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5.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charts/chart5.xml" ContentType="application/vnd.openxmlformats-officedocument.drawingml.chart+xml"/>
  <Override PartName="/ppt/notesSlides/notesSlide14.xml" ContentType="application/vnd.openxmlformats-officedocument.presentationml.notesSlide+xml"/>
  <Override PartName="/ppt/charts/chart6.xml" ContentType="application/vnd.openxmlformats-officedocument.drawingml.chart+xml"/>
  <Override PartName="/ppt/theme/themeOverride4.xml" ContentType="application/vnd.openxmlformats-officedocument.themeOverride+xml"/>
  <Override PartName="/ppt/charts/chart7.xml" ContentType="application/vnd.openxmlformats-officedocument.drawingml.chart+xml"/>
  <Override PartName="/ppt/theme/themeOverride5.xml" ContentType="application/vnd.openxmlformats-officedocument.themeOverride+xml"/>
  <Override PartName="/ppt/notesSlides/notesSlide15.xml" ContentType="application/vnd.openxmlformats-officedocument.presentationml.notesSlide+xml"/>
  <Override PartName="/ppt/charts/chart8.xml" ContentType="application/vnd.openxmlformats-officedocument.drawingml.chart+xml"/>
  <Override PartName="/ppt/theme/themeOverride6.xml" ContentType="application/vnd.openxmlformats-officedocument.themeOverride+xml"/>
  <Override PartName="/ppt/notesSlides/notesSlide16.xml" ContentType="application/vnd.openxmlformats-officedocument.presentationml.notesSlide+xml"/>
  <Override PartName="/ppt/charts/chart9.xml" ContentType="application/vnd.openxmlformats-officedocument.drawingml.chart+xml"/>
  <Override PartName="/ppt/notesSlides/notesSlide17.xml" ContentType="application/vnd.openxmlformats-officedocument.presentationml.notesSlide+xml"/>
  <Override PartName="/ppt/charts/chart10.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7.xml" ContentType="application/vnd.openxmlformats-officedocument.themeOverride+xml"/>
  <Override PartName="/ppt/charts/chart11.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8.xml" ContentType="application/vnd.openxmlformats-officedocument.themeOverride+xml"/>
  <Override PartName="/ppt/drawings/drawing1.xml" ContentType="application/vnd.openxmlformats-officedocument.drawingml.chartshapes+xml"/>
  <Override PartName="/ppt/notesSlides/notesSlide18.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notesSlides/notesSlide19.xml" ContentType="application/vnd.openxmlformats-officedocument.presentationml.notesSlide+xml"/>
  <Override PartName="/ppt/charts/chart14.xml" ContentType="application/vnd.openxmlformats-officedocument.drawingml.chart+xml"/>
  <Override PartName="/ppt/theme/themeOverride9.xml" ContentType="application/vnd.openxmlformats-officedocument.themeOverride+xml"/>
  <Override PartName="/ppt/charts/chart15.xml" ContentType="application/vnd.openxmlformats-officedocument.drawingml.chart+xml"/>
  <Override PartName="/ppt/notesSlides/notesSlide20.xml" ContentType="application/vnd.openxmlformats-officedocument.presentationml.notesSlide+xml"/>
  <Override PartName="/ppt/charts/chart16.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theme/themeOverride10.xml" ContentType="application/vnd.openxmlformats-officedocument.themeOverride+xml"/>
  <Override PartName="/ppt/charts/chart20.xml" ContentType="application/vnd.openxmlformats-officedocument.drawingml.chart+xml"/>
  <Override PartName="/ppt/charts/chart21.xml" ContentType="application/vnd.openxmlformats-officedocument.drawingml.chart+xml"/>
  <Override PartName="/ppt/notesSlides/notesSlide23.xml" ContentType="application/vnd.openxmlformats-officedocument.presentationml.notesSlide+xml"/>
  <Override PartName="/ppt/charts/chart22.xml" ContentType="application/vnd.openxmlformats-officedocument.drawingml.chart+xml"/>
  <Override PartName="/ppt/theme/themeOverride11.xml" ContentType="application/vnd.openxmlformats-officedocument.themeOverride+xml"/>
  <Override PartName="/ppt/drawings/drawing2.xml" ContentType="application/vnd.openxmlformats-officedocument.drawingml.chartshapes+xml"/>
  <Override PartName="/ppt/charts/chart23.xml" ContentType="application/vnd.openxmlformats-officedocument.drawingml.chart+xml"/>
  <Override PartName="/ppt/drawings/drawing3.xml" ContentType="application/vnd.openxmlformats-officedocument.drawingml.chartshapes+xml"/>
  <Override PartName="/ppt/charts/chart24.xml" ContentType="application/vnd.openxmlformats-officedocument.drawingml.chart+xml"/>
  <Override PartName="/ppt/charts/chart25.xml" ContentType="application/vnd.openxmlformats-officedocument.drawingml.chart+xml"/>
  <Override PartName="/ppt/notesSlides/notesSlide24.xml" ContentType="application/vnd.openxmlformats-officedocument.presentationml.notesSlide+xml"/>
  <Override PartName="/ppt/charts/chart26.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27.xml" ContentType="application/vnd.openxmlformats-officedocument.drawingml.chart+xml"/>
  <Override PartName="/ppt/theme/themeOverride1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5" r:id="rId2"/>
    <p:sldMasterId id="2147483708" r:id="rId3"/>
    <p:sldMasterId id="2147483717" r:id="rId4"/>
    <p:sldMasterId id="2147483709" r:id="rId5"/>
    <p:sldMasterId id="2147483744" r:id="rId6"/>
  </p:sldMasterIdLst>
  <p:notesMasterIdLst>
    <p:notesMasterId r:id="rId50"/>
  </p:notesMasterIdLst>
  <p:sldIdLst>
    <p:sldId id="257" r:id="rId7"/>
    <p:sldId id="396" r:id="rId8"/>
    <p:sldId id="277" r:id="rId9"/>
    <p:sldId id="515" r:id="rId10"/>
    <p:sldId id="397" r:id="rId11"/>
    <p:sldId id="398" r:id="rId12"/>
    <p:sldId id="432" r:id="rId13"/>
    <p:sldId id="400" r:id="rId14"/>
    <p:sldId id="395" r:id="rId15"/>
    <p:sldId id="280" r:id="rId16"/>
    <p:sldId id="418" r:id="rId17"/>
    <p:sldId id="339" r:id="rId18"/>
    <p:sldId id="401" r:id="rId19"/>
    <p:sldId id="433" r:id="rId20"/>
    <p:sldId id="414" r:id="rId21"/>
    <p:sldId id="438" r:id="rId22"/>
    <p:sldId id="483" r:id="rId23"/>
    <p:sldId id="439" r:id="rId24"/>
    <p:sldId id="413" r:id="rId25"/>
    <p:sldId id="420" r:id="rId26"/>
    <p:sldId id="443" r:id="rId27"/>
    <p:sldId id="444" r:id="rId28"/>
    <p:sldId id="508" r:id="rId29"/>
    <p:sldId id="509" r:id="rId30"/>
    <p:sldId id="491" r:id="rId31"/>
    <p:sldId id="506" r:id="rId32"/>
    <p:sldId id="492" r:id="rId33"/>
    <p:sldId id="446" r:id="rId34"/>
    <p:sldId id="504" r:id="rId35"/>
    <p:sldId id="501" r:id="rId36"/>
    <p:sldId id="463" r:id="rId37"/>
    <p:sldId id="452" r:id="rId38"/>
    <p:sldId id="455" r:id="rId39"/>
    <p:sldId id="513" r:id="rId40"/>
    <p:sldId id="458" r:id="rId41"/>
    <p:sldId id="459" r:id="rId42"/>
    <p:sldId id="464" r:id="rId43"/>
    <p:sldId id="466" r:id="rId44"/>
    <p:sldId id="468" r:id="rId45"/>
    <p:sldId id="460" r:id="rId46"/>
    <p:sldId id="471" r:id="rId47"/>
    <p:sldId id="472" r:id="rId48"/>
    <p:sldId id="473"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D5B9"/>
    <a:srgbClr val="00CC00"/>
    <a:srgbClr val="6600CC"/>
    <a:srgbClr val="FF0066"/>
    <a:srgbClr val="9933FF"/>
    <a:srgbClr val="CC99FF"/>
    <a:srgbClr val="FF66FF"/>
    <a:srgbClr val="FFFFCC"/>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91" autoAdjust="0"/>
    <p:restoredTop sz="82585" autoAdjust="0"/>
  </p:normalViewPr>
  <p:slideViewPr>
    <p:cSldViewPr snapToGrid="0">
      <p:cViewPr varScale="1">
        <p:scale>
          <a:sx n="59" d="100"/>
          <a:sy n="59" d="100"/>
        </p:scale>
        <p:origin x="84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notesMaster" Target="notesMasters/notesMaster1.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heme" Target="theme/theme1.xml"/><Relationship Id="rId5" Type="http://schemas.openxmlformats.org/officeDocument/2006/relationships/slideMaster" Target="slideMasters/slideMaster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8" Type="http://schemas.openxmlformats.org/officeDocument/2006/relationships/slide" Target="slides/slide2.xml"/><Relationship Id="rId5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s>
</file>

<file path=ppt/charts/_rels/chart1.xml.rels><?xml version="1.0" encoding="UTF-8" standalone="yes"?>
<Relationships xmlns="http://schemas.openxmlformats.org/package/2006/relationships"><Relationship Id="rId2" Type="http://schemas.openxmlformats.org/officeDocument/2006/relationships/oleObject" Target="file:///E:\PhD\Assignment\Plot%20use%20in%20TVIS%20PDA%20ppt\TVIS%20surface%20responce_Plot_%20Full%20shelf%20water_010716\Simulation%20plot.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E:\PhD\Assignment\Conference%20ppt\Lactose%20Plot%20use%20in%20ISL-FD%20Cuba%202017\TVIS%20surface%20response_Re-cooling%20(spectrum%20based%20on%20Temp)_230117_CH3.xlsx" TargetMode="External"/></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1.xml"/><Relationship Id="rId4" Type="http://schemas.openxmlformats.org/officeDocument/2006/relationships/oleObject" Target="file:///E:\PhD\Assignment\Conference%20ppt\Lactose%20Plot%20use%20in%20ISL-FD%20Cuba%202017\TVIS%20surface%20response_Re-heating%20(spectrum%20based%20on%20Temp)_230117_CH3.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H:\PhD\Experiment\2016_11_1%20Temperature%20determination%20of%20TC\23012017\CH3\LyoPlot_Collapse%20Temperature%20Determination%20of%205%25Lactose_23012017_CH3.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H:\PhD\Experiment\2016_11_1%20Temperature%20determination%20of%20TC\23012017\CH3\LyoPlot_Collapse%20Temperature%20Determination%20of%205%25Lactose_23012017_CH3.xlsx" TargetMode="External"/></Relationships>
</file>

<file path=ppt/charts/_rels/chart14.xml.rels><?xml version="1.0" encoding="UTF-8" standalone="yes"?>
<Relationships xmlns="http://schemas.openxmlformats.org/package/2006/relationships"><Relationship Id="rId2" Type="http://schemas.openxmlformats.org/officeDocument/2006/relationships/oleObject" Target="file:///H:\PhD\Experiment\2016_11_1%20Temperature%20determination%20of%20TC\23012017\CH3\LyoPlot_Collapse%20Temperature%20Determination%20of%205%25Lactose_23012017_CH3.xlsx" TargetMode="External"/><Relationship Id="rId1" Type="http://schemas.openxmlformats.org/officeDocument/2006/relationships/themeOverride" Target="../theme/themeOverride9.xml"/></Relationships>
</file>

<file path=ppt/charts/_rels/chart15.xml.rels><?xml version="1.0" encoding="UTF-8" standalone="yes"?>
<Relationships xmlns="http://schemas.openxmlformats.org/package/2006/relationships"><Relationship Id="rId1" Type="http://schemas.openxmlformats.org/officeDocument/2006/relationships/oleObject" Target="file:///H:\PhD\Experiment\2016_11_1%20Temperature%20determination%20of%20TC\23012017\CH3\LyoPlot_Collapse%20Temperature%20Determination%20of%205%25Lactose_23012017_CH3.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H:\PhD\Assignment\Conference%20ppt\Lactose%20Plot%20use%20in%20ISL-FD%20Cuba%202017\TVIS%20surface%20response_Primary%20Drying_230117_CH3.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J:\PhD\Assignment\Conference%20ppt\Lactose%20Plot%20use%20in%20ISL-FD%20Cuba%202017\Rp%20calculator%20for%20lactose%20(100%20Hz-1%20MHz)_23Jan17_CH3_v3.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E:\PhD\Assignment\Conference%20ppt\Lactose%20Plot%20use%20in%20ISL-FD%20Cuba%202017\Rp%20calculator%20for%20lactose%20(100%20Hz-1%20MHz)_23Jan17_CH3_v5.xlsx" TargetMode="External"/></Relationships>
</file>

<file path=ppt/charts/_rels/chart19.xml.rels><?xml version="1.0" encoding="UTF-8" standalone="yes"?>
<Relationships xmlns="http://schemas.openxmlformats.org/package/2006/relationships"><Relationship Id="rId2" Type="http://schemas.openxmlformats.org/officeDocument/2006/relationships/oleObject" Target="file:///J:\PhD\Experiment\2016_11_1%20Temperature%20determination%20of%20TC\23012017\CH3\LyoPlot_Collapse%20Temperature%20Determination%20of%205%25Lactose_23012017_CH3.xlsx" TargetMode="External"/><Relationship Id="rId1" Type="http://schemas.openxmlformats.org/officeDocument/2006/relationships/themeOverride" Target="../theme/themeOverride10.xml"/></Relationships>
</file>

<file path=ppt/charts/_rels/chart2.xml.rels><?xml version="1.0" encoding="UTF-8" standalone="yes"?>
<Relationships xmlns="http://schemas.openxmlformats.org/package/2006/relationships"><Relationship Id="rId2" Type="http://schemas.openxmlformats.org/officeDocument/2006/relationships/oleObject" Target="file:///E:\PhD\Assignment\Conference%20ppt\Lactose%20Plot%20use%20in%20ISL-FD%20Cuba%202017\TVIS%20surface%20response_Freezing%20step_071216_CH4.xlsx" TargetMode="External"/><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1" Type="http://schemas.openxmlformats.org/officeDocument/2006/relationships/oleObject" Target="file:///J:\PhD\Assignment\Conference%20ppt\Lactose%20Plot%20use%20in%20ISL-FD%20Cuba%202017\Rp%20calculator%20for%20lactose%20(100%20Hz-1%20MHz)_23Jan17_CH3_v4.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J:\PhD\Assignment\Conference%20ppt\Lactose%20Plot%20use%20in%20ISL-FD%20Cuba%202017\Rp%20calculator%20for%20lactose%20(100%20Hz-1%20MHz)_23Jan17_CH3_v4.xlsx" TargetMode="External"/></Relationships>
</file>

<file path=ppt/charts/_rels/chart2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J:\PhD\Experiment\2016_11_1%20Temperature%20determination%20of%20TC\23012017\CH3\LyoPlot_Collapse%20Temperature%20Determination%20of%205%25Lactose_23012017_CH3.xlsx" TargetMode="External"/><Relationship Id="rId1" Type="http://schemas.openxmlformats.org/officeDocument/2006/relationships/themeOverride" Target="../theme/themeOverride11.xml"/></Relationships>
</file>

<file path=ppt/charts/_rels/chart2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E:\PhD\Assignment\Conference%20ppt\Lactose%20Plot%20use%20in%20ISL-FD%20Cuba%202017\Rp%20calculator%20for%20lactose%20(100%20Hz-1%20MHz)_23Jan17_CH3_v4.xlsx"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file:///J:\PhD\Assignment\Conference%20ppt\Lactose%20Plot%20use%20in%20ISL-FD%20Cuba%202017\Rp%20calculator%20for%20lactose%20(100%20Hz-1%20MHz)_23Jan17_CH3_v4.xlsx"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file:///\\vfiler2\Home8\P14021168\Desktop\Rp%20calculator%20for%20lactose%20v2.xlsm" TargetMode="External"/></Relationships>
</file>

<file path=ppt/charts/_rels/chart26.xml.rels><?xml version="1.0" encoding="UTF-8" standalone="yes"?>
<Relationships xmlns="http://schemas.openxmlformats.org/package/2006/relationships"><Relationship Id="rId1" Type="http://schemas.openxmlformats.org/officeDocument/2006/relationships/oleObject" Target="file:///\\vfiler2\Home8\P14021168\Desktop\Rp%20calculator%20for%20lactose%20v2.xlsm" TargetMode="External"/></Relationships>
</file>

<file path=ppt/charts/_rels/chart27.xml.rels><?xml version="1.0" encoding="UTF-8" standalone="yes"?>
<Relationships xmlns="http://schemas.openxmlformats.org/package/2006/relationships"><Relationship Id="rId2" Type="http://schemas.openxmlformats.org/officeDocument/2006/relationships/oleObject" Target="file:///E:\PhD\Assignment\Plot%20use%20in%20TVIS%20PDA%20ppt\TVIS%20surface%20responce_Plot_%20Full%20shelf%20water_010716\Simulation%20plot.xlsx" TargetMode="External"/><Relationship Id="rId1" Type="http://schemas.openxmlformats.org/officeDocument/2006/relationships/themeOverride" Target="../theme/themeOverride12.xml"/></Relationships>
</file>

<file path=ppt/charts/_rels/chart3.xml.rels><?xml version="1.0" encoding="UTF-8" standalone="yes"?>
<Relationships xmlns="http://schemas.openxmlformats.org/package/2006/relationships"><Relationship Id="rId2" Type="http://schemas.openxmlformats.org/officeDocument/2006/relationships/oleObject" Target="file:///E:\PhD\Experiment\2016_11_1%20Temperature%20determination%20of%20TC\07122016\CH4\LyoPlot_5%25Lactose_071216_CH4.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1" Type="http://schemas.openxmlformats.org/officeDocument/2006/relationships/oleObject" Target="file:///E:\PhD\Experiment\2016_11_1%20Temperature%20determination%20of%20TC\07122016\CH4\LyoPlot_5%25Lactose_071216_CH4.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E:\PhD\Experiment\2016_11_1%20Temperature%20determination%20of%20TC\07122016\CH4\LyoPlot_5%25Lactose_071216_CH4.xlsx" TargetMode="External"/></Relationships>
</file>

<file path=ppt/charts/_rels/chart6.xml.rels><?xml version="1.0" encoding="UTF-8" standalone="yes"?>
<Relationships xmlns="http://schemas.openxmlformats.org/package/2006/relationships"><Relationship Id="rId2" Type="http://schemas.openxmlformats.org/officeDocument/2006/relationships/oleObject" Target="file:///G:\PhD\Calculation%20worksheet\Electrical%20Resistivity.xlsx" TargetMode="External"/><Relationship Id="rId1" Type="http://schemas.openxmlformats.org/officeDocument/2006/relationships/themeOverride" Target="../theme/themeOverride4.xml"/></Relationships>
</file>

<file path=ppt/charts/_rels/chart7.xml.rels><?xml version="1.0" encoding="UTF-8" standalone="yes"?>
<Relationships xmlns="http://schemas.openxmlformats.org/package/2006/relationships"><Relationship Id="rId2" Type="http://schemas.openxmlformats.org/officeDocument/2006/relationships/oleObject" Target="file:///G:\PhD\Calculation%20worksheet\Electrical%20Resistivity.xlsx" TargetMode="External"/><Relationship Id="rId1" Type="http://schemas.openxmlformats.org/officeDocument/2006/relationships/themeOverride" Target="../theme/themeOverride5.xml"/></Relationships>
</file>

<file path=ppt/charts/_rels/chart8.xml.rels><?xml version="1.0" encoding="UTF-8" standalone="yes"?>
<Relationships xmlns="http://schemas.openxmlformats.org/package/2006/relationships"><Relationship Id="rId2" Type="http://schemas.openxmlformats.org/officeDocument/2006/relationships/oleObject" Target="file:///E:\PhD\Assignment\Conference%20ppt\Lactose%20Plot%20use%20in%20ISL-FD%20Cuba%202017\TVIS%20surface%20response_Re-heating_230117_CH3.xlsx" TargetMode="External"/><Relationship Id="rId1" Type="http://schemas.openxmlformats.org/officeDocument/2006/relationships/themeOverride" Target="../theme/themeOverride6.xml"/></Relationships>
</file>

<file path=ppt/charts/_rels/chart9.xml.rels><?xml version="1.0" encoding="UTF-8" standalone="yes"?>
<Relationships xmlns="http://schemas.openxmlformats.org/package/2006/relationships"><Relationship Id="rId1" Type="http://schemas.openxmlformats.org/officeDocument/2006/relationships/oleObject" Target="file:///E:\PhD\Assignment\Conference%20ppt\Lactose%20Plot%20use%20in%20ISL-FD%20Cuba%202017\TVIS%20surface%20response_Re-cooling_230117_CH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929891838741429"/>
          <c:y val="7.3513247863247949E-2"/>
          <c:w val="0.75528490658800496"/>
          <c:h val="0.77836009504797399"/>
        </c:manualLayout>
      </c:layout>
      <c:scatterChart>
        <c:scatterStyle val="smoothMarker"/>
        <c:varyColors val="0"/>
        <c:ser>
          <c:idx val="1"/>
          <c:order val="1"/>
          <c:tx>
            <c:strRef>
              <c:f>Plot!$D$5</c:f>
              <c:strCache>
                <c:ptCount val="1"/>
                <c:pt idx="0">
                  <c:v>45.z</c:v>
                </c:pt>
              </c:strCache>
              <c:extLst xmlns:c15="http://schemas.microsoft.com/office/drawing/2012/chart"/>
            </c:strRef>
          </c:tx>
          <c:spPr>
            <a:ln w="12700" cap="rnd">
              <a:solidFill>
                <a:srgbClr val="0000FF"/>
              </a:solidFill>
              <a:round/>
            </a:ln>
            <a:effectLst/>
          </c:spPr>
          <c:marker>
            <c:symbol val="none"/>
          </c:marker>
          <c:xVal>
            <c:numRef>
              <c:f>Plot!$B$7:$B$107</c:f>
              <c:numCache>
                <c:formatCode>General</c:formatCode>
                <c:ptCount val="101"/>
                <c:pt idx="0">
                  <c:v>6</c:v>
                </c:pt>
                <c:pt idx="1">
                  <c:v>5.9499999814179434</c:v>
                </c:pt>
                <c:pt idx="2">
                  <c:v>5.8999999810147008</c:v>
                </c:pt>
                <c:pt idx="3">
                  <c:v>5.8500000095796638</c:v>
                </c:pt>
                <c:pt idx="4">
                  <c:v>5.7999999693838262</c:v>
                </c:pt>
                <c:pt idx="5">
                  <c:v>5.7499999805455753</c:v>
                </c:pt>
                <c:pt idx="6">
                  <c:v>5.6999999708609055</c:v>
                </c:pt>
                <c:pt idx="7">
                  <c:v>5.6500000076313377</c:v>
                </c:pt>
                <c:pt idx="8">
                  <c:v>5.600000032123142</c:v>
                </c:pt>
                <c:pt idx="9">
                  <c:v>5.5500000131781917</c:v>
                </c:pt>
                <c:pt idx="10">
                  <c:v>5.5000000466711043</c:v>
                </c:pt>
                <c:pt idx="11">
                  <c:v>5.4500000105917001</c:v>
                </c:pt>
                <c:pt idx="12">
                  <c:v>5.3999999253938302</c:v>
                </c:pt>
                <c:pt idx="13">
                  <c:v>5.3499999731188197</c:v>
                </c:pt>
                <c:pt idx="14">
                  <c:v>5.2999999314429704</c:v>
                </c:pt>
                <c:pt idx="15">
                  <c:v>5.2499998998595734</c:v>
                </c:pt>
                <c:pt idx="16">
                  <c:v>5.1999999472615483</c:v>
                </c:pt>
                <c:pt idx="17">
                  <c:v>5.1500001400088751</c:v>
                </c:pt>
                <c:pt idx="18">
                  <c:v>5.0999998579423673</c:v>
                </c:pt>
                <c:pt idx="19">
                  <c:v>5.0499998241554085</c:v>
                </c:pt>
                <c:pt idx="20">
                  <c:v>5</c:v>
                </c:pt>
                <c:pt idx="21">
                  <c:v>4.9499999814179434</c:v>
                </c:pt>
                <c:pt idx="22">
                  <c:v>4.8999999810147008</c:v>
                </c:pt>
                <c:pt idx="23">
                  <c:v>4.8500000095796638</c:v>
                </c:pt>
                <c:pt idx="24">
                  <c:v>4.7999999693838262</c:v>
                </c:pt>
                <c:pt idx="25">
                  <c:v>4.7499999805455753</c:v>
                </c:pt>
                <c:pt idx="26">
                  <c:v>4.6999999708609055</c:v>
                </c:pt>
                <c:pt idx="27">
                  <c:v>4.6500000076313377</c:v>
                </c:pt>
                <c:pt idx="28">
                  <c:v>4.600000032123142</c:v>
                </c:pt>
                <c:pt idx="29">
                  <c:v>4.5500000131781908</c:v>
                </c:pt>
                <c:pt idx="30">
                  <c:v>4.5000000466711043</c:v>
                </c:pt>
                <c:pt idx="31">
                  <c:v>4.4500000105917001</c:v>
                </c:pt>
                <c:pt idx="32">
                  <c:v>4.3999999253938302</c:v>
                </c:pt>
                <c:pt idx="33">
                  <c:v>4.3499999731188197</c:v>
                </c:pt>
                <c:pt idx="34">
                  <c:v>4.2999999314429704</c:v>
                </c:pt>
                <c:pt idx="35">
                  <c:v>4.2499998998595734</c:v>
                </c:pt>
                <c:pt idx="36">
                  <c:v>4.1999999472615483</c:v>
                </c:pt>
                <c:pt idx="37">
                  <c:v>4.1500001400088751</c:v>
                </c:pt>
                <c:pt idx="38">
                  <c:v>4.0999998579423673</c:v>
                </c:pt>
                <c:pt idx="39">
                  <c:v>4.0499998241554085</c:v>
                </c:pt>
                <c:pt idx="40">
                  <c:v>4</c:v>
                </c:pt>
                <c:pt idx="41">
                  <c:v>3.9499999814179452</c:v>
                </c:pt>
                <c:pt idx="42">
                  <c:v>3.8999999810146937</c:v>
                </c:pt>
                <c:pt idx="43">
                  <c:v>3.8500000095796607</c:v>
                </c:pt>
                <c:pt idx="44">
                  <c:v>3.7999999693838187</c:v>
                </c:pt>
                <c:pt idx="45">
                  <c:v>3.7499999805455699</c:v>
                </c:pt>
                <c:pt idx="46">
                  <c:v>3.6999999708609139</c:v>
                </c:pt>
                <c:pt idx="47">
                  <c:v>3.6500000076313408</c:v>
                </c:pt>
                <c:pt idx="48">
                  <c:v>3.600000032123142</c:v>
                </c:pt>
                <c:pt idx="49">
                  <c:v>3.5500000131781868</c:v>
                </c:pt>
                <c:pt idx="50">
                  <c:v>3.5000000466711052</c:v>
                </c:pt>
                <c:pt idx="51">
                  <c:v>3.4500000105916997</c:v>
                </c:pt>
                <c:pt idx="52">
                  <c:v>3.3999999253938173</c:v>
                </c:pt>
                <c:pt idx="53">
                  <c:v>3.3499999731188166</c:v>
                </c:pt>
                <c:pt idx="54">
                  <c:v>3.2999999314429735</c:v>
                </c:pt>
                <c:pt idx="55">
                  <c:v>3.2499998998595716</c:v>
                </c:pt>
                <c:pt idx="56">
                  <c:v>3.1999999472615572</c:v>
                </c:pt>
                <c:pt idx="57">
                  <c:v>3.1500001400088737</c:v>
                </c:pt>
                <c:pt idx="58">
                  <c:v>3.0999998579423718</c:v>
                </c:pt>
                <c:pt idx="59">
                  <c:v>3.0499998241554094</c:v>
                </c:pt>
                <c:pt idx="60">
                  <c:v>3</c:v>
                </c:pt>
                <c:pt idx="61">
                  <c:v>2.9499999814179452</c:v>
                </c:pt>
                <c:pt idx="62">
                  <c:v>2.8999999810146937</c:v>
                </c:pt>
                <c:pt idx="63">
                  <c:v>2.8500000095796607</c:v>
                </c:pt>
                <c:pt idx="64">
                  <c:v>2.7999999693838187</c:v>
                </c:pt>
                <c:pt idx="65">
                  <c:v>2.749999980545573</c:v>
                </c:pt>
                <c:pt idx="66">
                  <c:v>2.6999999708609139</c:v>
                </c:pt>
                <c:pt idx="67">
                  <c:v>2.6500000076313408</c:v>
                </c:pt>
                <c:pt idx="68">
                  <c:v>2.600000032123142</c:v>
                </c:pt>
                <c:pt idx="69">
                  <c:v>2.5500000131781868</c:v>
                </c:pt>
                <c:pt idx="70">
                  <c:v>2.5000000466711052</c:v>
                </c:pt>
                <c:pt idx="71">
                  <c:v>2.4500000105916997</c:v>
                </c:pt>
                <c:pt idx="72">
                  <c:v>2.3999999253938173</c:v>
                </c:pt>
                <c:pt idx="73">
                  <c:v>2.3499999731188166</c:v>
                </c:pt>
                <c:pt idx="74">
                  <c:v>2.2999999314429735</c:v>
                </c:pt>
                <c:pt idx="75">
                  <c:v>2.2499998998595716</c:v>
                </c:pt>
                <c:pt idx="76">
                  <c:v>2.1999999472615572</c:v>
                </c:pt>
                <c:pt idx="77">
                  <c:v>2.1500001400088737</c:v>
                </c:pt>
                <c:pt idx="78">
                  <c:v>2.0999998579423718</c:v>
                </c:pt>
                <c:pt idx="79">
                  <c:v>2.0499998241554094</c:v>
                </c:pt>
                <c:pt idx="80">
                  <c:v>2</c:v>
                </c:pt>
                <c:pt idx="81">
                  <c:v>1.9499999814179416</c:v>
                </c:pt>
                <c:pt idx="82">
                  <c:v>1.899999981014693</c:v>
                </c:pt>
                <c:pt idx="83">
                  <c:v>1.850000009579664</c:v>
                </c:pt>
                <c:pt idx="84">
                  <c:v>1.799999969383822</c:v>
                </c:pt>
                <c:pt idx="85">
                  <c:v>1.7499999805455699</c:v>
                </c:pt>
                <c:pt idx="86">
                  <c:v>1.6999999708609113</c:v>
                </c:pt>
                <c:pt idx="87">
                  <c:v>1.6500000076313381</c:v>
                </c:pt>
                <c:pt idx="88">
                  <c:v>1.600000032123142</c:v>
                </c:pt>
                <c:pt idx="89">
                  <c:v>1.5500000131781912</c:v>
                </c:pt>
                <c:pt idx="90">
                  <c:v>1.5000000466711041</c:v>
                </c:pt>
                <c:pt idx="91">
                  <c:v>1.4500000105917019</c:v>
                </c:pt>
                <c:pt idx="92">
                  <c:v>1.3999999253938222</c:v>
                </c:pt>
                <c:pt idx="93">
                  <c:v>1.3499999731188195</c:v>
                </c:pt>
                <c:pt idx="94">
                  <c:v>1.2999999314429698</c:v>
                </c:pt>
                <c:pt idx="95">
                  <c:v>1.2499998998595694</c:v>
                </c:pt>
                <c:pt idx="96">
                  <c:v>1.1999999472615537</c:v>
                </c:pt>
                <c:pt idx="97">
                  <c:v>1.1500001400088768</c:v>
                </c:pt>
                <c:pt idx="98">
                  <c:v>1.0999998579423647</c:v>
                </c:pt>
                <c:pt idx="99">
                  <c:v>1.0499998241554094</c:v>
                </c:pt>
                <c:pt idx="100">
                  <c:v>1</c:v>
                </c:pt>
              </c:numCache>
              <c:extLst xmlns:c15="http://schemas.microsoft.com/office/drawing/2012/chart"/>
            </c:numRef>
          </c:xVal>
          <c:yVal>
            <c:numRef>
              <c:f>Plot!$D$7:$D$107</c:f>
              <c:numCache>
                <c:formatCode>0.00E+00</c:formatCode>
                <c:ptCount val="101"/>
                <c:pt idx="0">
                  <c:v>7.1526000000000109E-4</c:v>
                </c:pt>
                <c:pt idx="1">
                  <c:v>8.025400000000023E-4</c:v>
                </c:pt>
                <c:pt idx="2">
                  <c:v>9.0046000000000169E-4</c:v>
                </c:pt>
                <c:pt idx="3">
                  <c:v>1.0103000000000013E-3</c:v>
                </c:pt>
                <c:pt idx="4">
                  <c:v>1.1336000000000013E-3</c:v>
                </c:pt>
                <c:pt idx="5">
                  <c:v>1.2719000000000001E-3</c:v>
                </c:pt>
                <c:pt idx="6">
                  <c:v>1.4271000000000015E-3</c:v>
                </c:pt>
                <c:pt idx="7">
                  <c:v>1.6013000000000019E-3</c:v>
                </c:pt>
                <c:pt idx="8">
                  <c:v>1.7966000000000032E-3</c:v>
                </c:pt>
                <c:pt idx="9">
                  <c:v>2.0158999999999997E-3</c:v>
                </c:pt>
                <c:pt idx="10">
                  <c:v>2.261800000000003E-3</c:v>
                </c:pt>
                <c:pt idx="11">
                  <c:v>2.5378000000000024E-3</c:v>
                </c:pt>
                <c:pt idx="12">
                  <c:v>2.8475000000000028E-3</c:v>
                </c:pt>
                <c:pt idx="13">
                  <c:v>3.1949000000000053E-3</c:v>
                </c:pt>
                <c:pt idx="14">
                  <c:v>3.5847000000000058E-3</c:v>
                </c:pt>
                <c:pt idx="15">
                  <c:v>4.0220000000000004E-3</c:v>
                </c:pt>
                <c:pt idx="16">
                  <c:v>4.5128000000000034E-3</c:v>
                </c:pt>
                <c:pt idx="17">
                  <c:v>5.0633000000000076E-3</c:v>
                </c:pt>
                <c:pt idx="18">
                  <c:v>5.6810000000000064E-3</c:v>
                </c:pt>
                <c:pt idx="19">
                  <c:v>6.3741000000000023E-3</c:v>
                </c:pt>
                <c:pt idx="20">
                  <c:v>7.1516000000000106E-3</c:v>
                </c:pt>
                <c:pt idx="21">
                  <c:v>8.0239000000000005E-3</c:v>
                </c:pt>
                <c:pt idx="22">
                  <c:v>9.0025000000000209E-3</c:v>
                </c:pt>
                <c:pt idx="23">
                  <c:v>1.0100000000000001E-2</c:v>
                </c:pt>
                <c:pt idx="24">
                  <c:v>1.1332000000000014E-2</c:v>
                </c:pt>
                <c:pt idx="25">
                  <c:v>1.2713000000000007E-2</c:v>
                </c:pt>
                <c:pt idx="26">
                  <c:v>1.4263000000000001E-2</c:v>
                </c:pt>
                <c:pt idx="27">
                  <c:v>1.6001000000000022E-2</c:v>
                </c:pt>
                <c:pt idx="28">
                  <c:v>1.7950000000000025E-2</c:v>
                </c:pt>
                <c:pt idx="29">
                  <c:v>2.0135000000000028E-2</c:v>
                </c:pt>
                <c:pt idx="30">
                  <c:v>2.2585000000000032E-2</c:v>
                </c:pt>
                <c:pt idx="31">
                  <c:v>2.5332000000000021E-2</c:v>
                </c:pt>
                <c:pt idx="32">
                  <c:v>2.8409000000000031E-2</c:v>
                </c:pt>
                <c:pt idx="33">
                  <c:v>3.1856000000000016E-2</c:v>
                </c:pt>
                <c:pt idx="34">
                  <c:v>3.5716000000000005E-2</c:v>
                </c:pt>
                <c:pt idx="35">
                  <c:v>4.0036000000000065E-2</c:v>
                </c:pt>
                <c:pt idx="36">
                  <c:v>4.4867000000000108E-2</c:v>
                </c:pt>
                <c:pt idx="37">
                  <c:v>5.0265000000000004E-2</c:v>
                </c:pt>
                <c:pt idx="38">
                  <c:v>5.6292000000000057E-2</c:v>
                </c:pt>
                <c:pt idx="39">
                  <c:v>6.3010000000000066E-2</c:v>
                </c:pt>
                <c:pt idx="40">
                  <c:v>7.0487000000000063E-2</c:v>
                </c:pt>
                <c:pt idx="41">
                  <c:v>7.8791000000000097E-2</c:v>
                </c:pt>
                <c:pt idx="42">
                  <c:v>8.7989000000000012E-2</c:v>
                </c:pt>
                <c:pt idx="43">
                  <c:v>9.814500000000019E-2</c:v>
                </c:pt>
                <c:pt idx="44">
                  <c:v>0.10931</c:v>
                </c:pt>
                <c:pt idx="45">
                  <c:v>0.12152999999999999</c:v>
                </c:pt>
                <c:pt idx="46">
                  <c:v>0.1348</c:v>
                </c:pt>
                <c:pt idx="47">
                  <c:v>0.14910000000000001</c:v>
                </c:pt>
                <c:pt idx="48">
                  <c:v>0.16437000000000004</c:v>
                </c:pt>
                <c:pt idx="49">
                  <c:v>0.18045000000000017</c:v>
                </c:pt>
                <c:pt idx="50">
                  <c:v>0.19711000000000017</c:v>
                </c:pt>
                <c:pt idx="51">
                  <c:v>0.21404000000000017</c:v>
                </c:pt>
                <c:pt idx="52">
                  <c:v>0.23079000000000019</c:v>
                </c:pt>
                <c:pt idx="53">
                  <c:v>0.24684000000000017</c:v>
                </c:pt>
                <c:pt idx="54">
                  <c:v>0.26156000000000001</c:v>
                </c:pt>
                <c:pt idx="55">
                  <c:v>0.27428000000000002</c:v>
                </c:pt>
                <c:pt idx="56">
                  <c:v>0.28433000000000008</c:v>
                </c:pt>
                <c:pt idx="57">
                  <c:v>0.29113</c:v>
                </c:pt>
                <c:pt idx="58">
                  <c:v>0.29427000000000031</c:v>
                </c:pt>
                <c:pt idx="59">
                  <c:v>0.29354000000000002</c:v>
                </c:pt>
                <c:pt idx="60">
                  <c:v>0.28898000000000046</c:v>
                </c:pt>
                <c:pt idx="61">
                  <c:v>0.28090000000000032</c:v>
                </c:pt>
                <c:pt idx="62">
                  <c:v>0.26977000000000001</c:v>
                </c:pt>
                <c:pt idx="63">
                  <c:v>0.25622</c:v>
                </c:pt>
                <c:pt idx="64">
                  <c:v>0.24092000000000016</c:v>
                </c:pt>
                <c:pt idx="65">
                  <c:v>0.22454000000000024</c:v>
                </c:pt>
                <c:pt idx="66">
                  <c:v>0.20766000000000001</c:v>
                </c:pt>
                <c:pt idx="67">
                  <c:v>0.19078000000000017</c:v>
                </c:pt>
                <c:pt idx="68">
                  <c:v>0.17430999999999999</c:v>
                </c:pt>
                <c:pt idx="69">
                  <c:v>0.15852000000000016</c:v>
                </c:pt>
                <c:pt idx="70">
                  <c:v>0.14360000000000001</c:v>
                </c:pt>
                <c:pt idx="71">
                  <c:v>0.12968000000000002</c:v>
                </c:pt>
                <c:pt idx="72">
                  <c:v>0.11680000000000007</c:v>
                </c:pt>
                <c:pt idx="73">
                  <c:v>0.10499000000000008</c:v>
                </c:pt>
                <c:pt idx="74">
                  <c:v>9.4205000000000177E-2</c:v>
                </c:pt>
                <c:pt idx="75">
                  <c:v>8.4417000000000006E-2</c:v>
                </c:pt>
                <c:pt idx="76">
                  <c:v>7.5563000000000116E-2</c:v>
                </c:pt>
                <c:pt idx="77">
                  <c:v>6.7578000000000013E-2</c:v>
                </c:pt>
                <c:pt idx="78">
                  <c:v>6.0395000000000088E-2</c:v>
                </c:pt>
                <c:pt idx="79">
                  <c:v>5.3944999999999993E-2</c:v>
                </c:pt>
                <c:pt idx="80">
                  <c:v>4.8162000000000066E-2</c:v>
                </c:pt>
                <c:pt idx="81">
                  <c:v>4.2984000000000043E-2</c:v>
                </c:pt>
                <c:pt idx="82">
                  <c:v>3.8352000000000004E-2</c:v>
                </c:pt>
                <c:pt idx="83">
                  <c:v>3.421100000000004E-2</c:v>
                </c:pt>
                <c:pt idx="84">
                  <c:v>3.0512000000000011E-2</c:v>
                </c:pt>
                <c:pt idx="85">
                  <c:v>2.7209000000000053E-2</c:v>
                </c:pt>
                <c:pt idx="86">
                  <c:v>2.4260999999999998E-2</c:v>
                </c:pt>
                <c:pt idx="87">
                  <c:v>2.1630000000000042E-2</c:v>
                </c:pt>
                <c:pt idx="88">
                  <c:v>1.9283000000000022E-2</c:v>
                </c:pt>
                <c:pt idx="89">
                  <c:v>1.7190000000000021E-2</c:v>
                </c:pt>
                <c:pt idx="90">
                  <c:v>1.5323000000000019E-2</c:v>
                </c:pt>
                <c:pt idx="91">
                  <c:v>1.3659000000000001E-2</c:v>
                </c:pt>
                <c:pt idx="92">
                  <c:v>1.2175E-2</c:v>
                </c:pt>
                <c:pt idx="93">
                  <c:v>1.0852000000000007E-2</c:v>
                </c:pt>
                <c:pt idx="94">
                  <c:v>9.6721000000000185E-3</c:v>
                </c:pt>
                <c:pt idx="95">
                  <c:v>8.6208000000000048E-3</c:v>
                </c:pt>
                <c:pt idx="96">
                  <c:v>7.6836000000000126E-3</c:v>
                </c:pt>
                <c:pt idx="97">
                  <c:v>6.8483000000000094E-3</c:v>
                </c:pt>
                <c:pt idx="98">
                  <c:v>6.1037000000000079E-3</c:v>
                </c:pt>
                <c:pt idx="99">
                  <c:v>5.4401000000000093E-3</c:v>
                </c:pt>
                <c:pt idx="100">
                  <c:v>4.8485000000000004E-3</c:v>
                </c:pt>
              </c:numCache>
              <c:extLst xmlns:c15="http://schemas.microsoft.com/office/drawing/2012/chart"/>
            </c:numRef>
          </c:yVal>
          <c:smooth val="1"/>
          <c:extLst>
            <c:ext xmlns:c16="http://schemas.microsoft.com/office/drawing/2014/chart" uri="{C3380CC4-5D6E-409C-BE32-E72D297353CC}">
              <c16:uniqueId val="{00000000-E084-4151-8BDF-1380E14EDB2B}"/>
            </c:ext>
          </c:extLst>
        </c:ser>
        <c:dLbls>
          <c:showLegendKey val="0"/>
          <c:showVal val="0"/>
          <c:showCatName val="0"/>
          <c:showSerName val="0"/>
          <c:showPercent val="0"/>
          <c:showBubbleSize val="0"/>
        </c:dLbls>
        <c:axId val="191809408"/>
        <c:axId val="191819776"/>
        <c:extLst>
          <c:ext xmlns:c15="http://schemas.microsoft.com/office/drawing/2012/chart" uri="{02D57815-91ED-43cb-92C2-25804820EDAC}">
            <c15:filteredScatterSeries>
              <c15:ser>
                <c:idx val="0"/>
                <c:order val="0"/>
                <c:tx>
                  <c:strRef>
                    <c:extLst>
                      <c:ext uri="{02D57815-91ED-43cb-92C2-25804820EDAC}">
                        <c15:formulaRef>
                          <c15:sqref>Plot!$C$5</c15:sqref>
                        </c15:formulaRef>
                      </c:ext>
                    </c:extLst>
                    <c:strCache>
                      <c:ptCount val="1"/>
                      <c:pt idx="0">
                        <c:v>5.z</c:v>
                      </c:pt>
                    </c:strCache>
                  </c:strRef>
                </c:tx>
                <c:spPr>
                  <a:ln w="12700" cap="rnd">
                    <a:solidFill>
                      <a:srgbClr val="9966FF"/>
                    </a:solidFill>
                    <a:round/>
                  </a:ln>
                  <a:effectLst/>
                </c:spPr>
                <c:marker>
                  <c:symbol val="none"/>
                </c:marker>
                <c:xVal>
                  <c:numRef>
                    <c:extLst>
                      <c:ex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c:ext uri="{02D57815-91ED-43cb-92C2-25804820EDAC}">
                        <c15:formulaRef>
                          <c15:sqref>Plot!$C$7:$C$107</c15:sqref>
                        </c15:formulaRef>
                      </c:ext>
                    </c:extLst>
                    <c:numCache>
                      <c:formatCode>0.00E+00</c:formatCode>
                      <c:ptCount val="101"/>
                      <c:pt idx="0">
                        <c:v>4.0711000000000004E-2</c:v>
                      </c:pt>
                      <c:pt idx="1">
                        <c:v>4.5650000000000003E-2</c:v>
                      </c:pt>
                      <c:pt idx="2">
                        <c:v>5.1179000000000002E-2</c:v>
                      </c:pt>
                      <c:pt idx="3">
                        <c:v>5.7367000000000001E-2</c:v>
                      </c:pt>
                      <c:pt idx="4">
                        <c:v>6.4286999999999997E-2</c:v>
                      </c:pt>
                      <c:pt idx="5">
                        <c:v>7.2017999999999999E-2</c:v>
                      </c:pt>
                      <c:pt idx="6">
                        <c:v>8.0646999999999996E-2</c:v>
                      </c:pt>
                      <c:pt idx="7">
                        <c:v>9.0263999999999997E-2</c:v>
                      </c:pt>
                      <c:pt idx="8">
                        <c:v>0.10096000000000001</c:v>
                      </c:pt>
                      <c:pt idx="9">
                        <c:v>0.11284000000000001</c:v>
                      </c:pt>
                      <c:pt idx="10">
                        <c:v>0.12598999999999999</c:v>
                      </c:pt>
                      <c:pt idx="11">
                        <c:v>0.14051</c:v>
                      </c:pt>
                      <c:pt idx="12">
                        <c:v>0.15645000000000001</c:v>
                      </c:pt>
                      <c:pt idx="13">
                        <c:v>0.17387</c:v>
                      </c:pt>
                      <c:pt idx="14">
                        <c:v>0.19279000000000002</c:v>
                      </c:pt>
                      <c:pt idx="15">
                        <c:v>0.21314</c:v>
                      </c:pt>
                      <c:pt idx="16">
                        <c:v>0.23480999999999999</c:v>
                      </c:pt>
                      <c:pt idx="17">
                        <c:v>0.25759000000000004</c:v>
                      </c:pt>
                      <c:pt idx="18">
                        <c:v>0.28112999999999999</c:v>
                      </c:pt>
                      <c:pt idx="19">
                        <c:v>0.30496000000000001</c:v>
                      </c:pt>
                      <c:pt idx="20">
                        <c:v>0.32843</c:v>
                      </c:pt>
                      <c:pt idx="21">
                        <c:v>0.35076999999999997</c:v>
                      </c:pt>
                      <c:pt idx="22">
                        <c:v>0.37109999999999999</c:v>
                      </c:pt>
                      <c:pt idx="23">
                        <c:v>0.38844999999999996</c:v>
                      </c:pt>
                      <c:pt idx="24">
                        <c:v>0.40190999999999999</c:v>
                      </c:pt>
                      <c:pt idx="25">
                        <c:v>0.41069</c:v>
                      </c:pt>
                      <c:pt idx="26">
                        <c:v>0.41424</c:v>
                      </c:pt>
                      <c:pt idx="27">
                        <c:v>0.41233999999999998</c:v>
                      </c:pt>
                      <c:pt idx="28">
                        <c:v>0.40510000000000002</c:v>
                      </c:pt>
                      <c:pt idx="29">
                        <c:v>0.39298</c:v>
                      </c:pt>
                      <c:pt idx="30">
                        <c:v>0.37672</c:v>
                      </c:pt>
                      <c:pt idx="31">
                        <c:v>0.35719999999999996</c:v>
                      </c:pt>
                      <c:pt idx="32">
                        <c:v>0.33537</c:v>
                      </c:pt>
                      <c:pt idx="33">
                        <c:v>0.31214999999999998</c:v>
                      </c:pt>
                      <c:pt idx="34">
                        <c:v>0.28836000000000001</c:v>
                      </c:pt>
                      <c:pt idx="35">
                        <c:v>0.26467999999999997</c:v>
                      </c:pt>
                      <c:pt idx="36">
                        <c:v>0.24162</c:v>
                      </c:pt>
                      <c:pt idx="37">
                        <c:v>0.21959000000000001</c:v>
                      </c:pt>
                      <c:pt idx="38">
                        <c:v>0.19880999999999999</c:v>
                      </c:pt>
                      <c:pt idx="39">
                        <c:v>0.17946000000000001</c:v>
                      </c:pt>
                      <c:pt idx="40">
                        <c:v>0.16158</c:v>
                      </c:pt>
                      <c:pt idx="41">
                        <c:v>0.14519000000000001</c:v>
                      </c:pt>
                      <c:pt idx="42">
                        <c:v>0.13025</c:v>
                      </c:pt>
                      <c:pt idx="43">
                        <c:v>0.1167</c:v>
                      </c:pt>
                      <c:pt idx="44">
                        <c:v>0.10443999999999999</c:v>
                      </c:pt>
                      <c:pt idx="45">
                        <c:v>9.3392000000000003E-2</c:v>
                      </c:pt>
                      <c:pt idx="46">
                        <c:v>8.3457000000000003E-2</c:v>
                      </c:pt>
                      <c:pt idx="47">
                        <c:v>7.4537999999999993E-2</c:v>
                      </c:pt>
                      <c:pt idx="48">
                        <c:v>6.6544000000000006E-2</c:v>
                      </c:pt>
                      <c:pt idx="49">
                        <c:v>5.9386000000000001E-2</c:v>
                      </c:pt>
                      <c:pt idx="50">
                        <c:v>5.2983999999999996E-2</c:v>
                      </c:pt>
                      <c:pt idx="51">
                        <c:v>4.7261999999999998E-2</c:v>
                      </c:pt>
                      <c:pt idx="52">
                        <c:v>4.2151000000000001E-2</c:v>
                      </c:pt>
                      <c:pt idx="53">
                        <c:v>3.7586999999999995E-2</c:v>
                      </c:pt>
                      <c:pt idx="54">
                        <c:v>3.3514000000000002E-2</c:v>
                      </c:pt>
                      <c:pt idx="55">
                        <c:v>2.9878999999999999E-2</c:v>
                      </c:pt>
                      <c:pt idx="56">
                        <c:v>2.6637000000000001E-2</c:v>
                      </c:pt>
                      <c:pt idx="57">
                        <c:v>2.3745000000000002E-2</c:v>
                      </c:pt>
                      <c:pt idx="58">
                        <c:v>2.1167000000000002E-2</c:v>
                      </c:pt>
                      <c:pt idx="59">
                        <c:v>1.8867000000000002E-2</c:v>
                      </c:pt>
                      <c:pt idx="60">
                        <c:v>1.6816999999999999E-2</c:v>
                      </c:pt>
                      <c:pt idx="61">
                        <c:v>1.4990000000000002E-2</c:v>
                      </c:pt>
                      <c:pt idx="62">
                        <c:v>1.336E-2</c:v>
                      </c:pt>
                      <c:pt idx="63">
                        <c:v>1.1908E-2</c:v>
                      </c:pt>
                      <c:pt idx="64">
                        <c:v>1.0614E-2</c:v>
                      </c:pt>
                      <c:pt idx="65">
                        <c:v>9.4596999999999997E-3</c:v>
                      </c:pt>
                      <c:pt idx="66">
                        <c:v>8.4311999999999998E-3</c:v>
                      </c:pt>
                      <c:pt idx="67">
                        <c:v>7.5145000000000003E-3</c:v>
                      </c:pt>
                      <c:pt idx="68">
                        <c:v>6.6974000000000001E-3</c:v>
                      </c:pt>
                      <c:pt idx="69">
                        <c:v>5.9692E-3</c:v>
                      </c:pt>
                      <c:pt idx="70">
                        <c:v>5.3201000000000003E-3</c:v>
                      </c:pt>
                      <c:pt idx="71">
                        <c:v>4.7416000000000003E-3</c:v>
                      </c:pt>
                      <c:pt idx="72">
                        <c:v>4.2259000000000003E-3</c:v>
                      </c:pt>
                      <c:pt idx="73">
                        <c:v>3.7664E-3</c:v>
                      </c:pt>
                      <c:pt idx="74">
                        <c:v>3.3568000000000001E-3</c:v>
                      </c:pt>
                      <c:pt idx="75">
                        <c:v>2.9917999999999998E-3</c:v>
                      </c:pt>
                      <c:pt idx="76">
                        <c:v>2.6664000000000002E-3</c:v>
                      </c:pt>
                      <c:pt idx="77">
                        <c:v>2.3764999999999997E-3</c:v>
                      </c:pt>
                      <c:pt idx="78">
                        <c:v>2.1180000000000001E-3</c:v>
                      </c:pt>
                      <c:pt idx="79">
                        <c:v>1.8877E-3</c:v>
                      </c:pt>
                      <c:pt idx="80">
                        <c:v>1.6824000000000001E-3</c:v>
                      </c:pt>
                      <c:pt idx="81">
                        <c:v>1.4995E-3</c:v>
                      </c:pt>
                      <c:pt idx="82">
                        <c:v>1.3364E-3</c:v>
                      </c:pt>
                      <c:pt idx="83">
                        <c:v>1.1911000000000001E-3</c:v>
                      </c:pt>
                      <c:pt idx="84">
                        <c:v>1.0614999999999999E-3</c:v>
                      </c:pt>
                      <c:pt idx="85">
                        <c:v>9.4609000000000002E-4</c:v>
                      </c:pt>
                      <c:pt idx="86">
                        <c:v>8.4321000000000005E-4</c:v>
                      </c:pt>
                      <c:pt idx="87">
                        <c:v>7.5150999999999994E-4</c:v>
                      </c:pt>
                      <c:pt idx="88">
                        <c:v>6.6978000000000003E-4</c:v>
                      </c:pt>
                      <c:pt idx="89">
                        <c:v>5.9694999999999995E-4</c:v>
                      </c:pt>
                      <c:pt idx="90">
                        <c:v>5.3202999999999996E-4</c:v>
                      </c:pt>
                      <c:pt idx="91">
                        <c:v>4.7417E-4</c:v>
                      </c:pt>
                      <c:pt idx="92">
                        <c:v>4.2260999999999997E-4</c:v>
                      </c:pt>
                      <c:pt idx="93">
                        <c:v>3.7665000000000002E-4</c:v>
                      </c:pt>
                      <c:pt idx="94">
                        <c:v>3.3568999999999998E-4</c:v>
                      </c:pt>
                      <c:pt idx="95">
                        <c:v>2.9918000000000002E-4</c:v>
                      </c:pt>
                      <c:pt idx="96">
                        <c:v>2.6665E-4</c:v>
                      </c:pt>
                      <c:pt idx="97">
                        <c:v>2.3764999999999998E-4</c:v>
                      </c:pt>
                      <c:pt idx="98">
                        <c:v>2.1180000000000003E-4</c:v>
                      </c:pt>
                      <c:pt idx="99">
                        <c:v>1.8877000000000002E-4</c:v>
                      </c:pt>
                      <c:pt idx="100">
                        <c:v>1.6824E-4</c:v>
                      </c:pt>
                    </c:numCache>
                  </c:numRef>
                </c:yVal>
                <c:smooth val="1"/>
                <c:extLst>
                  <c:ext xmlns:c16="http://schemas.microsoft.com/office/drawing/2014/chart" uri="{C3380CC4-5D6E-409C-BE32-E72D297353CC}">
                    <c16:uniqueId val="{00000001-E084-4151-8BDF-1380E14EDB2B}"/>
                  </c:ext>
                </c:extLst>
              </c15:ser>
            </c15:filteredScatterSeries>
            <c15:filteredScatterSeries>
              <c15:ser>
                <c:idx val="2"/>
                <c:order val="2"/>
                <c:tx>
                  <c:strRef>
                    <c:extLst xmlns:c15="http://schemas.microsoft.com/office/drawing/2012/chart">
                      <c:ext xmlns:c15="http://schemas.microsoft.com/office/drawing/2012/chart" uri="{02D57815-91ED-43cb-92C2-25804820EDAC}">
                        <c15:formulaRef>
                          <c15:sqref>Plot!$E$5</c15:sqref>
                        </c15:formulaRef>
                      </c:ext>
                    </c:extLst>
                    <c:strCache>
                      <c:ptCount val="1"/>
                      <c:pt idx="0">
                        <c:v>60.z</c:v>
                      </c:pt>
                    </c:strCache>
                  </c:strRef>
                </c:tx>
                <c:spPr>
                  <a:ln w="12700" cap="rnd">
                    <a:solidFill>
                      <a:schemeClr val="accent3"/>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Plot!$E$7:$E$107</c15:sqref>
                        </c15:formulaRef>
                      </c:ext>
                    </c:extLst>
                    <c:numCache>
                      <c:formatCode>0.00E+00</c:formatCode>
                      <c:ptCount val="101"/>
                      <c:pt idx="0">
                        <c:v>2.7226999999999997E-4</c:v>
                      </c:pt>
                      <c:pt idx="1">
                        <c:v>3.055E-4</c:v>
                      </c:pt>
                      <c:pt idx="2">
                        <c:v>3.4277E-4</c:v>
                      </c:pt>
                      <c:pt idx="3">
                        <c:v>3.8459999999999997E-4</c:v>
                      </c:pt>
                      <c:pt idx="4">
                        <c:v>4.3152000000000002E-4</c:v>
                      </c:pt>
                      <c:pt idx="5">
                        <c:v>4.8418000000000002E-4</c:v>
                      </c:pt>
                      <c:pt idx="6">
                        <c:v>5.4325999999999995E-4</c:v>
                      </c:pt>
                      <c:pt idx="7">
                        <c:v>6.095400000000001E-4</c:v>
                      </c:pt>
                      <c:pt idx="8">
                        <c:v>6.8391999999999997E-4</c:v>
                      </c:pt>
                      <c:pt idx="9">
                        <c:v>7.6736999999999997E-4</c:v>
                      </c:pt>
                      <c:pt idx="10">
                        <c:v>8.61E-4</c:v>
                      </c:pt>
                      <c:pt idx="11">
                        <c:v>9.6606000000000003E-4</c:v>
                      </c:pt>
                      <c:pt idx="12">
                        <c:v>1.0838999999999998E-3</c:v>
                      </c:pt>
                      <c:pt idx="13">
                        <c:v>1.2162E-3</c:v>
                      </c:pt>
                      <c:pt idx="14">
                        <c:v>1.3645999999999999E-3</c:v>
                      </c:pt>
                      <c:pt idx="15">
                        <c:v>1.5311000000000001E-3</c:v>
                      </c:pt>
                      <c:pt idx="16">
                        <c:v>1.7179000000000001E-3</c:v>
                      </c:pt>
                      <c:pt idx="17">
                        <c:v>1.9275E-3</c:v>
                      </c:pt>
                      <c:pt idx="18">
                        <c:v>2.1627E-3</c:v>
                      </c:pt>
                      <c:pt idx="19">
                        <c:v>2.4266000000000001E-3</c:v>
                      </c:pt>
                      <c:pt idx="20">
                        <c:v>2.7226999999999998E-3</c:v>
                      </c:pt>
                      <c:pt idx="21">
                        <c:v>3.0549000000000002E-3</c:v>
                      </c:pt>
                      <c:pt idx="22">
                        <c:v>3.4275999999999998E-3</c:v>
                      </c:pt>
                      <c:pt idx="23">
                        <c:v>3.8458000000000003E-3</c:v>
                      </c:pt>
                      <c:pt idx="24">
                        <c:v>4.3150000000000003E-3</c:v>
                      </c:pt>
                      <c:pt idx="25">
                        <c:v>4.8414E-3</c:v>
                      </c:pt>
                      <c:pt idx="26">
                        <c:v>5.4320000000000002E-3</c:v>
                      </c:pt>
                      <c:pt idx="27">
                        <c:v>6.0947000000000006E-3</c:v>
                      </c:pt>
                      <c:pt idx="28">
                        <c:v>6.8380999999999997E-3</c:v>
                      </c:pt>
                      <c:pt idx="29">
                        <c:v>7.6722000000000005E-3</c:v>
                      </c:pt>
                      <c:pt idx="30">
                        <c:v>8.6078999999999999E-3</c:v>
                      </c:pt>
                      <c:pt idx="31">
                        <c:v>9.6576000000000006E-3</c:v>
                      </c:pt>
                      <c:pt idx="32">
                        <c:v>1.0835000000000001E-2</c:v>
                      </c:pt>
                      <c:pt idx="33">
                        <c:v>1.2156E-2</c:v>
                      </c:pt>
                      <c:pt idx="34">
                        <c:v>1.3637E-2</c:v>
                      </c:pt>
                      <c:pt idx="35">
                        <c:v>1.5298999999999998E-2</c:v>
                      </c:pt>
                      <c:pt idx="36">
                        <c:v>1.7162E-2</c:v>
                      </c:pt>
                      <c:pt idx="37">
                        <c:v>1.9251000000000001E-2</c:v>
                      </c:pt>
                      <c:pt idx="38">
                        <c:v>2.1592999999999998E-2</c:v>
                      </c:pt>
                      <c:pt idx="39">
                        <c:v>2.4218E-2</c:v>
                      </c:pt>
                      <c:pt idx="40">
                        <c:v>2.7159000000000003E-2</c:v>
                      </c:pt>
                      <c:pt idx="41">
                        <c:v>3.0453000000000001E-2</c:v>
                      </c:pt>
                      <c:pt idx="42">
                        <c:v>3.4140999999999998E-2</c:v>
                      </c:pt>
                      <c:pt idx="43">
                        <c:v>3.8267999999999996E-2</c:v>
                      </c:pt>
                      <c:pt idx="44">
                        <c:v>4.2882000000000003E-2</c:v>
                      </c:pt>
                      <c:pt idx="45">
                        <c:v>4.8035999999999995E-2</c:v>
                      </c:pt>
                      <c:pt idx="46">
                        <c:v>5.3787999999999996E-2</c:v>
                      </c:pt>
                      <c:pt idx="47">
                        <c:v>6.0197000000000001E-2</c:v>
                      </c:pt>
                      <c:pt idx="48">
                        <c:v>6.7326000000000011E-2</c:v>
                      </c:pt>
                      <c:pt idx="49">
                        <c:v>7.5236999999999998E-2</c:v>
                      </c:pt>
                      <c:pt idx="50">
                        <c:v>8.3991999999999997E-2</c:v>
                      </c:pt>
                      <c:pt idx="51">
                        <c:v>9.3646999999999994E-2</c:v>
                      </c:pt>
                      <c:pt idx="52">
                        <c:v>0.10425</c:v>
                      </c:pt>
                      <c:pt idx="53">
                        <c:v>0.11582000000000001</c:v>
                      </c:pt>
                      <c:pt idx="54">
                        <c:v>0.12837000000000001</c:v>
                      </c:pt>
                      <c:pt idx="55">
                        <c:v>0.14185</c:v>
                      </c:pt>
                      <c:pt idx="56">
                        <c:v>0.15619</c:v>
                      </c:pt>
                      <c:pt idx="57">
                        <c:v>0.17122000000000001</c:v>
                      </c:pt>
                      <c:pt idx="58">
                        <c:v>0.1867</c:v>
                      </c:pt>
                      <c:pt idx="59">
                        <c:v>0.20232</c:v>
                      </c:pt>
                      <c:pt idx="60">
                        <c:v>0.21764</c:v>
                      </c:pt>
                      <c:pt idx="61">
                        <c:v>0.23214000000000001</c:v>
                      </c:pt>
                      <c:pt idx="62">
                        <c:v>0.24521999999999999</c:v>
                      </c:pt>
                      <c:pt idx="63">
                        <c:v>0.25624999999999998</c:v>
                      </c:pt>
                      <c:pt idx="64">
                        <c:v>0.26465</c:v>
                      </c:pt>
                      <c:pt idx="65">
                        <c:v>0.26992000000000005</c:v>
                      </c:pt>
                      <c:pt idx="66">
                        <c:v>0.27171999999999996</c:v>
                      </c:pt>
                      <c:pt idx="67">
                        <c:v>0.26994000000000001</c:v>
                      </c:pt>
                      <c:pt idx="68">
                        <c:v>0.26470000000000005</c:v>
                      </c:pt>
                      <c:pt idx="69">
                        <c:v>0.25630999999999998</c:v>
                      </c:pt>
                      <c:pt idx="70">
                        <c:v>0.24529000000000001</c:v>
                      </c:pt>
                      <c:pt idx="71">
                        <c:v>0.23222000000000001</c:v>
                      </c:pt>
                      <c:pt idx="72">
                        <c:v>0.21773000000000001</c:v>
                      </c:pt>
                      <c:pt idx="73">
                        <c:v>0.20242000000000002</c:v>
                      </c:pt>
                      <c:pt idx="74">
                        <c:v>0.18679999999999999</c:v>
                      </c:pt>
                      <c:pt idx="75">
                        <c:v>0.17131000000000002</c:v>
                      </c:pt>
                      <c:pt idx="76">
                        <c:v>0.15626999999999999</c:v>
                      </c:pt>
                      <c:pt idx="77">
                        <c:v>0.14194000000000001</c:v>
                      </c:pt>
                      <c:pt idx="78">
                        <c:v>0.12845000000000001</c:v>
                      </c:pt>
                      <c:pt idx="79">
                        <c:v>0.11589000000000001</c:v>
                      </c:pt>
                      <c:pt idx="80">
                        <c:v>0.10431</c:v>
                      </c:pt>
                      <c:pt idx="81">
                        <c:v>9.3708000000000014E-2</c:v>
                      </c:pt>
                      <c:pt idx="82">
                        <c:v>8.4047999999999998E-2</c:v>
                      </c:pt>
                      <c:pt idx="83">
                        <c:v>7.5286999999999993E-2</c:v>
                      </c:pt>
                      <c:pt idx="84">
                        <c:v>6.7371E-2</c:v>
                      </c:pt>
                      <c:pt idx="85">
                        <c:v>6.0238E-2</c:v>
                      </c:pt>
                      <c:pt idx="86">
                        <c:v>5.3825000000000005E-2</c:v>
                      </c:pt>
                      <c:pt idx="87">
                        <c:v>4.8070000000000002E-2</c:v>
                      </c:pt>
                      <c:pt idx="88">
                        <c:v>4.2912000000000006E-2</c:v>
                      </c:pt>
                      <c:pt idx="89">
                        <c:v>3.8294000000000002E-2</c:v>
                      </c:pt>
                      <c:pt idx="90">
                        <c:v>3.4165000000000001E-2</c:v>
                      </c:pt>
                      <c:pt idx="91">
                        <c:v>3.0474000000000001E-2</c:v>
                      </c:pt>
                      <c:pt idx="92">
                        <c:v>2.7178000000000001E-2</c:v>
                      </c:pt>
                      <c:pt idx="93">
                        <c:v>2.4235E-2</c:v>
                      </c:pt>
                      <c:pt idx="94">
                        <c:v>2.1607999999999999E-2</c:v>
                      </c:pt>
                      <c:pt idx="95">
                        <c:v>1.9265000000000001E-2</c:v>
                      </c:pt>
                      <c:pt idx="96">
                        <c:v>1.7174000000000002E-2</c:v>
                      </c:pt>
                      <c:pt idx="97">
                        <c:v>1.5310000000000001E-2</c:v>
                      </c:pt>
                      <c:pt idx="98">
                        <c:v>1.3646999999999999E-2</c:v>
                      </c:pt>
                      <c:pt idx="99">
                        <c:v>1.2163999999999999E-2</c:v>
                      </c:pt>
                      <c:pt idx="100">
                        <c:v>1.0843E-2</c:v>
                      </c:pt>
                    </c:numCache>
                  </c:numRef>
                </c:yVal>
                <c:smooth val="1"/>
                <c:extLst xmlns:c15="http://schemas.microsoft.com/office/drawing/2012/chart">
                  <c:ext xmlns:c16="http://schemas.microsoft.com/office/drawing/2014/chart" uri="{C3380CC4-5D6E-409C-BE32-E72D297353CC}">
                    <c16:uniqueId val="{00000002-E084-4151-8BDF-1380E14EDB2B}"/>
                  </c:ext>
                </c:extLst>
              </c15:ser>
            </c15:filteredScatterSeries>
            <c15:filteredScatterSeries>
              <c15:ser>
                <c:idx val="3"/>
                <c:order val="3"/>
                <c:tx>
                  <c:strRef>
                    <c:extLst xmlns:c15="http://schemas.microsoft.com/office/drawing/2012/chart">
                      <c:ext xmlns:c15="http://schemas.microsoft.com/office/drawing/2012/chart" uri="{02D57815-91ED-43cb-92C2-25804820EDAC}">
                        <c15:formulaRef>
                          <c15:sqref>Plot!$F$5</c15:sqref>
                        </c15:formulaRef>
                      </c:ext>
                    </c:extLst>
                    <c:strCache>
                      <c:ptCount val="1"/>
                      <c:pt idx="0">
                        <c:v>132.z</c:v>
                      </c:pt>
                    </c:strCache>
                  </c:strRef>
                </c:tx>
                <c:spPr>
                  <a:ln w="12700" cap="rnd">
                    <a:solidFill>
                      <a:schemeClr val="accent4"/>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Plot!$F$7:$F$107</c15:sqref>
                        </c15:formulaRef>
                      </c:ext>
                    </c:extLst>
                    <c:numCache>
                      <c:formatCode>0.00E+00</c:formatCode>
                      <c:ptCount val="101"/>
                      <c:pt idx="0">
                        <c:v>7.7939000000000003E-4</c:v>
                      </c:pt>
                      <c:pt idx="1">
                        <c:v>8.7449000000000001E-4</c:v>
                      </c:pt>
                      <c:pt idx="2">
                        <c:v>9.8119000000000006E-4</c:v>
                      </c:pt>
                      <c:pt idx="3">
                        <c:v>1.1008999999999999E-3</c:v>
                      </c:pt>
                      <c:pt idx="4">
                        <c:v>1.2352000000000001E-3</c:v>
                      </c:pt>
                      <c:pt idx="5">
                        <c:v>1.3860000000000001E-3</c:v>
                      </c:pt>
                      <c:pt idx="6">
                        <c:v>1.5551E-3</c:v>
                      </c:pt>
                      <c:pt idx="7">
                        <c:v>1.7448000000000001E-3</c:v>
                      </c:pt>
                      <c:pt idx="8">
                        <c:v>1.9576999999999997E-3</c:v>
                      </c:pt>
                      <c:pt idx="9">
                        <c:v>2.1965999999999999E-3</c:v>
                      </c:pt>
                      <c:pt idx="10">
                        <c:v>2.4646E-3</c:v>
                      </c:pt>
                      <c:pt idx="11">
                        <c:v>2.7653E-3</c:v>
                      </c:pt>
                      <c:pt idx="12">
                        <c:v>3.1027000000000003E-3</c:v>
                      </c:pt>
                      <c:pt idx="13">
                        <c:v>3.4813000000000001E-3</c:v>
                      </c:pt>
                      <c:pt idx="14">
                        <c:v>3.9060000000000002E-3</c:v>
                      </c:pt>
                      <c:pt idx="15">
                        <c:v>4.3825999999999995E-3</c:v>
                      </c:pt>
                      <c:pt idx="16">
                        <c:v>4.9172999999999994E-3</c:v>
                      </c:pt>
                      <c:pt idx="17">
                        <c:v>5.5171999999999999E-3</c:v>
                      </c:pt>
                      <c:pt idx="18">
                        <c:v>6.1902000000000007E-3</c:v>
                      </c:pt>
                      <c:pt idx="19">
                        <c:v>6.9454E-3</c:v>
                      </c:pt>
                      <c:pt idx="20">
                        <c:v>7.7926000000000002E-3</c:v>
                      </c:pt>
                      <c:pt idx="21">
                        <c:v>8.7430000000000008E-3</c:v>
                      </c:pt>
                      <c:pt idx="22">
                        <c:v>9.8092000000000006E-3</c:v>
                      </c:pt>
                      <c:pt idx="23">
                        <c:v>1.1004999999999999E-2</c:v>
                      </c:pt>
                      <c:pt idx="24">
                        <c:v>1.2347E-2</c:v>
                      </c:pt>
                      <c:pt idx="25">
                        <c:v>1.3852E-2</c:v>
                      </c:pt>
                      <c:pt idx="26">
                        <c:v>1.554E-2</c:v>
                      </c:pt>
                      <c:pt idx="27">
                        <c:v>1.7433000000000001E-2</c:v>
                      </c:pt>
                      <c:pt idx="28">
                        <c:v>1.9556E-2</c:v>
                      </c:pt>
                      <c:pt idx="29">
                        <c:v>2.1936000000000001E-2</c:v>
                      </c:pt>
                      <c:pt idx="30">
                        <c:v>2.4603E-2</c:v>
                      </c:pt>
                      <c:pt idx="31">
                        <c:v>2.7592999999999999E-2</c:v>
                      </c:pt>
                      <c:pt idx="32">
                        <c:v>3.0941999999999997E-2</c:v>
                      </c:pt>
                      <c:pt idx="33">
                        <c:v>3.4692000000000001E-2</c:v>
                      </c:pt>
                      <c:pt idx="34">
                        <c:v>3.8890000000000001E-2</c:v>
                      </c:pt>
                      <c:pt idx="35">
                        <c:v>4.3586E-2</c:v>
                      </c:pt>
                      <c:pt idx="36">
                        <c:v>4.8834000000000002E-2</c:v>
                      </c:pt>
                      <c:pt idx="37">
                        <c:v>5.4694E-2</c:v>
                      </c:pt>
                      <c:pt idx="38">
                        <c:v>6.1228999999999999E-2</c:v>
                      </c:pt>
                      <c:pt idx="39">
                        <c:v>6.8504999999999996E-2</c:v>
                      </c:pt>
                      <c:pt idx="40">
                        <c:v>7.6590000000000005E-2</c:v>
                      </c:pt>
                      <c:pt idx="41">
                        <c:v>8.5551000000000002E-2</c:v>
                      </c:pt>
                      <c:pt idx="42">
                        <c:v>9.5453999999999997E-2</c:v>
                      </c:pt>
                      <c:pt idx="43">
                        <c:v>0.10635</c:v>
                      </c:pt>
                      <c:pt idx="44">
                        <c:v>0.11828999999999999</c:v>
                      </c:pt>
                      <c:pt idx="45">
                        <c:v>0.13128000000000001</c:v>
                      </c:pt>
                      <c:pt idx="46">
                        <c:v>0.14532</c:v>
                      </c:pt>
                      <c:pt idx="47">
                        <c:v>0.16031999999999999</c:v>
                      </c:pt>
                      <c:pt idx="48">
                        <c:v>0.17619000000000001</c:v>
                      </c:pt>
                      <c:pt idx="49">
                        <c:v>0.19269</c:v>
                      </c:pt>
                      <c:pt idx="50">
                        <c:v>0.20954</c:v>
                      </c:pt>
                      <c:pt idx="51">
                        <c:v>0.22633</c:v>
                      </c:pt>
                      <c:pt idx="52">
                        <c:v>0.24254000000000001</c:v>
                      </c:pt>
                      <c:pt idx="53">
                        <c:v>0.25758000000000003</c:v>
                      </c:pt>
                      <c:pt idx="54">
                        <c:v>0.27077000000000001</c:v>
                      </c:pt>
                      <c:pt idx="55">
                        <c:v>0.28144999999999998</c:v>
                      </c:pt>
                      <c:pt idx="56">
                        <c:v>0.28900999999999999</c:v>
                      </c:pt>
                      <c:pt idx="57">
                        <c:v>0.29300000000000004</c:v>
                      </c:pt>
                      <c:pt idx="58">
                        <c:v>0.29315000000000002</c:v>
                      </c:pt>
                      <c:pt idx="59">
                        <c:v>0.28946</c:v>
                      </c:pt>
                      <c:pt idx="60">
                        <c:v>0.28216999999999998</c:v>
                      </c:pt>
                      <c:pt idx="61">
                        <c:v>0.27171999999999996</c:v>
                      </c:pt>
                      <c:pt idx="62">
                        <c:v>0.25869999999999999</c:v>
                      </c:pt>
                      <c:pt idx="63">
                        <c:v>0.24379000000000001</c:v>
                      </c:pt>
                      <c:pt idx="64">
                        <c:v>0.22763999999999998</c:v>
                      </c:pt>
                      <c:pt idx="65">
                        <c:v>0.21088000000000001</c:v>
                      </c:pt>
                      <c:pt idx="66">
                        <c:v>0.19402</c:v>
                      </c:pt>
                      <c:pt idx="67">
                        <c:v>0.17747000000000002</c:v>
                      </c:pt>
                      <c:pt idx="68">
                        <c:v>0.16155</c:v>
                      </c:pt>
                      <c:pt idx="69">
                        <c:v>0.14647000000000002</c:v>
                      </c:pt>
                      <c:pt idx="70">
                        <c:v>0.13236000000000001</c:v>
                      </c:pt>
                      <c:pt idx="71">
                        <c:v>0.11928</c:v>
                      </c:pt>
                      <c:pt idx="72">
                        <c:v>0.10726000000000001</c:v>
                      </c:pt>
                      <c:pt idx="73">
                        <c:v>9.6279999999999991E-2</c:v>
                      </c:pt>
                      <c:pt idx="74">
                        <c:v>8.6300000000000002E-2</c:v>
                      </c:pt>
                      <c:pt idx="75">
                        <c:v>7.7266000000000001E-2</c:v>
                      </c:pt>
                      <c:pt idx="76">
                        <c:v>6.9113999999999995E-2</c:v>
                      </c:pt>
                      <c:pt idx="77">
                        <c:v>6.1776999999999999E-2</c:v>
                      </c:pt>
                      <c:pt idx="78">
                        <c:v>5.5185999999999999E-2</c:v>
                      </c:pt>
                      <c:pt idx="79">
                        <c:v>4.9274999999999999E-2</c:v>
                      </c:pt>
                      <c:pt idx="80">
                        <c:v>4.3979999999999998E-2</c:v>
                      </c:pt>
                      <c:pt idx="81">
                        <c:v>3.9243E-2</c:v>
                      </c:pt>
                      <c:pt idx="82">
                        <c:v>3.5008000000000004E-2</c:v>
                      </c:pt>
                      <c:pt idx="83">
                        <c:v>3.1223000000000001E-2</c:v>
                      </c:pt>
                      <c:pt idx="84">
                        <c:v>2.7844000000000001E-2</c:v>
                      </c:pt>
                      <c:pt idx="85">
                        <c:v>2.4827999999999999E-2</c:v>
                      </c:pt>
                      <c:pt idx="86">
                        <c:v>2.2136000000000003E-2</c:v>
                      </c:pt>
                      <c:pt idx="87">
                        <c:v>1.9734000000000002E-2</c:v>
                      </c:pt>
                      <c:pt idx="88">
                        <c:v>1.7592E-2</c:v>
                      </c:pt>
                      <c:pt idx="89">
                        <c:v>1.5681999999999998E-2</c:v>
                      </c:pt>
                      <c:pt idx="90">
                        <c:v>1.3979E-2</c:v>
                      </c:pt>
                      <c:pt idx="91">
                        <c:v>1.2460000000000001E-2</c:v>
                      </c:pt>
                      <c:pt idx="92">
                        <c:v>1.1106000000000001E-2</c:v>
                      </c:pt>
                      <c:pt idx="93">
                        <c:v>9.8989999999999998E-3</c:v>
                      </c:pt>
                      <c:pt idx="94">
                        <c:v>8.823000000000001E-3</c:v>
                      </c:pt>
                      <c:pt idx="95">
                        <c:v>7.8639000000000001E-3</c:v>
                      </c:pt>
                      <c:pt idx="96">
                        <c:v>7.0089000000000002E-3</c:v>
                      </c:pt>
                      <c:pt idx="97">
                        <c:v>6.2468999999999997E-3</c:v>
                      </c:pt>
                      <c:pt idx="98">
                        <c:v>5.5677000000000001E-3</c:v>
                      </c:pt>
                      <c:pt idx="99">
                        <c:v>4.9623000000000002E-3</c:v>
                      </c:pt>
                      <c:pt idx="100">
                        <c:v>4.4226999999999999E-3</c:v>
                      </c:pt>
                    </c:numCache>
                  </c:numRef>
                </c:yVal>
                <c:smooth val="1"/>
                <c:extLst xmlns:c15="http://schemas.microsoft.com/office/drawing/2012/chart">
                  <c:ext xmlns:c16="http://schemas.microsoft.com/office/drawing/2014/chart" uri="{C3380CC4-5D6E-409C-BE32-E72D297353CC}">
                    <c16:uniqueId val="{00000003-E084-4151-8BDF-1380E14EDB2B}"/>
                  </c:ext>
                </c:extLst>
              </c15:ser>
            </c15:filteredScatterSeries>
            <c15:filteredScatterSeries>
              <c15:ser>
                <c:idx val="4"/>
                <c:order val="4"/>
                <c:tx>
                  <c:strRef>
                    <c:extLst xmlns:c15="http://schemas.microsoft.com/office/drawing/2012/chart">
                      <c:ext xmlns:c15="http://schemas.microsoft.com/office/drawing/2012/chart" uri="{02D57815-91ED-43cb-92C2-25804820EDAC}">
                        <c15:formulaRef>
                          <c15:sqref>Plot!$G$5</c15:sqref>
                        </c15:formulaRef>
                      </c:ext>
                    </c:extLst>
                    <c:strCache>
                      <c:ptCount val="1"/>
                      <c:pt idx="0">
                        <c:v>237.z</c:v>
                      </c:pt>
                    </c:strCache>
                  </c:strRef>
                </c:tx>
                <c:spPr>
                  <a:ln w="12700" cap="rnd">
                    <a:solidFill>
                      <a:schemeClr val="accent5"/>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Plot!$G$7:$G$107</c15:sqref>
                        </c15:formulaRef>
                      </c:ext>
                    </c:extLst>
                    <c:numCache>
                      <c:formatCode>0.00E+00</c:formatCode>
                      <c:ptCount val="101"/>
                      <c:pt idx="0">
                        <c:v>2.9339000000000004E-4</c:v>
                      </c:pt>
                      <c:pt idx="1">
                        <c:v>3.2918999999999998E-4</c:v>
                      </c:pt>
                      <c:pt idx="2">
                        <c:v>3.6936E-4</c:v>
                      </c:pt>
                      <c:pt idx="3">
                        <c:v>4.1441999999999998E-4</c:v>
                      </c:pt>
                      <c:pt idx="4">
                        <c:v>4.6498999999999998E-4</c:v>
                      </c:pt>
                      <c:pt idx="5">
                        <c:v>5.2172999999999998E-4</c:v>
                      </c:pt>
                      <c:pt idx="6">
                        <c:v>5.8539000000000009E-4</c:v>
                      </c:pt>
                      <c:pt idx="7">
                        <c:v>6.5682000000000002E-4</c:v>
                      </c:pt>
                      <c:pt idx="8">
                        <c:v>7.3696000000000005E-4</c:v>
                      </c:pt>
                      <c:pt idx="9">
                        <c:v>8.2688000000000011E-4</c:v>
                      </c:pt>
                      <c:pt idx="10">
                        <c:v>9.2778000000000012E-4</c:v>
                      </c:pt>
                      <c:pt idx="11">
                        <c:v>1.041E-3</c:v>
                      </c:pt>
                      <c:pt idx="12">
                        <c:v>1.168E-3</c:v>
                      </c:pt>
                      <c:pt idx="13">
                        <c:v>1.3105E-3</c:v>
                      </c:pt>
                      <c:pt idx="14">
                        <c:v>1.4704E-3</c:v>
                      </c:pt>
                      <c:pt idx="15">
                        <c:v>1.6497999999999999E-3</c:v>
                      </c:pt>
                      <c:pt idx="16">
                        <c:v>1.8511000000000001E-3</c:v>
                      </c:pt>
                      <c:pt idx="17">
                        <c:v>2.0769999999999999E-3</c:v>
                      </c:pt>
                      <c:pt idx="18">
                        <c:v>2.3304000000000003E-3</c:v>
                      </c:pt>
                      <c:pt idx="19">
                        <c:v>2.6148E-3</c:v>
                      </c:pt>
                      <c:pt idx="20">
                        <c:v>2.9338000000000003E-3</c:v>
                      </c:pt>
                      <c:pt idx="21">
                        <c:v>3.2918000000000001E-3</c:v>
                      </c:pt>
                      <c:pt idx="22">
                        <c:v>3.6933999999999999E-3</c:v>
                      </c:pt>
                      <c:pt idx="23">
                        <c:v>4.1440000000000001E-3</c:v>
                      </c:pt>
                      <c:pt idx="24">
                        <c:v>4.6495999999999994E-3</c:v>
                      </c:pt>
                      <c:pt idx="25">
                        <c:v>5.2167999999999997E-3</c:v>
                      </c:pt>
                      <c:pt idx="26">
                        <c:v>5.8532000000000002E-3</c:v>
                      </c:pt>
                      <c:pt idx="27">
                        <c:v>6.5671999999999996E-3</c:v>
                      </c:pt>
                      <c:pt idx="28">
                        <c:v>7.3682000000000001E-3</c:v>
                      </c:pt>
                      <c:pt idx="29">
                        <c:v>8.2667999999999995E-3</c:v>
                      </c:pt>
                      <c:pt idx="30">
                        <c:v>9.2748999999999991E-3</c:v>
                      </c:pt>
                      <c:pt idx="31">
                        <c:v>1.0406E-2</c:v>
                      </c:pt>
                      <c:pt idx="32">
                        <c:v>1.1674E-2</c:v>
                      </c:pt>
                      <c:pt idx="33">
                        <c:v>1.3096999999999999E-2</c:v>
                      </c:pt>
                      <c:pt idx="34">
                        <c:v>1.4693000000000001E-2</c:v>
                      </c:pt>
                      <c:pt idx="35">
                        <c:v>1.6482E-2</c:v>
                      </c:pt>
                      <c:pt idx="36">
                        <c:v>1.8488999999999998E-2</c:v>
                      </c:pt>
                      <c:pt idx="37">
                        <c:v>2.0737999999999999E-2</c:v>
                      </c:pt>
                      <c:pt idx="38">
                        <c:v>2.3259000000000002E-2</c:v>
                      </c:pt>
                      <c:pt idx="39">
                        <c:v>2.6084E-2</c:v>
                      </c:pt>
                      <c:pt idx="40">
                        <c:v>2.9248000000000003E-2</c:v>
                      </c:pt>
                      <c:pt idx="41">
                        <c:v>3.279E-2</c:v>
                      </c:pt>
                      <c:pt idx="42">
                        <c:v>3.6754000000000002E-2</c:v>
                      </c:pt>
                      <c:pt idx="43">
                        <c:v>4.1187000000000001E-2</c:v>
                      </c:pt>
                      <c:pt idx="44">
                        <c:v>4.6139000000000006E-2</c:v>
                      </c:pt>
                      <c:pt idx="45">
                        <c:v>5.1665000000000003E-2</c:v>
                      </c:pt>
                      <c:pt idx="46">
                        <c:v>5.7823000000000006E-2</c:v>
                      </c:pt>
                      <c:pt idx="47">
                        <c:v>6.4673000000000008E-2</c:v>
                      </c:pt>
                      <c:pt idx="48">
                        <c:v>7.2277000000000008E-2</c:v>
                      </c:pt>
                      <c:pt idx="49">
                        <c:v>8.0694000000000002E-2</c:v>
                      </c:pt>
                      <c:pt idx="50">
                        <c:v>8.9979000000000003E-2</c:v>
                      </c:pt>
                      <c:pt idx="51">
                        <c:v>0.10017000000000001</c:v>
                      </c:pt>
                      <c:pt idx="52">
                        <c:v>0.11130999999999999</c:v>
                      </c:pt>
                      <c:pt idx="53">
                        <c:v>0.12339</c:v>
                      </c:pt>
                      <c:pt idx="54">
                        <c:v>0.13638</c:v>
                      </c:pt>
                      <c:pt idx="55">
                        <c:v>0.15021000000000001</c:v>
                      </c:pt>
                      <c:pt idx="56">
                        <c:v>0.16471000000000002</c:v>
                      </c:pt>
                      <c:pt idx="57">
                        <c:v>0.17968000000000001</c:v>
                      </c:pt>
                      <c:pt idx="58">
                        <c:v>0.1948</c:v>
                      </c:pt>
                      <c:pt idx="59">
                        <c:v>0.20966000000000001</c:v>
                      </c:pt>
                      <c:pt idx="60">
                        <c:v>0.22377</c:v>
                      </c:pt>
                      <c:pt idx="61">
                        <c:v>0.23654000000000003</c:v>
                      </c:pt>
                      <c:pt idx="62">
                        <c:v>0.24736999999999998</c:v>
                      </c:pt>
                      <c:pt idx="63">
                        <c:v>0.25568999999999997</c:v>
                      </c:pt>
                      <c:pt idx="64">
                        <c:v>0.26100000000000001</c:v>
                      </c:pt>
                      <c:pt idx="65">
                        <c:v>0.26297999999999999</c:v>
                      </c:pt>
                      <c:pt idx="66">
                        <c:v>0.26149</c:v>
                      </c:pt>
                      <c:pt idx="67">
                        <c:v>0.25662999999999997</c:v>
                      </c:pt>
                      <c:pt idx="68">
                        <c:v>0.2487</c:v>
                      </c:pt>
                      <c:pt idx="69">
                        <c:v>0.23819000000000001</c:v>
                      </c:pt>
                      <c:pt idx="70">
                        <c:v>0.22566</c:v>
                      </c:pt>
                      <c:pt idx="71">
                        <c:v>0.21170999999999998</c:v>
                      </c:pt>
                      <c:pt idx="72">
                        <c:v>0.19692000000000001</c:v>
                      </c:pt>
                      <c:pt idx="73">
                        <c:v>0.18181000000000003</c:v>
                      </c:pt>
                      <c:pt idx="74">
                        <c:v>0.1668</c:v>
                      </c:pt>
                      <c:pt idx="75">
                        <c:v>0.15220999999999998</c:v>
                      </c:pt>
                      <c:pt idx="76">
                        <c:v>0.13827999999999999</c:v>
                      </c:pt>
                      <c:pt idx="77">
                        <c:v>0.12517</c:v>
                      </c:pt>
                      <c:pt idx="78">
                        <c:v>0.11295000000000001</c:v>
                      </c:pt>
                      <c:pt idx="79">
                        <c:v>0.10168000000000001</c:v>
                      </c:pt>
                      <c:pt idx="80">
                        <c:v>9.1357000000000008E-2</c:v>
                      </c:pt>
                      <c:pt idx="81">
                        <c:v>8.1947000000000006E-2</c:v>
                      </c:pt>
                      <c:pt idx="82">
                        <c:v>7.3411000000000004E-2</c:v>
                      </c:pt>
                      <c:pt idx="83">
                        <c:v>6.5696000000000004E-2</c:v>
                      </c:pt>
                      <c:pt idx="84">
                        <c:v>5.8743000000000004E-2</c:v>
                      </c:pt>
                      <c:pt idx="85">
                        <c:v>5.2491000000000003E-2</c:v>
                      </c:pt>
                      <c:pt idx="86">
                        <c:v>4.6879999999999998E-2</c:v>
                      </c:pt>
                      <c:pt idx="87">
                        <c:v>4.1851000000000006E-2</c:v>
                      </c:pt>
                      <c:pt idx="88">
                        <c:v>3.7347999999999999E-2</c:v>
                      </c:pt>
                      <c:pt idx="89">
                        <c:v>3.3322000000000004E-2</c:v>
                      </c:pt>
                      <c:pt idx="90">
                        <c:v>2.9721999999999998E-2</c:v>
                      </c:pt>
                      <c:pt idx="91">
                        <c:v>2.6508E-2</c:v>
                      </c:pt>
                      <c:pt idx="92">
                        <c:v>2.3637000000000002E-2</c:v>
                      </c:pt>
                      <c:pt idx="93">
                        <c:v>2.1076000000000001E-2</c:v>
                      </c:pt>
                      <c:pt idx="94">
                        <c:v>1.8790000000000001E-2</c:v>
                      </c:pt>
                      <c:pt idx="95">
                        <c:v>1.6751000000000002E-2</c:v>
                      </c:pt>
                      <c:pt idx="96">
                        <c:v>1.4931999999999999E-2</c:v>
                      </c:pt>
                      <c:pt idx="97">
                        <c:v>1.3311E-2</c:v>
                      </c:pt>
                      <c:pt idx="98">
                        <c:v>1.1865000000000001E-2</c:v>
                      </c:pt>
                      <c:pt idx="99">
                        <c:v>1.0576E-2</c:v>
                      </c:pt>
                      <c:pt idx="100">
                        <c:v>9.4263000000000003E-3</c:v>
                      </c:pt>
                    </c:numCache>
                  </c:numRef>
                </c:yVal>
                <c:smooth val="1"/>
                <c:extLst xmlns:c15="http://schemas.microsoft.com/office/drawing/2012/chart">
                  <c:ext xmlns:c16="http://schemas.microsoft.com/office/drawing/2014/chart" uri="{C3380CC4-5D6E-409C-BE32-E72D297353CC}">
                    <c16:uniqueId val="{00000004-E084-4151-8BDF-1380E14EDB2B}"/>
                  </c:ext>
                </c:extLst>
              </c15:ser>
            </c15:filteredScatterSeries>
            <c15:filteredScatterSeries>
              <c15:ser>
                <c:idx val="5"/>
                <c:order val="5"/>
                <c:tx>
                  <c:strRef>
                    <c:extLst xmlns:c15="http://schemas.microsoft.com/office/drawing/2012/chart">
                      <c:ext xmlns:c15="http://schemas.microsoft.com/office/drawing/2012/chart" uri="{02D57815-91ED-43cb-92C2-25804820EDAC}">
                        <c15:formulaRef>
                          <c15:sqref>Plot!$H$5</c15:sqref>
                        </c15:formulaRef>
                      </c:ext>
                    </c:extLst>
                    <c:strCache>
                      <c:ptCount val="1"/>
                      <c:pt idx="0">
                        <c:v>330.z</c:v>
                      </c:pt>
                    </c:strCache>
                  </c:strRef>
                </c:tx>
                <c:spPr>
                  <a:ln w="12700" cap="rnd">
                    <a:solidFill>
                      <a:schemeClr val="accent6"/>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Plot!$H$7:$H$107</c15:sqref>
                        </c15:formulaRef>
                      </c:ext>
                    </c:extLst>
                    <c:numCache>
                      <c:formatCode>0.00E+00</c:formatCode>
                      <c:ptCount val="101"/>
                      <c:pt idx="0">
                        <c:v>4.0059000000000004E-4</c:v>
                      </c:pt>
                      <c:pt idx="1">
                        <c:v>4.4946999999999999E-4</c:v>
                      </c:pt>
                      <c:pt idx="2">
                        <c:v>5.0431999999999994E-4</c:v>
                      </c:pt>
                      <c:pt idx="3">
                        <c:v>5.6585000000000001E-4</c:v>
                      </c:pt>
                      <c:pt idx="4">
                        <c:v>6.3489000000000004E-4</c:v>
                      </c:pt>
                      <c:pt idx="5">
                        <c:v>7.1235999999999999E-4</c:v>
                      </c:pt>
                      <c:pt idx="6">
                        <c:v>7.9928000000000009E-4</c:v>
                      </c:pt>
                      <c:pt idx="7">
                        <c:v>8.9681000000000006E-4</c:v>
                      </c:pt>
                      <c:pt idx="8">
                        <c:v>1.0062000000000001E-3</c:v>
                      </c:pt>
                      <c:pt idx="9">
                        <c:v>1.129E-3</c:v>
                      </c:pt>
                      <c:pt idx="10">
                        <c:v>1.2668E-3</c:v>
                      </c:pt>
                      <c:pt idx="11">
                        <c:v>1.4213000000000001E-3</c:v>
                      </c:pt>
                      <c:pt idx="12">
                        <c:v>1.5948E-3</c:v>
                      </c:pt>
                      <c:pt idx="13">
                        <c:v>1.7893999999999998E-3</c:v>
                      </c:pt>
                      <c:pt idx="14">
                        <c:v>2.0076999999999998E-3</c:v>
                      </c:pt>
                      <c:pt idx="15">
                        <c:v>2.2527000000000003E-3</c:v>
                      </c:pt>
                      <c:pt idx="16">
                        <c:v>2.5275000000000002E-3</c:v>
                      </c:pt>
                      <c:pt idx="17">
                        <c:v>2.8359000000000001E-3</c:v>
                      </c:pt>
                      <c:pt idx="18">
                        <c:v>3.1819000000000001E-3</c:v>
                      </c:pt>
                      <c:pt idx="19">
                        <c:v>3.5701000000000001E-3</c:v>
                      </c:pt>
                      <c:pt idx="20">
                        <c:v>4.0057000000000001E-3</c:v>
                      </c:pt>
                      <c:pt idx="21">
                        <c:v>4.4944E-3</c:v>
                      </c:pt>
                      <c:pt idx="22">
                        <c:v>5.0426999999999998E-3</c:v>
                      </c:pt>
                      <c:pt idx="23">
                        <c:v>5.6579000000000004E-3</c:v>
                      </c:pt>
                      <c:pt idx="24">
                        <c:v>6.3480000000000003E-3</c:v>
                      </c:pt>
                      <c:pt idx="25">
                        <c:v>7.122400000000001E-3</c:v>
                      </c:pt>
                      <c:pt idx="26">
                        <c:v>7.9910000000000016E-3</c:v>
                      </c:pt>
                      <c:pt idx="27">
                        <c:v>8.9656000000000007E-3</c:v>
                      </c:pt>
                      <c:pt idx="28">
                        <c:v>1.0059E-2</c:v>
                      </c:pt>
                      <c:pt idx="29">
                        <c:v>1.1285E-2</c:v>
                      </c:pt>
                      <c:pt idx="30">
                        <c:v>1.2661E-2</c:v>
                      </c:pt>
                      <c:pt idx="31">
                        <c:v>1.4203E-2</c:v>
                      </c:pt>
                      <c:pt idx="32">
                        <c:v>1.5933000000000003E-2</c:v>
                      </c:pt>
                      <c:pt idx="33">
                        <c:v>1.7873E-2</c:v>
                      </c:pt>
                      <c:pt idx="34">
                        <c:v>2.0048E-2</c:v>
                      </c:pt>
                      <c:pt idx="35">
                        <c:v>2.2486000000000003E-2</c:v>
                      </c:pt>
                      <c:pt idx="36">
                        <c:v>2.5218000000000001E-2</c:v>
                      </c:pt>
                      <c:pt idx="37">
                        <c:v>2.8279000000000002E-2</c:v>
                      </c:pt>
                      <c:pt idx="38">
                        <c:v>3.1705999999999998E-2</c:v>
                      </c:pt>
                      <c:pt idx="39">
                        <c:v>3.5541000000000003E-2</c:v>
                      </c:pt>
                      <c:pt idx="40">
                        <c:v>3.9831000000000005E-2</c:v>
                      </c:pt>
                      <c:pt idx="41">
                        <c:v>4.4626000000000006E-2</c:v>
                      </c:pt>
                      <c:pt idx="42">
                        <c:v>4.9979000000000003E-2</c:v>
                      </c:pt>
                      <c:pt idx="43">
                        <c:v>5.5947000000000004E-2</c:v>
                      </c:pt>
                      <c:pt idx="44">
                        <c:v>6.2590000000000007E-2</c:v>
                      </c:pt>
                      <c:pt idx="45">
                        <c:v>6.9971000000000005E-2</c:v>
                      </c:pt>
                      <c:pt idx="46">
                        <c:v>7.814900000000001E-2</c:v>
                      </c:pt>
                      <c:pt idx="47">
                        <c:v>8.718300000000001E-2</c:v>
                      </c:pt>
                      <c:pt idx="48">
                        <c:v>9.7119999999999998E-2</c:v>
                      </c:pt>
                      <c:pt idx="49">
                        <c:v>0.108</c:v>
                      </c:pt>
                      <c:pt idx="50">
                        <c:v>0.11983000000000001</c:v>
                      </c:pt>
                      <c:pt idx="51">
                        <c:v>0.13258999999999999</c:v>
                      </c:pt>
                      <c:pt idx="52">
                        <c:v>0.14623</c:v>
                      </c:pt>
                      <c:pt idx="53">
                        <c:v>0.16061</c:v>
                      </c:pt>
                      <c:pt idx="54">
                        <c:v>0.17554999999999998</c:v>
                      </c:pt>
                      <c:pt idx="55">
                        <c:v>0.19077</c:v>
                      </c:pt>
                      <c:pt idx="56">
                        <c:v>0.20588000000000001</c:v>
                      </c:pt>
                      <c:pt idx="57">
                        <c:v>0.22042</c:v>
                      </c:pt>
                      <c:pt idx="58">
                        <c:v>0.23383000000000004</c:v>
                      </c:pt>
                      <c:pt idx="59">
                        <c:v>0.24550999999999998</c:v>
                      </c:pt>
                      <c:pt idx="60">
                        <c:v>0.25485000000000002</c:v>
                      </c:pt>
                      <c:pt idx="61">
                        <c:v>0.26133000000000001</c:v>
                      </c:pt>
                      <c:pt idx="62">
                        <c:v>0.26455000000000001</c:v>
                      </c:pt>
                      <c:pt idx="63">
                        <c:v>0.26428999999999997</c:v>
                      </c:pt>
                      <c:pt idx="64">
                        <c:v>0.26057999999999998</c:v>
                      </c:pt>
                      <c:pt idx="65">
                        <c:v>0.25366</c:v>
                      </c:pt>
                      <c:pt idx="66">
                        <c:v>0.24394000000000002</c:v>
                      </c:pt>
                      <c:pt idx="67">
                        <c:v>0.23197000000000004</c:v>
                      </c:pt>
                      <c:pt idx="68">
                        <c:v>0.21836</c:v>
                      </c:pt>
                      <c:pt idx="69">
                        <c:v>0.20370000000000002</c:v>
                      </c:pt>
                      <c:pt idx="70">
                        <c:v>0.18855</c:v>
                      </c:pt>
                      <c:pt idx="71">
                        <c:v>0.17335</c:v>
                      </c:pt>
                      <c:pt idx="72">
                        <c:v>0.15847</c:v>
                      </c:pt>
                      <c:pt idx="73">
                        <c:v>0.14418999999999998</c:v>
                      </c:pt>
                      <c:pt idx="74">
                        <c:v>0.13066999999999998</c:v>
                      </c:pt>
                      <c:pt idx="75">
                        <c:v>0.11803999999999999</c:v>
                      </c:pt>
                      <c:pt idx="76">
                        <c:v>0.10635</c:v>
                      </c:pt>
                      <c:pt idx="77">
                        <c:v>9.5613000000000004E-2</c:v>
                      </c:pt>
                      <c:pt idx="78">
                        <c:v>8.5809999999999997E-2</c:v>
                      </c:pt>
                      <c:pt idx="79">
                        <c:v>7.6905000000000001E-2</c:v>
                      </c:pt>
                      <c:pt idx="80">
                        <c:v>6.8847000000000005E-2</c:v>
                      </c:pt>
                      <c:pt idx="81">
                        <c:v>6.1577E-2</c:v>
                      </c:pt>
                      <c:pt idx="82">
                        <c:v>5.5036000000000002E-2</c:v>
                      </c:pt>
                      <c:pt idx="83">
                        <c:v>4.9160999999999996E-2</c:v>
                      </c:pt>
                      <c:pt idx="84">
                        <c:v>4.3893000000000001E-2</c:v>
                      </c:pt>
                      <c:pt idx="85">
                        <c:v>3.9175999999999996E-2</c:v>
                      </c:pt>
                      <c:pt idx="86">
                        <c:v>3.4955E-2</c:v>
                      </c:pt>
                      <c:pt idx="87">
                        <c:v>3.1182000000000001E-2</c:v>
                      </c:pt>
                      <c:pt idx="88">
                        <c:v>2.7810999999999999E-2</c:v>
                      </c:pt>
                      <c:pt idx="89">
                        <c:v>2.4799999999999999E-2</c:v>
                      </c:pt>
                      <c:pt idx="90">
                        <c:v>2.2113000000000001E-2</c:v>
                      </c:pt>
                      <c:pt idx="91">
                        <c:v>1.9716000000000001E-2</c:v>
                      </c:pt>
                      <c:pt idx="92">
                        <c:v>1.7576000000000001E-2</c:v>
                      </c:pt>
                      <c:pt idx="93">
                        <c:v>1.5669000000000002E-2</c:v>
                      </c:pt>
                      <c:pt idx="94">
                        <c:v>1.3967E-2</c:v>
                      </c:pt>
                      <c:pt idx="95">
                        <c:v>1.2450000000000001E-2</c:v>
                      </c:pt>
                      <c:pt idx="96">
                        <c:v>1.1097000000000001E-2</c:v>
                      </c:pt>
                      <c:pt idx="97">
                        <c:v>9.8913999999999998E-3</c:v>
                      </c:pt>
                      <c:pt idx="98">
                        <c:v>8.8164000000000003E-3</c:v>
                      </c:pt>
                      <c:pt idx="99">
                        <c:v>7.8580999999999998E-3</c:v>
                      </c:pt>
                      <c:pt idx="100">
                        <c:v>7.0038000000000001E-3</c:v>
                      </c:pt>
                    </c:numCache>
                  </c:numRef>
                </c:yVal>
                <c:smooth val="1"/>
                <c:extLst xmlns:c15="http://schemas.microsoft.com/office/drawing/2012/chart">
                  <c:ext xmlns:c16="http://schemas.microsoft.com/office/drawing/2014/chart" uri="{C3380CC4-5D6E-409C-BE32-E72D297353CC}">
                    <c16:uniqueId val="{00000005-E084-4151-8BDF-1380E14EDB2B}"/>
                  </c:ext>
                </c:extLst>
              </c15:ser>
            </c15:filteredScatterSeries>
            <c15:filteredScatterSeries>
              <c15:ser>
                <c:idx val="6"/>
                <c:order val="6"/>
                <c:tx>
                  <c:strRef>
                    <c:extLst xmlns:c15="http://schemas.microsoft.com/office/drawing/2012/chart">
                      <c:ext xmlns:c15="http://schemas.microsoft.com/office/drawing/2012/chart" uri="{02D57815-91ED-43cb-92C2-25804820EDAC}">
                        <c15:formulaRef>
                          <c15:sqref>Plot!$I$5</c15:sqref>
                        </c15:formulaRef>
                      </c:ext>
                    </c:extLst>
                    <c:strCache>
                      <c:ptCount val="1"/>
                      <c:pt idx="0">
                        <c:v>345.z</c:v>
                      </c:pt>
                    </c:strCache>
                  </c:strRef>
                </c:tx>
                <c:spPr>
                  <a:ln w="12700" cap="rnd">
                    <a:solidFill>
                      <a:schemeClr val="accent1">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Plot!$I$7:$I$107</c15:sqref>
                        </c15:formulaRef>
                      </c:ext>
                    </c:extLst>
                    <c:numCache>
                      <c:formatCode>0.00E+00</c:formatCode>
                      <c:ptCount val="101"/>
                      <c:pt idx="0">
                        <c:v>3.7191999999999998E-4</c:v>
                      </c:pt>
                      <c:pt idx="1">
                        <c:v>4.1730000000000001E-4</c:v>
                      </c:pt>
                      <c:pt idx="2">
                        <c:v>4.6822000000000004E-4</c:v>
                      </c:pt>
                      <c:pt idx="3">
                        <c:v>5.2535000000000006E-4</c:v>
                      </c:pt>
                      <c:pt idx="4">
                        <c:v>5.8945000000000004E-4</c:v>
                      </c:pt>
                      <c:pt idx="5">
                        <c:v>6.613700000000001E-4</c:v>
                      </c:pt>
                      <c:pt idx="6">
                        <c:v>7.4207000000000006E-4</c:v>
                      </c:pt>
                      <c:pt idx="7">
                        <c:v>8.3262000000000006E-4</c:v>
                      </c:pt>
                      <c:pt idx="8">
                        <c:v>9.3422000000000004E-4</c:v>
                      </c:pt>
                      <c:pt idx="9">
                        <c:v>1.0482E-3</c:v>
                      </c:pt>
                      <c:pt idx="10">
                        <c:v>1.1761E-3</c:v>
                      </c:pt>
                      <c:pt idx="11">
                        <c:v>1.3196E-3</c:v>
                      </c:pt>
                      <c:pt idx="12">
                        <c:v>1.4806000000000001E-3</c:v>
                      </c:pt>
                      <c:pt idx="13">
                        <c:v>1.6613000000000001E-3</c:v>
                      </c:pt>
                      <c:pt idx="14">
                        <c:v>1.864E-3</c:v>
                      </c:pt>
                      <c:pt idx="15">
                        <c:v>2.0914000000000002E-3</c:v>
                      </c:pt>
                      <c:pt idx="16">
                        <c:v>2.3465999999999999E-3</c:v>
                      </c:pt>
                      <c:pt idx="17">
                        <c:v>2.6329000000000001E-3</c:v>
                      </c:pt>
                      <c:pt idx="18">
                        <c:v>2.9542000000000001E-3</c:v>
                      </c:pt>
                      <c:pt idx="19">
                        <c:v>3.3146E-3</c:v>
                      </c:pt>
                      <c:pt idx="20">
                        <c:v>3.7190000000000001E-3</c:v>
                      </c:pt>
                      <c:pt idx="21">
                        <c:v>4.1727000000000005E-3</c:v>
                      </c:pt>
                      <c:pt idx="22">
                        <c:v>4.6817999999999999E-3</c:v>
                      </c:pt>
                      <c:pt idx="23">
                        <c:v>5.2528999999999996E-3</c:v>
                      </c:pt>
                      <c:pt idx="24">
                        <c:v>5.8937000000000008E-3</c:v>
                      </c:pt>
                      <c:pt idx="25">
                        <c:v>6.6126000000000006E-3</c:v>
                      </c:pt>
                      <c:pt idx="26">
                        <c:v>7.4190999999999997E-3</c:v>
                      </c:pt>
                      <c:pt idx="27">
                        <c:v>8.323800000000001E-3</c:v>
                      </c:pt>
                      <c:pt idx="28">
                        <c:v>9.3387999999999995E-3</c:v>
                      </c:pt>
                      <c:pt idx="29">
                        <c:v>1.0477E-2</c:v>
                      </c:pt>
                      <c:pt idx="30">
                        <c:v>1.1754000000000001E-2</c:v>
                      </c:pt>
                      <c:pt idx="31">
                        <c:v>1.3187000000000001E-2</c:v>
                      </c:pt>
                      <c:pt idx="32">
                        <c:v>1.4792999999999999E-2</c:v>
                      </c:pt>
                      <c:pt idx="33">
                        <c:v>1.6594000000000001E-2</c:v>
                      </c:pt>
                      <c:pt idx="34">
                        <c:v>1.8612999999999998E-2</c:v>
                      </c:pt>
                      <c:pt idx="35">
                        <c:v>2.0877E-2</c:v>
                      </c:pt>
                      <c:pt idx="36">
                        <c:v>2.3413E-2</c:v>
                      </c:pt>
                      <c:pt idx="37">
                        <c:v>2.6254000000000003E-2</c:v>
                      </c:pt>
                      <c:pt idx="38">
                        <c:v>2.9436E-2</c:v>
                      </c:pt>
                      <c:pt idx="39">
                        <c:v>3.2997000000000005E-2</c:v>
                      </c:pt>
                      <c:pt idx="40">
                        <c:v>3.6979999999999999E-2</c:v>
                      </c:pt>
                      <c:pt idx="41">
                        <c:v>4.1430000000000002E-2</c:v>
                      </c:pt>
                      <c:pt idx="42">
                        <c:v>4.6400000000000004E-2</c:v>
                      </c:pt>
                      <c:pt idx="43">
                        <c:v>5.194E-2</c:v>
                      </c:pt>
                      <c:pt idx="44">
                        <c:v>5.8107000000000006E-2</c:v>
                      </c:pt>
                      <c:pt idx="45">
                        <c:v>6.4958000000000002E-2</c:v>
                      </c:pt>
                      <c:pt idx="46">
                        <c:v>7.2549000000000002E-2</c:v>
                      </c:pt>
                      <c:pt idx="47">
                        <c:v>8.0933000000000005E-2</c:v>
                      </c:pt>
                      <c:pt idx="48">
                        <c:v>9.0154999999999999E-2</c:v>
                      </c:pt>
                      <c:pt idx="49">
                        <c:v>0.10025000000000001</c:v>
                      </c:pt>
                      <c:pt idx="50">
                        <c:v>0.11122000000000001</c:v>
                      </c:pt>
                      <c:pt idx="51">
                        <c:v>0.12306000000000002</c:v>
                      </c:pt>
                      <c:pt idx="52">
                        <c:v>0.13571000000000003</c:v>
                      </c:pt>
                      <c:pt idx="53">
                        <c:v>0.14905000000000002</c:v>
                      </c:pt>
                      <c:pt idx="54">
                        <c:v>0.16289999999999999</c:v>
                      </c:pt>
                      <c:pt idx="55">
                        <c:v>0.17700000000000002</c:v>
                      </c:pt>
                      <c:pt idx="56">
                        <c:v>0.191</c:v>
                      </c:pt>
                      <c:pt idx="57">
                        <c:v>0.20444999999999999</c:v>
                      </c:pt>
                      <c:pt idx="58">
                        <c:v>0.21685000000000001</c:v>
                      </c:pt>
                      <c:pt idx="59">
                        <c:v>0.22763000000000003</c:v>
                      </c:pt>
                      <c:pt idx="60">
                        <c:v>0.23624999999999999</c:v>
                      </c:pt>
                      <c:pt idx="61">
                        <c:v>0.24220000000000003</c:v>
                      </c:pt>
                      <c:pt idx="62">
                        <c:v>0.24512000000000003</c:v>
                      </c:pt>
                      <c:pt idx="63">
                        <c:v>0.24482000000000001</c:v>
                      </c:pt>
                      <c:pt idx="64">
                        <c:v>0.24132999999999999</c:v>
                      </c:pt>
                      <c:pt idx="65">
                        <c:v>0.23486000000000001</c:v>
                      </c:pt>
                      <c:pt idx="66">
                        <c:v>0.22581000000000001</c:v>
                      </c:pt>
                      <c:pt idx="67">
                        <c:v>0.21468999999999999</c:v>
                      </c:pt>
                      <c:pt idx="68">
                        <c:v>0.20205999999999999</c:v>
                      </c:pt>
                      <c:pt idx="69">
                        <c:v>0.18847</c:v>
                      </c:pt>
                      <c:pt idx="70">
                        <c:v>0.17442000000000002</c:v>
                      </c:pt>
                      <c:pt idx="71">
                        <c:v>0.16034999999999999</c:v>
                      </c:pt>
                      <c:pt idx="72">
                        <c:v>0.14657000000000001</c:v>
                      </c:pt>
                      <c:pt idx="73">
                        <c:v>0.13335</c:v>
                      </c:pt>
                      <c:pt idx="74">
                        <c:v>0.12083999999999999</c:v>
                      </c:pt>
                      <c:pt idx="75">
                        <c:v>0.10915</c:v>
                      </c:pt>
                      <c:pt idx="76">
                        <c:v>9.833900000000001E-2</c:v>
                      </c:pt>
                      <c:pt idx="77">
                        <c:v>8.8406999999999999E-2</c:v>
                      </c:pt>
                      <c:pt idx="78">
                        <c:v>7.9341000000000009E-2</c:v>
                      </c:pt>
                      <c:pt idx="79">
                        <c:v>7.1105000000000002E-2</c:v>
                      </c:pt>
                      <c:pt idx="80">
                        <c:v>6.3653000000000001E-2</c:v>
                      </c:pt>
                      <c:pt idx="81">
                        <c:v>5.6931000000000002E-2</c:v>
                      </c:pt>
                      <c:pt idx="82">
                        <c:v>5.0883000000000005E-2</c:v>
                      </c:pt>
                      <c:pt idx="83">
                        <c:v>4.5451000000000005E-2</c:v>
                      </c:pt>
                      <c:pt idx="84">
                        <c:v>4.0580999999999999E-2</c:v>
                      </c:pt>
                      <c:pt idx="85">
                        <c:v>3.6219000000000001E-2</c:v>
                      </c:pt>
                      <c:pt idx="86">
                        <c:v>3.2316000000000004E-2</c:v>
                      </c:pt>
                      <c:pt idx="87">
                        <c:v>2.8828000000000003E-2</c:v>
                      </c:pt>
                      <c:pt idx="88">
                        <c:v>2.5711000000000001E-2</c:v>
                      </c:pt>
                      <c:pt idx="89">
                        <c:v>2.2928E-2</c:v>
                      </c:pt>
                      <c:pt idx="90">
                        <c:v>2.0444E-2</c:v>
                      </c:pt>
                      <c:pt idx="91">
                        <c:v>1.8227E-2</c:v>
                      </c:pt>
                      <c:pt idx="92">
                        <c:v>1.6250000000000001E-2</c:v>
                      </c:pt>
                      <c:pt idx="93">
                        <c:v>1.4486000000000001E-2</c:v>
                      </c:pt>
                      <c:pt idx="94">
                        <c:v>1.2913000000000001E-2</c:v>
                      </c:pt>
                      <c:pt idx="95">
                        <c:v>1.1509999999999999E-2</c:v>
                      </c:pt>
                      <c:pt idx="96">
                        <c:v>1.026E-2</c:v>
                      </c:pt>
                      <c:pt idx="97">
                        <c:v>9.1447000000000004E-3</c:v>
                      </c:pt>
                      <c:pt idx="98">
                        <c:v>8.1507999999999997E-3</c:v>
                      </c:pt>
                      <c:pt idx="99">
                        <c:v>7.2647999999999992E-3</c:v>
                      </c:pt>
                      <c:pt idx="100">
                        <c:v>6.4749999999999999E-3</c:v>
                      </c:pt>
                    </c:numCache>
                  </c:numRef>
                </c:yVal>
                <c:smooth val="1"/>
                <c:extLst xmlns:c15="http://schemas.microsoft.com/office/drawing/2012/chart">
                  <c:ext xmlns:c16="http://schemas.microsoft.com/office/drawing/2014/chart" uri="{C3380CC4-5D6E-409C-BE32-E72D297353CC}">
                    <c16:uniqueId val="{00000006-E084-4151-8BDF-1380E14EDB2B}"/>
                  </c:ext>
                </c:extLst>
              </c15:ser>
            </c15:filteredScatterSeries>
            <c15:filteredScatterSeries>
              <c15:ser>
                <c:idx val="7"/>
                <c:order val="7"/>
                <c:tx>
                  <c:strRef>
                    <c:extLst xmlns:c15="http://schemas.microsoft.com/office/drawing/2012/chart">
                      <c:ext xmlns:c15="http://schemas.microsoft.com/office/drawing/2012/chart" uri="{02D57815-91ED-43cb-92C2-25804820EDAC}">
                        <c15:formulaRef>
                          <c15:sqref>Plot!$J$5</c15:sqref>
                        </c15:formulaRef>
                      </c:ext>
                    </c:extLst>
                    <c:strCache>
                      <c:ptCount val="1"/>
                      <c:pt idx="0">
                        <c:v>390.z</c:v>
                      </c:pt>
                    </c:strCache>
                  </c:strRef>
                </c:tx>
                <c:spPr>
                  <a:ln w="12700" cap="rnd">
                    <a:solidFill>
                      <a:schemeClr val="accent2">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Plot!$J$7:$J$107</c15:sqref>
                        </c15:formulaRef>
                      </c:ext>
                    </c:extLst>
                    <c:numCache>
                      <c:formatCode>0.00E+00</c:formatCode>
                      <c:ptCount val="101"/>
                      <c:pt idx="0">
                        <c:v>2.3649000000000003E-4</c:v>
                      </c:pt>
                      <c:pt idx="1">
                        <c:v>2.6533999999999998E-4</c:v>
                      </c:pt>
                      <c:pt idx="2">
                        <c:v>2.9772000000000002E-4</c:v>
                      </c:pt>
                      <c:pt idx="3">
                        <c:v>3.3405000000000002E-4</c:v>
                      </c:pt>
                      <c:pt idx="4">
                        <c:v>3.7481000000000005E-4</c:v>
                      </c:pt>
                      <c:pt idx="5">
                        <c:v>4.2054000000000001E-4</c:v>
                      </c:pt>
                      <c:pt idx="6">
                        <c:v>4.7184999999999995E-4</c:v>
                      </c:pt>
                      <c:pt idx="7">
                        <c:v>5.2943E-4</c:v>
                      </c:pt>
                      <c:pt idx="8">
                        <c:v>5.9403000000000006E-4</c:v>
                      </c:pt>
                      <c:pt idx="9">
                        <c:v>6.6650999999999993E-4</c:v>
                      </c:pt>
                      <c:pt idx="10">
                        <c:v>7.4784000000000005E-4</c:v>
                      </c:pt>
                      <c:pt idx="11">
                        <c:v>8.3909000000000002E-4</c:v>
                      </c:pt>
                      <c:pt idx="12">
                        <c:v>9.4147000000000013E-4</c:v>
                      </c:pt>
                      <c:pt idx="13">
                        <c:v>1.0563E-3</c:v>
                      </c:pt>
                      <c:pt idx="14">
                        <c:v>1.1852E-3</c:v>
                      </c:pt>
                      <c:pt idx="15">
                        <c:v>1.3299E-3</c:v>
                      </c:pt>
                      <c:pt idx="16">
                        <c:v>1.4920999999999999E-3</c:v>
                      </c:pt>
                      <c:pt idx="17">
                        <c:v>1.6742E-3</c:v>
                      </c:pt>
                      <c:pt idx="18">
                        <c:v>1.8783999999999999E-3</c:v>
                      </c:pt>
                      <c:pt idx="19">
                        <c:v>2.1076000000000003E-3</c:v>
                      </c:pt>
                      <c:pt idx="20">
                        <c:v>2.3648000000000002E-3</c:v>
                      </c:pt>
                      <c:pt idx="21">
                        <c:v>2.6532999999999999E-3</c:v>
                      </c:pt>
                      <c:pt idx="22">
                        <c:v>2.977E-3</c:v>
                      </c:pt>
                      <c:pt idx="23">
                        <c:v>3.3402000000000002E-3</c:v>
                      </c:pt>
                      <c:pt idx="24">
                        <c:v>3.7476999999999996E-3</c:v>
                      </c:pt>
                      <c:pt idx="25">
                        <c:v>4.2049000000000001E-3</c:v>
                      </c:pt>
                      <c:pt idx="26">
                        <c:v>4.7178000000000003E-3</c:v>
                      </c:pt>
                      <c:pt idx="27">
                        <c:v>5.2932000000000005E-3</c:v>
                      </c:pt>
                      <c:pt idx="28">
                        <c:v>5.9388000000000002E-3</c:v>
                      </c:pt>
                      <c:pt idx="29">
                        <c:v>6.6630000000000005E-3</c:v>
                      </c:pt>
                      <c:pt idx="30">
                        <c:v>7.4754000000000001E-3</c:v>
                      </c:pt>
                      <c:pt idx="31">
                        <c:v>8.3865999999999993E-3</c:v>
                      </c:pt>
                      <c:pt idx="32">
                        <c:v>9.4087000000000007E-3</c:v>
                      </c:pt>
                      <c:pt idx="33">
                        <c:v>1.0555E-2</c:v>
                      </c:pt>
                      <c:pt idx="34">
                        <c:v>1.184E-2</c:v>
                      </c:pt>
                      <c:pt idx="35">
                        <c:v>1.3282E-2</c:v>
                      </c:pt>
                      <c:pt idx="36">
                        <c:v>1.4896999999999999E-2</c:v>
                      </c:pt>
                      <c:pt idx="37">
                        <c:v>1.6708000000000001E-2</c:v>
                      </c:pt>
                      <c:pt idx="38">
                        <c:v>1.8737E-2</c:v>
                      </c:pt>
                      <c:pt idx="39">
                        <c:v>2.1010000000000001E-2</c:v>
                      </c:pt>
                      <c:pt idx="40">
                        <c:v>2.3554000000000002E-2</c:v>
                      </c:pt>
                      <c:pt idx="41">
                        <c:v>2.64E-2</c:v>
                      </c:pt>
                      <c:pt idx="42">
                        <c:v>2.9581999999999997E-2</c:v>
                      </c:pt>
                      <c:pt idx="43">
                        <c:v>3.3137E-2</c:v>
                      </c:pt>
                      <c:pt idx="44">
                        <c:v>3.7103999999999998E-2</c:v>
                      </c:pt>
                      <c:pt idx="45">
                        <c:v>4.1522999999999997E-2</c:v>
                      </c:pt>
                      <c:pt idx="46">
                        <c:v>4.6438E-2</c:v>
                      </c:pt>
                      <c:pt idx="47">
                        <c:v>5.1891E-2</c:v>
                      </c:pt>
                      <c:pt idx="48">
                        <c:v>5.7925000000000004E-2</c:v>
                      </c:pt>
                      <c:pt idx="49">
                        <c:v>6.4576999999999996E-2</c:v>
                      </c:pt>
                      <c:pt idx="50">
                        <c:v>7.187700000000001E-2</c:v>
                      </c:pt>
                      <c:pt idx="51">
                        <c:v>7.9843999999999998E-2</c:v>
                      </c:pt>
                      <c:pt idx="52">
                        <c:v>8.8477E-2</c:v>
                      </c:pt>
                      <c:pt idx="53">
                        <c:v>9.7748000000000002E-2</c:v>
                      </c:pt>
                      <c:pt idx="54">
                        <c:v>0.10759000000000001</c:v>
                      </c:pt>
                      <c:pt idx="55">
                        <c:v>0.11791</c:v>
                      </c:pt>
                      <c:pt idx="56">
                        <c:v>0.12852</c:v>
                      </c:pt>
                      <c:pt idx="57">
                        <c:v>0.13921</c:v>
                      </c:pt>
                      <c:pt idx="58">
                        <c:v>0.14965999999999999</c:v>
                      </c:pt>
                      <c:pt idx="59">
                        <c:v>0.15952000000000002</c:v>
                      </c:pt>
                      <c:pt idx="60">
                        <c:v>0.16839000000000001</c:v>
                      </c:pt>
                      <c:pt idx="61">
                        <c:v>0.17582999999999999</c:v>
                      </c:pt>
                      <c:pt idx="62">
                        <c:v>0.18142999999999998</c:v>
                      </c:pt>
                      <c:pt idx="63">
                        <c:v>0.18487000000000001</c:v>
                      </c:pt>
                      <c:pt idx="64">
                        <c:v>0.18593000000000001</c:v>
                      </c:pt>
                      <c:pt idx="65">
                        <c:v>0.18453999999999998</c:v>
                      </c:pt>
                      <c:pt idx="66">
                        <c:v>0.18079000000000001</c:v>
                      </c:pt>
                      <c:pt idx="67">
                        <c:v>0.17491000000000001</c:v>
                      </c:pt>
                      <c:pt idx="68">
                        <c:v>0.16725000000000001</c:v>
                      </c:pt>
                      <c:pt idx="69">
                        <c:v>0.15823000000000001</c:v>
                      </c:pt>
                      <c:pt idx="70">
                        <c:v>0.14826</c:v>
                      </c:pt>
                      <c:pt idx="71">
                        <c:v>0.13774999999999998</c:v>
                      </c:pt>
                      <c:pt idx="72">
                        <c:v>0.12706000000000001</c:v>
                      </c:pt>
                      <c:pt idx="73">
                        <c:v>0.11648</c:v>
                      </c:pt>
                      <c:pt idx="74">
                        <c:v>0.10622000000000001</c:v>
                      </c:pt>
                      <c:pt idx="75">
                        <c:v>9.6446000000000004E-2</c:v>
                      </c:pt>
                      <c:pt idx="76">
                        <c:v>8.7259000000000003E-2</c:v>
                      </c:pt>
                      <c:pt idx="77">
                        <c:v>7.8716000000000008E-2</c:v>
                      </c:pt>
                      <c:pt idx="78">
                        <c:v>7.0841000000000001E-2</c:v>
                      </c:pt>
                      <c:pt idx="79">
                        <c:v>6.3631000000000007E-2</c:v>
                      </c:pt>
                      <c:pt idx="80">
                        <c:v>5.7064999999999998E-2</c:v>
                      </c:pt>
                      <c:pt idx="81">
                        <c:v>5.1112999999999999E-2</c:v>
                      </c:pt>
                      <c:pt idx="82">
                        <c:v>4.5735999999999999E-2</c:v>
                      </c:pt>
                      <c:pt idx="83">
                        <c:v>4.0891000000000004E-2</c:v>
                      </c:pt>
                      <c:pt idx="84">
                        <c:v>3.6536000000000006E-2</c:v>
                      </c:pt>
                      <c:pt idx="85">
                        <c:v>3.2628999999999998E-2</c:v>
                      </c:pt>
                      <c:pt idx="86">
                        <c:v>2.9127000000000004E-2</c:v>
                      </c:pt>
                      <c:pt idx="87">
                        <c:v>2.5992000000000001E-2</c:v>
                      </c:pt>
                      <c:pt idx="88">
                        <c:v>2.3189000000000001E-2</c:v>
                      </c:pt>
                      <c:pt idx="89">
                        <c:v>2.0684000000000001E-2</c:v>
                      </c:pt>
                      <c:pt idx="90">
                        <c:v>1.8446000000000001E-2</c:v>
                      </c:pt>
                      <c:pt idx="91">
                        <c:v>1.6448999999999998E-2</c:v>
                      </c:pt>
                      <c:pt idx="92">
                        <c:v>1.4666E-2</c:v>
                      </c:pt>
                      <c:pt idx="93">
                        <c:v>1.3075000000000002E-2</c:v>
                      </c:pt>
                      <c:pt idx="94">
                        <c:v>1.1656E-2</c:v>
                      </c:pt>
                      <c:pt idx="95">
                        <c:v>1.0391000000000001E-2</c:v>
                      </c:pt>
                      <c:pt idx="96">
                        <c:v>9.2621000000000005E-3</c:v>
                      </c:pt>
                      <c:pt idx="97">
                        <c:v>8.2559E-3</c:v>
                      </c:pt>
                      <c:pt idx="98">
                        <c:v>7.3587999999999995E-3</c:v>
                      </c:pt>
                      <c:pt idx="99">
                        <c:v>6.5591E-3</c:v>
                      </c:pt>
                      <c:pt idx="100">
                        <c:v>5.8462000000000002E-3</c:v>
                      </c:pt>
                    </c:numCache>
                  </c:numRef>
                </c:yVal>
                <c:smooth val="1"/>
                <c:extLst xmlns:c15="http://schemas.microsoft.com/office/drawing/2012/chart">
                  <c:ext xmlns:c16="http://schemas.microsoft.com/office/drawing/2014/chart" uri="{C3380CC4-5D6E-409C-BE32-E72D297353CC}">
                    <c16:uniqueId val="{00000007-E084-4151-8BDF-1380E14EDB2B}"/>
                  </c:ext>
                </c:extLst>
              </c15:ser>
            </c15:filteredScatterSeries>
            <c15:filteredScatterSeries>
              <c15:ser>
                <c:idx val="8"/>
                <c:order val="8"/>
                <c:tx>
                  <c:strRef>
                    <c:extLst xmlns:c15="http://schemas.microsoft.com/office/drawing/2012/chart">
                      <c:ext xmlns:c15="http://schemas.microsoft.com/office/drawing/2012/chart" uri="{02D57815-91ED-43cb-92C2-25804820EDAC}">
                        <c15:formulaRef>
                          <c15:sqref>Plot!$K$5</c15:sqref>
                        </c15:formulaRef>
                      </c:ext>
                    </c:extLst>
                    <c:strCache>
                      <c:ptCount val="1"/>
                      <c:pt idx="0">
                        <c:v>405.z</c:v>
                      </c:pt>
                    </c:strCache>
                  </c:strRef>
                </c:tx>
                <c:spPr>
                  <a:ln w="12700" cap="rnd">
                    <a:solidFill>
                      <a:schemeClr val="accent3">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Plot!$K$7:$K$107</c15:sqref>
                        </c15:formulaRef>
                      </c:ext>
                    </c:extLst>
                    <c:numCache>
                      <c:formatCode>0.00E+00</c:formatCode>
                      <c:ptCount val="101"/>
                      <c:pt idx="0">
                        <c:v>1.9985000000000001E-4</c:v>
                      </c:pt>
                      <c:pt idx="1">
                        <c:v>2.2424000000000003E-4</c:v>
                      </c:pt>
                      <c:pt idx="2">
                        <c:v>2.5159999999999999E-4</c:v>
                      </c:pt>
                      <c:pt idx="3">
                        <c:v>2.8230000000000003E-4</c:v>
                      </c:pt>
                      <c:pt idx="4">
                        <c:v>3.1675000000000003E-4</c:v>
                      </c:pt>
                      <c:pt idx="5">
                        <c:v>3.5540000000000002E-4</c:v>
                      </c:pt>
                      <c:pt idx="6">
                        <c:v>3.9876000000000001E-4</c:v>
                      </c:pt>
                      <c:pt idx="7">
                        <c:v>4.4741999999999997E-4</c:v>
                      </c:pt>
                      <c:pt idx="8">
                        <c:v>5.0201000000000011E-4</c:v>
                      </c:pt>
                      <c:pt idx="9">
                        <c:v>5.6326E-4</c:v>
                      </c:pt>
                      <c:pt idx="10">
                        <c:v>6.3199000000000003E-4</c:v>
                      </c:pt>
                      <c:pt idx="11">
                        <c:v>7.0910000000000005E-4</c:v>
                      </c:pt>
                      <c:pt idx="12">
                        <c:v>7.9562999999999997E-4</c:v>
                      </c:pt>
                      <c:pt idx="13">
                        <c:v>8.9271000000000012E-4</c:v>
                      </c:pt>
                      <c:pt idx="14">
                        <c:v>1.0016000000000001E-3</c:v>
                      </c:pt>
                      <c:pt idx="15">
                        <c:v>1.1238000000000001E-3</c:v>
                      </c:pt>
                      <c:pt idx="16">
                        <c:v>1.261E-3</c:v>
                      </c:pt>
                      <c:pt idx="17">
                        <c:v>1.4148000000000001E-3</c:v>
                      </c:pt>
                      <c:pt idx="18">
                        <c:v>1.5875000000000002E-3</c:v>
                      </c:pt>
                      <c:pt idx="19">
                        <c:v>1.7811000000000001E-3</c:v>
                      </c:pt>
                      <c:pt idx="20">
                        <c:v>1.9985000000000003E-3</c:v>
                      </c:pt>
                      <c:pt idx="21">
                        <c:v>2.2423E-3</c:v>
                      </c:pt>
                      <c:pt idx="22">
                        <c:v>2.5159000000000002E-3</c:v>
                      </c:pt>
                      <c:pt idx="23">
                        <c:v>2.8228000000000003E-3</c:v>
                      </c:pt>
                      <c:pt idx="24">
                        <c:v>3.1671999999999998E-3</c:v>
                      </c:pt>
                      <c:pt idx="25">
                        <c:v>3.5536000000000001E-3</c:v>
                      </c:pt>
                      <c:pt idx="26">
                        <c:v>3.9870000000000001E-3</c:v>
                      </c:pt>
                      <c:pt idx="27">
                        <c:v>4.4733999999999998E-3</c:v>
                      </c:pt>
                      <c:pt idx="28">
                        <c:v>5.019E-3</c:v>
                      </c:pt>
                      <c:pt idx="29">
                        <c:v>5.6310000000000006E-3</c:v>
                      </c:pt>
                      <c:pt idx="30">
                        <c:v>6.3176999999999999E-3</c:v>
                      </c:pt>
                      <c:pt idx="31">
                        <c:v>7.0879000000000003E-3</c:v>
                      </c:pt>
                      <c:pt idx="32">
                        <c:v>7.9518000000000002E-3</c:v>
                      </c:pt>
                      <c:pt idx="33">
                        <c:v>8.9207000000000002E-3</c:v>
                      </c:pt>
                      <c:pt idx="34">
                        <c:v>1.0007E-2</c:v>
                      </c:pt>
                      <c:pt idx="35">
                        <c:v>1.1226000000000002E-2</c:v>
                      </c:pt>
                      <c:pt idx="36">
                        <c:v>1.2591999999999999E-2</c:v>
                      </c:pt>
                      <c:pt idx="37">
                        <c:v>1.4123E-2</c:v>
                      </c:pt>
                      <c:pt idx="38">
                        <c:v>1.5838999999999999E-2</c:v>
                      </c:pt>
                      <c:pt idx="39">
                        <c:v>1.7761000000000002E-2</c:v>
                      </c:pt>
                      <c:pt idx="40">
                        <c:v>1.9914000000000001E-2</c:v>
                      </c:pt>
                      <c:pt idx="41">
                        <c:v>2.2322999999999999E-2</c:v>
                      </c:pt>
                      <c:pt idx="42">
                        <c:v>2.5017000000000001E-2</c:v>
                      </c:pt>
                      <c:pt idx="43">
                        <c:v>2.8028999999999998E-2</c:v>
                      </c:pt>
                      <c:pt idx="44">
                        <c:v>3.1391000000000002E-2</c:v>
                      </c:pt>
                      <c:pt idx="45">
                        <c:v>3.5138999999999997E-2</c:v>
                      </c:pt>
                      <c:pt idx="46">
                        <c:v>3.9312E-2</c:v>
                      </c:pt>
                      <c:pt idx="47">
                        <c:v>4.3949000000000002E-2</c:v>
                      </c:pt>
                      <c:pt idx="48">
                        <c:v>4.9086000000000005E-2</c:v>
                      </c:pt>
                      <c:pt idx="49">
                        <c:v>5.4759999999999996E-2</c:v>
                      </c:pt>
                      <c:pt idx="50">
                        <c:v>6.1002999999999995E-2</c:v>
                      </c:pt>
                      <c:pt idx="51">
                        <c:v>6.7836000000000007E-2</c:v>
                      </c:pt>
                      <c:pt idx="52">
                        <c:v>7.5268000000000002E-2</c:v>
                      </c:pt>
                      <c:pt idx="53">
                        <c:v>8.3287E-2</c:v>
                      </c:pt>
                      <c:pt idx="54">
                        <c:v>9.1856000000000007E-2</c:v>
                      </c:pt>
                      <c:pt idx="55">
                        <c:v>0.1009</c:v>
                      </c:pt>
                      <c:pt idx="56">
                        <c:v>0.11029</c:v>
                      </c:pt>
                      <c:pt idx="57">
                        <c:v>0.11986000000000001</c:v>
                      </c:pt>
                      <c:pt idx="58">
                        <c:v>0.12936</c:v>
                      </c:pt>
                      <c:pt idx="59">
                        <c:v>0.13849999999999998</c:v>
                      </c:pt>
                      <c:pt idx="60">
                        <c:v>0.14694000000000002</c:v>
                      </c:pt>
                      <c:pt idx="61">
                        <c:v>0.15428999999999998</c:v>
                      </c:pt>
                      <c:pt idx="62">
                        <c:v>0.16018000000000002</c:v>
                      </c:pt>
                      <c:pt idx="63">
                        <c:v>0.16427</c:v>
                      </c:pt>
                      <c:pt idx="64">
                        <c:v>0.16631000000000001</c:v>
                      </c:pt>
                      <c:pt idx="65">
                        <c:v>0.16616999999999998</c:v>
                      </c:pt>
                      <c:pt idx="66">
                        <c:v>0.16386000000000001</c:v>
                      </c:pt>
                      <c:pt idx="67">
                        <c:v>0.15952000000000002</c:v>
                      </c:pt>
                      <c:pt idx="68">
                        <c:v>0.15343000000000001</c:v>
                      </c:pt>
                      <c:pt idx="69">
                        <c:v>0.14591000000000001</c:v>
                      </c:pt>
                      <c:pt idx="70">
                        <c:v>0.13736000000000001</c:v>
                      </c:pt>
                      <c:pt idx="71">
                        <c:v>0.12814999999999999</c:v>
                      </c:pt>
                      <c:pt idx="72">
                        <c:v>0.11863</c:v>
                      </c:pt>
                      <c:pt idx="73">
                        <c:v>0.10907</c:v>
                      </c:pt>
                      <c:pt idx="74">
                        <c:v>9.9714999999999998E-2</c:v>
                      </c:pt>
                      <c:pt idx="75">
                        <c:v>9.0729000000000004E-2</c:v>
                      </c:pt>
                      <c:pt idx="76">
                        <c:v>8.2227000000000008E-2</c:v>
                      </c:pt>
                      <c:pt idx="77">
                        <c:v>7.4281E-2</c:v>
                      </c:pt>
                      <c:pt idx="78">
                        <c:v>6.6925999999999999E-2</c:v>
                      </c:pt>
                      <c:pt idx="79">
                        <c:v>6.0170000000000001E-2</c:v>
                      </c:pt>
                      <c:pt idx="80">
                        <c:v>5.4001E-2</c:v>
                      </c:pt>
                      <c:pt idx="81">
                        <c:v>4.8398000000000004E-2</c:v>
                      </c:pt>
                      <c:pt idx="82">
                        <c:v>4.3327000000000004E-2</c:v>
                      </c:pt>
                      <c:pt idx="83">
                        <c:v>3.8752000000000002E-2</c:v>
                      </c:pt>
                      <c:pt idx="84">
                        <c:v>3.4636E-2</c:v>
                      </c:pt>
                      <c:pt idx="85">
                        <c:v>3.0939000000000001E-2</c:v>
                      </c:pt>
                      <c:pt idx="86">
                        <c:v>2.7623999999999999E-2</c:v>
                      </c:pt>
                      <c:pt idx="87">
                        <c:v>2.4655E-2</c:v>
                      </c:pt>
                      <c:pt idx="88">
                        <c:v>2.1999000000000001E-2</c:v>
                      </c:pt>
                      <c:pt idx="89">
                        <c:v>1.9623999999999999E-2</c:v>
                      </c:pt>
                      <c:pt idx="90">
                        <c:v>1.7502E-2</c:v>
                      </c:pt>
                      <c:pt idx="91">
                        <c:v>1.5608E-2</c:v>
                      </c:pt>
                      <c:pt idx="92">
                        <c:v>1.3917000000000001E-2</c:v>
                      </c:pt>
                      <c:pt idx="93">
                        <c:v>1.2408000000000001E-2</c:v>
                      </c:pt>
                      <c:pt idx="94">
                        <c:v>1.1062000000000001E-2</c:v>
                      </c:pt>
                      <c:pt idx="95">
                        <c:v>9.861E-3</c:v>
                      </c:pt>
                      <c:pt idx="96">
                        <c:v>8.7901999999999997E-3</c:v>
                      </c:pt>
                      <c:pt idx="97">
                        <c:v>7.8353999999999993E-3</c:v>
                      </c:pt>
                      <c:pt idx="98">
                        <c:v>6.9841E-3</c:v>
                      </c:pt>
                      <c:pt idx="99">
                        <c:v>6.2250999999999999E-3</c:v>
                      </c:pt>
                      <c:pt idx="100">
                        <c:v>5.5486000000000008E-3</c:v>
                      </c:pt>
                    </c:numCache>
                  </c:numRef>
                </c:yVal>
                <c:smooth val="1"/>
                <c:extLst xmlns:c15="http://schemas.microsoft.com/office/drawing/2012/chart">
                  <c:ext xmlns:c16="http://schemas.microsoft.com/office/drawing/2014/chart" uri="{C3380CC4-5D6E-409C-BE32-E72D297353CC}">
                    <c16:uniqueId val="{00000008-E084-4151-8BDF-1380E14EDB2B}"/>
                  </c:ext>
                </c:extLst>
              </c15:ser>
            </c15:filteredScatterSeries>
            <c15:filteredScatterSeries>
              <c15:ser>
                <c:idx val="9"/>
                <c:order val="9"/>
                <c:tx>
                  <c:strRef>
                    <c:extLst xmlns:c15="http://schemas.microsoft.com/office/drawing/2012/chart">
                      <c:ext xmlns:c15="http://schemas.microsoft.com/office/drawing/2012/chart" uri="{02D57815-91ED-43cb-92C2-25804820EDAC}">
                        <c15:formulaRef>
                          <c15:sqref>Plot!$L$5</c15:sqref>
                        </c15:formulaRef>
                      </c:ext>
                    </c:extLst>
                    <c:strCache>
                      <c:ptCount val="1"/>
                      <c:pt idx="0">
                        <c:v>450.z</c:v>
                      </c:pt>
                    </c:strCache>
                  </c:strRef>
                </c:tx>
                <c:spPr>
                  <a:ln w="12700" cap="rnd">
                    <a:solidFill>
                      <a:schemeClr val="accent4">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Plot!$L$7:$L$107</c15:sqref>
                        </c15:formulaRef>
                      </c:ext>
                    </c:extLst>
                    <c:numCache>
                      <c:formatCode>0.00E+00</c:formatCode>
                      <c:ptCount val="101"/>
                      <c:pt idx="0">
                        <c:v>1.1195E-4</c:v>
                      </c:pt>
                      <c:pt idx="1">
                        <c:v>1.2561000000000001E-4</c:v>
                      </c:pt>
                      <c:pt idx="2">
                        <c:v>1.4094000000000002E-4</c:v>
                      </c:pt>
                      <c:pt idx="3">
                        <c:v>1.5813000000000001E-4</c:v>
                      </c:pt>
                      <c:pt idx="4">
                        <c:v>1.7743000000000001E-4</c:v>
                      </c:pt>
                      <c:pt idx="5">
                        <c:v>1.9908E-4</c:v>
                      </c:pt>
                      <c:pt idx="6">
                        <c:v>2.2337000000000002E-4</c:v>
                      </c:pt>
                      <c:pt idx="7">
                        <c:v>2.5063E-4</c:v>
                      </c:pt>
                      <c:pt idx="8">
                        <c:v>2.8121E-4</c:v>
                      </c:pt>
                      <c:pt idx="9">
                        <c:v>3.1552000000000001E-4</c:v>
                      </c:pt>
                      <c:pt idx="10">
                        <c:v>3.5401999999999997E-4</c:v>
                      </c:pt>
                      <c:pt idx="11">
                        <c:v>3.9722000000000005E-4</c:v>
                      </c:pt>
                      <c:pt idx="12">
                        <c:v>4.4568E-4</c:v>
                      </c:pt>
                      <c:pt idx="13">
                        <c:v>5.0005999999999998E-4</c:v>
                      </c:pt>
                      <c:pt idx="14">
                        <c:v>5.6108000000000004E-4</c:v>
                      </c:pt>
                      <c:pt idx="15">
                        <c:v>6.2953999999999994E-4</c:v>
                      </c:pt>
                      <c:pt idx="16">
                        <c:v>7.0636000000000006E-4</c:v>
                      </c:pt>
                      <c:pt idx="17">
                        <c:v>7.9254E-4</c:v>
                      </c:pt>
                      <c:pt idx="18">
                        <c:v>8.8924000000000002E-4</c:v>
                      </c:pt>
                      <c:pt idx="19">
                        <c:v>9.9774E-4</c:v>
                      </c:pt>
                      <c:pt idx="20">
                        <c:v>1.1195000000000001E-3</c:v>
                      </c:pt>
                      <c:pt idx="21">
                        <c:v>1.2561E-3</c:v>
                      </c:pt>
                      <c:pt idx="22">
                        <c:v>1.4093E-3</c:v>
                      </c:pt>
                      <c:pt idx="23">
                        <c:v>1.5813000000000001E-3</c:v>
                      </c:pt>
                      <c:pt idx="24">
                        <c:v>1.7741999999999999E-3</c:v>
                      </c:pt>
                      <c:pt idx="25">
                        <c:v>1.9905999999999999E-3</c:v>
                      </c:pt>
                      <c:pt idx="26">
                        <c:v>2.2335000000000002E-3</c:v>
                      </c:pt>
                      <c:pt idx="27">
                        <c:v>2.5059000000000001E-3</c:v>
                      </c:pt>
                      <c:pt idx="28">
                        <c:v>2.8116E-3</c:v>
                      </c:pt>
                      <c:pt idx="29">
                        <c:v>3.1546E-3</c:v>
                      </c:pt>
                      <c:pt idx="30">
                        <c:v>3.5393E-3</c:v>
                      </c:pt>
                      <c:pt idx="31">
                        <c:v>3.9709000000000003E-3</c:v>
                      </c:pt>
                      <c:pt idx="32">
                        <c:v>4.4549999999999998E-3</c:v>
                      </c:pt>
                      <c:pt idx="33">
                        <c:v>4.9981000000000001E-3</c:v>
                      </c:pt>
                      <c:pt idx="34">
                        <c:v>5.6072000000000006E-3</c:v>
                      </c:pt>
                      <c:pt idx="35">
                        <c:v>6.2902999999999995E-3</c:v>
                      </c:pt>
                      <c:pt idx="36">
                        <c:v>7.0564E-3</c:v>
                      </c:pt>
                      <c:pt idx="37">
                        <c:v>7.9153000000000001E-3</c:v>
                      </c:pt>
                      <c:pt idx="38">
                        <c:v>8.8781999999999993E-3</c:v>
                      </c:pt>
                      <c:pt idx="39">
                        <c:v>9.9573000000000005E-3</c:v>
                      </c:pt>
                      <c:pt idx="40">
                        <c:v>1.1166000000000001E-2</c:v>
                      </c:pt>
                      <c:pt idx="41">
                        <c:v>1.2520999999999999E-2</c:v>
                      </c:pt>
                      <c:pt idx="42">
                        <c:v>1.4036E-2</c:v>
                      </c:pt>
                      <c:pt idx="43">
                        <c:v>1.5733E-2</c:v>
                      </c:pt>
                      <c:pt idx="44">
                        <c:v>1.7628999999999999E-2</c:v>
                      </c:pt>
                      <c:pt idx="45">
                        <c:v>1.9746999999999997E-2</c:v>
                      </c:pt>
                      <c:pt idx="46">
                        <c:v>2.2110000000000001E-2</c:v>
                      </c:pt>
                      <c:pt idx="47">
                        <c:v>2.4743000000000001E-2</c:v>
                      </c:pt>
                      <c:pt idx="48">
                        <c:v>2.7671000000000001E-2</c:v>
                      </c:pt>
                      <c:pt idx="49">
                        <c:v>3.0920000000000003E-2</c:v>
                      </c:pt>
                      <c:pt idx="50">
                        <c:v>3.4513000000000002E-2</c:v>
                      </c:pt>
                      <c:pt idx="51">
                        <c:v>3.8474000000000001E-2</c:v>
                      </c:pt>
                      <c:pt idx="52">
                        <c:v>4.2820999999999998E-2</c:v>
                      </c:pt>
                      <c:pt idx="53">
                        <c:v>4.7562E-2</c:v>
                      </c:pt>
                      <c:pt idx="54">
                        <c:v>5.2699000000000003E-2</c:v>
                      </c:pt>
                      <c:pt idx="55">
                        <c:v>5.8213000000000001E-2</c:v>
                      </c:pt>
                      <c:pt idx="56">
                        <c:v>6.4066999999999999E-2</c:v>
                      </c:pt>
                      <c:pt idx="57">
                        <c:v>7.0194000000000006E-2</c:v>
                      </c:pt>
                      <c:pt idx="58">
                        <c:v>7.6495000000000007E-2</c:v>
                      </c:pt>
                      <c:pt idx="59">
                        <c:v>8.2830000000000001E-2</c:v>
                      </c:pt>
                      <c:pt idx="60">
                        <c:v>8.9022000000000004E-2</c:v>
                      </c:pt>
                      <c:pt idx="61">
                        <c:v>9.4853999999999994E-2</c:v>
                      </c:pt>
                      <c:pt idx="62">
                        <c:v>0.10008</c:v>
                      </c:pt>
                      <c:pt idx="63">
                        <c:v>0.10446000000000001</c:v>
                      </c:pt>
                      <c:pt idx="64">
                        <c:v>0.10773000000000001</c:v>
                      </c:pt>
                      <c:pt idx="65">
                        <c:v>0.10972</c:v>
                      </c:pt>
                      <c:pt idx="66">
                        <c:v>0.11029</c:v>
                      </c:pt>
                      <c:pt idx="67">
                        <c:v>0.10940000000000001</c:v>
                      </c:pt>
                      <c:pt idx="68">
                        <c:v>0.10712000000000001</c:v>
                      </c:pt>
                      <c:pt idx="69">
                        <c:v>0.10359</c:v>
                      </c:pt>
                      <c:pt idx="70">
                        <c:v>9.9009E-2</c:v>
                      </c:pt>
                      <c:pt idx="71">
                        <c:v>9.3628000000000003E-2</c:v>
                      </c:pt>
                      <c:pt idx="72">
                        <c:v>8.7697000000000011E-2</c:v>
                      </c:pt>
                      <c:pt idx="73">
                        <c:v>8.1457000000000002E-2</c:v>
                      </c:pt>
                      <c:pt idx="74">
                        <c:v>7.5115000000000001E-2</c:v>
                      </c:pt>
                      <c:pt idx="75">
                        <c:v>6.8842E-2</c:v>
                      </c:pt>
                      <c:pt idx="76">
                        <c:v>6.2767000000000003E-2</c:v>
                      </c:pt>
                      <c:pt idx="77">
                        <c:v>5.6981999999999998E-2</c:v>
                      </c:pt>
                      <c:pt idx="78">
                        <c:v>5.1548000000000004E-2</c:v>
                      </c:pt>
                      <c:pt idx="79">
                        <c:v>4.6496000000000003E-2</c:v>
                      </c:pt>
                      <c:pt idx="80">
                        <c:v>4.1840999999999996E-2</c:v>
                      </c:pt>
                      <c:pt idx="81">
                        <c:v>3.7580000000000002E-2</c:v>
                      </c:pt>
                      <c:pt idx="82">
                        <c:v>3.3700000000000001E-2</c:v>
                      </c:pt>
                      <c:pt idx="83">
                        <c:v>3.0184000000000002E-2</c:v>
                      </c:pt>
                      <c:pt idx="84">
                        <c:v>2.7007E-2</c:v>
                      </c:pt>
                      <c:pt idx="85">
                        <c:v>2.4146000000000001E-2</c:v>
                      </c:pt>
                      <c:pt idx="86">
                        <c:v>2.1573999999999999E-2</c:v>
                      </c:pt>
                      <c:pt idx="87">
                        <c:v>1.9266000000000002E-2</c:v>
                      </c:pt>
                      <c:pt idx="88">
                        <c:v>1.7197999999999998E-2</c:v>
                      </c:pt>
                      <c:pt idx="89">
                        <c:v>1.5347E-2</c:v>
                      </c:pt>
                      <c:pt idx="90">
                        <c:v>1.3691999999999999E-2</c:v>
                      </c:pt>
                      <c:pt idx="91">
                        <c:v>1.2213E-2</c:v>
                      </c:pt>
                      <c:pt idx="92">
                        <c:v>1.0891E-2</c:v>
                      </c:pt>
                      <c:pt idx="93">
                        <c:v>9.7117999999999996E-3</c:v>
                      </c:pt>
                      <c:pt idx="94">
                        <c:v>8.6591000000000012E-3</c:v>
                      </c:pt>
                      <c:pt idx="95">
                        <c:v>7.7199E-3</c:v>
                      </c:pt>
                      <c:pt idx="96">
                        <c:v>6.8821000000000004E-3</c:v>
                      </c:pt>
                      <c:pt idx="97">
                        <c:v>6.1349000000000004E-3</c:v>
                      </c:pt>
                      <c:pt idx="98">
                        <c:v>5.4685999999999997E-3</c:v>
                      </c:pt>
                      <c:pt idx="99">
                        <c:v>4.8744999999999995E-3</c:v>
                      </c:pt>
                      <c:pt idx="100">
                        <c:v>4.3449000000000005E-3</c:v>
                      </c:pt>
                    </c:numCache>
                  </c:numRef>
                </c:yVal>
                <c:smooth val="1"/>
                <c:extLst xmlns:c15="http://schemas.microsoft.com/office/drawing/2012/chart">
                  <c:ext xmlns:c16="http://schemas.microsoft.com/office/drawing/2014/chart" uri="{C3380CC4-5D6E-409C-BE32-E72D297353CC}">
                    <c16:uniqueId val="{00000009-E084-4151-8BDF-1380E14EDB2B}"/>
                  </c:ext>
                </c:extLst>
              </c15:ser>
            </c15:filteredScatterSeries>
            <c15:filteredScatterSeries>
              <c15:ser>
                <c:idx val="10"/>
                <c:order val="10"/>
                <c:tx>
                  <c:strRef>
                    <c:extLst xmlns:c15="http://schemas.microsoft.com/office/drawing/2012/chart">
                      <c:ext xmlns:c15="http://schemas.microsoft.com/office/drawing/2012/chart" uri="{02D57815-91ED-43cb-92C2-25804820EDAC}">
                        <c15:formulaRef>
                          <c15:sqref>Plot!$M$5</c15:sqref>
                        </c15:formulaRef>
                      </c:ext>
                    </c:extLst>
                    <c:strCache>
                      <c:ptCount val="1"/>
                      <c:pt idx="0">
                        <c:v>510.z</c:v>
                      </c:pt>
                    </c:strCache>
                  </c:strRef>
                </c:tx>
                <c:spPr>
                  <a:ln w="12700" cap="rnd">
                    <a:solidFill>
                      <a:schemeClr val="accent5">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Plot!$M$7:$M$107</c15:sqref>
                        </c15:formulaRef>
                      </c:ext>
                    </c:extLst>
                    <c:numCache>
                      <c:formatCode>0.00E+00</c:formatCode>
                      <c:ptCount val="101"/>
                      <c:pt idx="0">
                        <c:v>3.0853000000000004E-5</c:v>
                      </c:pt>
                      <c:pt idx="1">
                        <c:v>3.4618E-5</c:v>
                      </c:pt>
                      <c:pt idx="2">
                        <c:v>3.8841999999999998E-5</c:v>
                      </c:pt>
                      <c:pt idx="3">
                        <c:v>4.3581000000000002E-5</c:v>
                      </c:pt>
                      <c:pt idx="4">
                        <c:v>4.8899000000000001E-5</c:v>
                      </c:pt>
                      <c:pt idx="5">
                        <c:v>5.4864999999999997E-5</c:v>
                      </c:pt>
                      <c:pt idx="6">
                        <c:v>6.156E-5</c:v>
                      </c:pt>
                      <c:pt idx="7">
                        <c:v>6.9071000000000003E-5</c:v>
                      </c:pt>
                      <c:pt idx="8">
                        <c:v>7.7498999999999998E-5</c:v>
                      </c:pt>
                      <c:pt idx="9">
                        <c:v>8.6956000000000012E-5</c:v>
                      </c:pt>
                      <c:pt idx="10">
                        <c:v>9.7566000000000007E-5</c:v>
                      </c:pt>
                      <c:pt idx="11">
                        <c:v>1.0946999999999999E-4</c:v>
                      </c:pt>
                      <c:pt idx="12">
                        <c:v>1.2282999999999999E-4</c:v>
                      </c:pt>
                      <c:pt idx="13">
                        <c:v>1.3782000000000001E-4</c:v>
                      </c:pt>
                      <c:pt idx="14">
                        <c:v>1.5463E-4</c:v>
                      </c:pt>
                      <c:pt idx="15">
                        <c:v>1.7350000000000002E-4</c:v>
                      </c:pt>
                      <c:pt idx="16">
                        <c:v>1.9467E-4</c:v>
                      </c:pt>
                      <c:pt idx="17">
                        <c:v>2.1842000000000001E-4</c:v>
                      </c:pt>
                      <c:pt idx="18">
                        <c:v>2.4507000000000001E-4</c:v>
                      </c:pt>
                      <c:pt idx="19">
                        <c:v>2.7497999999999997E-4</c:v>
                      </c:pt>
                      <c:pt idx="20">
                        <c:v>3.0853E-4</c:v>
                      </c:pt>
                      <c:pt idx="21">
                        <c:v>3.4617000000000003E-4</c:v>
                      </c:pt>
                      <c:pt idx="22">
                        <c:v>3.8841E-4</c:v>
                      </c:pt>
                      <c:pt idx="23">
                        <c:v>4.3580000000000002E-4</c:v>
                      </c:pt>
                      <c:pt idx="24">
                        <c:v>4.8897000000000003E-4</c:v>
                      </c:pt>
                      <c:pt idx="25">
                        <c:v>5.4863000000000004E-4</c:v>
                      </c:pt>
                      <c:pt idx="26">
                        <c:v>6.1556999999999996E-4</c:v>
                      </c:pt>
                      <c:pt idx="27">
                        <c:v>6.9067E-4</c:v>
                      </c:pt>
                      <c:pt idx="28">
                        <c:v>7.7492999999999995E-4</c:v>
                      </c:pt>
                      <c:pt idx="29">
                        <c:v>8.6947000000000001E-4</c:v>
                      </c:pt>
                      <c:pt idx="30">
                        <c:v>9.7553000000000017E-4</c:v>
                      </c:pt>
                      <c:pt idx="31">
                        <c:v>1.0945E-3</c:v>
                      </c:pt>
                      <c:pt idx="32">
                        <c:v>1.2280000000000001E-3</c:v>
                      </c:pt>
                      <c:pt idx="33">
                        <c:v>1.3778E-3</c:v>
                      </c:pt>
                      <c:pt idx="34">
                        <c:v>1.5458E-3</c:v>
                      </c:pt>
                      <c:pt idx="35">
                        <c:v>1.7343E-3</c:v>
                      </c:pt>
                      <c:pt idx="36">
                        <c:v>1.9457000000000001E-3</c:v>
                      </c:pt>
                      <c:pt idx="37">
                        <c:v>2.1827999999999999E-3</c:v>
                      </c:pt>
                      <c:pt idx="38">
                        <c:v>2.4487000000000003E-3</c:v>
                      </c:pt>
                      <c:pt idx="39">
                        <c:v>2.7469999999999999E-3</c:v>
                      </c:pt>
                      <c:pt idx="40">
                        <c:v>3.0813000000000004E-3</c:v>
                      </c:pt>
                      <c:pt idx="41">
                        <c:v>3.4561000000000001E-3</c:v>
                      </c:pt>
                      <c:pt idx="42">
                        <c:v>3.8762000000000002E-3</c:v>
                      </c:pt>
                      <c:pt idx="43">
                        <c:v>4.3468999999999999E-3</c:v>
                      </c:pt>
                      <c:pt idx="44">
                        <c:v>4.8739999999999999E-3</c:v>
                      </c:pt>
                      <c:pt idx="45">
                        <c:v>5.4640999999999995E-3</c:v>
                      </c:pt>
                      <c:pt idx="46">
                        <c:v>6.1244000000000003E-3</c:v>
                      </c:pt>
                      <c:pt idx="47">
                        <c:v>6.8624999999999997E-3</c:v>
                      </c:pt>
                      <c:pt idx="48">
                        <c:v>7.6870999999999997E-3</c:v>
                      </c:pt>
                      <c:pt idx="49">
                        <c:v>8.6069000000000007E-3</c:v>
                      </c:pt>
                      <c:pt idx="50">
                        <c:v>9.6317000000000017E-3</c:v>
                      </c:pt>
                      <c:pt idx="51">
                        <c:v>1.0770999999999999E-2</c:v>
                      </c:pt>
                      <c:pt idx="52">
                        <c:v>1.2034999999999999E-2</c:v>
                      </c:pt>
                      <c:pt idx="53">
                        <c:v>1.3434E-2</c:v>
                      </c:pt>
                      <c:pt idx="54">
                        <c:v>1.4975E-2</c:v>
                      </c:pt>
                      <c:pt idx="55">
                        <c:v>1.6667000000000001E-2</c:v>
                      </c:pt>
                      <c:pt idx="56">
                        <c:v>1.8511000000000003E-2</c:v>
                      </c:pt>
                      <c:pt idx="57">
                        <c:v>2.0508999999999999E-2</c:v>
                      </c:pt>
                      <c:pt idx="58">
                        <c:v>2.2654000000000001E-2</c:v>
                      </c:pt>
                      <c:pt idx="59">
                        <c:v>2.4930000000000001E-2</c:v>
                      </c:pt>
                      <c:pt idx="60">
                        <c:v>2.7311999999999999E-2</c:v>
                      </c:pt>
                      <c:pt idx="61">
                        <c:v>2.9759999999999998E-2</c:v>
                      </c:pt>
                      <c:pt idx="62">
                        <c:v>3.2219999999999999E-2</c:v>
                      </c:pt>
                      <c:pt idx="63">
                        <c:v>3.4623000000000001E-2</c:v>
                      </c:pt>
                      <c:pt idx="64">
                        <c:v>3.6885000000000001E-2</c:v>
                      </c:pt>
                      <c:pt idx="65">
                        <c:v>3.891E-2</c:v>
                      </c:pt>
                      <c:pt idx="66">
                        <c:v>4.0601000000000005E-2</c:v>
                      </c:pt>
                      <c:pt idx="67">
                        <c:v>4.1864999999999999E-2</c:v>
                      </c:pt>
                      <c:pt idx="68">
                        <c:v>4.2625000000000003E-2</c:v>
                      </c:pt>
                      <c:pt idx="69">
                        <c:v>4.2835999999999999E-2</c:v>
                      </c:pt>
                      <c:pt idx="70">
                        <c:v>4.2481000000000005E-2</c:v>
                      </c:pt>
                      <c:pt idx="71">
                        <c:v>4.1585999999999998E-2</c:v>
                      </c:pt>
                      <c:pt idx="72">
                        <c:v>4.0204000000000004E-2</c:v>
                      </c:pt>
                      <c:pt idx="73">
                        <c:v>3.8419000000000002E-2</c:v>
                      </c:pt>
                      <c:pt idx="74">
                        <c:v>3.6323000000000001E-2</c:v>
                      </c:pt>
                      <c:pt idx="75">
                        <c:v>3.4015999999999998E-2</c:v>
                      </c:pt>
                      <c:pt idx="76">
                        <c:v>3.1591000000000001E-2</c:v>
                      </c:pt>
                      <c:pt idx="77">
                        <c:v>2.9127999999999998E-2</c:v>
                      </c:pt>
                      <c:pt idx="78">
                        <c:v>2.6692E-2</c:v>
                      </c:pt>
                      <c:pt idx="79">
                        <c:v>2.4335000000000002E-2</c:v>
                      </c:pt>
                      <c:pt idx="80">
                        <c:v>2.2090000000000002E-2</c:v>
                      </c:pt>
                      <c:pt idx="81">
                        <c:v>1.9982E-2</c:v>
                      </c:pt>
                      <c:pt idx="82">
                        <c:v>1.8023000000000001E-2</c:v>
                      </c:pt>
                      <c:pt idx="83">
                        <c:v>1.6218E-2</c:v>
                      </c:pt>
                      <c:pt idx="84">
                        <c:v>1.4565999999999999E-2</c:v>
                      </c:pt>
                      <c:pt idx="85">
                        <c:v>1.3062000000000001E-2</c:v>
                      </c:pt>
                      <c:pt idx="86">
                        <c:v>1.1699000000000001E-2</c:v>
                      </c:pt>
                      <c:pt idx="87">
                        <c:v>1.0467000000000001E-2</c:v>
                      </c:pt>
                      <c:pt idx="88">
                        <c:v>9.3581000000000011E-3</c:v>
                      </c:pt>
                      <c:pt idx="89">
                        <c:v>8.3612000000000009E-3</c:v>
                      </c:pt>
                      <c:pt idx="90">
                        <c:v>7.4666999999999997E-3</c:v>
                      </c:pt>
                      <c:pt idx="91">
                        <c:v>6.6652000000000005E-3</c:v>
                      </c:pt>
                      <c:pt idx="92">
                        <c:v>5.9478000000000005E-3</c:v>
                      </c:pt>
                      <c:pt idx="93">
                        <c:v>5.3063000000000008E-3</c:v>
                      </c:pt>
                      <c:pt idx="94">
                        <c:v>4.7330000000000002E-3</c:v>
                      </c:pt>
                      <c:pt idx="95">
                        <c:v>4.2208999999999997E-3</c:v>
                      </c:pt>
                      <c:pt idx="96">
                        <c:v>3.7638000000000003E-3</c:v>
                      </c:pt>
                      <c:pt idx="97">
                        <c:v>3.3557999999999999E-3</c:v>
                      </c:pt>
                      <c:pt idx="98">
                        <c:v>2.9917999999999998E-3</c:v>
                      </c:pt>
                      <c:pt idx="99">
                        <c:v>2.6670999999999999E-3</c:v>
                      </c:pt>
                      <c:pt idx="100">
                        <c:v>2.3775999999999997E-3</c:v>
                      </c:pt>
                    </c:numCache>
                  </c:numRef>
                </c:yVal>
                <c:smooth val="1"/>
                <c:extLst xmlns:c15="http://schemas.microsoft.com/office/drawing/2012/chart">
                  <c:ext xmlns:c16="http://schemas.microsoft.com/office/drawing/2014/chart" uri="{C3380CC4-5D6E-409C-BE32-E72D297353CC}">
                    <c16:uniqueId val="{0000000A-E084-4151-8BDF-1380E14EDB2B}"/>
                  </c:ext>
                </c:extLst>
              </c15:ser>
            </c15:filteredScatterSeries>
            <c15:filteredScatterSeries>
              <c15:ser>
                <c:idx val="11"/>
                <c:order val="11"/>
                <c:tx>
                  <c:strRef>
                    <c:extLst xmlns:c15="http://schemas.microsoft.com/office/drawing/2012/chart">
                      <c:ext xmlns:c15="http://schemas.microsoft.com/office/drawing/2012/chart" uri="{02D57815-91ED-43cb-92C2-25804820EDAC}">
                        <c15:formulaRef>
                          <c15:sqref>Plot!$N$5</c15:sqref>
                        </c15:formulaRef>
                      </c:ext>
                    </c:extLst>
                    <c:strCache>
                      <c:ptCount val="1"/>
                      <c:pt idx="0">
                        <c:v>540.z</c:v>
                      </c:pt>
                    </c:strCache>
                  </c:strRef>
                </c:tx>
                <c:spPr>
                  <a:ln w="12700" cap="rnd">
                    <a:solidFill>
                      <a:schemeClr val="accent6">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Plot!$N$7:$N$107</c15:sqref>
                        </c15:formulaRef>
                      </c:ext>
                    </c:extLst>
                    <c:numCache>
                      <c:formatCode>0.00E+00</c:formatCode>
                      <c:ptCount val="101"/>
                      <c:pt idx="0">
                        <c:v>1.5639999999999999E-5</c:v>
                      </c:pt>
                      <c:pt idx="1">
                        <c:v>1.7547999999999999E-5</c:v>
                      </c:pt>
                      <c:pt idx="2">
                        <c:v>1.969E-5</c:v>
                      </c:pt>
                      <c:pt idx="3">
                        <c:v>2.2092000000000001E-5</c:v>
                      </c:pt>
                      <c:pt idx="4">
                        <c:v>2.4788000000000001E-5</c:v>
                      </c:pt>
                      <c:pt idx="5">
                        <c:v>2.7812000000000001E-5</c:v>
                      </c:pt>
                      <c:pt idx="6">
                        <c:v>3.1205999999999999E-5</c:v>
                      </c:pt>
                      <c:pt idx="7">
                        <c:v>3.5014000000000001E-5</c:v>
                      </c:pt>
                      <c:pt idx="8">
                        <c:v>3.9285999999999996E-5</c:v>
                      </c:pt>
                      <c:pt idx="9">
                        <c:v>4.4079000000000003E-5</c:v>
                      </c:pt>
                      <c:pt idx="10">
                        <c:v>4.9458000000000007E-5</c:v>
                      </c:pt>
                      <c:pt idx="11">
                        <c:v>5.5492999999999999E-5</c:v>
                      </c:pt>
                      <c:pt idx="12">
                        <c:v>6.2263999999999999E-5</c:v>
                      </c:pt>
                      <c:pt idx="13">
                        <c:v>6.9861000000000001E-5</c:v>
                      </c:pt>
                      <c:pt idx="14">
                        <c:v>7.8385000000000003E-5</c:v>
                      </c:pt>
                      <c:pt idx="15">
                        <c:v>8.795000000000001E-5</c:v>
                      </c:pt>
                      <c:pt idx="16">
                        <c:v>9.8680999999999999E-5</c:v>
                      </c:pt>
                      <c:pt idx="17">
                        <c:v>1.1072000000000001E-4</c:v>
                      </c:pt>
                      <c:pt idx="18">
                        <c:v>1.2422999999999999E-4</c:v>
                      </c:pt>
                      <c:pt idx="19">
                        <c:v>1.3939000000000001E-4</c:v>
                      </c:pt>
                      <c:pt idx="20">
                        <c:v>1.5640000000000001E-4</c:v>
                      </c:pt>
                      <c:pt idx="21">
                        <c:v>1.7547999999999999E-4</c:v>
                      </c:pt>
                      <c:pt idx="22">
                        <c:v>1.9689000000000002E-4</c:v>
                      </c:pt>
                      <c:pt idx="23">
                        <c:v>2.2091E-4</c:v>
                      </c:pt>
                      <c:pt idx="24">
                        <c:v>2.4787000000000002E-4</c:v>
                      </c:pt>
                      <c:pt idx="25">
                        <c:v>2.7810999999999998E-4</c:v>
                      </c:pt>
                      <c:pt idx="26">
                        <c:v>3.1203999999999997E-4</c:v>
                      </c:pt>
                      <c:pt idx="27">
                        <c:v>3.5010999999999999E-4</c:v>
                      </c:pt>
                      <c:pt idx="28">
                        <c:v>3.9283000000000005E-4</c:v>
                      </c:pt>
                      <c:pt idx="29">
                        <c:v>4.4075000000000001E-4</c:v>
                      </c:pt>
                      <c:pt idx="30">
                        <c:v>4.9452000000000003E-4</c:v>
                      </c:pt>
                      <c:pt idx="31">
                        <c:v>5.5484000000000002E-4</c:v>
                      </c:pt>
                      <c:pt idx="32">
                        <c:v>6.2251000000000006E-4</c:v>
                      </c:pt>
                      <c:pt idx="33">
                        <c:v>6.9842999999999999E-4</c:v>
                      </c:pt>
                      <c:pt idx="34">
                        <c:v>7.8359999999999996E-4</c:v>
                      </c:pt>
                      <c:pt idx="35">
                        <c:v>8.7914000000000004E-4</c:v>
                      </c:pt>
                      <c:pt idx="36">
                        <c:v>9.8631000000000001E-4</c:v>
                      </c:pt>
                      <c:pt idx="37">
                        <c:v>1.1065000000000001E-3</c:v>
                      </c:pt>
                      <c:pt idx="38">
                        <c:v>1.2413000000000001E-3</c:v>
                      </c:pt>
                      <c:pt idx="39">
                        <c:v>1.3925000000000001E-3</c:v>
                      </c:pt>
                      <c:pt idx="40">
                        <c:v>1.562E-3</c:v>
                      </c:pt>
                      <c:pt idx="41">
                        <c:v>1.7520000000000001E-3</c:v>
                      </c:pt>
                      <c:pt idx="42">
                        <c:v>1.9648999999999999E-3</c:v>
                      </c:pt>
                      <c:pt idx="43">
                        <c:v>2.2035000000000002E-3</c:v>
                      </c:pt>
                      <c:pt idx="44">
                        <c:v>2.4707000000000002E-3</c:v>
                      </c:pt>
                      <c:pt idx="45">
                        <c:v>2.7699000000000001E-3</c:v>
                      </c:pt>
                      <c:pt idx="46">
                        <c:v>3.1045000000000001E-3</c:v>
                      </c:pt>
                      <c:pt idx="47">
                        <c:v>3.4786999999999999E-3</c:v>
                      </c:pt>
                      <c:pt idx="48">
                        <c:v>3.8967000000000003E-3</c:v>
                      </c:pt>
                      <c:pt idx="49">
                        <c:v>4.3630000000000006E-3</c:v>
                      </c:pt>
                      <c:pt idx="50">
                        <c:v>4.8824000000000003E-3</c:v>
                      </c:pt>
                      <c:pt idx="51">
                        <c:v>5.4600999999999998E-3</c:v>
                      </c:pt>
                      <c:pt idx="52">
                        <c:v>6.1009000000000002E-3</c:v>
                      </c:pt>
                      <c:pt idx="53">
                        <c:v>6.8098000000000004E-3</c:v>
                      </c:pt>
                      <c:pt idx="54">
                        <c:v>7.5910999999999999E-3</c:v>
                      </c:pt>
                      <c:pt idx="55">
                        <c:v>8.4483000000000006E-3</c:v>
                      </c:pt>
                      <c:pt idx="56">
                        <c:v>9.3834000000000001E-3</c:v>
                      </c:pt>
                      <c:pt idx="57">
                        <c:v>1.0395999999999999E-2</c:v>
                      </c:pt>
                      <c:pt idx="58">
                        <c:v>1.1483E-2</c:v>
                      </c:pt>
                      <c:pt idx="59">
                        <c:v>1.2636999999999999E-2</c:v>
                      </c:pt>
                      <c:pt idx="60">
                        <c:v>1.3843000000000001E-2</c:v>
                      </c:pt>
                      <c:pt idx="61">
                        <c:v>1.5084E-2</c:v>
                      </c:pt>
                      <c:pt idx="62">
                        <c:v>1.6331000000000002E-2</c:v>
                      </c:pt>
                      <c:pt idx="63">
                        <c:v>1.7547999999999998E-2</c:v>
                      </c:pt>
                      <c:pt idx="64">
                        <c:v>1.8693999999999999E-2</c:v>
                      </c:pt>
                      <c:pt idx="65">
                        <c:v>1.9720000000000001E-2</c:v>
                      </c:pt>
                      <c:pt idx="66">
                        <c:v>2.0576000000000001E-2</c:v>
                      </c:pt>
                      <c:pt idx="67">
                        <c:v>2.1215000000000001E-2</c:v>
                      </c:pt>
                      <c:pt idx="68">
                        <c:v>2.1600000000000001E-2</c:v>
                      </c:pt>
                      <c:pt idx="69">
                        <c:v>2.1705000000000002E-2</c:v>
                      </c:pt>
                      <c:pt idx="70">
                        <c:v>2.1524999999999999E-2</c:v>
                      </c:pt>
                      <c:pt idx="71">
                        <c:v>2.1069999999999998E-2</c:v>
                      </c:pt>
                      <c:pt idx="72">
                        <c:v>2.0368999999999998E-2</c:v>
                      </c:pt>
                      <c:pt idx="73">
                        <c:v>1.9463999999999999E-2</c:v>
                      </c:pt>
                      <c:pt idx="74">
                        <c:v>1.8401999999999998E-2</c:v>
                      </c:pt>
                      <c:pt idx="75">
                        <c:v>1.7232000000000001E-2</c:v>
                      </c:pt>
                      <c:pt idx="76">
                        <c:v>1.6003E-2</c:v>
                      </c:pt>
                      <c:pt idx="77">
                        <c:v>1.4754999999999999E-2</c:v>
                      </c:pt>
                      <c:pt idx="78">
                        <c:v>1.3521E-2</c:v>
                      </c:pt>
                      <c:pt idx="79">
                        <c:v>1.2327000000000001E-2</c:v>
                      </c:pt>
                      <c:pt idx="80">
                        <c:v>1.119E-2</c:v>
                      </c:pt>
                      <c:pt idx="81">
                        <c:v>1.0122000000000001E-2</c:v>
                      </c:pt>
                      <c:pt idx="82">
                        <c:v>9.1292999999999999E-3</c:v>
                      </c:pt>
                      <c:pt idx="83">
                        <c:v>8.2147999999999995E-3</c:v>
                      </c:pt>
                      <c:pt idx="84">
                        <c:v>7.3779000000000006E-3</c:v>
                      </c:pt>
                      <c:pt idx="85">
                        <c:v>6.6160000000000004E-3</c:v>
                      </c:pt>
                      <c:pt idx="86">
                        <c:v>5.9255999999999996E-3</c:v>
                      </c:pt>
                      <c:pt idx="87">
                        <c:v>5.3019E-3</c:v>
                      </c:pt>
                      <c:pt idx="88">
                        <c:v>4.7399999999999994E-3</c:v>
                      </c:pt>
                      <c:pt idx="89">
                        <c:v>4.2350999999999995E-3</c:v>
                      </c:pt>
                      <c:pt idx="90">
                        <c:v>3.7820000000000002E-3</c:v>
                      </c:pt>
                      <c:pt idx="91">
                        <c:v>3.3760000000000001E-3</c:v>
                      </c:pt>
                      <c:pt idx="92">
                        <c:v>3.0126000000000003E-3</c:v>
                      </c:pt>
                      <c:pt idx="93">
                        <c:v>2.6876999999999999E-3</c:v>
                      </c:pt>
                      <c:pt idx="94">
                        <c:v>2.3973000000000002E-3</c:v>
                      </c:pt>
                      <c:pt idx="95">
                        <c:v>2.1380000000000001E-3</c:v>
                      </c:pt>
                      <c:pt idx="96">
                        <c:v>1.9063999999999999E-3</c:v>
                      </c:pt>
                      <c:pt idx="97">
                        <c:v>1.6998E-3</c:v>
                      </c:pt>
                      <c:pt idx="98">
                        <c:v>1.5153999999999999E-3</c:v>
                      </c:pt>
                      <c:pt idx="99">
                        <c:v>1.3508999999999999E-3</c:v>
                      </c:pt>
                      <c:pt idx="100">
                        <c:v>1.2043000000000002E-3</c:v>
                      </c:pt>
                    </c:numCache>
                  </c:numRef>
                </c:yVal>
                <c:smooth val="1"/>
                <c:extLst xmlns:c15="http://schemas.microsoft.com/office/drawing/2012/chart">
                  <c:ext xmlns:c16="http://schemas.microsoft.com/office/drawing/2014/chart" uri="{C3380CC4-5D6E-409C-BE32-E72D297353CC}">
                    <c16:uniqueId val="{0000000B-E084-4151-8BDF-1380E14EDB2B}"/>
                  </c:ext>
                </c:extLst>
              </c15:ser>
            </c15:filteredScatterSeries>
            <c15:filteredScatterSeries>
              <c15:ser>
                <c:idx val="12"/>
                <c:order val="12"/>
                <c:tx>
                  <c:strRef>
                    <c:extLst xmlns:c15="http://schemas.microsoft.com/office/drawing/2012/chart">
                      <c:ext xmlns:c15="http://schemas.microsoft.com/office/drawing/2012/chart" uri="{02D57815-91ED-43cb-92C2-25804820EDAC}">
                        <c15:formulaRef>
                          <c15:sqref>Plot!$O$5</c15:sqref>
                        </c15:formulaRef>
                      </c:ext>
                    </c:extLst>
                    <c:strCache>
                      <c:ptCount val="1"/>
                      <c:pt idx="0">
                        <c:v>570.z</c:v>
                      </c:pt>
                    </c:strCache>
                  </c:strRef>
                </c:tx>
                <c:spPr>
                  <a:ln w="12700" cap="rnd">
                    <a:solidFill>
                      <a:schemeClr val="accent1">
                        <a:lumMod val="80000"/>
                        <a:lumOff val="2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Plot!$O$7:$O$107</c15:sqref>
                        </c15:formulaRef>
                      </c:ext>
                    </c:extLst>
                    <c:numCache>
                      <c:formatCode>0.00E+00</c:formatCode>
                      <c:ptCount val="101"/>
                      <c:pt idx="0">
                        <c:v>7.1711999999999992E-6</c:v>
                      </c:pt>
                      <c:pt idx="1">
                        <c:v>8.0461999999999993E-6</c:v>
                      </c:pt>
                      <c:pt idx="2">
                        <c:v>9.0280000000000006E-6</c:v>
                      </c:pt>
                      <c:pt idx="3">
                        <c:v>1.013E-5</c:v>
                      </c:pt>
                      <c:pt idx="4">
                        <c:v>1.1365999999999999E-5</c:v>
                      </c:pt>
                      <c:pt idx="5">
                        <c:v>1.2751999999999999E-5</c:v>
                      </c:pt>
                      <c:pt idx="6">
                        <c:v>1.4308000000000001E-5</c:v>
                      </c:pt>
                      <c:pt idx="7">
                        <c:v>1.6054000000000002E-5</c:v>
                      </c:pt>
                      <c:pt idx="8">
                        <c:v>1.8013000000000002E-5</c:v>
                      </c:pt>
                      <c:pt idx="9">
                        <c:v>2.0211E-5</c:v>
                      </c:pt>
                      <c:pt idx="10">
                        <c:v>2.2677E-5</c:v>
                      </c:pt>
                      <c:pt idx="11">
                        <c:v>2.5444000000000002E-5</c:v>
                      </c:pt>
                      <c:pt idx="12">
                        <c:v>2.8548999999999997E-5</c:v>
                      </c:pt>
                      <c:pt idx="13">
                        <c:v>3.2033000000000003E-5</c:v>
                      </c:pt>
                      <c:pt idx="14">
                        <c:v>3.5941E-5</c:v>
                      </c:pt>
                      <c:pt idx="15">
                        <c:v>4.0326E-5</c:v>
                      </c:pt>
                      <c:pt idx="16">
                        <c:v>4.5247000000000002E-5</c:v>
                      </c:pt>
                      <c:pt idx="17">
                        <c:v>5.0767999999999999E-5</c:v>
                      </c:pt>
                      <c:pt idx="18">
                        <c:v>5.6962000000000001E-5</c:v>
                      </c:pt>
                      <c:pt idx="19">
                        <c:v>6.391300000000001E-5</c:v>
                      </c:pt>
                      <c:pt idx="20">
                        <c:v>7.1711000000000005E-5</c:v>
                      </c:pt>
                      <c:pt idx="21">
                        <c:v>8.0461000000000001E-5</c:v>
                      </c:pt>
                      <c:pt idx="22">
                        <c:v>9.0278000000000005E-5</c:v>
                      </c:pt>
                      <c:pt idx="23">
                        <c:v>1.0129E-4</c:v>
                      </c:pt>
                      <c:pt idx="24">
                        <c:v>1.1365000000000001E-4</c:v>
                      </c:pt>
                      <c:pt idx="25">
                        <c:v>1.2752E-4</c:v>
                      </c:pt>
                      <c:pt idx="26">
                        <c:v>1.4307999999999999E-4</c:v>
                      </c:pt>
                      <c:pt idx="27">
                        <c:v>1.6052999999999998E-4</c:v>
                      </c:pt>
                      <c:pt idx="28">
                        <c:v>1.8012E-4</c:v>
                      </c:pt>
                      <c:pt idx="29">
                        <c:v>2.0209000000000001E-4</c:v>
                      </c:pt>
                      <c:pt idx="30">
                        <c:v>2.2674000000000001E-4</c:v>
                      </c:pt>
                      <c:pt idx="31">
                        <c:v>2.544E-4</c:v>
                      </c:pt>
                      <c:pt idx="32">
                        <c:v>2.8542999999999998E-4</c:v>
                      </c:pt>
                      <c:pt idx="33">
                        <c:v>3.2024000000000001E-4</c:v>
                      </c:pt>
                      <c:pt idx="34">
                        <c:v>3.5929000000000001E-4</c:v>
                      </c:pt>
                      <c:pt idx="35">
                        <c:v>4.0308999999999999E-4</c:v>
                      </c:pt>
                      <c:pt idx="36">
                        <c:v>4.5221999999999998E-4</c:v>
                      </c:pt>
                      <c:pt idx="37">
                        <c:v>5.0733000000000006E-4</c:v>
                      </c:pt>
                      <c:pt idx="38">
                        <c:v>5.6913000000000005E-4</c:v>
                      </c:pt>
                      <c:pt idx="39">
                        <c:v>6.3843999999999999E-4</c:v>
                      </c:pt>
                      <c:pt idx="40">
                        <c:v>7.1614000000000009E-4</c:v>
                      </c:pt>
                      <c:pt idx="41">
                        <c:v>8.0323000000000005E-4</c:v>
                      </c:pt>
                      <c:pt idx="42">
                        <c:v>9.0084000000000008E-4</c:v>
                      </c:pt>
                      <c:pt idx="43">
                        <c:v>1.0101999999999999E-3</c:v>
                      </c:pt>
                      <c:pt idx="44">
                        <c:v>1.1325999999999999E-3</c:v>
                      </c:pt>
                      <c:pt idx="45">
                        <c:v>1.2696999999999999E-3</c:v>
                      </c:pt>
                      <c:pt idx="46">
                        <c:v>1.423E-3</c:v>
                      </c:pt>
                      <c:pt idx="47">
                        <c:v>1.5944000000000002E-3</c:v>
                      </c:pt>
                      <c:pt idx="48">
                        <c:v>1.7857999999999999E-3</c:v>
                      </c:pt>
                      <c:pt idx="49">
                        <c:v>1.9992999999999999E-3</c:v>
                      </c:pt>
                      <c:pt idx="50">
                        <c:v>2.2369E-3</c:v>
                      </c:pt>
                      <c:pt idx="51">
                        <c:v>2.5011E-3</c:v>
                      </c:pt>
                      <c:pt idx="52">
                        <c:v>2.794E-3</c:v>
                      </c:pt>
                      <c:pt idx="53">
                        <c:v>3.1175999999999999E-3</c:v>
                      </c:pt>
                      <c:pt idx="54">
                        <c:v>3.4740000000000001E-3</c:v>
                      </c:pt>
                      <c:pt idx="55">
                        <c:v>3.8645000000000003E-3</c:v>
                      </c:pt>
                      <c:pt idx="56">
                        <c:v>4.2897000000000005E-3</c:v>
                      </c:pt>
                      <c:pt idx="57">
                        <c:v>4.7492000000000003E-3</c:v>
                      </c:pt>
                      <c:pt idx="58">
                        <c:v>5.2411000000000003E-3</c:v>
                      </c:pt>
                      <c:pt idx="59">
                        <c:v>5.7615000000000001E-3</c:v>
                      </c:pt>
                      <c:pt idx="60">
                        <c:v>6.3036000000000003E-3</c:v>
                      </c:pt>
                      <c:pt idx="61">
                        <c:v>6.8579000000000001E-3</c:v>
                      </c:pt>
                      <c:pt idx="62">
                        <c:v>7.4113E-3</c:v>
                      </c:pt>
                      <c:pt idx="63">
                        <c:v>7.9471999999999998E-3</c:v>
                      </c:pt>
                      <c:pt idx="64">
                        <c:v>8.4457000000000004E-3</c:v>
                      </c:pt>
                      <c:pt idx="65">
                        <c:v>8.8852000000000011E-3</c:v>
                      </c:pt>
                      <c:pt idx="66">
                        <c:v>9.2435E-3</c:v>
                      </c:pt>
                      <c:pt idx="67">
                        <c:v>9.5005999999999997E-3</c:v>
                      </c:pt>
                      <c:pt idx="68">
                        <c:v>9.6408999999999991E-3</c:v>
                      </c:pt>
                      <c:pt idx="69">
                        <c:v>9.6553000000000003E-3</c:v>
                      </c:pt>
                      <c:pt idx="70">
                        <c:v>9.5429E-3</c:v>
                      </c:pt>
                      <c:pt idx="71">
                        <c:v>9.3109999999999998E-3</c:v>
                      </c:pt>
                      <c:pt idx="72">
                        <c:v>8.9738000000000005E-3</c:v>
                      </c:pt>
                      <c:pt idx="73">
                        <c:v>8.5507000000000014E-3</c:v>
                      </c:pt>
                      <c:pt idx="74">
                        <c:v>8.0634999999999995E-3</c:v>
                      </c:pt>
                      <c:pt idx="75">
                        <c:v>7.5342999999999999E-3</c:v>
                      </c:pt>
                      <c:pt idx="76">
                        <c:v>6.9832999999999996E-3</c:v>
                      </c:pt>
                      <c:pt idx="77">
                        <c:v>6.4279000000000003E-3</c:v>
                      </c:pt>
                      <c:pt idx="78">
                        <c:v>5.8820000000000001E-3</c:v>
                      </c:pt>
                      <c:pt idx="79">
                        <c:v>5.3560999999999999E-3</c:v>
                      </c:pt>
                      <c:pt idx="80">
                        <c:v>4.8573999999999996E-3</c:v>
                      </c:pt>
                      <c:pt idx="81">
                        <c:v>4.3903000000000006E-3</c:v>
                      </c:pt>
                      <c:pt idx="82">
                        <c:v>3.9572000000000001E-3</c:v>
                      </c:pt>
                      <c:pt idx="83">
                        <c:v>3.5589999999999997E-3</c:v>
                      </c:pt>
                      <c:pt idx="84">
                        <c:v>3.1949999999999999E-3</c:v>
                      </c:pt>
                      <c:pt idx="85">
                        <c:v>2.8641000000000001E-3</c:v>
                      </c:pt>
                      <c:pt idx="86">
                        <c:v>2.5645000000000004E-3</c:v>
                      </c:pt>
                      <c:pt idx="87">
                        <c:v>2.2940999999999999E-3</c:v>
                      </c:pt>
                      <c:pt idx="88">
                        <c:v>2.0506000000000001E-3</c:v>
                      </c:pt>
                      <c:pt idx="89">
                        <c:v>1.8319E-3</c:v>
                      </c:pt>
                      <c:pt idx="90">
                        <c:v>1.6356999999999999E-3</c:v>
                      </c:pt>
                      <c:pt idx="91">
                        <c:v>1.4600000000000001E-3</c:v>
                      </c:pt>
                      <c:pt idx="92">
                        <c:v>1.3028E-3</c:v>
                      </c:pt>
                      <c:pt idx="93">
                        <c:v>1.1622E-3</c:v>
                      </c:pt>
                      <c:pt idx="94">
                        <c:v>1.0365999999999999E-3</c:v>
                      </c:pt>
                      <c:pt idx="95">
                        <c:v>9.2440999999999997E-4</c:v>
                      </c:pt>
                      <c:pt idx="96">
                        <c:v>8.2426999999999999E-4</c:v>
                      </c:pt>
                      <c:pt idx="97">
                        <c:v>7.3490000000000003E-4</c:v>
                      </c:pt>
                      <c:pt idx="98">
                        <c:v>6.5518E-4</c:v>
                      </c:pt>
                      <c:pt idx="99">
                        <c:v>5.8407000000000001E-4</c:v>
                      </c:pt>
                      <c:pt idx="100">
                        <c:v>5.2065E-4</c:v>
                      </c:pt>
                    </c:numCache>
                  </c:numRef>
                </c:yVal>
                <c:smooth val="1"/>
                <c:extLst xmlns:c15="http://schemas.microsoft.com/office/drawing/2012/chart">
                  <c:ext xmlns:c16="http://schemas.microsoft.com/office/drawing/2014/chart" uri="{C3380CC4-5D6E-409C-BE32-E72D297353CC}">
                    <c16:uniqueId val="{0000000C-E084-4151-8BDF-1380E14EDB2B}"/>
                  </c:ext>
                </c:extLst>
              </c15:ser>
            </c15:filteredScatterSeries>
            <c15:filteredScatterSeries>
              <c15:ser>
                <c:idx val="13"/>
                <c:order val="13"/>
                <c:tx>
                  <c:strRef>
                    <c:extLst xmlns:c15="http://schemas.microsoft.com/office/drawing/2012/chart">
                      <c:ext xmlns:c15="http://schemas.microsoft.com/office/drawing/2012/chart" uri="{02D57815-91ED-43cb-92C2-25804820EDAC}">
                        <c15:formulaRef>
                          <c15:sqref>Plot!$P$5</c15:sqref>
                        </c15:formulaRef>
                      </c:ext>
                    </c:extLst>
                    <c:strCache>
                      <c:ptCount val="1"/>
                      <c:pt idx="0">
                        <c:v>630.z</c:v>
                      </c:pt>
                    </c:strCache>
                  </c:strRef>
                </c:tx>
                <c:spPr>
                  <a:ln w="12700" cap="rnd">
                    <a:solidFill>
                      <a:schemeClr val="accent2">
                        <a:lumMod val="80000"/>
                        <a:lumOff val="2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Plot!$P$7:$P$107</c15:sqref>
                        </c15:formulaRef>
                      </c:ext>
                    </c:extLst>
                    <c:numCache>
                      <c:formatCode>0.00E+00</c:formatCode>
                      <c:ptCount val="101"/>
                      <c:pt idx="0">
                        <c:v>1.5344000000000001E-6</c:v>
                      </c:pt>
                      <c:pt idx="1">
                        <c:v>1.7216E-6</c:v>
                      </c:pt>
                      <c:pt idx="2">
                        <c:v>1.9317000000000001E-6</c:v>
                      </c:pt>
                      <c:pt idx="3">
                        <c:v>2.1674000000000002E-6</c:v>
                      </c:pt>
                      <c:pt idx="4">
                        <c:v>2.4318000000000002E-6</c:v>
                      </c:pt>
                      <c:pt idx="5">
                        <c:v>2.7285000000000002E-6</c:v>
                      </c:pt>
                      <c:pt idx="6">
                        <c:v>3.0614999999999998E-6</c:v>
                      </c:pt>
                      <c:pt idx="7">
                        <c:v>3.4349999999999997E-6</c:v>
                      </c:pt>
                      <c:pt idx="8">
                        <c:v>3.8542000000000003E-6</c:v>
                      </c:pt>
                      <c:pt idx="9">
                        <c:v>4.3243999999999996E-6</c:v>
                      </c:pt>
                      <c:pt idx="10">
                        <c:v>4.8520999999999997E-6</c:v>
                      </c:pt>
                      <c:pt idx="11">
                        <c:v>5.4441000000000001E-6</c:v>
                      </c:pt>
                      <c:pt idx="12">
                        <c:v>6.1083999999999998E-6</c:v>
                      </c:pt>
                      <c:pt idx="13">
                        <c:v>6.8537999999999995E-6</c:v>
                      </c:pt>
                      <c:pt idx="14">
                        <c:v>7.6900000000000009E-6</c:v>
                      </c:pt>
                      <c:pt idx="15">
                        <c:v>8.6283E-6</c:v>
                      </c:pt>
                      <c:pt idx="16">
                        <c:v>9.6810999999999995E-6</c:v>
                      </c:pt>
                      <c:pt idx="17">
                        <c:v>1.0862E-5</c:v>
                      </c:pt>
                      <c:pt idx="18">
                        <c:v>1.2188000000000001E-5</c:v>
                      </c:pt>
                      <c:pt idx="19">
                        <c:v>1.3675E-5</c:v>
                      </c:pt>
                      <c:pt idx="20">
                        <c:v>1.5342999999999999E-5</c:v>
                      </c:pt>
                      <c:pt idx="21">
                        <c:v>1.7215E-5</c:v>
                      </c:pt>
                      <c:pt idx="22">
                        <c:v>1.9316000000000003E-5</c:v>
                      </c:pt>
                      <c:pt idx="23">
                        <c:v>2.1673000000000001E-5</c:v>
                      </c:pt>
                      <c:pt idx="24">
                        <c:v>2.4317000000000001E-5</c:v>
                      </c:pt>
                      <c:pt idx="25">
                        <c:v>2.7284000000000002E-5</c:v>
                      </c:pt>
                      <c:pt idx="26">
                        <c:v>3.0611999999999998E-5</c:v>
                      </c:pt>
                      <c:pt idx="27">
                        <c:v>3.4346999999999995E-5</c:v>
                      </c:pt>
                      <c:pt idx="28">
                        <c:v>3.8535999999999998E-5</c:v>
                      </c:pt>
                      <c:pt idx="29">
                        <c:v>4.3237E-5</c:v>
                      </c:pt>
                      <c:pt idx="30">
                        <c:v>4.8510999999999997E-5</c:v>
                      </c:pt>
                      <c:pt idx="31">
                        <c:v>5.4427000000000006E-5</c:v>
                      </c:pt>
                      <c:pt idx="32">
                        <c:v>6.1063999999999997E-5</c:v>
                      </c:pt>
                      <c:pt idx="33">
                        <c:v>6.8509000000000004E-5</c:v>
                      </c:pt>
                      <c:pt idx="34">
                        <c:v>7.6859000000000004E-5</c:v>
                      </c:pt>
                      <c:pt idx="35">
                        <c:v>8.6226000000000011E-5</c:v>
                      </c:pt>
                      <c:pt idx="36">
                        <c:v>9.6730000000000004E-5</c:v>
                      </c:pt>
                      <c:pt idx="37">
                        <c:v>1.0851E-4</c:v>
                      </c:pt>
                      <c:pt idx="38">
                        <c:v>1.2171000000000001E-4</c:v>
                      </c:pt>
                      <c:pt idx="39">
                        <c:v>1.3652E-4</c:v>
                      </c:pt>
                      <c:pt idx="40">
                        <c:v>1.5311E-4</c:v>
                      </c:pt>
                      <c:pt idx="41">
                        <c:v>1.717E-4</c:v>
                      </c:pt>
                      <c:pt idx="42">
                        <c:v>1.9251000000000001E-4</c:v>
                      </c:pt>
                      <c:pt idx="43">
                        <c:v>2.1581000000000001E-4</c:v>
                      </c:pt>
                      <c:pt idx="44">
                        <c:v>2.4188000000000001E-4</c:v>
                      </c:pt>
                      <c:pt idx="45">
                        <c:v>2.7102000000000002E-4</c:v>
                      </c:pt>
                      <c:pt idx="46">
                        <c:v>3.0356000000000003E-4</c:v>
                      </c:pt>
                      <c:pt idx="47">
                        <c:v>3.3984999999999999E-4</c:v>
                      </c:pt>
                      <c:pt idx="48">
                        <c:v>3.8027000000000004E-4</c:v>
                      </c:pt>
                      <c:pt idx="49">
                        <c:v>4.2519999999999998E-4</c:v>
                      </c:pt>
                      <c:pt idx="50">
                        <c:v>4.7501999999999999E-4</c:v>
                      </c:pt>
                      <c:pt idx="51">
                        <c:v>5.3010000000000004E-4</c:v>
                      </c:pt>
                      <c:pt idx="52">
                        <c:v>5.9077000000000001E-4</c:v>
                      </c:pt>
                      <c:pt idx="53">
                        <c:v>6.5726000000000001E-4</c:v>
                      </c:pt>
                      <c:pt idx="54">
                        <c:v>7.2970000000000001E-4</c:v>
                      </c:pt>
                      <c:pt idx="55">
                        <c:v>8.0804E-4</c:v>
                      </c:pt>
                      <c:pt idx="56">
                        <c:v>8.9196999999999996E-4</c:v>
                      </c:pt>
                      <c:pt idx="57">
                        <c:v>9.8083000000000003E-4</c:v>
                      </c:pt>
                      <c:pt idx="58">
                        <c:v>1.0735E-3</c:v>
                      </c:pt>
                      <c:pt idx="59">
                        <c:v>1.1685000000000001E-3</c:v>
                      </c:pt>
                      <c:pt idx="60">
                        <c:v>1.2634E-3</c:v>
                      </c:pt>
                      <c:pt idx="61">
                        <c:v>1.3556E-3</c:v>
                      </c:pt>
                      <c:pt idx="62">
                        <c:v>1.4417E-3</c:v>
                      </c:pt>
                      <c:pt idx="63">
                        <c:v>1.5179000000000002E-3</c:v>
                      </c:pt>
                      <c:pt idx="64">
                        <c:v>1.5804999999999999E-3</c:v>
                      </c:pt>
                      <c:pt idx="65">
                        <c:v>1.6259E-3</c:v>
                      </c:pt>
                      <c:pt idx="66">
                        <c:v>1.6515E-3</c:v>
                      </c:pt>
                      <c:pt idx="67">
                        <c:v>1.6555999999999999E-3</c:v>
                      </c:pt>
                      <c:pt idx="68">
                        <c:v>1.6379000000000001E-3</c:v>
                      </c:pt>
                      <c:pt idx="69">
                        <c:v>1.5996000000000001E-3</c:v>
                      </c:pt>
                      <c:pt idx="70">
                        <c:v>1.5430000000000001E-3</c:v>
                      </c:pt>
                      <c:pt idx="71">
                        <c:v>1.4714999999999999E-3</c:v>
                      </c:pt>
                      <c:pt idx="72">
                        <c:v>1.3887000000000001E-3</c:v>
                      </c:pt>
                      <c:pt idx="73">
                        <c:v>1.2983000000000001E-3</c:v>
                      </c:pt>
                      <c:pt idx="74">
                        <c:v>1.2041E-3</c:v>
                      </c:pt>
                      <c:pt idx="75">
                        <c:v>1.1088000000000001E-3</c:v>
                      </c:pt>
                      <c:pt idx="76">
                        <c:v>1.0151000000000001E-3</c:v>
                      </c:pt>
                      <c:pt idx="77">
                        <c:v>9.2463000000000007E-4</c:v>
                      </c:pt>
                      <c:pt idx="78">
                        <c:v>8.3876000000000003E-4</c:v>
                      </c:pt>
                      <c:pt idx="79">
                        <c:v>7.5827999999999996E-4</c:v>
                      </c:pt>
                      <c:pt idx="80">
                        <c:v>6.8360999999999997E-4</c:v>
                      </c:pt>
                      <c:pt idx="81">
                        <c:v>6.1490999999999998E-4</c:v>
                      </c:pt>
                      <c:pt idx="82">
                        <c:v>5.5208999999999998E-4</c:v>
                      </c:pt>
                      <c:pt idx="83">
                        <c:v>4.9496000000000002E-4</c:v>
                      </c:pt>
                      <c:pt idx="84">
                        <c:v>4.4321999999999997E-4</c:v>
                      </c:pt>
                      <c:pt idx="85">
                        <c:v>3.9649999999999999E-4</c:v>
                      </c:pt>
                      <c:pt idx="86">
                        <c:v>3.5444000000000003E-4</c:v>
                      </c:pt>
                      <c:pt idx="87">
                        <c:v>3.1664999999999997E-4</c:v>
                      </c:pt>
                      <c:pt idx="88">
                        <c:v>2.8275000000000002E-4</c:v>
                      </c:pt>
                      <c:pt idx="89">
                        <c:v>2.5238000000000002E-4</c:v>
                      </c:pt>
                      <c:pt idx="90">
                        <c:v>2.2521000000000002E-4</c:v>
                      </c:pt>
                      <c:pt idx="91">
                        <c:v>2.0091E-4</c:v>
                      </c:pt>
                      <c:pt idx="92">
                        <c:v>1.7920000000000002E-4</c:v>
                      </c:pt>
                      <c:pt idx="93">
                        <c:v>1.5980000000000001E-4</c:v>
                      </c:pt>
                      <c:pt idx="94">
                        <c:v>1.4249E-4</c:v>
                      </c:pt>
                      <c:pt idx="95">
                        <c:v>1.2705E-4</c:v>
                      </c:pt>
                      <c:pt idx="96">
                        <c:v>1.1326E-4</c:v>
                      </c:pt>
                      <c:pt idx="97">
                        <c:v>1.0097E-4</c:v>
                      </c:pt>
                      <c:pt idx="98">
                        <c:v>9.0007999999999996E-5</c:v>
                      </c:pt>
                      <c:pt idx="99">
                        <c:v>8.0232E-5</c:v>
                      </c:pt>
                      <c:pt idx="100">
                        <c:v>7.1515999999999998E-5</c:v>
                      </c:pt>
                    </c:numCache>
                  </c:numRef>
                </c:yVal>
                <c:smooth val="1"/>
                <c:extLst xmlns:c15="http://schemas.microsoft.com/office/drawing/2012/chart">
                  <c:ext xmlns:c16="http://schemas.microsoft.com/office/drawing/2014/chart" uri="{C3380CC4-5D6E-409C-BE32-E72D297353CC}">
                    <c16:uniqueId val="{0000000D-E084-4151-8BDF-1380E14EDB2B}"/>
                  </c:ext>
                </c:extLst>
              </c15:ser>
            </c15:filteredScatterSeries>
          </c:ext>
        </c:extLst>
      </c:scatterChart>
      <c:valAx>
        <c:axId val="191809408"/>
        <c:scaling>
          <c:orientation val="minMax"/>
          <c:max val="6"/>
          <c:min val="1"/>
        </c:scaling>
        <c:delete val="0"/>
        <c:axPos val="b"/>
        <c:title>
          <c:tx>
            <c:rich>
              <a:bodyPr rot="0" spcFirstLastPara="1" vertOverflow="ellipsis" vert="horz" wrap="square" anchor="ctr" anchorCtr="1"/>
              <a:lstStyle/>
              <a:p>
                <a:pPr>
                  <a:defRPr sz="1600" b="0" i="0" u="none" strike="noStrike" kern="1200" baseline="0">
                    <a:solidFill>
                      <a:schemeClr val="tx1"/>
                    </a:solidFill>
                    <a:latin typeface="Calibri" panose="020F0502020204030204" pitchFamily="34" charset="0"/>
                    <a:ea typeface="+mn-ea"/>
                    <a:cs typeface="Calibri" panose="020F0502020204030204" pitchFamily="34" charset="0"/>
                  </a:defRPr>
                </a:pPr>
                <a:r>
                  <a:rPr lang="en-GB" sz="1600" dirty="0">
                    <a:solidFill>
                      <a:schemeClr val="tx1"/>
                    </a:solidFill>
                    <a:latin typeface="Calibri" panose="020F0502020204030204" pitchFamily="34" charset="0"/>
                    <a:cs typeface="Calibri" panose="020F0502020204030204" pitchFamily="34" charset="0"/>
                  </a:rPr>
                  <a:t>Log Frequency</a:t>
                </a:r>
              </a:p>
            </c:rich>
          </c:tx>
          <c:layout>
            <c:manualLayout>
              <c:xMode val="edge"/>
              <c:yMode val="edge"/>
              <c:x val="0.39578520294791941"/>
              <c:y val="0.94217517427415642"/>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91819776"/>
        <c:crosses val="autoZero"/>
        <c:crossBetween val="midCat"/>
        <c:majorUnit val="1"/>
      </c:valAx>
      <c:valAx>
        <c:axId val="191819776"/>
        <c:scaling>
          <c:orientation val="minMax"/>
          <c:max val="0.4"/>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Calibri" panose="020F0502020204030204" pitchFamily="34" charset="0"/>
                    <a:ea typeface="+mn-ea"/>
                    <a:cs typeface="Calibri" panose="020F0502020204030204" pitchFamily="34" charset="0"/>
                  </a:defRPr>
                </a:pPr>
                <a:r>
                  <a:rPr lang="en-US" sz="1600">
                    <a:solidFill>
                      <a:schemeClr val="tx1"/>
                    </a:solidFill>
                    <a:latin typeface="Calibri" panose="020F0502020204030204" pitchFamily="34" charset="0"/>
                    <a:cs typeface="Calibri" panose="020F0502020204030204" pitchFamily="34" charset="0"/>
                  </a:rPr>
                  <a:t>-C" /pF</a:t>
                </a:r>
              </a:p>
            </c:rich>
          </c:tx>
          <c:layout>
            <c:manualLayout>
              <c:xMode val="edge"/>
              <c:yMode val="edge"/>
              <c:x val="3.2654592784986075E-3"/>
              <c:y val="0.37899349222895146"/>
            </c:manualLayout>
          </c:layout>
          <c:overlay val="0"/>
          <c:spPr>
            <a:noFill/>
            <a:ln>
              <a:noFill/>
            </a:ln>
            <a:effectLst/>
          </c:spPr>
        </c:title>
        <c:numFmt formatCode="#,##0.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91809408"/>
        <c:crosses val="autoZero"/>
        <c:crossBetween val="midCat"/>
        <c:majorUnit val="0.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103914895253478"/>
          <c:y val="6.2708151064450282E-2"/>
          <c:w val="0.76319666772422667"/>
          <c:h val="0.72051022031336986"/>
        </c:manualLayout>
      </c:layout>
      <c:scatterChart>
        <c:scatterStyle val="smoothMarker"/>
        <c:varyColors val="0"/>
        <c:ser>
          <c:idx val="0"/>
          <c:order val="0"/>
          <c:tx>
            <c:v>-41.1 C</c:v>
          </c:tx>
          <c:spPr>
            <a:ln w="12700" cap="rnd">
              <a:solidFill>
                <a:srgbClr val="00B0F0"/>
              </a:solidFill>
              <a:round/>
            </a:ln>
            <a:effectLst/>
          </c:spPr>
          <c:marker>
            <c:symbol val="none"/>
          </c:marker>
          <c:xVal>
            <c:numRef>
              <c:f>'TVIS spectrum'!$L$6:$L$56</c:f>
              <c:numCache>
                <c:formatCode>0.00</c:formatCode>
                <c:ptCount val="51"/>
                <c:pt idx="0">
                  <c:v>6</c:v>
                </c:pt>
                <c:pt idx="1">
                  <c:v>5.9030899869919438</c:v>
                </c:pt>
                <c:pt idx="2">
                  <c:v>5.8239109124113</c:v>
                </c:pt>
                <c:pt idx="3">
                  <c:v>5.7569630370485534</c:v>
                </c:pt>
                <c:pt idx="4">
                  <c:v>5.6020599913279625</c:v>
                </c:pt>
                <c:pt idx="5">
                  <c:v>5.5228744023138034</c:v>
                </c:pt>
                <c:pt idx="6">
                  <c:v>5.4259741609193757</c:v>
                </c:pt>
                <c:pt idx="7">
                  <c:v>5.3010299956639813</c:v>
                </c:pt>
                <c:pt idx="8">
                  <c:v>5.204119982655925</c:v>
                </c:pt>
                <c:pt idx="9">
                  <c:v>5.1106906972737542</c:v>
                </c:pt>
                <c:pt idx="10">
                  <c:v>5</c:v>
                </c:pt>
                <c:pt idx="11">
                  <c:v>4.9030899869919438</c:v>
                </c:pt>
                <c:pt idx="12">
                  <c:v>4.8027190075796815</c:v>
                </c:pt>
                <c:pt idx="13">
                  <c:v>4.7044336600521994</c:v>
                </c:pt>
                <c:pt idx="14">
                  <c:v>4.6020599913279625</c:v>
                </c:pt>
                <c:pt idx="15">
                  <c:v>4.5016890119157003</c:v>
                </c:pt>
                <c:pt idx="16">
                  <c:v>4.4006588497649739</c:v>
                </c:pt>
                <c:pt idx="17">
                  <c:v>4.3010299956639813</c:v>
                </c:pt>
                <c:pt idx="18">
                  <c:v>4.200659016251719</c:v>
                </c:pt>
                <c:pt idx="19">
                  <c:v>4.1009905230699646</c:v>
                </c:pt>
                <c:pt idx="20">
                  <c:v>4</c:v>
                </c:pt>
                <c:pt idx="21">
                  <c:v>3.90049275542937</c:v>
                </c:pt>
                <c:pt idx="22">
                  <c:v>3.800655228145212</c:v>
                </c:pt>
                <c:pt idx="23">
                  <c:v>3.7000543856282389</c:v>
                </c:pt>
                <c:pt idx="24">
                  <c:v>3.6003302305807652</c:v>
                </c:pt>
                <c:pt idx="25">
                  <c:v>3.5003188237463867</c:v>
                </c:pt>
                <c:pt idx="26">
                  <c:v>3.4001233554370809</c:v>
                </c:pt>
                <c:pt idx="27">
                  <c:v>3.3001605369513523</c:v>
                </c:pt>
                <c:pt idx="28">
                  <c:v>3.2001388538573807</c:v>
                </c:pt>
                <c:pt idx="29">
                  <c:v>3.1000257301078626</c:v>
                </c:pt>
                <c:pt idx="30">
                  <c:v>3</c:v>
                </c:pt>
                <c:pt idx="31">
                  <c:v>2.9000611027354806</c:v>
                </c:pt>
                <c:pt idx="32">
                  <c:v>2.8000362418279794</c:v>
                </c:pt>
                <c:pt idx="33">
                  <c:v>2.7000023971422538</c:v>
                </c:pt>
                <c:pt idx="34">
                  <c:v>2.6000249038929866</c:v>
                </c:pt>
                <c:pt idx="35">
                  <c:v>2.5000030680516931</c:v>
                </c:pt>
                <c:pt idx="36">
                  <c:v>2.4000023459279558</c:v>
                </c:pt>
                <c:pt idx="37">
                  <c:v>2.3000082025538129</c:v>
                </c:pt>
                <c:pt idx="38">
                  <c:v>2.2000018654066018</c:v>
                </c:pt>
                <c:pt idx="39">
                  <c:v>2.0999912335446846</c:v>
                </c:pt>
                <c:pt idx="40">
                  <c:v>2</c:v>
                </c:pt>
                <c:pt idx="41">
                  <c:v>1.9000009651534695</c:v>
                </c:pt>
                <c:pt idx="42">
                  <c:v>1.8000018278179688</c:v>
                </c:pt>
                <c:pt idx="43">
                  <c:v>1.700002397142254</c:v>
                </c:pt>
                <c:pt idx="44">
                  <c:v>1.6000030866277404</c:v>
                </c:pt>
                <c:pt idx="45">
                  <c:v>1.5000030680516931</c:v>
                </c:pt>
                <c:pt idx="46">
                  <c:v>1.400002345927956</c:v>
                </c:pt>
                <c:pt idx="47">
                  <c:v>1.3000082025538131</c:v>
                </c:pt>
                <c:pt idx="48">
                  <c:v>1.2000018654066018</c:v>
                </c:pt>
                <c:pt idx="49">
                  <c:v>1.0999912335446844</c:v>
                </c:pt>
                <c:pt idx="50">
                  <c:v>1</c:v>
                </c:pt>
              </c:numCache>
            </c:numRef>
          </c:xVal>
          <c:yVal>
            <c:numRef>
              <c:f>'TVIS spectrum'!$O$6:$O$56</c:f>
              <c:numCache>
                <c:formatCode>General</c:formatCode>
                <c:ptCount val="51"/>
                <c:pt idx="0">
                  <c:v>4.2134099999999999E-3</c:v>
                </c:pt>
                <c:pt idx="1">
                  <c:v>4.7100700000000002E-3</c:v>
                </c:pt>
                <c:pt idx="2">
                  <c:v>3.3453699999999999E-3</c:v>
                </c:pt>
                <c:pt idx="3">
                  <c:v>3.3264100000000001E-3</c:v>
                </c:pt>
                <c:pt idx="4">
                  <c:v>4.9655799999999998E-3</c:v>
                </c:pt>
                <c:pt idx="5">
                  <c:v>3.26954E-3</c:v>
                </c:pt>
                <c:pt idx="6">
                  <c:v>3.2291500000000001E-3</c:v>
                </c:pt>
                <c:pt idx="7">
                  <c:v>3.78561E-3</c:v>
                </c:pt>
                <c:pt idx="8">
                  <c:v>4.4546799999999999E-3</c:v>
                </c:pt>
                <c:pt idx="9">
                  <c:v>5.1020600000000003E-3</c:v>
                </c:pt>
                <c:pt idx="10">
                  <c:v>5.9755600000000004E-3</c:v>
                </c:pt>
                <c:pt idx="11">
                  <c:v>6.9349199999999998E-3</c:v>
                </c:pt>
                <c:pt idx="12">
                  <c:v>8.1175599999999994E-3</c:v>
                </c:pt>
                <c:pt idx="13">
                  <c:v>9.5496999999999995E-3</c:v>
                </c:pt>
                <c:pt idx="14">
                  <c:v>1.14103E-2</c:v>
                </c:pt>
                <c:pt idx="15">
                  <c:v>1.37971E-2</c:v>
                </c:pt>
                <c:pt idx="16">
                  <c:v>1.68716E-2</c:v>
                </c:pt>
                <c:pt idx="17">
                  <c:v>2.0761399999999999E-2</c:v>
                </c:pt>
                <c:pt idx="18">
                  <c:v>2.5839600000000001E-2</c:v>
                </c:pt>
                <c:pt idx="19">
                  <c:v>3.2380100000000002E-2</c:v>
                </c:pt>
                <c:pt idx="20">
                  <c:v>4.1061199999999999E-2</c:v>
                </c:pt>
                <c:pt idx="21">
                  <c:v>5.23635E-2</c:v>
                </c:pt>
                <c:pt idx="22">
                  <c:v>6.7422300000000004E-2</c:v>
                </c:pt>
                <c:pt idx="23">
                  <c:v>8.7810200000000005E-2</c:v>
                </c:pt>
                <c:pt idx="24">
                  <c:v>0.114887</c:v>
                </c:pt>
                <c:pt idx="25">
                  <c:v>0.15115999999999999</c:v>
                </c:pt>
                <c:pt idx="26">
                  <c:v>0.19872899999999999</c:v>
                </c:pt>
                <c:pt idx="27">
                  <c:v>0.25829099999999999</c:v>
                </c:pt>
                <c:pt idx="28">
                  <c:v>0.32867499999999999</c:v>
                </c:pt>
                <c:pt idx="29">
                  <c:v>0.405225</c:v>
                </c:pt>
                <c:pt idx="30">
                  <c:v>0.48096299999999997</c:v>
                </c:pt>
                <c:pt idx="31">
                  <c:v>0.54761300000000002</c:v>
                </c:pt>
                <c:pt idx="32">
                  <c:v>0.599916</c:v>
                </c:pt>
                <c:pt idx="33">
                  <c:v>0.63517999999999997</c:v>
                </c:pt>
                <c:pt idx="34">
                  <c:v>0.65443499999999999</c:v>
                </c:pt>
                <c:pt idx="35">
                  <c:v>0.65802300000000002</c:v>
                </c:pt>
                <c:pt idx="36">
                  <c:v>0.65165300000000004</c:v>
                </c:pt>
                <c:pt idx="37">
                  <c:v>0.63516499999999998</c:v>
                </c:pt>
                <c:pt idx="38">
                  <c:v>0.61476399999999998</c:v>
                </c:pt>
                <c:pt idx="39">
                  <c:v>0.58962199999999998</c:v>
                </c:pt>
                <c:pt idx="40">
                  <c:v>0.56458699999999995</c:v>
                </c:pt>
                <c:pt idx="41">
                  <c:v>0.53250399999999998</c:v>
                </c:pt>
                <c:pt idx="42">
                  <c:v>0.50365499999999996</c:v>
                </c:pt>
                <c:pt idx="43">
                  <c:v>0.47897400000000001</c:v>
                </c:pt>
                <c:pt idx="44">
                  <c:v>0.436473</c:v>
                </c:pt>
                <c:pt idx="45">
                  <c:v>0.40124199999999999</c:v>
                </c:pt>
                <c:pt idx="46">
                  <c:v>0.36650500000000003</c:v>
                </c:pt>
                <c:pt idx="47">
                  <c:v>0.33155200000000001</c:v>
                </c:pt>
                <c:pt idx="48">
                  <c:v>0.298066</c:v>
                </c:pt>
                <c:pt idx="49">
                  <c:v>0.26646300000000001</c:v>
                </c:pt>
                <c:pt idx="50">
                  <c:v>0.23702100000000001</c:v>
                </c:pt>
              </c:numCache>
            </c:numRef>
          </c:yVal>
          <c:smooth val="1"/>
          <c:extLst>
            <c:ext xmlns:c16="http://schemas.microsoft.com/office/drawing/2014/chart" uri="{C3380CC4-5D6E-409C-BE32-E72D297353CC}">
              <c16:uniqueId val="{00000000-DCEA-4C4C-8029-2EC26BBEE765}"/>
            </c:ext>
          </c:extLst>
        </c:ser>
        <c:ser>
          <c:idx val="2"/>
          <c:order val="1"/>
          <c:tx>
            <c:v>-37.6 C</c:v>
          </c:tx>
          <c:spPr>
            <a:ln w="12700" cap="rnd">
              <a:solidFill>
                <a:srgbClr val="C00000"/>
              </a:solidFill>
              <a:round/>
            </a:ln>
            <a:effectLst/>
          </c:spPr>
          <c:marker>
            <c:symbol val="none"/>
          </c:marker>
          <c:xVal>
            <c:numRef>
              <c:f>'TVIS spectrum'!$V$6:$V$56</c:f>
              <c:numCache>
                <c:formatCode>0.00</c:formatCode>
                <c:ptCount val="51"/>
                <c:pt idx="0">
                  <c:v>6</c:v>
                </c:pt>
                <c:pt idx="1">
                  <c:v>5.9030899869919438</c:v>
                </c:pt>
                <c:pt idx="2">
                  <c:v>5.8239109124113</c:v>
                </c:pt>
                <c:pt idx="3">
                  <c:v>5.7569630370485534</c:v>
                </c:pt>
                <c:pt idx="4">
                  <c:v>5.6020599913279625</c:v>
                </c:pt>
                <c:pt idx="5">
                  <c:v>5.5228744023138034</c:v>
                </c:pt>
                <c:pt idx="6">
                  <c:v>5.4259741609193757</c:v>
                </c:pt>
                <c:pt idx="7">
                  <c:v>5.3010299956639813</c:v>
                </c:pt>
                <c:pt idx="8">
                  <c:v>5.204119982655925</c:v>
                </c:pt>
                <c:pt idx="9">
                  <c:v>5.1106906972737542</c:v>
                </c:pt>
                <c:pt idx="10">
                  <c:v>5</c:v>
                </c:pt>
                <c:pt idx="11">
                  <c:v>4.9030899869919438</c:v>
                </c:pt>
                <c:pt idx="12">
                  <c:v>4.8027190075796815</c:v>
                </c:pt>
                <c:pt idx="13">
                  <c:v>4.7044336600521994</c:v>
                </c:pt>
                <c:pt idx="14">
                  <c:v>4.6020599913279625</c:v>
                </c:pt>
                <c:pt idx="15">
                  <c:v>4.5016890119157003</c:v>
                </c:pt>
                <c:pt idx="16">
                  <c:v>4.4006588497649739</c:v>
                </c:pt>
                <c:pt idx="17">
                  <c:v>4.3010299956639813</c:v>
                </c:pt>
                <c:pt idx="18">
                  <c:v>4.200659016251719</c:v>
                </c:pt>
                <c:pt idx="19">
                  <c:v>4.1009905230699646</c:v>
                </c:pt>
                <c:pt idx="20">
                  <c:v>4</c:v>
                </c:pt>
                <c:pt idx="21">
                  <c:v>3.90049275542937</c:v>
                </c:pt>
                <c:pt idx="22">
                  <c:v>3.800655228145212</c:v>
                </c:pt>
                <c:pt idx="23">
                  <c:v>3.7000543856282389</c:v>
                </c:pt>
                <c:pt idx="24">
                  <c:v>3.6003302305807652</c:v>
                </c:pt>
                <c:pt idx="25">
                  <c:v>3.5003188237463867</c:v>
                </c:pt>
                <c:pt idx="26">
                  <c:v>3.4001233554370809</c:v>
                </c:pt>
                <c:pt idx="27">
                  <c:v>3.3001605369513523</c:v>
                </c:pt>
                <c:pt idx="28">
                  <c:v>3.2001388538573807</c:v>
                </c:pt>
                <c:pt idx="29">
                  <c:v>3.1000257301078626</c:v>
                </c:pt>
                <c:pt idx="30">
                  <c:v>3</c:v>
                </c:pt>
                <c:pt idx="31">
                  <c:v>2.9000611027354806</c:v>
                </c:pt>
                <c:pt idx="32">
                  <c:v>2.8000362418279794</c:v>
                </c:pt>
                <c:pt idx="33">
                  <c:v>2.7000023971422538</c:v>
                </c:pt>
                <c:pt idx="34">
                  <c:v>2.6000249038929866</c:v>
                </c:pt>
                <c:pt idx="35">
                  <c:v>2.5000030680516931</c:v>
                </c:pt>
                <c:pt idx="36">
                  <c:v>2.4000023459279558</c:v>
                </c:pt>
                <c:pt idx="37">
                  <c:v>2.3000082025538129</c:v>
                </c:pt>
                <c:pt idx="38">
                  <c:v>2.2000018654066018</c:v>
                </c:pt>
                <c:pt idx="39">
                  <c:v>2.0999912335446846</c:v>
                </c:pt>
                <c:pt idx="40">
                  <c:v>2</c:v>
                </c:pt>
                <c:pt idx="41">
                  <c:v>1.9000009651534695</c:v>
                </c:pt>
                <c:pt idx="42">
                  <c:v>1.8000018278179688</c:v>
                </c:pt>
                <c:pt idx="43">
                  <c:v>1.700002397142254</c:v>
                </c:pt>
                <c:pt idx="44">
                  <c:v>1.6000030866277404</c:v>
                </c:pt>
                <c:pt idx="45">
                  <c:v>1.5000030680516931</c:v>
                </c:pt>
                <c:pt idx="46">
                  <c:v>1.400002345927956</c:v>
                </c:pt>
                <c:pt idx="47">
                  <c:v>1.3000082025538131</c:v>
                </c:pt>
                <c:pt idx="48">
                  <c:v>1.2000018654066018</c:v>
                </c:pt>
                <c:pt idx="49">
                  <c:v>1.0999912335446844</c:v>
                </c:pt>
                <c:pt idx="50">
                  <c:v>1</c:v>
                </c:pt>
              </c:numCache>
            </c:numRef>
          </c:xVal>
          <c:yVal>
            <c:numRef>
              <c:f>'TVIS spectrum'!$Y$6:$Y$56</c:f>
              <c:numCache>
                <c:formatCode>General</c:formatCode>
                <c:ptCount val="51"/>
                <c:pt idx="0">
                  <c:v>2.7377500000000002E-3</c:v>
                </c:pt>
                <c:pt idx="1">
                  <c:v>5.9614200000000003E-3</c:v>
                </c:pt>
                <c:pt idx="2">
                  <c:v>1.33241E-2</c:v>
                </c:pt>
                <c:pt idx="3">
                  <c:v>4.14694E-3</c:v>
                </c:pt>
                <c:pt idx="4">
                  <c:v>5.29665E-3</c:v>
                </c:pt>
                <c:pt idx="5">
                  <c:v>3.6306200000000002E-3</c:v>
                </c:pt>
                <c:pt idx="6">
                  <c:v>3.60429E-3</c:v>
                </c:pt>
                <c:pt idx="7">
                  <c:v>4.2661699999999997E-3</c:v>
                </c:pt>
                <c:pt idx="8">
                  <c:v>5.0402600000000004E-3</c:v>
                </c:pt>
                <c:pt idx="9">
                  <c:v>5.8204099999999998E-3</c:v>
                </c:pt>
                <c:pt idx="10">
                  <c:v>6.8673600000000003E-3</c:v>
                </c:pt>
                <c:pt idx="11">
                  <c:v>8.0325899999999992E-3</c:v>
                </c:pt>
                <c:pt idx="12">
                  <c:v>9.4942299999999993E-3</c:v>
                </c:pt>
                <c:pt idx="13">
                  <c:v>1.1227300000000001E-2</c:v>
                </c:pt>
                <c:pt idx="14">
                  <c:v>1.3598000000000001E-2</c:v>
                </c:pt>
                <c:pt idx="15">
                  <c:v>1.65649E-2</c:v>
                </c:pt>
                <c:pt idx="16">
                  <c:v>2.0420000000000001E-2</c:v>
                </c:pt>
                <c:pt idx="17">
                  <c:v>2.52888E-2</c:v>
                </c:pt>
                <c:pt idx="18">
                  <c:v>3.1670499999999997E-2</c:v>
                </c:pt>
                <c:pt idx="19">
                  <c:v>3.9952399999999999E-2</c:v>
                </c:pt>
                <c:pt idx="20">
                  <c:v>5.0998399999999999E-2</c:v>
                </c:pt>
                <c:pt idx="21">
                  <c:v>6.5489000000000006E-2</c:v>
                </c:pt>
                <c:pt idx="22">
                  <c:v>8.4915000000000004E-2</c:v>
                </c:pt>
                <c:pt idx="23">
                  <c:v>0.11124199999999999</c:v>
                </c:pt>
                <c:pt idx="24">
                  <c:v>0.14621000000000001</c:v>
                </c:pt>
                <c:pt idx="25">
                  <c:v>0.192413</c:v>
                </c:pt>
                <c:pt idx="26">
                  <c:v>0.25123400000000001</c:v>
                </c:pt>
                <c:pt idx="27">
                  <c:v>0.32183299999999998</c:v>
                </c:pt>
                <c:pt idx="28">
                  <c:v>0.40032099999999998</c:v>
                </c:pt>
                <c:pt idx="29">
                  <c:v>0.479375</c:v>
                </c:pt>
                <c:pt idx="30">
                  <c:v>0.55040500000000003</c:v>
                </c:pt>
                <c:pt idx="31">
                  <c:v>0.60626800000000003</c:v>
                </c:pt>
                <c:pt idx="32">
                  <c:v>0.64356000000000002</c:v>
                </c:pt>
                <c:pt idx="33">
                  <c:v>0.66169599999999995</c:v>
                </c:pt>
                <c:pt idx="34">
                  <c:v>0.66466099999999995</c:v>
                </c:pt>
                <c:pt idx="35">
                  <c:v>0.65681800000000001</c:v>
                </c:pt>
                <c:pt idx="36">
                  <c:v>0.63990400000000003</c:v>
                </c:pt>
                <c:pt idx="37">
                  <c:v>0.62224800000000002</c:v>
                </c:pt>
                <c:pt idx="38">
                  <c:v>0.59959600000000002</c:v>
                </c:pt>
                <c:pt idx="39">
                  <c:v>0.57589800000000002</c:v>
                </c:pt>
                <c:pt idx="40">
                  <c:v>0.54836099999999999</c:v>
                </c:pt>
                <c:pt idx="41">
                  <c:v>0.51895500000000006</c:v>
                </c:pt>
                <c:pt idx="42">
                  <c:v>0.488095</c:v>
                </c:pt>
                <c:pt idx="43">
                  <c:v>0.46151799999999998</c:v>
                </c:pt>
                <c:pt idx="44">
                  <c:v>0.41421400000000003</c:v>
                </c:pt>
                <c:pt idx="45">
                  <c:v>0.37686900000000001</c:v>
                </c:pt>
                <c:pt idx="46">
                  <c:v>0.34023199999999998</c:v>
                </c:pt>
                <c:pt idx="47">
                  <c:v>0.30318699999999998</c:v>
                </c:pt>
                <c:pt idx="48">
                  <c:v>0.26913799999999999</c:v>
                </c:pt>
                <c:pt idx="49">
                  <c:v>0.23776900000000001</c:v>
                </c:pt>
                <c:pt idx="50">
                  <c:v>0.20927799999999999</c:v>
                </c:pt>
              </c:numCache>
            </c:numRef>
          </c:yVal>
          <c:smooth val="1"/>
          <c:extLst>
            <c:ext xmlns:c16="http://schemas.microsoft.com/office/drawing/2014/chart" uri="{C3380CC4-5D6E-409C-BE32-E72D297353CC}">
              <c16:uniqueId val="{00000002-DCEA-4C4C-8029-2EC26BBEE765}"/>
            </c:ext>
          </c:extLst>
        </c:ser>
        <c:ser>
          <c:idx val="3"/>
          <c:order val="2"/>
          <c:tx>
            <c:v>-30.1 C</c:v>
          </c:tx>
          <c:spPr>
            <a:ln w="12700" cap="rnd">
              <a:solidFill>
                <a:schemeClr val="accent6">
                  <a:lumMod val="75000"/>
                </a:schemeClr>
              </a:solidFill>
              <a:round/>
            </a:ln>
            <a:effectLst/>
          </c:spPr>
          <c:marker>
            <c:symbol val="none"/>
          </c:marker>
          <c:xVal>
            <c:numRef>
              <c:f>'TVIS spectrum'!$AA$6:$AA$56</c:f>
              <c:numCache>
                <c:formatCode>0.00</c:formatCode>
                <c:ptCount val="51"/>
                <c:pt idx="0">
                  <c:v>6</c:v>
                </c:pt>
                <c:pt idx="1">
                  <c:v>5.9030899869919438</c:v>
                </c:pt>
                <c:pt idx="2">
                  <c:v>5.8239109124113</c:v>
                </c:pt>
                <c:pt idx="3">
                  <c:v>5.7569630370485534</c:v>
                </c:pt>
                <c:pt idx="4">
                  <c:v>5.6020599913279625</c:v>
                </c:pt>
                <c:pt idx="5">
                  <c:v>5.5228744023138034</c:v>
                </c:pt>
                <c:pt idx="6">
                  <c:v>5.4259741609193757</c:v>
                </c:pt>
                <c:pt idx="7">
                  <c:v>5.3010299956639813</c:v>
                </c:pt>
                <c:pt idx="8">
                  <c:v>5.204119982655925</c:v>
                </c:pt>
                <c:pt idx="9">
                  <c:v>5.1106906972737542</c:v>
                </c:pt>
                <c:pt idx="10">
                  <c:v>5</c:v>
                </c:pt>
                <c:pt idx="11">
                  <c:v>4.9030899869919438</c:v>
                </c:pt>
                <c:pt idx="12">
                  <c:v>4.8027190075796815</c:v>
                </c:pt>
                <c:pt idx="13">
                  <c:v>4.7044336600521994</c:v>
                </c:pt>
                <c:pt idx="14">
                  <c:v>4.6020599913279625</c:v>
                </c:pt>
                <c:pt idx="15">
                  <c:v>4.5016890119157003</c:v>
                </c:pt>
                <c:pt idx="16">
                  <c:v>4.4006588497649739</c:v>
                </c:pt>
                <c:pt idx="17">
                  <c:v>4.3010299956639813</c:v>
                </c:pt>
                <c:pt idx="18">
                  <c:v>4.200659016251719</c:v>
                </c:pt>
                <c:pt idx="19">
                  <c:v>4.1009905230699646</c:v>
                </c:pt>
                <c:pt idx="20">
                  <c:v>4</c:v>
                </c:pt>
                <c:pt idx="21">
                  <c:v>3.90049275542937</c:v>
                </c:pt>
                <c:pt idx="22">
                  <c:v>3.800655228145212</c:v>
                </c:pt>
                <c:pt idx="23">
                  <c:v>3.7000543856282389</c:v>
                </c:pt>
                <c:pt idx="24">
                  <c:v>3.6003302305807652</c:v>
                </c:pt>
                <c:pt idx="25">
                  <c:v>3.5003188237463867</c:v>
                </c:pt>
                <c:pt idx="26">
                  <c:v>3.4001233554370809</c:v>
                </c:pt>
                <c:pt idx="27">
                  <c:v>3.3001605369513523</c:v>
                </c:pt>
                <c:pt idx="28">
                  <c:v>3.2001388538573807</c:v>
                </c:pt>
                <c:pt idx="29">
                  <c:v>3.1000257301078626</c:v>
                </c:pt>
                <c:pt idx="30">
                  <c:v>3</c:v>
                </c:pt>
                <c:pt idx="31">
                  <c:v>2.9000611027354806</c:v>
                </c:pt>
                <c:pt idx="32">
                  <c:v>2.8000362418279794</c:v>
                </c:pt>
                <c:pt idx="33">
                  <c:v>2.7000023971422538</c:v>
                </c:pt>
                <c:pt idx="34">
                  <c:v>2.6000249038929866</c:v>
                </c:pt>
                <c:pt idx="35">
                  <c:v>2.5000030680516931</c:v>
                </c:pt>
                <c:pt idx="36">
                  <c:v>2.4000023459279558</c:v>
                </c:pt>
                <c:pt idx="37">
                  <c:v>2.3000082025538129</c:v>
                </c:pt>
                <c:pt idx="38">
                  <c:v>2.2000018654066018</c:v>
                </c:pt>
                <c:pt idx="39">
                  <c:v>2.0999912335446846</c:v>
                </c:pt>
                <c:pt idx="40">
                  <c:v>2</c:v>
                </c:pt>
                <c:pt idx="41">
                  <c:v>1.9000009651534695</c:v>
                </c:pt>
                <c:pt idx="42">
                  <c:v>1.8000018278179688</c:v>
                </c:pt>
                <c:pt idx="43">
                  <c:v>1.700002397142254</c:v>
                </c:pt>
                <c:pt idx="44">
                  <c:v>1.6000030866277404</c:v>
                </c:pt>
                <c:pt idx="45">
                  <c:v>1.5000030680516931</c:v>
                </c:pt>
                <c:pt idx="46">
                  <c:v>1.400002345927956</c:v>
                </c:pt>
                <c:pt idx="47">
                  <c:v>1.3000082025538131</c:v>
                </c:pt>
                <c:pt idx="48">
                  <c:v>1.2000018654066018</c:v>
                </c:pt>
                <c:pt idx="49">
                  <c:v>1.0999912335446844</c:v>
                </c:pt>
                <c:pt idx="50">
                  <c:v>1</c:v>
                </c:pt>
              </c:numCache>
            </c:numRef>
          </c:xVal>
          <c:yVal>
            <c:numRef>
              <c:f>'TVIS spectrum'!$AD$6:$AD$56</c:f>
              <c:numCache>
                <c:formatCode>General</c:formatCode>
                <c:ptCount val="51"/>
                <c:pt idx="0">
                  <c:v>4.8642800000000003E-3</c:v>
                </c:pt>
                <c:pt idx="1">
                  <c:v>6.3043700000000001E-3</c:v>
                </c:pt>
                <c:pt idx="2">
                  <c:v>1.35526E-2</c:v>
                </c:pt>
                <c:pt idx="3">
                  <c:v>4.88961E-3</c:v>
                </c:pt>
                <c:pt idx="4">
                  <c:v>6.3048399999999999E-3</c:v>
                </c:pt>
                <c:pt idx="5">
                  <c:v>4.6851699999999998E-3</c:v>
                </c:pt>
                <c:pt idx="6">
                  <c:v>4.9078100000000003E-3</c:v>
                </c:pt>
                <c:pt idx="7">
                  <c:v>5.9384499999999996E-3</c:v>
                </c:pt>
                <c:pt idx="8">
                  <c:v>7.1505700000000002E-3</c:v>
                </c:pt>
                <c:pt idx="9">
                  <c:v>8.4322500000000005E-3</c:v>
                </c:pt>
                <c:pt idx="10">
                  <c:v>1.02066E-2</c:v>
                </c:pt>
                <c:pt idx="11">
                  <c:v>1.21867E-2</c:v>
                </c:pt>
                <c:pt idx="12">
                  <c:v>1.46607E-2</c:v>
                </c:pt>
                <c:pt idx="13">
                  <c:v>1.7806900000000001E-2</c:v>
                </c:pt>
                <c:pt idx="14">
                  <c:v>2.1970400000000001E-2</c:v>
                </c:pt>
                <c:pt idx="15">
                  <c:v>2.72418E-2</c:v>
                </c:pt>
                <c:pt idx="16">
                  <c:v>3.4086900000000003E-2</c:v>
                </c:pt>
                <c:pt idx="17">
                  <c:v>4.2916599999999999E-2</c:v>
                </c:pt>
                <c:pt idx="18">
                  <c:v>5.4614999999999997E-2</c:v>
                </c:pt>
                <c:pt idx="19">
                  <c:v>7.0041699999999998E-2</c:v>
                </c:pt>
                <c:pt idx="20">
                  <c:v>9.0941099999999997E-2</c:v>
                </c:pt>
                <c:pt idx="21">
                  <c:v>0.118616</c:v>
                </c:pt>
                <c:pt idx="22">
                  <c:v>0.155666</c:v>
                </c:pt>
                <c:pt idx="23">
                  <c:v>0.204905</c:v>
                </c:pt>
                <c:pt idx="24">
                  <c:v>0.26710200000000001</c:v>
                </c:pt>
                <c:pt idx="25">
                  <c:v>0.341978</c:v>
                </c:pt>
                <c:pt idx="26">
                  <c:v>0.42488500000000001</c:v>
                </c:pt>
                <c:pt idx="27">
                  <c:v>0.50670899999999996</c:v>
                </c:pt>
                <c:pt idx="28">
                  <c:v>0.57736299999999996</c:v>
                </c:pt>
                <c:pt idx="29">
                  <c:v>0.62784099999999998</c:v>
                </c:pt>
                <c:pt idx="30">
                  <c:v>0.65526499999999999</c:v>
                </c:pt>
                <c:pt idx="31">
                  <c:v>0.66153099999999998</c:v>
                </c:pt>
                <c:pt idx="32">
                  <c:v>0.65355600000000003</c:v>
                </c:pt>
                <c:pt idx="33">
                  <c:v>0.63741400000000004</c:v>
                </c:pt>
                <c:pt idx="34">
                  <c:v>0.62105500000000002</c:v>
                </c:pt>
                <c:pt idx="35">
                  <c:v>0.60529900000000003</c:v>
                </c:pt>
                <c:pt idx="36">
                  <c:v>0.59105399999999997</c:v>
                </c:pt>
                <c:pt idx="37">
                  <c:v>0.57932300000000003</c:v>
                </c:pt>
                <c:pt idx="38">
                  <c:v>0.56279000000000001</c:v>
                </c:pt>
                <c:pt idx="39">
                  <c:v>0.54156599999999999</c:v>
                </c:pt>
                <c:pt idx="40">
                  <c:v>0.51483800000000002</c:v>
                </c:pt>
                <c:pt idx="41">
                  <c:v>0.48177500000000001</c:v>
                </c:pt>
                <c:pt idx="42">
                  <c:v>0.43923200000000001</c:v>
                </c:pt>
                <c:pt idx="43">
                  <c:v>0.403084</c:v>
                </c:pt>
                <c:pt idx="44">
                  <c:v>0.35363899999999998</c:v>
                </c:pt>
                <c:pt idx="45">
                  <c:v>0.31099399999999999</c:v>
                </c:pt>
                <c:pt idx="46">
                  <c:v>0.271596</c:v>
                </c:pt>
                <c:pt idx="47">
                  <c:v>0.23630200000000001</c:v>
                </c:pt>
                <c:pt idx="48">
                  <c:v>0.20693800000000001</c:v>
                </c:pt>
                <c:pt idx="49">
                  <c:v>0.18221499999999999</c:v>
                </c:pt>
                <c:pt idx="50">
                  <c:v>0.16178400000000001</c:v>
                </c:pt>
              </c:numCache>
            </c:numRef>
          </c:yVal>
          <c:smooth val="1"/>
          <c:extLst>
            <c:ext xmlns:c16="http://schemas.microsoft.com/office/drawing/2014/chart" uri="{C3380CC4-5D6E-409C-BE32-E72D297353CC}">
              <c16:uniqueId val="{00000003-DCEA-4C4C-8029-2EC26BBEE765}"/>
            </c:ext>
          </c:extLst>
        </c:ser>
        <c:ser>
          <c:idx val="5"/>
          <c:order val="3"/>
          <c:tx>
            <c:v>-24.3 C</c:v>
          </c:tx>
          <c:spPr>
            <a:ln w="12700" cap="rnd">
              <a:solidFill>
                <a:srgbClr val="3414F4"/>
              </a:solidFill>
              <a:round/>
            </a:ln>
            <a:effectLst/>
          </c:spPr>
          <c:marker>
            <c:symbol val="none"/>
          </c:marker>
          <c:xVal>
            <c:numRef>
              <c:f>'TVIS spectrum'!$AK$6:$AK$56</c:f>
              <c:numCache>
                <c:formatCode>0.00</c:formatCode>
                <c:ptCount val="51"/>
                <c:pt idx="0">
                  <c:v>6</c:v>
                </c:pt>
                <c:pt idx="1">
                  <c:v>5.9030899869919438</c:v>
                </c:pt>
                <c:pt idx="2">
                  <c:v>5.8239109124113</c:v>
                </c:pt>
                <c:pt idx="3">
                  <c:v>5.7569630370485534</c:v>
                </c:pt>
                <c:pt idx="4">
                  <c:v>5.6020599913279625</c:v>
                </c:pt>
                <c:pt idx="5">
                  <c:v>5.5228744023138034</c:v>
                </c:pt>
                <c:pt idx="6">
                  <c:v>5.4259741609193757</c:v>
                </c:pt>
                <c:pt idx="7">
                  <c:v>5.3010299956639813</c:v>
                </c:pt>
                <c:pt idx="8">
                  <c:v>5.204119982655925</c:v>
                </c:pt>
                <c:pt idx="9">
                  <c:v>5.1106906972737542</c:v>
                </c:pt>
                <c:pt idx="10">
                  <c:v>5</c:v>
                </c:pt>
                <c:pt idx="11">
                  <c:v>4.9030899869919438</c:v>
                </c:pt>
                <c:pt idx="12">
                  <c:v>4.8027190075796815</c:v>
                </c:pt>
                <c:pt idx="13">
                  <c:v>4.7044336600521994</c:v>
                </c:pt>
                <c:pt idx="14">
                  <c:v>4.6020599913279625</c:v>
                </c:pt>
                <c:pt idx="15">
                  <c:v>4.5016890119157003</c:v>
                </c:pt>
                <c:pt idx="16">
                  <c:v>4.4006588497649739</c:v>
                </c:pt>
                <c:pt idx="17">
                  <c:v>4.3010299956639813</c:v>
                </c:pt>
                <c:pt idx="18">
                  <c:v>4.200659016251719</c:v>
                </c:pt>
                <c:pt idx="19">
                  <c:v>4.1009905230699646</c:v>
                </c:pt>
                <c:pt idx="20">
                  <c:v>4</c:v>
                </c:pt>
                <c:pt idx="21">
                  <c:v>3.90049275542937</c:v>
                </c:pt>
                <c:pt idx="22">
                  <c:v>3.800655228145212</c:v>
                </c:pt>
                <c:pt idx="23">
                  <c:v>3.7000543856282389</c:v>
                </c:pt>
                <c:pt idx="24">
                  <c:v>3.6003302305807652</c:v>
                </c:pt>
                <c:pt idx="25">
                  <c:v>3.5003188237463867</c:v>
                </c:pt>
                <c:pt idx="26">
                  <c:v>3.4001233554370809</c:v>
                </c:pt>
                <c:pt idx="27">
                  <c:v>3.3001605369513523</c:v>
                </c:pt>
                <c:pt idx="28">
                  <c:v>3.2001388538573807</c:v>
                </c:pt>
                <c:pt idx="29">
                  <c:v>3.1000257301078626</c:v>
                </c:pt>
                <c:pt idx="30">
                  <c:v>3</c:v>
                </c:pt>
                <c:pt idx="31">
                  <c:v>2.9000611027354806</c:v>
                </c:pt>
                <c:pt idx="32">
                  <c:v>2.8000362418279794</c:v>
                </c:pt>
                <c:pt idx="33">
                  <c:v>2.7000023971422538</c:v>
                </c:pt>
                <c:pt idx="34">
                  <c:v>2.6000249038929866</c:v>
                </c:pt>
                <c:pt idx="35">
                  <c:v>2.5000030680516931</c:v>
                </c:pt>
                <c:pt idx="36">
                  <c:v>2.4000023459279558</c:v>
                </c:pt>
                <c:pt idx="37">
                  <c:v>2.3000082025538129</c:v>
                </c:pt>
                <c:pt idx="38">
                  <c:v>2.2000018654066018</c:v>
                </c:pt>
                <c:pt idx="39">
                  <c:v>2.0999912335446846</c:v>
                </c:pt>
                <c:pt idx="40">
                  <c:v>2</c:v>
                </c:pt>
                <c:pt idx="41">
                  <c:v>1.9000009651534695</c:v>
                </c:pt>
                <c:pt idx="42">
                  <c:v>1.8000018278179688</c:v>
                </c:pt>
                <c:pt idx="43">
                  <c:v>1.700002397142254</c:v>
                </c:pt>
                <c:pt idx="44">
                  <c:v>1.6000030866277404</c:v>
                </c:pt>
                <c:pt idx="45">
                  <c:v>1.5000030680516931</c:v>
                </c:pt>
                <c:pt idx="46">
                  <c:v>1.400002345927956</c:v>
                </c:pt>
                <c:pt idx="47">
                  <c:v>1.3000082025538131</c:v>
                </c:pt>
                <c:pt idx="48">
                  <c:v>1.2000018654066018</c:v>
                </c:pt>
                <c:pt idx="49">
                  <c:v>1.0999912335446844</c:v>
                </c:pt>
                <c:pt idx="50">
                  <c:v>1</c:v>
                </c:pt>
              </c:numCache>
            </c:numRef>
          </c:xVal>
          <c:yVal>
            <c:numRef>
              <c:f>'TVIS spectrum'!$AN$6:$AN$56</c:f>
              <c:numCache>
                <c:formatCode>General</c:formatCode>
                <c:ptCount val="51"/>
                <c:pt idx="0">
                  <c:v>6.1985699999999996E-3</c:v>
                </c:pt>
                <c:pt idx="1">
                  <c:v>6.9698099999999999E-3</c:v>
                </c:pt>
                <c:pt idx="2">
                  <c:v>5.5193600000000001E-3</c:v>
                </c:pt>
                <c:pt idx="3">
                  <c:v>5.58656E-3</c:v>
                </c:pt>
                <c:pt idx="4">
                  <c:v>7.6011200000000003E-3</c:v>
                </c:pt>
                <c:pt idx="5">
                  <c:v>6.2941799999999999E-3</c:v>
                </c:pt>
                <c:pt idx="6">
                  <c:v>7.0049700000000001E-3</c:v>
                </c:pt>
                <c:pt idx="7">
                  <c:v>8.7316600000000005E-3</c:v>
                </c:pt>
                <c:pt idx="8">
                  <c:v>1.06724E-2</c:v>
                </c:pt>
                <c:pt idx="9">
                  <c:v>1.2803E-2</c:v>
                </c:pt>
                <c:pt idx="10">
                  <c:v>1.58259E-2</c:v>
                </c:pt>
                <c:pt idx="11">
                  <c:v>1.9116399999999999E-2</c:v>
                </c:pt>
                <c:pt idx="12">
                  <c:v>2.35052E-2</c:v>
                </c:pt>
                <c:pt idx="13">
                  <c:v>2.8950699999999999E-2</c:v>
                </c:pt>
                <c:pt idx="14">
                  <c:v>3.6209100000000001E-2</c:v>
                </c:pt>
                <c:pt idx="15">
                  <c:v>4.5448799999999998E-2</c:v>
                </c:pt>
                <c:pt idx="16">
                  <c:v>5.7620200000000003E-2</c:v>
                </c:pt>
                <c:pt idx="17">
                  <c:v>7.3473700000000003E-2</c:v>
                </c:pt>
                <c:pt idx="18">
                  <c:v>9.4682000000000002E-2</c:v>
                </c:pt>
                <c:pt idx="19">
                  <c:v>0.122848</c:v>
                </c:pt>
                <c:pt idx="20">
                  <c:v>0.160889</c:v>
                </c:pt>
                <c:pt idx="21">
                  <c:v>0.21035499999999999</c:v>
                </c:pt>
                <c:pt idx="22">
                  <c:v>0.27369100000000002</c:v>
                </c:pt>
                <c:pt idx="23">
                  <c:v>0.35084599999999999</c:v>
                </c:pt>
                <c:pt idx="24">
                  <c:v>0.43613600000000002</c:v>
                </c:pt>
                <c:pt idx="25">
                  <c:v>0.52087700000000003</c:v>
                </c:pt>
                <c:pt idx="26">
                  <c:v>0.59270100000000003</c:v>
                </c:pt>
                <c:pt idx="27">
                  <c:v>0.64108699999999996</c:v>
                </c:pt>
                <c:pt idx="28">
                  <c:v>0.66233399999999998</c:v>
                </c:pt>
                <c:pt idx="29">
                  <c:v>0.65986400000000001</c:v>
                </c:pt>
                <c:pt idx="30">
                  <c:v>0.642822</c:v>
                </c:pt>
                <c:pt idx="31">
                  <c:v>0.62064299999999994</c:v>
                </c:pt>
                <c:pt idx="32">
                  <c:v>0.60021800000000003</c:v>
                </c:pt>
                <c:pt idx="33">
                  <c:v>0.58648699999999998</c:v>
                </c:pt>
                <c:pt idx="34">
                  <c:v>0.57696400000000003</c:v>
                </c:pt>
                <c:pt idx="35">
                  <c:v>0.57172400000000001</c:v>
                </c:pt>
                <c:pt idx="36">
                  <c:v>0.56683099999999997</c:v>
                </c:pt>
                <c:pt idx="37">
                  <c:v>0.553616</c:v>
                </c:pt>
                <c:pt idx="38">
                  <c:v>0.52950900000000001</c:v>
                </c:pt>
                <c:pt idx="39">
                  <c:v>0.49670900000000001</c:v>
                </c:pt>
                <c:pt idx="40">
                  <c:v>0.454289</c:v>
                </c:pt>
                <c:pt idx="41">
                  <c:v>0.409835</c:v>
                </c:pt>
                <c:pt idx="42">
                  <c:v>0.358902</c:v>
                </c:pt>
                <c:pt idx="43">
                  <c:v>0.31519200000000003</c:v>
                </c:pt>
                <c:pt idx="44">
                  <c:v>0.27282699999999999</c:v>
                </c:pt>
                <c:pt idx="45">
                  <c:v>0.234732</c:v>
                </c:pt>
                <c:pt idx="46">
                  <c:v>0.20458499999999999</c:v>
                </c:pt>
                <c:pt idx="47">
                  <c:v>0.179594</c:v>
                </c:pt>
                <c:pt idx="48">
                  <c:v>0.16011400000000001</c:v>
                </c:pt>
                <c:pt idx="49">
                  <c:v>0.14500199999999999</c:v>
                </c:pt>
                <c:pt idx="50">
                  <c:v>0.133271</c:v>
                </c:pt>
              </c:numCache>
            </c:numRef>
          </c:yVal>
          <c:smooth val="1"/>
          <c:extLst>
            <c:ext xmlns:c16="http://schemas.microsoft.com/office/drawing/2014/chart" uri="{C3380CC4-5D6E-409C-BE32-E72D297353CC}">
              <c16:uniqueId val="{00000005-DCEA-4C4C-8029-2EC26BBEE765}"/>
            </c:ext>
          </c:extLst>
        </c:ser>
        <c:ser>
          <c:idx val="6"/>
          <c:order val="4"/>
          <c:tx>
            <c:v>-20.1 C</c:v>
          </c:tx>
          <c:spPr>
            <a:ln w="12700" cap="rnd">
              <a:solidFill>
                <a:srgbClr val="FD33E5"/>
              </a:solidFill>
              <a:round/>
            </a:ln>
            <a:effectLst/>
          </c:spPr>
          <c:marker>
            <c:symbol val="none"/>
          </c:marker>
          <c:xVal>
            <c:numRef>
              <c:f>'TVIS spectrum'!$AP$6:$AP$56</c:f>
              <c:numCache>
                <c:formatCode>0.00</c:formatCode>
                <c:ptCount val="51"/>
                <c:pt idx="0">
                  <c:v>6</c:v>
                </c:pt>
                <c:pt idx="1">
                  <c:v>5.9030899869919438</c:v>
                </c:pt>
                <c:pt idx="2">
                  <c:v>5.8239109124113</c:v>
                </c:pt>
                <c:pt idx="3">
                  <c:v>5.7569630370485534</c:v>
                </c:pt>
                <c:pt idx="4">
                  <c:v>5.6020599913279625</c:v>
                </c:pt>
                <c:pt idx="5">
                  <c:v>5.5228744023138034</c:v>
                </c:pt>
                <c:pt idx="6">
                  <c:v>5.4259741609193757</c:v>
                </c:pt>
                <c:pt idx="7">
                  <c:v>5.3010299956639813</c:v>
                </c:pt>
                <c:pt idx="8">
                  <c:v>5.204119982655925</c:v>
                </c:pt>
                <c:pt idx="9">
                  <c:v>5.1106906972737542</c:v>
                </c:pt>
                <c:pt idx="10">
                  <c:v>5</c:v>
                </c:pt>
                <c:pt idx="11">
                  <c:v>4.9030899869919438</c:v>
                </c:pt>
                <c:pt idx="12">
                  <c:v>4.8027190075796815</c:v>
                </c:pt>
                <c:pt idx="13">
                  <c:v>4.7044336600521994</c:v>
                </c:pt>
                <c:pt idx="14">
                  <c:v>4.6020599913279625</c:v>
                </c:pt>
                <c:pt idx="15">
                  <c:v>4.5016890119157003</c:v>
                </c:pt>
                <c:pt idx="16">
                  <c:v>4.4006588497649739</c:v>
                </c:pt>
                <c:pt idx="17">
                  <c:v>4.3010299956639813</c:v>
                </c:pt>
                <c:pt idx="18">
                  <c:v>4.200659016251719</c:v>
                </c:pt>
                <c:pt idx="19">
                  <c:v>4.1009905230699646</c:v>
                </c:pt>
                <c:pt idx="20">
                  <c:v>4</c:v>
                </c:pt>
                <c:pt idx="21">
                  <c:v>3.90049275542937</c:v>
                </c:pt>
                <c:pt idx="22">
                  <c:v>3.800655228145212</c:v>
                </c:pt>
                <c:pt idx="23">
                  <c:v>3.7000543856282389</c:v>
                </c:pt>
                <c:pt idx="24">
                  <c:v>3.6003302305807652</c:v>
                </c:pt>
                <c:pt idx="25">
                  <c:v>3.5003188237463867</c:v>
                </c:pt>
                <c:pt idx="26">
                  <c:v>3.4001233554370809</c:v>
                </c:pt>
                <c:pt idx="27">
                  <c:v>3.3001605369513523</c:v>
                </c:pt>
                <c:pt idx="28">
                  <c:v>3.2001388538573807</c:v>
                </c:pt>
                <c:pt idx="29">
                  <c:v>3.1000257301078626</c:v>
                </c:pt>
                <c:pt idx="30">
                  <c:v>3</c:v>
                </c:pt>
                <c:pt idx="31">
                  <c:v>2.9000611027354806</c:v>
                </c:pt>
                <c:pt idx="32">
                  <c:v>2.8000362418279794</c:v>
                </c:pt>
                <c:pt idx="33">
                  <c:v>2.7000023971422538</c:v>
                </c:pt>
                <c:pt idx="34">
                  <c:v>2.6000249038929866</c:v>
                </c:pt>
                <c:pt idx="35">
                  <c:v>2.5000030680516931</c:v>
                </c:pt>
                <c:pt idx="36">
                  <c:v>2.4000023459279558</c:v>
                </c:pt>
                <c:pt idx="37">
                  <c:v>2.3000082025538129</c:v>
                </c:pt>
                <c:pt idx="38">
                  <c:v>2.2000018654066018</c:v>
                </c:pt>
                <c:pt idx="39">
                  <c:v>2.0999912335446846</c:v>
                </c:pt>
                <c:pt idx="40">
                  <c:v>2</c:v>
                </c:pt>
                <c:pt idx="41">
                  <c:v>1.9000009651534695</c:v>
                </c:pt>
                <c:pt idx="42">
                  <c:v>1.8000018278179688</c:v>
                </c:pt>
                <c:pt idx="43">
                  <c:v>1.700002397142254</c:v>
                </c:pt>
                <c:pt idx="44">
                  <c:v>1.6000030866277404</c:v>
                </c:pt>
                <c:pt idx="45">
                  <c:v>1.5000030680516931</c:v>
                </c:pt>
                <c:pt idx="46">
                  <c:v>1.400002345927956</c:v>
                </c:pt>
                <c:pt idx="47">
                  <c:v>1.3000082025538131</c:v>
                </c:pt>
                <c:pt idx="48">
                  <c:v>1.2000018654066018</c:v>
                </c:pt>
                <c:pt idx="49">
                  <c:v>1.0999912335446844</c:v>
                </c:pt>
                <c:pt idx="50">
                  <c:v>1</c:v>
                </c:pt>
              </c:numCache>
            </c:numRef>
          </c:xVal>
          <c:yVal>
            <c:numRef>
              <c:f>'TVIS spectrum'!$AS$6:$AS$56</c:f>
              <c:numCache>
                <c:formatCode>General</c:formatCode>
                <c:ptCount val="51"/>
                <c:pt idx="0">
                  <c:v>6.8323000000000004E-3</c:v>
                </c:pt>
                <c:pt idx="1">
                  <c:v>1.54897E-2</c:v>
                </c:pt>
                <c:pt idx="2">
                  <c:v>1.05697E-2</c:v>
                </c:pt>
                <c:pt idx="3">
                  <c:v>7.1073100000000004E-3</c:v>
                </c:pt>
                <c:pt idx="4">
                  <c:v>9.3220899999999999E-3</c:v>
                </c:pt>
                <c:pt idx="5">
                  <c:v>8.6854700000000007E-3</c:v>
                </c:pt>
                <c:pt idx="6">
                  <c:v>1.0157100000000001E-2</c:v>
                </c:pt>
                <c:pt idx="7">
                  <c:v>1.30633E-2</c:v>
                </c:pt>
                <c:pt idx="8">
                  <c:v>1.6208199999999999E-2</c:v>
                </c:pt>
                <c:pt idx="9">
                  <c:v>1.9746699999999999E-2</c:v>
                </c:pt>
                <c:pt idx="10">
                  <c:v>2.4777E-2</c:v>
                </c:pt>
                <c:pt idx="11">
                  <c:v>3.0547700000000001E-2</c:v>
                </c:pt>
                <c:pt idx="12">
                  <c:v>3.8100099999999998E-2</c:v>
                </c:pt>
                <c:pt idx="13">
                  <c:v>4.75451E-2</c:v>
                </c:pt>
                <c:pt idx="14">
                  <c:v>6.0273899999999998E-2</c:v>
                </c:pt>
                <c:pt idx="15">
                  <c:v>7.6644400000000001E-2</c:v>
                </c:pt>
                <c:pt idx="16">
                  <c:v>9.8452399999999995E-2</c:v>
                </c:pt>
                <c:pt idx="17">
                  <c:v>0.127106</c:v>
                </c:pt>
                <c:pt idx="18">
                  <c:v>0.16558300000000001</c:v>
                </c:pt>
                <c:pt idx="19">
                  <c:v>0.21613399999999999</c:v>
                </c:pt>
                <c:pt idx="20">
                  <c:v>0.28223100000000001</c:v>
                </c:pt>
                <c:pt idx="21">
                  <c:v>0.36228399999999999</c:v>
                </c:pt>
                <c:pt idx="22">
                  <c:v>0.45333600000000002</c:v>
                </c:pt>
                <c:pt idx="23">
                  <c:v>0.54588199999999998</c:v>
                </c:pt>
                <c:pt idx="24">
                  <c:v>0.62499199999999999</c:v>
                </c:pt>
                <c:pt idx="25">
                  <c:v>0.67877200000000004</c:v>
                </c:pt>
                <c:pt idx="26">
                  <c:v>0.70149399999999995</c:v>
                </c:pt>
                <c:pt idx="27">
                  <c:v>0.69676300000000002</c:v>
                </c:pt>
                <c:pt idx="28">
                  <c:v>0.67460200000000003</c:v>
                </c:pt>
                <c:pt idx="29">
                  <c:v>0.64561800000000003</c:v>
                </c:pt>
                <c:pt idx="30">
                  <c:v>0.619367</c:v>
                </c:pt>
                <c:pt idx="31">
                  <c:v>0.59873900000000002</c:v>
                </c:pt>
                <c:pt idx="32">
                  <c:v>0.58488499999999999</c:v>
                </c:pt>
                <c:pt idx="33">
                  <c:v>0.57329699999999995</c:v>
                </c:pt>
                <c:pt idx="34">
                  <c:v>0.55968200000000001</c:v>
                </c:pt>
                <c:pt idx="35">
                  <c:v>0.53985300000000003</c:v>
                </c:pt>
                <c:pt idx="36">
                  <c:v>0.51332100000000003</c:v>
                </c:pt>
                <c:pt idx="37">
                  <c:v>0.47275800000000001</c:v>
                </c:pt>
                <c:pt idx="38">
                  <c:v>0.42880200000000002</c:v>
                </c:pt>
                <c:pt idx="39">
                  <c:v>0.38001800000000002</c:v>
                </c:pt>
                <c:pt idx="40">
                  <c:v>0.33247300000000002</c:v>
                </c:pt>
                <c:pt idx="41">
                  <c:v>0.28505900000000001</c:v>
                </c:pt>
                <c:pt idx="42">
                  <c:v>0.248806</c:v>
                </c:pt>
                <c:pt idx="43">
                  <c:v>0.208507</c:v>
                </c:pt>
                <c:pt idx="44">
                  <c:v>0.18812000000000001</c:v>
                </c:pt>
                <c:pt idx="45">
                  <c:v>0.163907</c:v>
                </c:pt>
                <c:pt idx="46">
                  <c:v>0.14693500000000001</c:v>
                </c:pt>
                <c:pt idx="47">
                  <c:v>0.13369700000000001</c:v>
                </c:pt>
                <c:pt idx="48">
                  <c:v>0.124198</c:v>
                </c:pt>
                <c:pt idx="49">
                  <c:v>0.117341</c:v>
                </c:pt>
                <c:pt idx="50">
                  <c:v>0.113356</c:v>
                </c:pt>
              </c:numCache>
            </c:numRef>
          </c:yVal>
          <c:smooth val="1"/>
          <c:extLst>
            <c:ext xmlns:c16="http://schemas.microsoft.com/office/drawing/2014/chart" uri="{C3380CC4-5D6E-409C-BE32-E72D297353CC}">
              <c16:uniqueId val="{00000006-DCEA-4C4C-8029-2EC26BBEE765}"/>
            </c:ext>
          </c:extLst>
        </c:ser>
        <c:dLbls>
          <c:showLegendKey val="0"/>
          <c:showVal val="0"/>
          <c:showCatName val="0"/>
          <c:showSerName val="0"/>
          <c:showPercent val="0"/>
          <c:showBubbleSize val="0"/>
        </c:dLbls>
        <c:axId val="227932416"/>
        <c:axId val="227938688"/>
      </c:scatterChart>
      <c:valAx>
        <c:axId val="227932416"/>
        <c:scaling>
          <c:orientation val="minMax"/>
          <c:max val="6"/>
          <c:min val="1"/>
        </c:scaling>
        <c:delete val="0"/>
        <c:axPos val="b"/>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GB" sz="1600">
                    <a:solidFill>
                      <a:schemeClr val="tx1"/>
                    </a:solidFill>
                  </a:rPr>
                  <a:t>Log Frequency</a:t>
                </a:r>
              </a:p>
            </c:rich>
          </c:tx>
          <c:layout>
            <c:manualLayout>
              <c:xMode val="edge"/>
              <c:yMode val="edge"/>
              <c:x val="0.37922783690500228"/>
              <c:y val="0.88158514276624533"/>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27938688"/>
        <c:crossesAt val="-2"/>
        <c:crossBetween val="midCat"/>
        <c:majorUnit val="1"/>
      </c:valAx>
      <c:valAx>
        <c:axId val="227938688"/>
        <c:scaling>
          <c:orientation val="minMax"/>
          <c:max val="1"/>
          <c:min val="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GB" sz="1600" dirty="0">
                    <a:solidFill>
                      <a:schemeClr val="tx1"/>
                    </a:solidFill>
                  </a:rPr>
                  <a:t>C'' / pF</a:t>
                </a:r>
              </a:p>
            </c:rich>
          </c:tx>
          <c:layout>
            <c:manualLayout>
              <c:xMode val="edge"/>
              <c:yMode val="edge"/>
              <c:x val="0"/>
              <c:y val="0.29473041510431153"/>
            </c:manualLayout>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27932416"/>
        <c:crossesAt val="-2"/>
        <c:crossBetween val="midCat"/>
      </c:valAx>
      <c:spPr>
        <a:noFill/>
        <a:ln>
          <a:noFill/>
        </a:ln>
        <a:effectLst/>
      </c:spPr>
    </c:plotArea>
    <c:legend>
      <c:legendPos val="r"/>
      <c:layout>
        <c:manualLayout>
          <c:xMode val="edge"/>
          <c:yMode val="edge"/>
          <c:x val="0.6978473844615577"/>
          <c:y val="1.1571886847477396E-2"/>
          <c:w val="0.29663888167825175"/>
          <c:h val="0.62430897435897437"/>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103914895253478"/>
          <c:y val="6.2708151064450282E-2"/>
          <c:w val="0.76319666772422667"/>
          <c:h val="0.72051022031336986"/>
        </c:manualLayout>
      </c:layout>
      <c:scatterChart>
        <c:scatterStyle val="smoothMarker"/>
        <c:varyColors val="0"/>
        <c:ser>
          <c:idx val="0"/>
          <c:order val="0"/>
          <c:tx>
            <c:v>-41.1 C</c:v>
          </c:tx>
          <c:spPr>
            <a:ln w="12700" cap="rnd">
              <a:solidFill>
                <a:srgbClr val="00B0F0"/>
              </a:solidFill>
              <a:round/>
            </a:ln>
            <a:effectLst/>
          </c:spPr>
          <c:marker>
            <c:symbol val="none"/>
          </c:marker>
          <c:xVal>
            <c:numRef>
              <c:f>'TVIS spectrum'!$L$6:$L$56</c:f>
              <c:numCache>
                <c:formatCode>0.00</c:formatCode>
                <c:ptCount val="51"/>
                <c:pt idx="0">
                  <c:v>6</c:v>
                </c:pt>
                <c:pt idx="1">
                  <c:v>5.9030899869919438</c:v>
                </c:pt>
                <c:pt idx="2">
                  <c:v>5.8239109124113</c:v>
                </c:pt>
                <c:pt idx="3">
                  <c:v>5.7569630370485534</c:v>
                </c:pt>
                <c:pt idx="4">
                  <c:v>5.6020599913279625</c:v>
                </c:pt>
                <c:pt idx="5">
                  <c:v>5.5228744023138034</c:v>
                </c:pt>
                <c:pt idx="6">
                  <c:v>5.4259741609193757</c:v>
                </c:pt>
                <c:pt idx="7">
                  <c:v>5.3010299956639813</c:v>
                </c:pt>
                <c:pt idx="8">
                  <c:v>5.204119982655925</c:v>
                </c:pt>
                <c:pt idx="9">
                  <c:v>5.1106906972737542</c:v>
                </c:pt>
                <c:pt idx="10">
                  <c:v>5</c:v>
                </c:pt>
                <c:pt idx="11">
                  <c:v>4.9030899869919438</c:v>
                </c:pt>
                <c:pt idx="12">
                  <c:v>4.8027190075796815</c:v>
                </c:pt>
                <c:pt idx="13">
                  <c:v>4.7044336600521994</c:v>
                </c:pt>
                <c:pt idx="14">
                  <c:v>4.6020599913279625</c:v>
                </c:pt>
                <c:pt idx="15">
                  <c:v>4.5016890119157003</c:v>
                </c:pt>
                <c:pt idx="16">
                  <c:v>4.4006588497649739</c:v>
                </c:pt>
                <c:pt idx="17">
                  <c:v>4.3010299956639813</c:v>
                </c:pt>
                <c:pt idx="18">
                  <c:v>4.200659016251719</c:v>
                </c:pt>
                <c:pt idx="19">
                  <c:v>4.1009905230699646</c:v>
                </c:pt>
                <c:pt idx="20">
                  <c:v>4</c:v>
                </c:pt>
                <c:pt idx="21">
                  <c:v>3.90049275542937</c:v>
                </c:pt>
                <c:pt idx="22">
                  <c:v>3.800655228145212</c:v>
                </c:pt>
                <c:pt idx="23">
                  <c:v>3.7000543856282389</c:v>
                </c:pt>
                <c:pt idx="24">
                  <c:v>3.6003302305807652</c:v>
                </c:pt>
                <c:pt idx="25">
                  <c:v>3.5003188237463867</c:v>
                </c:pt>
                <c:pt idx="26">
                  <c:v>3.4001233554370809</c:v>
                </c:pt>
                <c:pt idx="27">
                  <c:v>3.3001605369513523</c:v>
                </c:pt>
                <c:pt idx="28">
                  <c:v>3.2001388538573807</c:v>
                </c:pt>
                <c:pt idx="29">
                  <c:v>3.1000257301078626</c:v>
                </c:pt>
                <c:pt idx="30">
                  <c:v>3</c:v>
                </c:pt>
                <c:pt idx="31">
                  <c:v>2.9000611027354806</c:v>
                </c:pt>
                <c:pt idx="32">
                  <c:v>2.8000362418279794</c:v>
                </c:pt>
                <c:pt idx="33">
                  <c:v>2.7000023971422538</c:v>
                </c:pt>
                <c:pt idx="34">
                  <c:v>2.6000249038929866</c:v>
                </c:pt>
                <c:pt idx="35">
                  <c:v>2.5000030680516931</c:v>
                </c:pt>
                <c:pt idx="36">
                  <c:v>2.4000023459279558</c:v>
                </c:pt>
                <c:pt idx="37">
                  <c:v>2.3000082025538129</c:v>
                </c:pt>
                <c:pt idx="38">
                  <c:v>2.2000018654066018</c:v>
                </c:pt>
                <c:pt idx="39">
                  <c:v>2.0999912335446846</c:v>
                </c:pt>
                <c:pt idx="40">
                  <c:v>2</c:v>
                </c:pt>
                <c:pt idx="41">
                  <c:v>1.9000009651534695</c:v>
                </c:pt>
                <c:pt idx="42">
                  <c:v>1.8000018278179688</c:v>
                </c:pt>
                <c:pt idx="43">
                  <c:v>1.700002397142254</c:v>
                </c:pt>
                <c:pt idx="44">
                  <c:v>1.6000030866277404</c:v>
                </c:pt>
                <c:pt idx="45">
                  <c:v>1.5000030680516931</c:v>
                </c:pt>
                <c:pt idx="46">
                  <c:v>1.400002345927956</c:v>
                </c:pt>
                <c:pt idx="47">
                  <c:v>1.3000082025538131</c:v>
                </c:pt>
                <c:pt idx="48">
                  <c:v>1.2000018654066018</c:v>
                </c:pt>
                <c:pt idx="49">
                  <c:v>1.0999912335446844</c:v>
                </c:pt>
                <c:pt idx="50">
                  <c:v>1</c:v>
                </c:pt>
              </c:numCache>
            </c:numRef>
          </c:xVal>
          <c:yVal>
            <c:numRef>
              <c:f>'TVIS spectrum'!$O$6:$O$56</c:f>
              <c:numCache>
                <c:formatCode>General</c:formatCode>
                <c:ptCount val="51"/>
                <c:pt idx="0">
                  <c:v>7.36592E-4</c:v>
                </c:pt>
                <c:pt idx="1">
                  <c:v>4.1877499999999997E-4</c:v>
                </c:pt>
                <c:pt idx="2">
                  <c:v>3.42203E-3</c:v>
                </c:pt>
                <c:pt idx="3">
                  <c:v>3.0545400000000001E-3</c:v>
                </c:pt>
                <c:pt idx="4">
                  <c:v>4.4768400000000002E-3</c:v>
                </c:pt>
                <c:pt idx="5">
                  <c:v>2.70755E-3</c:v>
                </c:pt>
                <c:pt idx="6">
                  <c:v>2.7368200000000001E-3</c:v>
                </c:pt>
                <c:pt idx="7">
                  <c:v>3.0339199999999998E-3</c:v>
                </c:pt>
                <c:pt idx="8">
                  <c:v>3.3684000000000001E-3</c:v>
                </c:pt>
                <c:pt idx="9">
                  <c:v>3.7141299999999999E-3</c:v>
                </c:pt>
                <c:pt idx="10">
                  <c:v>4.1769499999999996E-3</c:v>
                </c:pt>
                <c:pt idx="11">
                  <c:v>4.6469600000000003E-3</c:v>
                </c:pt>
                <c:pt idx="12">
                  <c:v>5.2410299999999998E-3</c:v>
                </c:pt>
                <c:pt idx="13">
                  <c:v>5.9742199999999997E-3</c:v>
                </c:pt>
                <c:pt idx="14">
                  <c:v>6.98367E-3</c:v>
                </c:pt>
                <c:pt idx="15">
                  <c:v>8.2793399999999996E-3</c:v>
                </c:pt>
                <c:pt idx="16">
                  <c:v>9.9742900000000002E-3</c:v>
                </c:pt>
                <c:pt idx="17">
                  <c:v>1.2173099999999999E-2</c:v>
                </c:pt>
                <c:pt idx="18">
                  <c:v>1.50572E-2</c:v>
                </c:pt>
                <c:pt idx="19">
                  <c:v>1.8816599999999999E-2</c:v>
                </c:pt>
                <c:pt idx="20">
                  <c:v>2.3790499999999999E-2</c:v>
                </c:pt>
                <c:pt idx="21">
                  <c:v>3.0272299999999999E-2</c:v>
                </c:pt>
                <c:pt idx="22">
                  <c:v>3.8870799999999997E-2</c:v>
                </c:pt>
                <c:pt idx="23">
                  <c:v>5.0400500000000001E-2</c:v>
                </c:pt>
                <c:pt idx="24">
                  <c:v>6.5659200000000001E-2</c:v>
                </c:pt>
                <c:pt idx="25">
                  <c:v>8.6016200000000001E-2</c:v>
                </c:pt>
                <c:pt idx="26">
                  <c:v>0.112946</c:v>
                </c:pt>
                <c:pt idx="27">
                  <c:v>0.14768400000000001</c:v>
                </c:pt>
                <c:pt idx="28">
                  <c:v>0.191029</c:v>
                </c:pt>
                <c:pt idx="29">
                  <c:v>0.241982</c:v>
                </c:pt>
                <c:pt idx="30">
                  <c:v>0.29757600000000001</c:v>
                </c:pt>
                <c:pt idx="31">
                  <c:v>0.352269</c:v>
                </c:pt>
                <c:pt idx="32">
                  <c:v>0.40015899999999999</c:v>
                </c:pt>
                <c:pt idx="33">
                  <c:v>0.43539499999999998</c:v>
                </c:pt>
                <c:pt idx="34">
                  <c:v>0.45427000000000001</c:v>
                </c:pt>
                <c:pt idx="35">
                  <c:v>0.45563999999999999</c:v>
                </c:pt>
                <c:pt idx="36">
                  <c:v>0.44147799999999998</c:v>
                </c:pt>
                <c:pt idx="37">
                  <c:v>0.41347699999999998</c:v>
                </c:pt>
                <c:pt idx="38">
                  <c:v>0.37880900000000001</c:v>
                </c:pt>
                <c:pt idx="39">
                  <c:v>0.339007</c:v>
                </c:pt>
                <c:pt idx="40">
                  <c:v>0.29999799999999999</c:v>
                </c:pt>
                <c:pt idx="41">
                  <c:v>0.26283099999999998</c:v>
                </c:pt>
                <c:pt idx="42">
                  <c:v>0.23141100000000001</c:v>
                </c:pt>
                <c:pt idx="43">
                  <c:v>0.20616000000000001</c:v>
                </c:pt>
                <c:pt idx="44">
                  <c:v>0.182311</c:v>
                </c:pt>
                <c:pt idx="45">
                  <c:v>0.16642399999999999</c:v>
                </c:pt>
                <c:pt idx="46">
                  <c:v>0.156669</c:v>
                </c:pt>
                <c:pt idx="47">
                  <c:v>0.152309</c:v>
                </c:pt>
                <c:pt idx="48">
                  <c:v>0.15370200000000001</c:v>
                </c:pt>
                <c:pt idx="49">
                  <c:v>0.160665</c:v>
                </c:pt>
                <c:pt idx="50">
                  <c:v>0.17251900000000001</c:v>
                </c:pt>
              </c:numCache>
            </c:numRef>
          </c:yVal>
          <c:smooth val="1"/>
          <c:extLst>
            <c:ext xmlns:c16="http://schemas.microsoft.com/office/drawing/2014/chart" uri="{C3380CC4-5D6E-409C-BE32-E72D297353CC}">
              <c16:uniqueId val="{00000000-5B71-4C36-880D-B51F397595E3}"/>
            </c:ext>
          </c:extLst>
        </c:ser>
        <c:ser>
          <c:idx val="2"/>
          <c:order val="1"/>
          <c:tx>
            <c:v>-37.6 C</c:v>
          </c:tx>
          <c:spPr>
            <a:ln w="12700" cap="rnd">
              <a:solidFill>
                <a:srgbClr val="C00000"/>
              </a:solidFill>
              <a:round/>
            </a:ln>
            <a:effectLst/>
          </c:spPr>
          <c:marker>
            <c:symbol val="none"/>
          </c:marker>
          <c:xVal>
            <c:numRef>
              <c:f>'TVIS spectrum'!$V$6:$V$56</c:f>
              <c:numCache>
                <c:formatCode>0.00</c:formatCode>
                <c:ptCount val="51"/>
                <c:pt idx="0">
                  <c:v>6</c:v>
                </c:pt>
                <c:pt idx="1">
                  <c:v>5.9030899869919438</c:v>
                </c:pt>
                <c:pt idx="2">
                  <c:v>5.8239109124113</c:v>
                </c:pt>
                <c:pt idx="3">
                  <c:v>5.7569630370485534</c:v>
                </c:pt>
                <c:pt idx="4">
                  <c:v>5.6020599913279625</c:v>
                </c:pt>
                <c:pt idx="5">
                  <c:v>5.5228744023138034</c:v>
                </c:pt>
                <c:pt idx="6">
                  <c:v>5.4259741609193757</c:v>
                </c:pt>
                <c:pt idx="7">
                  <c:v>5.3010299956639813</c:v>
                </c:pt>
                <c:pt idx="8">
                  <c:v>5.204119982655925</c:v>
                </c:pt>
                <c:pt idx="9">
                  <c:v>5.1106906972737542</c:v>
                </c:pt>
                <c:pt idx="10">
                  <c:v>5</c:v>
                </c:pt>
                <c:pt idx="11">
                  <c:v>4.9030899869919438</c:v>
                </c:pt>
                <c:pt idx="12">
                  <c:v>4.8027190075796815</c:v>
                </c:pt>
                <c:pt idx="13">
                  <c:v>4.7044336600521994</c:v>
                </c:pt>
                <c:pt idx="14">
                  <c:v>4.6020599913279625</c:v>
                </c:pt>
                <c:pt idx="15">
                  <c:v>4.5016890119157003</c:v>
                </c:pt>
                <c:pt idx="16">
                  <c:v>4.4006588497649739</c:v>
                </c:pt>
                <c:pt idx="17">
                  <c:v>4.3010299956639813</c:v>
                </c:pt>
                <c:pt idx="18">
                  <c:v>4.200659016251719</c:v>
                </c:pt>
                <c:pt idx="19">
                  <c:v>4.1009905230699646</c:v>
                </c:pt>
                <c:pt idx="20">
                  <c:v>4</c:v>
                </c:pt>
                <c:pt idx="21">
                  <c:v>3.90049275542937</c:v>
                </c:pt>
                <c:pt idx="22">
                  <c:v>3.800655228145212</c:v>
                </c:pt>
                <c:pt idx="23">
                  <c:v>3.7000543856282389</c:v>
                </c:pt>
                <c:pt idx="24">
                  <c:v>3.6003302305807652</c:v>
                </c:pt>
                <c:pt idx="25">
                  <c:v>3.5003188237463867</c:v>
                </c:pt>
                <c:pt idx="26">
                  <c:v>3.4001233554370809</c:v>
                </c:pt>
                <c:pt idx="27">
                  <c:v>3.3001605369513523</c:v>
                </c:pt>
                <c:pt idx="28">
                  <c:v>3.2001388538573807</c:v>
                </c:pt>
                <c:pt idx="29">
                  <c:v>3.1000257301078626</c:v>
                </c:pt>
                <c:pt idx="30">
                  <c:v>3</c:v>
                </c:pt>
                <c:pt idx="31">
                  <c:v>2.9000611027354806</c:v>
                </c:pt>
                <c:pt idx="32">
                  <c:v>2.8000362418279794</c:v>
                </c:pt>
                <c:pt idx="33">
                  <c:v>2.7000023971422538</c:v>
                </c:pt>
                <c:pt idx="34">
                  <c:v>2.6000249038929866</c:v>
                </c:pt>
                <c:pt idx="35">
                  <c:v>2.5000030680516931</c:v>
                </c:pt>
                <c:pt idx="36">
                  <c:v>2.4000023459279558</c:v>
                </c:pt>
                <c:pt idx="37">
                  <c:v>2.3000082025538129</c:v>
                </c:pt>
                <c:pt idx="38">
                  <c:v>2.2000018654066018</c:v>
                </c:pt>
                <c:pt idx="39">
                  <c:v>2.0999912335446846</c:v>
                </c:pt>
                <c:pt idx="40">
                  <c:v>2</c:v>
                </c:pt>
                <c:pt idx="41">
                  <c:v>1.9000009651534695</c:v>
                </c:pt>
                <c:pt idx="42">
                  <c:v>1.8000018278179688</c:v>
                </c:pt>
                <c:pt idx="43">
                  <c:v>1.700002397142254</c:v>
                </c:pt>
                <c:pt idx="44">
                  <c:v>1.6000030866277404</c:v>
                </c:pt>
                <c:pt idx="45">
                  <c:v>1.5000030680516931</c:v>
                </c:pt>
                <c:pt idx="46">
                  <c:v>1.400002345927956</c:v>
                </c:pt>
                <c:pt idx="47">
                  <c:v>1.3000082025538131</c:v>
                </c:pt>
                <c:pt idx="48">
                  <c:v>1.2000018654066018</c:v>
                </c:pt>
                <c:pt idx="49">
                  <c:v>1.0999912335446844</c:v>
                </c:pt>
                <c:pt idx="50">
                  <c:v>1</c:v>
                </c:pt>
              </c:numCache>
            </c:numRef>
          </c:xVal>
          <c:yVal>
            <c:numRef>
              <c:f>'TVIS spectrum'!$Y$6:$Y$56</c:f>
              <c:numCache>
                <c:formatCode>General</c:formatCode>
                <c:ptCount val="51"/>
                <c:pt idx="0">
                  <c:v>1.3146200000000001E-3</c:v>
                </c:pt>
                <c:pt idx="1">
                  <c:v>5.3088299999999996E-3</c:v>
                </c:pt>
                <c:pt idx="2">
                  <c:v>5.1647499999999996E-4</c:v>
                </c:pt>
                <c:pt idx="3">
                  <c:v>3.5612700000000001E-3</c:v>
                </c:pt>
                <c:pt idx="4">
                  <c:v>4.6302000000000001E-3</c:v>
                </c:pt>
                <c:pt idx="5">
                  <c:v>2.9153999999999998E-3</c:v>
                </c:pt>
                <c:pt idx="6">
                  <c:v>2.9800500000000001E-3</c:v>
                </c:pt>
                <c:pt idx="7">
                  <c:v>3.3607300000000001E-3</c:v>
                </c:pt>
                <c:pt idx="8">
                  <c:v>3.7763599999999999E-3</c:v>
                </c:pt>
                <c:pt idx="9">
                  <c:v>4.1750299999999997E-3</c:v>
                </c:pt>
                <c:pt idx="10">
                  <c:v>4.7437800000000004E-3</c:v>
                </c:pt>
                <c:pt idx="11">
                  <c:v>5.3438699999999997E-3</c:v>
                </c:pt>
                <c:pt idx="12">
                  <c:v>6.1078399999999998E-3</c:v>
                </c:pt>
                <c:pt idx="13">
                  <c:v>7.0640800000000004E-3</c:v>
                </c:pt>
                <c:pt idx="14">
                  <c:v>8.3551000000000007E-3</c:v>
                </c:pt>
                <c:pt idx="15">
                  <c:v>1.0007E-2</c:v>
                </c:pt>
                <c:pt idx="16">
                  <c:v>1.21846E-2</c:v>
                </c:pt>
                <c:pt idx="17">
                  <c:v>1.50022E-2</c:v>
                </c:pt>
                <c:pt idx="18">
                  <c:v>1.86803E-2</c:v>
                </c:pt>
                <c:pt idx="19">
                  <c:v>2.3497899999999999E-2</c:v>
                </c:pt>
                <c:pt idx="20">
                  <c:v>2.99419E-2</c:v>
                </c:pt>
                <c:pt idx="21">
                  <c:v>3.8346600000000002E-2</c:v>
                </c:pt>
                <c:pt idx="22">
                  <c:v>4.95576E-2</c:v>
                </c:pt>
                <c:pt idx="23">
                  <c:v>6.4646800000000004E-2</c:v>
                </c:pt>
                <c:pt idx="24">
                  <c:v>8.4630499999999997E-2</c:v>
                </c:pt>
                <c:pt idx="25">
                  <c:v>0.111247</c:v>
                </c:pt>
                <c:pt idx="26">
                  <c:v>0.14607600000000001</c:v>
                </c:pt>
                <c:pt idx="27">
                  <c:v>0.19000800000000001</c:v>
                </c:pt>
                <c:pt idx="28">
                  <c:v>0.242647</c:v>
                </c:pt>
                <c:pt idx="29">
                  <c:v>0.30099199999999998</c:v>
                </c:pt>
                <c:pt idx="30">
                  <c:v>0.35961599999999999</c:v>
                </c:pt>
                <c:pt idx="31">
                  <c:v>0.411109</c:v>
                </c:pt>
                <c:pt idx="32">
                  <c:v>0.44899</c:v>
                </c:pt>
                <c:pt idx="33">
                  <c:v>0.46834500000000001</c:v>
                </c:pt>
                <c:pt idx="34">
                  <c:v>0.467559</c:v>
                </c:pt>
                <c:pt idx="35">
                  <c:v>0.450515</c:v>
                </c:pt>
                <c:pt idx="36">
                  <c:v>0.41964600000000002</c:v>
                </c:pt>
                <c:pt idx="37">
                  <c:v>0.38137399999999999</c:v>
                </c:pt>
                <c:pt idx="38">
                  <c:v>0.34048600000000001</c:v>
                </c:pt>
                <c:pt idx="39">
                  <c:v>0.29942999999999997</c:v>
                </c:pt>
                <c:pt idx="40">
                  <c:v>0.26172400000000001</c:v>
                </c:pt>
                <c:pt idx="41">
                  <c:v>0.23175799999999999</c:v>
                </c:pt>
                <c:pt idx="42">
                  <c:v>0.204347</c:v>
                </c:pt>
                <c:pt idx="43">
                  <c:v>0.18696699999999999</c:v>
                </c:pt>
                <c:pt idx="44">
                  <c:v>0.17421400000000001</c:v>
                </c:pt>
                <c:pt idx="45">
                  <c:v>0.16864199999999999</c:v>
                </c:pt>
                <c:pt idx="46">
                  <c:v>0.169295</c:v>
                </c:pt>
                <c:pt idx="47">
                  <c:v>0.17596700000000001</c:v>
                </c:pt>
                <c:pt idx="48">
                  <c:v>0.18937300000000001</c:v>
                </c:pt>
                <c:pt idx="49">
                  <c:v>0.208589</c:v>
                </c:pt>
                <c:pt idx="50">
                  <c:v>0.23381199999999999</c:v>
                </c:pt>
              </c:numCache>
            </c:numRef>
          </c:yVal>
          <c:smooth val="1"/>
          <c:extLst>
            <c:ext xmlns:c16="http://schemas.microsoft.com/office/drawing/2014/chart" uri="{C3380CC4-5D6E-409C-BE32-E72D297353CC}">
              <c16:uniqueId val="{00000002-5B71-4C36-880D-B51F397595E3}"/>
            </c:ext>
          </c:extLst>
        </c:ser>
        <c:ser>
          <c:idx val="3"/>
          <c:order val="2"/>
          <c:tx>
            <c:v>-30.3 C</c:v>
          </c:tx>
          <c:spPr>
            <a:ln w="12700" cap="rnd">
              <a:solidFill>
                <a:schemeClr val="accent6">
                  <a:lumMod val="75000"/>
                </a:schemeClr>
              </a:solidFill>
              <a:round/>
            </a:ln>
            <a:effectLst/>
          </c:spPr>
          <c:marker>
            <c:symbol val="none"/>
          </c:marker>
          <c:xVal>
            <c:numRef>
              <c:f>'TVIS spectrum'!$AA$6:$AA$56</c:f>
              <c:numCache>
                <c:formatCode>0.00</c:formatCode>
                <c:ptCount val="51"/>
                <c:pt idx="0">
                  <c:v>6</c:v>
                </c:pt>
                <c:pt idx="1">
                  <c:v>5.9030899869919438</c:v>
                </c:pt>
                <c:pt idx="2">
                  <c:v>5.8239109124113</c:v>
                </c:pt>
                <c:pt idx="3">
                  <c:v>5.7569630370485534</c:v>
                </c:pt>
                <c:pt idx="4">
                  <c:v>5.6020599913279625</c:v>
                </c:pt>
                <c:pt idx="5">
                  <c:v>5.5228744023138034</c:v>
                </c:pt>
                <c:pt idx="6">
                  <c:v>5.4259741609193757</c:v>
                </c:pt>
                <c:pt idx="7">
                  <c:v>5.3010299956639813</c:v>
                </c:pt>
                <c:pt idx="8">
                  <c:v>5.204119982655925</c:v>
                </c:pt>
                <c:pt idx="9">
                  <c:v>5.1106906972737542</c:v>
                </c:pt>
                <c:pt idx="10">
                  <c:v>5</c:v>
                </c:pt>
                <c:pt idx="11">
                  <c:v>4.9030899869919438</c:v>
                </c:pt>
                <c:pt idx="12">
                  <c:v>4.8027190075796815</c:v>
                </c:pt>
                <c:pt idx="13">
                  <c:v>4.7044336600521994</c:v>
                </c:pt>
                <c:pt idx="14">
                  <c:v>4.6020599913279625</c:v>
                </c:pt>
                <c:pt idx="15">
                  <c:v>4.5016890119157003</c:v>
                </c:pt>
                <c:pt idx="16">
                  <c:v>4.4006588497649739</c:v>
                </c:pt>
                <c:pt idx="17">
                  <c:v>4.3010299956639813</c:v>
                </c:pt>
                <c:pt idx="18">
                  <c:v>4.200659016251719</c:v>
                </c:pt>
                <c:pt idx="19">
                  <c:v>4.1009905230699646</c:v>
                </c:pt>
                <c:pt idx="20">
                  <c:v>4</c:v>
                </c:pt>
                <c:pt idx="21">
                  <c:v>3.90049275542937</c:v>
                </c:pt>
                <c:pt idx="22">
                  <c:v>3.800655228145212</c:v>
                </c:pt>
                <c:pt idx="23">
                  <c:v>3.7000543856282389</c:v>
                </c:pt>
                <c:pt idx="24">
                  <c:v>3.6003302305807652</c:v>
                </c:pt>
                <c:pt idx="25">
                  <c:v>3.5003188237463867</c:v>
                </c:pt>
                <c:pt idx="26">
                  <c:v>3.4001233554370809</c:v>
                </c:pt>
                <c:pt idx="27">
                  <c:v>3.3001605369513523</c:v>
                </c:pt>
                <c:pt idx="28">
                  <c:v>3.2001388538573807</c:v>
                </c:pt>
                <c:pt idx="29">
                  <c:v>3.1000257301078626</c:v>
                </c:pt>
                <c:pt idx="30">
                  <c:v>3</c:v>
                </c:pt>
                <c:pt idx="31">
                  <c:v>2.9000611027354806</c:v>
                </c:pt>
                <c:pt idx="32">
                  <c:v>2.8000362418279794</c:v>
                </c:pt>
                <c:pt idx="33">
                  <c:v>2.7000023971422538</c:v>
                </c:pt>
                <c:pt idx="34">
                  <c:v>2.6000249038929866</c:v>
                </c:pt>
                <c:pt idx="35">
                  <c:v>2.5000030680516931</c:v>
                </c:pt>
                <c:pt idx="36">
                  <c:v>2.4000023459279558</c:v>
                </c:pt>
                <c:pt idx="37">
                  <c:v>2.3000082025538129</c:v>
                </c:pt>
                <c:pt idx="38">
                  <c:v>2.2000018654066018</c:v>
                </c:pt>
                <c:pt idx="39">
                  <c:v>2.0999912335446846</c:v>
                </c:pt>
                <c:pt idx="40">
                  <c:v>2</c:v>
                </c:pt>
                <c:pt idx="41">
                  <c:v>1.9000009651534695</c:v>
                </c:pt>
                <c:pt idx="42">
                  <c:v>1.8000018278179688</c:v>
                </c:pt>
                <c:pt idx="43">
                  <c:v>1.700002397142254</c:v>
                </c:pt>
                <c:pt idx="44">
                  <c:v>1.6000030866277404</c:v>
                </c:pt>
                <c:pt idx="45">
                  <c:v>1.5000030680516931</c:v>
                </c:pt>
                <c:pt idx="46">
                  <c:v>1.400002345927956</c:v>
                </c:pt>
                <c:pt idx="47">
                  <c:v>1.3000082025538131</c:v>
                </c:pt>
                <c:pt idx="48">
                  <c:v>1.2000018654066018</c:v>
                </c:pt>
                <c:pt idx="49">
                  <c:v>1.0999912335446844</c:v>
                </c:pt>
                <c:pt idx="50">
                  <c:v>1</c:v>
                </c:pt>
              </c:numCache>
            </c:numRef>
          </c:xVal>
          <c:yVal>
            <c:numRef>
              <c:f>'TVIS spectrum'!$AD$6:$AD$56</c:f>
              <c:numCache>
                <c:formatCode>General</c:formatCode>
                <c:ptCount val="51"/>
                <c:pt idx="0">
                  <c:v>3.1788099999999998E-3</c:v>
                </c:pt>
                <c:pt idx="1">
                  <c:v>3.7584799999999998E-3</c:v>
                </c:pt>
                <c:pt idx="2">
                  <c:v>2.6530099999999999E-3</c:v>
                </c:pt>
                <c:pt idx="3">
                  <c:v>2.9708600000000001E-3</c:v>
                </c:pt>
                <c:pt idx="4">
                  <c:v>4.9412800000000002E-3</c:v>
                </c:pt>
                <c:pt idx="5">
                  <c:v>3.2757799999999998E-3</c:v>
                </c:pt>
                <c:pt idx="6">
                  <c:v>3.5486799999999998E-3</c:v>
                </c:pt>
                <c:pt idx="7">
                  <c:v>4.2988599999999998E-3</c:v>
                </c:pt>
                <c:pt idx="8">
                  <c:v>5.0357500000000003E-3</c:v>
                </c:pt>
                <c:pt idx="9">
                  <c:v>5.7548800000000004E-3</c:v>
                </c:pt>
                <c:pt idx="10">
                  <c:v>6.7703499999999996E-3</c:v>
                </c:pt>
                <c:pt idx="11">
                  <c:v>7.9010899999999995E-3</c:v>
                </c:pt>
                <c:pt idx="12">
                  <c:v>9.34427E-3</c:v>
                </c:pt>
                <c:pt idx="13">
                  <c:v>1.11439E-2</c:v>
                </c:pt>
                <c:pt idx="14">
                  <c:v>1.35817E-2</c:v>
                </c:pt>
                <c:pt idx="15">
                  <c:v>1.6684399999999999E-2</c:v>
                </c:pt>
                <c:pt idx="16">
                  <c:v>2.07829E-2</c:v>
                </c:pt>
                <c:pt idx="17">
                  <c:v>2.6081400000000001E-2</c:v>
                </c:pt>
                <c:pt idx="18">
                  <c:v>3.3123600000000003E-2</c:v>
                </c:pt>
                <c:pt idx="19">
                  <c:v>4.23708E-2</c:v>
                </c:pt>
                <c:pt idx="20">
                  <c:v>5.4872299999999999E-2</c:v>
                </c:pt>
                <c:pt idx="21">
                  <c:v>7.1401999999999993E-2</c:v>
                </c:pt>
                <c:pt idx="22">
                  <c:v>9.3550800000000003E-2</c:v>
                </c:pt>
                <c:pt idx="23">
                  <c:v>0.123388</c:v>
                </c:pt>
                <c:pt idx="24">
                  <c:v>0.162351</c:v>
                </c:pt>
                <c:pt idx="25">
                  <c:v>0.21201600000000001</c:v>
                </c:pt>
                <c:pt idx="26">
                  <c:v>0.27164300000000002</c:v>
                </c:pt>
                <c:pt idx="27">
                  <c:v>0.33697300000000002</c:v>
                </c:pt>
                <c:pt idx="28">
                  <c:v>0.400671</c:v>
                </c:pt>
                <c:pt idx="29">
                  <c:v>0.45294800000000002</c:v>
                </c:pt>
                <c:pt idx="30">
                  <c:v>0.48561100000000001</c:v>
                </c:pt>
                <c:pt idx="31">
                  <c:v>0.49404799999999999</c:v>
                </c:pt>
                <c:pt idx="32">
                  <c:v>0.47991699999999998</c:v>
                </c:pt>
                <c:pt idx="33">
                  <c:v>0.44859500000000002</c:v>
                </c:pt>
                <c:pt idx="34">
                  <c:v>0.40685199999999999</c:v>
                </c:pt>
                <c:pt idx="35">
                  <c:v>0.362091</c:v>
                </c:pt>
                <c:pt idx="36">
                  <c:v>0.32025999999999999</c:v>
                </c:pt>
                <c:pt idx="37">
                  <c:v>0.28017700000000001</c:v>
                </c:pt>
                <c:pt idx="38">
                  <c:v>0.24882499999999999</c:v>
                </c:pt>
                <c:pt idx="39">
                  <c:v>0.22531200000000001</c:v>
                </c:pt>
                <c:pt idx="40">
                  <c:v>0.208954</c:v>
                </c:pt>
                <c:pt idx="41">
                  <c:v>0.20234099999999999</c:v>
                </c:pt>
                <c:pt idx="42">
                  <c:v>0.20345099999999999</c:v>
                </c:pt>
                <c:pt idx="43">
                  <c:v>0.21302199999999999</c:v>
                </c:pt>
                <c:pt idx="44">
                  <c:v>0.22675200000000001</c:v>
                </c:pt>
                <c:pt idx="45">
                  <c:v>0.249418</c:v>
                </c:pt>
                <c:pt idx="46">
                  <c:v>0.28005999999999998</c:v>
                </c:pt>
                <c:pt idx="47">
                  <c:v>0.31672499999999998</c:v>
                </c:pt>
                <c:pt idx="48">
                  <c:v>0.35889500000000002</c:v>
                </c:pt>
                <c:pt idx="49">
                  <c:v>0.40379700000000002</c:v>
                </c:pt>
                <c:pt idx="50">
                  <c:v>0.44737100000000002</c:v>
                </c:pt>
              </c:numCache>
            </c:numRef>
          </c:yVal>
          <c:smooth val="1"/>
          <c:extLst>
            <c:ext xmlns:c16="http://schemas.microsoft.com/office/drawing/2014/chart" uri="{C3380CC4-5D6E-409C-BE32-E72D297353CC}">
              <c16:uniqueId val="{00000003-5B71-4C36-880D-B51F397595E3}"/>
            </c:ext>
          </c:extLst>
        </c:ser>
        <c:ser>
          <c:idx val="5"/>
          <c:order val="3"/>
          <c:tx>
            <c:v>-24.0 C</c:v>
          </c:tx>
          <c:spPr>
            <a:ln w="12700" cap="rnd">
              <a:solidFill>
                <a:srgbClr val="3414F4"/>
              </a:solidFill>
              <a:round/>
            </a:ln>
            <a:effectLst/>
          </c:spPr>
          <c:marker>
            <c:symbol val="none"/>
          </c:marker>
          <c:xVal>
            <c:numRef>
              <c:f>'TVIS spectrum'!$AK$6:$AK$56</c:f>
              <c:numCache>
                <c:formatCode>0.00</c:formatCode>
                <c:ptCount val="51"/>
                <c:pt idx="0">
                  <c:v>6</c:v>
                </c:pt>
                <c:pt idx="1">
                  <c:v>5.9030899869919438</c:v>
                </c:pt>
                <c:pt idx="2">
                  <c:v>5.8239109124113</c:v>
                </c:pt>
                <c:pt idx="3">
                  <c:v>5.7569630370485534</c:v>
                </c:pt>
                <c:pt idx="4">
                  <c:v>5.6020599913279625</c:v>
                </c:pt>
                <c:pt idx="5">
                  <c:v>5.5228744023138034</c:v>
                </c:pt>
                <c:pt idx="6">
                  <c:v>5.4259741609193757</c:v>
                </c:pt>
                <c:pt idx="7">
                  <c:v>5.3010299956639813</c:v>
                </c:pt>
                <c:pt idx="8">
                  <c:v>5.204119982655925</c:v>
                </c:pt>
                <c:pt idx="9">
                  <c:v>5.1106906972737542</c:v>
                </c:pt>
                <c:pt idx="10">
                  <c:v>5</c:v>
                </c:pt>
                <c:pt idx="11">
                  <c:v>4.9030899869919438</c:v>
                </c:pt>
                <c:pt idx="12">
                  <c:v>4.8027190075796815</c:v>
                </c:pt>
                <c:pt idx="13">
                  <c:v>4.7044336600521994</c:v>
                </c:pt>
                <c:pt idx="14">
                  <c:v>4.6020599913279625</c:v>
                </c:pt>
                <c:pt idx="15">
                  <c:v>4.5016890119157003</c:v>
                </c:pt>
                <c:pt idx="16">
                  <c:v>4.4006588497649739</c:v>
                </c:pt>
                <c:pt idx="17">
                  <c:v>4.3010299956639813</c:v>
                </c:pt>
                <c:pt idx="18">
                  <c:v>4.200659016251719</c:v>
                </c:pt>
                <c:pt idx="19">
                  <c:v>4.1009905230699646</c:v>
                </c:pt>
                <c:pt idx="20">
                  <c:v>4</c:v>
                </c:pt>
                <c:pt idx="21">
                  <c:v>3.90049275542937</c:v>
                </c:pt>
                <c:pt idx="22">
                  <c:v>3.800655228145212</c:v>
                </c:pt>
                <c:pt idx="23">
                  <c:v>3.7000543856282389</c:v>
                </c:pt>
                <c:pt idx="24">
                  <c:v>3.6003302305807652</c:v>
                </c:pt>
                <c:pt idx="25">
                  <c:v>3.5003188237463867</c:v>
                </c:pt>
                <c:pt idx="26">
                  <c:v>3.4001233554370809</c:v>
                </c:pt>
                <c:pt idx="27">
                  <c:v>3.3001605369513523</c:v>
                </c:pt>
                <c:pt idx="28">
                  <c:v>3.2001388538573807</c:v>
                </c:pt>
                <c:pt idx="29">
                  <c:v>3.1000257301078626</c:v>
                </c:pt>
                <c:pt idx="30">
                  <c:v>3</c:v>
                </c:pt>
                <c:pt idx="31">
                  <c:v>2.9000611027354806</c:v>
                </c:pt>
                <c:pt idx="32">
                  <c:v>2.8000362418279794</c:v>
                </c:pt>
                <c:pt idx="33">
                  <c:v>2.7000023971422538</c:v>
                </c:pt>
                <c:pt idx="34">
                  <c:v>2.6000249038929866</c:v>
                </c:pt>
                <c:pt idx="35">
                  <c:v>2.5000030680516931</c:v>
                </c:pt>
                <c:pt idx="36">
                  <c:v>2.4000023459279558</c:v>
                </c:pt>
                <c:pt idx="37">
                  <c:v>2.3000082025538129</c:v>
                </c:pt>
                <c:pt idx="38">
                  <c:v>2.2000018654066018</c:v>
                </c:pt>
                <c:pt idx="39">
                  <c:v>2.0999912335446846</c:v>
                </c:pt>
                <c:pt idx="40">
                  <c:v>2</c:v>
                </c:pt>
                <c:pt idx="41">
                  <c:v>1.9000009651534695</c:v>
                </c:pt>
                <c:pt idx="42">
                  <c:v>1.8000018278179688</c:v>
                </c:pt>
                <c:pt idx="43">
                  <c:v>1.700002397142254</c:v>
                </c:pt>
                <c:pt idx="44">
                  <c:v>1.6000030866277404</c:v>
                </c:pt>
                <c:pt idx="45">
                  <c:v>1.5000030680516931</c:v>
                </c:pt>
                <c:pt idx="46">
                  <c:v>1.400002345927956</c:v>
                </c:pt>
                <c:pt idx="47">
                  <c:v>1.3000082025538131</c:v>
                </c:pt>
                <c:pt idx="48">
                  <c:v>1.2000018654066018</c:v>
                </c:pt>
                <c:pt idx="49">
                  <c:v>1.0999912335446844</c:v>
                </c:pt>
                <c:pt idx="50">
                  <c:v>1</c:v>
                </c:pt>
              </c:numCache>
            </c:numRef>
          </c:xVal>
          <c:yVal>
            <c:numRef>
              <c:f>'TVIS spectrum'!$AN$6:$AN$56</c:f>
              <c:numCache>
                <c:formatCode>General</c:formatCode>
                <c:ptCount val="51"/>
                <c:pt idx="0">
                  <c:v>4.6997599999999999E-3</c:v>
                </c:pt>
                <c:pt idx="1">
                  <c:v>3.14445E-3</c:v>
                </c:pt>
                <c:pt idx="2">
                  <c:v>6.48461E-3</c:v>
                </c:pt>
                <c:pt idx="3">
                  <c:v>4.3939499999999998E-3</c:v>
                </c:pt>
                <c:pt idx="4">
                  <c:v>6.3456299999999997E-3</c:v>
                </c:pt>
                <c:pt idx="5">
                  <c:v>4.7444499999999999E-3</c:v>
                </c:pt>
                <c:pt idx="6">
                  <c:v>5.1373900000000004E-3</c:v>
                </c:pt>
                <c:pt idx="7">
                  <c:v>6.3975300000000002E-3</c:v>
                </c:pt>
                <c:pt idx="8">
                  <c:v>7.7972900000000001E-3</c:v>
                </c:pt>
                <c:pt idx="9">
                  <c:v>9.2851099999999992E-3</c:v>
                </c:pt>
                <c:pt idx="10">
                  <c:v>1.13612E-2</c:v>
                </c:pt>
                <c:pt idx="11">
                  <c:v>1.36822E-2</c:v>
                </c:pt>
                <c:pt idx="12">
                  <c:v>1.6622100000000001E-2</c:v>
                </c:pt>
                <c:pt idx="13">
                  <c:v>2.0380100000000002E-2</c:v>
                </c:pt>
                <c:pt idx="14">
                  <c:v>2.54267E-2</c:v>
                </c:pt>
                <c:pt idx="15">
                  <c:v>3.1854199999999999E-2</c:v>
                </c:pt>
                <c:pt idx="16">
                  <c:v>4.0369200000000001E-2</c:v>
                </c:pt>
                <c:pt idx="17">
                  <c:v>5.1443500000000003E-2</c:v>
                </c:pt>
                <c:pt idx="18">
                  <c:v>6.6204200000000005E-2</c:v>
                </c:pt>
                <c:pt idx="19">
                  <c:v>8.5750699999999999E-2</c:v>
                </c:pt>
                <c:pt idx="20">
                  <c:v>0.112313</c:v>
                </c:pt>
                <c:pt idx="21">
                  <c:v>0.14723900000000001</c:v>
                </c:pt>
                <c:pt idx="22">
                  <c:v>0.193077</c:v>
                </c:pt>
                <c:pt idx="23">
                  <c:v>0.25135400000000002</c:v>
                </c:pt>
                <c:pt idx="24">
                  <c:v>0.31973800000000002</c:v>
                </c:pt>
                <c:pt idx="25">
                  <c:v>0.39337499999999997</c:v>
                </c:pt>
                <c:pt idx="26">
                  <c:v>0.46238499999999999</c:v>
                </c:pt>
                <c:pt idx="27">
                  <c:v>0.514324</c:v>
                </c:pt>
                <c:pt idx="28">
                  <c:v>0.54100800000000004</c:v>
                </c:pt>
                <c:pt idx="29">
                  <c:v>0.53945100000000001</c:v>
                </c:pt>
                <c:pt idx="30">
                  <c:v>0.51476500000000003</c:v>
                </c:pt>
                <c:pt idx="31">
                  <c:v>0.475713</c:v>
                </c:pt>
                <c:pt idx="32">
                  <c:v>0.432309</c:v>
                </c:pt>
                <c:pt idx="33">
                  <c:v>0.39187300000000003</c:v>
                </c:pt>
                <c:pt idx="34">
                  <c:v>0.36069600000000002</c:v>
                </c:pt>
                <c:pt idx="35">
                  <c:v>0.33874900000000002</c:v>
                </c:pt>
                <c:pt idx="36">
                  <c:v>0.33014300000000002</c:v>
                </c:pt>
                <c:pt idx="37">
                  <c:v>0.33120300000000003</c:v>
                </c:pt>
                <c:pt idx="38">
                  <c:v>0.34329900000000002</c:v>
                </c:pt>
                <c:pt idx="39">
                  <c:v>0.365566</c:v>
                </c:pt>
                <c:pt idx="40">
                  <c:v>0.39535500000000001</c:v>
                </c:pt>
                <c:pt idx="41">
                  <c:v>0.43074099999999999</c:v>
                </c:pt>
                <c:pt idx="42">
                  <c:v>0.46504400000000001</c:v>
                </c:pt>
                <c:pt idx="43">
                  <c:v>0.500054</c:v>
                </c:pt>
                <c:pt idx="44">
                  <c:v>0.51180199999999998</c:v>
                </c:pt>
                <c:pt idx="45">
                  <c:v>0.51348899999999997</c:v>
                </c:pt>
                <c:pt idx="46">
                  <c:v>0.498002</c:v>
                </c:pt>
                <c:pt idx="47">
                  <c:v>0.46694000000000002</c:v>
                </c:pt>
                <c:pt idx="48">
                  <c:v>0.425647</c:v>
                </c:pt>
                <c:pt idx="49">
                  <c:v>0.37900600000000001</c:v>
                </c:pt>
                <c:pt idx="50">
                  <c:v>0.33296399999999998</c:v>
                </c:pt>
              </c:numCache>
            </c:numRef>
          </c:yVal>
          <c:smooth val="1"/>
          <c:extLst>
            <c:ext xmlns:c16="http://schemas.microsoft.com/office/drawing/2014/chart" uri="{C3380CC4-5D6E-409C-BE32-E72D297353CC}">
              <c16:uniqueId val="{00000005-5B71-4C36-880D-B51F397595E3}"/>
            </c:ext>
          </c:extLst>
        </c:ser>
        <c:ser>
          <c:idx val="6"/>
          <c:order val="4"/>
          <c:tx>
            <c:v>-20.3 C</c:v>
          </c:tx>
          <c:spPr>
            <a:ln w="12700" cap="rnd">
              <a:solidFill>
                <a:srgbClr val="FD33E5"/>
              </a:solidFill>
              <a:round/>
            </a:ln>
            <a:effectLst/>
          </c:spPr>
          <c:marker>
            <c:symbol val="none"/>
          </c:marker>
          <c:xVal>
            <c:numRef>
              <c:f>'TVIS spectrum'!$AP$6:$AP$56</c:f>
              <c:numCache>
                <c:formatCode>0.00</c:formatCode>
                <c:ptCount val="51"/>
                <c:pt idx="0">
                  <c:v>6</c:v>
                </c:pt>
                <c:pt idx="1">
                  <c:v>5.9030899869919438</c:v>
                </c:pt>
                <c:pt idx="2">
                  <c:v>5.8239109124113</c:v>
                </c:pt>
                <c:pt idx="3">
                  <c:v>5.7569630370485534</c:v>
                </c:pt>
                <c:pt idx="4">
                  <c:v>5.6020599913279625</c:v>
                </c:pt>
                <c:pt idx="5">
                  <c:v>5.5228744023138034</c:v>
                </c:pt>
                <c:pt idx="6">
                  <c:v>5.4259741609193757</c:v>
                </c:pt>
                <c:pt idx="7">
                  <c:v>5.3010299956639813</c:v>
                </c:pt>
                <c:pt idx="8">
                  <c:v>5.204119982655925</c:v>
                </c:pt>
                <c:pt idx="9">
                  <c:v>5.1106906972737542</c:v>
                </c:pt>
                <c:pt idx="10">
                  <c:v>5</c:v>
                </c:pt>
                <c:pt idx="11">
                  <c:v>4.9030899869919438</c:v>
                </c:pt>
                <c:pt idx="12">
                  <c:v>4.8027190075796815</c:v>
                </c:pt>
                <c:pt idx="13">
                  <c:v>4.7044336600521994</c:v>
                </c:pt>
                <c:pt idx="14">
                  <c:v>4.6020599913279625</c:v>
                </c:pt>
                <c:pt idx="15">
                  <c:v>4.5016890119157003</c:v>
                </c:pt>
                <c:pt idx="16">
                  <c:v>4.4006588497649739</c:v>
                </c:pt>
                <c:pt idx="17">
                  <c:v>4.3010299956639813</c:v>
                </c:pt>
                <c:pt idx="18">
                  <c:v>4.200659016251719</c:v>
                </c:pt>
                <c:pt idx="19">
                  <c:v>4.1009905230699646</c:v>
                </c:pt>
                <c:pt idx="20">
                  <c:v>4</c:v>
                </c:pt>
                <c:pt idx="21">
                  <c:v>3.90049275542937</c:v>
                </c:pt>
                <c:pt idx="22">
                  <c:v>3.800655228145212</c:v>
                </c:pt>
                <c:pt idx="23">
                  <c:v>3.7000543856282389</c:v>
                </c:pt>
                <c:pt idx="24">
                  <c:v>3.6003302305807652</c:v>
                </c:pt>
                <c:pt idx="25">
                  <c:v>3.5003188237463867</c:v>
                </c:pt>
                <c:pt idx="26">
                  <c:v>3.4001233554370809</c:v>
                </c:pt>
                <c:pt idx="27">
                  <c:v>3.3001605369513523</c:v>
                </c:pt>
                <c:pt idx="28">
                  <c:v>3.2001388538573807</c:v>
                </c:pt>
                <c:pt idx="29">
                  <c:v>3.1000257301078626</c:v>
                </c:pt>
                <c:pt idx="30">
                  <c:v>3</c:v>
                </c:pt>
                <c:pt idx="31">
                  <c:v>2.9000611027354806</c:v>
                </c:pt>
                <c:pt idx="32">
                  <c:v>2.8000362418279794</c:v>
                </c:pt>
                <c:pt idx="33">
                  <c:v>2.7000023971422538</c:v>
                </c:pt>
                <c:pt idx="34">
                  <c:v>2.6000249038929866</c:v>
                </c:pt>
                <c:pt idx="35">
                  <c:v>2.5000030680516931</c:v>
                </c:pt>
                <c:pt idx="36">
                  <c:v>2.4000023459279558</c:v>
                </c:pt>
                <c:pt idx="37">
                  <c:v>2.3000082025538129</c:v>
                </c:pt>
                <c:pt idx="38">
                  <c:v>2.2000018654066018</c:v>
                </c:pt>
                <c:pt idx="39">
                  <c:v>2.0999912335446846</c:v>
                </c:pt>
                <c:pt idx="40">
                  <c:v>2</c:v>
                </c:pt>
                <c:pt idx="41">
                  <c:v>1.9000009651534695</c:v>
                </c:pt>
                <c:pt idx="42">
                  <c:v>1.8000018278179688</c:v>
                </c:pt>
                <c:pt idx="43">
                  <c:v>1.700002397142254</c:v>
                </c:pt>
                <c:pt idx="44">
                  <c:v>1.6000030866277404</c:v>
                </c:pt>
                <c:pt idx="45">
                  <c:v>1.5000030680516931</c:v>
                </c:pt>
                <c:pt idx="46">
                  <c:v>1.400002345927956</c:v>
                </c:pt>
                <c:pt idx="47">
                  <c:v>1.3000082025538131</c:v>
                </c:pt>
                <c:pt idx="48">
                  <c:v>1.2000018654066018</c:v>
                </c:pt>
                <c:pt idx="49">
                  <c:v>1.0999912335446844</c:v>
                </c:pt>
                <c:pt idx="50">
                  <c:v>1</c:v>
                </c:pt>
              </c:numCache>
            </c:numRef>
          </c:xVal>
          <c:yVal>
            <c:numRef>
              <c:f>'TVIS spectrum'!$AS$6:$AS$56</c:f>
              <c:numCache>
                <c:formatCode>General</c:formatCode>
                <c:ptCount val="51"/>
                <c:pt idx="0">
                  <c:v>6.0340100000000002E-3</c:v>
                </c:pt>
                <c:pt idx="1">
                  <c:v>3.23471E-3</c:v>
                </c:pt>
                <c:pt idx="2">
                  <c:v>8.0358099999999991E-3</c:v>
                </c:pt>
                <c:pt idx="3">
                  <c:v>5.4712600000000004E-3</c:v>
                </c:pt>
                <c:pt idx="4">
                  <c:v>7.7132099999999999E-3</c:v>
                </c:pt>
                <c:pt idx="5">
                  <c:v>6.4326599999999998E-3</c:v>
                </c:pt>
                <c:pt idx="6">
                  <c:v>7.2229199999999999E-3</c:v>
                </c:pt>
                <c:pt idx="7">
                  <c:v>9.1337899999999993E-3</c:v>
                </c:pt>
                <c:pt idx="8">
                  <c:v>1.12719E-2</c:v>
                </c:pt>
                <c:pt idx="9">
                  <c:v>1.36539E-2</c:v>
                </c:pt>
                <c:pt idx="10">
                  <c:v>1.7047400000000001E-2</c:v>
                </c:pt>
                <c:pt idx="11">
                  <c:v>2.07783E-2</c:v>
                </c:pt>
                <c:pt idx="12">
                  <c:v>2.5760499999999999E-2</c:v>
                </c:pt>
                <c:pt idx="13">
                  <c:v>3.2000399999999998E-2</c:v>
                </c:pt>
                <c:pt idx="14">
                  <c:v>4.0422699999999999E-2</c:v>
                </c:pt>
                <c:pt idx="15">
                  <c:v>5.1256400000000001E-2</c:v>
                </c:pt>
                <c:pt idx="16">
                  <c:v>6.5684300000000001E-2</c:v>
                </c:pt>
                <c:pt idx="17">
                  <c:v>8.4631100000000001E-2</c:v>
                </c:pt>
                <c:pt idx="18">
                  <c:v>0.110128</c:v>
                </c:pt>
                <c:pt idx="19">
                  <c:v>0.144008</c:v>
                </c:pt>
                <c:pt idx="20">
                  <c:v>0.18948599999999999</c:v>
                </c:pt>
                <c:pt idx="21">
                  <c:v>0.247418</c:v>
                </c:pt>
                <c:pt idx="22">
                  <c:v>0.318218</c:v>
                </c:pt>
                <c:pt idx="23">
                  <c:v>0.39830500000000002</c:v>
                </c:pt>
                <c:pt idx="24">
                  <c:v>0.47752800000000001</c:v>
                </c:pt>
                <c:pt idx="25">
                  <c:v>0.54398100000000005</c:v>
                </c:pt>
                <c:pt idx="26">
                  <c:v>0.58589999999999998</c:v>
                </c:pt>
                <c:pt idx="27">
                  <c:v>0.597858</c:v>
                </c:pt>
                <c:pt idx="28">
                  <c:v>0.58309699999999998</c:v>
                </c:pt>
                <c:pt idx="29">
                  <c:v>0.55078499999999997</c:v>
                </c:pt>
                <c:pt idx="30">
                  <c:v>0.51184300000000005</c:v>
                </c:pt>
                <c:pt idx="31">
                  <c:v>0.475775</c:v>
                </c:pt>
                <c:pt idx="32">
                  <c:v>0.44844600000000001</c:v>
                </c:pt>
                <c:pt idx="33">
                  <c:v>0.43286400000000003</c:v>
                </c:pt>
                <c:pt idx="34">
                  <c:v>0.43100500000000003</c:v>
                </c:pt>
                <c:pt idx="35">
                  <c:v>0.44040800000000002</c:v>
                </c:pt>
                <c:pt idx="36">
                  <c:v>0.45679599999999998</c:v>
                </c:pt>
                <c:pt idx="37">
                  <c:v>0.47975699999999999</c:v>
                </c:pt>
                <c:pt idx="38">
                  <c:v>0.49873400000000001</c:v>
                </c:pt>
                <c:pt idx="39">
                  <c:v>0.51106300000000005</c:v>
                </c:pt>
                <c:pt idx="40">
                  <c:v>0.51132500000000003</c:v>
                </c:pt>
                <c:pt idx="41">
                  <c:v>0.49523099999999998</c:v>
                </c:pt>
                <c:pt idx="42">
                  <c:v>0.465055</c:v>
                </c:pt>
                <c:pt idx="43">
                  <c:v>0.416792</c:v>
                </c:pt>
                <c:pt idx="44">
                  <c:v>0.38015199999999999</c:v>
                </c:pt>
                <c:pt idx="45">
                  <c:v>0.33339099999999999</c:v>
                </c:pt>
                <c:pt idx="46">
                  <c:v>0.29049900000000001</c:v>
                </c:pt>
                <c:pt idx="47">
                  <c:v>0.252915</c:v>
                </c:pt>
                <c:pt idx="48">
                  <c:v>0.221051</c:v>
                </c:pt>
                <c:pt idx="49">
                  <c:v>0.19497600000000001</c:v>
                </c:pt>
                <c:pt idx="50">
                  <c:v>0.17399200000000001</c:v>
                </c:pt>
              </c:numCache>
            </c:numRef>
          </c:yVal>
          <c:smooth val="1"/>
          <c:extLst>
            <c:ext xmlns:c16="http://schemas.microsoft.com/office/drawing/2014/chart" uri="{C3380CC4-5D6E-409C-BE32-E72D297353CC}">
              <c16:uniqueId val="{00000006-5B71-4C36-880D-B51F397595E3}"/>
            </c:ext>
          </c:extLst>
        </c:ser>
        <c:dLbls>
          <c:showLegendKey val="0"/>
          <c:showVal val="0"/>
          <c:showCatName val="0"/>
          <c:showSerName val="0"/>
          <c:showPercent val="0"/>
          <c:showBubbleSize val="0"/>
        </c:dLbls>
        <c:axId val="227993088"/>
        <c:axId val="227995008"/>
      </c:scatterChart>
      <c:valAx>
        <c:axId val="227993088"/>
        <c:scaling>
          <c:orientation val="minMax"/>
          <c:max val="6"/>
          <c:min val="1"/>
        </c:scaling>
        <c:delete val="0"/>
        <c:axPos val="b"/>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GB" sz="1600">
                    <a:solidFill>
                      <a:schemeClr val="tx1"/>
                    </a:solidFill>
                  </a:rPr>
                  <a:t>Log Frequency</a:t>
                </a:r>
              </a:p>
            </c:rich>
          </c:tx>
          <c:layout>
            <c:manualLayout>
              <c:xMode val="edge"/>
              <c:yMode val="edge"/>
              <c:x val="0.37922783690500228"/>
              <c:y val="0.88158514276624533"/>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27995008"/>
        <c:crossesAt val="-2"/>
        <c:crossBetween val="midCat"/>
        <c:majorUnit val="1"/>
      </c:valAx>
      <c:valAx>
        <c:axId val="227995008"/>
        <c:scaling>
          <c:orientation val="minMax"/>
          <c:max val="1"/>
          <c:min val="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GB" sz="1600" dirty="0">
                    <a:solidFill>
                      <a:schemeClr val="tx1"/>
                    </a:solidFill>
                  </a:rPr>
                  <a:t>C''/ pF</a:t>
                </a:r>
              </a:p>
            </c:rich>
          </c:tx>
          <c:layout>
            <c:manualLayout>
              <c:xMode val="edge"/>
              <c:yMode val="edge"/>
              <c:x val="4.8615747612966795E-5"/>
              <c:y val="0.27335432510255686"/>
            </c:manualLayout>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27993088"/>
        <c:crossesAt val="-2"/>
        <c:crossBetween val="midCat"/>
      </c:valAx>
      <c:spPr>
        <a:noFill/>
        <a:ln>
          <a:noFill/>
        </a:ln>
        <a:effectLst/>
      </c:spPr>
    </c:plotArea>
    <c:legend>
      <c:legendPos val="r"/>
      <c:layout>
        <c:manualLayout>
          <c:xMode val="edge"/>
          <c:yMode val="edge"/>
          <c:x val="0.6978473844615577"/>
          <c:y val="1.1571886847477396E-2"/>
          <c:w val="0.29663888167825175"/>
          <c:h val="0.60126649125368659"/>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35434027504475"/>
          <c:y val="6.8638288364295696E-2"/>
          <c:w val="0.6581213300898141"/>
          <c:h val="0.71686863845668003"/>
        </c:manualLayout>
      </c:layout>
      <c:scatterChart>
        <c:scatterStyle val="smoothMarker"/>
        <c:varyColors val="0"/>
        <c:ser>
          <c:idx val="0"/>
          <c:order val="0"/>
          <c:tx>
            <c:v>TVIS Data</c:v>
          </c:tx>
          <c:spPr>
            <a:ln w="12700">
              <a:solidFill>
                <a:srgbClr val="FF66FF"/>
              </a:solidFill>
            </a:ln>
          </c:spPr>
          <c:marker>
            <c:symbol val="none"/>
          </c:marker>
          <c:xVal>
            <c:numRef>
              <c:f>'LyoView Data (PeakTslice plot)'!$A$94:$A$334</c:f>
              <c:numCache>
                <c:formatCode>General</c:formatCode>
                <c:ptCount val="241"/>
                <c:pt idx="0">
                  <c:v>3</c:v>
                </c:pt>
                <c:pt idx="1">
                  <c:v>3.0329999999999999</c:v>
                </c:pt>
                <c:pt idx="2">
                  <c:v>3.0670000000000002</c:v>
                </c:pt>
                <c:pt idx="3">
                  <c:v>3.1</c:v>
                </c:pt>
                <c:pt idx="4">
                  <c:v>3.133</c:v>
                </c:pt>
                <c:pt idx="5">
                  <c:v>3.1669999999999998</c:v>
                </c:pt>
                <c:pt idx="6">
                  <c:v>3.2</c:v>
                </c:pt>
                <c:pt idx="7">
                  <c:v>3.2330000000000001</c:v>
                </c:pt>
                <c:pt idx="8">
                  <c:v>3.2669999999999999</c:v>
                </c:pt>
                <c:pt idx="9">
                  <c:v>3.3</c:v>
                </c:pt>
                <c:pt idx="10">
                  <c:v>3.3330000000000002</c:v>
                </c:pt>
                <c:pt idx="11">
                  <c:v>3.367</c:v>
                </c:pt>
                <c:pt idx="12">
                  <c:v>3.4</c:v>
                </c:pt>
                <c:pt idx="13">
                  <c:v>3.4329999999999998</c:v>
                </c:pt>
                <c:pt idx="14">
                  <c:v>3.4670000000000001</c:v>
                </c:pt>
                <c:pt idx="15">
                  <c:v>3.5</c:v>
                </c:pt>
                <c:pt idx="16">
                  <c:v>3.5329999999999999</c:v>
                </c:pt>
                <c:pt idx="17">
                  <c:v>3.5670000000000002</c:v>
                </c:pt>
                <c:pt idx="18">
                  <c:v>3.6</c:v>
                </c:pt>
                <c:pt idx="19">
                  <c:v>3.633</c:v>
                </c:pt>
                <c:pt idx="20">
                  <c:v>3.6669999999999998</c:v>
                </c:pt>
                <c:pt idx="21">
                  <c:v>3.7</c:v>
                </c:pt>
                <c:pt idx="22">
                  <c:v>3.7330000000000001</c:v>
                </c:pt>
                <c:pt idx="23">
                  <c:v>3.7669999999999999</c:v>
                </c:pt>
                <c:pt idx="24">
                  <c:v>3.8</c:v>
                </c:pt>
                <c:pt idx="25">
                  <c:v>3.8330000000000002</c:v>
                </c:pt>
                <c:pt idx="26">
                  <c:v>3.867</c:v>
                </c:pt>
                <c:pt idx="27">
                  <c:v>3.9</c:v>
                </c:pt>
                <c:pt idx="28">
                  <c:v>3.9329999999999998</c:v>
                </c:pt>
                <c:pt idx="29">
                  <c:v>3.9670000000000001</c:v>
                </c:pt>
                <c:pt idx="30">
                  <c:v>4</c:v>
                </c:pt>
                <c:pt idx="31">
                  <c:v>4.0330000000000004</c:v>
                </c:pt>
                <c:pt idx="32">
                  <c:v>4.0670000000000002</c:v>
                </c:pt>
                <c:pt idx="33">
                  <c:v>4.0999999999999996</c:v>
                </c:pt>
                <c:pt idx="34">
                  <c:v>4.133</c:v>
                </c:pt>
                <c:pt idx="35">
                  <c:v>4.1669999999999998</c:v>
                </c:pt>
                <c:pt idx="36">
                  <c:v>4.2</c:v>
                </c:pt>
                <c:pt idx="37">
                  <c:v>4.2329999999999997</c:v>
                </c:pt>
                <c:pt idx="38">
                  <c:v>4.2670000000000003</c:v>
                </c:pt>
                <c:pt idx="39">
                  <c:v>4.3</c:v>
                </c:pt>
                <c:pt idx="40">
                  <c:v>4.3330000000000002</c:v>
                </c:pt>
                <c:pt idx="41">
                  <c:v>4.367</c:v>
                </c:pt>
                <c:pt idx="42">
                  <c:v>4.4000000000000004</c:v>
                </c:pt>
                <c:pt idx="43">
                  <c:v>4.4329999999999998</c:v>
                </c:pt>
                <c:pt idx="44">
                  <c:v>4.4669999999999996</c:v>
                </c:pt>
                <c:pt idx="45">
                  <c:v>4.5</c:v>
                </c:pt>
                <c:pt idx="46">
                  <c:v>4.5330000000000004</c:v>
                </c:pt>
                <c:pt idx="47">
                  <c:v>4.5670000000000002</c:v>
                </c:pt>
                <c:pt idx="48">
                  <c:v>4.5999999999999996</c:v>
                </c:pt>
                <c:pt idx="49">
                  <c:v>4.633</c:v>
                </c:pt>
                <c:pt idx="50">
                  <c:v>4.6669999999999998</c:v>
                </c:pt>
                <c:pt idx="51">
                  <c:v>4.7</c:v>
                </c:pt>
                <c:pt idx="52">
                  <c:v>4.7329999999999997</c:v>
                </c:pt>
                <c:pt idx="53">
                  <c:v>4.7670000000000003</c:v>
                </c:pt>
                <c:pt idx="54">
                  <c:v>4.8</c:v>
                </c:pt>
                <c:pt idx="55">
                  <c:v>4.8330000000000002</c:v>
                </c:pt>
                <c:pt idx="56">
                  <c:v>4.867</c:v>
                </c:pt>
                <c:pt idx="57">
                  <c:v>4.9000000000000004</c:v>
                </c:pt>
                <c:pt idx="58">
                  <c:v>4.9329999999999998</c:v>
                </c:pt>
                <c:pt idx="59">
                  <c:v>4.9669999999999996</c:v>
                </c:pt>
                <c:pt idx="60">
                  <c:v>5</c:v>
                </c:pt>
                <c:pt idx="61">
                  <c:v>5.0330000000000004</c:v>
                </c:pt>
                <c:pt idx="62">
                  <c:v>5.0670000000000002</c:v>
                </c:pt>
                <c:pt idx="63">
                  <c:v>5.0999999999999996</c:v>
                </c:pt>
                <c:pt idx="64">
                  <c:v>5.133</c:v>
                </c:pt>
                <c:pt idx="65">
                  <c:v>5.1669999999999998</c:v>
                </c:pt>
                <c:pt idx="66">
                  <c:v>5.2</c:v>
                </c:pt>
                <c:pt idx="67">
                  <c:v>5.2329999999999997</c:v>
                </c:pt>
                <c:pt idx="68">
                  <c:v>5.2670000000000003</c:v>
                </c:pt>
                <c:pt idx="69">
                  <c:v>5.3</c:v>
                </c:pt>
                <c:pt idx="70">
                  <c:v>5.3330000000000002</c:v>
                </c:pt>
                <c:pt idx="71">
                  <c:v>5.367</c:v>
                </c:pt>
                <c:pt idx="72">
                  <c:v>5.4</c:v>
                </c:pt>
                <c:pt idx="73">
                  <c:v>5.4329999999999998</c:v>
                </c:pt>
                <c:pt idx="74">
                  <c:v>5.4669999999999996</c:v>
                </c:pt>
                <c:pt idx="75">
                  <c:v>5.5</c:v>
                </c:pt>
                <c:pt idx="76">
                  <c:v>5.5330000000000004</c:v>
                </c:pt>
                <c:pt idx="77">
                  <c:v>5.5670000000000002</c:v>
                </c:pt>
                <c:pt idx="78">
                  <c:v>5.6</c:v>
                </c:pt>
                <c:pt idx="79">
                  <c:v>5.633</c:v>
                </c:pt>
                <c:pt idx="80">
                  <c:v>5.6669999999999998</c:v>
                </c:pt>
                <c:pt idx="81">
                  <c:v>5.7</c:v>
                </c:pt>
                <c:pt idx="82">
                  <c:v>5.7329999999999997</c:v>
                </c:pt>
                <c:pt idx="83">
                  <c:v>5.7670000000000003</c:v>
                </c:pt>
                <c:pt idx="84">
                  <c:v>5.8</c:v>
                </c:pt>
                <c:pt idx="85">
                  <c:v>5.8330000000000002</c:v>
                </c:pt>
                <c:pt idx="86">
                  <c:v>5.867</c:v>
                </c:pt>
                <c:pt idx="87">
                  <c:v>5.9</c:v>
                </c:pt>
                <c:pt idx="88">
                  <c:v>5.9329999999999998</c:v>
                </c:pt>
                <c:pt idx="89">
                  <c:v>5.9669999999999996</c:v>
                </c:pt>
                <c:pt idx="90">
                  <c:v>6</c:v>
                </c:pt>
                <c:pt idx="91">
                  <c:v>6.0330000000000004</c:v>
                </c:pt>
                <c:pt idx="92">
                  <c:v>6.0670000000000002</c:v>
                </c:pt>
                <c:pt idx="93">
                  <c:v>6.1</c:v>
                </c:pt>
                <c:pt idx="94">
                  <c:v>6.133</c:v>
                </c:pt>
                <c:pt idx="95">
                  <c:v>6.1669999999999998</c:v>
                </c:pt>
                <c:pt idx="96">
                  <c:v>6.2</c:v>
                </c:pt>
                <c:pt idx="97">
                  <c:v>6.2329999999999997</c:v>
                </c:pt>
                <c:pt idx="98">
                  <c:v>6.2670000000000003</c:v>
                </c:pt>
                <c:pt idx="99">
                  <c:v>6.3</c:v>
                </c:pt>
                <c:pt idx="100">
                  <c:v>6.3330000000000002</c:v>
                </c:pt>
                <c:pt idx="101">
                  <c:v>6.367</c:v>
                </c:pt>
                <c:pt idx="102">
                  <c:v>6.4</c:v>
                </c:pt>
                <c:pt idx="103">
                  <c:v>6.4329999999999998</c:v>
                </c:pt>
                <c:pt idx="104">
                  <c:v>6.4669999999999996</c:v>
                </c:pt>
                <c:pt idx="105">
                  <c:v>6.5</c:v>
                </c:pt>
                <c:pt idx="106">
                  <c:v>6.5330000000000004</c:v>
                </c:pt>
                <c:pt idx="107">
                  <c:v>6.5670000000000002</c:v>
                </c:pt>
                <c:pt idx="108">
                  <c:v>6.6</c:v>
                </c:pt>
                <c:pt idx="109">
                  <c:v>6.633</c:v>
                </c:pt>
                <c:pt idx="110">
                  <c:v>6.6669999999999998</c:v>
                </c:pt>
                <c:pt idx="111">
                  <c:v>6.7</c:v>
                </c:pt>
                <c:pt idx="112">
                  <c:v>6.7329999999999997</c:v>
                </c:pt>
                <c:pt idx="113">
                  <c:v>6.7670000000000003</c:v>
                </c:pt>
                <c:pt idx="114">
                  <c:v>6.8</c:v>
                </c:pt>
                <c:pt idx="115">
                  <c:v>6.8330000000000002</c:v>
                </c:pt>
                <c:pt idx="116">
                  <c:v>6.867</c:v>
                </c:pt>
                <c:pt idx="117">
                  <c:v>6.9</c:v>
                </c:pt>
                <c:pt idx="118">
                  <c:v>6.9329999999999998</c:v>
                </c:pt>
                <c:pt idx="119">
                  <c:v>6.9669999999999996</c:v>
                </c:pt>
                <c:pt idx="120">
                  <c:v>7</c:v>
                </c:pt>
                <c:pt idx="121">
                  <c:v>7.0330000000000004</c:v>
                </c:pt>
                <c:pt idx="122">
                  <c:v>7.0670000000000002</c:v>
                </c:pt>
                <c:pt idx="123">
                  <c:v>7.1</c:v>
                </c:pt>
                <c:pt idx="124">
                  <c:v>7.133</c:v>
                </c:pt>
                <c:pt idx="125">
                  <c:v>7.1669999999999998</c:v>
                </c:pt>
                <c:pt idx="126">
                  <c:v>7.2</c:v>
                </c:pt>
                <c:pt idx="127">
                  <c:v>7.2329999999999997</c:v>
                </c:pt>
                <c:pt idx="128">
                  <c:v>7.2670000000000003</c:v>
                </c:pt>
                <c:pt idx="129">
                  <c:v>7.3</c:v>
                </c:pt>
                <c:pt idx="130">
                  <c:v>7.3330000000000002</c:v>
                </c:pt>
                <c:pt idx="131">
                  <c:v>7.367</c:v>
                </c:pt>
                <c:pt idx="132">
                  <c:v>7.4</c:v>
                </c:pt>
                <c:pt idx="133">
                  <c:v>7.4329999999999998</c:v>
                </c:pt>
                <c:pt idx="134">
                  <c:v>7.4669999999999996</c:v>
                </c:pt>
                <c:pt idx="135">
                  <c:v>7.5</c:v>
                </c:pt>
                <c:pt idx="136">
                  <c:v>7.5330000000000004</c:v>
                </c:pt>
                <c:pt idx="137">
                  <c:v>7.5670000000000002</c:v>
                </c:pt>
                <c:pt idx="138">
                  <c:v>7.6</c:v>
                </c:pt>
                <c:pt idx="139">
                  <c:v>7.633</c:v>
                </c:pt>
                <c:pt idx="140">
                  <c:v>7.6669999999999998</c:v>
                </c:pt>
                <c:pt idx="141">
                  <c:v>7.7</c:v>
                </c:pt>
                <c:pt idx="142">
                  <c:v>7.7329999999999997</c:v>
                </c:pt>
                <c:pt idx="143">
                  <c:v>7.7670000000000003</c:v>
                </c:pt>
                <c:pt idx="144">
                  <c:v>7.8</c:v>
                </c:pt>
                <c:pt idx="145">
                  <c:v>7.8330000000000002</c:v>
                </c:pt>
                <c:pt idx="146">
                  <c:v>7.867</c:v>
                </c:pt>
                <c:pt idx="147">
                  <c:v>7.9</c:v>
                </c:pt>
                <c:pt idx="148">
                  <c:v>7.9329999999999998</c:v>
                </c:pt>
                <c:pt idx="149">
                  <c:v>7.9669999999999996</c:v>
                </c:pt>
                <c:pt idx="150">
                  <c:v>8</c:v>
                </c:pt>
                <c:pt idx="151">
                  <c:v>8.0329999999999995</c:v>
                </c:pt>
                <c:pt idx="152">
                  <c:v>8.0670000000000002</c:v>
                </c:pt>
                <c:pt idx="153">
                  <c:v>8.1</c:v>
                </c:pt>
                <c:pt idx="154">
                  <c:v>8.1329999999999991</c:v>
                </c:pt>
                <c:pt idx="155">
                  <c:v>8.1669999999999998</c:v>
                </c:pt>
                <c:pt idx="156">
                  <c:v>8.1999999999999993</c:v>
                </c:pt>
                <c:pt idx="157">
                  <c:v>8.2330000000000005</c:v>
                </c:pt>
                <c:pt idx="158">
                  <c:v>8.2669999999999995</c:v>
                </c:pt>
                <c:pt idx="159">
                  <c:v>8.3000000000000007</c:v>
                </c:pt>
                <c:pt idx="160">
                  <c:v>8.3330000000000002</c:v>
                </c:pt>
                <c:pt idx="161">
                  <c:v>8.3670000000000009</c:v>
                </c:pt>
                <c:pt idx="162">
                  <c:v>8.4</c:v>
                </c:pt>
                <c:pt idx="163">
                  <c:v>8.4329999999999998</c:v>
                </c:pt>
                <c:pt idx="164">
                  <c:v>8.4670000000000005</c:v>
                </c:pt>
                <c:pt idx="165">
                  <c:v>8.5</c:v>
                </c:pt>
                <c:pt idx="166">
                  <c:v>8.5329999999999995</c:v>
                </c:pt>
                <c:pt idx="167">
                  <c:v>8.5670000000000002</c:v>
                </c:pt>
                <c:pt idx="168">
                  <c:v>8.6</c:v>
                </c:pt>
                <c:pt idx="169">
                  <c:v>8.6329999999999991</c:v>
                </c:pt>
                <c:pt idx="170">
                  <c:v>8.6669999999999998</c:v>
                </c:pt>
                <c:pt idx="171">
                  <c:v>8.6999999999999993</c:v>
                </c:pt>
                <c:pt idx="172">
                  <c:v>8.7330000000000005</c:v>
                </c:pt>
                <c:pt idx="173">
                  <c:v>8.7669999999999995</c:v>
                </c:pt>
                <c:pt idx="174">
                  <c:v>8.8000000000000007</c:v>
                </c:pt>
                <c:pt idx="175">
                  <c:v>8.8330000000000002</c:v>
                </c:pt>
                <c:pt idx="176">
                  <c:v>8.8670000000000009</c:v>
                </c:pt>
                <c:pt idx="177">
                  <c:v>8.9</c:v>
                </c:pt>
                <c:pt idx="178">
                  <c:v>8.9329999999999998</c:v>
                </c:pt>
                <c:pt idx="179">
                  <c:v>8.9670000000000005</c:v>
                </c:pt>
                <c:pt idx="180">
                  <c:v>9</c:v>
                </c:pt>
                <c:pt idx="181">
                  <c:v>9.0329999999999995</c:v>
                </c:pt>
                <c:pt idx="182">
                  <c:v>9.0670000000000002</c:v>
                </c:pt>
                <c:pt idx="183">
                  <c:v>9.1</c:v>
                </c:pt>
                <c:pt idx="184">
                  <c:v>9.1329999999999991</c:v>
                </c:pt>
                <c:pt idx="185">
                  <c:v>9.1669999999999998</c:v>
                </c:pt>
                <c:pt idx="186">
                  <c:v>9.1999999999999993</c:v>
                </c:pt>
                <c:pt idx="187">
                  <c:v>9.2330000000000005</c:v>
                </c:pt>
                <c:pt idx="188">
                  <c:v>9.2669999999999995</c:v>
                </c:pt>
                <c:pt idx="189">
                  <c:v>9.3000000000000007</c:v>
                </c:pt>
                <c:pt idx="190">
                  <c:v>9.3330000000000002</c:v>
                </c:pt>
                <c:pt idx="191">
                  <c:v>9.3670000000000009</c:v>
                </c:pt>
                <c:pt idx="192">
                  <c:v>9.4</c:v>
                </c:pt>
                <c:pt idx="193">
                  <c:v>9.4329999999999998</c:v>
                </c:pt>
                <c:pt idx="194">
                  <c:v>9.4670000000000005</c:v>
                </c:pt>
                <c:pt idx="195">
                  <c:v>9.5</c:v>
                </c:pt>
                <c:pt idx="196">
                  <c:v>9.5329999999999995</c:v>
                </c:pt>
                <c:pt idx="197">
                  <c:v>9.5670000000000002</c:v>
                </c:pt>
                <c:pt idx="198">
                  <c:v>9.6</c:v>
                </c:pt>
                <c:pt idx="199">
                  <c:v>9.6329999999999991</c:v>
                </c:pt>
                <c:pt idx="200">
                  <c:v>9.6669999999999998</c:v>
                </c:pt>
                <c:pt idx="201">
                  <c:v>9.6999999999999993</c:v>
                </c:pt>
                <c:pt idx="202">
                  <c:v>9.7330000000000005</c:v>
                </c:pt>
                <c:pt idx="203">
                  <c:v>9.7669999999999995</c:v>
                </c:pt>
                <c:pt idx="204">
                  <c:v>9.8000000000000007</c:v>
                </c:pt>
                <c:pt idx="205">
                  <c:v>9.8330000000000002</c:v>
                </c:pt>
                <c:pt idx="206">
                  <c:v>9.8670000000000009</c:v>
                </c:pt>
                <c:pt idx="207">
                  <c:v>9.9</c:v>
                </c:pt>
                <c:pt idx="208">
                  <c:v>9.9329999999999998</c:v>
                </c:pt>
                <c:pt idx="209">
                  <c:v>9.9670000000000005</c:v>
                </c:pt>
                <c:pt idx="210">
                  <c:v>10</c:v>
                </c:pt>
                <c:pt idx="211">
                  <c:v>10.032999999999999</c:v>
                </c:pt>
                <c:pt idx="212">
                  <c:v>10.067</c:v>
                </c:pt>
                <c:pt idx="213">
                  <c:v>10.1</c:v>
                </c:pt>
                <c:pt idx="214">
                  <c:v>10.132999999999999</c:v>
                </c:pt>
                <c:pt idx="215">
                  <c:v>10.167</c:v>
                </c:pt>
                <c:pt idx="216">
                  <c:v>10.199999999999999</c:v>
                </c:pt>
                <c:pt idx="217">
                  <c:v>10.233000000000001</c:v>
                </c:pt>
                <c:pt idx="218">
                  <c:v>10.266999999999999</c:v>
                </c:pt>
                <c:pt idx="219">
                  <c:v>10.3</c:v>
                </c:pt>
                <c:pt idx="220">
                  <c:v>10.333</c:v>
                </c:pt>
                <c:pt idx="221">
                  <c:v>10.367000000000001</c:v>
                </c:pt>
                <c:pt idx="222">
                  <c:v>10.4</c:v>
                </c:pt>
                <c:pt idx="223">
                  <c:v>10.433</c:v>
                </c:pt>
                <c:pt idx="224">
                  <c:v>10.467000000000001</c:v>
                </c:pt>
                <c:pt idx="225">
                  <c:v>10.5</c:v>
                </c:pt>
                <c:pt idx="226">
                  <c:v>10.532999999999999</c:v>
                </c:pt>
                <c:pt idx="227">
                  <c:v>10.567</c:v>
                </c:pt>
                <c:pt idx="228">
                  <c:v>10.6</c:v>
                </c:pt>
                <c:pt idx="229">
                  <c:v>10.632999999999999</c:v>
                </c:pt>
                <c:pt idx="230">
                  <c:v>10.667</c:v>
                </c:pt>
                <c:pt idx="231">
                  <c:v>10.7</c:v>
                </c:pt>
                <c:pt idx="232">
                  <c:v>10.733000000000001</c:v>
                </c:pt>
                <c:pt idx="233">
                  <c:v>10.766999999999999</c:v>
                </c:pt>
                <c:pt idx="234">
                  <c:v>10.8</c:v>
                </c:pt>
                <c:pt idx="235">
                  <c:v>10.833</c:v>
                </c:pt>
                <c:pt idx="236">
                  <c:v>10.867000000000001</c:v>
                </c:pt>
                <c:pt idx="237">
                  <c:v>10.9</c:v>
                </c:pt>
                <c:pt idx="238">
                  <c:v>10.933</c:v>
                </c:pt>
                <c:pt idx="239">
                  <c:v>10.967000000000001</c:v>
                </c:pt>
                <c:pt idx="240">
                  <c:v>11</c:v>
                </c:pt>
              </c:numCache>
            </c:numRef>
          </c:xVal>
          <c:yVal>
            <c:numRef>
              <c:f>'LyoView Data (PeakTslice plot)'!$G$94:$G$334</c:f>
              <c:numCache>
                <c:formatCode>General</c:formatCode>
                <c:ptCount val="241"/>
                <c:pt idx="0">
                  <c:v>2.3586100000000001</c:v>
                </c:pt>
                <c:pt idx="1">
                  <c:v>2.3547169999999999</c:v>
                </c:pt>
                <c:pt idx="2">
                  <c:v>2.3527779999999998</c:v>
                </c:pt>
                <c:pt idx="3">
                  <c:v>2.348919</c:v>
                </c:pt>
                <c:pt idx="4">
                  <c:v>2.3450259999999998</c:v>
                </c:pt>
                <c:pt idx="5">
                  <c:v>2.3430870000000001</c:v>
                </c:pt>
                <c:pt idx="6">
                  <c:v>2.3411409999999999</c:v>
                </c:pt>
                <c:pt idx="7">
                  <c:v>2.3372639999999998</c:v>
                </c:pt>
                <c:pt idx="8">
                  <c:v>2.3353350000000002</c:v>
                </c:pt>
                <c:pt idx="9">
                  <c:v>2.333396</c:v>
                </c:pt>
                <c:pt idx="10">
                  <c:v>2.3314499999999998</c:v>
                </c:pt>
                <c:pt idx="11">
                  <c:v>2.329494</c:v>
                </c:pt>
                <c:pt idx="12">
                  <c:v>2.329494</c:v>
                </c:pt>
                <c:pt idx="13">
                  <c:v>2.329494</c:v>
                </c:pt>
                <c:pt idx="14">
                  <c:v>2.329494</c:v>
                </c:pt>
                <c:pt idx="15">
                  <c:v>2.3275730000000001</c:v>
                </c:pt>
                <c:pt idx="16">
                  <c:v>2.325644</c:v>
                </c:pt>
                <c:pt idx="17">
                  <c:v>2.3237049999999999</c:v>
                </c:pt>
                <c:pt idx="18">
                  <c:v>2.3217590000000001</c:v>
                </c:pt>
                <c:pt idx="19">
                  <c:v>2.3198029999999998</c:v>
                </c:pt>
                <c:pt idx="20">
                  <c:v>2.3198029999999998</c:v>
                </c:pt>
                <c:pt idx="21">
                  <c:v>2.3198029999999998</c:v>
                </c:pt>
                <c:pt idx="22">
                  <c:v>2.3198029999999998</c:v>
                </c:pt>
                <c:pt idx="23">
                  <c:v>2.3198029999999998</c:v>
                </c:pt>
                <c:pt idx="24">
                  <c:v>2.3198029999999998</c:v>
                </c:pt>
                <c:pt idx="25">
                  <c:v>2.3198029999999998</c:v>
                </c:pt>
                <c:pt idx="26">
                  <c:v>2.3198029999999998</c:v>
                </c:pt>
                <c:pt idx="27">
                  <c:v>2.3198029999999998</c:v>
                </c:pt>
                <c:pt idx="28">
                  <c:v>2.3198029999999998</c:v>
                </c:pt>
                <c:pt idx="29">
                  <c:v>2.317882</c:v>
                </c:pt>
                <c:pt idx="30">
                  <c:v>2.3159529999999999</c:v>
                </c:pt>
                <c:pt idx="31">
                  <c:v>2.3140139999999998</c:v>
                </c:pt>
                <c:pt idx="32">
                  <c:v>2.3140139999999998</c:v>
                </c:pt>
                <c:pt idx="33">
                  <c:v>2.312068</c:v>
                </c:pt>
                <c:pt idx="34">
                  <c:v>2.312068</c:v>
                </c:pt>
                <c:pt idx="35">
                  <c:v>2.312068</c:v>
                </c:pt>
                <c:pt idx="36">
                  <c:v>2.312068</c:v>
                </c:pt>
                <c:pt idx="37">
                  <c:v>2.3101120000000002</c:v>
                </c:pt>
                <c:pt idx="38">
                  <c:v>2.3101120000000002</c:v>
                </c:pt>
                <c:pt idx="39">
                  <c:v>2.3101120000000002</c:v>
                </c:pt>
                <c:pt idx="40">
                  <c:v>2.3101120000000002</c:v>
                </c:pt>
                <c:pt idx="41">
                  <c:v>2.3101120000000002</c:v>
                </c:pt>
                <c:pt idx="42">
                  <c:v>2.3101120000000002</c:v>
                </c:pt>
                <c:pt idx="43">
                  <c:v>2.3101120000000002</c:v>
                </c:pt>
                <c:pt idx="44">
                  <c:v>2.3101120000000002</c:v>
                </c:pt>
                <c:pt idx="45">
                  <c:v>2.312068</c:v>
                </c:pt>
                <c:pt idx="46">
                  <c:v>2.3159960000000002</c:v>
                </c:pt>
                <c:pt idx="47">
                  <c:v>2.3218890000000001</c:v>
                </c:pt>
                <c:pt idx="48">
                  <c:v>2.3297099999999999</c:v>
                </c:pt>
                <c:pt idx="49">
                  <c:v>2.3414450000000002</c:v>
                </c:pt>
                <c:pt idx="50">
                  <c:v>2.3551950000000001</c:v>
                </c:pt>
                <c:pt idx="51">
                  <c:v>2.370908</c:v>
                </c:pt>
                <c:pt idx="52">
                  <c:v>2.3885049999999999</c:v>
                </c:pt>
                <c:pt idx="53">
                  <c:v>2.4100199999999998</c:v>
                </c:pt>
                <c:pt idx="54">
                  <c:v>2.4335930000000001</c:v>
                </c:pt>
                <c:pt idx="55">
                  <c:v>2.4569459999999999</c:v>
                </c:pt>
                <c:pt idx="56">
                  <c:v>2.4844490000000001</c:v>
                </c:pt>
                <c:pt idx="57">
                  <c:v>2.513655</c:v>
                </c:pt>
                <c:pt idx="58">
                  <c:v>2.545086</c:v>
                </c:pt>
                <c:pt idx="59">
                  <c:v>2.5786150000000001</c:v>
                </c:pt>
                <c:pt idx="60">
                  <c:v>2.6156109999999999</c:v>
                </c:pt>
                <c:pt idx="61">
                  <c:v>2.6527509999999999</c:v>
                </c:pt>
                <c:pt idx="62">
                  <c:v>2.6938330000000001</c:v>
                </c:pt>
                <c:pt idx="63">
                  <c:v>2.7347070000000002</c:v>
                </c:pt>
                <c:pt idx="64">
                  <c:v>2.7777280000000002</c:v>
                </c:pt>
                <c:pt idx="65">
                  <c:v>2.8227039999999999</c:v>
                </c:pt>
                <c:pt idx="66">
                  <c:v>2.8670719999999998</c:v>
                </c:pt>
                <c:pt idx="67">
                  <c:v>2.9118400000000002</c:v>
                </c:pt>
                <c:pt idx="68">
                  <c:v>2.9583780000000002</c:v>
                </c:pt>
                <c:pt idx="69">
                  <c:v>3.0051109999999999</c:v>
                </c:pt>
                <c:pt idx="70">
                  <c:v>3.0520200000000002</c:v>
                </c:pt>
                <c:pt idx="71">
                  <c:v>3.1028880000000001</c:v>
                </c:pt>
                <c:pt idx="72">
                  <c:v>3.1534900000000001</c:v>
                </c:pt>
                <c:pt idx="73">
                  <c:v>3.203856</c:v>
                </c:pt>
                <c:pt idx="74">
                  <c:v>3.251633</c:v>
                </c:pt>
                <c:pt idx="75">
                  <c:v>3.29948</c:v>
                </c:pt>
                <c:pt idx="76">
                  <c:v>3.3413469999999998</c:v>
                </c:pt>
                <c:pt idx="77">
                  <c:v>3.381516</c:v>
                </c:pt>
                <c:pt idx="78">
                  <c:v>3.4178449999999998</c:v>
                </c:pt>
                <c:pt idx="79">
                  <c:v>3.4521269999999999</c:v>
                </c:pt>
                <c:pt idx="80">
                  <c:v>3.4829949999999998</c:v>
                </c:pt>
                <c:pt idx="81">
                  <c:v>3.5115539999999998</c:v>
                </c:pt>
                <c:pt idx="82">
                  <c:v>3.5364110000000002</c:v>
                </c:pt>
                <c:pt idx="83">
                  <c:v>3.5615049999999999</c:v>
                </c:pt>
                <c:pt idx="84">
                  <c:v>3.5846619999999998</c:v>
                </c:pt>
                <c:pt idx="85">
                  <c:v>3.603863</c:v>
                </c:pt>
                <c:pt idx="86">
                  <c:v>3.6230720000000001</c:v>
                </c:pt>
                <c:pt idx="87">
                  <c:v>3.6422880000000002</c:v>
                </c:pt>
                <c:pt idx="88">
                  <c:v>3.6577229999999998</c:v>
                </c:pt>
                <c:pt idx="89">
                  <c:v>3.6732969999999998</c:v>
                </c:pt>
                <c:pt idx="90">
                  <c:v>3.6886640000000002</c:v>
                </c:pt>
                <c:pt idx="91">
                  <c:v>3.7041719999999998</c:v>
                </c:pt>
                <c:pt idx="92">
                  <c:v>3.7177370000000001</c:v>
                </c:pt>
                <c:pt idx="93">
                  <c:v>3.7311839999999998</c:v>
                </c:pt>
                <c:pt idx="94">
                  <c:v>3.7427600000000001</c:v>
                </c:pt>
                <c:pt idx="95">
                  <c:v>3.7542870000000002</c:v>
                </c:pt>
                <c:pt idx="96">
                  <c:v>3.7639779999999998</c:v>
                </c:pt>
                <c:pt idx="97">
                  <c:v>3.7736689999999999</c:v>
                </c:pt>
                <c:pt idx="98">
                  <c:v>3.7813530000000002</c:v>
                </c:pt>
                <c:pt idx="99">
                  <c:v>3.7890709999999999</c:v>
                </c:pt>
                <c:pt idx="100">
                  <c:v>3.796824</c:v>
                </c:pt>
                <c:pt idx="101">
                  <c:v>3.8046120000000001</c:v>
                </c:pt>
                <c:pt idx="102">
                  <c:v>3.8104260000000001</c:v>
                </c:pt>
                <c:pt idx="103">
                  <c:v>3.8181440000000002</c:v>
                </c:pt>
                <c:pt idx="104">
                  <c:v>3.8239070000000002</c:v>
                </c:pt>
                <c:pt idx="105">
                  <c:v>3.8297219999999998</c:v>
                </c:pt>
                <c:pt idx="106">
                  <c:v>3.8335979999999998</c:v>
                </c:pt>
                <c:pt idx="107">
                  <c:v>3.839413</c:v>
                </c:pt>
                <c:pt idx="108">
                  <c:v>3.843289</c:v>
                </c:pt>
                <c:pt idx="109">
                  <c:v>3.8471310000000001</c:v>
                </c:pt>
                <c:pt idx="110">
                  <c:v>3.8510239999999998</c:v>
                </c:pt>
                <c:pt idx="111">
                  <c:v>3.8548840000000002</c:v>
                </c:pt>
                <c:pt idx="112">
                  <c:v>3.8568220000000002</c:v>
                </c:pt>
                <c:pt idx="113">
                  <c:v>3.8587509999999998</c:v>
                </c:pt>
                <c:pt idx="114">
                  <c:v>3.862628</c:v>
                </c:pt>
                <c:pt idx="115">
                  <c:v>3.8645749999999999</c:v>
                </c:pt>
                <c:pt idx="116">
                  <c:v>3.8665129999999999</c:v>
                </c:pt>
                <c:pt idx="117">
                  <c:v>3.8684419999999999</c:v>
                </c:pt>
                <c:pt idx="118">
                  <c:v>3.8703630000000002</c:v>
                </c:pt>
                <c:pt idx="119">
                  <c:v>3.8723190000000001</c:v>
                </c:pt>
                <c:pt idx="120">
                  <c:v>3.874266</c:v>
                </c:pt>
                <c:pt idx="121">
                  <c:v>3.876204</c:v>
                </c:pt>
                <c:pt idx="122">
                  <c:v>3.8781330000000001</c:v>
                </c:pt>
                <c:pt idx="123">
                  <c:v>3.8800539999999999</c:v>
                </c:pt>
                <c:pt idx="124">
                  <c:v>3.8800539999999999</c:v>
                </c:pt>
                <c:pt idx="125">
                  <c:v>3.8800539999999999</c:v>
                </c:pt>
                <c:pt idx="126">
                  <c:v>3.8820100000000002</c:v>
                </c:pt>
                <c:pt idx="127">
                  <c:v>3.8839570000000001</c:v>
                </c:pt>
                <c:pt idx="128">
                  <c:v>3.8858950000000001</c:v>
                </c:pt>
                <c:pt idx="129">
                  <c:v>3.8878240000000002</c:v>
                </c:pt>
                <c:pt idx="130">
                  <c:v>3.889745</c:v>
                </c:pt>
                <c:pt idx="131">
                  <c:v>3.889745</c:v>
                </c:pt>
                <c:pt idx="132">
                  <c:v>3.889745</c:v>
                </c:pt>
                <c:pt idx="133">
                  <c:v>3.889745</c:v>
                </c:pt>
                <c:pt idx="134">
                  <c:v>3.889745</c:v>
                </c:pt>
                <c:pt idx="135">
                  <c:v>3.8878240000000002</c:v>
                </c:pt>
                <c:pt idx="136">
                  <c:v>3.8803100000000001</c:v>
                </c:pt>
                <c:pt idx="137">
                  <c:v>3.8672800000000001</c:v>
                </c:pt>
                <c:pt idx="138">
                  <c:v>3.8469000000000002</c:v>
                </c:pt>
                <c:pt idx="139">
                  <c:v>3.818737</c:v>
                </c:pt>
                <c:pt idx="140">
                  <c:v>3.781145</c:v>
                </c:pt>
                <c:pt idx="141">
                  <c:v>3.7396500000000001</c:v>
                </c:pt>
                <c:pt idx="142">
                  <c:v>3.692275</c:v>
                </c:pt>
                <c:pt idx="143">
                  <c:v>3.6408960000000001</c:v>
                </c:pt>
                <c:pt idx="144">
                  <c:v>3.5849199999999999</c:v>
                </c:pt>
                <c:pt idx="145">
                  <c:v>3.529242</c:v>
                </c:pt>
                <c:pt idx="146">
                  <c:v>3.4710960000000002</c:v>
                </c:pt>
                <c:pt idx="147">
                  <c:v>3.4129499999999999</c:v>
                </c:pt>
                <c:pt idx="148">
                  <c:v>3.3562750000000001</c:v>
                </c:pt>
                <c:pt idx="149">
                  <c:v>3.299804</c:v>
                </c:pt>
                <c:pt idx="150">
                  <c:v>3.2450510000000001</c:v>
                </c:pt>
                <c:pt idx="151">
                  <c:v>3.1922540000000001</c:v>
                </c:pt>
                <c:pt idx="152">
                  <c:v>3.1401430000000001</c:v>
                </c:pt>
                <c:pt idx="153">
                  <c:v>3.087564</c:v>
                </c:pt>
                <c:pt idx="154">
                  <c:v>3.0371980000000001</c:v>
                </c:pt>
                <c:pt idx="155">
                  <c:v>2.986596</c:v>
                </c:pt>
                <c:pt idx="156">
                  <c:v>2.9357280000000001</c:v>
                </c:pt>
                <c:pt idx="157">
                  <c:v>2.8888189999999998</c:v>
                </c:pt>
                <c:pt idx="158">
                  <c:v>2.8420860000000001</c:v>
                </c:pt>
                <c:pt idx="159">
                  <c:v>2.79711</c:v>
                </c:pt>
                <c:pt idx="160">
                  <c:v>2.754089</c:v>
                </c:pt>
                <c:pt idx="161">
                  <c:v>2.7148300000000001</c:v>
                </c:pt>
                <c:pt idx="162">
                  <c:v>2.6771720000000001</c:v>
                </c:pt>
                <c:pt idx="163">
                  <c:v>2.642112</c:v>
                </c:pt>
                <c:pt idx="164">
                  <c:v>2.6106889999999998</c:v>
                </c:pt>
                <c:pt idx="165">
                  <c:v>2.5814919999999999</c:v>
                </c:pt>
                <c:pt idx="166">
                  <c:v>2.553998</c:v>
                </c:pt>
                <c:pt idx="167">
                  <c:v>2.528343</c:v>
                </c:pt>
                <c:pt idx="168">
                  <c:v>2.5069300000000001</c:v>
                </c:pt>
                <c:pt idx="169">
                  <c:v>2.4854150000000002</c:v>
                </c:pt>
                <c:pt idx="170">
                  <c:v>2.4660329999999999</c:v>
                </c:pt>
                <c:pt idx="171">
                  <c:v>2.4484360000000001</c:v>
                </c:pt>
                <c:pt idx="172">
                  <c:v>2.4309129999999999</c:v>
                </c:pt>
                <c:pt idx="173">
                  <c:v>2.4152689999999999</c:v>
                </c:pt>
                <c:pt idx="174">
                  <c:v>2.40158</c:v>
                </c:pt>
                <c:pt idx="175">
                  <c:v>2.3898999999999999</c:v>
                </c:pt>
                <c:pt idx="176">
                  <c:v>2.3781650000000001</c:v>
                </c:pt>
                <c:pt idx="177">
                  <c:v>2.368474</c:v>
                </c:pt>
                <c:pt idx="178">
                  <c:v>2.3587829999999999</c:v>
                </c:pt>
                <c:pt idx="179">
                  <c:v>2.3490920000000002</c:v>
                </c:pt>
                <c:pt idx="180">
                  <c:v>2.3394010000000001</c:v>
                </c:pt>
                <c:pt idx="181">
                  <c:v>2.3315800000000002</c:v>
                </c:pt>
                <c:pt idx="182">
                  <c:v>2.3237920000000001</c:v>
                </c:pt>
                <c:pt idx="183">
                  <c:v>2.3179259999999999</c:v>
                </c:pt>
                <c:pt idx="184">
                  <c:v>2.3159529999999999</c:v>
                </c:pt>
                <c:pt idx="185">
                  <c:v>2.3159529999999999</c:v>
                </c:pt>
                <c:pt idx="186">
                  <c:v>2.3159529999999999</c:v>
                </c:pt>
                <c:pt idx="187">
                  <c:v>2.3159529999999999</c:v>
                </c:pt>
                <c:pt idx="188">
                  <c:v>2.3159529999999999</c:v>
                </c:pt>
                <c:pt idx="189">
                  <c:v>2.3140139999999998</c:v>
                </c:pt>
                <c:pt idx="190">
                  <c:v>2.310155</c:v>
                </c:pt>
                <c:pt idx="191">
                  <c:v>2.3062619999999998</c:v>
                </c:pt>
                <c:pt idx="192">
                  <c:v>2.3043230000000001</c:v>
                </c:pt>
                <c:pt idx="193">
                  <c:v>2.3023769999999999</c:v>
                </c:pt>
                <c:pt idx="194">
                  <c:v>2.300421</c:v>
                </c:pt>
                <c:pt idx="195">
                  <c:v>2.300421</c:v>
                </c:pt>
                <c:pt idx="196">
                  <c:v>2.2985000000000002</c:v>
                </c:pt>
                <c:pt idx="197">
                  <c:v>2.2965710000000001</c:v>
                </c:pt>
                <c:pt idx="198">
                  <c:v>2.294632</c:v>
                </c:pt>
                <c:pt idx="199">
                  <c:v>2.2926859999999998</c:v>
                </c:pt>
                <c:pt idx="200">
                  <c:v>2.2907299999999999</c:v>
                </c:pt>
                <c:pt idx="201">
                  <c:v>2.2907299999999999</c:v>
                </c:pt>
                <c:pt idx="202">
                  <c:v>2.2907299999999999</c:v>
                </c:pt>
                <c:pt idx="203">
                  <c:v>2.2907299999999999</c:v>
                </c:pt>
                <c:pt idx="204">
                  <c:v>2.2907299999999999</c:v>
                </c:pt>
                <c:pt idx="205">
                  <c:v>2.2907299999999999</c:v>
                </c:pt>
                <c:pt idx="206">
                  <c:v>2.2888090000000001</c:v>
                </c:pt>
                <c:pt idx="207">
                  <c:v>2.2888090000000001</c:v>
                </c:pt>
                <c:pt idx="208">
                  <c:v>2.2888090000000001</c:v>
                </c:pt>
                <c:pt idx="209">
                  <c:v>2.28688</c:v>
                </c:pt>
                <c:pt idx="210">
                  <c:v>2.2849409999999999</c:v>
                </c:pt>
                <c:pt idx="211">
                  <c:v>2.2849409999999999</c:v>
                </c:pt>
                <c:pt idx="212">
                  <c:v>2.2829950000000001</c:v>
                </c:pt>
                <c:pt idx="213">
                  <c:v>2.2810389999999998</c:v>
                </c:pt>
                <c:pt idx="214">
                  <c:v>2.2810389999999998</c:v>
                </c:pt>
                <c:pt idx="215">
                  <c:v>2.2810389999999998</c:v>
                </c:pt>
                <c:pt idx="216">
                  <c:v>2.2810389999999998</c:v>
                </c:pt>
                <c:pt idx="217">
                  <c:v>2.2810389999999998</c:v>
                </c:pt>
                <c:pt idx="218">
                  <c:v>2.2810389999999998</c:v>
                </c:pt>
                <c:pt idx="219">
                  <c:v>2.2810389999999998</c:v>
                </c:pt>
                <c:pt idx="220">
                  <c:v>2.2810389999999998</c:v>
                </c:pt>
                <c:pt idx="221">
                  <c:v>2.2810389999999998</c:v>
                </c:pt>
                <c:pt idx="222">
                  <c:v>2.2810389999999998</c:v>
                </c:pt>
                <c:pt idx="223">
                  <c:v>2.2810389999999998</c:v>
                </c:pt>
                <c:pt idx="224">
                  <c:v>2.2810389999999998</c:v>
                </c:pt>
                <c:pt idx="225">
                  <c:v>2.2810389999999998</c:v>
                </c:pt>
                <c:pt idx="226">
                  <c:v>2.2810389999999998</c:v>
                </c:pt>
                <c:pt idx="227">
                  <c:v>2.2810389999999998</c:v>
                </c:pt>
                <c:pt idx="228">
                  <c:v>2.2810389999999998</c:v>
                </c:pt>
                <c:pt idx="229">
                  <c:v>2.2810389999999998</c:v>
                </c:pt>
                <c:pt idx="230">
                  <c:v>2.2810389999999998</c:v>
                </c:pt>
                <c:pt idx="231">
                  <c:v>2.2810389999999998</c:v>
                </c:pt>
                <c:pt idx="232">
                  <c:v>2.2810389999999998</c:v>
                </c:pt>
                <c:pt idx="233">
                  <c:v>2.2829950000000001</c:v>
                </c:pt>
                <c:pt idx="234">
                  <c:v>2.2849409999999999</c:v>
                </c:pt>
                <c:pt idx="235">
                  <c:v>2.288853</c:v>
                </c:pt>
                <c:pt idx="236">
                  <c:v>2.292729</c:v>
                </c:pt>
                <c:pt idx="237">
                  <c:v>2.2985440000000001</c:v>
                </c:pt>
                <c:pt idx="238">
                  <c:v>2.3044099999999998</c:v>
                </c:pt>
                <c:pt idx="239">
                  <c:v>2.312198</c:v>
                </c:pt>
                <c:pt idx="240">
                  <c:v>2.3200189999999998</c:v>
                </c:pt>
              </c:numCache>
            </c:numRef>
          </c:yVal>
          <c:smooth val="1"/>
          <c:extLst>
            <c:ext xmlns:c16="http://schemas.microsoft.com/office/drawing/2014/chart" uri="{C3380CC4-5D6E-409C-BE32-E72D297353CC}">
              <c16:uniqueId val="{00000000-5CF3-42AE-B6FA-F75AA5727F82}"/>
            </c:ext>
          </c:extLst>
        </c:ser>
        <c:dLbls>
          <c:showLegendKey val="0"/>
          <c:showVal val="0"/>
          <c:showCatName val="0"/>
          <c:showSerName val="0"/>
          <c:showPercent val="0"/>
          <c:showBubbleSize val="0"/>
        </c:dLbls>
        <c:axId val="228124160"/>
        <c:axId val="228126080"/>
      </c:scatterChart>
      <c:scatterChart>
        <c:scatterStyle val="smoothMarker"/>
        <c:varyColors val="0"/>
        <c:ser>
          <c:idx val="2"/>
          <c:order val="1"/>
          <c:tx>
            <c:v>Shelf Temperature</c:v>
          </c:tx>
          <c:spPr>
            <a:ln w="12700">
              <a:solidFill>
                <a:srgbClr val="FF0000"/>
              </a:solidFill>
            </a:ln>
          </c:spPr>
          <c:marker>
            <c:symbol val="none"/>
          </c:marker>
          <c:xVal>
            <c:numRef>
              <c:f>'Process data log'!$B$98:$B$338</c:f>
              <c:numCache>
                <c:formatCode>0.00</c:formatCode>
                <c:ptCount val="241"/>
                <c:pt idx="0">
                  <c:v>3</c:v>
                </c:pt>
                <c:pt idx="1">
                  <c:v>3.0333333333333332</c:v>
                </c:pt>
                <c:pt idx="2">
                  <c:v>3.0666666666666669</c:v>
                </c:pt>
                <c:pt idx="3">
                  <c:v>3.1</c:v>
                </c:pt>
                <c:pt idx="4">
                  <c:v>3.1333333333333333</c:v>
                </c:pt>
                <c:pt idx="5">
                  <c:v>3.1666666666666665</c:v>
                </c:pt>
                <c:pt idx="6">
                  <c:v>3.2</c:v>
                </c:pt>
                <c:pt idx="7">
                  <c:v>3.2333333333333334</c:v>
                </c:pt>
                <c:pt idx="8">
                  <c:v>3.2666666666666666</c:v>
                </c:pt>
                <c:pt idx="9">
                  <c:v>3.3</c:v>
                </c:pt>
                <c:pt idx="10">
                  <c:v>3.3333333333333335</c:v>
                </c:pt>
                <c:pt idx="11">
                  <c:v>3.3666666666666667</c:v>
                </c:pt>
                <c:pt idx="12">
                  <c:v>3.4</c:v>
                </c:pt>
                <c:pt idx="13">
                  <c:v>3.4333333333333331</c:v>
                </c:pt>
                <c:pt idx="14">
                  <c:v>3.4666666666666668</c:v>
                </c:pt>
                <c:pt idx="15">
                  <c:v>3.5</c:v>
                </c:pt>
                <c:pt idx="16">
                  <c:v>3.5333333333333332</c:v>
                </c:pt>
                <c:pt idx="17">
                  <c:v>3.5666666666666669</c:v>
                </c:pt>
                <c:pt idx="18">
                  <c:v>3.6</c:v>
                </c:pt>
                <c:pt idx="19">
                  <c:v>3.6333333333333333</c:v>
                </c:pt>
                <c:pt idx="20">
                  <c:v>3.6666666666666665</c:v>
                </c:pt>
                <c:pt idx="21">
                  <c:v>3.7</c:v>
                </c:pt>
                <c:pt idx="22">
                  <c:v>3.7333333333333334</c:v>
                </c:pt>
                <c:pt idx="23">
                  <c:v>3.7666666666666666</c:v>
                </c:pt>
                <c:pt idx="24">
                  <c:v>3.8</c:v>
                </c:pt>
                <c:pt idx="25">
                  <c:v>3.8333333333333335</c:v>
                </c:pt>
                <c:pt idx="26">
                  <c:v>3.8666666666666667</c:v>
                </c:pt>
                <c:pt idx="27">
                  <c:v>3.9</c:v>
                </c:pt>
                <c:pt idx="28">
                  <c:v>3.9333333333333331</c:v>
                </c:pt>
                <c:pt idx="29">
                  <c:v>3.9666666666666668</c:v>
                </c:pt>
                <c:pt idx="30">
                  <c:v>4</c:v>
                </c:pt>
                <c:pt idx="31">
                  <c:v>4.0333333333333332</c:v>
                </c:pt>
                <c:pt idx="32">
                  <c:v>4.0666666666666664</c:v>
                </c:pt>
                <c:pt idx="33">
                  <c:v>4.0999999999999996</c:v>
                </c:pt>
                <c:pt idx="34">
                  <c:v>4.1333333333333337</c:v>
                </c:pt>
                <c:pt idx="35">
                  <c:v>4.166666666666667</c:v>
                </c:pt>
                <c:pt idx="36">
                  <c:v>4.2</c:v>
                </c:pt>
                <c:pt idx="37">
                  <c:v>4.2333333333333334</c:v>
                </c:pt>
                <c:pt idx="38">
                  <c:v>4.2666666666666666</c:v>
                </c:pt>
                <c:pt idx="39">
                  <c:v>4.3</c:v>
                </c:pt>
                <c:pt idx="40">
                  <c:v>4.333333333333333</c:v>
                </c:pt>
                <c:pt idx="41">
                  <c:v>4.3666666666666663</c:v>
                </c:pt>
                <c:pt idx="42">
                  <c:v>4.4000000000000004</c:v>
                </c:pt>
                <c:pt idx="43">
                  <c:v>4.4333333333333336</c:v>
                </c:pt>
                <c:pt idx="44">
                  <c:v>4.4666666666666668</c:v>
                </c:pt>
                <c:pt idx="45">
                  <c:v>4.5</c:v>
                </c:pt>
                <c:pt idx="46">
                  <c:v>4.5333333333333332</c:v>
                </c:pt>
                <c:pt idx="47">
                  <c:v>4.5666666666666664</c:v>
                </c:pt>
                <c:pt idx="48">
                  <c:v>4.5999999999999996</c:v>
                </c:pt>
                <c:pt idx="49">
                  <c:v>4.6333333333333337</c:v>
                </c:pt>
                <c:pt idx="50">
                  <c:v>4.666666666666667</c:v>
                </c:pt>
                <c:pt idx="51">
                  <c:v>4.7</c:v>
                </c:pt>
                <c:pt idx="52">
                  <c:v>4.7333333333333334</c:v>
                </c:pt>
                <c:pt idx="53">
                  <c:v>4.7666666666666666</c:v>
                </c:pt>
                <c:pt idx="54">
                  <c:v>4.8</c:v>
                </c:pt>
                <c:pt idx="55">
                  <c:v>4.833333333333333</c:v>
                </c:pt>
                <c:pt idx="56">
                  <c:v>4.8666666666666663</c:v>
                </c:pt>
                <c:pt idx="57">
                  <c:v>4.9000000000000004</c:v>
                </c:pt>
                <c:pt idx="58">
                  <c:v>4.9333333333333336</c:v>
                </c:pt>
                <c:pt idx="59">
                  <c:v>4.9666666666666668</c:v>
                </c:pt>
                <c:pt idx="60">
                  <c:v>5</c:v>
                </c:pt>
                <c:pt idx="61">
                  <c:v>5.0333333333333332</c:v>
                </c:pt>
                <c:pt idx="62">
                  <c:v>5.0666666666666664</c:v>
                </c:pt>
                <c:pt idx="63">
                  <c:v>5.0999999999999996</c:v>
                </c:pt>
                <c:pt idx="64">
                  <c:v>5.1333333333333337</c:v>
                </c:pt>
                <c:pt idx="65">
                  <c:v>5.166666666666667</c:v>
                </c:pt>
                <c:pt idx="66">
                  <c:v>5.2</c:v>
                </c:pt>
                <c:pt idx="67">
                  <c:v>5.2333333333333334</c:v>
                </c:pt>
                <c:pt idx="68">
                  <c:v>5.2666666666666666</c:v>
                </c:pt>
                <c:pt idx="69">
                  <c:v>5.3</c:v>
                </c:pt>
                <c:pt idx="70">
                  <c:v>5.333333333333333</c:v>
                </c:pt>
                <c:pt idx="71">
                  <c:v>5.3666666666666663</c:v>
                </c:pt>
                <c:pt idx="72">
                  <c:v>5.4</c:v>
                </c:pt>
                <c:pt idx="73">
                  <c:v>5.4333333333333336</c:v>
                </c:pt>
                <c:pt idx="74">
                  <c:v>5.4666666666666668</c:v>
                </c:pt>
                <c:pt idx="75">
                  <c:v>5.5</c:v>
                </c:pt>
                <c:pt idx="76">
                  <c:v>5.5333333333333332</c:v>
                </c:pt>
                <c:pt idx="77">
                  <c:v>5.5666666666666664</c:v>
                </c:pt>
                <c:pt idx="78">
                  <c:v>5.6</c:v>
                </c:pt>
                <c:pt idx="79">
                  <c:v>5.6333333333333337</c:v>
                </c:pt>
                <c:pt idx="80">
                  <c:v>5.666666666666667</c:v>
                </c:pt>
                <c:pt idx="81">
                  <c:v>5.7</c:v>
                </c:pt>
                <c:pt idx="82">
                  <c:v>5.7333333333333334</c:v>
                </c:pt>
                <c:pt idx="83">
                  <c:v>5.7666666666666666</c:v>
                </c:pt>
                <c:pt idx="84">
                  <c:v>5.8</c:v>
                </c:pt>
                <c:pt idx="85">
                  <c:v>5.833333333333333</c:v>
                </c:pt>
                <c:pt idx="86">
                  <c:v>5.8666666666666663</c:v>
                </c:pt>
                <c:pt idx="87">
                  <c:v>5.9</c:v>
                </c:pt>
                <c:pt idx="88">
                  <c:v>5.9333333333333336</c:v>
                </c:pt>
                <c:pt idx="89">
                  <c:v>5.9666666666666668</c:v>
                </c:pt>
                <c:pt idx="90">
                  <c:v>6</c:v>
                </c:pt>
                <c:pt idx="91">
                  <c:v>6.0333333333333332</c:v>
                </c:pt>
                <c:pt idx="92">
                  <c:v>6.0666666666666664</c:v>
                </c:pt>
                <c:pt idx="93">
                  <c:v>6.1</c:v>
                </c:pt>
                <c:pt idx="94">
                  <c:v>6.1333333333333337</c:v>
                </c:pt>
                <c:pt idx="95">
                  <c:v>6.166666666666667</c:v>
                </c:pt>
                <c:pt idx="96">
                  <c:v>6.2</c:v>
                </c:pt>
                <c:pt idx="97">
                  <c:v>6.2333333333333334</c:v>
                </c:pt>
                <c:pt idx="98">
                  <c:v>6.2666666666666666</c:v>
                </c:pt>
                <c:pt idx="99">
                  <c:v>6.3</c:v>
                </c:pt>
                <c:pt idx="100">
                  <c:v>6.333333333333333</c:v>
                </c:pt>
                <c:pt idx="101">
                  <c:v>6.3666666666666663</c:v>
                </c:pt>
                <c:pt idx="102">
                  <c:v>6.4</c:v>
                </c:pt>
                <c:pt idx="103">
                  <c:v>6.4333333333333336</c:v>
                </c:pt>
                <c:pt idx="104">
                  <c:v>6.4666666666666668</c:v>
                </c:pt>
                <c:pt idx="105">
                  <c:v>6.5</c:v>
                </c:pt>
                <c:pt idx="106">
                  <c:v>6.5333333333333332</c:v>
                </c:pt>
                <c:pt idx="107">
                  <c:v>6.5666666666666664</c:v>
                </c:pt>
                <c:pt idx="108">
                  <c:v>6.6</c:v>
                </c:pt>
                <c:pt idx="109">
                  <c:v>6.6333333333333337</c:v>
                </c:pt>
                <c:pt idx="110">
                  <c:v>6.666666666666667</c:v>
                </c:pt>
                <c:pt idx="111">
                  <c:v>6.7</c:v>
                </c:pt>
                <c:pt idx="112">
                  <c:v>6.7333333333333334</c:v>
                </c:pt>
                <c:pt idx="113">
                  <c:v>6.7666666666666666</c:v>
                </c:pt>
                <c:pt idx="114">
                  <c:v>6.8</c:v>
                </c:pt>
                <c:pt idx="115">
                  <c:v>6.833333333333333</c:v>
                </c:pt>
                <c:pt idx="116">
                  <c:v>6.8666666666666663</c:v>
                </c:pt>
                <c:pt idx="117">
                  <c:v>6.9</c:v>
                </c:pt>
                <c:pt idx="118">
                  <c:v>6.9333333333333336</c:v>
                </c:pt>
                <c:pt idx="119">
                  <c:v>6.9666666666666668</c:v>
                </c:pt>
                <c:pt idx="120">
                  <c:v>7</c:v>
                </c:pt>
                <c:pt idx="121">
                  <c:v>7.0333333333333332</c:v>
                </c:pt>
                <c:pt idx="122">
                  <c:v>7.0666666666666664</c:v>
                </c:pt>
                <c:pt idx="123">
                  <c:v>7.1</c:v>
                </c:pt>
                <c:pt idx="124">
                  <c:v>7.1333333333333337</c:v>
                </c:pt>
                <c:pt idx="125">
                  <c:v>7.166666666666667</c:v>
                </c:pt>
                <c:pt idx="126">
                  <c:v>7.2</c:v>
                </c:pt>
                <c:pt idx="127">
                  <c:v>7.2333333333333334</c:v>
                </c:pt>
                <c:pt idx="128">
                  <c:v>7.2666666666666666</c:v>
                </c:pt>
                <c:pt idx="129">
                  <c:v>7.3</c:v>
                </c:pt>
                <c:pt idx="130">
                  <c:v>7.333333333333333</c:v>
                </c:pt>
                <c:pt idx="131">
                  <c:v>7.3666666666666663</c:v>
                </c:pt>
                <c:pt idx="132">
                  <c:v>7.4</c:v>
                </c:pt>
                <c:pt idx="133">
                  <c:v>7.4333333333333336</c:v>
                </c:pt>
                <c:pt idx="134">
                  <c:v>7.4666666666666668</c:v>
                </c:pt>
                <c:pt idx="135">
                  <c:v>7.5</c:v>
                </c:pt>
                <c:pt idx="136">
                  <c:v>7.5333333333333332</c:v>
                </c:pt>
                <c:pt idx="137">
                  <c:v>7.5666666666666664</c:v>
                </c:pt>
                <c:pt idx="138">
                  <c:v>7.6</c:v>
                </c:pt>
                <c:pt idx="139">
                  <c:v>7.6333333333333337</c:v>
                </c:pt>
                <c:pt idx="140">
                  <c:v>7.666666666666667</c:v>
                </c:pt>
                <c:pt idx="141">
                  <c:v>7.7</c:v>
                </c:pt>
                <c:pt idx="142">
                  <c:v>7.7333333333333334</c:v>
                </c:pt>
                <c:pt idx="143">
                  <c:v>7.7666666666666666</c:v>
                </c:pt>
                <c:pt idx="144">
                  <c:v>7.8</c:v>
                </c:pt>
                <c:pt idx="145">
                  <c:v>7.833333333333333</c:v>
                </c:pt>
                <c:pt idx="146">
                  <c:v>7.8666666666666663</c:v>
                </c:pt>
                <c:pt idx="147">
                  <c:v>7.9</c:v>
                </c:pt>
                <c:pt idx="148">
                  <c:v>7.9333333333333336</c:v>
                </c:pt>
                <c:pt idx="149">
                  <c:v>7.9666666666666668</c:v>
                </c:pt>
                <c:pt idx="150">
                  <c:v>8</c:v>
                </c:pt>
                <c:pt idx="151">
                  <c:v>8.0333333333333332</c:v>
                </c:pt>
                <c:pt idx="152">
                  <c:v>8.0666666666666664</c:v>
                </c:pt>
                <c:pt idx="153">
                  <c:v>8.1</c:v>
                </c:pt>
                <c:pt idx="154">
                  <c:v>8.1333333333333329</c:v>
                </c:pt>
                <c:pt idx="155">
                  <c:v>8.1666666666666661</c:v>
                </c:pt>
                <c:pt idx="156">
                  <c:v>8.1999999999999993</c:v>
                </c:pt>
                <c:pt idx="157">
                  <c:v>8.2333333333333325</c:v>
                </c:pt>
                <c:pt idx="158">
                  <c:v>8.2666666666666675</c:v>
                </c:pt>
                <c:pt idx="159">
                  <c:v>8.3000000000000007</c:v>
                </c:pt>
                <c:pt idx="160">
                  <c:v>8.3333333333333339</c:v>
                </c:pt>
                <c:pt idx="161">
                  <c:v>8.3666666666666671</c:v>
                </c:pt>
                <c:pt idx="162">
                  <c:v>8.4</c:v>
                </c:pt>
                <c:pt idx="163">
                  <c:v>8.4333333333333336</c:v>
                </c:pt>
                <c:pt idx="164">
                  <c:v>8.4666666666666668</c:v>
                </c:pt>
                <c:pt idx="165">
                  <c:v>8.5</c:v>
                </c:pt>
                <c:pt idx="166">
                  <c:v>8.5333333333333332</c:v>
                </c:pt>
                <c:pt idx="167">
                  <c:v>8.5666666666666664</c:v>
                </c:pt>
                <c:pt idx="168">
                  <c:v>8.6</c:v>
                </c:pt>
                <c:pt idx="169">
                  <c:v>8.6333333333333329</c:v>
                </c:pt>
                <c:pt idx="170">
                  <c:v>8.6666666666666661</c:v>
                </c:pt>
                <c:pt idx="171">
                  <c:v>8.6999999999999993</c:v>
                </c:pt>
                <c:pt idx="172">
                  <c:v>8.7333333333333325</c:v>
                </c:pt>
                <c:pt idx="173">
                  <c:v>8.7666666666666675</c:v>
                </c:pt>
                <c:pt idx="174">
                  <c:v>8.8000000000000007</c:v>
                </c:pt>
                <c:pt idx="175">
                  <c:v>8.8333333333333339</c:v>
                </c:pt>
                <c:pt idx="176">
                  <c:v>8.8666666666666671</c:v>
                </c:pt>
                <c:pt idx="177">
                  <c:v>8.9</c:v>
                </c:pt>
                <c:pt idx="178">
                  <c:v>8.9333333333333336</c:v>
                </c:pt>
                <c:pt idx="179">
                  <c:v>8.9666666666666668</c:v>
                </c:pt>
                <c:pt idx="180">
                  <c:v>9</c:v>
                </c:pt>
                <c:pt idx="181">
                  <c:v>9.0333333333333332</c:v>
                </c:pt>
                <c:pt idx="182">
                  <c:v>9.0666666666666664</c:v>
                </c:pt>
                <c:pt idx="183">
                  <c:v>9.1</c:v>
                </c:pt>
                <c:pt idx="184">
                  <c:v>9.1333333333333329</c:v>
                </c:pt>
                <c:pt idx="185">
                  <c:v>9.1666666666666661</c:v>
                </c:pt>
                <c:pt idx="186">
                  <c:v>9.1999999999999993</c:v>
                </c:pt>
                <c:pt idx="187">
                  <c:v>9.2333333333333325</c:v>
                </c:pt>
                <c:pt idx="188">
                  <c:v>9.2666666666666675</c:v>
                </c:pt>
                <c:pt idx="189">
                  <c:v>9.3000000000000007</c:v>
                </c:pt>
                <c:pt idx="190">
                  <c:v>9.3333333333333339</c:v>
                </c:pt>
                <c:pt idx="191">
                  <c:v>9.3666666666666671</c:v>
                </c:pt>
                <c:pt idx="192">
                  <c:v>9.4</c:v>
                </c:pt>
                <c:pt idx="193">
                  <c:v>9.4333333333333336</c:v>
                </c:pt>
                <c:pt idx="194">
                  <c:v>9.4666666666666668</c:v>
                </c:pt>
                <c:pt idx="195">
                  <c:v>9.5</c:v>
                </c:pt>
                <c:pt idx="196">
                  <c:v>9.5333333333333332</c:v>
                </c:pt>
                <c:pt idx="197">
                  <c:v>9.5666666666666664</c:v>
                </c:pt>
                <c:pt idx="198">
                  <c:v>9.6</c:v>
                </c:pt>
                <c:pt idx="199">
                  <c:v>9.6333333333333329</c:v>
                </c:pt>
                <c:pt idx="200">
                  <c:v>9.6666666666666661</c:v>
                </c:pt>
                <c:pt idx="201">
                  <c:v>9.6999999999999993</c:v>
                </c:pt>
                <c:pt idx="202">
                  <c:v>9.7333333333333325</c:v>
                </c:pt>
                <c:pt idx="203">
                  <c:v>9.7666666666666675</c:v>
                </c:pt>
                <c:pt idx="204">
                  <c:v>9.8000000000000007</c:v>
                </c:pt>
                <c:pt idx="205">
                  <c:v>9.8333333333333339</c:v>
                </c:pt>
                <c:pt idx="206">
                  <c:v>9.8666666666666671</c:v>
                </c:pt>
                <c:pt idx="207">
                  <c:v>9.9</c:v>
                </c:pt>
                <c:pt idx="208">
                  <c:v>9.9333333333333336</c:v>
                </c:pt>
                <c:pt idx="209">
                  <c:v>9.9666666666666668</c:v>
                </c:pt>
                <c:pt idx="210">
                  <c:v>10</c:v>
                </c:pt>
                <c:pt idx="211">
                  <c:v>10.033333333333333</c:v>
                </c:pt>
                <c:pt idx="212">
                  <c:v>10.066666666666666</c:v>
                </c:pt>
                <c:pt idx="213">
                  <c:v>10.1</c:v>
                </c:pt>
                <c:pt idx="214">
                  <c:v>10.133333333333333</c:v>
                </c:pt>
                <c:pt idx="215">
                  <c:v>10.166666666666666</c:v>
                </c:pt>
                <c:pt idx="216">
                  <c:v>10.199999999999999</c:v>
                </c:pt>
                <c:pt idx="217">
                  <c:v>10.233333333333333</c:v>
                </c:pt>
                <c:pt idx="218">
                  <c:v>10.266666666666667</c:v>
                </c:pt>
                <c:pt idx="219">
                  <c:v>10.3</c:v>
                </c:pt>
                <c:pt idx="220">
                  <c:v>10.333333333333334</c:v>
                </c:pt>
                <c:pt idx="221">
                  <c:v>10.366666666666667</c:v>
                </c:pt>
                <c:pt idx="222">
                  <c:v>10.4</c:v>
                </c:pt>
                <c:pt idx="223">
                  <c:v>10.433333333333334</c:v>
                </c:pt>
                <c:pt idx="224">
                  <c:v>10.466666666666667</c:v>
                </c:pt>
                <c:pt idx="225">
                  <c:v>10.5</c:v>
                </c:pt>
                <c:pt idx="226">
                  <c:v>10.533333333333333</c:v>
                </c:pt>
                <c:pt idx="227">
                  <c:v>10.566666666666666</c:v>
                </c:pt>
                <c:pt idx="228">
                  <c:v>10.6</c:v>
                </c:pt>
                <c:pt idx="229">
                  <c:v>10.633333333333333</c:v>
                </c:pt>
                <c:pt idx="230">
                  <c:v>10.666666666666666</c:v>
                </c:pt>
                <c:pt idx="231">
                  <c:v>10.7</c:v>
                </c:pt>
                <c:pt idx="232">
                  <c:v>10.733333333333333</c:v>
                </c:pt>
                <c:pt idx="233">
                  <c:v>10.766666666666667</c:v>
                </c:pt>
                <c:pt idx="234">
                  <c:v>10.8</c:v>
                </c:pt>
                <c:pt idx="235">
                  <c:v>10.833333333333334</c:v>
                </c:pt>
                <c:pt idx="236">
                  <c:v>10.866666666666667</c:v>
                </c:pt>
                <c:pt idx="237">
                  <c:v>10.9</c:v>
                </c:pt>
                <c:pt idx="238">
                  <c:v>10.933333333333334</c:v>
                </c:pt>
                <c:pt idx="239">
                  <c:v>10.966666666666667</c:v>
                </c:pt>
                <c:pt idx="240">
                  <c:v>11</c:v>
                </c:pt>
              </c:numCache>
            </c:numRef>
          </c:xVal>
          <c:yVal>
            <c:numRef>
              <c:f>'Process data log'!$H$98:$H$338</c:f>
              <c:numCache>
                <c:formatCode>General</c:formatCode>
                <c:ptCount val="241"/>
                <c:pt idx="0">
                  <c:v>-49.8</c:v>
                </c:pt>
                <c:pt idx="1">
                  <c:v>-50</c:v>
                </c:pt>
                <c:pt idx="2">
                  <c:v>-49.8</c:v>
                </c:pt>
                <c:pt idx="3">
                  <c:v>-50</c:v>
                </c:pt>
                <c:pt idx="4">
                  <c:v>-49.8</c:v>
                </c:pt>
                <c:pt idx="5">
                  <c:v>-49.9</c:v>
                </c:pt>
                <c:pt idx="6">
                  <c:v>-49.9</c:v>
                </c:pt>
                <c:pt idx="7">
                  <c:v>-50</c:v>
                </c:pt>
                <c:pt idx="8">
                  <c:v>-50</c:v>
                </c:pt>
                <c:pt idx="9">
                  <c:v>-50</c:v>
                </c:pt>
                <c:pt idx="10">
                  <c:v>-50</c:v>
                </c:pt>
                <c:pt idx="11">
                  <c:v>-50.1</c:v>
                </c:pt>
                <c:pt idx="12">
                  <c:v>-50.1</c:v>
                </c:pt>
                <c:pt idx="13">
                  <c:v>-50.1</c:v>
                </c:pt>
                <c:pt idx="14">
                  <c:v>-50.1</c:v>
                </c:pt>
                <c:pt idx="15">
                  <c:v>-49.9</c:v>
                </c:pt>
                <c:pt idx="16">
                  <c:v>-50.1</c:v>
                </c:pt>
                <c:pt idx="17">
                  <c:v>-50.1</c:v>
                </c:pt>
                <c:pt idx="18">
                  <c:v>-50.2</c:v>
                </c:pt>
                <c:pt idx="19">
                  <c:v>-50</c:v>
                </c:pt>
                <c:pt idx="20">
                  <c:v>-50.2</c:v>
                </c:pt>
                <c:pt idx="21">
                  <c:v>-50</c:v>
                </c:pt>
                <c:pt idx="22">
                  <c:v>-50.2</c:v>
                </c:pt>
                <c:pt idx="23">
                  <c:v>-50</c:v>
                </c:pt>
                <c:pt idx="24">
                  <c:v>-50</c:v>
                </c:pt>
                <c:pt idx="25">
                  <c:v>-50</c:v>
                </c:pt>
                <c:pt idx="26">
                  <c:v>-50</c:v>
                </c:pt>
                <c:pt idx="27">
                  <c:v>-50.1</c:v>
                </c:pt>
                <c:pt idx="28">
                  <c:v>-50.1</c:v>
                </c:pt>
                <c:pt idx="29">
                  <c:v>-50.1</c:v>
                </c:pt>
                <c:pt idx="30">
                  <c:v>-50</c:v>
                </c:pt>
                <c:pt idx="31">
                  <c:v>-50.1</c:v>
                </c:pt>
                <c:pt idx="32">
                  <c:v>-50.1</c:v>
                </c:pt>
                <c:pt idx="33">
                  <c:v>-50.1</c:v>
                </c:pt>
                <c:pt idx="34">
                  <c:v>-50</c:v>
                </c:pt>
                <c:pt idx="35">
                  <c:v>-50.2</c:v>
                </c:pt>
                <c:pt idx="36">
                  <c:v>-50</c:v>
                </c:pt>
                <c:pt idx="37">
                  <c:v>-50.2</c:v>
                </c:pt>
                <c:pt idx="38">
                  <c:v>-50</c:v>
                </c:pt>
                <c:pt idx="39">
                  <c:v>-50.1</c:v>
                </c:pt>
                <c:pt idx="40">
                  <c:v>-50</c:v>
                </c:pt>
                <c:pt idx="41">
                  <c:v>-50.1</c:v>
                </c:pt>
                <c:pt idx="42">
                  <c:v>-50</c:v>
                </c:pt>
                <c:pt idx="43">
                  <c:v>-50.1</c:v>
                </c:pt>
                <c:pt idx="44">
                  <c:v>-49.7</c:v>
                </c:pt>
                <c:pt idx="45">
                  <c:v>-48.5</c:v>
                </c:pt>
                <c:pt idx="46">
                  <c:v>-47.5</c:v>
                </c:pt>
                <c:pt idx="47">
                  <c:v>-45.5</c:v>
                </c:pt>
                <c:pt idx="48">
                  <c:v>-45</c:v>
                </c:pt>
                <c:pt idx="49">
                  <c:v>-42.9</c:v>
                </c:pt>
                <c:pt idx="50">
                  <c:v>-41.9</c:v>
                </c:pt>
                <c:pt idx="51">
                  <c:v>-40.299999999999997</c:v>
                </c:pt>
                <c:pt idx="52">
                  <c:v>-38.799999999999997</c:v>
                </c:pt>
                <c:pt idx="53">
                  <c:v>-38.1</c:v>
                </c:pt>
                <c:pt idx="54">
                  <c:v>-36.4</c:v>
                </c:pt>
                <c:pt idx="55">
                  <c:v>-35.299999999999997</c:v>
                </c:pt>
                <c:pt idx="56">
                  <c:v>-33.6</c:v>
                </c:pt>
                <c:pt idx="57">
                  <c:v>-32.700000000000003</c:v>
                </c:pt>
                <c:pt idx="58">
                  <c:v>-30.9</c:v>
                </c:pt>
                <c:pt idx="59">
                  <c:v>-29.8</c:v>
                </c:pt>
                <c:pt idx="60">
                  <c:v>-27.9</c:v>
                </c:pt>
                <c:pt idx="61">
                  <c:v>-27.1</c:v>
                </c:pt>
                <c:pt idx="62">
                  <c:v>-25.2</c:v>
                </c:pt>
                <c:pt idx="63">
                  <c:v>-24.3</c:v>
                </c:pt>
                <c:pt idx="64">
                  <c:v>-22.7</c:v>
                </c:pt>
                <c:pt idx="65">
                  <c:v>-21.5</c:v>
                </c:pt>
                <c:pt idx="66">
                  <c:v>-20.100000000000001</c:v>
                </c:pt>
                <c:pt idx="67">
                  <c:v>-18.600000000000001</c:v>
                </c:pt>
                <c:pt idx="68">
                  <c:v>-17.5</c:v>
                </c:pt>
                <c:pt idx="69">
                  <c:v>-15.9</c:v>
                </c:pt>
                <c:pt idx="70">
                  <c:v>-14.7</c:v>
                </c:pt>
                <c:pt idx="71">
                  <c:v>-13.3</c:v>
                </c:pt>
                <c:pt idx="72">
                  <c:v>-12.1</c:v>
                </c:pt>
                <c:pt idx="73">
                  <c:v>-10.6</c:v>
                </c:pt>
                <c:pt idx="74">
                  <c:v>-9.8000000000000007</c:v>
                </c:pt>
                <c:pt idx="75">
                  <c:v>-9.8000000000000007</c:v>
                </c:pt>
                <c:pt idx="76">
                  <c:v>-9.6999999999999993</c:v>
                </c:pt>
                <c:pt idx="77">
                  <c:v>-10</c:v>
                </c:pt>
                <c:pt idx="78">
                  <c:v>-9.8000000000000007</c:v>
                </c:pt>
                <c:pt idx="79">
                  <c:v>-10</c:v>
                </c:pt>
                <c:pt idx="80">
                  <c:v>-10.199999999999999</c:v>
                </c:pt>
                <c:pt idx="81">
                  <c:v>-9.6999999999999993</c:v>
                </c:pt>
                <c:pt idx="82">
                  <c:v>-9.6999999999999993</c:v>
                </c:pt>
                <c:pt idx="83">
                  <c:v>-9.8000000000000007</c:v>
                </c:pt>
                <c:pt idx="84">
                  <c:v>-10</c:v>
                </c:pt>
                <c:pt idx="85">
                  <c:v>-9.9</c:v>
                </c:pt>
                <c:pt idx="86">
                  <c:v>-9.6999999999999993</c:v>
                </c:pt>
                <c:pt idx="87">
                  <c:v>-9.9</c:v>
                </c:pt>
                <c:pt idx="88">
                  <c:v>-9.6999999999999993</c:v>
                </c:pt>
                <c:pt idx="89">
                  <c:v>-10</c:v>
                </c:pt>
                <c:pt idx="90">
                  <c:v>-10.199999999999999</c:v>
                </c:pt>
                <c:pt idx="91">
                  <c:v>-9.9</c:v>
                </c:pt>
                <c:pt idx="92">
                  <c:v>-9.5</c:v>
                </c:pt>
                <c:pt idx="93">
                  <c:v>-9.6999999999999993</c:v>
                </c:pt>
                <c:pt idx="94">
                  <c:v>-10</c:v>
                </c:pt>
                <c:pt idx="95">
                  <c:v>-9.8000000000000007</c:v>
                </c:pt>
                <c:pt idx="96">
                  <c:v>-10</c:v>
                </c:pt>
                <c:pt idx="97">
                  <c:v>-10</c:v>
                </c:pt>
                <c:pt idx="98">
                  <c:v>-9.6999999999999993</c:v>
                </c:pt>
                <c:pt idx="99">
                  <c:v>-10.1</c:v>
                </c:pt>
                <c:pt idx="100">
                  <c:v>-9.9</c:v>
                </c:pt>
                <c:pt idx="101">
                  <c:v>-9.9</c:v>
                </c:pt>
                <c:pt idx="102">
                  <c:v>-9.6999999999999993</c:v>
                </c:pt>
                <c:pt idx="103">
                  <c:v>-9.8000000000000007</c:v>
                </c:pt>
                <c:pt idx="104">
                  <c:v>-10.199999999999999</c:v>
                </c:pt>
                <c:pt idx="105">
                  <c:v>-10</c:v>
                </c:pt>
                <c:pt idx="106">
                  <c:v>-9.8000000000000007</c:v>
                </c:pt>
                <c:pt idx="107">
                  <c:v>-9.9</c:v>
                </c:pt>
                <c:pt idx="108">
                  <c:v>-10</c:v>
                </c:pt>
                <c:pt idx="109">
                  <c:v>-9.9</c:v>
                </c:pt>
                <c:pt idx="110">
                  <c:v>-10</c:v>
                </c:pt>
                <c:pt idx="111">
                  <c:v>-10.1</c:v>
                </c:pt>
                <c:pt idx="112">
                  <c:v>-9.8000000000000007</c:v>
                </c:pt>
                <c:pt idx="113">
                  <c:v>-9.9</c:v>
                </c:pt>
                <c:pt idx="114">
                  <c:v>-9.9</c:v>
                </c:pt>
                <c:pt idx="115">
                  <c:v>-10</c:v>
                </c:pt>
                <c:pt idx="116">
                  <c:v>-9.9</c:v>
                </c:pt>
                <c:pt idx="117">
                  <c:v>-10.1</c:v>
                </c:pt>
                <c:pt idx="118">
                  <c:v>-9.9</c:v>
                </c:pt>
                <c:pt idx="119">
                  <c:v>-9.9</c:v>
                </c:pt>
                <c:pt idx="120">
                  <c:v>-9.9</c:v>
                </c:pt>
                <c:pt idx="121">
                  <c:v>-9.9</c:v>
                </c:pt>
                <c:pt idx="122">
                  <c:v>-10</c:v>
                </c:pt>
                <c:pt idx="123">
                  <c:v>-10.1</c:v>
                </c:pt>
                <c:pt idx="124">
                  <c:v>-9.8000000000000007</c:v>
                </c:pt>
                <c:pt idx="125">
                  <c:v>-10</c:v>
                </c:pt>
                <c:pt idx="126">
                  <c:v>-9.9</c:v>
                </c:pt>
                <c:pt idx="127">
                  <c:v>-10</c:v>
                </c:pt>
                <c:pt idx="128">
                  <c:v>-9.9</c:v>
                </c:pt>
                <c:pt idx="129">
                  <c:v>-9.9</c:v>
                </c:pt>
                <c:pt idx="130">
                  <c:v>-9.9</c:v>
                </c:pt>
                <c:pt idx="131">
                  <c:v>-9.9</c:v>
                </c:pt>
                <c:pt idx="132">
                  <c:v>-10</c:v>
                </c:pt>
                <c:pt idx="133">
                  <c:v>-10.1</c:v>
                </c:pt>
                <c:pt idx="134">
                  <c:v>-10.1</c:v>
                </c:pt>
                <c:pt idx="135">
                  <c:v>-10.5</c:v>
                </c:pt>
                <c:pt idx="136">
                  <c:v>-12.1</c:v>
                </c:pt>
                <c:pt idx="137">
                  <c:v>-13.5</c:v>
                </c:pt>
                <c:pt idx="138">
                  <c:v>-14.4</c:v>
                </c:pt>
                <c:pt idx="139">
                  <c:v>-15.8</c:v>
                </c:pt>
                <c:pt idx="140">
                  <c:v>-17.100000000000001</c:v>
                </c:pt>
                <c:pt idx="141">
                  <c:v>-18.399999999999999</c:v>
                </c:pt>
                <c:pt idx="142">
                  <c:v>-19.7</c:v>
                </c:pt>
                <c:pt idx="143">
                  <c:v>-20.9</c:v>
                </c:pt>
                <c:pt idx="144">
                  <c:v>-22.1</c:v>
                </c:pt>
                <c:pt idx="145">
                  <c:v>-23.4</c:v>
                </c:pt>
                <c:pt idx="146">
                  <c:v>-24.6</c:v>
                </c:pt>
                <c:pt idx="147">
                  <c:v>-26</c:v>
                </c:pt>
                <c:pt idx="148">
                  <c:v>-27.5</c:v>
                </c:pt>
                <c:pt idx="149">
                  <c:v>-28.8</c:v>
                </c:pt>
                <c:pt idx="150">
                  <c:v>-30.3</c:v>
                </c:pt>
                <c:pt idx="151">
                  <c:v>-31.1</c:v>
                </c:pt>
                <c:pt idx="152">
                  <c:v>-32.700000000000003</c:v>
                </c:pt>
                <c:pt idx="153">
                  <c:v>-34</c:v>
                </c:pt>
                <c:pt idx="154">
                  <c:v>-35.200000000000003</c:v>
                </c:pt>
                <c:pt idx="155">
                  <c:v>-36.299999999999997</c:v>
                </c:pt>
                <c:pt idx="156">
                  <c:v>-36.9</c:v>
                </c:pt>
                <c:pt idx="157">
                  <c:v>-38.4</c:v>
                </c:pt>
                <c:pt idx="158">
                  <c:v>-40</c:v>
                </c:pt>
                <c:pt idx="159">
                  <c:v>-41.3</c:v>
                </c:pt>
                <c:pt idx="160">
                  <c:v>-42.2</c:v>
                </c:pt>
                <c:pt idx="161">
                  <c:v>-43.3</c:v>
                </c:pt>
                <c:pt idx="162">
                  <c:v>-44</c:v>
                </c:pt>
                <c:pt idx="163">
                  <c:v>-44.7</c:v>
                </c:pt>
                <c:pt idx="164">
                  <c:v>-45.2</c:v>
                </c:pt>
                <c:pt idx="165">
                  <c:v>-46</c:v>
                </c:pt>
                <c:pt idx="166">
                  <c:v>-46.5</c:v>
                </c:pt>
                <c:pt idx="167">
                  <c:v>-47.1</c:v>
                </c:pt>
                <c:pt idx="168">
                  <c:v>-47.7</c:v>
                </c:pt>
                <c:pt idx="169">
                  <c:v>-48</c:v>
                </c:pt>
                <c:pt idx="170">
                  <c:v>-48.1</c:v>
                </c:pt>
                <c:pt idx="171">
                  <c:v>-48.3</c:v>
                </c:pt>
                <c:pt idx="172">
                  <c:v>-48.5</c:v>
                </c:pt>
                <c:pt idx="173">
                  <c:v>-48.7</c:v>
                </c:pt>
                <c:pt idx="174">
                  <c:v>-48.7</c:v>
                </c:pt>
                <c:pt idx="175">
                  <c:v>-49.2</c:v>
                </c:pt>
                <c:pt idx="176">
                  <c:v>-49.3</c:v>
                </c:pt>
                <c:pt idx="177">
                  <c:v>-49.4</c:v>
                </c:pt>
                <c:pt idx="178">
                  <c:v>-49.5</c:v>
                </c:pt>
                <c:pt idx="179">
                  <c:v>-49.5</c:v>
                </c:pt>
                <c:pt idx="180">
                  <c:v>-49.6</c:v>
                </c:pt>
                <c:pt idx="181">
                  <c:v>-49.6</c:v>
                </c:pt>
                <c:pt idx="182">
                  <c:v>-49.7</c:v>
                </c:pt>
                <c:pt idx="183">
                  <c:v>-49.7</c:v>
                </c:pt>
                <c:pt idx="184">
                  <c:v>-49.7</c:v>
                </c:pt>
                <c:pt idx="185">
                  <c:v>-49.7</c:v>
                </c:pt>
                <c:pt idx="186">
                  <c:v>-49.8</c:v>
                </c:pt>
                <c:pt idx="187">
                  <c:v>-49.8</c:v>
                </c:pt>
                <c:pt idx="188">
                  <c:v>-49.9</c:v>
                </c:pt>
                <c:pt idx="189">
                  <c:v>-50</c:v>
                </c:pt>
                <c:pt idx="190">
                  <c:v>-49.9</c:v>
                </c:pt>
                <c:pt idx="191">
                  <c:v>-50</c:v>
                </c:pt>
                <c:pt idx="192">
                  <c:v>-49.9</c:v>
                </c:pt>
                <c:pt idx="193">
                  <c:v>-50</c:v>
                </c:pt>
                <c:pt idx="194">
                  <c:v>-49.9</c:v>
                </c:pt>
                <c:pt idx="195">
                  <c:v>-50</c:v>
                </c:pt>
                <c:pt idx="196">
                  <c:v>-49.9</c:v>
                </c:pt>
                <c:pt idx="197">
                  <c:v>-50</c:v>
                </c:pt>
                <c:pt idx="198">
                  <c:v>-50</c:v>
                </c:pt>
                <c:pt idx="199">
                  <c:v>-50.1</c:v>
                </c:pt>
                <c:pt idx="200">
                  <c:v>-49.9</c:v>
                </c:pt>
                <c:pt idx="201">
                  <c:v>-50</c:v>
                </c:pt>
                <c:pt idx="202">
                  <c:v>-50</c:v>
                </c:pt>
                <c:pt idx="203">
                  <c:v>-50</c:v>
                </c:pt>
                <c:pt idx="204">
                  <c:v>-50</c:v>
                </c:pt>
                <c:pt idx="205">
                  <c:v>-50</c:v>
                </c:pt>
                <c:pt idx="206">
                  <c:v>-50.1</c:v>
                </c:pt>
                <c:pt idx="207">
                  <c:v>-50</c:v>
                </c:pt>
                <c:pt idx="208">
                  <c:v>-50</c:v>
                </c:pt>
                <c:pt idx="209">
                  <c:v>-50</c:v>
                </c:pt>
                <c:pt idx="210">
                  <c:v>-50.2</c:v>
                </c:pt>
                <c:pt idx="211">
                  <c:v>-50</c:v>
                </c:pt>
                <c:pt idx="212">
                  <c:v>-50.2</c:v>
                </c:pt>
                <c:pt idx="213">
                  <c:v>-49.9</c:v>
                </c:pt>
                <c:pt idx="214">
                  <c:v>-50.1</c:v>
                </c:pt>
                <c:pt idx="215">
                  <c:v>-50</c:v>
                </c:pt>
                <c:pt idx="216">
                  <c:v>-50.1</c:v>
                </c:pt>
                <c:pt idx="217">
                  <c:v>-50.1</c:v>
                </c:pt>
                <c:pt idx="218">
                  <c:v>-50</c:v>
                </c:pt>
                <c:pt idx="219">
                  <c:v>-50</c:v>
                </c:pt>
                <c:pt idx="220">
                  <c:v>-50</c:v>
                </c:pt>
                <c:pt idx="221">
                  <c:v>-50</c:v>
                </c:pt>
                <c:pt idx="222">
                  <c:v>-50</c:v>
                </c:pt>
                <c:pt idx="223">
                  <c:v>-50</c:v>
                </c:pt>
                <c:pt idx="224">
                  <c:v>-50</c:v>
                </c:pt>
                <c:pt idx="225">
                  <c:v>-50.1</c:v>
                </c:pt>
                <c:pt idx="226">
                  <c:v>-49.9</c:v>
                </c:pt>
                <c:pt idx="227">
                  <c:v>-50.1</c:v>
                </c:pt>
                <c:pt idx="228">
                  <c:v>-50</c:v>
                </c:pt>
                <c:pt idx="229">
                  <c:v>-50.1</c:v>
                </c:pt>
                <c:pt idx="230">
                  <c:v>-49.9</c:v>
                </c:pt>
                <c:pt idx="231">
                  <c:v>-49.8</c:v>
                </c:pt>
                <c:pt idx="232">
                  <c:v>-48.8</c:v>
                </c:pt>
                <c:pt idx="233">
                  <c:v>-48.5</c:v>
                </c:pt>
                <c:pt idx="234">
                  <c:v>-47.7</c:v>
                </c:pt>
                <c:pt idx="235">
                  <c:v>-47.4</c:v>
                </c:pt>
                <c:pt idx="236">
                  <c:v>-46.4</c:v>
                </c:pt>
                <c:pt idx="237">
                  <c:v>-45.9</c:v>
                </c:pt>
                <c:pt idx="238">
                  <c:v>-45.2</c:v>
                </c:pt>
                <c:pt idx="239">
                  <c:v>-44.4</c:v>
                </c:pt>
                <c:pt idx="240">
                  <c:v>-44.2</c:v>
                </c:pt>
              </c:numCache>
            </c:numRef>
          </c:yVal>
          <c:smooth val="1"/>
          <c:extLst>
            <c:ext xmlns:c16="http://schemas.microsoft.com/office/drawing/2014/chart" uri="{C3380CC4-5D6E-409C-BE32-E72D297353CC}">
              <c16:uniqueId val="{00000001-5CF3-42AE-B6FA-F75AA5727F82}"/>
            </c:ext>
          </c:extLst>
        </c:ser>
        <c:ser>
          <c:idx val="1"/>
          <c:order val="2"/>
          <c:tx>
            <c:v>Product Temperature (Bottom)</c:v>
          </c:tx>
          <c:spPr>
            <a:ln w="12700">
              <a:solidFill>
                <a:srgbClr val="0070C0"/>
              </a:solidFill>
            </a:ln>
          </c:spPr>
          <c:marker>
            <c:symbol val="none"/>
          </c:marker>
          <c:xVal>
            <c:numRef>
              <c:f>'Process data log'!$B$98:$B$338</c:f>
              <c:numCache>
                <c:formatCode>0.00</c:formatCode>
                <c:ptCount val="241"/>
                <c:pt idx="0">
                  <c:v>3</c:v>
                </c:pt>
                <c:pt idx="1">
                  <c:v>3.0333333333333332</c:v>
                </c:pt>
                <c:pt idx="2">
                  <c:v>3.0666666666666669</c:v>
                </c:pt>
                <c:pt idx="3">
                  <c:v>3.1</c:v>
                </c:pt>
                <c:pt idx="4">
                  <c:v>3.1333333333333333</c:v>
                </c:pt>
                <c:pt idx="5">
                  <c:v>3.1666666666666665</c:v>
                </c:pt>
                <c:pt idx="6">
                  <c:v>3.2</c:v>
                </c:pt>
                <c:pt idx="7">
                  <c:v>3.2333333333333334</c:v>
                </c:pt>
                <c:pt idx="8">
                  <c:v>3.2666666666666666</c:v>
                </c:pt>
                <c:pt idx="9">
                  <c:v>3.3</c:v>
                </c:pt>
                <c:pt idx="10">
                  <c:v>3.3333333333333335</c:v>
                </c:pt>
                <c:pt idx="11">
                  <c:v>3.3666666666666667</c:v>
                </c:pt>
                <c:pt idx="12">
                  <c:v>3.4</c:v>
                </c:pt>
                <c:pt idx="13">
                  <c:v>3.4333333333333331</c:v>
                </c:pt>
                <c:pt idx="14">
                  <c:v>3.4666666666666668</c:v>
                </c:pt>
                <c:pt idx="15">
                  <c:v>3.5</c:v>
                </c:pt>
                <c:pt idx="16">
                  <c:v>3.5333333333333332</c:v>
                </c:pt>
                <c:pt idx="17">
                  <c:v>3.5666666666666669</c:v>
                </c:pt>
                <c:pt idx="18">
                  <c:v>3.6</c:v>
                </c:pt>
                <c:pt idx="19">
                  <c:v>3.6333333333333333</c:v>
                </c:pt>
                <c:pt idx="20">
                  <c:v>3.6666666666666665</c:v>
                </c:pt>
                <c:pt idx="21">
                  <c:v>3.7</c:v>
                </c:pt>
                <c:pt idx="22">
                  <c:v>3.7333333333333334</c:v>
                </c:pt>
                <c:pt idx="23">
                  <c:v>3.7666666666666666</c:v>
                </c:pt>
                <c:pt idx="24">
                  <c:v>3.8</c:v>
                </c:pt>
                <c:pt idx="25">
                  <c:v>3.8333333333333335</c:v>
                </c:pt>
                <c:pt idx="26">
                  <c:v>3.8666666666666667</c:v>
                </c:pt>
                <c:pt idx="27">
                  <c:v>3.9</c:v>
                </c:pt>
                <c:pt idx="28">
                  <c:v>3.9333333333333331</c:v>
                </c:pt>
                <c:pt idx="29">
                  <c:v>3.9666666666666668</c:v>
                </c:pt>
                <c:pt idx="30">
                  <c:v>4</c:v>
                </c:pt>
                <c:pt idx="31">
                  <c:v>4.0333333333333332</c:v>
                </c:pt>
                <c:pt idx="32">
                  <c:v>4.0666666666666664</c:v>
                </c:pt>
                <c:pt idx="33">
                  <c:v>4.0999999999999996</c:v>
                </c:pt>
                <c:pt idx="34">
                  <c:v>4.1333333333333337</c:v>
                </c:pt>
                <c:pt idx="35">
                  <c:v>4.166666666666667</c:v>
                </c:pt>
                <c:pt idx="36">
                  <c:v>4.2</c:v>
                </c:pt>
                <c:pt idx="37">
                  <c:v>4.2333333333333334</c:v>
                </c:pt>
                <c:pt idx="38">
                  <c:v>4.2666666666666666</c:v>
                </c:pt>
                <c:pt idx="39">
                  <c:v>4.3</c:v>
                </c:pt>
                <c:pt idx="40">
                  <c:v>4.333333333333333</c:v>
                </c:pt>
                <c:pt idx="41">
                  <c:v>4.3666666666666663</c:v>
                </c:pt>
                <c:pt idx="42">
                  <c:v>4.4000000000000004</c:v>
                </c:pt>
                <c:pt idx="43">
                  <c:v>4.4333333333333336</c:v>
                </c:pt>
                <c:pt idx="44">
                  <c:v>4.4666666666666668</c:v>
                </c:pt>
                <c:pt idx="45">
                  <c:v>4.5</c:v>
                </c:pt>
                <c:pt idx="46">
                  <c:v>4.5333333333333332</c:v>
                </c:pt>
                <c:pt idx="47">
                  <c:v>4.5666666666666664</c:v>
                </c:pt>
                <c:pt idx="48">
                  <c:v>4.5999999999999996</c:v>
                </c:pt>
                <c:pt idx="49">
                  <c:v>4.6333333333333337</c:v>
                </c:pt>
                <c:pt idx="50">
                  <c:v>4.666666666666667</c:v>
                </c:pt>
                <c:pt idx="51">
                  <c:v>4.7</c:v>
                </c:pt>
                <c:pt idx="52">
                  <c:v>4.7333333333333334</c:v>
                </c:pt>
                <c:pt idx="53">
                  <c:v>4.7666666666666666</c:v>
                </c:pt>
                <c:pt idx="54">
                  <c:v>4.8</c:v>
                </c:pt>
                <c:pt idx="55">
                  <c:v>4.833333333333333</c:v>
                </c:pt>
                <c:pt idx="56">
                  <c:v>4.8666666666666663</c:v>
                </c:pt>
                <c:pt idx="57">
                  <c:v>4.9000000000000004</c:v>
                </c:pt>
                <c:pt idx="58">
                  <c:v>4.9333333333333336</c:v>
                </c:pt>
                <c:pt idx="59">
                  <c:v>4.9666666666666668</c:v>
                </c:pt>
                <c:pt idx="60">
                  <c:v>5</c:v>
                </c:pt>
                <c:pt idx="61">
                  <c:v>5.0333333333333332</c:v>
                </c:pt>
                <c:pt idx="62">
                  <c:v>5.0666666666666664</c:v>
                </c:pt>
                <c:pt idx="63">
                  <c:v>5.0999999999999996</c:v>
                </c:pt>
                <c:pt idx="64">
                  <c:v>5.1333333333333337</c:v>
                </c:pt>
                <c:pt idx="65">
                  <c:v>5.166666666666667</c:v>
                </c:pt>
                <c:pt idx="66">
                  <c:v>5.2</c:v>
                </c:pt>
                <c:pt idx="67">
                  <c:v>5.2333333333333334</c:v>
                </c:pt>
                <c:pt idx="68">
                  <c:v>5.2666666666666666</c:v>
                </c:pt>
                <c:pt idx="69">
                  <c:v>5.3</c:v>
                </c:pt>
                <c:pt idx="70">
                  <c:v>5.333333333333333</c:v>
                </c:pt>
                <c:pt idx="71">
                  <c:v>5.3666666666666663</c:v>
                </c:pt>
                <c:pt idx="72">
                  <c:v>5.4</c:v>
                </c:pt>
                <c:pt idx="73">
                  <c:v>5.4333333333333336</c:v>
                </c:pt>
                <c:pt idx="74">
                  <c:v>5.4666666666666668</c:v>
                </c:pt>
                <c:pt idx="75">
                  <c:v>5.5</c:v>
                </c:pt>
                <c:pt idx="76">
                  <c:v>5.5333333333333332</c:v>
                </c:pt>
                <c:pt idx="77">
                  <c:v>5.5666666666666664</c:v>
                </c:pt>
                <c:pt idx="78">
                  <c:v>5.6</c:v>
                </c:pt>
                <c:pt idx="79">
                  <c:v>5.6333333333333337</c:v>
                </c:pt>
                <c:pt idx="80">
                  <c:v>5.666666666666667</c:v>
                </c:pt>
                <c:pt idx="81">
                  <c:v>5.7</c:v>
                </c:pt>
                <c:pt idx="82">
                  <c:v>5.7333333333333334</c:v>
                </c:pt>
                <c:pt idx="83">
                  <c:v>5.7666666666666666</c:v>
                </c:pt>
                <c:pt idx="84">
                  <c:v>5.8</c:v>
                </c:pt>
                <c:pt idx="85">
                  <c:v>5.833333333333333</c:v>
                </c:pt>
                <c:pt idx="86">
                  <c:v>5.8666666666666663</c:v>
                </c:pt>
                <c:pt idx="87">
                  <c:v>5.9</c:v>
                </c:pt>
                <c:pt idx="88">
                  <c:v>5.9333333333333336</c:v>
                </c:pt>
                <c:pt idx="89">
                  <c:v>5.9666666666666668</c:v>
                </c:pt>
                <c:pt idx="90">
                  <c:v>6</c:v>
                </c:pt>
                <c:pt idx="91">
                  <c:v>6.0333333333333332</c:v>
                </c:pt>
                <c:pt idx="92">
                  <c:v>6.0666666666666664</c:v>
                </c:pt>
                <c:pt idx="93">
                  <c:v>6.1</c:v>
                </c:pt>
                <c:pt idx="94">
                  <c:v>6.1333333333333337</c:v>
                </c:pt>
                <c:pt idx="95">
                  <c:v>6.166666666666667</c:v>
                </c:pt>
                <c:pt idx="96">
                  <c:v>6.2</c:v>
                </c:pt>
                <c:pt idx="97">
                  <c:v>6.2333333333333334</c:v>
                </c:pt>
                <c:pt idx="98">
                  <c:v>6.2666666666666666</c:v>
                </c:pt>
                <c:pt idx="99">
                  <c:v>6.3</c:v>
                </c:pt>
                <c:pt idx="100">
                  <c:v>6.333333333333333</c:v>
                </c:pt>
                <c:pt idx="101">
                  <c:v>6.3666666666666663</c:v>
                </c:pt>
                <c:pt idx="102">
                  <c:v>6.4</c:v>
                </c:pt>
                <c:pt idx="103">
                  <c:v>6.4333333333333336</c:v>
                </c:pt>
                <c:pt idx="104">
                  <c:v>6.4666666666666668</c:v>
                </c:pt>
                <c:pt idx="105">
                  <c:v>6.5</c:v>
                </c:pt>
                <c:pt idx="106">
                  <c:v>6.5333333333333332</c:v>
                </c:pt>
                <c:pt idx="107">
                  <c:v>6.5666666666666664</c:v>
                </c:pt>
                <c:pt idx="108">
                  <c:v>6.6</c:v>
                </c:pt>
                <c:pt idx="109">
                  <c:v>6.6333333333333337</c:v>
                </c:pt>
                <c:pt idx="110">
                  <c:v>6.666666666666667</c:v>
                </c:pt>
                <c:pt idx="111">
                  <c:v>6.7</c:v>
                </c:pt>
                <c:pt idx="112">
                  <c:v>6.7333333333333334</c:v>
                </c:pt>
                <c:pt idx="113">
                  <c:v>6.7666666666666666</c:v>
                </c:pt>
                <c:pt idx="114">
                  <c:v>6.8</c:v>
                </c:pt>
                <c:pt idx="115">
                  <c:v>6.833333333333333</c:v>
                </c:pt>
                <c:pt idx="116">
                  <c:v>6.8666666666666663</c:v>
                </c:pt>
                <c:pt idx="117">
                  <c:v>6.9</c:v>
                </c:pt>
                <c:pt idx="118">
                  <c:v>6.9333333333333336</c:v>
                </c:pt>
                <c:pt idx="119">
                  <c:v>6.9666666666666668</c:v>
                </c:pt>
                <c:pt idx="120">
                  <c:v>7</c:v>
                </c:pt>
                <c:pt idx="121">
                  <c:v>7.0333333333333332</c:v>
                </c:pt>
                <c:pt idx="122">
                  <c:v>7.0666666666666664</c:v>
                </c:pt>
                <c:pt idx="123">
                  <c:v>7.1</c:v>
                </c:pt>
                <c:pt idx="124">
                  <c:v>7.1333333333333337</c:v>
                </c:pt>
                <c:pt idx="125">
                  <c:v>7.166666666666667</c:v>
                </c:pt>
                <c:pt idx="126">
                  <c:v>7.2</c:v>
                </c:pt>
                <c:pt idx="127">
                  <c:v>7.2333333333333334</c:v>
                </c:pt>
                <c:pt idx="128">
                  <c:v>7.2666666666666666</c:v>
                </c:pt>
                <c:pt idx="129">
                  <c:v>7.3</c:v>
                </c:pt>
                <c:pt idx="130">
                  <c:v>7.333333333333333</c:v>
                </c:pt>
                <c:pt idx="131">
                  <c:v>7.3666666666666663</c:v>
                </c:pt>
                <c:pt idx="132">
                  <c:v>7.4</c:v>
                </c:pt>
                <c:pt idx="133">
                  <c:v>7.4333333333333336</c:v>
                </c:pt>
                <c:pt idx="134">
                  <c:v>7.4666666666666668</c:v>
                </c:pt>
                <c:pt idx="135">
                  <c:v>7.5</c:v>
                </c:pt>
                <c:pt idx="136">
                  <c:v>7.5333333333333332</c:v>
                </c:pt>
                <c:pt idx="137">
                  <c:v>7.5666666666666664</c:v>
                </c:pt>
                <c:pt idx="138">
                  <c:v>7.6</c:v>
                </c:pt>
                <c:pt idx="139">
                  <c:v>7.6333333333333337</c:v>
                </c:pt>
                <c:pt idx="140">
                  <c:v>7.666666666666667</c:v>
                </c:pt>
                <c:pt idx="141">
                  <c:v>7.7</c:v>
                </c:pt>
                <c:pt idx="142">
                  <c:v>7.7333333333333334</c:v>
                </c:pt>
                <c:pt idx="143">
                  <c:v>7.7666666666666666</c:v>
                </c:pt>
                <c:pt idx="144">
                  <c:v>7.8</c:v>
                </c:pt>
                <c:pt idx="145">
                  <c:v>7.833333333333333</c:v>
                </c:pt>
                <c:pt idx="146">
                  <c:v>7.8666666666666663</c:v>
                </c:pt>
                <c:pt idx="147">
                  <c:v>7.9</c:v>
                </c:pt>
                <c:pt idx="148">
                  <c:v>7.9333333333333336</c:v>
                </c:pt>
                <c:pt idx="149">
                  <c:v>7.9666666666666668</c:v>
                </c:pt>
                <c:pt idx="150">
                  <c:v>8</c:v>
                </c:pt>
                <c:pt idx="151">
                  <c:v>8.0333333333333332</c:v>
                </c:pt>
                <c:pt idx="152">
                  <c:v>8.0666666666666664</c:v>
                </c:pt>
                <c:pt idx="153">
                  <c:v>8.1</c:v>
                </c:pt>
                <c:pt idx="154">
                  <c:v>8.1333333333333329</c:v>
                </c:pt>
                <c:pt idx="155">
                  <c:v>8.1666666666666661</c:v>
                </c:pt>
                <c:pt idx="156">
                  <c:v>8.1999999999999993</c:v>
                </c:pt>
                <c:pt idx="157">
                  <c:v>8.2333333333333325</c:v>
                </c:pt>
                <c:pt idx="158">
                  <c:v>8.2666666666666675</c:v>
                </c:pt>
                <c:pt idx="159">
                  <c:v>8.3000000000000007</c:v>
                </c:pt>
                <c:pt idx="160">
                  <c:v>8.3333333333333339</c:v>
                </c:pt>
                <c:pt idx="161">
                  <c:v>8.3666666666666671</c:v>
                </c:pt>
                <c:pt idx="162">
                  <c:v>8.4</c:v>
                </c:pt>
                <c:pt idx="163">
                  <c:v>8.4333333333333336</c:v>
                </c:pt>
                <c:pt idx="164">
                  <c:v>8.4666666666666668</c:v>
                </c:pt>
                <c:pt idx="165">
                  <c:v>8.5</c:v>
                </c:pt>
                <c:pt idx="166">
                  <c:v>8.5333333333333332</c:v>
                </c:pt>
                <c:pt idx="167">
                  <c:v>8.5666666666666664</c:v>
                </c:pt>
                <c:pt idx="168">
                  <c:v>8.6</c:v>
                </c:pt>
                <c:pt idx="169">
                  <c:v>8.6333333333333329</c:v>
                </c:pt>
                <c:pt idx="170">
                  <c:v>8.6666666666666661</c:v>
                </c:pt>
                <c:pt idx="171">
                  <c:v>8.6999999999999993</c:v>
                </c:pt>
                <c:pt idx="172">
                  <c:v>8.7333333333333325</c:v>
                </c:pt>
                <c:pt idx="173">
                  <c:v>8.7666666666666675</c:v>
                </c:pt>
                <c:pt idx="174">
                  <c:v>8.8000000000000007</c:v>
                </c:pt>
                <c:pt idx="175">
                  <c:v>8.8333333333333339</c:v>
                </c:pt>
                <c:pt idx="176">
                  <c:v>8.8666666666666671</c:v>
                </c:pt>
                <c:pt idx="177">
                  <c:v>8.9</c:v>
                </c:pt>
                <c:pt idx="178">
                  <c:v>8.9333333333333336</c:v>
                </c:pt>
                <c:pt idx="179">
                  <c:v>8.9666666666666668</c:v>
                </c:pt>
                <c:pt idx="180">
                  <c:v>9</c:v>
                </c:pt>
                <c:pt idx="181">
                  <c:v>9.0333333333333332</c:v>
                </c:pt>
                <c:pt idx="182">
                  <c:v>9.0666666666666664</c:v>
                </c:pt>
                <c:pt idx="183">
                  <c:v>9.1</c:v>
                </c:pt>
                <c:pt idx="184">
                  <c:v>9.1333333333333329</c:v>
                </c:pt>
                <c:pt idx="185">
                  <c:v>9.1666666666666661</c:v>
                </c:pt>
                <c:pt idx="186">
                  <c:v>9.1999999999999993</c:v>
                </c:pt>
                <c:pt idx="187">
                  <c:v>9.2333333333333325</c:v>
                </c:pt>
                <c:pt idx="188">
                  <c:v>9.2666666666666675</c:v>
                </c:pt>
                <c:pt idx="189">
                  <c:v>9.3000000000000007</c:v>
                </c:pt>
                <c:pt idx="190">
                  <c:v>9.3333333333333339</c:v>
                </c:pt>
                <c:pt idx="191">
                  <c:v>9.3666666666666671</c:v>
                </c:pt>
                <c:pt idx="192">
                  <c:v>9.4</c:v>
                </c:pt>
                <c:pt idx="193">
                  <c:v>9.4333333333333336</c:v>
                </c:pt>
                <c:pt idx="194">
                  <c:v>9.4666666666666668</c:v>
                </c:pt>
                <c:pt idx="195">
                  <c:v>9.5</c:v>
                </c:pt>
                <c:pt idx="196">
                  <c:v>9.5333333333333332</c:v>
                </c:pt>
                <c:pt idx="197">
                  <c:v>9.5666666666666664</c:v>
                </c:pt>
                <c:pt idx="198">
                  <c:v>9.6</c:v>
                </c:pt>
                <c:pt idx="199">
                  <c:v>9.6333333333333329</c:v>
                </c:pt>
                <c:pt idx="200">
                  <c:v>9.6666666666666661</c:v>
                </c:pt>
                <c:pt idx="201">
                  <c:v>9.6999999999999993</c:v>
                </c:pt>
                <c:pt idx="202">
                  <c:v>9.7333333333333325</c:v>
                </c:pt>
                <c:pt idx="203">
                  <c:v>9.7666666666666675</c:v>
                </c:pt>
                <c:pt idx="204">
                  <c:v>9.8000000000000007</c:v>
                </c:pt>
                <c:pt idx="205">
                  <c:v>9.8333333333333339</c:v>
                </c:pt>
                <c:pt idx="206">
                  <c:v>9.8666666666666671</c:v>
                </c:pt>
                <c:pt idx="207">
                  <c:v>9.9</c:v>
                </c:pt>
                <c:pt idx="208">
                  <c:v>9.9333333333333336</c:v>
                </c:pt>
                <c:pt idx="209">
                  <c:v>9.9666666666666668</c:v>
                </c:pt>
                <c:pt idx="210">
                  <c:v>10</c:v>
                </c:pt>
                <c:pt idx="211">
                  <c:v>10.033333333333333</c:v>
                </c:pt>
                <c:pt idx="212">
                  <c:v>10.066666666666666</c:v>
                </c:pt>
                <c:pt idx="213">
                  <c:v>10.1</c:v>
                </c:pt>
                <c:pt idx="214">
                  <c:v>10.133333333333333</c:v>
                </c:pt>
                <c:pt idx="215">
                  <c:v>10.166666666666666</c:v>
                </c:pt>
                <c:pt idx="216">
                  <c:v>10.199999999999999</c:v>
                </c:pt>
                <c:pt idx="217">
                  <c:v>10.233333333333333</c:v>
                </c:pt>
                <c:pt idx="218">
                  <c:v>10.266666666666667</c:v>
                </c:pt>
                <c:pt idx="219">
                  <c:v>10.3</c:v>
                </c:pt>
                <c:pt idx="220">
                  <c:v>10.333333333333334</c:v>
                </c:pt>
                <c:pt idx="221">
                  <c:v>10.366666666666667</c:v>
                </c:pt>
                <c:pt idx="222">
                  <c:v>10.4</c:v>
                </c:pt>
                <c:pt idx="223">
                  <c:v>10.433333333333334</c:v>
                </c:pt>
                <c:pt idx="224">
                  <c:v>10.466666666666667</c:v>
                </c:pt>
                <c:pt idx="225">
                  <c:v>10.5</c:v>
                </c:pt>
                <c:pt idx="226">
                  <c:v>10.533333333333333</c:v>
                </c:pt>
                <c:pt idx="227">
                  <c:v>10.566666666666666</c:v>
                </c:pt>
                <c:pt idx="228">
                  <c:v>10.6</c:v>
                </c:pt>
                <c:pt idx="229">
                  <c:v>10.633333333333333</c:v>
                </c:pt>
                <c:pt idx="230">
                  <c:v>10.666666666666666</c:v>
                </c:pt>
                <c:pt idx="231">
                  <c:v>10.7</c:v>
                </c:pt>
                <c:pt idx="232">
                  <c:v>10.733333333333333</c:v>
                </c:pt>
                <c:pt idx="233">
                  <c:v>10.766666666666667</c:v>
                </c:pt>
                <c:pt idx="234">
                  <c:v>10.8</c:v>
                </c:pt>
                <c:pt idx="235">
                  <c:v>10.833333333333334</c:v>
                </c:pt>
                <c:pt idx="236">
                  <c:v>10.866666666666667</c:v>
                </c:pt>
                <c:pt idx="237">
                  <c:v>10.9</c:v>
                </c:pt>
                <c:pt idx="238">
                  <c:v>10.933333333333334</c:v>
                </c:pt>
                <c:pt idx="239">
                  <c:v>10.966666666666667</c:v>
                </c:pt>
                <c:pt idx="240">
                  <c:v>11</c:v>
                </c:pt>
              </c:numCache>
            </c:numRef>
          </c:xVal>
          <c:yVal>
            <c:numRef>
              <c:f>'Process data log'!$D$98:$D$338</c:f>
              <c:numCache>
                <c:formatCode>General</c:formatCode>
                <c:ptCount val="241"/>
                <c:pt idx="0">
                  <c:v>-48.6</c:v>
                </c:pt>
                <c:pt idx="1">
                  <c:v>-48.7</c:v>
                </c:pt>
                <c:pt idx="2">
                  <c:v>-49</c:v>
                </c:pt>
                <c:pt idx="3">
                  <c:v>-49.2</c:v>
                </c:pt>
                <c:pt idx="4">
                  <c:v>-49.2</c:v>
                </c:pt>
                <c:pt idx="5">
                  <c:v>-49.4</c:v>
                </c:pt>
                <c:pt idx="6">
                  <c:v>-49.4</c:v>
                </c:pt>
                <c:pt idx="7">
                  <c:v>-49.6</c:v>
                </c:pt>
                <c:pt idx="8">
                  <c:v>-49.7</c:v>
                </c:pt>
                <c:pt idx="9">
                  <c:v>-49.7</c:v>
                </c:pt>
                <c:pt idx="10">
                  <c:v>-49.7</c:v>
                </c:pt>
                <c:pt idx="11">
                  <c:v>-49.9</c:v>
                </c:pt>
                <c:pt idx="12">
                  <c:v>-49.9</c:v>
                </c:pt>
                <c:pt idx="13">
                  <c:v>-50</c:v>
                </c:pt>
                <c:pt idx="14">
                  <c:v>-50</c:v>
                </c:pt>
                <c:pt idx="15">
                  <c:v>-50</c:v>
                </c:pt>
                <c:pt idx="16">
                  <c:v>-50.1</c:v>
                </c:pt>
                <c:pt idx="17">
                  <c:v>-50.2</c:v>
                </c:pt>
                <c:pt idx="18">
                  <c:v>-50.3</c:v>
                </c:pt>
                <c:pt idx="19">
                  <c:v>-50.4</c:v>
                </c:pt>
                <c:pt idx="20">
                  <c:v>-50.4</c:v>
                </c:pt>
                <c:pt idx="21">
                  <c:v>-50.2</c:v>
                </c:pt>
                <c:pt idx="22">
                  <c:v>-50.4</c:v>
                </c:pt>
                <c:pt idx="23">
                  <c:v>-50.4</c:v>
                </c:pt>
                <c:pt idx="24">
                  <c:v>-50.6</c:v>
                </c:pt>
                <c:pt idx="25">
                  <c:v>-50.6</c:v>
                </c:pt>
                <c:pt idx="26">
                  <c:v>-50.6</c:v>
                </c:pt>
                <c:pt idx="27">
                  <c:v>-50.6</c:v>
                </c:pt>
                <c:pt idx="28">
                  <c:v>-50.7</c:v>
                </c:pt>
                <c:pt idx="29">
                  <c:v>-50.6</c:v>
                </c:pt>
                <c:pt idx="30">
                  <c:v>-50.7</c:v>
                </c:pt>
                <c:pt idx="31">
                  <c:v>-50.7</c:v>
                </c:pt>
                <c:pt idx="32">
                  <c:v>-50.7</c:v>
                </c:pt>
                <c:pt idx="33">
                  <c:v>-50.7</c:v>
                </c:pt>
                <c:pt idx="34">
                  <c:v>-50.7</c:v>
                </c:pt>
                <c:pt idx="35">
                  <c:v>-50.7</c:v>
                </c:pt>
                <c:pt idx="36">
                  <c:v>-50.8</c:v>
                </c:pt>
                <c:pt idx="37">
                  <c:v>-50.7</c:v>
                </c:pt>
                <c:pt idx="38">
                  <c:v>-50.8</c:v>
                </c:pt>
                <c:pt idx="39">
                  <c:v>-50.8</c:v>
                </c:pt>
                <c:pt idx="40">
                  <c:v>-50.8</c:v>
                </c:pt>
                <c:pt idx="41">
                  <c:v>-50.9</c:v>
                </c:pt>
                <c:pt idx="42">
                  <c:v>-50.9</c:v>
                </c:pt>
                <c:pt idx="43">
                  <c:v>-50.9</c:v>
                </c:pt>
                <c:pt idx="44">
                  <c:v>-50.8</c:v>
                </c:pt>
                <c:pt idx="45">
                  <c:v>-50.9</c:v>
                </c:pt>
                <c:pt idx="46">
                  <c:v>-50.6</c:v>
                </c:pt>
                <c:pt idx="47">
                  <c:v>-50.2</c:v>
                </c:pt>
                <c:pt idx="48">
                  <c:v>-49.8</c:v>
                </c:pt>
                <c:pt idx="49">
                  <c:v>-49.3</c:v>
                </c:pt>
                <c:pt idx="50">
                  <c:v>-48.6</c:v>
                </c:pt>
                <c:pt idx="51">
                  <c:v>-47.7</c:v>
                </c:pt>
                <c:pt idx="52">
                  <c:v>-47</c:v>
                </c:pt>
                <c:pt idx="53">
                  <c:v>-46.1</c:v>
                </c:pt>
                <c:pt idx="54">
                  <c:v>-45.1</c:v>
                </c:pt>
                <c:pt idx="55">
                  <c:v>-44.2</c:v>
                </c:pt>
                <c:pt idx="56">
                  <c:v>-43.3</c:v>
                </c:pt>
                <c:pt idx="57">
                  <c:v>-42.1</c:v>
                </c:pt>
                <c:pt idx="58">
                  <c:v>-41.1</c:v>
                </c:pt>
                <c:pt idx="59">
                  <c:v>-40.1</c:v>
                </c:pt>
                <c:pt idx="60">
                  <c:v>-38.799999999999997</c:v>
                </c:pt>
                <c:pt idx="61">
                  <c:v>-37.6</c:v>
                </c:pt>
                <c:pt idx="62">
                  <c:v>-36.5</c:v>
                </c:pt>
                <c:pt idx="63">
                  <c:v>-35.4</c:v>
                </c:pt>
                <c:pt idx="64">
                  <c:v>-34.1</c:v>
                </c:pt>
                <c:pt idx="65">
                  <c:v>-32.799999999999997</c:v>
                </c:pt>
                <c:pt idx="66">
                  <c:v>-31.5</c:v>
                </c:pt>
                <c:pt idx="67">
                  <c:v>-30.3</c:v>
                </c:pt>
                <c:pt idx="68">
                  <c:v>-29.1</c:v>
                </c:pt>
                <c:pt idx="69">
                  <c:v>-27.8</c:v>
                </c:pt>
                <c:pt idx="70">
                  <c:v>-26.4</c:v>
                </c:pt>
                <c:pt idx="71">
                  <c:v>-25.3</c:v>
                </c:pt>
                <c:pt idx="72">
                  <c:v>-24</c:v>
                </c:pt>
                <c:pt idx="73">
                  <c:v>-22.8</c:v>
                </c:pt>
                <c:pt idx="74">
                  <c:v>-21.5</c:v>
                </c:pt>
                <c:pt idx="75">
                  <c:v>-20.3</c:v>
                </c:pt>
                <c:pt idx="76">
                  <c:v>-19.399999999999999</c:v>
                </c:pt>
                <c:pt idx="77">
                  <c:v>-18.399999999999999</c:v>
                </c:pt>
                <c:pt idx="78">
                  <c:v>-17.7</c:v>
                </c:pt>
                <c:pt idx="79">
                  <c:v>-17.2</c:v>
                </c:pt>
                <c:pt idx="80">
                  <c:v>-16.600000000000001</c:v>
                </c:pt>
                <c:pt idx="81">
                  <c:v>-16.100000000000001</c:v>
                </c:pt>
                <c:pt idx="82">
                  <c:v>-15.7</c:v>
                </c:pt>
                <c:pt idx="83">
                  <c:v>-15.3</c:v>
                </c:pt>
                <c:pt idx="84">
                  <c:v>-15.1</c:v>
                </c:pt>
                <c:pt idx="85">
                  <c:v>-14.7</c:v>
                </c:pt>
                <c:pt idx="86">
                  <c:v>-14.4</c:v>
                </c:pt>
                <c:pt idx="87">
                  <c:v>-14.2</c:v>
                </c:pt>
                <c:pt idx="88">
                  <c:v>-14.1</c:v>
                </c:pt>
                <c:pt idx="89">
                  <c:v>-13.9</c:v>
                </c:pt>
                <c:pt idx="90">
                  <c:v>-13.6</c:v>
                </c:pt>
                <c:pt idx="91">
                  <c:v>-13.4</c:v>
                </c:pt>
                <c:pt idx="92">
                  <c:v>-13.3</c:v>
                </c:pt>
                <c:pt idx="93">
                  <c:v>-13.1</c:v>
                </c:pt>
                <c:pt idx="94">
                  <c:v>-13</c:v>
                </c:pt>
                <c:pt idx="95">
                  <c:v>-12.8</c:v>
                </c:pt>
                <c:pt idx="96">
                  <c:v>-12.7</c:v>
                </c:pt>
                <c:pt idx="97">
                  <c:v>-12.5</c:v>
                </c:pt>
                <c:pt idx="98">
                  <c:v>-12.5</c:v>
                </c:pt>
                <c:pt idx="99">
                  <c:v>-12.5</c:v>
                </c:pt>
                <c:pt idx="100">
                  <c:v>-12.3</c:v>
                </c:pt>
                <c:pt idx="101">
                  <c:v>-12.2</c:v>
                </c:pt>
                <c:pt idx="102">
                  <c:v>-12.2</c:v>
                </c:pt>
                <c:pt idx="103">
                  <c:v>-12.2</c:v>
                </c:pt>
                <c:pt idx="104">
                  <c:v>-12.2</c:v>
                </c:pt>
                <c:pt idx="105">
                  <c:v>-12</c:v>
                </c:pt>
                <c:pt idx="106">
                  <c:v>-12</c:v>
                </c:pt>
                <c:pt idx="107">
                  <c:v>-12</c:v>
                </c:pt>
                <c:pt idx="108">
                  <c:v>-12</c:v>
                </c:pt>
                <c:pt idx="109">
                  <c:v>-12</c:v>
                </c:pt>
                <c:pt idx="110">
                  <c:v>-11.8</c:v>
                </c:pt>
                <c:pt idx="111">
                  <c:v>-11.9</c:v>
                </c:pt>
                <c:pt idx="112">
                  <c:v>-11.7</c:v>
                </c:pt>
                <c:pt idx="113">
                  <c:v>-11.7</c:v>
                </c:pt>
                <c:pt idx="114">
                  <c:v>-11.8</c:v>
                </c:pt>
                <c:pt idx="115">
                  <c:v>-11.7</c:v>
                </c:pt>
                <c:pt idx="116">
                  <c:v>-11.7</c:v>
                </c:pt>
                <c:pt idx="117">
                  <c:v>-11.6</c:v>
                </c:pt>
                <c:pt idx="118">
                  <c:v>-11.6</c:v>
                </c:pt>
                <c:pt idx="119">
                  <c:v>-11.5</c:v>
                </c:pt>
                <c:pt idx="120">
                  <c:v>-11.6</c:v>
                </c:pt>
                <c:pt idx="121">
                  <c:v>-11.5</c:v>
                </c:pt>
                <c:pt idx="122">
                  <c:v>-11.6</c:v>
                </c:pt>
                <c:pt idx="123">
                  <c:v>-11.5</c:v>
                </c:pt>
                <c:pt idx="124">
                  <c:v>-11.5</c:v>
                </c:pt>
                <c:pt idx="125">
                  <c:v>-11.5</c:v>
                </c:pt>
                <c:pt idx="126">
                  <c:v>-11.5</c:v>
                </c:pt>
                <c:pt idx="127">
                  <c:v>-11.5</c:v>
                </c:pt>
                <c:pt idx="128">
                  <c:v>-11.4</c:v>
                </c:pt>
                <c:pt idx="129">
                  <c:v>-11.4</c:v>
                </c:pt>
                <c:pt idx="130">
                  <c:v>-11.4</c:v>
                </c:pt>
                <c:pt idx="131">
                  <c:v>-11.4</c:v>
                </c:pt>
                <c:pt idx="132">
                  <c:v>-11.5</c:v>
                </c:pt>
                <c:pt idx="133">
                  <c:v>-11.4</c:v>
                </c:pt>
                <c:pt idx="134">
                  <c:v>-11.3</c:v>
                </c:pt>
                <c:pt idx="135">
                  <c:v>-11.4</c:v>
                </c:pt>
                <c:pt idx="136">
                  <c:v>-11.4</c:v>
                </c:pt>
                <c:pt idx="137">
                  <c:v>-11.8</c:v>
                </c:pt>
                <c:pt idx="138">
                  <c:v>-12.1</c:v>
                </c:pt>
                <c:pt idx="139">
                  <c:v>-12.6</c:v>
                </c:pt>
                <c:pt idx="140">
                  <c:v>-13.2</c:v>
                </c:pt>
                <c:pt idx="141">
                  <c:v>-13.9</c:v>
                </c:pt>
                <c:pt idx="142">
                  <c:v>-14.6</c:v>
                </c:pt>
                <c:pt idx="143">
                  <c:v>-15.3</c:v>
                </c:pt>
                <c:pt idx="144">
                  <c:v>-16.3</c:v>
                </c:pt>
                <c:pt idx="145">
                  <c:v>-17.100000000000001</c:v>
                </c:pt>
                <c:pt idx="146">
                  <c:v>-18</c:v>
                </c:pt>
                <c:pt idx="147">
                  <c:v>-19.100000000000001</c:v>
                </c:pt>
                <c:pt idx="148">
                  <c:v>-20.100000000000001</c:v>
                </c:pt>
                <c:pt idx="149">
                  <c:v>-21.1</c:v>
                </c:pt>
                <c:pt idx="150">
                  <c:v>-22.2</c:v>
                </c:pt>
                <c:pt idx="151">
                  <c:v>-23.2</c:v>
                </c:pt>
                <c:pt idx="152">
                  <c:v>-24.3</c:v>
                </c:pt>
                <c:pt idx="153">
                  <c:v>-25.5</c:v>
                </c:pt>
                <c:pt idx="154">
                  <c:v>-26.6</c:v>
                </c:pt>
                <c:pt idx="155">
                  <c:v>-27.7</c:v>
                </c:pt>
                <c:pt idx="156">
                  <c:v>-28.7</c:v>
                </c:pt>
                <c:pt idx="157">
                  <c:v>-30.1</c:v>
                </c:pt>
                <c:pt idx="158">
                  <c:v>-31.2</c:v>
                </c:pt>
                <c:pt idx="159">
                  <c:v>-32.5</c:v>
                </c:pt>
                <c:pt idx="160">
                  <c:v>-33.6</c:v>
                </c:pt>
                <c:pt idx="161">
                  <c:v>-34.799999999999997</c:v>
                </c:pt>
                <c:pt idx="162">
                  <c:v>-35.700000000000003</c:v>
                </c:pt>
                <c:pt idx="163">
                  <c:v>-36.799999999999997</c:v>
                </c:pt>
                <c:pt idx="164">
                  <c:v>-37.6</c:v>
                </c:pt>
                <c:pt idx="165">
                  <c:v>-38.6</c:v>
                </c:pt>
                <c:pt idx="166">
                  <c:v>-39.6</c:v>
                </c:pt>
                <c:pt idx="167">
                  <c:v>-40.4</c:v>
                </c:pt>
                <c:pt idx="168">
                  <c:v>-41.1</c:v>
                </c:pt>
                <c:pt idx="169">
                  <c:v>-41.8</c:v>
                </c:pt>
                <c:pt idx="170">
                  <c:v>-42.4</c:v>
                </c:pt>
                <c:pt idx="171">
                  <c:v>-43.2</c:v>
                </c:pt>
                <c:pt idx="172">
                  <c:v>-43.7</c:v>
                </c:pt>
                <c:pt idx="173">
                  <c:v>-44.3</c:v>
                </c:pt>
                <c:pt idx="174">
                  <c:v>-44.8</c:v>
                </c:pt>
                <c:pt idx="175">
                  <c:v>-45.3</c:v>
                </c:pt>
                <c:pt idx="176">
                  <c:v>-45.8</c:v>
                </c:pt>
                <c:pt idx="177">
                  <c:v>-46.2</c:v>
                </c:pt>
                <c:pt idx="178">
                  <c:v>-46.6</c:v>
                </c:pt>
                <c:pt idx="179">
                  <c:v>-46.9</c:v>
                </c:pt>
                <c:pt idx="180">
                  <c:v>-47.2</c:v>
                </c:pt>
                <c:pt idx="181">
                  <c:v>-47.6</c:v>
                </c:pt>
                <c:pt idx="182">
                  <c:v>-47.8</c:v>
                </c:pt>
                <c:pt idx="183">
                  <c:v>-48</c:v>
                </c:pt>
                <c:pt idx="184">
                  <c:v>-48.2</c:v>
                </c:pt>
                <c:pt idx="185">
                  <c:v>-48.4</c:v>
                </c:pt>
                <c:pt idx="186">
                  <c:v>-48.6</c:v>
                </c:pt>
                <c:pt idx="187">
                  <c:v>-48.7</c:v>
                </c:pt>
                <c:pt idx="188">
                  <c:v>-48.8</c:v>
                </c:pt>
                <c:pt idx="189">
                  <c:v>-49.2</c:v>
                </c:pt>
                <c:pt idx="190">
                  <c:v>-49.2</c:v>
                </c:pt>
                <c:pt idx="191">
                  <c:v>-49.3</c:v>
                </c:pt>
                <c:pt idx="192">
                  <c:v>-49.5</c:v>
                </c:pt>
                <c:pt idx="193">
                  <c:v>-49.6</c:v>
                </c:pt>
                <c:pt idx="194">
                  <c:v>-49.7</c:v>
                </c:pt>
                <c:pt idx="195">
                  <c:v>-49.8</c:v>
                </c:pt>
                <c:pt idx="196">
                  <c:v>-49.8</c:v>
                </c:pt>
                <c:pt idx="197">
                  <c:v>-49.9</c:v>
                </c:pt>
                <c:pt idx="198">
                  <c:v>-50</c:v>
                </c:pt>
                <c:pt idx="199">
                  <c:v>-50.1</c:v>
                </c:pt>
                <c:pt idx="200">
                  <c:v>-50.1</c:v>
                </c:pt>
                <c:pt idx="201">
                  <c:v>-50.2</c:v>
                </c:pt>
                <c:pt idx="202">
                  <c:v>-50.2</c:v>
                </c:pt>
                <c:pt idx="203">
                  <c:v>-50.2</c:v>
                </c:pt>
                <c:pt idx="204">
                  <c:v>-50.3</c:v>
                </c:pt>
                <c:pt idx="205">
                  <c:v>-50.3</c:v>
                </c:pt>
                <c:pt idx="206">
                  <c:v>-50.3</c:v>
                </c:pt>
                <c:pt idx="207">
                  <c:v>-50.4</c:v>
                </c:pt>
                <c:pt idx="208">
                  <c:v>-50.6</c:v>
                </c:pt>
                <c:pt idx="209">
                  <c:v>-50.6</c:v>
                </c:pt>
                <c:pt idx="210">
                  <c:v>-50.6</c:v>
                </c:pt>
                <c:pt idx="211">
                  <c:v>-50.7</c:v>
                </c:pt>
                <c:pt idx="212">
                  <c:v>-50.7</c:v>
                </c:pt>
                <c:pt idx="213">
                  <c:v>-50.7</c:v>
                </c:pt>
                <c:pt idx="214">
                  <c:v>-50.7</c:v>
                </c:pt>
                <c:pt idx="215">
                  <c:v>-50.7</c:v>
                </c:pt>
                <c:pt idx="216">
                  <c:v>-50.8</c:v>
                </c:pt>
                <c:pt idx="217">
                  <c:v>-50.9</c:v>
                </c:pt>
                <c:pt idx="218">
                  <c:v>-50.8</c:v>
                </c:pt>
                <c:pt idx="219">
                  <c:v>-50.7</c:v>
                </c:pt>
                <c:pt idx="220">
                  <c:v>-50.8</c:v>
                </c:pt>
                <c:pt idx="221">
                  <c:v>-50.9</c:v>
                </c:pt>
                <c:pt idx="222">
                  <c:v>-50.8</c:v>
                </c:pt>
                <c:pt idx="223">
                  <c:v>-50.9</c:v>
                </c:pt>
                <c:pt idx="224">
                  <c:v>-50.8</c:v>
                </c:pt>
                <c:pt idx="225">
                  <c:v>-50.9</c:v>
                </c:pt>
                <c:pt idx="226">
                  <c:v>-50.9</c:v>
                </c:pt>
                <c:pt idx="227">
                  <c:v>-50.9</c:v>
                </c:pt>
                <c:pt idx="228">
                  <c:v>-50.9</c:v>
                </c:pt>
                <c:pt idx="229">
                  <c:v>-50.9</c:v>
                </c:pt>
                <c:pt idx="230">
                  <c:v>-50.9</c:v>
                </c:pt>
                <c:pt idx="231">
                  <c:v>-50.9</c:v>
                </c:pt>
                <c:pt idx="232">
                  <c:v>-50.9</c:v>
                </c:pt>
                <c:pt idx="233">
                  <c:v>-50.7</c:v>
                </c:pt>
                <c:pt idx="234">
                  <c:v>-50.4</c:v>
                </c:pt>
                <c:pt idx="235">
                  <c:v>-50.3</c:v>
                </c:pt>
                <c:pt idx="236">
                  <c:v>-50</c:v>
                </c:pt>
                <c:pt idx="237">
                  <c:v>-49.7</c:v>
                </c:pt>
                <c:pt idx="238">
                  <c:v>-49.3</c:v>
                </c:pt>
                <c:pt idx="239">
                  <c:v>-49</c:v>
                </c:pt>
                <c:pt idx="240">
                  <c:v>-48.5</c:v>
                </c:pt>
              </c:numCache>
            </c:numRef>
          </c:yVal>
          <c:smooth val="1"/>
          <c:extLst>
            <c:ext xmlns:c16="http://schemas.microsoft.com/office/drawing/2014/chart" uri="{C3380CC4-5D6E-409C-BE32-E72D297353CC}">
              <c16:uniqueId val="{00000002-5CF3-42AE-B6FA-F75AA5727F82}"/>
            </c:ext>
          </c:extLst>
        </c:ser>
        <c:ser>
          <c:idx val="3"/>
          <c:order val="3"/>
          <c:tx>
            <c:v>Product Temperature (Top)</c:v>
          </c:tx>
          <c:spPr>
            <a:ln w="12700">
              <a:solidFill>
                <a:srgbClr val="00B0F0"/>
              </a:solidFill>
            </a:ln>
          </c:spPr>
          <c:marker>
            <c:symbol val="none"/>
          </c:marker>
          <c:xVal>
            <c:numRef>
              <c:f>'Process data log'!$B$98:$B$338</c:f>
              <c:numCache>
                <c:formatCode>0.00</c:formatCode>
                <c:ptCount val="241"/>
                <c:pt idx="0">
                  <c:v>3</c:v>
                </c:pt>
                <c:pt idx="1">
                  <c:v>3.0333333333333332</c:v>
                </c:pt>
                <c:pt idx="2">
                  <c:v>3.0666666666666669</c:v>
                </c:pt>
                <c:pt idx="3">
                  <c:v>3.1</c:v>
                </c:pt>
                <c:pt idx="4">
                  <c:v>3.1333333333333333</c:v>
                </c:pt>
                <c:pt idx="5">
                  <c:v>3.1666666666666665</c:v>
                </c:pt>
                <c:pt idx="6">
                  <c:v>3.2</c:v>
                </c:pt>
                <c:pt idx="7">
                  <c:v>3.2333333333333334</c:v>
                </c:pt>
                <c:pt idx="8">
                  <c:v>3.2666666666666666</c:v>
                </c:pt>
                <c:pt idx="9">
                  <c:v>3.3</c:v>
                </c:pt>
                <c:pt idx="10">
                  <c:v>3.3333333333333335</c:v>
                </c:pt>
                <c:pt idx="11">
                  <c:v>3.3666666666666667</c:v>
                </c:pt>
                <c:pt idx="12">
                  <c:v>3.4</c:v>
                </c:pt>
                <c:pt idx="13">
                  <c:v>3.4333333333333331</c:v>
                </c:pt>
                <c:pt idx="14">
                  <c:v>3.4666666666666668</c:v>
                </c:pt>
                <c:pt idx="15">
                  <c:v>3.5</c:v>
                </c:pt>
                <c:pt idx="16">
                  <c:v>3.5333333333333332</c:v>
                </c:pt>
                <c:pt idx="17">
                  <c:v>3.5666666666666669</c:v>
                </c:pt>
                <c:pt idx="18">
                  <c:v>3.6</c:v>
                </c:pt>
                <c:pt idx="19">
                  <c:v>3.6333333333333333</c:v>
                </c:pt>
                <c:pt idx="20">
                  <c:v>3.6666666666666665</c:v>
                </c:pt>
                <c:pt idx="21">
                  <c:v>3.7</c:v>
                </c:pt>
                <c:pt idx="22">
                  <c:v>3.7333333333333334</c:v>
                </c:pt>
                <c:pt idx="23">
                  <c:v>3.7666666666666666</c:v>
                </c:pt>
                <c:pt idx="24">
                  <c:v>3.8</c:v>
                </c:pt>
                <c:pt idx="25">
                  <c:v>3.8333333333333335</c:v>
                </c:pt>
                <c:pt idx="26">
                  <c:v>3.8666666666666667</c:v>
                </c:pt>
                <c:pt idx="27">
                  <c:v>3.9</c:v>
                </c:pt>
                <c:pt idx="28">
                  <c:v>3.9333333333333331</c:v>
                </c:pt>
                <c:pt idx="29">
                  <c:v>3.9666666666666668</c:v>
                </c:pt>
                <c:pt idx="30">
                  <c:v>4</c:v>
                </c:pt>
                <c:pt idx="31">
                  <c:v>4.0333333333333332</c:v>
                </c:pt>
                <c:pt idx="32">
                  <c:v>4.0666666666666664</c:v>
                </c:pt>
                <c:pt idx="33">
                  <c:v>4.0999999999999996</c:v>
                </c:pt>
                <c:pt idx="34">
                  <c:v>4.1333333333333337</c:v>
                </c:pt>
                <c:pt idx="35">
                  <c:v>4.166666666666667</c:v>
                </c:pt>
                <c:pt idx="36">
                  <c:v>4.2</c:v>
                </c:pt>
                <c:pt idx="37">
                  <c:v>4.2333333333333334</c:v>
                </c:pt>
                <c:pt idx="38">
                  <c:v>4.2666666666666666</c:v>
                </c:pt>
                <c:pt idx="39">
                  <c:v>4.3</c:v>
                </c:pt>
                <c:pt idx="40">
                  <c:v>4.333333333333333</c:v>
                </c:pt>
                <c:pt idx="41">
                  <c:v>4.3666666666666663</c:v>
                </c:pt>
                <c:pt idx="42">
                  <c:v>4.4000000000000004</c:v>
                </c:pt>
                <c:pt idx="43">
                  <c:v>4.4333333333333336</c:v>
                </c:pt>
                <c:pt idx="44">
                  <c:v>4.4666666666666668</c:v>
                </c:pt>
                <c:pt idx="45">
                  <c:v>4.5</c:v>
                </c:pt>
                <c:pt idx="46">
                  <c:v>4.5333333333333332</c:v>
                </c:pt>
                <c:pt idx="47">
                  <c:v>4.5666666666666664</c:v>
                </c:pt>
                <c:pt idx="48">
                  <c:v>4.5999999999999996</c:v>
                </c:pt>
                <c:pt idx="49">
                  <c:v>4.6333333333333337</c:v>
                </c:pt>
                <c:pt idx="50">
                  <c:v>4.666666666666667</c:v>
                </c:pt>
                <c:pt idx="51">
                  <c:v>4.7</c:v>
                </c:pt>
                <c:pt idx="52">
                  <c:v>4.7333333333333334</c:v>
                </c:pt>
                <c:pt idx="53">
                  <c:v>4.7666666666666666</c:v>
                </c:pt>
                <c:pt idx="54">
                  <c:v>4.8</c:v>
                </c:pt>
                <c:pt idx="55">
                  <c:v>4.833333333333333</c:v>
                </c:pt>
                <c:pt idx="56">
                  <c:v>4.8666666666666663</c:v>
                </c:pt>
                <c:pt idx="57">
                  <c:v>4.9000000000000004</c:v>
                </c:pt>
                <c:pt idx="58">
                  <c:v>4.9333333333333336</c:v>
                </c:pt>
                <c:pt idx="59">
                  <c:v>4.9666666666666668</c:v>
                </c:pt>
                <c:pt idx="60">
                  <c:v>5</c:v>
                </c:pt>
                <c:pt idx="61">
                  <c:v>5.0333333333333332</c:v>
                </c:pt>
                <c:pt idx="62">
                  <c:v>5.0666666666666664</c:v>
                </c:pt>
                <c:pt idx="63">
                  <c:v>5.0999999999999996</c:v>
                </c:pt>
                <c:pt idx="64">
                  <c:v>5.1333333333333337</c:v>
                </c:pt>
                <c:pt idx="65">
                  <c:v>5.166666666666667</c:v>
                </c:pt>
                <c:pt idx="66">
                  <c:v>5.2</c:v>
                </c:pt>
                <c:pt idx="67">
                  <c:v>5.2333333333333334</c:v>
                </c:pt>
                <c:pt idx="68">
                  <c:v>5.2666666666666666</c:v>
                </c:pt>
                <c:pt idx="69">
                  <c:v>5.3</c:v>
                </c:pt>
                <c:pt idx="70">
                  <c:v>5.333333333333333</c:v>
                </c:pt>
                <c:pt idx="71">
                  <c:v>5.3666666666666663</c:v>
                </c:pt>
                <c:pt idx="72">
                  <c:v>5.4</c:v>
                </c:pt>
                <c:pt idx="73">
                  <c:v>5.4333333333333336</c:v>
                </c:pt>
                <c:pt idx="74">
                  <c:v>5.4666666666666668</c:v>
                </c:pt>
                <c:pt idx="75">
                  <c:v>5.5</c:v>
                </c:pt>
                <c:pt idx="76">
                  <c:v>5.5333333333333332</c:v>
                </c:pt>
                <c:pt idx="77">
                  <c:v>5.5666666666666664</c:v>
                </c:pt>
                <c:pt idx="78">
                  <c:v>5.6</c:v>
                </c:pt>
                <c:pt idx="79">
                  <c:v>5.6333333333333337</c:v>
                </c:pt>
                <c:pt idx="80">
                  <c:v>5.666666666666667</c:v>
                </c:pt>
                <c:pt idx="81">
                  <c:v>5.7</c:v>
                </c:pt>
                <c:pt idx="82">
                  <c:v>5.7333333333333334</c:v>
                </c:pt>
                <c:pt idx="83">
                  <c:v>5.7666666666666666</c:v>
                </c:pt>
                <c:pt idx="84">
                  <c:v>5.8</c:v>
                </c:pt>
                <c:pt idx="85">
                  <c:v>5.833333333333333</c:v>
                </c:pt>
                <c:pt idx="86">
                  <c:v>5.8666666666666663</c:v>
                </c:pt>
                <c:pt idx="87">
                  <c:v>5.9</c:v>
                </c:pt>
                <c:pt idx="88">
                  <c:v>5.9333333333333336</c:v>
                </c:pt>
                <c:pt idx="89">
                  <c:v>5.9666666666666668</c:v>
                </c:pt>
                <c:pt idx="90">
                  <c:v>6</c:v>
                </c:pt>
                <c:pt idx="91">
                  <c:v>6.0333333333333332</c:v>
                </c:pt>
                <c:pt idx="92">
                  <c:v>6.0666666666666664</c:v>
                </c:pt>
                <c:pt idx="93">
                  <c:v>6.1</c:v>
                </c:pt>
                <c:pt idx="94">
                  <c:v>6.1333333333333337</c:v>
                </c:pt>
                <c:pt idx="95">
                  <c:v>6.166666666666667</c:v>
                </c:pt>
                <c:pt idx="96">
                  <c:v>6.2</c:v>
                </c:pt>
                <c:pt idx="97">
                  <c:v>6.2333333333333334</c:v>
                </c:pt>
                <c:pt idx="98">
                  <c:v>6.2666666666666666</c:v>
                </c:pt>
                <c:pt idx="99">
                  <c:v>6.3</c:v>
                </c:pt>
                <c:pt idx="100">
                  <c:v>6.333333333333333</c:v>
                </c:pt>
                <c:pt idx="101">
                  <c:v>6.3666666666666663</c:v>
                </c:pt>
                <c:pt idx="102">
                  <c:v>6.4</c:v>
                </c:pt>
                <c:pt idx="103">
                  <c:v>6.4333333333333336</c:v>
                </c:pt>
                <c:pt idx="104">
                  <c:v>6.4666666666666668</c:v>
                </c:pt>
                <c:pt idx="105">
                  <c:v>6.5</c:v>
                </c:pt>
                <c:pt idx="106">
                  <c:v>6.5333333333333332</c:v>
                </c:pt>
                <c:pt idx="107">
                  <c:v>6.5666666666666664</c:v>
                </c:pt>
                <c:pt idx="108">
                  <c:v>6.6</c:v>
                </c:pt>
                <c:pt idx="109">
                  <c:v>6.6333333333333337</c:v>
                </c:pt>
                <c:pt idx="110">
                  <c:v>6.666666666666667</c:v>
                </c:pt>
                <c:pt idx="111">
                  <c:v>6.7</c:v>
                </c:pt>
                <c:pt idx="112">
                  <c:v>6.7333333333333334</c:v>
                </c:pt>
                <c:pt idx="113">
                  <c:v>6.7666666666666666</c:v>
                </c:pt>
                <c:pt idx="114">
                  <c:v>6.8</c:v>
                </c:pt>
                <c:pt idx="115">
                  <c:v>6.833333333333333</c:v>
                </c:pt>
                <c:pt idx="116">
                  <c:v>6.8666666666666663</c:v>
                </c:pt>
                <c:pt idx="117">
                  <c:v>6.9</c:v>
                </c:pt>
                <c:pt idx="118">
                  <c:v>6.9333333333333336</c:v>
                </c:pt>
                <c:pt idx="119">
                  <c:v>6.9666666666666668</c:v>
                </c:pt>
                <c:pt idx="120">
                  <c:v>7</c:v>
                </c:pt>
                <c:pt idx="121">
                  <c:v>7.0333333333333332</c:v>
                </c:pt>
                <c:pt idx="122">
                  <c:v>7.0666666666666664</c:v>
                </c:pt>
                <c:pt idx="123">
                  <c:v>7.1</c:v>
                </c:pt>
                <c:pt idx="124">
                  <c:v>7.1333333333333337</c:v>
                </c:pt>
                <c:pt idx="125">
                  <c:v>7.166666666666667</c:v>
                </c:pt>
                <c:pt idx="126">
                  <c:v>7.2</c:v>
                </c:pt>
                <c:pt idx="127">
                  <c:v>7.2333333333333334</c:v>
                </c:pt>
                <c:pt idx="128">
                  <c:v>7.2666666666666666</c:v>
                </c:pt>
                <c:pt idx="129">
                  <c:v>7.3</c:v>
                </c:pt>
                <c:pt idx="130">
                  <c:v>7.333333333333333</c:v>
                </c:pt>
                <c:pt idx="131">
                  <c:v>7.3666666666666663</c:v>
                </c:pt>
                <c:pt idx="132">
                  <c:v>7.4</c:v>
                </c:pt>
                <c:pt idx="133">
                  <c:v>7.4333333333333336</c:v>
                </c:pt>
                <c:pt idx="134">
                  <c:v>7.4666666666666668</c:v>
                </c:pt>
                <c:pt idx="135">
                  <c:v>7.5</c:v>
                </c:pt>
                <c:pt idx="136">
                  <c:v>7.5333333333333332</c:v>
                </c:pt>
                <c:pt idx="137">
                  <c:v>7.5666666666666664</c:v>
                </c:pt>
                <c:pt idx="138">
                  <c:v>7.6</c:v>
                </c:pt>
                <c:pt idx="139">
                  <c:v>7.6333333333333337</c:v>
                </c:pt>
                <c:pt idx="140">
                  <c:v>7.666666666666667</c:v>
                </c:pt>
                <c:pt idx="141">
                  <c:v>7.7</c:v>
                </c:pt>
                <c:pt idx="142">
                  <c:v>7.7333333333333334</c:v>
                </c:pt>
                <c:pt idx="143">
                  <c:v>7.7666666666666666</c:v>
                </c:pt>
                <c:pt idx="144">
                  <c:v>7.8</c:v>
                </c:pt>
                <c:pt idx="145">
                  <c:v>7.833333333333333</c:v>
                </c:pt>
                <c:pt idx="146">
                  <c:v>7.8666666666666663</c:v>
                </c:pt>
                <c:pt idx="147">
                  <c:v>7.9</c:v>
                </c:pt>
                <c:pt idx="148">
                  <c:v>7.9333333333333336</c:v>
                </c:pt>
                <c:pt idx="149">
                  <c:v>7.9666666666666668</c:v>
                </c:pt>
                <c:pt idx="150">
                  <c:v>8</c:v>
                </c:pt>
                <c:pt idx="151">
                  <c:v>8.0333333333333332</c:v>
                </c:pt>
                <c:pt idx="152">
                  <c:v>8.0666666666666664</c:v>
                </c:pt>
                <c:pt idx="153">
                  <c:v>8.1</c:v>
                </c:pt>
                <c:pt idx="154">
                  <c:v>8.1333333333333329</c:v>
                </c:pt>
                <c:pt idx="155">
                  <c:v>8.1666666666666661</c:v>
                </c:pt>
                <c:pt idx="156">
                  <c:v>8.1999999999999993</c:v>
                </c:pt>
                <c:pt idx="157">
                  <c:v>8.2333333333333325</c:v>
                </c:pt>
                <c:pt idx="158">
                  <c:v>8.2666666666666675</c:v>
                </c:pt>
                <c:pt idx="159">
                  <c:v>8.3000000000000007</c:v>
                </c:pt>
                <c:pt idx="160">
                  <c:v>8.3333333333333339</c:v>
                </c:pt>
                <c:pt idx="161">
                  <c:v>8.3666666666666671</c:v>
                </c:pt>
                <c:pt idx="162">
                  <c:v>8.4</c:v>
                </c:pt>
                <c:pt idx="163">
                  <c:v>8.4333333333333336</c:v>
                </c:pt>
                <c:pt idx="164">
                  <c:v>8.4666666666666668</c:v>
                </c:pt>
                <c:pt idx="165">
                  <c:v>8.5</c:v>
                </c:pt>
                <c:pt idx="166">
                  <c:v>8.5333333333333332</c:v>
                </c:pt>
                <c:pt idx="167">
                  <c:v>8.5666666666666664</c:v>
                </c:pt>
                <c:pt idx="168">
                  <c:v>8.6</c:v>
                </c:pt>
                <c:pt idx="169">
                  <c:v>8.6333333333333329</c:v>
                </c:pt>
                <c:pt idx="170">
                  <c:v>8.6666666666666661</c:v>
                </c:pt>
                <c:pt idx="171">
                  <c:v>8.6999999999999993</c:v>
                </c:pt>
                <c:pt idx="172">
                  <c:v>8.7333333333333325</c:v>
                </c:pt>
                <c:pt idx="173">
                  <c:v>8.7666666666666675</c:v>
                </c:pt>
                <c:pt idx="174">
                  <c:v>8.8000000000000007</c:v>
                </c:pt>
                <c:pt idx="175">
                  <c:v>8.8333333333333339</c:v>
                </c:pt>
                <c:pt idx="176">
                  <c:v>8.8666666666666671</c:v>
                </c:pt>
                <c:pt idx="177">
                  <c:v>8.9</c:v>
                </c:pt>
                <c:pt idx="178">
                  <c:v>8.9333333333333336</c:v>
                </c:pt>
                <c:pt idx="179">
                  <c:v>8.9666666666666668</c:v>
                </c:pt>
                <c:pt idx="180">
                  <c:v>9</c:v>
                </c:pt>
                <c:pt idx="181">
                  <c:v>9.0333333333333332</c:v>
                </c:pt>
                <c:pt idx="182">
                  <c:v>9.0666666666666664</c:v>
                </c:pt>
                <c:pt idx="183">
                  <c:v>9.1</c:v>
                </c:pt>
                <c:pt idx="184">
                  <c:v>9.1333333333333329</c:v>
                </c:pt>
                <c:pt idx="185">
                  <c:v>9.1666666666666661</c:v>
                </c:pt>
                <c:pt idx="186">
                  <c:v>9.1999999999999993</c:v>
                </c:pt>
                <c:pt idx="187">
                  <c:v>9.2333333333333325</c:v>
                </c:pt>
                <c:pt idx="188">
                  <c:v>9.2666666666666675</c:v>
                </c:pt>
                <c:pt idx="189">
                  <c:v>9.3000000000000007</c:v>
                </c:pt>
                <c:pt idx="190">
                  <c:v>9.3333333333333339</c:v>
                </c:pt>
                <c:pt idx="191">
                  <c:v>9.3666666666666671</c:v>
                </c:pt>
                <c:pt idx="192">
                  <c:v>9.4</c:v>
                </c:pt>
                <c:pt idx="193">
                  <c:v>9.4333333333333336</c:v>
                </c:pt>
                <c:pt idx="194">
                  <c:v>9.4666666666666668</c:v>
                </c:pt>
                <c:pt idx="195">
                  <c:v>9.5</c:v>
                </c:pt>
                <c:pt idx="196">
                  <c:v>9.5333333333333332</c:v>
                </c:pt>
                <c:pt idx="197">
                  <c:v>9.5666666666666664</c:v>
                </c:pt>
                <c:pt idx="198">
                  <c:v>9.6</c:v>
                </c:pt>
                <c:pt idx="199">
                  <c:v>9.6333333333333329</c:v>
                </c:pt>
                <c:pt idx="200">
                  <c:v>9.6666666666666661</c:v>
                </c:pt>
                <c:pt idx="201">
                  <c:v>9.6999999999999993</c:v>
                </c:pt>
                <c:pt idx="202">
                  <c:v>9.7333333333333325</c:v>
                </c:pt>
                <c:pt idx="203">
                  <c:v>9.7666666666666675</c:v>
                </c:pt>
                <c:pt idx="204">
                  <c:v>9.8000000000000007</c:v>
                </c:pt>
                <c:pt idx="205">
                  <c:v>9.8333333333333339</c:v>
                </c:pt>
                <c:pt idx="206">
                  <c:v>9.8666666666666671</c:v>
                </c:pt>
                <c:pt idx="207">
                  <c:v>9.9</c:v>
                </c:pt>
                <c:pt idx="208">
                  <c:v>9.9333333333333336</c:v>
                </c:pt>
                <c:pt idx="209">
                  <c:v>9.9666666666666668</c:v>
                </c:pt>
                <c:pt idx="210">
                  <c:v>10</c:v>
                </c:pt>
                <c:pt idx="211">
                  <c:v>10.033333333333333</c:v>
                </c:pt>
                <c:pt idx="212">
                  <c:v>10.066666666666666</c:v>
                </c:pt>
                <c:pt idx="213">
                  <c:v>10.1</c:v>
                </c:pt>
                <c:pt idx="214">
                  <c:v>10.133333333333333</c:v>
                </c:pt>
                <c:pt idx="215">
                  <c:v>10.166666666666666</c:v>
                </c:pt>
                <c:pt idx="216">
                  <c:v>10.199999999999999</c:v>
                </c:pt>
                <c:pt idx="217">
                  <c:v>10.233333333333333</c:v>
                </c:pt>
                <c:pt idx="218">
                  <c:v>10.266666666666667</c:v>
                </c:pt>
                <c:pt idx="219">
                  <c:v>10.3</c:v>
                </c:pt>
                <c:pt idx="220">
                  <c:v>10.333333333333334</c:v>
                </c:pt>
                <c:pt idx="221">
                  <c:v>10.366666666666667</c:v>
                </c:pt>
                <c:pt idx="222">
                  <c:v>10.4</c:v>
                </c:pt>
                <c:pt idx="223">
                  <c:v>10.433333333333334</c:v>
                </c:pt>
                <c:pt idx="224">
                  <c:v>10.466666666666667</c:v>
                </c:pt>
                <c:pt idx="225">
                  <c:v>10.5</c:v>
                </c:pt>
                <c:pt idx="226">
                  <c:v>10.533333333333333</c:v>
                </c:pt>
                <c:pt idx="227">
                  <c:v>10.566666666666666</c:v>
                </c:pt>
                <c:pt idx="228">
                  <c:v>10.6</c:v>
                </c:pt>
                <c:pt idx="229">
                  <c:v>10.633333333333333</c:v>
                </c:pt>
                <c:pt idx="230">
                  <c:v>10.666666666666666</c:v>
                </c:pt>
                <c:pt idx="231">
                  <c:v>10.7</c:v>
                </c:pt>
                <c:pt idx="232">
                  <c:v>10.733333333333333</c:v>
                </c:pt>
                <c:pt idx="233">
                  <c:v>10.766666666666667</c:v>
                </c:pt>
                <c:pt idx="234">
                  <c:v>10.8</c:v>
                </c:pt>
                <c:pt idx="235">
                  <c:v>10.833333333333334</c:v>
                </c:pt>
                <c:pt idx="236">
                  <c:v>10.866666666666667</c:v>
                </c:pt>
                <c:pt idx="237">
                  <c:v>10.9</c:v>
                </c:pt>
                <c:pt idx="238">
                  <c:v>10.933333333333334</c:v>
                </c:pt>
                <c:pt idx="239">
                  <c:v>10.966666666666667</c:v>
                </c:pt>
                <c:pt idx="240">
                  <c:v>11</c:v>
                </c:pt>
              </c:numCache>
            </c:numRef>
          </c:xVal>
          <c:yVal>
            <c:numRef>
              <c:f>'Process data log'!$C$98:$C$338</c:f>
              <c:numCache>
                <c:formatCode>General</c:formatCode>
                <c:ptCount val="241"/>
                <c:pt idx="0">
                  <c:v>-48.5</c:v>
                </c:pt>
                <c:pt idx="1">
                  <c:v>-48.7</c:v>
                </c:pt>
                <c:pt idx="2">
                  <c:v>-48.8</c:v>
                </c:pt>
                <c:pt idx="3">
                  <c:v>-49</c:v>
                </c:pt>
                <c:pt idx="4">
                  <c:v>-49.2</c:v>
                </c:pt>
                <c:pt idx="5">
                  <c:v>-49.3</c:v>
                </c:pt>
                <c:pt idx="6">
                  <c:v>-49.4</c:v>
                </c:pt>
                <c:pt idx="7">
                  <c:v>-49.5</c:v>
                </c:pt>
                <c:pt idx="8">
                  <c:v>-49.5</c:v>
                </c:pt>
                <c:pt idx="9">
                  <c:v>-49.6</c:v>
                </c:pt>
                <c:pt idx="10">
                  <c:v>-49.7</c:v>
                </c:pt>
                <c:pt idx="11">
                  <c:v>-49.7</c:v>
                </c:pt>
                <c:pt idx="12">
                  <c:v>-49.8</c:v>
                </c:pt>
                <c:pt idx="13">
                  <c:v>-49.9</c:v>
                </c:pt>
                <c:pt idx="14">
                  <c:v>-50</c:v>
                </c:pt>
                <c:pt idx="15">
                  <c:v>-50</c:v>
                </c:pt>
                <c:pt idx="16">
                  <c:v>-50</c:v>
                </c:pt>
                <c:pt idx="17">
                  <c:v>-50.1</c:v>
                </c:pt>
                <c:pt idx="18">
                  <c:v>-50.2</c:v>
                </c:pt>
                <c:pt idx="19">
                  <c:v>-50.2</c:v>
                </c:pt>
                <c:pt idx="20">
                  <c:v>-50.2</c:v>
                </c:pt>
                <c:pt idx="21">
                  <c:v>-50.2</c:v>
                </c:pt>
                <c:pt idx="22">
                  <c:v>-50.3</c:v>
                </c:pt>
                <c:pt idx="23">
                  <c:v>-50.4</c:v>
                </c:pt>
                <c:pt idx="24">
                  <c:v>-50.6</c:v>
                </c:pt>
                <c:pt idx="25">
                  <c:v>-50.4</c:v>
                </c:pt>
                <c:pt idx="26">
                  <c:v>-50.4</c:v>
                </c:pt>
                <c:pt idx="27">
                  <c:v>-50.4</c:v>
                </c:pt>
                <c:pt idx="28">
                  <c:v>-50.6</c:v>
                </c:pt>
                <c:pt idx="29">
                  <c:v>-50.6</c:v>
                </c:pt>
                <c:pt idx="30">
                  <c:v>-50.6</c:v>
                </c:pt>
                <c:pt idx="31">
                  <c:v>-50.6</c:v>
                </c:pt>
                <c:pt idx="32">
                  <c:v>-50.7</c:v>
                </c:pt>
                <c:pt idx="33">
                  <c:v>-50.7</c:v>
                </c:pt>
                <c:pt idx="34">
                  <c:v>-50.7</c:v>
                </c:pt>
                <c:pt idx="35">
                  <c:v>-50.7</c:v>
                </c:pt>
                <c:pt idx="36">
                  <c:v>-50.7</c:v>
                </c:pt>
                <c:pt idx="37">
                  <c:v>-50.8</c:v>
                </c:pt>
                <c:pt idx="38">
                  <c:v>-50.8</c:v>
                </c:pt>
                <c:pt idx="39">
                  <c:v>-50.8</c:v>
                </c:pt>
                <c:pt idx="40">
                  <c:v>-50.8</c:v>
                </c:pt>
                <c:pt idx="41">
                  <c:v>-50.9</c:v>
                </c:pt>
                <c:pt idx="42">
                  <c:v>-50.8</c:v>
                </c:pt>
                <c:pt idx="43">
                  <c:v>-50.8</c:v>
                </c:pt>
                <c:pt idx="44">
                  <c:v>-50.8</c:v>
                </c:pt>
                <c:pt idx="45">
                  <c:v>-50.8</c:v>
                </c:pt>
                <c:pt idx="46">
                  <c:v>-50.6</c:v>
                </c:pt>
                <c:pt idx="47">
                  <c:v>-50.2</c:v>
                </c:pt>
                <c:pt idx="48">
                  <c:v>-49.8</c:v>
                </c:pt>
                <c:pt idx="49">
                  <c:v>-49.3</c:v>
                </c:pt>
                <c:pt idx="50">
                  <c:v>-48.6</c:v>
                </c:pt>
                <c:pt idx="51">
                  <c:v>-47.8</c:v>
                </c:pt>
                <c:pt idx="52">
                  <c:v>-47</c:v>
                </c:pt>
                <c:pt idx="53">
                  <c:v>-46.2</c:v>
                </c:pt>
                <c:pt idx="54">
                  <c:v>-45.2</c:v>
                </c:pt>
                <c:pt idx="55">
                  <c:v>-44.4</c:v>
                </c:pt>
                <c:pt idx="56">
                  <c:v>-43.4</c:v>
                </c:pt>
                <c:pt idx="57">
                  <c:v>-42.3</c:v>
                </c:pt>
                <c:pt idx="58">
                  <c:v>-41.2</c:v>
                </c:pt>
                <c:pt idx="59">
                  <c:v>-40.200000000000003</c:v>
                </c:pt>
                <c:pt idx="60">
                  <c:v>-39</c:v>
                </c:pt>
                <c:pt idx="61">
                  <c:v>-37.799999999999997</c:v>
                </c:pt>
                <c:pt idx="62">
                  <c:v>-36.700000000000003</c:v>
                </c:pt>
                <c:pt idx="63">
                  <c:v>-35.6</c:v>
                </c:pt>
                <c:pt idx="64">
                  <c:v>-34.299999999999997</c:v>
                </c:pt>
                <c:pt idx="65">
                  <c:v>-33.1</c:v>
                </c:pt>
                <c:pt idx="66">
                  <c:v>-31.8</c:v>
                </c:pt>
                <c:pt idx="67">
                  <c:v>-30.6</c:v>
                </c:pt>
                <c:pt idx="68">
                  <c:v>-29.3</c:v>
                </c:pt>
                <c:pt idx="69">
                  <c:v>-28</c:v>
                </c:pt>
                <c:pt idx="70">
                  <c:v>-26.8</c:v>
                </c:pt>
                <c:pt idx="71">
                  <c:v>-25.6</c:v>
                </c:pt>
                <c:pt idx="72">
                  <c:v>-24.3</c:v>
                </c:pt>
                <c:pt idx="73">
                  <c:v>-23.1</c:v>
                </c:pt>
                <c:pt idx="74">
                  <c:v>-21.8</c:v>
                </c:pt>
                <c:pt idx="75">
                  <c:v>-20.6</c:v>
                </c:pt>
                <c:pt idx="76">
                  <c:v>-19.600000000000001</c:v>
                </c:pt>
                <c:pt idx="77">
                  <c:v>-18.8</c:v>
                </c:pt>
                <c:pt idx="78">
                  <c:v>-17.899999999999999</c:v>
                </c:pt>
                <c:pt idx="79">
                  <c:v>-17.399999999999999</c:v>
                </c:pt>
                <c:pt idx="80">
                  <c:v>-16.8</c:v>
                </c:pt>
                <c:pt idx="81">
                  <c:v>-16.3</c:v>
                </c:pt>
                <c:pt idx="82">
                  <c:v>-15.8</c:v>
                </c:pt>
                <c:pt idx="83">
                  <c:v>-15.5</c:v>
                </c:pt>
                <c:pt idx="84">
                  <c:v>-15.2</c:v>
                </c:pt>
                <c:pt idx="85">
                  <c:v>-14.8</c:v>
                </c:pt>
                <c:pt idx="86">
                  <c:v>-14.5</c:v>
                </c:pt>
                <c:pt idx="87">
                  <c:v>-14.3</c:v>
                </c:pt>
                <c:pt idx="88">
                  <c:v>-14.2</c:v>
                </c:pt>
                <c:pt idx="89">
                  <c:v>-14</c:v>
                </c:pt>
                <c:pt idx="90">
                  <c:v>-13.6</c:v>
                </c:pt>
                <c:pt idx="91">
                  <c:v>-13.4</c:v>
                </c:pt>
                <c:pt idx="92">
                  <c:v>-13.3</c:v>
                </c:pt>
                <c:pt idx="93">
                  <c:v>-13.1</c:v>
                </c:pt>
                <c:pt idx="94">
                  <c:v>-13.1</c:v>
                </c:pt>
                <c:pt idx="95">
                  <c:v>-12.8</c:v>
                </c:pt>
                <c:pt idx="96">
                  <c:v>-12.8</c:v>
                </c:pt>
                <c:pt idx="97">
                  <c:v>-12.6</c:v>
                </c:pt>
                <c:pt idx="98">
                  <c:v>-12.5</c:v>
                </c:pt>
                <c:pt idx="99">
                  <c:v>-12.6</c:v>
                </c:pt>
                <c:pt idx="100">
                  <c:v>-12.4</c:v>
                </c:pt>
                <c:pt idx="101">
                  <c:v>-12.2</c:v>
                </c:pt>
                <c:pt idx="102">
                  <c:v>-12.2</c:v>
                </c:pt>
                <c:pt idx="103">
                  <c:v>-12.3</c:v>
                </c:pt>
                <c:pt idx="104">
                  <c:v>-12.2</c:v>
                </c:pt>
                <c:pt idx="105">
                  <c:v>-12.1</c:v>
                </c:pt>
                <c:pt idx="106">
                  <c:v>-11.9</c:v>
                </c:pt>
                <c:pt idx="107">
                  <c:v>-12.1</c:v>
                </c:pt>
                <c:pt idx="108">
                  <c:v>-12</c:v>
                </c:pt>
                <c:pt idx="109">
                  <c:v>-11.9</c:v>
                </c:pt>
                <c:pt idx="110">
                  <c:v>-11.9</c:v>
                </c:pt>
                <c:pt idx="111">
                  <c:v>-11.9</c:v>
                </c:pt>
                <c:pt idx="112">
                  <c:v>-11.8</c:v>
                </c:pt>
                <c:pt idx="113">
                  <c:v>-11.8</c:v>
                </c:pt>
                <c:pt idx="114">
                  <c:v>-11.8</c:v>
                </c:pt>
                <c:pt idx="115">
                  <c:v>-11.6</c:v>
                </c:pt>
                <c:pt idx="116">
                  <c:v>-11.7</c:v>
                </c:pt>
                <c:pt idx="117">
                  <c:v>-11.6</c:v>
                </c:pt>
                <c:pt idx="118">
                  <c:v>-11.6</c:v>
                </c:pt>
                <c:pt idx="119">
                  <c:v>-11.5</c:v>
                </c:pt>
                <c:pt idx="120">
                  <c:v>-11.6</c:v>
                </c:pt>
                <c:pt idx="121">
                  <c:v>-11.5</c:v>
                </c:pt>
                <c:pt idx="122">
                  <c:v>-11.5</c:v>
                </c:pt>
                <c:pt idx="123">
                  <c:v>-11.5</c:v>
                </c:pt>
                <c:pt idx="124">
                  <c:v>-11.5</c:v>
                </c:pt>
                <c:pt idx="125">
                  <c:v>-11.5</c:v>
                </c:pt>
                <c:pt idx="126">
                  <c:v>-11.5</c:v>
                </c:pt>
                <c:pt idx="127">
                  <c:v>-11.5</c:v>
                </c:pt>
                <c:pt idx="128">
                  <c:v>-11.4</c:v>
                </c:pt>
                <c:pt idx="129">
                  <c:v>-11.4</c:v>
                </c:pt>
                <c:pt idx="130">
                  <c:v>-11.4</c:v>
                </c:pt>
                <c:pt idx="131">
                  <c:v>-11.4</c:v>
                </c:pt>
                <c:pt idx="132">
                  <c:v>-11.5</c:v>
                </c:pt>
                <c:pt idx="133">
                  <c:v>-11.4</c:v>
                </c:pt>
                <c:pt idx="134">
                  <c:v>-11.3</c:v>
                </c:pt>
                <c:pt idx="135">
                  <c:v>-11.4</c:v>
                </c:pt>
                <c:pt idx="136">
                  <c:v>-11.4</c:v>
                </c:pt>
                <c:pt idx="137">
                  <c:v>-11.7</c:v>
                </c:pt>
                <c:pt idx="138">
                  <c:v>-12.1</c:v>
                </c:pt>
                <c:pt idx="139">
                  <c:v>-12.5</c:v>
                </c:pt>
                <c:pt idx="140">
                  <c:v>-13.1</c:v>
                </c:pt>
                <c:pt idx="141">
                  <c:v>-13.7</c:v>
                </c:pt>
                <c:pt idx="142">
                  <c:v>-14.4</c:v>
                </c:pt>
                <c:pt idx="143">
                  <c:v>-15.2</c:v>
                </c:pt>
                <c:pt idx="144">
                  <c:v>-16</c:v>
                </c:pt>
                <c:pt idx="145">
                  <c:v>-16.899999999999999</c:v>
                </c:pt>
                <c:pt idx="146">
                  <c:v>-17.8</c:v>
                </c:pt>
                <c:pt idx="147">
                  <c:v>-18.8</c:v>
                </c:pt>
                <c:pt idx="148">
                  <c:v>-19.899999999999999</c:v>
                </c:pt>
                <c:pt idx="149">
                  <c:v>-20.9</c:v>
                </c:pt>
                <c:pt idx="150">
                  <c:v>-22</c:v>
                </c:pt>
                <c:pt idx="151">
                  <c:v>-23</c:v>
                </c:pt>
                <c:pt idx="152">
                  <c:v>-24.1</c:v>
                </c:pt>
                <c:pt idx="153">
                  <c:v>-25.1</c:v>
                </c:pt>
                <c:pt idx="154">
                  <c:v>-26.2</c:v>
                </c:pt>
                <c:pt idx="155">
                  <c:v>-27.4</c:v>
                </c:pt>
                <c:pt idx="156">
                  <c:v>-28.5</c:v>
                </c:pt>
                <c:pt idx="157">
                  <c:v>-29.8</c:v>
                </c:pt>
                <c:pt idx="158">
                  <c:v>-30.9</c:v>
                </c:pt>
                <c:pt idx="159">
                  <c:v>-32.1</c:v>
                </c:pt>
                <c:pt idx="160">
                  <c:v>-33.200000000000003</c:v>
                </c:pt>
                <c:pt idx="161">
                  <c:v>-34.299999999999997</c:v>
                </c:pt>
                <c:pt idx="162">
                  <c:v>-35.299999999999997</c:v>
                </c:pt>
                <c:pt idx="163">
                  <c:v>-36.4</c:v>
                </c:pt>
                <c:pt idx="164">
                  <c:v>-37.4</c:v>
                </c:pt>
                <c:pt idx="165">
                  <c:v>-38.4</c:v>
                </c:pt>
                <c:pt idx="166">
                  <c:v>-39.1</c:v>
                </c:pt>
                <c:pt idx="167">
                  <c:v>-40.1</c:v>
                </c:pt>
                <c:pt idx="168">
                  <c:v>-40.700000000000003</c:v>
                </c:pt>
                <c:pt idx="169">
                  <c:v>-41.6</c:v>
                </c:pt>
                <c:pt idx="170">
                  <c:v>-42.2</c:v>
                </c:pt>
                <c:pt idx="171">
                  <c:v>-43</c:v>
                </c:pt>
                <c:pt idx="172">
                  <c:v>-43.4</c:v>
                </c:pt>
                <c:pt idx="173">
                  <c:v>-44.2</c:v>
                </c:pt>
                <c:pt idx="174">
                  <c:v>-44.6</c:v>
                </c:pt>
                <c:pt idx="175">
                  <c:v>-45.1</c:v>
                </c:pt>
                <c:pt idx="176">
                  <c:v>-45.6</c:v>
                </c:pt>
                <c:pt idx="177">
                  <c:v>-46</c:v>
                </c:pt>
                <c:pt idx="178">
                  <c:v>-46.4</c:v>
                </c:pt>
                <c:pt idx="179">
                  <c:v>-46.7</c:v>
                </c:pt>
                <c:pt idx="180">
                  <c:v>-47.2</c:v>
                </c:pt>
                <c:pt idx="181">
                  <c:v>-47.4</c:v>
                </c:pt>
                <c:pt idx="182">
                  <c:v>-47.8</c:v>
                </c:pt>
                <c:pt idx="183">
                  <c:v>-47.9</c:v>
                </c:pt>
                <c:pt idx="184">
                  <c:v>-48.1</c:v>
                </c:pt>
                <c:pt idx="185">
                  <c:v>-48.3</c:v>
                </c:pt>
                <c:pt idx="186">
                  <c:v>-48.5</c:v>
                </c:pt>
                <c:pt idx="187">
                  <c:v>-48.7</c:v>
                </c:pt>
                <c:pt idx="188">
                  <c:v>-48.8</c:v>
                </c:pt>
                <c:pt idx="189">
                  <c:v>-49</c:v>
                </c:pt>
                <c:pt idx="190">
                  <c:v>-49.2</c:v>
                </c:pt>
                <c:pt idx="191">
                  <c:v>-49.2</c:v>
                </c:pt>
                <c:pt idx="192">
                  <c:v>-49.5</c:v>
                </c:pt>
                <c:pt idx="193">
                  <c:v>-49.6</c:v>
                </c:pt>
                <c:pt idx="194">
                  <c:v>-49.5</c:v>
                </c:pt>
                <c:pt idx="195">
                  <c:v>-49.7</c:v>
                </c:pt>
                <c:pt idx="196">
                  <c:v>-49.8</c:v>
                </c:pt>
                <c:pt idx="197">
                  <c:v>-49.9</c:v>
                </c:pt>
                <c:pt idx="198">
                  <c:v>-49.9</c:v>
                </c:pt>
                <c:pt idx="199">
                  <c:v>-50</c:v>
                </c:pt>
                <c:pt idx="200">
                  <c:v>-50</c:v>
                </c:pt>
                <c:pt idx="201">
                  <c:v>-50.1</c:v>
                </c:pt>
                <c:pt idx="202">
                  <c:v>-50.1</c:v>
                </c:pt>
                <c:pt idx="203">
                  <c:v>-50.2</c:v>
                </c:pt>
                <c:pt idx="204">
                  <c:v>-50.2</c:v>
                </c:pt>
                <c:pt idx="205">
                  <c:v>-50.2</c:v>
                </c:pt>
                <c:pt idx="206">
                  <c:v>-50.2</c:v>
                </c:pt>
                <c:pt idx="207">
                  <c:v>-50.4</c:v>
                </c:pt>
                <c:pt idx="208">
                  <c:v>-50.4</c:v>
                </c:pt>
                <c:pt idx="209">
                  <c:v>-50.6</c:v>
                </c:pt>
                <c:pt idx="210">
                  <c:v>-50.6</c:v>
                </c:pt>
                <c:pt idx="211">
                  <c:v>-50.6</c:v>
                </c:pt>
                <c:pt idx="212">
                  <c:v>-50.6</c:v>
                </c:pt>
                <c:pt idx="213">
                  <c:v>-50.6</c:v>
                </c:pt>
                <c:pt idx="214">
                  <c:v>-50.6</c:v>
                </c:pt>
                <c:pt idx="215">
                  <c:v>-50.6</c:v>
                </c:pt>
                <c:pt idx="216">
                  <c:v>-50.8</c:v>
                </c:pt>
                <c:pt idx="217">
                  <c:v>-50.7</c:v>
                </c:pt>
                <c:pt idx="218">
                  <c:v>-50.7</c:v>
                </c:pt>
                <c:pt idx="219">
                  <c:v>-50.8</c:v>
                </c:pt>
                <c:pt idx="220">
                  <c:v>-50.8</c:v>
                </c:pt>
                <c:pt idx="221">
                  <c:v>-50.7</c:v>
                </c:pt>
                <c:pt idx="222">
                  <c:v>-50.9</c:v>
                </c:pt>
                <c:pt idx="223">
                  <c:v>-50.8</c:v>
                </c:pt>
                <c:pt idx="224">
                  <c:v>-50.9</c:v>
                </c:pt>
                <c:pt idx="225">
                  <c:v>-50.8</c:v>
                </c:pt>
                <c:pt idx="226">
                  <c:v>-50.8</c:v>
                </c:pt>
                <c:pt idx="227">
                  <c:v>-50.8</c:v>
                </c:pt>
                <c:pt idx="228">
                  <c:v>-50.8</c:v>
                </c:pt>
                <c:pt idx="229">
                  <c:v>-50.9</c:v>
                </c:pt>
                <c:pt idx="230">
                  <c:v>-50.9</c:v>
                </c:pt>
                <c:pt idx="231">
                  <c:v>-50.9</c:v>
                </c:pt>
                <c:pt idx="232">
                  <c:v>-50.8</c:v>
                </c:pt>
                <c:pt idx="233">
                  <c:v>-50.7</c:v>
                </c:pt>
                <c:pt idx="234">
                  <c:v>-50.4</c:v>
                </c:pt>
                <c:pt idx="235">
                  <c:v>-50.3</c:v>
                </c:pt>
                <c:pt idx="236">
                  <c:v>-49.9</c:v>
                </c:pt>
                <c:pt idx="237">
                  <c:v>-49.7</c:v>
                </c:pt>
                <c:pt idx="238">
                  <c:v>-49.3</c:v>
                </c:pt>
                <c:pt idx="239">
                  <c:v>-48.8</c:v>
                </c:pt>
                <c:pt idx="240">
                  <c:v>-48.4</c:v>
                </c:pt>
              </c:numCache>
            </c:numRef>
          </c:yVal>
          <c:smooth val="1"/>
          <c:extLst>
            <c:ext xmlns:c16="http://schemas.microsoft.com/office/drawing/2014/chart" uri="{C3380CC4-5D6E-409C-BE32-E72D297353CC}">
              <c16:uniqueId val="{00000003-5CF3-42AE-B6FA-F75AA5727F82}"/>
            </c:ext>
          </c:extLst>
        </c:ser>
        <c:dLbls>
          <c:showLegendKey val="0"/>
          <c:showVal val="0"/>
          <c:showCatName val="0"/>
          <c:showSerName val="0"/>
          <c:showPercent val="0"/>
          <c:showBubbleSize val="0"/>
        </c:dLbls>
        <c:axId val="230174080"/>
        <c:axId val="230172160"/>
      </c:scatterChart>
      <c:valAx>
        <c:axId val="228124160"/>
        <c:scaling>
          <c:orientation val="minMax"/>
          <c:max val="9.5"/>
          <c:min val="4"/>
        </c:scaling>
        <c:delete val="0"/>
        <c:axPos val="b"/>
        <c:title>
          <c:tx>
            <c:rich>
              <a:bodyPr/>
              <a:lstStyle/>
              <a:p>
                <a:pPr>
                  <a:defRPr sz="1600"/>
                </a:pPr>
                <a:r>
                  <a:rPr lang="en-GB" sz="1600" b="0" i="0" baseline="0">
                    <a:effectLst/>
                  </a:rPr>
                  <a:t>Time / h</a:t>
                </a:r>
                <a:endParaRPr lang="en-GB" sz="1600">
                  <a:effectLst/>
                </a:endParaRPr>
              </a:p>
            </c:rich>
          </c:tx>
          <c:overlay val="0"/>
        </c:title>
        <c:numFmt formatCode="General" sourceLinked="1"/>
        <c:majorTickMark val="out"/>
        <c:minorTickMark val="none"/>
        <c:tickLblPos val="nextTo"/>
        <c:txPr>
          <a:bodyPr/>
          <a:lstStyle/>
          <a:p>
            <a:pPr>
              <a:defRPr sz="1400"/>
            </a:pPr>
            <a:endParaRPr lang="en-US"/>
          </a:p>
        </c:txPr>
        <c:crossAx val="228126080"/>
        <c:crosses val="autoZero"/>
        <c:crossBetween val="midCat"/>
        <c:majorUnit val="1"/>
      </c:valAx>
      <c:valAx>
        <c:axId val="228126080"/>
        <c:scaling>
          <c:orientation val="minMax"/>
          <c:max val="4.3"/>
          <c:min val="2"/>
        </c:scaling>
        <c:delete val="0"/>
        <c:axPos val="l"/>
        <c:title>
          <c:tx>
            <c:rich>
              <a:bodyPr/>
              <a:lstStyle/>
              <a:p>
                <a:pPr>
                  <a:defRPr sz="1600"/>
                </a:pPr>
                <a:r>
                  <a:rPr lang="en-GB" sz="1600" b="0" i="0" baseline="0">
                    <a:effectLst/>
                  </a:rPr>
                  <a:t>Log F</a:t>
                </a:r>
                <a:r>
                  <a:rPr lang="en-GB" sz="1600" b="0" i="0" baseline="-25000">
                    <a:effectLst/>
                  </a:rPr>
                  <a:t>PEAK</a:t>
                </a:r>
                <a:endParaRPr lang="en-GB" sz="1600" baseline="-25000">
                  <a:effectLst/>
                </a:endParaRPr>
              </a:p>
            </c:rich>
          </c:tx>
          <c:layout>
            <c:manualLayout>
              <c:xMode val="edge"/>
              <c:yMode val="edge"/>
              <c:x val="4.2191523821253334E-3"/>
              <c:y val="0.3419423843582784"/>
            </c:manualLayout>
          </c:layout>
          <c:overlay val="0"/>
        </c:title>
        <c:numFmt formatCode="#,##0.0" sourceLinked="0"/>
        <c:majorTickMark val="out"/>
        <c:minorTickMark val="none"/>
        <c:tickLblPos val="nextTo"/>
        <c:txPr>
          <a:bodyPr/>
          <a:lstStyle/>
          <a:p>
            <a:pPr>
              <a:defRPr sz="1400"/>
            </a:pPr>
            <a:endParaRPr lang="en-US"/>
          </a:p>
        </c:txPr>
        <c:crossAx val="228124160"/>
        <c:crosses val="autoZero"/>
        <c:crossBetween val="midCat"/>
        <c:majorUnit val="0.5"/>
      </c:valAx>
      <c:valAx>
        <c:axId val="230172160"/>
        <c:scaling>
          <c:orientation val="minMax"/>
          <c:max val="0"/>
          <c:min val="-60"/>
        </c:scaling>
        <c:delete val="0"/>
        <c:axPos val="r"/>
        <c:title>
          <c:tx>
            <c:rich>
              <a:bodyPr/>
              <a:lstStyle/>
              <a:p>
                <a:pPr>
                  <a:defRPr sz="1600"/>
                </a:pPr>
                <a:r>
                  <a:rPr lang="en-GB" sz="1600" b="0" i="0" baseline="0">
                    <a:effectLst/>
                  </a:rPr>
                  <a:t>Temperature / </a:t>
                </a:r>
                <a:r>
                  <a:rPr lang="en-GB" sz="1600" b="0" i="0" baseline="30000">
                    <a:effectLst/>
                  </a:rPr>
                  <a:t>o</a:t>
                </a:r>
                <a:r>
                  <a:rPr lang="en-GB" sz="1600" b="0" i="0" baseline="0">
                    <a:effectLst/>
                  </a:rPr>
                  <a:t>C</a:t>
                </a:r>
                <a:endParaRPr lang="en-US" sz="1600">
                  <a:effectLst/>
                </a:endParaRPr>
              </a:p>
            </c:rich>
          </c:tx>
          <c:overlay val="0"/>
        </c:title>
        <c:numFmt formatCode="General" sourceLinked="1"/>
        <c:majorTickMark val="out"/>
        <c:minorTickMark val="none"/>
        <c:tickLblPos val="nextTo"/>
        <c:txPr>
          <a:bodyPr/>
          <a:lstStyle/>
          <a:p>
            <a:pPr>
              <a:defRPr sz="1400"/>
            </a:pPr>
            <a:endParaRPr lang="en-US"/>
          </a:p>
        </c:txPr>
        <c:crossAx val="230174080"/>
        <c:crosses val="max"/>
        <c:crossBetween val="midCat"/>
      </c:valAx>
      <c:valAx>
        <c:axId val="230174080"/>
        <c:scaling>
          <c:orientation val="minMax"/>
        </c:scaling>
        <c:delete val="1"/>
        <c:axPos val="b"/>
        <c:numFmt formatCode="0.00" sourceLinked="1"/>
        <c:majorTickMark val="out"/>
        <c:minorTickMark val="none"/>
        <c:tickLblPos val="nextTo"/>
        <c:crossAx val="230172160"/>
        <c:crosses val="autoZero"/>
        <c:crossBetween val="midCat"/>
      </c:valAx>
    </c:plotArea>
    <c:legend>
      <c:legendPos val="r"/>
      <c:layout>
        <c:manualLayout>
          <c:xMode val="edge"/>
          <c:yMode val="edge"/>
          <c:x val="0.28245911415625752"/>
          <c:y val="0.4881465793837711"/>
          <c:w val="0.52643469701277068"/>
          <c:h val="0.3066618921121807"/>
        </c:manualLayout>
      </c:layout>
      <c:overlay val="0"/>
      <c:txPr>
        <a:bodyPr/>
        <a:lstStyle/>
        <a:p>
          <a:pPr>
            <a:defRPr sz="1100"/>
          </a:pPr>
          <a:endParaRPr lang="en-US"/>
        </a:p>
      </c:txPr>
    </c:legend>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20855322313147"/>
          <c:y val="6.1696529372977843E-2"/>
          <c:w val="0.78409426946631666"/>
          <c:h val="0.71973210878073401"/>
        </c:manualLayout>
      </c:layout>
      <c:scatterChart>
        <c:scatterStyle val="smoothMarker"/>
        <c:varyColors val="0"/>
        <c:ser>
          <c:idx val="0"/>
          <c:order val="0"/>
          <c:tx>
            <c:v>Re-heating</c:v>
          </c:tx>
          <c:spPr>
            <a:ln w="12700">
              <a:solidFill>
                <a:srgbClr val="FF0000"/>
              </a:solidFill>
            </a:ln>
          </c:spPr>
          <c:marker>
            <c:symbol val="none"/>
          </c:marker>
          <c:trendline>
            <c:spPr>
              <a:ln>
                <a:solidFill>
                  <a:srgbClr val="FF0000"/>
                </a:solidFill>
                <a:prstDash val="sysDot"/>
              </a:ln>
            </c:spPr>
            <c:trendlineType val="poly"/>
            <c:order val="3"/>
            <c:dispRSqr val="1"/>
            <c:dispEq val="1"/>
            <c:trendlineLbl>
              <c:layout>
                <c:manualLayout>
                  <c:x val="5.4088003933136675E-2"/>
                  <c:y val="-5.2204700854700851E-2"/>
                </c:manualLayout>
              </c:layout>
              <c:numFmt formatCode="General" sourceLinked="0"/>
              <c:txPr>
                <a:bodyPr/>
                <a:lstStyle/>
                <a:p>
                  <a:pPr>
                    <a:defRPr sz="1200">
                      <a:solidFill>
                        <a:srgbClr val="FF0000"/>
                      </a:solidFill>
                    </a:defRPr>
                  </a:pPr>
                  <a:endParaRPr lang="en-US"/>
                </a:p>
              </c:txPr>
            </c:trendlineLbl>
          </c:trendline>
          <c:xVal>
            <c:numRef>
              <c:f>'Temp. calibration'!$C$153:$C$177</c:f>
              <c:numCache>
                <c:formatCode>General</c:formatCode>
                <c:ptCount val="25"/>
                <c:pt idx="0">
                  <c:v>2.370908</c:v>
                </c:pt>
                <c:pt idx="1">
                  <c:v>2.3885049999999999</c:v>
                </c:pt>
                <c:pt idx="2">
                  <c:v>2.4100199999999998</c:v>
                </c:pt>
                <c:pt idx="3">
                  <c:v>2.4335930000000001</c:v>
                </c:pt>
                <c:pt idx="4">
                  <c:v>2.4569459999999999</c:v>
                </c:pt>
                <c:pt idx="5">
                  <c:v>2.4844490000000001</c:v>
                </c:pt>
                <c:pt idx="6">
                  <c:v>2.513655</c:v>
                </c:pt>
                <c:pt idx="7">
                  <c:v>2.545086</c:v>
                </c:pt>
                <c:pt idx="8">
                  <c:v>2.5786150000000001</c:v>
                </c:pt>
                <c:pt idx="9">
                  <c:v>2.6156109999999999</c:v>
                </c:pt>
                <c:pt idx="10">
                  <c:v>2.6527509999999999</c:v>
                </c:pt>
                <c:pt idx="11">
                  <c:v>2.6938330000000001</c:v>
                </c:pt>
                <c:pt idx="12">
                  <c:v>2.7347070000000002</c:v>
                </c:pt>
                <c:pt idx="13">
                  <c:v>2.7777280000000002</c:v>
                </c:pt>
                <c:pt idx="14">
                  <c:v>2.8227039999999999</c:v>
                </c:pt>
                <c:pt idx="15">
                  <c:v>2.8670719999999998</c:v>
                </c:pt>
                <c:pt idx="16">
                  <c:v>2.9118400000000002</c:v>
                </c:pt>
                <c:pt idx="17">
                  <c:v>2.9583780000000002</c:v>
                </c:pt>
                <c:pt idx="18">
                  <c:v>3.0051109999999999</c:v>
                </c:pt>
                <c:pt idx="19">
                  <c:v>3.0520200000000002</c:v>
                </c:pt>
                <c:pt idx="20">
                  <c:v>3.1028880000000001</c:v>
                </c:pt>
                <c:pt idx="21">
                  <c:v>3.1534900000000001</c:v>
                </c:pt>
                <c:pt idx="22">
                  <c:v>3.203856</c:v>
                </c:pt>
                <c:pt idx="23">
                  <c:v>3.251633</c:v>
                </c:pt>
                <c:pt idx="24">
                  <c:v>3.29948</c:v>
                </c:pt>
              </c:numCache>
            </c:numRef>
          </c:xVal>
          <c:yVal>
            <c:numRef>
              <c:f>'Temp. calibration'!$D$153:$D$177</c:f>
              <c:numCache>
                <c:formatCode>General</c:formatCode>
                <c:ptCount val="25"/>
                <c:pt idx="0">
                  <c:v>-47.7</c:v>
                </c:pt>
                <c:pt idx="1">
                  <c:v>-47</c:v>
                </c:pt>
                <c:pt idx="2">
                  <c:v>-46.1</c:v>
                </c:pt>
                <c:pt idx="3">
                  <c:v>-45.1</c:v>
                </c:pt>
                <c:pt idx="4">
                  <c:v>-44.2</c:v>
                </c:pt>
                <c:pt idx="5">
                  <c:v>-43.3</c:v>
                </c:pt>
                <c:pt idx="6">
                  <c:v>-42.1</c:v>
                </c:pt>
                <c:pt idx="7">
                  <c:v>-41.1</c:v>
                </c:pt>
                <c:pt idx="8">
                  <c:v>-40.1</c:v>
                </c:pt>
                <c:pt idx="9">
                  <c:v>-38.799999999999997</c:v>
                </c:pt>
                <c:pt idx="10">
                  <c:v>-37.6</c:v>
                </c:pt>
                <c:pt idx="11">
                  <c:v>-36.5</c:v>
                </c:pt>
                <c:pt idx="12">
                  <c:v>-35.4</c:v>
                </c:pt>
                <c:pt idx="13">
                  <c:v>-34.1</c:v>
                </c:pt>
                <c:pt idx="14">
                  <c:v>-32.799999999999997</c:v>
                </c:pt>
                <c:pt idx="15">
                  <c:v>-31.5</c:v>
                </c:pt>
                <c:pt idx="16">
                  <c:v>-30.3</c:v>
                </c:pt>
                <c:pt idx="17">
                  <c:v>-29.1</c:v>
                </c:pt>
                <c:pt idx="18">
                  <c:v>-27.8</c:v>
                </c:pt>
                <c:pt idx="19">
                  <c:v>-26.4</c:v>
                </c:pt>
                <c:pt idx="20">
                  <c:v>-25.3</c:v>
                </c:pt>
                <c:pt idx="21">
                  <c:v>-24</c:v>
                </c:pt>
                <c:pt idx="22">
                  <c:v>-22.8</c:v>
                </c:pt>
                <c:pt idx="23">
                  <c:v>-21.5</c:v>
                </c:pt>
                <c:pt idx="24">
                  <c:v>-20.3</c:v>
                </c:pt>
              </c:numCache>
            </c:numRef>
          </c:yVal>
          <c:smooth val="1"/>
          <c:extLst>
            <c:ext xmlns:c16="http://schemas.microsoft.com/office/drawing/2014/chart" uri="{C3380CC4-5D6E-409C-BE32-E72D297353CC}">
              <c16:uniqueId val="{00000001-F395-47EB-B617-4ED256D02999}"/>
            </c:ext>
          </c:extLst>
        </c:ser>
        <c:ser>
          <c:idx val="1"/>
          <c:order val="1"/>
          <c:tx>
            <c:v>Re-cooling</c:v>
          </c:tx>
          <c:spPr>
            <a:ln w="12700" cap="rnd">
              <a:solidFill>
                <a:srgbClr val="00B0F0"/>
              </a:solidFill>
              <a:round/>
            </a:ln>
            <a:effectLst/>
          </c:spPr>
          <c:marker>
            <c:symbol val="none"/>
          </c:marker>
          <c:trendline>
            <c:spPr>
              <a:ln w="12700" cap="rnd">
                <a:solidFill>
                  <a:srgbClr val="00B0F0"/>
                </a:solidFill>
                <a:prstDash val="sysDot"/>
              </a:ln>
              <a:effectLst/>
            </c:spPr>
            <c:trendlineType val="poly"/>
            <c:order val="3"/>
            <c:dispRSqr val="1"/>
            <c:dispEq val="1"/>
            <c:trendlineLbl>
              <c:layout>
                <c:manualLayout>
                  <c:x val="7.1922566371681415E-2"/>
                  <c:y val="0.49088162393162393"/>
                </c:manualLayout>
              </c:layout>
              <c:numFmt formatCode="General" sourceLinked="0"/>
              <c:spPr>
                <a:noFill/>
                <a:ln>
                  <a:noFill/>
                </a:ln>
                <a:effectLst/>
              </c:spPr>
              <c:txPr>
                <a:bodyPr rot="0" spcFirstLastPara="1" vertOverflow="ellipsis" vert="horz" wrap="square" anchor="ctr" anchorCtr="1"/>
                <a:lstStyle/>
                <a:p>
                  <a:pPr>
                    <a:defRPr sz="1200" b="0" i="0" u="none" strike="noStrike" kern="1200" baseline="0">
                      <a:solidFill>
                        <a:srgbClr val="00B0F0"/>
                      </a:solidFill>
                      <a:latin typeface="+mn-lt"/>
                      <a:ea typeface="+mn-ea"/>
                      <a:cs typeface="+mn-cs"/>
                    </a:defRPr>
                  </a:pPr>
                  <a:endParaRPr lang="en-US"/>
                </a:p>
              </c:txPr>
            </c:trendlineLbl>
          </c:trendline>
          <c:xVal>
            <c:numRef>
              <c:f>'Temp. calibration'!$C$246:$C$261</c:f>
              <c:numCache>
                <c:formatCode>General</c:formatCode>
                <c:ptCount val="16"/>
                <c:pt idx="0">
                  <c:v>3.5849199999999999</c:v>
                </c:pt>
                <c:pt idx="1">
                  <c:v>3.529242</c:v>
                </c:pt>
                <c:pt idx="2">
                  <c:v>3.4710960000000002</c:v>
                </c:pt>
                <c:pt idx="3">
                  <c:v>3.4129499999999999</c:v>
                </c:pt>
                <c:pt idx="4">
                  <c:v>3.3562750000000001</c:v>
                </c:pt>
                <c:pt idx="5">
                  <c:v>3.299804</c:v>
                </c:pt>
                <c:pt idx="6">
                  <c:v>3.2450510000000001</c:v>
                </c:pt>
                <c:pt idx="7">
                  <c:v>3.1922540000000001</c:v>
                </c:pt>
                <c:pt idx="8">
                  <c:v>3.1401430000000001</c:v>
                </c:pt>
                <c:pt idx="9">
                  <c:v>3.087564</c:v>
                </c:pt>
                <c:pt idx="10">
                  <c:v>3.0371980000000001</c:v>
                </c:pt>
                <c:pt idx="11">
                  <c:v>2.986596</c:v>
                </c:pt>
                <c:pt idx="12">
                  <c:v>2.9357280000000001</c:v>
                </c:pt>
                <c:pt idx="13">
                  <c:v>2.8888189999999998</c:v>
                </c:pt>
                <c:pt idx="14">
                  <c:v>2.8420860000000001</c:v>
                </c:pt>
                <c:pt idx="15">
                  <c:v>2.79711</c:v>
                </c:pt>
              </c:numCache>
            </c:numRef>
          </c:xVal>
          <c:yVal>
            <c:numRef>
              <c:f>'Temp. calibration'!$D$246:$D$261</c:f>
              <c:numCache>
                <c:formatCode>General</c:formatCode>
                <c:ptCount val="16"/>
                <c:pt idx="0">
                  <c:v>-16.3</c:v>
                </c:pt>
                <c:pt idx="1">
                  <c:v>-17.100000000000001</c:v>
                </c:pt>
                <c:pt idx="2">
                  <c:v>-18</c:v>
                </c:pt>
                <c:pt idx="3">
                  <c:v>-19.100000000000001</c:v>
                </c:pt>
                <c:pt idx="4">
                  <c:v>-20.100000000000001</c:v>
                </c:pt>
                <c:pt idx="5">
                  <c:v>-21.1</c:v>
                </c:pt>
                <c:pt idx="6">
                  <c:v>-22.2</c:v>
                </c:pt>
                <c:pt idx="7">
                  <c:v>-23.2</c:v>
                </c:pt>
                <c:pt idx="8">
                  <c:v>-24.3</c:v>
                </c:pt>
                <c:pt idx="9">
                  <c:v>-25.5</c:v>
                </c:pt>
                <c:pt idx="10">
                  <c:v>-26.6</c:v>
                </c:pt>
                <c:pt idx="11">
                  <c:v>-27.7</c:v>
                </c:pt>
                <c:pt idx="12">
                  <c:v>-28.7</c:v>
                </c:pt>
                <c:pt idx="13">
                  <c:v>-30.1</c:v>
                </c:pt>
                <c:pt idx="14">
                  <c:v>-31.2</c:v>
                </c:pt>
                <c:pt idx="15">
                  <c:v>-32.5</c:v>
                </c:pt>
              </c:numCache>
            </c:numRef>
          </c:yVal>
          <c:smooth val="1"/>
          <c:extLst>
            <c:ext xmlns:c16="http://schemas.microsoft.com/office/drawing/2014/chart" uri="{C3380CC4-5D6E-409C-BE32-E72D297353CC}">
              <c16:uniqueId val="{00000003-F395-47EB-B617-4ED256D02999}"/>
            </c:ext>
          </c:extLst>
        </c:ser>
        <c:dLbls>
          <c:showLegendKey val="0"/>
          <c:showVal val="0"/>
          <c:showCatName val="0"/>
          <c:showSerName val="0"/>
          <c:showPercent val="0"/>
          <c:showBubbleSize val="0"/>
        </c:dLbls>
        <c:axId val="228079872"/>
        <c:axId val="230187392"/>
      </c:scatterChart>
      <c:valAx>
        <c:axId val="228079872"/>
        <c:scaling>
          <c:orientation val="minMax"/>
          <c:max val="3.6"/>
          <c:min val="2.2000000000000002"/>
        </c:scaling>
        <c:delete val="0"/>
        <c:axPos val="b"/>
        <c:title>
          <c:tx>
            <c:rich>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a:solidFill>
                      <a:sysClr val="windowText" lastClr="000000"/>
                    </a:solidFill>
                  </a:rPr>
                  <a:t>Log F</a:t>
                </a:r>
                <a:r>
                  <a:rPr lang="en-US" sz="1600" baseline="-25000">
                    <a:solidFill>
                      <a:sysClr val="windowText" lastClr="000000"/>
                    </a:solidFill>
                  </a:rPr>
                  <a:t>PEAK</a:t>
                </a:r>
              </a:p>
            </c:rich>
          </c:tx>
          <c:overlay val="0"/>
          <c:spPr>
            <a:noFill/>
            <a:ln>
              <a:noFill/>
            </a:ln>
            <a:effectLst/>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30187392"/>
        <c:crossesAt val="-80"/>
        <c:crossBetween val="midCat"/>
        <c:majorUnit val="0.2"/>
      </c:valAx>
      <c:valAx>
        <c:axId val="230187392"/>
        <c:scaling>
          <c:orientation val="minMax"/>
          <c:max val="-10"/>
          <c:min val="-50"/>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a:solidFill>
                      <a:sysClr val="windowText" lastClr="000000"/>
                    </a:solidFill>
                  </a:rPr>
                  <a:t>Temperature /</a:t>
                </a:r>
                <a:r>
                  <a:rPr lang="en-US" sz="1600" baseline="30000">
                    <a:solidFill>
                      <a:sysClr val="windowText" lastClr="000000"/>
                    </a:solidFill>
                  </a:rPr>
                  <a:t>o</a:t>
                </a:r>
                <a:r>
                  <a:rPr lang="en-US" sz="1600">
                    <a:solidFill>
                      <a:sysClr val="windowText" lastClr="000000"/>
                    </a:solidFill>
                  </a:rPr>
                  <a:t>C</a:t>
                </a:r>
              </a:p>
            </c:rich>
          </c:tx>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28079872"/>
        <c:crosses val="autoZero"/>
        <c:crossBetween val="midCat"/>
      </c:valAx>
    </c:plotArea>
    <c:legend>
      <c:legendPos val="r"/>
      <c:layout>
        <c:manualLayout>
          <c:xMode val="edge"/>
          <c:yMode val="edge"/>
          <c:x val="0.62295894886271563"/>
          <c:y val="0.33891159514022173"/>
          <c:w val="0.37410103244837756"/>
          <c:h val="0.18114090251703463"/>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txPr>
    <a:bodyPr/>
    <a:lstStyle/>
    <a:p>
      <a:pPr>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960251621845904"/>
          <c:y val="6.2708401119281582E-2"/>
          <c:w val="0.78375593948640132"/>
          <c:h val="0.66061768789382203"/>
        </c:manualLayout>
      </c:layout>
      <c:scatterChart>
        <c:scatterStyle val="smoothMarker"/>
        <c:varyColors val="0"/>
        <c:ser>
          <c:idx val="6"/>
          <c:order val="1"/>
          <c:tx>
            <c:v>Shelf Temperature</c:v>
          </c:tx>
          <c:spPr>
            <a:ln w="6350" cap="rnd">
              <a:solidFill>
                <a:srgbClr val="FF0000"/>
              </a:solidFill>
              <a:round/>
            </a:ln>
            <a:effectLst/>
          </c:spPr>
          <c:marker>
            <c:symbol val="none"/>
          </c:marker>
          <c:xVal>
            <c:numRef>
              <c:f>'Process data log'!$B$375:$B$1143</c:f>
              <c:numCache>
                <c:formatCode>0.00</c:formatCode>
                <c:ptCount val="769"/>
                <c:pt idx="0">
                  <c:v>12.233333333333333</c:v>
                </c:pt>
                <c:pt idx="1">
                  <c:v>12.266666666666667</c:v>
                </c:pt>
                <c:pt idx="2">
                  <c:v>12.3</c:v>
                </c:pt>
                <c:pt idx="3">
                  <c:v>12.333333333333334</c:v>
                </c:pt>
                <c:pt idx="4">
                  <c:v>12.366666666666667</c:v>
                </c:pt>
                <c:pt idx="5">
                  <c:v>12.4</c:v>
                </c:pt>
                <c:pt idx="6">
                  <c:v>12.433333333333334</c:v>
                </c:pt>
                <c:pt idx="7">
                  <c:v>12.466666666666667</c:v>
                </c:pt>
                <c:pt idx="8">
                  <c:v>12.5</c:v>
                </c:pt>
                <c:pt idx="9">
                  <c:v>12.533333333333333</c:v>
                </c:pt>
                <c:pt idx="10">
                  <c:v>12.566666666666666</c:v>
                </c:pt>
                <c:pt idx="11">
                  <c:v>12.6</c:v>
                </c:pt>
                <c:pt idx="12">
                  <c:v>12.633333333333333</c:v>
                </c:pt>
                <c:pt idx="13">
                  <c:v>12.666666666666666</c:v>
                </c:pt>
                <c:pt idx="14">
                  <c:v>12.7</c:v>
                </c:pt>
                <c:pt idx="15">
                  <c:v>12.733333333333333</c:v>
                </c:pt>
                <c:pt idx="16">
                  <c:v>12.766666666666667</c:v>
                </c:pt>
                <c:pt idx="17">
                  <c:v>12.8</c:v>
                </c:pt>
                <c:pt idx="18">
                  <c:v>12.833333333333334</c:v>
                </c:pt>
                <c:pt idx="19">
                  <c:v>12.866666666666667</c:v>
                </c:pt>
                <c:pt idx="20">
                  <c:v>12.9</c:v>
                </c:pt>
                <c:pt idx="21">
                  <c:v>12.933333333333334</c:v>
                </c:pt>
                <c:pt idx="22">
                  <c:v>12.966666666666667</c:v>
                </c:pt>
                <c:pt idx="23">
                  <c:v>13</c:v>
                </c:pt>
                <c:pt idx="24">
                  <c:v>13.033333333333333</c:v>
                </c:pt>
                <c:pt idx="25">
                  <c:v>13.066666666666666</c:v>
                </c:pt>
                <c:pt idx="26">
                  <c:v>13.1</c:v>
                </c:pt>
                <c:pt idx="27">
                  <c:v>13.133333333333333</c:v>
                </c:pt>
                <c:pt idx="28">
                  <c:v>13.166666666666666</c:v>
                </c:pt>
                <c:pt idx="29">
                  <c:v>13.2</c:v>
                </c:pt>
                <c:pt idx="30">
                  <c:v>13.233333333333333</c:v>
                </c:pt>
                <c:pt idx="31">
                  <c:v>13.266666666666667</c:v>
                </c:pt>
                <c:pt idx="32">
                  <c:v>13.3</c:v>
                </c:pt>
                <c:pt idx="33">
                  <c:v>13.333333333333334</c:v>
                </c:pt>
                <c:pt idx="34">
                  <c:v>13.366666666666667</c:v>
                </c:pt>
                <c:pt idx="35">
                  <c:v>13.4</c:v>
                </c:pt>
                <c:pt idx="36">
                  <c:v>13.433333333333334</c:v>
                </c:pt>
                <c:pt idx="37">
                  <c:v>13.466666666666667</c:v>
                </c:pt>
                <c:pt idx="38">
                  <c:v>13.5</c:v>
                </c:pt>
                <c:pt idx="39">
                  <c:v>13.533333333333333</c:v>
                </c:pt>
                <c:pt idx="40">
                  <c:v>13.566666666666666</c:v>
                </c:pt>
                <c:pt idx="41">
                  <c:v>13.6</c:v>
                </c:pt>
                <c:pt idx="42">
                  <c:v>13.633333333333333</c:v>
                </c:pt>
                <c:pt idx="43">
                  <c:v>13.666666666666666</c:v>
                </c:pt>
                <c:pt idx="44">
                  <c:v>13.7</c:v>
                </c:pt>
                <c:pt idx="45">
                  <c:v>13.733333333333333</c:v>
                </c:pt>
                <c:pt idx="46">
                  <c:v>13.766666666666667</c:v>
                </c:pt>
                <c:pt idx="47">
                  <c:v>13.8</c:v>
                </c:pt>
                <c:pt idx="48">
                  <c:v>13.833333333333334</c:v>
                </c:pt>
                <c:pt idx="49">
                  <c:v>13.866666666666667</c:v>
                </c:pt>
                <c:pt idx="50">
                  <c:v>13.9</c:v>
                </c:pt>
                <c:pt idx="51">
                  <c:v>13.933333333333334</c:v>
                </c:pt>
                <c:pt idx="52">
                  <c:v>13.966666666666667</c:v>
                </c:pt>
                <c:pt idx="53">
                  <c:v>14</c:v>
                </c:pt>
                <c:pt idx="54">
                  <c:v>14.033333333333333</c:v>
                </c:pt>
                <c:pt idx="55">
                  <c:v>14.066666666666666</c:v>
                </c:pt>
                <c:pt idx="56">
                  <c:v>14.1</c:v>
                </c:pt>
                <c:pt idx="57">
                  <c:v>14.133333333333333</c:v>
                </c:pt>
                <c:pt idx="58">
                  <c:v>14.166666666666666</c:v>
                </c:pt>
                <c:pt idx="59">
                  <c:v>14.2</c:v>
                </c:pt>
                <c:pt idx="60">
                  <c:v>14.233333333333333</c:v>
                </c:pt>
                <c:pt idx="61">
                  <c:v>14.266666666666667</c:v>
                </c:pt>
                <c:pt idx="62">
                  <c:v>14.3</c:v>
                </c:pt>
                <c:pt idx="63">
                  <c:v>14.333333333333334</c:v>
                </c:pt>
                <c:pt idx="64">
                  <c:v>14.366666666666667</c:v>
                </c:pt>
                <c:pt idx="65">
                  <c:v>14.4</c:v>
                </c:pt>
                <c:pt idx="66">
                  <c:v>14.433333333333334</c:v>
                </c:pt>
                <c:pt idx="67">
                  <c:v>14.466666666666667</c:v>
                </c:pt>
                <c:pt idx="68">
                  <c:v>14.5</c:v>
                </c:pt>
                <c:pt idx="69">
                  <c:v>14.533333333333333</c:v>
                </c:pt>
                <c:pt idx="70">
                  <c:v>14.566666666666666</c:v>
                </c:pt>
                <c:pt idx="71">
                  <c:v>14.6</c:v>
                </c:pt>
                <c:pt idx="72">
                  <c:v>14.633333333333333</c:v>
                </c:pt>
                <c:pt idx="73">
                  <c:v>14.666666666666666</c:v>
                </c:pt>
                <c:pt idx="74">
                  <c:v>14.7</c:v>
                </c:pt>
                <c:pt idx="75">
                  <c:v>14.733333333333333</c:v>
                </c:pt>
                <c:pt idx="76">
                  <c:v>14.766666666666667</c:v>
                </c:pt>
                <c:pt idx="77">
                  <c:v>14.8</c:v>
                </c:pt>
                <c:pt idx="78">
                  <c:v>14.833333333333334</c:v>
                </c:pt>
                <c:pt idx="79">
                  <c:v>14.866666666666667</c:v>
                </c:pt>
                <c:pt idx="80">
                  <c:v>14.9</c:v>
                </c:pt>
                <c:pt idx="81">
                  <c:v>14.933333333333334</c:v>
                </c:pt>
                <c:pt idx="82">
                  <c:v>14.966666666666667</c:v>
                </c:pt>
                <c:pt idx="83">
                  <c:v>15</c:v>
                </c:pt>
                <c:pt idx="84">
                  <c:v>15.033333333333333</c:v>
                </c:pt>
                <c:pt idx="85">
                  <c:v>15.066666666666666</c:v>
                </c:pt>
                <c:pt idx="86">
                  <c:v>15.1</c:v>
                </c:pt>
                <c:pt idx="87">
                  <c:v>15.133333333333333</c:v>
                </c:pt>
                <c:pt idx="88">
                  <c:v>15.166666666666666</c:v>
                </c:pt>
                <c:pt idx="89">
                  <c:v>15.2</c:v>
                </c:pt>
                <c:pt idx="90">
                  <c:v>15.233333333333333</c:v>
                </c:pt>
                <c:pt idx="91">
                  <c:v>15.266666666666667</c:v>
                </c:pt>
                <c:pt idx="92">
                  <c:v>15.3</c:v>
                </c:pt>
                <c:pt idx="93">
                  <c:v>15.333333333333334</c:v>
                </c:pt>
                <c:pt idx="94">
                  <c:v>15.366666666666667</c:v>
                </c:pt>
                <c:pt idx="95">
                  <c:v>15.4</c:v>
                </c:pt>
                <c:pt idx="96">
                  <c:v>15.433333333333334</c:v>
                </c:pt>
                <c:pt idx="97">
                  <c:v>15.466666666666667</c:v>
                </c:pt>
                <c:pt idx="98">
                  <c:v>15.5</c:v>
                </c:pt>
                <c:pt idx="99">
                  <c:v>15.533333333333333</c:v>
                </c:pt>
                <c:pt idx="100">
                  <c:v>15.566666666666666</c:v>
                </c:pt>
                <c:pt idx="101">
                  <c:v>15.6</c:v>
                </c:pt>
                <c:pt idx="102">
                  <c:v>15.633333333333333</c:v>
                </c:pt>
                <c:pt idx="103">
                  <c:v>15.666666666666666</c:v>
                </c:pt>
                <c:pt idx="104">
                  <c:v>15.7</c:v>
                </c:pt>
                <c:pt idx="105">
                  <c:v>15.733333333333333</c:v>
                </c:pt>
                <c:pt idx="106">
                  <c:v>15.766666666666667</c:v>
                </c:pt>
                <c:pt idx="107">
                  <c:v>15.8</c:v>
                </c:pt>
                <c:pt idx="108">
                  <c:v>15.833333333333334</c:v>
                </c:pt>
                <c:pt idx="109">
                  <c:v>15.866666666666667</c:v>
                </c:pt>
                <c:pt idx="110">
                  <c:v>15.9</c:v>
                </c:pt>
                <c:pt idx="111">
                  <c:v>15.933333333333334</c:v>
                </c:pt>
                <c:pt idx="112">
                  <c:v>15.966666666666667</c:v>
                </c:pt>
                <c:pt idx="113">
                  <c:v>16</c:v>
                </c:pt>
                <c:pt idx="114">
                  <c:v>16.033333333333335</c:v>
                </c:pt>
                <c:pt idx="115">
                  <c:v>16.066666666666666</c:v>
                </c:pt>
                <c:pt idx="116">
                  <c:v>16.100000000000001</c:v>
                </c:pt>
                <c:pt idx="117">
                  <c:v>16.133333333333333</c:v>
                </c:pt>
                <c:pt idx="118">
                  <c:v>16.166666666666668</c:v>
                </c:pt>
                <c:pt idx="119">
                  <c:v>16.2</c:v>
                </c:pt>
                <c:pt idx="120">
                  <c:v>16.233333333333334</c:v>
                </c:pt>
                <c:pt idx="121">
                  <c:v>16.266666666666666</c:v>
                </c:pt>
                <c:pt idx="122">
                  <c:v>16.3</c:v>
                </c:pt>
                <c:pt idx="123">
                  <c:v>16.333333333333332</c:v>
                </c:pt>
                <c:pt idx="124">
                  <c:v>16.366666666666667</c:v>
                </c:pt>
                <c:pt idx="125">
                  <c:v>16.399999999999999</c:v>
                </c:pt>
                <c:pt idx="126">
                  <c:v>16.433333333333334</c:v>
                </c:pt>
                <c:pt idx="127">
                  <c:v>16.466666666666665</c:v>
                </c:pt>
                <c:pt idx="128">
                  <c:v>16.5</c:v>
                </c:pt>
                <c:pt idx="129">
                  <c:v>16.533333333333335</c:v>
                </c:pt>
                <c:pt idx="130">
                  <c:v>16.566666666666666</c:v>
                </c:pt>
                <c:pt idx="131">
                  <c:v>16.600000000000001</c:v>
                </c:pt>
                <c:pt idx="132">
                  <c:v>16.633333333333333</c:v>
                </c:pt>
                <c:pt idx="133">
                  <c:v>16.666666666666668</c:v>
                </c:pt>
                <c:pt idx="134">
                  <c:v>16.7</c:v>
                </c:pt>
                <c:pt idx="135">
                  <c:v>16.733333333333334</c:v>
                </c:pt>
                <c:pt idx="136">
                  <c:v>16.766666666666666</c:v>
                </c:pt>
                <c:pt idx="137">
                  <c:v>16.8</c:v>
                </c:pt>
                <c:pt idx="138">
                  <c:v>16.833333333333332</c:v>
                </c:pt>
                <c:pt idx="139">
                  <c:v>16.866666666666667</c:v>
                </c:pt>
                <c:pt idx="140">
                  <c:v>16.899999999999999</c:v>
                </c:pt>
                <c:pt idx="141">
                  <c:v>16.933333333333334</c:v>
                </c:pt>
                <c:pt idx="142">
                  <c:v>16.966666666666665</c:v>
                </c:pt>
                <c:pt idx="143">
                  <c:v>17</c:v>
                </c:pt>
                <c:pt idx="144">
                  <c:v>17.033333333333335</c:v>
                </c:pt>
                <c:pt idx="145">
                  <c:v>17.066666666666666</c:v>
                </c:pt>
                <c:pt idx="146">
                  <c:v>17.100000000000001</c:v>
                </c:pt>
                <c:pt idx="147">
                  <c:v>17.133333333333333</c:v>
                </c:pt>
                <c:pt idx="148">
                  <c:v>17.166666666666668</c:v>
                </c:pt>
                <c:pt idx="149">
                  <c:v>17.2</c:v>
                </c:pt>
                <c:pt idx="150">
                  <c:v>17.233333333333334</c:v>
                </c:pt>
                <c:pt idx="151">
                  <c:v>17.266666666666666</c:v>
                </c:pt>
                <c:pt idx="152">
                  <c:v>17.3</c:v>
                </c:pt>
                <c:pt idx="153">
                  <c:v>17.333333333333332</c:v>
                </c:pt>
                <c:pt idx="154">
                  <c:v>17.366666666666667</c:v>
                </c:pt>
                <c:pt idx="155">
                  <c:v>17.399999999999999</c:v>
                </c:pt>
                <c:pt idx="156">
                  <c:v>17.433333333333334</c:v>
                </c:pt>
                <c:pt idx="157">
                  <c:v>17.466666666666665</c:v>
                </c:pt>
                <c:pt idx="158">
                  <c:v>17.5</c:v>
                </c:pt>
                <c:pt idx="159">
                  <c:v>17.533333333333335</c:v>
                </c:pt>
                <c:pt idx="160">
                  <c:v>17.566666666666666</c:v>
                </c:pt>
                <c:pt idx="161">
                  <c:v>17.600000000000001</c:v>
                </c:pt>
                <c:pt idx="162">
                  <c:v>17.633333333333333</c:v>
                </c:pt>
                <c:pt idx="163">
                  <c:v>17.666666666666668</c:v>
                </c:pt>
                <c:pt idx="164">
                  <c:v>17.7</c:v>
                </c:pt>
                <c:pt idx="165">
                  <c:v>17.733333333333334</c:v>
                </c:pt>
                <c:pt idx="166">
                  <c:v>17.766666666666666</c:v>
                </c:pt>
                <c:pt idx="167">
                  <c:v>17.8</c:v>
                </c:pt>
                <c:pt idx="168">
                  <c:v>17.833333333333332</c:v>
                </c:pt>
                <c:pt idx="169">
                  <c:v>17.866666666666667</c:v>
                </c:pt>
                <c:pt idx="170">
                  <c:v>17.899999999999999</c:v>
                </c:pt>
                <c:pt idx="171">
                  <c:v>17.933333333333334</c:v>
                </c:pt>
                <c:pt idx="172">
                  <c:v>17.966666666666665</c:v>
                </c:pt>
                <c:pt idx="173">
                  <c:v>18</c:v>
                </c:pt>
                <c:pt idx="174">
                  <c:v>18.033333333333335</c:v>
                </c:pt>
                <c:pt idx="175">
                  <c:v>18.066666666666666</c:v>
                </c:pt>
                <c:pt idx="176">
                  <c:v>18.100000000000001</c:v>
                </c:pt>
                <c:pt idx="177">
                  <c:v>18.133333333333333</c:v>
                </c:pt>
                <c:pt idx="178">
                  <c:v>18.166666666666668</c:v>
                </c:pt>
                <c:pt idx="179">
                  <c:v>18.2</c:v>
                </c:pt>
                <c:pt idx="180">
                  <c:v>18.233333333333334</c:v>
                </c:pt>
                <c:pt idx="181">
                  <c:v>18.266666666666666</c:v>
                </c:pt>
                <c:pt idx="182">
                  <c:v>18.3</c:v>
                </c:pt>
                <c:pt idx="183">
                  <c:v>18.333333333333332</c:v>
                </c:pt>
                <c:pt idx="184">
                  <c:v>18.366666666666667</c:v>
                </c:pt>
                <c:pt idx="185">
                  <c:v>18.399999999999999</c:v>
                </c:pt>
                <c:pt idx="186">
                  <c:v>18.433333333333334</c:v>
                </c:pt>
                <c:pt idx="187">
                  <c:v>18.466666666666665</c:v>
                </c:pt>
                <c:pt idx="188">
                  <c:v>18.5</c:v>
                </c:pt>
                <c:pt idx="189">
                  <c:v>18.533333333333335</c:v>
                </c:pt>
                <c:pt idx="190">
                  <c:v>18.566666666666666</c:v>
                </c:pt>
                <c:pt idx="191">
                  <c:v>18.600000000000001</c:v>
                </c:pt>
                <c:pt idx="192">
                  <c:v>18.633333333333333</c:v>
                </c:pt>
                <c:pt idx="193">
                  <c:v>18.666666666666668</c:v>
                </c:pt>
                <c:pt idx="194">
                  <c:v>18.7</c:v>
                </c:pt>
                <c:pt idx="195">
                  <c:v>18.733333333333334</c:v>
                </c:pt>
                <c:pt idx="196">
                  <c:v>18.766666666666666</c:v>
                </c:pt>
                <c:pt idx="197">
                  <c:v>18.8</c:v>
                </c:pt>
                <c:pt idx="198">
                  <c:v>18.833333333333332</c:v>
                </c:pt>
                <c:pt idx="199">
                  <c:v>18.866666666666667</c:v>
                </c:pt>
                <c:pt idx="200">
                  <c:v>18.899999999999999</c:v>
                </c:pt>
                <c:pt idx="201">
                  <c:v>18.933333333333334</c:v>
                </c:pt>
                <c:pt idx="202">
                  <c:v>18.966666666666665</c:v>
                </c:pt>
                <c:pt idx="203">
                  <c:v>19</c:v>
                </c:pt>
                <c:pt idx="204">
                  <c:v>19.033333333333335</c:v>
                </c:pt>
                <c:pt idx="205">
                  <c:v>19.066666666666666</c:v>
                </c:pt>
                <c:pt idx="206">
                  <c:v>19.100000000000001</c:v>
                </c:pt>
                <c:pt idx="207">
                  <c:v>19.133333333333333</c:v>
                </c:pt>
                <c:pt idx="208">
                  <c:v>19.166666666666668</c:v>
                </c:pt>
                <c:pt idx="209">
                  <c:v>19.2</c:v>
                </c:pt>
                <c:pt idx="210">
                  <c:v>19.233333333333334</c:v>
                </c:pt>
                <c:pt idx="211">
                  <c:v>19.266666666666666</c:v>
                </c:pt>
                <c:pt idx="212">
                  <c:v>19.3</c:v>
                </c:pt>
                <c:pt idx="213">
                  <c:v>19.333333333333332</c:v>
                </c:pt>
                <c:pt idx="214">
                  <c:v>19.366666666666667</c:v>
                </c:pt>
                <c:pt idx="215">
                  <c:v>19.399999999999999</c:v>
                </c:pt>
                <c:pt idx="216">
                  <c:v>19.433333333333334</c:v>
                </c:pt>
                <c:pt idx="217">
                  <c:v>19.466666666666665</c:v>
                </c:pt>
                <c:pt idx="218">
                  <c:v>19.5</c:v>
                </c:pt>
                <c:pt idx="219">
                  <c:v>19.533333333333335</c:v>
                </c:pt>
                <c:pt idx="220">
                  <c:v>19.566666666666666</c:v>
                </c:pt>
                <c:pt idx="221">
                  <c:v>19.600000000000001</c:v>
                </c:pt>
                <c:pt idx="222">
                  <c:v>19.633333333333333</c:v>
                </c:pt>
                <c:pt idx="223">
                  <c:v>19.666666666666668</c:v>
                </c:pt>
                <c:pt idx="224">
                  <c:v>19.7</c:v>
                </c:pt>
                <c:pt idx="225">
                  <c:v>19.733333333333334</c:v>
                </c:pt>
                <c:pt idx="226">
                  <c:v>19.766666666666666</c:v>
                </c:pt>
                <c:pt idx="227">
                  <c:v>19.8</c:v>
                </c:pt>
                <c:pt idx="228">
                  <c:v>19.833333333333332</c:v>
                </c:pt>
                <c:pt idx="229">
                  <c:v>19.866666666666667</c:v>
                </c:pt>
                <c:pt idx="230">
                  <c:v>19.899999999999999</c:v>
                </c:pt>
                <c:pt idx="231">
                  <c:v>19.933333333333334</c:v>
                </c:pt>
                <c:pt idx="232">
                  <c:v>19.966666666666665</c:v>
                </c:pt>
                <c:pt idx="233">
                  <c:v>20</c:v>
                </c:pt>
                <c:pt idx="234">
                  <c:v>20.033333333333335</c:v>
                </c:pt>
                <c:pt idx="235">
                  <c:v>20.066666666666666</c:v>
                </c:pt>
                <c:pt idx="236">
                  <c:v>20.100000000000001</c:v>
                </c:pt>
                <c:pt idx="237">
                  <c:v>20.133333333333333</c:v>
                </c:pt>
                <c:pt idx="238">
                  <c:v>20.166666666666668</c:v>
                </c:pt>
                <c:pt idx="239">
                  <c:v>20.2</c:v>
                </c:pt>
                <c:pt idx="240">
                  <c:v>20.233333333333334</c:v>
                </c:pt>
                <c:pt idx="241">
                  <c:v>20.266666666666666</c:v>
                </c:pt>
                <c:pt idx="242">
                  <c:v>20.3</c:v>
                </c:pt>
                <c:pt idx="243">
                  <c:v>20.333333333333332</c:v>
                </c:pt>
                <c:pt idx="244">
                  <c:v>20.366666666666667</c:v>
                </c:pt>
                <c:pt idx="245">
                  <c:v>20.399999999999999</c:v>
                </c:pt>
                <c:pt idx="246">
                  <c:v>20.433333333333334</c:v>
                </c:pt>
                <c:pt idx="247">
                  <c:v>20.466666666666665</c:v>
                </c:pt>
                <c:pt idx="248">
                  <c:v>20.5</c:v>
                </c:pt>
                <c:pt idx="249">
                  <c:v>20.533333333333335</c:v>
                </c:pt>
                <c:pt idx="250">
                  <c:v>20.566666666666666</c:v>
                </c:pt>
                <c:pt idx="251">
                  <c:v>20.6</c:v>
                </c:pt>
                <c:pt idx="252">
                  <c:v>20.633333333333333</c:v>
                </c:pt>
                <c:pt idx="253">
                  <c:v>20.666666666666668</c:v>
                </c:pt>
                <c:pt idx="254">
                  <c:v>20.7</c:v>
                </c:pt>
                <c:pt idx="255">
                  <c:v>20.733333333333334</c:v>
                </c:pt>
                <c:pt idx="256">
                  <c:v>20.766666666666666</c:v>
                </c:pt>
                <c:pt idx="257">
                  <c:v>20.8</c:v>
                </c:pt>
                <c:pt idx="258">
                  <c:v>20.833333333333332</c:v>
                </c:pt>
                <c:pt idx="259">
                  <c:v>20.866666666666667</c:v>
                </c:pt>
                <c:pt idx="260">
                  <c:v>20.9</c:v>
                </c:pt>
                <c:pt idx="261">
                  <c:v>20.933333333333334</c:v>
                </c:pt>
                <c:pt idx="262">
                  <c:v>20.966666666666665</c:v>
                </c:pt>
                <c:pt idx="263">
                  <c:v>21</c:v>
                </c:pt>
                <c:pt idx="264">
                  <c:v>21.033333333333335</c:v>
                </c:pt>
                <c:pt idx="265">
                  <c:v>21.066666666666666</c:v>
                </c:pt>
                <c:pt idx="266">
                  <c:v>21.1</c:v>
                </c:pt>
                <c:pt idx="267">
                  <c:v>21.133333333333333</c:v>
                </c:pt>
                <c:pt idx="268">
                  <c:v>21.166666666666668</c:v>
                </c:pt>
                <c:pt idx="269">
                  <c:v>21.2</c:v>
                </c:pt>
                <c:pt idx="270">
                  <c:v>21.233333333333334</c:v>
                </c:pt>
                <c:pt idx="271">
                  <c:v>21.266666666666666</c:v>
                </c:pt>
                <c:pt idx="272">
                  <c:v>21.3</c:v>
                </c:pt>
                <c:pt idx="273">
                  <c:v>21.333333333333332</c:v>
                </c:pt>
                <c:pt idx="274">
                  <c:v>21.366666666666667</c:v>
                </c:pt>
                <c:pt idx="275">
                  <c:v>21.4</c:v>
                </c:pt>
                <c:pt idx="276">
                  <c:v>21.433333333333334</c:v>
                </c:pt>
                <c:pt idx="277">
                  <c:v>21.466666666666665</c:v>
                </c:pt>
                <c:pt idx="278">
                  <c:v>21.5</c:v>
                </c:pt>
                <c:pt idx="279">
                  <c:v>21.533333333333335</c:v>
                </c:pt>
                <c:pt idx="280">
                  <c:v>21.566666666666666</c:v>
                </c:pt>
                <c:pt idx="281">
                  <c:v>21.6</c:v>
                </c:pt>
                <c:pt idx="282">
                  <c:v>21.633333333333333</c:v>
                </c:pt>
                <c:pt idx="283">
                  <c:v>21.666666666666668</c:v>
                </c:pt>
                <c:pt idx="284">
                  <c:v>21.7</c:v>
                </c:pt>
                <c:pt idx="285">
                  <c:v>21.733333333333334</c:v>
                </c:pt>
                <c:pt idx="286">
                  <c:v>21.766666666666666</c:v>
                </c:pt>
                <c:pt idx="287">
                  <c:v>21.8</c:v>
                </c:pt>
                <c:pt idx="288">
                  <c:v>21.833333333333332</c:v>
                </c:pt>
                <c:pt idx="289">
                  <c:v>21.866666666666667</c:v>
                </c:pt>
                <c:pt idx="290">
                  <c:v>21.9</c:v>
                </c:pt>
                <c:pt idx="291">
                  <c:v>21.933333333333334</c:v>
                </c:pt>
                <c:pt idx="292">
                  <c:v>21.966666666666665</c:v>
                </c:pt>
                <c:pt idx="293">
                  <c:v>22</c:v>
                </c:pt>
                <c:pt idx="294">
                  <c:v>22.033333333333335</c:v>
                </c:pt>
                <c:pt idx="295">
                  <c:v>22.066666666666666</c:v>
                </c:pt>
                <c:pt idx="296">
                  <c:v>22.1</c:v>
                </c:pt>
                <c:pt idx="297">
                  <c:v>22.133333333333333</c:v>
                </c:pt>
                <c:pt idx="298">
                  <c:v>22.166666666666668</c:v>
                </c:pt>
                <c:pt idx="299">
                  <c:v>22.2</c:v>
                </c:pt>
                <c:pt idx="300">
                  <c:v>22.233333333333334</c:v>
                </c:pt>
                <c:pt idx="301">
                  <c:v>22.266666666666666</c:v>
                </c:pt>
                <c:pt idx="302">
                  <c:v>22.3</c:v>
                </c:pt>
                <c:pt idx="303">
                  <c:v>22.333333333333332</c:v>
                </c:pt>
                <c:pt idx="304">
                  <c:v>22.366666666666667</c:v>
                </c:pt>
                <c:pt idx="305">
                  <c:v>22.4</c:v>
                </c:pt>
                <c:pt idx="306">
                  <c:v>22.433333333333334</c:v>
                </c:pt>
                <c:pt idx="307">
                  <c:v>22.466666666666665</c:v>
                </c:pt>
                <c:pt idx="308">
                  <c:v>22.5</c:v>
                </c:pt>
                <c:pt idx="309">
                  <c:v>22.533333333333335</c:v>
                </c:pt>
                <c:pt idx="310">
                  <c:v>22.566666666666666</c:v>
                </c:pt>
                <c:pt idx="311">
                  <c:v>22.6</c:v>
                </c:pt>
                <c:pt idx="312">
                  <c:v>22.633333333333333</c:v>
                </c:pt>
                <c:pt idx="313">
                  <c:v>22.666666666666668</c:v>
                </c:pt>
                <c:pt idx="314">
                  <c:v>22.7</c:v>
                </c:pt>
                <c:pt idx="315">
                  <c:v>22.733333333333334</c:v>
                </c:pt>
                <c:pt idx="316">
                  <c:v>22.766666666666666</c:v>
                </c:pt>
                <c:pt idx="317">
                  <c:v>22.8</c:v>
                </c:pt>
                <c:pt idx="318">
                  <c:v>22.833333333333332</c:v>
                </c:pt>
                <c:pt idx="319">
                  <c:v>22.866666666666667</c:v>
                </c:pt>
                <c:pt idx="320">
                  <c:v>22.9</c:v>
                </c:pt>
                <c:pt idx="321">
                  <c:v>22.933333333333334</c:v>
                </c:pt>
                <c:pt idx="322">
                  <c:v>22.966666666666665</c:v>
                </c:pt>
                <c:pt idx="323">
                  <c:v>23</c:v>
                </c:pt>
                <c:pt idx="324">
                  <c:v>23.033333333333335</c:v>
                </c:pt>
                <c:pt idx="325">
                  <c:v>23.066666666666666</c:v>
                </c:pt>
                <c:pt idx="326">
                  <c:v>23.1</c:v>
                </c:pt>
                <c:pt idx="327">
                  <c:v>23.133333333333333</c:v>
                </c:pt>
                <c:pt idx="328">
                  <c:v>23.166666666666668</c:v>
                </c:pt>
                <c:pt idx="329">
                  <c:v>23.2</c:v>
                </c:pt>
                <c:pt idx="330">
                  <c:v>23.233333333333334</c:v>
                </c:pt>
                <c:pt idx="331">
                  <c:v>23.266666666666666</c:v>
                </c:pt>
                <c:pt idx="332">
                  <c:v>23.3</c:v>
                </c:pt>
                <c:pt idx="333">
                  <c:v>23.333333333333332</c:v>
                </c:pt>
                <c:pt idx="334">
                  <c:v>23.366666666666667</c:v>
                </c:pt>
                <c:pt idx="335">
                  <c:v>23.4</c:v>
                </c:pt>
                <c:pt idx="336">
                  <c:v>23.433333333333334</c:v>
                </c:pt>
                <c:pt idx="337">
                  <c:v>23.466666666666665</c:v>
                </c:pt>
                <c:pt idx="338">
                  <c:v>23.5</c:v>
                </c:pt>
                <c:pt idx="339">
                  <c:v>23.533333333333335</c:v>
                </c:pt>
                <c:pt idx="340">
                  <c:v>23.566666666666666</c:v>
                </c:pt>
                <c:pt idx="341">
                  <c:v>23.6</c:v>
                </c:pt>
                <c:pt idx="342">
                  <c:v>23.633333333333333</c:v>
                </c:pt>
                <c:pt idx="343">
                  <c:v>23.666666666666668</c:v>
                </c:pt>
                <c:pt idx="344">
                  <c:v>23.7</c:v>
                </c:pt>
                <c:pt idx="345">
                  <c:v>23.733333333333334</c:v>
                </c:pt>
                <c:pt idx="346">
                  <c:v>23.766666666666666</c:v>
                </c:pt>
                <c:pt idx="347">
                  <c:v>23.8</c:v>
                </c:pt>
                <c:pt idx="348">
                  <c:v>23.833333333333332</c:v>
                </c:pt>
                <c:pt idx="349">
                  <c:v>23.866666666666667</c:v>
                </c:pt>
                <c:pt idx="350">
                  <c:v>23.9</c:v>
                </c:pt>
                <c:pt idx="351">
                  <c:v>23.933333333333334</c:v>
                </c:pt>
                <c:pt idx="352">
                  <c:v>23.966666666666665</c:v>
                </c:pt>
                <c:pt idx="353">
                  <c:v>24</c:v>
                </c:pt>
                <c:pt idx="354">
                  <c:v>24.033333333333335</c:v>
                </c:pt>
                <c:pt idx="355">
                  <c:v>24.066666666666666</c:v>
                </c:pt>
                <c:pt idx="356">
                  <c:v>24.1</c:v>
                </c:pt>
                <c:pt idx="357">
                  <c:v>24.133333333333333</c:v>
                </c:pt>
                <c:pt idx="358">
                  <c:v>24.166666666666668</c:v>
                </c:pt>
                <c:pt idx="359">
                  <c:v>24.2</c:v>
                </c:pt>
                <c:pt idx="360">
                  <c:v>24.233333333333334</c:v>
                </c:pt>
                <c:pt idx="361">
                  <c:v>24.266666666666666</c:v>
                </c:pt>
                <c:pt idx="362">
                  <c:v>24.3</c:v>
                </c:pt>
                <c:pt idx="363">
                  <c:v>24.333333333333332</c:v>
                </c:pt>
                <c:pt idx="364">
                  <c:v>24.366666666666667</c:v>
                </c:pt>
                <c:pt idx="365">
                  <c:v>24.4</c:v>
                </c:pt>
                <c:pt idx="366">
                  <c:v>24.433333333333334</c:v>
                </c:pt>
                <c:pt idx="367">
                  <c:v>24.466666666666665</c:v>
                </c:pt>
                <c:pt idx="368">
                  <c:v>24.5</c:v>
                </c:pt>
                <c:pt idx="369">
                  <c:v>24.533333333333335</c:v>
                </c:pt>
                <c:pt idx="370">
                  <c:v>24.566666666666666</c:v>
                </c:pt>
                <c:pt idx="371">
                  <c:v>24.6</c:v>
                </c:pt>
                <c:pt idx="372">
                  <c:v>24.633333333333333</c:v>
                </c:pt>
                <c:pt idx="373">
                  <c:v>24.666666666666668</c:v>
                </c:pt>
                <c:pt idx="374">
                  <c:v>24.7</c:v>
                </c:pt>
                <c:pt idx="375">
                  <c:v>24.733333333333334</c:v>
                </c:pt>
                <c:pt idx="376">
                  <c:v>24.766666666666666</c:v>
                </c:pt>
                <c:pt idx="377">
                  <c:v>24.8</c:v>
                </c:pt>
                <c:pt idx="378">
                  <c:v>24.833333333333332</c:v>
                </c:pt>
                <c:pt idx="379">
                  <c:v>24.866666666666667</c:v>
                </c:pt>
                <c:pt idx="380">
                  <c:v>24.9</c:v>
                </c:pt>
                <c:pt idx="381">
                  <c:v>24.933333333333334</c:v>
                </c:pt>
                <c:pt idx="382">
                  <c:v>24.966666666666665</c:v>
                </c:pt>
                <c:pt idx="383">
                  <c:v>25</c:v>
                </c:pt>
                <c:pt idx="384">
                  <c:v>25.033333333333335</c:v>
                </c:pt>
                <c:pt idx="385">
                  <c:v>25.066666666666666</c:v>
                </c:pt>
                <c:pt idx="386">
                  <c:v>25.1</c:v>
                </c:pt>
                <c:pt idx="387">
                  <c:v>25.133333333333333</c:v>
                </c:pt>
                <c:pt idx="388">
                  <c:v>25.166666666666668</c:v>
                </c:pt>
                <c:pt idx="389">
                  <c:v>25.2</c:v>
                </c:pt>
                <c:pt idx="390">
                  <c:v>25.233333333333334</c:v>
                </c:pt>
                <c:pt idx="391">
                  <c:v>25.266666666666666</c:v>
                </c:pt>
                <c:pt idx="392">
                  <c:v>25.3</c:v>
                </c:pt>
                <c:pt idx="393">
                  <c:v>25.333333333333332</c:v>
                </c:pt>
                <c:pt idx="394">
                  <c:v>25.366666666666667</c:v>
                </c:pt>
                <c:pt idx="395">
                  <c:v>25.4</c:v>
                </c:pt>
                <c:pt idx="396">
                  <c:v>25.433333333333334</c:v>
                </c:pt>
                <c:pt idx="397">
                  <c:v>25.466666666666665</c:v>
                </c:pt>
                <c:pt idx="398">
                  <c:v>25.5</c:v>
                </c:pt>
                <c:pt idx="399">
                  <c:v>25.533333333333335</c:v>
                </c:pt>
                <c:pt idx="400">
                  <c:v>25.566666666666666</c:v>
                </c:pt>
                <c:pt idx="401">
                  <c:v>25.6</c:v>
                </c:pt>
                <c:pt idx="402">
                  <c:v>25.633333333333333</c:v>
                </c:pt>
                <c:pt idx="403">
                  <c:v>25.666666666666668</c:v>
                </c:pt>
                <c:pt idx="404">
                  <c:v>25.7</c:v>
                </c:pt>
                <c:pt idx="405">
                  <c:v>25.733333333333334</c:v>
                </c:pt>
                <c:pt idx="406">
                  <c:v>25.766666666666666</c:v>
                </c:pt>
                <c:pt idx="407">
                  <c:v>25.8</c:v>
                </c:pt>
                <c:pt idx="408">
                  <c:v>25.833333333333332</c:v>
                </c:pt>
                <c:pt idx="409">
                  <c:v>25.866666666666667</c:v>
                </c:pt>
                <c:pt idx="410">
                  <c:v>25.9</c:v>
                </c:pt>
                <c:pt idx="411">
                  <c:v>25.933333333333334</c:v>
                </c:pt>
                <c:pt idx="412">
                  <c:v>25.966666666666665</c:v>
                </c:pt>
                <c:pt idx="413">
                  <c:v>26</c:v>
                </c:pt>
                <c:pt idx="414">
                  <c:v>26.033333333333335</c:v>
                </c:pt>
                <c:pt idx="415">
                  <c:v>26.066666666666666</c:v>
                </c:pt>
                <c:pt idx="416">
                  <c:v>26.1</c:v>
                </c:pt>
                <c:pt idx="417">
                  <c:v>26.133333333333333</c:v>
                </c:pt>
                <c:pt idx="418">
                  <c:v>26.166666666666668</c:v>
                </c:pt>
                <c:pt idx="419">
                  <c:v>26.2</c:v>
                </c:pt>
                <c:pt idx="420">
                  <c:v>26.233333333333334</c:v>
                </c:pt>
                <c:pt idx="421">
                  <c:v>26.266666666666666</c:v>
                </c:pt>
                <c:pt idx="422">
                  <c:v>26.3</c:v>
                </c:pt>
                <c:pt idx="423">
                  <c:v>26.333333333333332</c:v>
                </c:pt>
                <c:pt idx="424">
                  <c:v>26.366666666666667</c:v>
                </c:pt>
                <c:pt idx="425">
                  <c:v>26.4</c:v>
                </c:pt>
                <c:pt idx="426">
                  <c:v>26.433333333333334</c:v>
                </c:pt>
                <c:pt idx="427">
                  <c:v>26.466666666666665</c:v>
                </c:pt>
                <c:pt idx="428">
                  <c:v>26.5</c:v>
                </c:pt>
                <c:pt idx="429">
                  <c:v>26.533333333333335</c:v>
                </c:pt>
                <c:pt idx="430">
                  <c:v>26.566666666666666</c:v>
                </c:pt>
                <c:pt idx="431">
                  <c:v>26.6</c:v>
                </c:pt>
                <c:pt idx="432">
                  <c:v>26.633333333333333</c:v>
                </c:pt>
                <c:pt idx="433">
                  <c:v>26.666666666666668</c:v>
                </c:pt>
                <c:pt idx="434">
                  <c:v>26.7</c:v>
                </c:pt>
                <c:pt idx="435">
                  <c:v>26.733333333333334</c:v>
                </c:pt>
                <c:pt idx="436">
                  <c:v>26.766666666666666</c:v>
                </c:pt>
                <c:pt idx="437">
                  <c:v>26.8</c:v>
                </c:pt>
                <c:pt idx="438">
                  <c:v>26.833333333333332</c:v>
                </c:pt>
                <c:pt idx="439">
                  <c:v>26.866666666666667</c:v>
                </c:pt>
                <c:pt idx="440">
                  <c:v>26.9</c:v>
                </c:pt>
                <c:pt idx="441">
                  <c:v>26.933333333333334</c:v>
                </c:pt>
                <c:pt idx="442">
                  <c:v>26.966666666666665</c:v>
                </c:pt>
                <c:pt idx="443">
                  <c:v>27</c:v>
                </c:pt>
                <c:pt idx="444">
                  <c:v>27.033333333333335</c:v>
                </c:pt>
                <c:pt idx="445">
                  <c:v>27.066666666666666</c:v>
                </c:pt>
                <c:pt idx="446">
                  <c:v>27.1</c:v>
                </c:pt>
                <c:pt idx="447">
                  <c:v>27.133333333333333</c:v>
                </c:pt>
                <c:pt idx="448">
                  <c:v>27.166666666666668</c:v>
                </c:pt>
                <c:pt idx="449">
                  <c:v>27.2</c:v>
                </c:pt>
                <c:pt idx="450">
                  <c:v>27.233333333333334</c:v>
                </c:pt>
                <c:pt idx="451">
                  <c:v>27.266666666666666</c:v>
                </c:pt>
                <c:pt idx="452">
                  <c:v>27.3</c:v>
                </c:pt>
                <c:pt idx="453">
                  <c:v>27.333333333333332</c:v>
                </c:pt>
                <c:pt idx="454">
                  <c:v>27.366666666666667</c:v>
                </c:pt>
                <c:pt idx="455">
                  <c:v>27.4</c:v>
                </c:pt>
                <c:pt idx="456">
                  <c:v>27.433333333333334</c:v>
                </c:pt>
                <c:pt idx="457">
                  <c:v>27.466666666666665</c:v>
                </c:pt>
                <c:pt idx="458">
                  <c:v>27.5</c:v>
                </c:pt>
                <c:pt idx="459">
                  <c:v>27.533333333333335</c:v>
                </c:pt>
                <c:pt idx="460">
                  <c:v>27.566666666666666</c:v>
                </c:pt>
                <c:pt idx="461">
                  <c:v>27.6</c:v>
                </c:pt>
                <c:pt idx="462">
                  <c:v>27.633333333333333</c:v>
                </c:pt>
                <c:pt idx="463">
                  <c:v>27.666666666666668</c:v>
                </c:pt>
                <c:pt idx="464">
                  <c:v>27.7</c:v>
                </c:pt>
                <c:pt idx="465">
                  <c:v>27.733333333333334</c:v>
                </c:pt>
                <c:pt idx="466">
                  <c:v>27.766666666666666</c:v>
                </c:pt>
                <c:pt idx="467">
                  <c:v>27.8</c:v>
                </c:pt>
                <c:pt idx="468">
                  <c:v>27.833333333333332</c:v>
                </c:pt>
                <c:pt idx="469">
                  <c:v>27.866666666666667</c:v>
                </c:pt>
                <c:pt idx="470">
                  <c:v>27.9</c:v>
                </c:pt>
                <c:pt idx="471">
                  <c:v>27.933333333333334</c:v>
                </c:pt>
                <c:pt idx="472">
                  <c:v>27.966666666666665</c:v>
                </c:pt>
                <c:pt idx="473">
                  <c:v>28</c:v>
                </c:pt>
                <c:pt idx="474">
                  <c:v>28.033333333333335</c:v>
                </c:pt>
                <c:pt idx="475">
                  <c:v>28.066666666666666</c:v>
                </c:pt>
                <c:pt idx="476">
                  <c:v>28.1</c:v>
                </c:pt>
                <c:pt idx="477">
                  <c:v>28.133333333333333</c:v>
                </c:pt>
                <c:pt idx="478">
                  <c:v>28.166666666666668</c:v>
                </c:pt>
                <c:pt idx="479">
                  <c:v>28.2</c:v>
                </c:pt>
                <c:pt idx="480">
                  <c:v>28.233333333333334</c:v>
                </c:pt>
                <c:pt idx="481">
                  <c:v>28.266666666666666</c:v>
                </c:pt>
                <c:pt idx="482">
                  <c:v>28.3</c:v>
                </c:pt>
                <c:pt idx="483">
                  <c:v>28.333333333333332</c:v>
                </c:pt>
                <c:pt idx="484">
                  <c:v>28.366666666666667</c:v>
                </c:pt>
                <c:pt idx="485">
                  <c:v>28.4</c:v>
                </c:pt>
                <c:pt idx="486">
                  <c:v>28.433333333333334</c:v>
                </c:pt>
                <c:pt idx="487">
                  <c:v>28.466666666666665</c:v>
                </c:pt>
                <c:pt idx="488">
                  <c:v>28.5</c:v>
                </c:pt>
                <c:pt idx="489">
                  <c:v>28.533333333333335</c:v>
                </c:pt>
                <c:pt idx="490">
                  <c:v>28.566666666666666</c:v>
                </c:pt>
                <c:pt idx="491">
                  <c:v>28.6</c:v>
                </c:pt>
                <c:pt idx="492">
                  <c:v>28.633333333333333</c:v>
                </c:pt>
                <c:pt idx="493">
                  <c:v>28.666666666666668</c:v>
                </c:pt>
                <c:pt idx="494">
                  <c:v>28.7</c:v>
                </c:pt>
                <c:pt idx="495">
                  <c:v>28.733333333333334</c:v>
                </c:pt>
                <c:pt idx="496">
                  <c:v>28.766666666666666</c:v>
                </c:pt>
                <c:pt idx="497">
                  <c:v>28.8</c:v>
                </c:pt>
                <c:pt idx="498">
                  <c:v>28.833333333333332</c:v>
                </c:pt>
                <c:pt idx="499">
                  <c:v>28.866666666666667</c:v>
                </c:pt>
                <c:pt idx="500">
                  <c:v>28.9</c:v>
                </c:pt>
                <c:pt idx="501">
                  <c:v>28.933333333333334</c:v>
                </c:pt>
                <c:pt idx="502">
                  <c:v>28.966666666666665</c:v>
                </c:pt>
                <c:pt idx="503">
                  <c:v>29</c:v>
                </c:pt>
                <c:pt idx="504">
                  <c:v>29.033333333333335</c:v>
                </c:pt>
                <c:pt idx="505">
                  <c:v>29.066666666666666</c:v>
                </c:pt>
                <c:pt idx="506">
                  <c:v>29.1</c:v>
                </c:pt>
                <c:pt idx="507">
                  <c:v>29.133333333333333</c:v>
                </c:pt>
                <c:pt idx="508">
                  <c:v>29.166666666666668</c:v>
                </c:pt>
                <c:pt idx="509">
                  <c:v>29.2</c:v>
                </c:pt>
                <c:pt idx="510">
                  <c:v>29.233333333333334</c:v>
                </c:pt>
                <c:pt idx="511">
                  <c:v>29.266666666666666</c:v>
                </c:pt>
                <c:pt idx="512">
                  <c:v>29.3</c:v>
                </c:pt>
                <c:pt idx="513">
                  <c:v>29.333333333333332</c:v>
                </c:pt>
                <c:pt idx="514">
                  <c:v>29.366666666666667</c:v>
                </c:pt>
                <c:pt idx="515">
                  <c:v>29.4</c:v>
                </c:pt>
                <c:pt idx="516">
                  <c:v>29.433333333333334</c:v>
                </c:pt>
                <c:pt idx="517">
                  <c:v>29.466666666666665</c:v>
                </c:pt>
                <c:pt idx="518">
                  <c:v>29.5</c:v>
                </c:pt>
                <c:pt idx="519">
                  <c:v>29.533333333333335</c:v>
                </c:pt>
                <c:pt idx="520">
                  <c:v>29.566666666666666</c:v>
                </c:pt>
                <c:pt idx="521">
                  <c:v>29.6</c:v>
                </c:pt>
                <c:pt idx="522">
                  <c:v>29.633333333333333</c:v>
                </c:pt>
                <c:pt idx="523">
                  <c:v>29.666666666666668</c:v>
                </c:pt>
                <c:pt idx="524">
                  <c:v>29.7</c:v>
                </c:pt>
                <c:pt idx="525">
                  <c:v>29.733333333333334</c:v>
                </c:pt>
                <c:pt idx="526">
                  <c:v>29.766666666666666</c:v>
                </c:pt>
                <c:pt idx="527">
                  <c:v>29.8</c:v>
                </c:pt>
                <c:pt idx="528">
                  <c:v>29.833333333333332</c:v>
                </c:pt>
                <c:pt idx="529">
                  <c:v>29.866666666666667</c:v>
                </c:pt>
                <c:pt idx="530">
                  <c:v>29.9</c:v>
                </c:pt>
                <c:pt idx="531">
                  <c:v>29.933333333333334</c:v>
                </c:pt>
                <c:pt idx="532">
                  <c:v>29.966666666666665</c:v>
                </c:pt>
                <c:pt idx="533">
                  <c:v>30</c:v>
                </c:pt>
                <c:pt idx="534">
                  <c:v>30.033333333333335</c:v>
                </c:pt>
                <c:pt idx="535">
                  <c:v>30.066666666666666</c:v>
                </c:pt>
                <c:pt idx="536">
                  <c:v>30.1</c:v>
                </c:pt>
                <c:pt idx="537">
                  <c:v>30.133333333333333</c:v>
                </c:pt>
                <c:pt idx="538">
                  <c:v>30.166666666666668</c:v>
                </c:pt>
                <c:pt idx="539">
                  <c:v>30.2</c:v>
                </c:pt>
                <c:pt idx="540">
                  <c:v>30.233333333333334</c:v>
                </c:pt>
                <c:pt idx="541">
                  <c:v>30.266666666666666</c:v>
                </c:pt>
                <c:pt idx="542">
                  <c:v>30.3</c:v>
                </c:pt>
                <c:pt idx="543">
                  <c:v>30.333333333333332</c:v>
                </c:pt>
                <c:pt idx="544">
                  <c:v>30.366666666666667</c:v>
                </c:pt>
                <c:pt idx="545">
                  <c:v>30.4</c:v>
                </c:pt>
                <c:pt idx="546">
                  <c:v>30.433333333333334</c:v>
                </c:pt>
                <c:pt idx="547">
                  <c:v>30.466666666666665</c:v>
                </c:pt>
                <c:pt idx="548">
                  <c:v>30.5</c:v>
                </c:pt>
                <c:pt idx="549">
                  <c:v>30.533333333333335</c:v>
                </c:pt>
                <c:pt idx="550">
                  <c:v>30.566666666666666</c:v>
                </c:pt>
                <c:pt idx="551">
                  <c:v>30.6</c:v>
                </c:pt>
                <c:pt idx="552">
                  <c:v>30.633333333333333</c:v>
                </c:pt>
                <c:pt idx="553">
                  <c:v>30.666666666666668</c:v>
                </c:pt>
                <c:pt idx="554">
                  <c:v>30.7</c:v>
                </c:pt>
                <c:pt idx="555">
                  <c:v>30.733333333333334</c:v>
                </c:pt>
                <c:pt idx="556">
                  <c:v>30.766666666666666</c:v>
                </c:pt>
                <c:pt idx="557">
                  <c:v>30.8</c:v>
                </c:pt>
                <c:pt idx="558">
                  <c:v>30.833333333333332</c:v>
                </c:pt>
                <c:pt idx="559">
                  <c:v>30.866666666666667</c:v>
                </c:pt>
                <c:pt idx="560">
                  <c:v>30.9</c:v>
                </c:pt>
                <c:pt idx="561">
                  <c:v>30.933333333333334</c:v>
                </c:pt>
                <c:pt idx="562">
                  <c:v>30.966666666666665</c:v>
                </c:pt>
                <c:pt idx="563">
                  <c:v>31</c:v>
                </c:pt>
                <c:pt idx="564">
                  <c:v>31.033333333333335</c:v>
                </c:pt>
                <c:pt idx="565">
                  <c:v>31.066666666666666</c:v>
                </c:pt>
                <c:pt idx="566">
                  <c:v>31.1</c:v>
                </c:pt>
                <c:pt idx="567">
                  <c:v>31.133333333333333</c:v>
                </c:pt>
                <c:pt idx="568">
                  <c:v>31.166666666666668</c:v>
                </c:pt>
                <c:pt idx="569">
                  <c:v>31.2</c:v>
                </c:pt>
                <c:pt idx="570">
                  <c:v>31.233333333333334</c:v>
                </c:pt>
                <c:pt idx="571">
                  <c:v>31.266666666666666</c:v>
                </c:pt>
                <c:pt idx="572">
                  <c:v>31.3</c:v>
                </c:pt>
                <c:pt idx="573">
                  <c:v>31.333333333333332</c:v>
                </c:pt>
                <c:pt idx="574">
                  <c:v>31.366666666666667</c:v>
                </c:pt>
                <c:pt idx="575">
                  <c:v>31.4</c:v>
                </c:pt>
                <c:pt idx="576">
                  <c:v>31.433333333333334</c:v>
                </c:pt>
                <c:pt idx="577">
                  <c:v>31.466666666666665</c:v>
                </c:pt>
                <c:pt idx="578">
                  <c:v>31.5</c:v>
                </c:pt>
                <c:pt idx="579">
                  <c:v>31.533333333333335</c:v>
                </c:pt>
                <c:pt idx="580">
                  <c:v>31.566666666666666</c:v>
                </c:pt>
                <c:pt idx="581">
                  <c:v>31.6</c:v>
                </c:pt>
                <c:pt idx="582">
                  <c:v>31.633333333333333</c:v>
                </c:pt>
                <c:pt idx="583">
                  <c:v>31.666666666666668</c:v>
                </c:pt>
                <c:pt idx="584">
                  <c:v>31.7</c:v>
                </c:pt>
                <c:pt idx="585">
                  <c:v>31.733333333333334</c:v>
                </c:pt>
                <c:pt idx="586">
                  <c:v>31.766666666666666</c:v>
                </c:pt>
                <c:pt idx="587">
                  <c:v>31.8</c:v>
                </c:pt>
                <c:pt idx="588">
                  <c:v>31.833333333333332</c:v>
                </c:pt>
                <c:pt idx="589">
                  <c:v>31.866666666666667</c:v>
                </c:pt>
                <c:pt idx="590">
                  <c:v>31.9</c:v>
                </c:pt>
                <c:pt idx="591">
                  <c:v>31.933333333333334</c:v>
                </c:pt>
                <c:pt idx="592">
                  <c:v>31.966666666666665</c:v>
                </c:pt>
                <c:pt idx="593">
                  <c:v>32</c:v>
                </c:pt>
                <c:pt idx="594">
                  <c:v>32.033333333333331</c:v>
                </c:pt>
                <c:pt idx="595">
                  <c:v>32.06666666666667</c:v>
                </c:pt>
                <c:pt idx="596">
                  <c:v>32.1</c:v>
                </c:pt>
                <c:pt idx="597">
                  <c:v>32.133333333333333</c:v>
                </c:pt>
                <c:pt idx="598">
                  <c:v>32.166666666666664</c:v>
                </c:pt>
                <c:pt idx="599">
                  <c:v>32.200000000000003</c:v>
                </c:pt>
                <c:pt idx="600">
                  <c:v>32.233333333333334</c:v>
                </c:pt>
                <c:pt idx="601">
                  <c:v>32.266666666666666</c:v>
                </c:pt>
                <c:pt idx="602">
                  <c:v>32.299999999999997</c:v>
                </c:pt>
                <c:pt idx="603">
                  <c:v>32.333333333333336</c:v>
                </c:pt>
                <c:pt idx="604">
                  <c:v>32.366666666666667</c:v>
                </c:pt>
                <c:pt idx="605">
                  <c:v>32.4</c:v>
                </c:pt>
                <c:pt idx="606">
                  <c:v>32.43333333333333</c:v>
                </c:pt>
                <c:pt idx="607">
                  <c:v>32.466666666666669</c:v>
                </c:pt>
                <c:pt idx="608">
                  <c:v>32.5</c:v>
                </c:pt>
                <c:pt idx="609">
                  <c:v>32.533333333333331</c:v>
                </c:pt>
                <c:pt idx="610">
                  <c:v>32.56666666666667</c:v>
                </c:pt>
                <c:pt idx="611">
                  <c:v>32.6</c:v>
                </c:pt>
                <c:pt idx="612">
                  <c:v>32.633333333333333</c:v>
                </c:pt>
                <c:pt idx="613">
                  <c:v>32.666666666666664</c:v>
                </c:pt>
                <c:pt idx="614">
                  <c:v>32.700000000000003</c:v>
                </c:pt>
                <c:pt idx="615">
                  <c:v>32.733333333333334</c:v>
                </c:pt>
                <c:pt idx="616">
                  <c:v>32.766666666666666</c:v>
                </c:pt>
                <c:pt idx="617">
                  <c:v>32.799999999999997</c:v>
                </c:pt>
                <c:pt idx="618">
                  <c:v>32.833333333333336</c:v>
                </c:pt>
                <c:pt idx="619">
                  <c:v>32.866666666666667</c:v>
                </c:pt>
                <c:pt idx="620">
                  <c:v>32.9</c:v>
                </c:pt>
                <c:pt idx="621">
                  <c:v>32.93333333333333</c:v>
                </c:pt>
                <c:pt idx="622">
                  <c:v>32.966666666666669</c:v>
                </c:pt>
                <c:pt idx="623">
                  <c:v>33</c:v>
                </c:pt>
                <c:pt idx="624">
                  <c:v>33.033333333333331</c:v>
                </c:pt>
                <c:pt idx="625">
                  <c:v>33.06666666666667</c:v>
                </c:pt>
                <c:pt idx="626">
                  <c:v>33.1</c:v>
                </c:pt>
                <c:pt idx="627">
                  <c:v>33.133333333333333</c:v>
                </c:pt>
                <c:pt idx="628">
                  <c:v>33.166666666666664</c:v>
                </c:pt>
                <c:pt idx="629">
                  <c:v>33.200000000000003</c:v>
                </c:pt>
                <c:pt idx="630">
                  <c:v>33.233333333333334</c:v>
                </c:pt>
                <c:pt idx="631">
                  <c:v>33.266666666666666</c:v>
                </c:pt>
                <c:pt idx="632">
                  <c:v>33.299999999999997</c:v>
                </c:pt>
                <c:pt idx="633">
                  <c:v>33.333333333333336</c:v>
                </c:pt>
                <c:pt idx="634">
                  <c:v>33.366666666666667</c:v>
                </c:pt>
                <c:pt idx="635">
                  <c:v>33.4</c:v>
                </c:pt>
                <c:pt idx="636">
                  <c:v>33.43333333333333</c:v>
                </c:pt>
                <c:pt idx="637">
                  <c:v>33.466666666666669</c:v>
                </c:pt>
                <c:pt idx="638">
                  <c:v>33.5</c:v>
                </c:pt>
                <c:pt idx="639">
                  <c:v>33.533333333333331</c:v>
                </c:pt>
                <c:pt idx="640">
                  <c:v>33.56666666666667</c:v>
                </c:pt>
                <c:pt idx="641">
                  <c:v>33.6</c:v>
                </c:pt>
                <c:pt idx="642">
                  <c:v>33.633333333333333</c:v>
                </c:pt>
                <c:pt idx="643">
                  <c:v>33.666666666666664</c:v>
                </c:pt>
                <c:pt idx="644">
                  <c:v>33.700000000000003</c:v>
                </c:pt>
                <c:pt idx="645">
                  <c:v>33.733333333333334</c:v>
                </c:pt>
                <c:pt idx="646">
                  <c:v>33.766666666666666</c:v>
                </c:pt>
                <c:pt idx="647">
                  <c:v>33.799999999999997</c:v>
                </c:pt>
                <c:pt idx="648">
                  <c:v>33.833333333333336</c:v>
                </c:pt>
                <c:pt idx="649">
                  <c:v>33.866666666666667</c:v>
                </c:pt>
                <c:pt idx="650">
                  <c:v>33.9</c:v>
                </c:pt>
                <c:pt idx="651">
                  <c:v>33.93333333333333</c:v>
                </c:pt>
                <c:pt idx="652">
                  <c:v>33.966666666666669</c:v>
                </c:pt>
                <c:pt idx="653">
                  <c:v>34</c:v>
                </c:pt>
                <c:pt idx="654">
                  <c:v>34.033333333333331</c:v>
                </c:pt>
                <c:pt idx="655">
                  <c:v>34.06666666666667</c:v>
                </c:pt>
                <c:pt idx="656">
                  <c:v>34.1</c:v>
                </c:pt>
                <c:pt idx="657">
                  <c:v>34.133333333333333</c:v>
                </c:pt>
                <c:pt idx="658">
                  <c:v>34.166666666666664</c:v>
                </c:pt>
                <c:pt idx="659">
                  <c:v>34.200000000000003</c:v>
                </c:pt>
                <c:pt idx="660">
                  <c:v>34.233333333333334</c:v>
                </c:pt>
                <c:pt idx="661">
                  <c:v>34.266666666666666</c:v>
                </c:pt>
                <c:pt idx="662">
                  <c:v>34.299999999999997</c:v>
                </c:pt>
                <c:pt idx="663">
                  <c:v>34.333333333333336</c:v>
                </c:pt>
                <c:pt idx="664">
                  <c:v>34.366666666666667</c:v>
                </c:pt>
                <c:pt idx="665">
                  <c:v>34.4</c:v>
                </c:pt>
                <c:pt idx="666">
                  <c:v>34.43333333333333</c:v>
                </c:pt>
                <c:pt idx="667">
                  <c:v>34.466666666666669</c:v>
                </c:pt>
                <c:pt idx="668">
                  <c:v>34.5</c:v>
                </c:pt>
                <c:pt idx="669">
                  <c:v>34.533333333333331</c:v>
                </c:pt>
                <c:pt idx="670">
                  <c:v>34.56666666666667</c:v>
                </c:pt>
                <c:pt idx="671">
                  <c:v>34.6</c:v>
                </c:pt>
                <c:pt idx="672">
                  <c:v>34.633333333333333</c:v>
                </c:pt>
                <c:pt idx="673">
                  <c:v>34.666666666666664</c:v>
                </c:pt>
                <c:pt idx="674">
                  <c:v>34.700000000000003</c:v>
                </c:pt>
                <c:pt idx="675">
                  <c:v>34.733333333333334</c:v>
                </c:pt>
                <c:pt idx="676">
                  <c:v>34.766666666666666</c:v>
                </c:pt>
                <c:pt idx="677">
                  <c:v>34.799999999999997</c:v>
                </c:pt>
                <c:pt idx="678">
                  <c:v>34.833333333333336</c:v>
                </c:pt>
                <c:pt idx="679">
                  <c:v>34.866666666666667</c:v>
                </c:pt>
                <c:pt idx="680">
                  <c:v>34.9</c:v>
                </c:pt>
                <c:pt idx="681">
                  <c:v>34.93333333333333</c:v>
                </c:pt>
                <c:pt idx="682">
                  <c:v>34.966666666666669</c:v>
                </c:pt>
                <c:pt idx="683">
                  <c:v>35</c:v>
                </c:pt>
                <c:pt idx="684">
                  <c:v>35.033333333333331</c:v>
                </c:pt>
                <c:pt idx="685">
                  <c:v>35.06666666666667</c:v>
                </c:pt>
                <c:pt idx="686">
                  <c:v>35.1</c:v>
                </c:pt>
                <c:pt idx="687">
                  <c:v>35.133333333333333</c:v>
                </c:pt>
                <c:pt idx="688">
                  <c:v>35.166666666666664</c:v>
                </c:pt>
                <c:pt idx="689">
                  <c:v>35.200000000000003</c:v>
                </c:pt>
                <c:pt idx="690">
                  <c:v>35.233333333333334</c:v>
                </c:pt>
                <c:pt idx="691">
                  <c:v>35.266666666666666</c:v>
                </c:pt>
                <c:pt idx="692">
                  <c:v>35.299999999999997</c:v>
                </c:pt>
                <c:pt idx="693">
                  <c:v>35.333333333333336</c:v>
                </c:pt>
                <c:pt idx="694">
                  <c:v>35.366666666666667</c:v>
                </c:pt>
                <c:pt idx="695">
                  <c:v>35.4</c:v>
                </c:pt>
                <c:pt idx="696">
                  <c:v>35.43333333333333</c:v>
                </c:pt>
                <c:pt idx="697">
                  <c:v>35.466666666666669</c:v>
                </c:pt>
                <c:pt idx="698">
                  <c:v>35.5</c:v>
                </c:pt>
                <c:pt idx="699">
                  <c:v>35.533333333333331</c:v>
                </c:pt>
                <c:pt idx="700">
                  <c:v>35.56666666666667</c:v>
                </c:pt>
                <c:pt idx="701">
                  <c:v>35.6</c:v>
                </c:pt>
                <c:pt idx="702">
                  <c:v>35.633333333333333</c:v>
                </c:pt>
                <c:pt idx="703">
                  <c:v>35.666666666666664</c:v>
                </c:pt>
                <c:pt idx="704">
                  <c:v>35.700000000000003</c:v>
                </c:pt>
                <c:pt idx="705">
                  <c:v>35.733333333333334</c:v>
                </c:pt>
                <c:pt idx="706">
                  <c:v>35.766666666666666</c:v>
                </c:pt>
                <c:pt idx="707">
                  <c:v>35.799999999999997</c:v>
                </c:pt>
                <c:pt idx="708">
                  <c:v>35.833333333333336</c:v>
                </c:pt>
                <c:pt idx="709">
                  <c:v>35.866666666666667</c:v>
                </c:pt>
                <c:pt idx="710">
                  <c:v>35.9</c:v>
                </c:pt>
                <c:pt idx="711">
                  <c:v>35.93333333333333</c:v>
                </c:pt>
                <c:pt idx="712">
                  <c:v>35.966666666666669</c:v>
                </c:pt>
                <c:pt idx="713">
                  <c:v>36</c:v>
                </c:pt>
                <c:pt idx="714">
                  <c:v>36.033333333333331</c:v>
                </c:pt>
                <c:pt idx="715">
                  <c:v>36.06666666666667</c:v>
                </c:pt>
                <c:pt idx="716">
                  <c:v>36.1</c:v>
                </c:pt>
                <c:pt idx="717">
                  <c:v>36.133333333333333</c:v>
                </c:pt>
                <c:pt idx="718">
                  <c:v>36.166666666666664</c:v>
                </c:pt>
                <c:pt idx="719">
                  <c:v>36.200000000000003</c:v>
                </c:pt>
                <c:pt idx="720">
                  <c:v>36.233333333333334</c:v>
                </c:pt>
                <c:pt idx="721">
                  <c:v>36.266666666666666</c:v>
                </c:pt>
                <c:pt idx="722">
                  <c:v>36.299999999999997</c:v>
                </c:pt>
                <c:pt idx="723">
                  <c:v>36.333333333333336</c:v>
                </c:pt>
                <c:pt idx="724">
                  <c:v>36.366666666666667</c:v>
                </c:pt>
                <c:pt idx="725">
                  <c:v>36.4</c:v>
                </c:pt>
                <c:pt idx="726">
                  <c:v>36.43333333333333</c:v>
                </c:pt>
                <c:pt idx="727">
                  <c:v>36.466666666666669</c:v>
                </c:pt>
                <c:pt idx="728">
                  <c:v>36.5</c:v>
                </c:pt>
                <c:pt idx="729">
                  <c:v>36.533333333333331</c:v>
                </c:pt>
                <c:pt idx="730">
                  <c:v>36.56666666666667</c:v>
                </c:pt>
                <c:pt idx="731">
                  <c:v>36.6</c:v>
                </c:pt>
                <c:pt idx="732">
                  <c:v>36.633333333333333</c:v>
                </c:pt>
                <c:pt idx="733">
                  <c:v>36.666666666666664</c:v>
                </c:pt>
                <c:pt idx="734">
                  <c:v>36.700000000000003</c:v>
                </c:pt>
                <c:pt idx="735">
                  <c:v>36.733333333333334</c:v>
                </c:pt>
                <c:pt idx="736">
                  <c:v>36.766666666666666</c:v>
                </c:pt>
                <c:pt idx="737">
                  <c:v>36.799999999999997</c:v>
                </c:pt>
                <c:pt idx="738">
                  <c:v>36.833333333333336</c:v>
                </c:pt>
                <c:pt idx="739">
                  <c:v>36.866666666666667</c:v>
                </c:pt>
                <c:pt idx="740">
                  <c:v>36.9</c:v>
                </c:pt>
                <c:pt idx="741">
                  <c:v>36.93333333333333</c:v>
                </c:pt>
                <c:pt idx="742">
                  <c:v>36.966666666666669</c:v>
                </c:pt>
                <c:pt idx="743">
                  <c:v>37</c:v>
                </c:pt>
                <c:pt idx="744">
                  <c:v>37.033333333333331</c:v>
                </c:pt>
                <c:pt idx="745">
                  <c:v>37.06666666666667</c:v>
                </c:pt>
                <c:pt idx="746">
                  <c:v>37.1</c:v>
                </c:pt>
                <c:pt idx="747">
                  <c:v>37.133333333333333</c:v>
                </c:pt>
                <c:pt idx="748">
                  <c:v>37.166666666666664</c:v>
                </c:pt>
                <c:pt idx="749">
                  <c:v>37.200000000000003</c:v>
                </c:pt>
                <c:pt idx="750">
                  <c:v>37.233333333333334</c:v>
                </c:pt>
                <c:pt idx="751">
                  <c:v>37.266666666666666</c:v>
                </c:pt>
                <c:pt idx="752">
                  <c:v>37.299999999999997</c:v>
                </c:pt>
                <c:pt idx="753">
                  <c:v>37.333333333333336</c:v>
                </c:pt>
                <c:pt idx="754">
                  <c:v>37.366666666666667</c:v>
                </c:pt>
                <c:pt idx="755">
                  <c:v>37.4</c:v>
                </c:pt>
                <c:pt idx="756">
                  <c:v>37.43333333333333</c:v>
                </c:pt>
                <c:pt idx="757">
                  <c:v>37.466666666666669</c:v>
                </c:pt>
                <c:pt idx="758">
                  <c:v>37.5</c:v>
                </c:pt>
                <c:pt idx="759">
                  <c:v>37.533333333333331</c:v>
                </c:pt>
                <c:pt idx="760">
                  <c:v>37.56666666666667</c:v>
                </c:pt>
                <c:pt idx="761">
                  <c:v>37.6</c:v>
                </c:pt>
                <c:pt idx="762">
                  <c:v>37.633333333333333</c:v>
                </c:pt>
                <c:pt idx="763">
                  <c:v>37.666666666666664</c:v>
                </c:pt>
                <c:pt idx="764">
                  <c:v>37.700000000000003</c:v>
                </c:pt>
                <c:pt idx="765">
                  <c:v>37.733333333333334</c:v>
                </c:pt>
                <c:pt idx="766">
                  <c:v>37.766666666666666</c:v>
                </c:pt>
                <c:pt idx="767">
                  <c:v>37.799999999999997</c:v>
                </c:pt>
              </c:numCache>
            </c:numRef>
          </c:xVal>
          <c:yVal>
            <c:numRef>
              <c:f>'Process data log'!$H$375:$H$1143</c:f>
              <c:numCache>
                <c:formatCode>General</c:formatCode>
                <c:ptCount val="769"/>
                <c:pt idx="0">
                  <c:v>-39.9</c:v>
                </c:pt>
                <c:pt idx="1">
                  <c:v>-39.6</c:v>
                </c:pt>
                <c:pt idx="2">
                  <c:v>-39.799999999999997</c:v>
                </c:pt>
                <c:pt idx="3">
                  <c:v>-39.9</c:v>
                </c:pt>
                <c:pt idx="4">
                  <c:v>-39.6</c:v>
                </c:pt>
                <c:pt idx="5">
                  <c:v>-39.799999999999997</c:v>
                </c:pt>
                <c:pt idx="6">
                  <c:v>-39.9</c:v>
                </c:pt>
                <c:pt idx="7">
                  <c:v>-39.9</c:v>
                </c:pt>
                <c:pt idx="8">
                  <c:v>-39.9</c:v>
                </c:pt>
                <c:pt idx="9">
                  <c:v>-39.799999999999997</c:v>
                </c:pt>
                <c:pt idx="10">
                  <c:v>-40</c:v>
                </c:pt>
                <c:pt idx="11">
                  <c:v>-39.799999999999997</c:v>
                </c:pt>
                <c:pt idx="12">
                  <c:v>-39.9</c:v>
                </c:pt>
                <c:pt idx="13">
                  <c:v>-39.9</c:v>
                </c:pt>
                <c:pt idx="14">
                  <c:v>-39.9</c:v>
                </c:pt>
                <c:pt idx="15">
                  <c:v>-39.799999999999997</c:v>
                </c:pt>
                <c:pt idx="16">
                  <c:v>-39.9</c:v>
                </c:pt>
                <c:pt idx="17">
                  <c:v>-39.799999999999997</c:v>
                </c:pt>
                <c:pt idx="18">
                  <c:v>-39.700000000000003</c:v>
                </c:pt>
                <c:pt idx="19">
                  <c:v>-39.6</c:v>
                </c:pt>
                <c:pt idx="20">
                  <c:v>-39.5</c:v>
                </c:pt>
                <c:pt idx="21">
                  <c:v>-38.9</c:v>
                </c:pt>
                <c:pt idx="22">
                  <c:v>-39.4</c:v>
                </c:pt>
                <c:pt idx="23">
                  <c:v>-38.5</c:v>
                </c:pt>
                <c:pt idx="24">
                  <c:v>-38.799999999999997</c:v>
                </c:pt>
                <c:pt idx="25">
                  <c:v>-38.200000000000003</c:v>
                </c:pt>
                <c:pt idx="26">
                  <c:v>-38.4</c:v>
                </c:pt>
                <c:pt idx="27">
                  <c:v>-38.1</c:v>
                </c:pt>
                <c:pt idx="28">
                  <c:v>-38</c:v>
                </c:pt>
                <c:pt idx="29">
                  <c:v>-37.5</c:v>
                </c:pt>
                <c:pt idx="30">
                  <c:v>-37.799999999999997</c:v>
                </c:pt>
                <c:pt idx="31">
                  <c:v>-37.200000000000003</c:v>
                </c:pt>
                <c:pt idx="32">
                  <c:v>-37.200000000000003</c:v>
                </c:pt>
                <c:pt idx="33">
                  <c:v>-36.799999999999997</c:v>
                </c:pt>
                <c:pt idx="34">
                  <c:v>-36.799999999999997</c:v>
                </c:pt>
                <c:pt idx="35">
                  <c:v>-36.5</c:v>
                </c:pt>
                <c:pt idx="36">
                  <c:v>-36.200000000000003</c:v>
                </c:pt>
                <c:pt idx="37">
                  <c:v>-36.299999999999997</c:v>
                </c:pt>
                <c:pt idx="38">
                  <c:v>-35.5</c:v>
                </c:pt>
                <c:pt idx="39">
                  <c:v>-35.799999999999997</c:v>
                </c:pt>
                <c:pt idx="40">
                  <c:v>-35.4</c:v>
                </c:pt>
                <c:pt idx="41">
                  <c:v>-35.200000000000003</c:v>
                </c:pt>
                <c:pt idx="42">
                  <c:v>-35</c:v>
                </c:pt>
                <c:pt idx="43">
                  <c:v>-35</c:v>
                </c:pt>
                <c:pt idx="44">
                  <c:v>-34.6</c:v>
                </c:pt>
                <c:pt idx="45">
                  <c:v>-34.4</c:v>
                </c:pt>
                <c:pt idx="46">
                  <c:v>-34.4</c:v>
                </c:pt>
                <c:pt idx="47">
                  <c:v>-34.1</c:v>
                </c:pt>
                <c:pt idx="48">
                  <c:v>-33.799999999999997</c:v>
                </c:pt>
                <c:pt idx="49">
                  <c:v>-33.799999999999997</c:v>
                </c:pt>
                <c:pt idx="50">
                  <c:v>-33.4</c:v>
                </c:pt>
                <c:pt idx="51">
                  <c:v>-33.299999999999997</c:v>
                </c:pt>
                <c:pt idx="52">
                  <c:v>-33</c:v>
                </c:pt>
                <c:pt idx="53">
                  <c:v>-32.799999999999997</c:v>
                </c:pt>
                <c:pt idx="54">
                  <c:v>-32.6</c:v>
                </c:pt>
                <c:pt idx="55">
                  <c:v>-32.6</c:v>
                </c:pt>
                <c:pt idx="56">
                  <c:v>-32.200000000000003</c:v>
                </c:pt>
                <c:pt idx="57">
                  <c:v>-32.200000000000003</c:v>
                </c:pt>
                <c:pt idx="58">
                  <c:v>-31.8</c:v>
                </c:pt>
                <c:pt idx="59">
                  <c:v>-31.8</c:v>
                </c:pt>
                <c:pt idx="60">
                  <c:v>-31.7</c:v>
                </c:pt>
                <c:pt idx="61">
                  <c:v>-31.4</c:v>
                </c:pt>
                <c:pt idx="62">
                  <c:v>-31.1</c:v>
                </c:pt>
                <c:pt idx="63">
                  <c:v>-31</c:v>
                </c:pt>
                <c:pt idx="64">
                  <c:v>-30.5</c:v>
                </c:pt>
                <c:pt idx="65">
                  <c:v>-30.5</c:v>
                </c:pt>
                <c:pt idx="66">
                  <c:v>-30.3</c:v>
                </c:pt>
                <c:pt idx="67">
                  <c:v>-30.1</c:v>
                </c:pt>
                <c:pt idx="68">
                  <c:v>-30</c:v>
                </c:pt>
                <c:pt idx="69">
                  <c:v>-29.5</c:v>
                </c:pt>
                <c:pt idx="70">
                  <c:v>-29.6</c:v>
                </c:pt>
                <c:pt idx="71">
                  <c:v>-29</c:v>
                </c:pt>
                <c:pt idx="72">
                  <c:v>-29.3</c:v>
                </c:pt>
                <c:pt idx="73">
                  <c:v>-28.5</c:v>
                </c:pt>
                <c:pt idx="74">
                  <c:v>-29</c:v>
                </c:pt>
                <c:pt idx="75">
                  <c:v>-27.8</c:v>
                </c:pt>
                <c:pt idx="76">
                  <c:v>-28.5</c:v>
                </c:pt>
                <c:pt idx="77">
                  <c:v>-27.5</c:v>
                </c:pt>
                <c:pt idx="78">
                  <c:v>-28.2</c:v>
                </c:pt>
                <c:pt idx="79">
                  <c:v>-27.2</c:v>
                </c:pt>
                <c:pt idx="80">
                  <c:v>-27.9</c:v>
                </c:pt>
                <c:pt idx="81">
                  <c:v>-26.6</c:v>
                </c:pt>
                <c:pt idx="82">
                  <c:v>-27.5</c:v>
                </c:pt>
                <c:pt idx="83">
                  <c:v>-26.6</c:v>
                </c:pt>
                <c:pt idx="84">
                  <c:v>-26.6</c:v>
                </c:pt>
                <c:pt idx="85">
                  <c:v>-26.8</c:v>
                </c:pt>
                <c:pt idx="86">
                  <c:v>-26</c:v>
                </c:pt>
                <c:pt idx="87">
                  <c:v>-26.2</c:v>
                </c:pt>
                <c:pt idx="88">
                  <c:v>-25.6</c:v>
                </c:pt>
                <c:pt idx="89">
                  <c:v>-25.9</c:v>
                </c:pt>
                <c:pt idx="90">
                  <c:v>-25.2</c:v>
                </c:pt>
                <c:pt idx="91">
                  <c:v>-25.5</c:v>
                </c:pt>
                <c:pt idx="92">
                  <c:v>-24.8</c:v>
                </c:pt>
                <c:pt idx="93">
                  <c:v>-25.1</c:v>
                </c:pt>
                <c:pt idx="94">
                  <c:v>-24.6</c:v>
                </c:pt>
                <c:pt idx="95">
                  <c:v>-24.6</c:v>
                </c:pt>
                <c:pt idx="96">
                  <c:v>-24.2</c:v>
                </c:pt>
                <c:pt idx="97">
                  <c:v>-24</c:v>
                </c:pt>
                <c:pt idx="98">
                  <c:v>-23.8</c:v>
                </c:pt>
                <c:pt idx="99">
                  <c:v>-23.9</c:v>
                </c:pt>
                <c:pt idx="100">
                  <c:v>-23.5</c:v>
                </c:pt>
                <c:pt idx="101">
                  <c:v>-23.4</c:v>
                </c:pt>
                <c:pt idx="102">
                  <c:v>-23</c:v>
                </c:pt>
                <c:pt idx="103">
                  <c:v>-23.1</c:v>
                </c:pt>
                <c:pt idx="104">
                  <c:v>-22.3</c:v>
                </c:pt>
                <c:pt idx="105">
                  <c:v>-22.9</c:v>
                </c:pt>
                <c:pt idx="106">
                  <c:v>-21.9</c:v>
                </c:pt>
                <c:pt idx="107">
                  <c:v>-22.3</c:v>
                </c:pt>
                <c:pt idx="108">
                  <c:v>-21.6</c:v>
                </c:pt>
                <c:pt idx="109">
                  <c:v>-21.8</c:v>
                </c:pt>
                <c:pt idx="110">
                  <c:v>-21.5</c:v>
                </c:pt>
                <c:pt idx="111">
                  <c:v>-21.5</c:v>
                </c:pt>
                <c:pt idx="112">
                  <c:v>-20.8</c:v>
                </c:pt>
                <c:pt idx="113">
                  <c:v>-21</c:v>
                </c:pt>
                <c:pt idx="114">
                  <c:v>-20.2</c:v>
                </c:pt>
                <c:pt idx="115">
                  <c:v>-20.6</c:v>
                </c:pt>
                <c:pt idx="116">
                  <c:v>-20.100000000000001</c:v>
                </c:pt>
                <c:pt idx="117">
                  <c:v>-20.2</c:v>
                </c:pt>
                <c:pt idx="118">
                  <c:v>-20</c:v>
                </c:pt>
                <c:pt idx="119">
                  <c:v>-19.3</c:v>
                </c:pt>
                <c:pt idx="120">
                  <c:v>-19.899999999999999</c:v>
                </c:pt>
                <c:pt idx="121">
                  <c:v>-18.600000000000001</c:v>
                </c:pt>
                <c:pt idx="122">
                  <c:v>-19.3</c:v>
                </c:pt>
                <c:pt idx="123">
                  <c:v>-18.8</c:v>
                </c:pt>
                <c:pt idx="124">
                  <c:v>-18.7</c:v>
                </c:pt>
                <c:pt idx="125">
                  <c:v>-18.5</c:v>
                </c:pt>
                <c:pt idx="126">
                  <c:v>-18.100000000000001</c:v>
                </c:pt>
                <c:pt idx="127">
                  <c:v>-18.399999999999999</c:v>
                </c:pt>
                <c:pt idx="128">
                  <c:v>-17.399999999999999</c:v>
                </c:pt>
                <c:pt idx="129">
                  <c:v>-17.8</c:v>
                </c:pt>
                <c:pt idx="130">
                  <c:v>-17.399999999999999</c:v>
                </c:pt>
                <c:pt idx="131">
                  <c:v>-17.100000000000001</c:v>
                </c:pt>
                <c:pt idx="132">
                  <c:v>-17.2</c:v>
                </c:pt>
                <c:pt idx="133">
                  <c:v>-16.399999999999999</c:v>
                </c:pt>
                <c:pt idx="134">
                  <c:v>-16.899999999999999</c:v>
                </c:pt>
                <c:pt idx="135">
                  <c:v>-16.100000000000001</c:v>
                </c:pt>
                <c:pt idx="136">
                  <c:v>-16.399999999999999</c:v>
                </c:pt>
                <c:pt idx="137">
                  <c:v>-15.8</c:v>
                </c:pt>
                <c:pt idx="138">
                  <c:v>-15.6</c:v>
                </c:pt>
                <c:pt idx="139">
                  <c:v>-16.100000000000001</c:v>
                </c:pt>
                <c:pt idx="140">
                  <c:v>-15</c:v>
                </c:pt>
                <c:pt idx="141">
                  <c:v>-15.5</c:v>
                </c:pt>
                <c:pt idx="142">
                  <c:v>-14.9</c:v>
                </c:pt>
                <c:pt idx="143">
                  <c:v>-15.1</c:v>
                </c:pt>
                <c:pt idx="144">
                  <c:v>-14.1</c:v>
                </c:pt>
                <c:pt idx="145">
                  <c:v>-14.5</c:v>
                </c:pt>
                <c:pt idx="146">
                  <c:v>-14.1</c:v>
                </c:pt>
                <c:pt idx="147">
                  <c:v>-14.3</c:v>
                </c:pt>
                <c:pt idx="148">
                  <c:v>-13.8</c:v>
                </c:pt>
                <c:pt idx="149">
                  <c:v>-13.5</c:v>
                </c:pt>
                <c:pt idx="150">
                  <c:v>-13.7</c:v>
                </c:pt>
                <c:pt idx="151">
                  <c:v>-13</c:v>
                </c:pt>
                <c:pt idx="152">
                  <c:v>-13.2</c:v>
                </c:pt>
                <c:pt idx="153">
                  <c:v>-12.8</c:v>
                </c:pt>
                <c:pt idx="154">
                  <c:v>-12.6</c:v>
                </c:pt>
                <c:pt idx="155">
                  <c:v>-12.4</c:v>
                </c:pt>
                <c:pt idx="156">
                  <c:v>-12.6</c:v>
                </c:pt>
                <c:pt idx="157">
                  <c:v>-11.8</c:v>
                </c:pt>
                <c:pt idx="158">
                  <c:v>-12.1</c:v>
                </c:pt>
                <c:pt idx="159">
                  <c:v>-11.7</c:v>
                </c:pt>
                <c:pt idx="160">
                  <c:v>-11.5</c:v>
                </c:pt>
                <c:pt idx="161">
                  <c:v>-11.4</c:v>
                </c:pt>
                <c:pt idx="162">
                  <c:v>-10.7</c:v>
                </c:pt>
                <c:pt idx="163">
                  <c:v>-11.2</c:v>
                </c:pt>
                <c:pt idx="164">
                  <c:v>-10.8</c:v>
                </c:pt>
                <c:pt idx="165">
                  <c:v>-10.199999999999999</c:v>
                </c:pt>
                <c:pt idx="166">
                  <c:v>-10.6</c:v>
                </c:pt>
                <c:pt idx="167">
                  <c:v>-9.8000000000000007</c:v>
                </c:pt>
                <c:pt idx="168">
                  <c:v>-10.3</c:v>
                </c:pt>
                <c:pt idx="169">
                  <c:v>-9.6999999999999993</c:v>
                </c:pt>
                <c:pt idx="170">
                  <c:v>-10.199999999999999</c:v>
                </c:pt>
                <c:pt idx="171">
                  <c:v>-9.5</c:v>
                </c:pt>
                <c:pt idx="172">
                  <c:v>-10.3</c:v>
                </c:pt>
                <c:pt idx="173">
                  <c:v>-10.199999999999999</c:v>
                </c:pt>
                <c:pt idx="174">
                  <c:v>-9.6</c:v>
                </c:pt>
                <c:pt idx="175">
                  <c:v>-10.4</c:v>
                </c:pt>
                <c:pt idx="176">
                  <c:v>-9.4</c:v>
                </c:pt>
                <c:pt idx="177">
                  <c:v>-10</c:v>
                </c:pt>
                <c:pt idx="178">
                  <c:v>-10.199999999999999</c:v>
                </c:pt>
                <c:pt idx="179">
                  <c:v>-9.6</c:v>
                </c:pt>
                <c:pt idx="180">
                  <c:v>-10.4</c:v>
                </c:pt>
                <c:pt idx="181">
                  <c:v>-9.8000000000000007</c:v>
                </c:pt>
                <c:pt idx="182">
                  <c:v>-10</c:v>
                </c:pt>
                <c:pt idx="183">
                  <c:v>-10.199999999999999</c:v>
                </c:pt>
                <c:pt idx="184">
                  <c:v>-9.5</c:v>
                </c:pt>
                <c:pt idx="185">
                  <c:v>-10.199999999999999</c:v>
                </c:pt>
                <c:pt idx="186">
                  <c:v>-9.4</c:v>
                </c:pt>
                <c:pt idx="187">
                  <c:v>-10.1</c:v>
                </c:pt>
                <c:pt idx="188">
                  <c:v>-10.199999999999999</c:v>
                </c:pt>
                <c:pt idx="189">
                  <c:v>-9.6999999999999993</c:v>
                </c:pt>
                <c:pt idx="190">
                  <c:v>-10.4</c:v>
                </c:pt>
                <c:pt idx="191">
                  <c:v>-9.8000000000000007</c:v>
                </c:pt>
                <c:pt idx="192">
                  <c:v>-9.9</c:v>
                </c:pt>
                <c:pt idx="193">
                  <c:v>-10.3</c:v>
                </c:pt>
                <c:pt idx="194">
                  <c:v>-9.6</c:v>
                </c:pt>
                <c:pt idx="195">
                  <c:v>-10</c:v>
                </c:pt>
                <c:pt idx="196">
                  <c:v>-10.1</c:v>
                </c:pt>
                <c:pt idx="197">
                  <c:v>-9.8000000000000007</c:v>
                </c:pt>
                <c:pt idx="198">
                  <c:v>-10.3</c:v>
                </c:pt>
                <c:pt idx="199">
                  <c:v>-9.8000000000000007</c:v>
                </c:pt>
                <c:pt idx="200">
                  <c:v>-10</c:v>
                </c:pt>
                <c:pt idx="201">
                  <c:v>-10.3</c:v>
                </c:pt>
                <c:pt idx="202">
                  <c:v>-9.5</c:v>
                </c:pt>
                <c:pt idx="203">
                  <c:v>-10.199999999999999</c:v>
                </c:pt>
                <c:pt idx="204">
                  <c:v>-9.9</c:v>
                </c:pt>
                <c:pt idx="205">
                  <c:v>-9.8000000000000007</c:v>
                </c:pt>
                <c:pt idx="206">
                  <c:v>-10.3</c:v>
                </c:pt>
                <c:pt idx="207">
                  <c:v>-9.5</c:v>
                </c:pt>
                <c:pt idx="208">
                  <c:v>-10.199999999999999</c:v>
                </c:pt>
                <c:pt idx="209">
                  <c:v>-10.1</c:v>
                </c:pt>
                <c:pt idx="210">
                  <c:v>-9.6</c:v>
                </c:pt>
                <c:pt idx="211">
                  <c:v>-10.5</c:v>
                </c:pt>
                <c:pt idx="212">
                  <c:v>-9.9</c:v>
                </c:pt>
                <c:pt idx="213">
                  <c:v>-9.9</c:v>
                </c:pt>
                <c:pt idx="214">
                  <c:v>-10.199999999999999</c:v>
                </c:pt>
                <c:pt idx="215">
                  <c:v>-9.6999999999999993</c:v>
                </c:pt>
                <c:pt idx="216">
                  <c:v>-10.4</c:v>
                </c:pt>
                <c:pt idx="217">
                  <c:v>-9.1999999999999993</c:v>
                </c:pt>
                <c:pt idx="218">
                  <c:v>-10</c:v>
                </c:pt>
                <c:pt idx="219">
                  <c:v>-10</c:v>
                </c:pt>
                <c:pt idx="220">
                  <c:v>-9.9</c:v>
                </c:pt>
                <c:pt idx="221">
                  <c:v>-10.4</c:v>
                </c:pt>
                <c:pt idx="222">
                  <c:v>-9.9</c:v>
                </c:pt>
                <c:pt idx="223">
                  <c:v>-10</c:v>
                </c:pt>
                <c:pt idx="224">
                  <c:v>-10.3</c:v>
                </c:pt>
                <c:pt idx="225">
                  <c:v>-9.5</c:v>
                </c:pt>
                <c:pt idx="226">
                  <c:v>-10.3</c:v>
                </c:pt>
                <c:pt idx="227">
                  <c:v>-9.4</c:v>
                </c:pt>
                <c:pt idx="228">
                  <c:v>-10.1</c:v>
                </c:pt>
                <c:pt idx="229">
                  <c:v>-10.199999999999999</c:v>
                </c:pt>
                <c:pt idx="230">
                  <c:v>-9.5</c:v>
                </c:pt>
                <c:pt idx="231">
                  <c:v>-10.3</c:v>
                </c:pt>
                <c:pt idx="232">
                  <c:v>-9.5</c:v>
                </c:pt>
                <c:pt idx="233">
                  <c:v>-10</c:v>
                </c:pt>
                <c:pt idx="234">
                  <c:v>-10.199999999999999</c:v>
                </c:pt>
                <c:pt idx="235">
                  <c:v>-9.4</c:v>
                </c:pt>
                <c:pt idx="236">
                  <c:v>-10.199999999999999</c:v>
                </c:pt>
                <c:pt idx="237">
                  <c:v>-10.199999999999999</c:v>
                </c:pt>
                <c:pt idx="238">
                  <c:v>-9.5</c:v>
                </c:pt>
                <c:pt idx="239">
                  <c:v>-10.199999999999999</c:v>
                </c:pt>
                <c:pt idx="240">
                  <c:v>-9.6</c:v>
                </c:pt>
                <c:pt idx="241">
                  <c:v>-10</c:v>
                </c:pt>
                <c:pt idx="242">
                  <c:v>-10.199999999999999</c:v>
                </c:pt>
                <c:pt idx="243">
                  <c:v>-9.6</c:v>
                </c:pt>
                <c:pt idx="244">
                  <c:v>-10.3</c:v>
                </c:pt>
                <c:pt idx="245">
                  <c:v>-9.4</c:v>
                </c:pt>
                <c:pt idx="246">
                  <c:v>-10.199999999999999</c:v>
                </c:pt>
                <c:pt idx="247">
                  <c:v>-10.199999999999999</c:v>
                </c:pt>
                <c:pt idx="248">
                  <c:v>-9.5</c:v>
                </c:pt>
                <c:pt idx="249">
                  <c:v>-10.199999999999999</c:v>
                </c:pt>
                <c:pt idx="250">
                  <c:v>-10.199999999999999</c:v>
                </c:pt>
                <c:pt idx="251">
                  <c:v>-9.6999999999999993</c:v>
                </c:pt>
                <c:pt idx="252">
                  <c:v>-10.199999999999999</c:v>
                </c:pt>
                <c:pt idx="253">
                  <c:v>-9.5</c:v>
                </c:pt>
                <c:pt idx="254">
                  <c:v>-10</c:v>
                </c:pt>
                <c:pt idx="255">
                  <c:v>-10.199999999999999</c:v>
                </c:pt>
                <c:pt idx="256">
                  <c:v>-9.5</c:v>
                </c:pt>
                <c:pt idx="257">
                  <c:v>-10.199999999999999</c:v>
                </c:pt>
                <c:pt idx="258">
                  <c:v>-10.1</c:v>
                </c:pt>
                <c:pt idx="259">
                  <c:v>-9.9</c:v>
                </c:pt>
                <c:pt idx="260">
                  <c:v>-10.199999999999999</c:v>
                </c:pt>
                <c:pt idx="261">
                  <c:v>-9.6</c:v>
                </c:pt>
                <c:pt idx="262">
                  <c:v>-10</c:v>
                </c:pt>
                <c:pt idx="263">
                  <c:v>-9.9</c:v>
                </c:pt>
                <c:pt idx="264">
                  <c:v>-10.199999999999999</c:v>
                </c:pt>
                <c:pt idx="265">
                  <c:v>-9.6999999999999993</c:v>
                </c:pt>
                <c:pt idx="266">
                  <c:v>-9.9</c:v>
                </c:pt>
                <c:pt idx="267">
                  <c:v>-10.3</c:v>
                </c:pt>
                <c:pt idx="268">
                  <c:v>-9.5</c:v>
                </c:pt>
                <c:pt idx="269">
                  <c:v>-10.4</c:v>
                </c:pt>
                <c:pt idx="270">
                  <c:v>-9.5</c:v>
                </c:pt>
                <c:pt idx="271">
                  <c:v>-10.1</c:v>
                </c:pt>
                <c:pt idx="272">
                  <c:v>-10.1</c:v>
                </c:pt>
                <c:pt idx="273">
                  <c:v>-9.6999999999999993</c:v>
                </c:pt>
                <c:pt idx="274">
                  <c:v>-10.4</c:v>
                </c:pt>
                <c:pt idx="275">
                  <c:v>-9.9</c:v>
                </c:pt>
                <c:pt idx="276">
                  <c:v>-9.9</c:v>
                </c:pt>
                <c:pt idx="277">
                  <c:v>-10.3</c:v>
                </c:pt>
                <c:pt idx="278">
                  <c:v>-9.6</c:v>
                </c:pt>
                <c:pt idx="279">
                  <c:v>-10.199999999999999</c:v>
                </c:pt>
                <c:pt idx="280">
                  <c:v>-10</c:v>
                </c:pt>
                <c:pt idx="281">
                  <c:v>-9.6999999999999993</c:v>
                </c:pt>
                <c:pt idx="282">
                  <c:v>-10.4</c:v>
                </c:pt>
                <c:pt idx="283">
                  <c:v>-9.6999999999999993</c:v>
                </c:pt>
                <c:pt idx="284">
                  <c:v>-10.199999999999999</c:v>
                </c:pt>
                <c:pt idx="285">
                  <c:v>-10.199999999999999</c:v>
                </c:pt>
                <c:pt idx="286">
                  <c:v>-9.8000000000000007</c:v>
                </c:pt>
                <c:pt idx="287">
                  <c:v>-10.1</c:v>
                </c:pt>
                <c:pt idx="288">
                  <c:v>-10</c:v>
                </c:pt>
                <c:pt idx="289">
                  <c:v>-10</c:v>
                </c:pt>
                <c:pt idx="290">
                  <c:v>-10.1</c:v>
                </c:pt>
                <c:pt idx="291">
                  <c:v>-10</c:v>
                </c:pt>
                <c:pt idx="292">
                  <c:v>-9.8000000000000007</c:v>
                </c:pt>
                <c:pt idx="293">
                  <c:v>-10</c:v>
                </c:pt>
                <c:pt idx="294">
                  <c:v>-9.6</c:v>
                </c:pt>
                <c:pt idx="295">
                  <c:v>-9.8000000000000007</c:v>
                </c:pt>
                <c:pt idx="296">
                  <c:v>-10.4</c:v>
                </c:pt>
                <c:pt idx="297">
                  <c:v>-9.4</c:v>
                </c:pt>
                <c:pt idx="298">
                  <c:v>-10.1</c:v>
                </c:pt>
                <c:pt idx="299">
                  <c:v>-9.8000000000000007</c:v>
                </c:pt>
                <c:pt idx="300">
                  <c:v>-9.9</c:v>
                </c:pt>
                <c:pt idx="301">
                  <c:v>-10.3</c:v>
                </c:pt>
                <c:pt idx="302">
                  <c:v>-9.6</c:v>
                </c:pt>
                <c:pt idx="303">
                  <c:v>-10.3</c:v>
                </c:pt>
                <c:pt idx="304">
                  <c:v>-10</c:v>
                </c:pt>
                <c:pt idx="305">
                  <c:v>-9.8000000000000007</c:v>
                </c:pt>
                <c:pt idx="306">
                  <c:v>-10.1</c:v>
                </c:pt>
                <c:pt idx="307">
                  <c:v>-10</c:v>
                </c:pt>
                <c:pt idx="308">
                  <c:v>-10</c:v>
                </c:pt>
                <c:pt idx="309">
                  <c:v>-9.9</c:v>
                </c:pt>
                <c:pt idx="310">
                  <c:v>-10.199999999999999</c:v>
                </c:pt>
                <c:pt idx="311">
                  <c:v>-9.9</c:v>
                </c:pt>
                <c:pt idx="312">
                  <c:v>-10</c:v>
                </c:pt>
                <c:pt idx="313">
                  <c:v>-9.9</c:v>
                </c:pt>
                <c:pt idx="314">
                  <c:v>-10.3</c:v>
                </c:pt>
                <c:pt idx="315">
                  <c:v>-9.5</c:v>
                </c:pt>
                <c:pt idx="316">
                  <c:v>-10.4</c:v>
                </c:pt>
                <c:pt idx="317">
                  <c:v>-9.6999999999999993</c:v>
                </c:pt>
                <c:pt idx="318">
                  <c:v>-10.1</c:v>
                </c:pt>
                <c:pt idx="319">
                  <c:v>-9.4</c:v>
                </c:pt>
                <c:pt idx="320">
                  <c:v>-10.1</c:v>
                </c:pt>
                <c:pt idx="321">
                  <c:v>-10.199999999999999</c:v>
                </c:pt>
                <c:pt idx="322">
                  <c:v>-9.6999999999999993</c:v>
                </c:pt>
                <c:pt idx="323">
                  <c:v>-10.4</c:v>
                </c:pt>
                <c:pt idx="324">
                  <c:v>-9.5</c:v>
                </c:pt>
                <c:pt idx="325">
                  <c:v>-10.1</c:v>
                </c:pt>
                <c:pt idx="326">
                  <c:v>-10.199999999999999</c:v>
                </c:pt>
                <c:pt idx="327">
                  <c:v>-9.5</c:v>
                </c:pt>
                <c:pt idx="328">
                  <c:v>-10.1</c:v>
                </c:pt>
                <c:pt idx="329">
                  <c:v>-10.1</c:v>
                </c:pt>
                <c:pt idx="330">
                  <c:v>-9.6999999999999993</c:v>
                </c:pt>
                <c:pt idx="331">
                  <c:v>-10.199999999999999</c:v>
                </c:pt>
                <c:pt idx="332">
                  <c:v>-9.6</c:v>
                </c:pt>
                <c:pt idx="333">
                  <c:v>-10.1</c:v>
                </c:pt>
                <c:pt idx="334">
                  <c:v>-10</c:v>
                </c:pt>
                <c:pt idx="335">
                  <c:v>-9.6999999999999993</c:v>
                </c:pt>
                <c:pt idx="336">
                  <c:v>-10.4</c:v>
                </c:pt>
                <c:pt idx="337">
                  <c:v>-9.4</c:v>
                </c:pt>
                <c:pt idx="338">
                  <c:v>-10.199999999999999</c:v>
                </c:pt>
                <c:pt idx="339">
                  <c:v>-9.9</c:v>
                </c:pt>
                <c:pt idx="340">
                  <c:v>-9.9</c:v>
                </c:pt>
                <c:pt idx="341">
                  <c:v>-10.3</c:v>
                </c:pt>
                <c:pt idx="342">
                  <c:v>-9.4</c:v>
                </c:pt>
                <c:pt idx="343">
                  <c:v>-10.1</c:v>
                </c:pt>
                <c:pt idx="344">
                  <c:v>-10.1</c:v>
                </c:pt>
                <c:pt idx="345">
                  <c:v>-9.6999999999999993</c:v>
                </c:pt>
                <c:pt idx="346">
                  <c:v>-10.3</c:v>
                </c:pt>
                <c:pt idx="347">
                  <c:v>-9.6</c:v>
                </c:pt>
                <c:pt idx="348">
                  <c:v>-10</c:v>
                </c:pt>
                <c:pt idx="349">
                  <c:v>-10.3</c:v>
                </c:pt>
                <c:pt idx="350">
                  <c:v>-9.4</c:v>
                </c:pt>
                <c:pt idx="351">
                  <c:v>-10.3</c:v>
                </c:pt>
                <c:pt idx="352">
                  <c:v>-9.5</c:v>
                </c:pt>
                <c:pt idx="353">
                  <c:v>-10.199999999999999</c:v>
                </c:pt>
                <c:pt idx="354">
                  <c:v>-9.9</c:v>
                </c:pt>
                <c:pt idx="355">
                  <c:v>-9.9</c:v>
                </c:pt>
                <c:pt idx="356">
                  <c:v>-10.4</c:v>
                </c:pt>
                <c:pt idx="357">
                  <c:v>-9.9</c:v>
                </c:pt>
                <c:pt idx="358">
                  <c:v>-10</c:v>
                </c:pt>
                <c:pt idx="359">
                  <c:v>-10.1</c:v>
                </c:pt>
                <c:pt idx="360">
                  <c:v>-9.8000000000000007</c:v>
                </c:pt>
                <c:pt idx="361">
                  <c:v>-10.3</c:v>
                </c:pt>
                <c:pt idx="362">
                  <c:v>-9.5</c:v>
                </c:pt>
                <c:pt idx="363">
                  <c:v>-10.1</c:v>
                </c:pt>
                <c:pt idx="364">
                  <c:v>-9.8000000000000007</c:v>
                </c:pt>
                <c:pt idx="365">
                  <c:v>-9.6</c:v>
                </c:pt>
                <c:pt idx="366">
                  <c:v>-10.4</c:v>
                </c:pt>
                <c:pt idx="367">
                  <c:v>-9.5</c:v>
                </c:pt>
                <c:pt idx="368">
                  <c:v>-10.3</c:v>
                </c:pt>
                <c:pt idx="369">
                  <c:v>-9.9</c:v>
                </c:pt>
                <c:pt idx="370">
                  <c:v>-9.9</c:v>
                </c:pt>
                <c:pt idx="371">
                  <c:v>-10.199999999999999</c:v>
                </c:pt>
                <c:pt idx="372">
                  <c:v>-9.6999999999999993</c:v>
                </c:pt>
                <c:pt idx="373">
                  <c:v>-10</c:v>
                </c:pt>
                <c:pt idx="374">
                  <c:v>-10</c:v>
                </c:pt>
                <c:pt idx="375">
                  <c:v>-9.6</c:v>
                </c:pt>
                <c:pt idx="376">
                  <c:v>-10.3</c:v>
                </c:pt>
                <c:pt idx="377">
                  <c:v>-9.4</c:v>
                </c:pt>
                <c:pt idx="378">
                  <c:v>-10.1</c:v>
                </c:pt>
                <c:pt idx="379">
                  <c:v>-10.1</c:v>
                </c:pt>
                <c:pt idx="380">
                  <c:v>-9.8000000000000007</c:v>
                </c:pt>
                <c:pt idx="381">
                  <c:v>-10.199999999999999</c:v>
                </c:pt>
                <c:pt idx="382">
                  <c:v>-9.6999999999999993</c:v>
                </c:pt>
                <c:pt idx="383">
                  <c:v>-10.199999999999999</c:v>
                </c:pt>
                <c:pt idx="384">
                  <c:v>-10</c:v>
                </c:pt>
                <c:pt idx="385">
                  <c:v>-10</c:v>
                </c:pt>
                <c:pt idx="386">
                  <c:v>-10.199999999999999</c:v>
                </c:pt>
                <c:pt idx="387">
                  <c:v>-9.6</c:v>
                </c:pt>
                <c:pt idx="388">
                  <c:v>-10</c:v>
                </c:pt>
                <c:pt idx="389">
                  <c:v>-10.4</c:v>
                </c:pt>
                <c:pt idx="390">
                  <c:v>-9.9</c:v>
                </c:pt>
                <c:pt idx="391">
                  <c:v>-9.9</c:v>
                </c:pt>
                <c:pt idx="392">
                  <c:v>-10.199999999999999</c:v>
                </c:pt>
                <c:pt idx="393">
                  <c:v>-9.6</c:v>
                </c:pt>
                <c:pt idx="394">
                  <c:v>-10.4</c:v>
                </c:pt>
                <c:pt idx="395">
                  <c:v>-9.6</c:v>
                </c:pt>
                <c:pt idx="396">
                  <c:v>-10.199999999999999</c:v>
                </c:pt>
                <c:pt idx="397">
                  <c:v>-9.6999999999999993</c:v>
                </c:pt>
                <c:pt idx="398">
                  <c:v>-9.9</c:v>
                </c:pt>
                <c:pt idx="399">
                  <c:v>-10.3</c:v>
                </c:pt>
                <c:pt idx="400">
                  <c:v>-9.6999999999999993</c:v>
                </c:pt>
                <c:pt idx="401">
                  <c:v>-10.4</c:v>
                </c:pt>
                <c:pt idx="402">
                  <c:v>-9.3000000000000007</c:v>
                </c:pt>
                <c:pt idx="403">
                  <c:v>-10.3</c:v>
                </c:pt>
                <c:pt idx="404">
                  <c:v>-9.3000000000000007</c:v>
                </c:pt>
                <c:pt idx="405">
                  <c:v>-10.199999999999999</c:v>
                </c:pt>
                <c:pt idx="406">
                  <c:v>-9.5</c:v>
                </c:pt>
                <c:pt idx="407">
                  <c:v>-10.199999999999999</c:v>
                </c:pt>
                <c:pt idx="408">
                  <c:v>-9.9</c:v>
                </c:pt>
                <c:pt idx="409">
                  <c:v>-9.6</c:v>
                </c:pt>
                <c:pt idx="410">
                  <c:v>-10.3</c:v>
                </c:pt>
                <c:pt idx="411">
                  <c:v>-9.9</c:v>
                </c:pt>
                <c:pt idx="412">
                  <c:v>-10.1</c:v>
                </c:pt>
                <c:pt idx="413">
                  <c:v>-9.8000000000000007</c:v>
                </c:pt>
                <c:pt idx="414">
                  <c:v>-10.1</c:v>
                </c:pt>
                <c:pt idx="415">
                  <c:v>-10.199999999999999</c:v>
                </c:pt>
                <c:pt idx="416">
                  <c:v>-10</c:v>
                </c:pt>
                <c:pt idx="417">
                  <c:v>-10.1</c:v>
                </c:pt>
                <c:pt idx="418">
                  <c:v>-9.6999999999999993</c:v>
                </c:pt>
                <c:pt idx="419">
                  <c:v>-10.4</c:v>
                </c:pt>
                <c:pt idx="420">
                  <c:v>-9.6999999999999993</c:v>
                </c:pt>
                <c:pt idx="421">
                  <c:v>-10.1</c:v>
                </c:pt>
                <c:pt idx="422">
                  <c:v>-10</c:v>
                </c:pt>
                <c:pt idx="423">
                  <c:v>-9.9</c:v>
                </c:pt>
                <c:pt idx="424">
                  <c:v>-10.3</c:v>
                </c:pt>
                <c:pt idx="425">
                  <c:v>-9.5</c:v>
                </c:pt>
                <c:pt idx="426">
                  <c:v>-9.8000000000000007</c:v>
                </c:pt>
                <c:pt idx="427">
                  <c:v>-10.199999999999999</c:v>
                </c:pt>
                <c:pt idx="428">
                  <c:v>-9.6</c:v>
                </c:pt>
                <c:pt idx="429">
                  <c:v>-10.1</c:v>
                </c:pt>
                <c:pt idx="430">
                  <c:v>-10.1</c:v>
                </c:pt>
                <c:pt idx="431">
                  <c:v>-9.6999999999999993</c:v>
                </c:pt>
                <c:pt idx="432">
                  <c:v>-10</c:v>
                </c:pt>
                <c:pt idx="433">
                  <c:v>-10</c:v>
                </c:pt>
                <c:pt idx="434">
                  <c:v>-9.5</c:v>
                </c:pt>
                <c:pt idx="435">
                  <c:v>-10.4</c:v>
                </c:pt>
                <c:pt idx="436">
                  <c:v>-9.4</c:v>
                </c:pt>
                <c:pt idx="437">
                  <c:v>-10.3</c:v>
                </c:pt>
                <c:pt idx="438">
                  <c:v>-9.9</c:v>
                </c:pt>
                <c:pt idx="439">
                  <c:v>-9.8000000000000007</c:v>
                </c:pt>
                <c:pt idx="440">
                  <c:v>-10.4</c:v>
                </c:pt>
                <c:pt idx="441">
                  <c:v>-9.5</c:v>
                </c:pt>
                <c:pt idx="442">
                  <c:v>-10.4</c:v>
                </c:pt>
                <c:pt idx="443">
                  <c:v>-10.1</c:v>
                </c:pt>
                <c:pt idx="444">
                  <c:v>-10</c:v>
                </c:pt>
                <c:pt idx="445">
                  <c:v>-10.199999999999999</c:v>
                </c:pt>
                <c:pt idx="446">
                  <c:v>-9.6</c:v>
                </c:pt>
                <c:pt idx="447">
                  <c:v>-10.1</c:v>
                </c:pt>
                <c:pt idx="448">
                  <c:v>-9.9</c:v>
                </c:pt>
                <c:pt idx="449">
                  <c:v>-9.6999999999999993</c:v>
                </c:pt>
                <c:pt idx="450">
                  <c:v>-10.3</c:v>
                </c:pt>
                <c:pt idx="451">
                  <c:v>-9.6</c:v>
                </c:pt>
                <c:pt idx="452">
                  <c:v>-10.4</c:v>
                </c:pt>
                <c:pt idx="453">
                  <c:v>-9.9</c:v>
                </c:pt>
                <c:pt idx="454">
                  <c:v>-9.9</c:v>
                </c:pt>
                <c:pt idx="455">
                  <c:v>-10.3</c:v>
                </c:pt>
                <c:pt idx="456">
                  <c:v>-9.3000000000000007</c:v>
                </c:pt>
                <c:pt idx="457">
                  <c:v>-10.199999999999999</c:v>
                </c:pt>
                <c:pt idx="458">
                  <c:v>-9.6999999999999993</c:v>
                </c:pt>
                <c:pt idx="459">
                  <c:v>-9.6999999999999993</c:v>
                </c:pt>
                <c:pt idx="460">
                  <c:v>-10.3</c:v>
                </c:pt>
                <c:pt idx="461">
                  <c:v>-9.4</c:v>
                </c:pt>
                <c:pt idx="462">
                  <c:v>-10</c:v>
                </c:pt>
                <c:pt idx="463">
                  <c:v>-10.199999999999999</c:v>
                </c:pt>
                <c:pt idx="464">
                  <c:v>-9.8000000000000007</c:v>
                </c:pt>
                <c:pt idx="465">
                  <c:v>-10.199999999999999</c:v>
                </c:pt>
                <c:pt idx="466">
                  <c:v>-10.3</c:v>
                </c:pt>
                <c:pt idx="467">
                  <c:v>-9.5</c:v>
                </c:pt>
                <c:pt idx="468">
                  <c:v>-10.3</c:v>
                </c:pt>
                <c:pt idx="469">
                  <c:v>-9.5</c:v>
                </c:pt>
                <c:pt idx="470">
                  <c:v>-10</c:v>
                </c:pt>
                <c:pt idx="471">
                  <c:v>-10.3</c:v>
                </c:pt>
                <c:pt idx="472">
                  <c:v>-9.5</c:v>
                </c:pt>
                <c:pt idx="473">
                  <c:v>-10.199999999999999</c:v>
                </c:pt>
                <c:pt idx="474">
                  <c:v>-10.3</c:v>
                </c:pt>
                <c:pt idx="475">
                  <c:v>-9.4</c:v>
                </c:pt>
                <c:pt idx="476">
                  <c:v>-10.3</c:v>
                </c:pt>
                <c:pt idx="477">
                  <c:v>-9.4</c:v>
                </c:pt>
                <c:pt idx="478">
                  <c:v>-9.8000000000000007</c:v>
                </c:pt>
                <c:pt idx="479">
                  <c:v>-10.3</c:v>
                </c:pt>
                <c:pt idx="480">
                  <c:v>-9.5</c:v>
                </c:pt>
                <c:pt idx="481">
                  <c:v>-10.1</c:v>
                </c:pt>
                <c:pt idx="482">
                  <c:v>-10.1</c:v>
                </c:pt>
                <c:pt idx="483">
                  <c:v>-9.9</c:v>
                </c:pt>
                <c:pt idx="484">
                  <c:v>-10.199999999999999</c:v>
                </c:pt>
                <c:pt idx="485">
                  <c:v>-10</c:v>
                </c:pt>
                <c:pt idx="486">
                  <c:v>-10.1</c:v>
                </c:pt>
                <c:pt idx="487">
                  <c:v>-9.6999999999999993</c:v>
                </c:pt>
                <c:pt idx="488">
                  <c:v>-10.3</c:v>
                </c:pt>
                <c:pt idx="489">
                  <c:v>-9.4</c:v>
                </c:pt>
                <c:pt idx="490">
                  <c:v>-10.199999999999999</c:v>
                </c:pt>
                <c:pt idx="491">
                  <c:v>-10</c:v>
                </c:pt>
                <c:pt idx="492">
                  <c:v>-9.9</c:v>
                </c:pt>
                <c:pt idx="493">
                  <c:v>-10.1</c:v>
                </c:pt>
                <c:pt idx="494">
                  <c:v>-9.6</c:v>
                </c:pt>
                <c:pt idx="495">
                  <c:v>-10.1</c:v>
                </c:pt>
                <c:pt idx="496">
                  <c:v>-10</c:v>
                </c:pt>
                <c:pt idx="497">
                  <c:v>-10.199999999999999</c:v>
                </c:pt>
                <c:pt idx="498">
                  <c:v>-9.6</c:v>
                </c:pt>
                <c:pt idx="499">
                  <c:v>-10</c:v>
                </c:pt>
                <c:pt idx="500">
                  <c:v>-10.1</c:v>
                </c:pt>
                <c:pt idx="501">
                  <c:v>-9.9</c:v>
                </c:pt>
                <c:pt idx="502">
                  <c:v>-10.4</c:v>
                </c:pt>
                <c:pt idx="503">
                  <c:v>-9.6999999999999993</c:v>
                </c:pt>
                <c:pt idx="504">
                  <c:v>-10.3</c:v>
                </c:pt>
                <c:pt idx="505">
                  <c:v>-9.6</c:v>
                </c:pt>
                <c:pt idx="506">
                  <c:v>-10.1</c:v>
                </c:pt>
                <c:pt idx="507">
                  <c:v>-9.6999999999999993</c:v>
                </c:pt>
                <c:pt idx="508">
                  <c:v>-10.199999999999999</c:v>
                </c:pt>
                <c:pt idx="509">
                  <c:v>-9.8000000000000007</c:v>
                </c:pt>
                <c:pt idx="510">
                  <c:v>-9.8000000000000007</c:v>
                </c:pt>
                <c:pt idx="511">
                  <c:v>-10.3</c:v>
                </c:pt>
                <c:pt idx="512">
                  <c:v>-9.6</c:v>
                </c:pt>
                <c:pt idx="513">
                  <c:v>-10.199999999999999</c:v>
                </c:pt>
                <c:pt idx="514">
                  <c:v>-10</c:v>
                </c:pt>
                <c:pt idx="515">
                  <c:v>-9.6999999999999993</c:v>
                </c:pt>
                <c:pt idx="516">
                  <c:v>-10.4</c:v>
                </c:pt>
                <c:pt idx="517">
                  <c:v>-9.6</c:v>
                </c:pt>
                <c:pt idx="518">
                  <c:v>-9.9</c:v>
                </c:pt>
                <c:pt idx="519">
                  <c:v>-10.199999999999999</c:v>
                </c:pt>
                <c:pt idx="520">
                  <c:v>-9.4</c:v>
                </c:pt>
                <c:pt idx="521">
                  <c:v>-10.199999999999999</c:v>
                </c:pt>
                <c:pt idx="522">
                  <c:v>-9.9</c:v>
                </c:pt>
                <c:pt idx="523">
                  <c:v>-9.9</c:v>
                </c:pt>
                <c:pt idx="524">
                  <c:v>-10.3</c:v>
                </c:pt>
                <c:pt idx="525">
                  <c:v>-9.6</c:v>
                </c:pt>
                <c:pt idx="526">
                  <c:v>-10.199999999999999</c:v>
                </c:pt>
                <c:pt idx="527">
                  <c:v>-9.8000000000000007</c:v>
                </c:pt>
                <c:pt idx="528">
                  <c:v>-10.1</c:v>
                </c:pt>
                <c:pt idx="529">
                  <c:v>-9.9</c:v>
                </c:pt>
                <c:pt idx="530">
                  <c:v>-9.8000000000000007</c:v>
                </c:pt>
                <c:pt idx="531">
                  <c:v>-10.3</c:v>
                </c:pt>
                <c:pt idx="532">
                  <c:v>-9.6999999999999993</c:v>
                </c:pt>
                <c:pt idx="533">
                  <c:v>-10.199999999999999</c:v>
                </c:pt>
                <c:pt idx="534">
                  <c:v>-9.9</c:v>
                </c:pt>
                <c:pt idx="535">
                  <c:v>-9.6</c:v>
                </c:pt>
                <c:pt idx="536">
                  <c:v>-10.3</c:v>
                </c:pt>
                <c:pt idx="537">
                  <c:v>-9.3000000000000007</c:v>
                </c:pt>
                <c:pt idx="538">
                  <c:v>-10.4</c:v>
                </c:pt>
                <c:pt idx="539">
                  <c:v>-9.3000000000000007</c:v>
                </c:pt>
                <c:pt idx="540">
                  <c:v>-10.1</c:v>
                </c:pt>
                <c:pt idx="541">
                  <c:v>-10</c:v>
                </c:pt>
                <c:pt idx="542">
                  <c:v>-9.8000000000000007</c:v>
                </c:pt>
                <c:pt idx="543">
                  <c:v>-10.3</c:v>
                </c:pt>
                <c:pt idx="544">
                  <c:v>-9.6999999999999993</c:v>
                </c:pt>
                <c:pt idx="545">
                  <c:v>-9.8000000000000007</c:v>
                </c:pt>
                <c:pt idx="546">
                  <c:v>-10.1</c:v>
                </c:pt>
                <c:pt idx="547">
                  <c:v>-9.6999999999999993</c:v>
                </c:pt>
                <c:pt idx="548">
                  <c:v>-10.4</c:v>
                </c:pt>
                <c:pt idx="549">
                  <c:v>-9.4</c:v>
                </c:pt>
                <c:pt idx="550">
                  <c:v>-10</c:v>
                </c:pt>
                <c:pt idx="551">
                  <c:v>-10</c:v>
                </c:pt>
                <c:pt idx="552">
                  <c:v>-9.6999999999999993</c:v>
                </c:pt>
                <c:pt idx="553">
                  <c:v>-10.3</c:v>
                </c:pt>
                <c:pt idx="554">
                  <c:v>-9.8000000000000007</c:v>
                </c:pt>
                <c:pt idx="555">
                  <c:v>-10.199999999999999</c:v>
                </c:pt>
                <c:pt idx="556">
                  <c:v>-9.6999999999999993</c:v>
                </c:pt>
                <c:pt idx="557">
                  <c:v>-10</c:v>
                </c:pt>
                <c:pt idx="558">
                  <c:v>-10.199999999999999</c:v>
                </c:pt>
                <c:pt idx="559">
                  <c:v>-9.6999999999999993</c:v>
                </c:pt>
                <c:pt idx="560">
                  <c:v>-10.199999999999999</c:v>
                </c:pt>
                <c:pt idx="561">
                  <c:v>-9.8000000000000007</c:v>
                </c:pt>
                <c:pt idx="562">
                  <c:v>-10.199999999999999</c:v>
                </c:pt>
                <c:pt idx="563">
                  <c:v>-10.1</c:v>
                </c:pt>
                <c:pt idx="564">
                  <c:v>-9.8000000000000007</c:v>
                </c:pt>
                <c:pt idx="565">
                  <c:v>-10.3</c:v>
                </c:pt>
                <c:pt idx="566">
                  <c:v>-9.4</c:v>
                </c:pt>
                <c:pt idx="567">
                  <c:v>-10.1</c:v>
                </c:pt>
                <c:pt idx="568">
                  <c:v>-10</c:v>
                </c:pt>
                <c:pt idx="569">
                  <c:v>-9.6</c:v>
                </c:pt>
                <c:pt idx="570">
                  <c:v>-10.4</c:v>
                </c:pt>
                <c:pt idx="571">
                  <c:v>-9.6999999999999993</c:v>
                </c:pt>
                <c:pt idx="572">
                  <c:v>-10.1</c:v>
                </c:pt>
                <c:pt idx="573">
                  <c:v>-10.199999999999999</c:v>
                </c:pt>
                <c:pt idx="574">
                  <c:v>-9.6</c:v>
                </c:pt>
                <c:pt idx="575">
                  <c:v>-10.199999999999999</c:v>
                </c:pt>
                <c:pt idx="576">
                  <c:v>-9.5</c:v>
                </c:pt>
                <c:pt idx="577">
                  <c:v>-10.4</c:v>
                </c:pt>
                <c:pt idx="578">
                  <c:v>-9.4</c:v>
                </c:pt>
                <c:pt idx="579">
                  <c:v>-10.199999999999999</c:v>
                </c:pt>
                <c:pt idx="580">
                  <c:v>-10.1</c:v>
                </c:pt>
                <c:pt idx="581">
                  <c:v>-9.5</c:v>
                </c:pt>
                <c:pt idx="582">
                  <c:v>-10.3</c:v>
                </c:pt>
                <c:pt idx="583">
                  <c:v>-9.3000000000000007</c:v>
                </c:pt>
                <c:pt idx="584">
                  <c:v>-10.3</c:v>
                </c:pt>
                <c:pt idx="585">
                  <c:v>-9.3000000000000007</c:v>
                </c:pt>
                <c:pt idx="586">
                  <c:v>-9.9</c:v>
                </c:pt>
                <c:pt idx="587">
                  <c:v>-10.3</c:v>
                </c:pt>
                <c:pt idx="588">
                  <c:v>-9.5</c:v>
                </c:pt>
                <c:pt idx="589">
                  <c:v>-10.3</c:v>
                </c:pt>
                <c:pt idx="590">
                  <c:v>-9.9</c:v>
                </c:pt>
                <c:pt idx="591">
                  <c:v>-10</c:v>
                </c:pt>
                <c:pt idx="592">
                  <c:v>-10.1</c:v>
                </c:pt>
                <c:pt idx="593">
                  <c:v>-9.6999999999999993</c:v>
                </c:pt>
                <c:pt idx="594">
                  <c:v>-10.199999999999999</c:v>
                </c:pt>
                <c:pt idx="595">
                  <c:v>-9.6999999999999993</c:v>
                </c:pt>
                <c:pt idx="596">
                  <c:v>-10.3</c:v>
                </c:pt>
                <c:pt idx="597">
                  <c:v>-9.5</c:v>
                </c:pt>
                <c:pt idx="598">
                  <c:v>-9.9</c:v>
                </c:pt>
                <c:pt idx="599">
                  <c:v>-10.199999999999999</c:v>
                </c:pt>
                <c:pt idx="600">
                  <c:v>-9.6</c:v>
                </c:pt>
                <c:pt idx="601">
                  <c:v>-10.199999999999999</c:v>
                </c:pt>
                <c:pt idx="602">
                  <c:v>-9.8000000000000007</c:v>
                </c:pt>
                <c:pt idx="603">
                  <c:v>-9.9</c:v>
                </c:pt>
                <c:pt idx="604">
                  <c:v>-10.199999999999999</c:v>
                </c:pt>
                <c:pt idx="605">
                  <c:v>-9.5</c:v>
                </c:pt>
                <c:pt idx="606">
                  <c:v>-10.4</c:v>
                </c:pt>
                <c:pt idx="607">
                  <c:v>-9.6999999999999993</c:v>
                </c:pt>
                <c:pt idx="608">
                  <c:v>-10.199999999999999</c:v>
                </c:pt>
                <c:pt idx="609">
                  <c:v>-10</c:v>
                </c:pt>
                <c:pt idx="610">
                  <c:v>-9.9</c:v>
                </c:pt>
                <c:pt idx="611">
                  <c:v>-10.4</c:v>
                </c:pt>
                <c:pt idx="612">
                  <c:v>-9.5</c:v>
                </c:pt>
                <c:pt idx="613">
                  <c:v>-10.3</c:v>
                </c:pt>
                <c:pt idx="614">
                  <c:v>-9.4</c:v>
                </c:pt>
                <c:pt idx="615">
                  <c:v>-10.1</c:v>
                </c:pt>
                <c:pt idx="616">
                  <c:v>-10.1</c:v>
                </c:pt>
                <c:pt idx="617">
                  <c:v>-9.5</c:v>
                </c:pt>
                <c:pt idx="618">
                  <c:v>-10.3</c:v>
                </c:pt>
                <c:pt idx="619">
                  <c:v>-9.4</c:v>
                </c:pt>
                <c:pt idx="620">
                  <c:v>-10.199999999999999</c:v>
                </c:pt>
                <c:pt idx="621">
                  <c:v>-9.9</c:v>
                </c:pt>
                <c:pt idx="622">
                  <c:v>-10</c:v>
                </c:pt>
                <c:pt idx="623">
                  <c:v>-10.3</c:v>
                </c:pt>
                <c:pt idx="624">
                  <c:v>-9.8000000000000007</c:v>
                </c:pt>
                <c:pt idx="625">
                  <c:v>-10.1</c:v>
                </c:pt>
                <c:pt idx="626">
                  <c:v>-9.5</c:v>
                </c:pt>
                <c:pt idx="627">
                  <c:v>-10.4</c:v>
                </c:pt>
                <c:pt idx="628">
                  <c:v>-9.4</c:v>
                </c:pt>
                <c:pt idx="629">
                  <c:v>-10.199999999999999</c:v>
                </c:pt>
                <c:pt idx="630">
                  <c:v>-10</c:v>
                </c:pt>
                <c:pt idx="631">
                  <c:v>-9.8000000000000007</c:v>
                </c:pt>
                <c:pt idx="632">
                  <c:v>-10.199999999999999</c:v>
                </c:pt>
                <c:pt idx="633">
                  <c:v>-9.6</c:v>
                </c:pt>
                <c:pt idx="634">
                  <c:v>-10.1</c:v>
                </c:pt>
                <c:pt idx="635">
                  <c:v>-10</c:v>
                </c:pt>
                <c:pt idx="636">
                  <c:v>-10.1</c:v>
                </c:pt>
                <c:pt idx="637">
                  <c:v>-9.9</c:v>
                </c:pt>
                <c:pt idx="638">
                  <c:v>-10.199999999999999</c:v>
                </c:pt>
                <c:pt idx="639">
                  <c:v>-9.6999999999999993</c:v>
                </c:pt>
                <c:pt idx="640">
                  <c:v>-9.9</c:v>
                </c:pt>
                <c:pt idx="641">
                  <c:v>-10.199999999999999</c:v>
                </c:pt>
                <c:pt idx="642">
                  <c:v>-9.6999999999999993</c:v>
                </c:pt>
                <c:pt idx="643">
                  <c:v>-10.3</c:v>
                </c:pt>
                <c:pt idx="644">
                  <c:v>-9.4</c:v>
                </c:pt>
                <c:pt idx="645">
                  <c:v>-10.199999999999999</c:v>
                </c:pt>
                <c:pt idx="646">
                  <c:v>-9.9</c:v>
                </c:pt>
                <c:pt idx="647">
                  <c:v>-9.6999999999999993</c:v>
                </c:pt>
                <c:pt idx="648">
                  <c:v>-10.199999999999999</c:v>
                </c:pt>
                <c:pt idx="649">
                  <c:v>-10</c:v>
                </c:pt>
                <c:pt idx="650">
                  <c:v>-10</c:v>
                </c:pt>
                <c:pt idx="651">
                  <c:v>-10.199999999999999</c:v>
                </c:pt>
                <c:pt idx="652">
                  <c:v>-9.8000000000000007</c:v>
                </c:pt>
                <c:pt idx="653">
                  <c:v>-10.3</c:v>
                </c:pt>
                <c:pt idx="654">
                  <c:v>-9.4</c:v>
                </c:pt>
                <c:pt idx="655">
                  <c:v>-10.1</c:v>
                </c:pt>
                <c:pt idx="656">
                  <c:v>-9.9</c:v>
                </c:pt>
                <c:pt idx="657">
                  <c:v>-9.6999999999999993</c:v>
                </c:pt>
                <c:pt idx="658">
                  <c:v>-10.4</c:v>
                </c:pt>
                <c:pt idx="659">
                  <c:v>-10</c:v>
                </c:pt>
                <c:pt idx="660">
                  <c:v>-10</c:v>
                </c:pt>
                <c:pt idx="661">
                  <c:v>-10.1</c:v>
                </c:pt>
                <c:pt idx="662">
                  <c:v>-9.8000000000000007</c:v>
                </c:pt>
                <c:pt idx="663">
                  <c:v>-10.199999999999999</c:v>
                </c:pt>
                <c:pt idx="664">
                  <c:v>-9.5</c:v>
                </c:pt>
                <c:pt idx="665">
                  <c:v>-10.4</c:v>
                </c:pt>
                <c:pt idx="666">
                  <c:v>-9.5</c:v>
                </c:pt>
                <c:pt idx="667">
                  <c:v>-10.3</c:v>
                </c:pt>
                <c:pt idx="668">
                  <c:v>-10.1</c:v>
                </c:pt>
                <c:pt idx="669">
                  <c:v>-9.5</c:v>
                </c:pt>
                <c:pt idx="670">
                  <c:v>-10.3</c:v>
                </c:pt>
                <c:pt idx="671">
                  <c:v>-9.4</c:v>
                </c:pt>
                <c:pt idx="672">
                  <c:v>-10.199999999999999</c:v>
                </c:pt>
                <c:pt idx="673">
                  <c:v>-9.4</c:v>
                </c:pt>
                <c:pt idx="674">
                  <c:v>-9.8000000000000007</c:v>
                </c:pt>
                <c:pt idx="675">
                  <c:v>-10.3</c:v>
                </c:pt>
                <c:pt idx="676">
                  <c:v>-9.4</c:v>
                </c:pt>
                <c:pt idx="677">
                  <c:v>-10.199999999999999</c:v>
                </c:pt>
                <c:pt idx="678">
                  <c:v>-10</c:v>
                </c:pt>
                <c:pt idx="679">
                  <c:v>-9.8000000000000007</c:v>
                </c:pt>
                <c:pt idx="680">
                  <c:v>-10.199999999999999</c:v>
                </c:pt>
                <c:pt idx="681">
                  <c:v>-9.8000000000000007</c:v>
                </c:pt>
                <c:pt idx="682">
                  <c:v>-10.199999999999999</c:v>
                </c:pt>
                <c:pt idx="683">
                  <c:v>-9.6999999999999993</c:v>
                </c:pt>
                <c:pt idx="684">
                  <c:v>-9.8000000000000007</c:v>
                </c:pt>
                <c:pt idx="685">
                  <c:v>-10.3</c:v>
                </c:pt>
                <c:pt idx="686">
                  <c:v>-9.5</c:v>
                </c:pt>
                <c:pt idx="687">
                  <c:v>-10.3</c:v>
                </c:pt>
                <c:pt idx="688">
                  <c:v>-9.9</c:v>
                </c:pt>
                <c:pt idx="689">
                  <c:v>-10</c:v>
                </c:pt>
                <c:pt idx="690">
                  <c:v>-10.3</c:v>
                </c:pt>
                <c:pt idx="691">
                  <c:v>-9.8000000000000007</c:v>
                </c:pt>
                <c:pt idx="692">
                  <c:v>-10.3</c:v>
                </c:pt>
                <c:pt idx="693">
                  <c:v>-10</c:v>
                </c:pt>
                <c:pt idx="694">
                  <c:v>-10</c:v>
                </c:pt>
                <c:pt idx="695">
                  <c:v>-9.9</c:v>
                </c:pt>
                <c:pt idx="696">
                  <c:v>-10.1</c:v>
                </c:pt>
                <c:pt idx="697">
                  <c:v>-10.199999999999999</c:v>
                </c:pt>
                <c:pt idx="698">
                  <c:v>-9.6</c:v>
                </c:pt>
                <c:pt idx="699">
                  <c:v>-9.9</c:v>
                </c:pt>
                <c:pt idx="700">
                  <c:v>-10.1</c:v>
                </c:pt>
                <c:pt idx="701">
                  <c:v>-9.6</c:v>
                </c:pt>
                <c:pt idx="702">
                  <c:v>-10.4</c:v>
                </c:pt>
                <c:pt idx="703">
                  <c:v>-9.4</c:v>
                </c:pt>
                <c:pt idx="704">
                  <c:v>-10.199999999999999</c:v>
                </c:pt>
                <c:pt idx="705">
                  <c:v>-9.8000000000000007</c:v>
                </c:pt>
                <c:pt idx="706">
                  <c:v>-10</c:v>
                </c:pt>
                <c:pt idx="707">
                  <c:v>-9.9</c:v>
                </c:pt>
                <c:pt idx="708">
                  <c:v>-9.9</c:v>
                </c:pt>
                <c:pt idx="709">
                  <c:v>-10.1</c:v>
                </c:pt>
                <c:pt idx="710">
                  <c:v>-9.6999999999999993</c:v>
                </c:pt>
                <c:pt idx="711">
                  <c:v>-10.3</c:v>
                </c:pt>
                <c:pt idx="712">
                  <c:v>-10</c:v>
                </c:pt>
                <c:pt idx="713">
                  <c:v>-9.9</c:v>
                </c:pt>
                <c:pt idx="714">
                  <c:v>-10.199999999999999</c:v>
                </c:pt>
                <c:pt idx="715">
                  <c:v>-9.6</c:v>
                </c:pt>
                <c:pt idx="716">
                  <c:v>-10.3</c:v>
                </c:pt>
                <c:pt idx="717">
                  <c:v>-9.3000000000000007</c:v>
                </c:pt>
                <c:pt idx="718">
                  <c:v>-10.199999999999999</c:v>
                </c:pt>
                <c:pt idx="719">
                  <c:v>-9.6999999999999993</c:v>
                </c:pt>
                <c:pt idx="720">
                  <c:v>-10.1</c:v>
                </c:pt>
                <c:pt idx="721">
                  <c:v>-10.1</c:v>
                </c:pt>
                <c:pt idx="722">
                  <c:v>-9.8000000000000007</c:v>
                </c:pt>
                <c:pt idx="723">
                  <c:v>-10.3</c:v>
                </c:pt>
                <c:pt idx="724">
                  <c:v>-9.4</c:v>
                </c:pt>
                <c:pt idx="725">
                  <c:v>-10.199999999999999</c:v>
                </c:pt>
                <c:pt idx="726">
                  <c:v>-9.9</c:v>
                </c:pt>
                <c:pt idx="727">
                  <c:v>-9.9</c:v>
                </c:pt>
                <c:pt idx="728">
                  <c:v>-10.1</c:v>
                </c:pt>
                <c:pt idx="729">
                  <c:v>-9.9</c:v>
                </c:pt>
                <c:pt idx="730">
                  <c:v>-10.199999999999999</c:v>
                </c:pt>
                <c:pt idx="731">
                  <c:v>-9.9</c:v>
                </c:pt>
                <c:pt idx="732">
                  <c:v>-9.8000000000000007</c:v>
                </c:pt>
                <c:pt idx="733">
                  <c:v>-9.9</c:v>
                </c:pt>
                <c:pt idx="734">
                  <c:v>-10.3</c:v>
                </c:pt>
                <c:pt idx="735">
                  <c:v>-9.8000000000000007</c:v>
                </c:pt>
                <c:pt idx="736">
                  <c:v>-10.3</c:v>
                </c:pt>
                <c:pt idx="737">
                  <c:v>-9.4</c:v>
                </c:pt>
                <c:pt idx="738">
                  <c:v>-10.199999999999999</c:v>
                </c:pt>
                <c:pt idx="739">
                  <c:v>-9.6999999999999993</c:v>
                </c:pt>
                <c:pt idx="740">
                  <c:v>-9.9</c:v>
                </c:pt>
                <c:pt idx="741">
                  <c:v>-10.3</c:v>
                </c:pt>
                <c:pt idx="742">
                  <c:v>-9.6999999999999993</c:v>
                </c:pt>
                <c:pt idx="743">
                  <c:v>-10.199999999999999</c:v>
                </c:pt>
                <c:pt idx="744">
                  <c:v>-9.9</c:v>
                </c:pt>
                <c:pt idx="745">
                  <c:v>-9.9</c:v>
                </c:pt>
                <c:pt idx="746">
                  <c:v>-10.4</c:v>
                </c:pt>
                <c:pt idx="747">
                  <c:v>-9.3000000000000007</c:v>
                </c:pt>
                <c:pt idx="748">
                  <c:v>-10.4</c:v>
                </c:pt>
                <c:pt idx="749">
                  <c:v>-9.3000000000000007</c:v>
                </c:pt>
                <c:pt idx="750">
                  <c:v>-10.199999999999999</c:v>
                </c:pt>
                <c:pt idx="751">
                  <c:v>-9.5</c:v>
                </c:pt>
                <c:pt idx="752">
                  <c:v>-10</c:v>
                </c:pt>
                <c:pt idx="753">
                  <c:v>-9.9</c:v>
                </c:pt>
                <c:pt idx="754">
                  <c:v>-9.6999999999999993</c:v>
                </c:pt>
                <c:pt idx="755">
                  <c:v>-10.4</c:v>
                </c:pt>
                <c:pt idx="756">
                  <c:v>-9.4</c:v>
                </c:pt>
                <c:pt idx="757">
                  <c:v>-10.199999999999999</c:v>
                </c:pt>
                <c:pt idx="758">
                  <c:v>-10.1</c:v>
                </c:pt>
                <c:pt idx="759">
                  <c:v>-10</c:v>
                </c:pt>
                <c:pt idx="760">
                  <c:v>-10.3</c:v>
                </c:pt>
                <c:pt idx="761">
                  <c:v>-9.6999999999999993</c:v>
                </c:pt>
                <c:pt idx="762">
                  <c:v>-10.3</c:v>
                </c:pt>
                <c:pt idx="763">
                  <c:v>-9.9</c:v>
                </c:pt>
                <c:pt idx="764">
                  <c:v>-9.8000000000000007</c:v>
                </c:pt>
                <c:pt idx="765">
                  <c:v>-10.3</c:v>
                </c:pt>
                <c:pt idx="766">
                  <c:v>-9.5</c:v>
                </c:pt>
                <c:pt idx="767">
                  <c:v>-10.1</c:v>
                </c:pt>
              </c:numCache>
            </c:numRef>
          </c:yVal>
          <c:smooth val="1"/>
          <c:extLst>
            <c:ext xmlns:c16="http://schemas.microsoft.com/office/drawing/2014/chart" uri="{C3380CC4-5D6E-409C-BE32-E72D297353CC}">
              <c16:uniqueId val="{00000000-1AA9-4388-B2B9-18F84A50BB87}"/>
            </c:ext>
          </c:extLst>
        </c:ser>
        <c:ser>
          <c:idx val="3"/>
          <c:order val="2"/>
          <c:tx>
            <c:v>Product temperature</c:v>
          </c:tx>
          <c:spPr>
            <a:ln w="19050">
              <a:solidFill>
                <a:srgbClr val="0070C0"/>
              </a:solidFill>
            </a:ln>
          </c:spPr>
          <c:marker>
            <c:symbol val="none"/>
          </c:marker>
          <c:xVal>
            <c:numRef>
              <c:f>'Process data log'!$B$375:$B$1143</c:f>
              <c:numCache>
                <c:formatCode>0.00</c:formatCode>
                <c:ptCount val="769"/>
                <c:pt idx="0">
                  <c:v>12.233333333333333</c:v>
                </c:pt>
                <c:pt idx="1">
                  <c:v>12.266666666666667</c:v>
                </c:pt>
                <c:pt idx="2">
                  <c:v>12.3</c:v>
                </c:pt>
                <c:pt idx="3">
                  <c:v>12.333333333333334</c:v>
                </c:pt>
                <c:pt idx="4">
                  <c:v>12.366666666666667</c:v>
                </c:pt>
                <c:pt idx="5">
                  <c:v>12.4</c:v>
                </c:pt>
                <c:pt idx="6">
                  <c:v>12.433333333333334</c:v>
                </c:pt>
                <c:pt idx="7">
                  <c:v>12.466666666666667</c:v>
                </c:pt>
                <c:pt idx="8">
                  <c:v>12.5</c:v>
                </c:pt>
                <c:pt idx="9">
                  <c:v>12.533333333333333</c:v>
                </c:pt>
                <c:pt idx="10">
                  <c:v>12.566666666666666</c:v>
                </c:pt>
                <c:pt idx="11">
                  <c:v>12.6</c:v>
                </c:pt>
                <c:pt idx="12">
                  <c:v>12.633333333333333</c:v>
                </c:pt>
                <c:pt idx="13">
                  <c:v>12.666666666666666</c:v>
                </c:pt>
                <c:pt idx="14">
                  <c:v>12.7</c:v>
                </c:pt>
                <c:pt idx="15">
                  <c:v>12.733333333333333</c:v>
                </c:pt>
                <c:pt idx="16">
                  <c:v>12.766666666666667</c:v>
                </c:pt>
                <c:pt idx="17">
                  <c:v>12.8</c:v>
                </c:pt>
                <c:pt idx="18">
                  <c:v>12.833333333333334</c:v>
                </c:pt>
                <c:pt idx="19">
                  <c:v>12.866666666666667</c:v>
                </c:pt>
                <c:pt idx="20">
                  <c:v>12.9</c:v>
                </c:pt>
                <c:pt idx="21">
                  <c:v>12.933333333333334</c:v>
                </c:pt>
                <c:pt idx="22">
                  <c:v>12.966666666666667</c:v>
                </c:pt>
                <c:pt idx="23">
                  <c:v>13</c:v>
                </c:pt>
                <c:pt idx="24">
                  <c:v>13.033333333333333</c:v>
                </c:pt>
                <c:pt idx="25">
                  <c:v>13.066666666666666</c:v>
                </c:pt>
                <c:pt idx="26">
                  <c:v>13.1</c:v>
                </c:pt>
                <c:pt idx="27">
                  <c:v>13.133333333333333</c:v>
                </c:pt>
                <c:pt idx="28">
                  <c:v>13.166666666666666</c:v>
                </c:pt>
                <c:pt idx="29">
                  <c:v>13.2</c:v>
                </c:pt>
                <c:pt idx="30">
                  <c:v>13.233333333333333</c:v>
                </c:pt>
                <c:pt idx="31">
                  <c:v>13.266666666666667</c:v>
                </c:pt>
                <c:pt idx="32">
                  <c:v>13.3</c:v>
                </c:pt>
                <c:pt idx="33">
                  <c:v>13.333333333333334</c:v>
                </c:pt>
                <c:pt idx="34">
                  <c:v>13.366666666666667</c:v>
                </c:pt>
                <c:pt idx="35">
                  <c:v>13.4</c:v>
                </c:pt>
                <c:pt idx="36">
                  <c:v>13.433333333333334</c:v>
                </c:pt>
                <c:pt idx="37">
                  <c:v>13.466666666666667</c:v>
                </c:pt>
                <c:pt idx="38">
                  <c:v>13.5</c:v>
                </c:pt>
                <c:pt idx="39">
                  <c:v>13.533333333333333</c:v>
                </c:pt>
                <c:pt idx="40">
                  <c:v>13.566666666666666</c:v>
                </c:pt>
                <c:pt idx="41">
                  <c:v>13.6</c:v>
                </c:pt>
                <c:pt idx="42">
                  <c:v>13.633333333333333</c:v>
                </c:pt>
                <c:pt idx="43">
                  <c:v>13.666666666666666</c:v>
                </c:pt>
                <c:pt idx="44">
                  <c:v>13.7</c:v>
                </c:pt>
                <c:pt idx="45">
                  <c:v>13.733333333333333</c:v>
                </c:pt>
                <c:pt idx="46">
                  <c:v>13.766666666666667</c:v>
                </c:pt>
                <c:pt idx="47">
                  <c:v>13.8</c:v>
                </c:pt>
                <c:pt idx="48">
                  <c:v>13.833333333333334</c:v>
                </c:pt>
                <c:pt idx="49">
                  <c:v>13.866666666666667</c:v>
                </c:pt>
                <c:pt idx="50">
                  <c:v>13.9</c:v>
                </c:pt>
                <c:pt idx="51">
                  <c:v>13.933333333333334</c:v>
                </c:pt>
                <c:pt idx="52">
                  <c:v>13.966666666666667</c:v>
                </c:pt>
                <c:pt idx="53">
                  <c:v>14</c:v>
                </c:pt>
                <c:pt idx="54">
                  <c:v>14.033333333333333</c:v>
                </c:pt>
                <c:pt idx="55">
                  <c:v>14.066666666666666</c:v>
                </c:pt>
                <c:pt idx="56">
                  <c:v>14.1</c:v>
                </c:pt>
                <c:pt idx="57">
                  <c:v>14.133333333333333</c:v>
                </c:pt>
                <c:pt idx="58">
                  <c:v>14.166666666666666</c:v>
                </c:pt>
                <c:pt idx="59">
                  <c:v>14.2</c:v>
                </c:pt>
                <c:pt idx="60">
                  <c:v>14.233333333333333</c:v>
                </c:pt>
                <c:pt idx="61">
                  <c:v>14.266666666666667</c:v>
                </c:pt>
                <c:pt idx="62">
                  <c:v>14.3</c:v>
                </c:pt>
                <c:pt idx="63">
                  <c:v>14.333333333333334</c:v>
                </c:pt>
                <c:pt idx="64">
                  <c:v>14.366666666666667</c:v>
                </c:pt>
                <c:pt idx="65">
                  <c:v>14.4</c:v>
                </c:pt>
                <c:pt idx="66">
                  <c:v>14.433333333333334</c:v>
                </c:pt>
                <c:pt idx="67">
                  <c:v>14.466666666666667</c:v>
                </c:pt>
                <c:pt idx="68">
                  <c:v>14.5</c:v>
                </c:pt>
                <c:pt idx="69">
                  <c:v>14.533333333333333</c:v>
                </c:pt>
                <c:pt idx="70">
                  <c:v>14.566666666666666</c:v>
                </c:pt>
                <c:pt idx="71">
                  <c:v>14.6</c:v>
                </c:pt>
                <c:pt idx="72">
                  <c:v>14.633333333333333</c:v>
                </c:pt>
                <c:pt idx="73">
                  <c:v>14.666666666666666</c:v>
                </c:pt>
                <c:pt idx="74">
                  <c:v>14.7</c:v>
                </c:pt>
                <c:pt idx="75">
                  <c:v>14.733333333333333</c:v>
                </c:pt>
                <c:pt idx="76">
                  <c:v>14.766666666666667</c:v>
                </c:pt>
                <c:pt idx="77">
                  <c:v>14.8</c:v>
                </c:pt>
                <c:pt idx="78">
                  <c:v>14.833333333333334</c:v>
                </c:pt>
                <c:pt idx="79">
                  <c:v>14.866666666666667</c:v>
                </c:pt>
                <c:pt idx="80">
                  <c:v>14.9</c:v>
                </c:pt>
                <c:pt idx="81">
                  <c:v>14.933333333333334</c:v>
                </c:pt>
                <c:pt idx="82">
                  <c:v>14.966666666666667</c:v>
                </c:pt>
                <c:pt idx="83">
                  <c:v>15</c:v>
                </c:pt>
                <c:pt idx="84">
                  <c:v>15.033333333333333</c:v>
                </c:pt>
                <c:pt idx="85">
                  <c:v>15.066666666666666</c:v>
                </c:pt>
                <c:pt idx="86">
                  <c:v>15.1</c:v>
                </c:pt>
                <c:pt idx="87">
                  <c:v>15.133333333333333</c:v>
                </c:pt>
                <c:pt idx="88">
                  <c:v>15.166666666666666</c:v>
                </c:pt>
                <c:pt idx="89">
                  <c:v>15.2</c:v>
                </c:pt>
                <c:pt idx="90">
                  <c:v>15.233333333333333</c:v>
                </c:pt>
                <c:pt idx="91">
                  <c:v>15.266666666666667</c:v>
                </c:pt>
                <c:pt idx="92">
                  <c:v>15.3</c:v>
                </c:pt>
                <c:pt idx="93">
                  <c:v>15.333333333333334</c:v>
                </c:pt>
                <c:pt idx="94">
                  <c:v>15.366666666666667</c:v>
                </c:pt>
                <c:pt idx="95">
                  <c:v>15.4</c:v>
                </c:pt>
                <c:pt idx="96">
                  <c:v>15.433333333333334</c:v>
                </c:pt>
                <c:pt idx="97">
                  <c:v>15.466666666666667</c:v>
                </c:pt>
                <c:pt idx="98">
                  <c:v>15.5</c:v>
                </c:pt>
                <c:pt idx="99">
                  <c:v>15.533333333333333</c:v>
                </c:pt>
                <c:pt idx="100">
                  <c:v>15.566666666666666</c:v>
                </c:pt>
                <c:pt idx="101">
                  <c:v>15.6</c:v>
                </c:pt>
                <c:pt idx="102">
                  <c:v>15.633333333333333</c:v>
                </c:pt>
                <c:pt idx="103">
                  <c:v>15.666666666666666</c:v>
                </c:pt>
                <c:pt idx="104">
                  <c:v>15.7</c:v>
                </c:pt>
                <c:pt idx="105">
                  <c:v>15.733333333333333</c:v>
                </c:pt>
                <c:pt idx="106">
                  <c:v>15.766666666666667</c:v>
                </c:pt>
                <c:pt idx="107">
                  <c:v>15.8</c:v>
                </c:pt>
                <c:pt idx="108">
                  <c:v>15.833333333333334</c:v>
                </c:pt>
                <c:pt idx="109">
                  <c:v>15.866666666666667</c:v>
                </c:pt>
                <c:pt idx="110">
                  <c:v>15.9</c:v>
                </c:pt>
                <c:pt idx="111">
                  <c:v>15.933333333333334</c:v>
                </c:pt>
                <c:pt idx="112">
                  <c:v>15.966666666666667</c:v>
                </c:pt>
                <c:pt idx="113">
                  <c:v>16</c:v>
                </c:pt>
                <c:pt idx="114">
                  <c:v>16.033333333333335</c:v>
                </c:pt>
                <c:pt idx="115">
                  <c:v>16.066666666666666</c:v>
                </c:pt>
                <c:pt idx="116">
                  <c:v>16.100000000000001</c:v>
                </c:pt>
                <c:pt idx="117">
                  <c:v>16.133333333333333</c:v>
                </c:pt>
                <c:pt idx="118">
                  <c:v>16.166666666666668</c:v>
                </c:pt>
                <c:pt idx="119">
                  <c:v>16.2</c:v>
                </c:pt>
                <c:pt idx="120">
                  <c:v>16.233333333333334</c:v>
                </c:pt>
                <c:pt idx="121">
                  <c:v>16.266666666666666</c:v>
                </c:pt>
                <c:pt idx="122">
                  <c:v>16.3</c:v>
                </c:pt>
                <c:pt idx="123">
                  <c:v>16.333333333333332</c:v>
                </c:pt>
                <c:pt idx="124">
                  <c:v>16.366666666666667</c:v>
                </c:pt>
                <c:pt idx="125">
                  <c:v>16.399999999999999</c:v>
                </c:pt>
                <c:pt idx="126">
                  <c:v>16.433333333333334</c:v>
                </c:pt>
                <c:pt idx="127">
                  <c:v>16.466666666666665</c:v>
                </c:pt>
                <c:pt idx="128">
                  <c:v>16.5</c:v>
                </c:pt>
                <c:pt idx="129">
                  <c:v>16.533333333333335</c:v>
                </c:pt>
                <c:pt idx="130">
                  <c:v>16.566666666666666</c:v>
                </c:pt>
                <c:pt idx="131">
                  <c:v>16.600000000000001</c:v>
                </c:pt>
                <c:pt idx="132">
                  <c:v>16.633333333333333</c:v>
                </c:pt>
                <c:pt idx="133">
                  <c:v>16.666666666666668</c:v>
                </c:pt>
                <c:pt idx="134">
                  <c:v>16.7</c:v>
                </c:pt>
                <c:pt idx="135">
                  <c:v>16.733333333333334</c:v>
                </c:pt>
                <c:pt idx="136">
                  <c:v>16.766666666666666</c:v>
                </c:pt>
                <c:pt idx="137">
                  <c:v>16.8</c:v>
                </c:pt>
                <c:pt idx="138">
                  <c:v>16.833333333333332</c:v>
                </c:pt>
                <c:pt idx="139">
                  <c:v>16.866666666666667</c:v>
                </c:pt>
                <c:pt idx="140">
                  <c:v>16.899999999999999</c:v>
                </c:pt>
                <c:pt idx="141">
                  <c:v>16.933333333333334</c:v>
                </c:pt>
                <c:pt idx="142">
                  <c:v>16.966666666666665</c:v>
                </c:pt>
                <c:pt idx="143">
                  <c:v>17</c:v>
                </c:pt>
                <c:pt idx="144">
                  <c:v>17.033333333333335</c:v>
                </c:pt>
                <c:pt idx="145">
                  <c:v>17.066666666666666</c:v>
                </c:pt>
                <c:pt idx="146">
                  <c:v>17.100000000000001</c:v>
                </c:pt>
                <c:pt idx="147">
                  <c:v>17.133333333333333</c:v>
                </c:pt>
                <c:pt idx="148">
                  <c:v>17.166666666666668</c:v>
                </c:pt>
                <c:pt idx="149">
                  <c:v>17.2</c:v>
                </c:pt>
                <c:pt idx="150">
                  <c:v>17.233333333333334</c:v>
                </c:pt>
                <c:pt idx="151">
                  <c:v>17.266666666666666</c:v>
                </c:pt>
                <c:pt idx="152">
                  <c:v>17.3</c:v>
                </c:pt>
                <c:pt idx="153">
                  <c:v>17.333333333333332</c:v>
                </c:pt>
                <c:pt idx="154">
                  <c:v>17.366666666666667</c:v>
                </c:pt>
                <c:pt idx="155">
                  <c:v>17.399999999999999</c:v>
                </c:pt>
                <c:pt idx="156">
                  <c:v>17.433333333333334</c:v>
                </c:pt>
                <c:pt idx="157">
                  <c:v>17.466666666666665</c:v>
                </c:pt>
                <c:pt idx="158">
                  <c:v>17.5</c:v>
                </c:pt>
                <c:pt idx="159">
                  <c:v>17.533333333333335</c:v>
                </c:pt>
                <c:pt idx="160">
                  <c:v>17.566666666666666</c:v>
                </c:pt>
                <c:pt idx="161">
                  <c:v>17.600000000000001</c:v>
                </c:pt>
                <c:pt idx="162">
                  <c:v>17.633333333333333</c:v>
                </c:pt>
                <c:pt idx="163">
                  <c:v>17.666666666666668</c:v>
                </c:pt>
                <c:pt idx="164">
                  <c:v>17.7</c:v>
                </c:pt>
                <c:pt idx="165">
                  <c:v>17.733333333333334</c:v>
                </c:pt>
                <c:pt idx="166">
                  <c:v>17.766666666666666</c:v>
                </c:pt>
                <c:pt idx="167">
                  <c:v>17.8</c:v>
                </c:pt>
                <c:pt idx="168">
                  <c:v>17.833333333333332</c:v>
                </c:pt>
                <c:pt idx="169">
                  <c:v>17.866666666666667</c:v>
                </c:pt>
                <c:pt idx="170">
                  <c:v>17.899999999999999</c:v>
                </c:pt>
                <c:pt idx="171">
                  <c:v>17.933333333333334</c:v>
                </c:pt>
                <c:pt idx="172">
                  <c:v>17.966666666666665</c:v>
                </c:pt>
                <c:pt idx="173">
                  <c:v>18</c:v>
                </c:pt>
                <c:pt idx="174">
                  <c:v>18.033333333333335</c:v>
                </c:pt>
                <c:pt idx="175">
                  <c:v>18.066666666666666</c:v>
                </c:pt>
                <c:pt idx="176">
                  <c:v>18.100000000000001</c:v>
                </c:pt>
                <c:pt idx="177">
                  <c:v>18.133333333333333</c:v>
                </c:pt>
                <c:pt idx="178">
                  <c:v>18.166666666666668</c:v>
                </c:pt>
                <c:pt idx="179">
                  <c:v>18.2</c:v>
                </c:pt>
                <c:pt idx="180">
                  <c:v>18.233333333333334</c:v>
                </c:pt>
                <c:pt idx="181">
                  <c:v>18.266666666666666</c:v>
                </c:pt>
                <c:pt idx="182">
                  <c:v>18.3</c:v>
                </c:pt>
                <c:pt idx="183">
                  <c:v>18.333333333333332</c:v>
                </c:pt>
                <c:pt idx="184">
                  <c:v>18.366666666666667</c:v>
                </c:pt>
                <c:pt idx="185">
                  <c:v>18.399999999999999</c:v>
                </c:pt>
                <c:pt idx="186">
                  <c:v>18.433333333333334</c:v>
                </c:pt>
                <c:pt idx="187">
                  <c:v>18.466666666666665</c:v>
                </c:pt>
                <c:pt idx="188">
                  <c:v>18.5</c:v>
                </c:pt>
                <c:pt idx="189">
                  <c:v>18.533333333333335</c:v>
                </c:pt>
                <c:pt idx="190">
                  <c:v>18.566666666666666</c:v>
                </c:pt>
                <c:pt idx="191">
                  <c:v>18.600000000000001</c:v>
                </c:pt>
                <c:pt idx="192">
                  <c:v>18.633333333333333</c:v>
                </c:pt>
                <c:pt idx="193">
                  <c:v>18.666666666666668</c:v>
                </c:pt>
                <c:pt idx="194">
                  <c:v>18.7</c:v>
                </c:pt>
                <c:pt idx="195">
                  <c:v>18.733333333333334</c:v>
                </c:pt>
                <c:pt idx="196">
                  <c:v>18.766666666666666</c:v>
                </c:pt>
                <c:pt idx="197">
                  <c:v>18.8</c:v>
                </c:pt>
                <c:pt idx="198">
                  <c:v>18.833333333333332</c:v>
                </c:pt>
                <c:pt idx="199">
                  <c:v>18.866666666666667</c:v>
                </c:pt>
                <c:pt idx="200">
                  <c:v>18.899999999999999</c:v>
                </c:pt>
                <c:pt idx="201">
                  <c:v>18.933333333333334</c:v>
                </c:pt>
                <c:pt idx="202">
                  <c:v>18.966666666666665</c:v>
                </c:pt>
                <c:pt idx="203">
                  <c:v>19</c:v>
                </c:pt>
                <c:pt idx="204">
                  <c:v>19.033333333333335</c:v>
                </c:pt>
                <c:pt idx="205">
                  <c:v>19.066666666666666</c:v>
                </c:pt>
                <c:pt idx="206">
                  <c:v>19.100000000000001</c:v>
                </c:pt>
                <c:pt idx="207">
                  <c:v>19.133333333333333</c:v>
                </c:pt>
                <c:pt idx="208">
                  <c:v>19.166666666666668</c:v>
                </c:pt>
                <c:pt idx="209">
                  <c:v>19.2</c:v>
                </c:pt>
                <c:pt idx="210">
                  <c:v>19.233333333333334</c:v>
                </c:pt>
                <c:pt idx="211">
                  <c:v>19.266666666666666</c:v>
                </c:pt>
                <c:pt idx="212">
                  <c:v>19.3</c:v>
                </c:pt>
                <c:pt idx="213">
                  <c:v>19.333333333333332</c:v>
                </c:pt>
                <c:pt idx="214">
                  <c:v>19.366666666666667</c:v>
                </c:pt>
                <c:pt idx="215">
                  <c:v>19.399999999999999</c:v>
                </c:pt>
                <c:pt idx="216">
                  <c:v>19.433333333333334</c:v>
                </c:pt>
                <c:pt idx="217">
                  <c:v>19.466666666666665</c:v>
                </c:pt>
                <c:pt idx="218">
                  <c:v>19.5</c:v>
                </c:pt>
                <c:pt idx="219">
                  <c:v>19.533333333333335</c:v>
                </c:pt>
                <c:pt idx="220">
                  <c:v>19.566666666666666</c:v>
                </c:pt>
                <c:pt idx="221">
                  <c:v>19.600000000000001</c:v>
                </c:pt>
                <c:pt idx="222">
                  <c:v>19.633333333333333</c:v>
                </c:pt>
                <c:pt idx="223">
                  <c:v>19.666666666666668</c:v>
                </c:pt>
                <c:pt idx="224">
                  <c:v>19.7</c:v>
                </c:pt>
                <c:pt idx="225">
                  <c:v>19.733333333333334</c:v>
                </c:pt>
                <c:pt idx="226">
                  <c:v>19.766666666666666</c:v>
                </c:pt>
                <c:pt idx="227">
                  <c:v>19.8</c:v>
                </c:pt>
                <c:pt idx="228">
                  <c:v>19.833333333333332</c:v>
                </c:pt>
                <c:pt idx="229">
                  <c:v>19.866666666666667</c:v>
                </c:pt>
                <c:pt idx="230">
                  <c:v>19.899999999999999</c:v>
                </c:pt>
                <c:pt idx="231">
                  <c:v>19.933333333333334</c:v>
                </c:pt>
                <c:pt idx="232">
                  <c:v>19.966666666666665</c:v>
                </c:pt>
                <c:pt idx="233">
                  <c:v>20</c:v>
                </c:pt>
                <c:pt idx="234">
                  <c:v>20.033333333333335</c:v>
                </c:pt>
                <c:pt idx="235">
                  <c:v>20.066666666666666</c:v>
                </c:pt>
                <c:pt idx="236">
                  <c:v>20.100000000000001</c:v>
                </c:pt>
                <c:pt idx="237">
                  <c:v>20.133333333333333</c:v>
                </c:pt>
                <c:pt idx="238">
                  <c:v>20.166666666666668</c:v>
                </c:pt>
                <c:pt idx="239">
                  <c:v>20.2</c:v>
                </c:pt>
                <c:pt idx="240">
                  <c:v>20.233333333333334</c:v>
                </c:pt>
                <c:pt idx="241">
                  <c:v>20.266666666666666</c:v>
                </c:pt>
                <c:pt idx="242">
                  <c:v>20.3</c:v>
                </c:pt>
                <c:pt idx="243">
                  <c:v>20.333333333333332</c:v>
                </c:pt>
                <c:pt idx="244">
                  <c:v>20.366666666666667</c:v>
                </c:pt>
                <c:pt idx="245">
                  <c:v>20.399999999999999</c:v>
                </c:pt>
                <c:pt idx="246">
                  <c:v>20.433333333333334</c:v>
                </c:pt>
                <c:pt idx="247">
                  <c:v>20.466666666666665</c:v>
                </c:pt>
                <c:pt idx="248">
                  <c:v>20.5</c:v>
                </c:pt>
                <c:pt idx="249">
                  <c:v>20.533333333333335</c:v>
                </c:pt>
                <c:pt idx="250">
                  <c:v>20.566666666666666</c:v>
                </c:pt>
                <c:pt idx="251">
                  <c:v>20.6</c:v>
                </c:pt>
                <c:pt idx="252">
                  <c:v>20.633333333333333</c:v>
                </c:pt>
                <c:pt idx="253">
                  <c:v>20.666666666666668</c:v>
                </c:pt>
                <c:pt idx="254">
                  <c:v>20.7</c:v>
                </c:pt>
                <c:pt idx="255">
                  <c:v>20.733333333333334</c:v>
                </c:pt>
                <c:pt idx="256">
                  <c:v>20.766666666666666</c:v>
                </c:pt>
                <c:pt idx="257">
                  <c:v>20.8</c:v>
                </c:pt>
                <c:pt idx="258">
                  <c:v>20.833333333333332</c:v>
                </c:pt>
                <c:pt idx="259">
                  <c:v>20.866666666666667</c:v>
                </c:pt>
                <c:pt idx="260">
                  <c:v>20.9</c:v>
                </c:pt>
                <c:pt idx="261">
                  <c:v>20.933333333333334</c:v>
                </c:pt>
                <c:pt idx="262">
                  <c:v>20.966666666666665</c:v>
                </c:pt>
                <c:pt idx="263">
                  <c:v>21</c:v>
                </c:pt>
                <c:pt idx="264">
                  <c:v>21.033333333333335</c:v>
                </c:pt>
                <c:pt idx="265">
                  <c:v>21.066666666666666</c:v>
                </c:pt>
                <c:pt idx="266">
                  <c:v>21.1</c:v>
                </c:pt>
                <c:pt idx="267">
                  <c:v>21.133333333333333</c:v>
                </c:pt>
                <c:pt idx="268">
                  <c:v>21.166666666666668</c:v>
                </c:pt>
                <c:pt idx="269">
                  <c:v>21.2</c:v>
                </c:pt>
                <c:pt idx="270">
                  <c:v>21.233333333333334</c:v>
                </c:pt>
                <c:pt idx="271">
                  <c:v>21.266666666666666</c:v>
                </c:pt>
                <c:pt idx="272">
                  <c:v>21.3</c:v>
                </c:pt>
                <c:pt idx="273">
                  <c:v>21.333333333333332</c:v>
                </c:pt>
                <c:pt idx="274">
                  <c:v>21.366666666666667</c:v>
                </c:pt>
                <c:pt idx="275">
                  <c:v>21.4</c:v>
                </c:pt>
                <c:pt idx="276">
                  <c:v>21.433333333333334</c:v>
                </c:pt>
                <c:pt idx="277">
                  <c:v>21.466666666666665</c:v>
                </c:pt>
                <c:pt idx="278">
                  <c:v>21.5</c:v>
                </c:pt>
                <c:pt idx="279">
                  <c:v>21.533333333333335</c:v>
                </c:pt>
                <c:pt idx="280">
                  <c:v>21.566666666666666</c:v>
                </c:pt>
                <c:pt idx="281">
                  <c:v>21.6</c:v>
                </c:pt>
                <c:pt idx="282">
                  <c:v>21.633333333333333</c:v>
                </c:pt>
                <c:pt idx="283">
                  <c:v>21.666666666666668</c:v>
                </c:pt>
                <c:pt idx="284">
                  <c:v>21.7</c:v>
                </c:pt>
                <c:pt idx="285">
                  <c:v>21.733333333333334</c:v>
                </c:pt>
                <c:pt idx="286">
                  <c:v>21.766666666666666</c:v>
                </c:pt>
                <c:pt idx="287">
                  <c:v>21.8</c:v>
                </c:pt>
                <c:pt idx="288">
                  <c:v>21.833333333333332</c:v>
                </c:pt>
                <c:pt idx="289">
                  <c:v>21.866666666666667</c:v>
                </c:pt>
                <c:pt idx="290">
                  <c:v>21.9</c:v>
                </c:pt>
                <c:pt idx="291">
                  <c:v>21.933333333333334</c:v>
                </c:pt>
                <c:pt idx="292">
                  <c:v>21.966666666666665</c:v>
                </c:pt>
                <c:pt idx="293">
                  <c:v>22</c:v>
                </c:pt>
                <c:pt idx="294">
                  <c:v>22.033333333333335</c:v>
                </c:pt>
                <c:pt idx="295">
                  <c:v>22.066666666666666</c:v>
                </c:pt>
                <c:pt idx="296">
                  <c:v>22.1</c:v>
                </c:pt>
                <c:pt idx="297">
                  <c:v>22.133333333333333</c:v>
                </c:pt>
                <c:pt idx="298">
                  <c:v>22.166666666666668</c:v>
                </c:pt>
                <c:pt idx="299">
                  <c:v>22.2</c:v>
                </c:pt>
                <c:pt idx="300">
                  <c:v>22.233333333333334</c:v>
                </c:pt>
                <c:pt idx="301">
                  <c:v>22.266666666666666</c:v>
                </c:pt>
                <c:pt idx="302">
                  <c:v>22.3</c:v>
                </c:pt>
                <c:pt idx="303">
                  <c:v>22.333333333333332</c:v>
                </c:pt>
                <c:pt idx="304">
                  <c:v>22.366666666666667</c:v>
                </c:pt>
                <c:pt idx="305">
                  <c:v>22.4</c:v>
                </c:pt>
                <c:pt idx="306">
                  <c:v>22.433333333333334</c:v>
                </c:pt>
                <c:pt idx="307">
                  <c:v>22.466666666666665</c:v>
                </c:pt>
                <c:pt idx="308">
                  <c:v>22.5</c:v>
                </c:pt>
                <c:pt idx="309">
                  <c:v>22.533333333333335</c:v>
                </c:pt>
                <c:pt idx="310">
                  <c:v>22.566666666666666</c:v>
                </c:pt>
                <c:pt idx="311">
                  <c:v>22.6</c:v>
                </c:pt>
                <c:pt idx="312">
                  <c:v>22.633333333333333</c:v>
                </c:pt>
                <c:pt idx="313">
                  <c:v>22.666666666666668</c:v>
                </c:pt>
                <c:pt idx="314">
                  <c:v>22.7</c:v>
                </c:pt>
                <c:pt idx="315">
                  <c:v>22.733333333333334</c:v>
                </c:pt>
                <c:pt idx="316">
                  <c:v>22.766666666666666</c:v>
                </c:pt>
                <c:pt idx="317">
                  <c:v>22.8</c:v>
                </c:pt>
                <c:pt idx="318">
                  <c:v>22.833333333333332</c:v>
                </c:pt>
                <c:pt idx="319">
                  <c:v>22.866666666666667</c:v>
                </c:pt>
                <c:pt idx="320">
                  <c:v>22.9</c:v>
                </c:pt>
                <c:pt idx="321">
                  <c:v>22.933333333333334</c:v>
                </c:pt>
                <c:pt idx="322">
                  <c:v>22.966666666666665</c:v>
                </c:pt>
                <c:pt idx="323">
                  <c:v>23</c:v>
                </c:pt>
                <c:pt idx="324">
                  <c:v>23.033333333333335</c:v>
                </c:pt>
                <c:pt idx="325">
                  <c:v>23.066666666666666</c:v>
                </c:pt>
                <c:pt idx="326">
                  <c:v>23.1</c:v>
                </c:pt>
                <c:pt idx="327">
                  <c:v>23.133333333333333</c:v>
                </c:pt>
                <c:pt idx="328">
                  <c:v>23.166666666666668</c:v>
                </c:pt>
                <c:pt idx="329">
                  <c:v>23.2</c:v>
                </c:pt>
                <c:pt idx="330">
                  <c:v>23.233333333333334</c:v>
                </c:pt>
                <c:pt idx="331">
                  <c:v>23.266666666666666</c:v>
                </c:pt>
                <c:pt idx="332">
                  <c:v>23.3</c:v>
                </c:pt>
                <c:pt idx="333">
                  <c:v>23.333333333333332</c:v>
                </c:pt>
                <c:pt idx="334">
                  <c:v>23.366666666666667</c:v>
                </c:pt>
                <c:pt idx="335">
                  <c:v>23.4</c:v>
                </c:pt>
                <c:pt idx="336">
                  <c:v>23.433333333333334</c:v>
                </c:pt>
                <c:pt idx="337">
                  <c:v>23.466666666666665</c:v>
                </c:pt>
                <c:pt idx="338">
                  <c:v>23.5</c:v>
                </c:pt>
                <c:pt idx="339">
                  <c:v>23.533333333333335</c:v>
                </c:pt>
                <c:pt idx="340">
                  <c:v>23.566666666666666</c:v>
                </c:pt>
                <c:pt idx="341">
                  <c:v>23.6</c:v>
                </c:pt>
                <c:pt idx="342">
                  <c:v>23.633333333333333</c:v>
                </c:pt>
                <c:pt idx="343">
                  <c:v>23.666666666666668</c:v>
                </c:pt>
                <c:pt idx="344">
                  <c:v>23.7</c:v>
                </c:pt>
                <c:pt idx="345">
                  <c:v>23.733333333333334</c:v>
                </c:pt>
                <c:pt idx="346">
                  <c:v>23.766666666666666</c:v>
                </c:pt>
                <c:pt idx="347">
                  <c:v>23.8</c:v>
                </c:pt>
                <c:pt idx="348">
                  <c:v>23.833333333333332</c:v>
                </c:pt>
                <c:pt idx="349">
                  <c:v>23.866666666666667</c:v>
                </c:pt>
                <c:pt idx="350">
                  <c:v>23.9</c:v>
                </c:pt>
                <c:pt idx="351">
                  <c:v>23.933333333333334</c:v>
                </c:pt>
                <c:pt idx="352">
                  <c:v>23.966666666666665</c:v>
                </c:pt>
                <c:pt idx="353">
                  <c:v>24</c:v>
                </c:pt>
                <c:pt idx="354">
                  <c:v>24.033333333333335</c:v>
                </c:pt>
                <c:pt idx="355">
                  <c:v>24.066666666666666</c:v>
                </c:pt>
                <c:pt idx="356">
                  <c:v>24.1</c:v>
                </c:pt>
                <c:pt idx="357">
                  <c:v>24.133333333333333</c:v>
                </c:pt>
                <c:pt idx="358">
                  <c:v>24.166666666666668</c:v>
                </c:pt>
                <c:pt idx="359">
                  <c:v>24.2</c:v>
                </c:pt>
                <c:pt idx="360">
                  <c:v>24.233333333333334</c:v>
                </c:pt>
                <c:pt idx="361">
                  <c:v>24.266666666666666</c:v>
                </c:pt>
                <c:pt idx="362">
                  <c:v>24.3</c:v>
                </c:pt>
                <c:pt idx="363">
                  <c:v>24.333333333333332</c:v>
                </c:pt>
                <c:pt idx="364">
                  <c:v>24.366666666666667</c:v>
                </c:pt>
                <c:pt idx="365">
                  <c:v>24.4</c:v>
                </c:pt>
                <c:pt idx="366">
                  <c:v>24.433333333333334</c:v>
                </c:pt>
                <c:pt idx="367">
                  <c:v>24.466666666666665</c:v>
                </c:pt>
                <c:pt idx="368">
                  <c:v>24.5</c:v>
                </c:pt>
                <c:pt idx="369">
                  <c:v>24.533333333333335</c:v>
                </c:pt>
                <c:pt idx="370">
                  <c:v>24.566666666666666</c:v>
                </c:pt>
                <c:pt idx="371">
                  <c:v>24.6</c:v>
                </c:pt>
                <c:pt idx="372">
                  <c:v>24.633333333333333</c:v>
                </c:pt>
                <c:pt idx="373">
                  <c:v>24.666666666666668</c:v>
                </c:pt>
                <c:pt idx="374">
                  <c:v>24.7</c:v>
                </c:pt>
                <c:pt idx="375">
                  <c:v>24.733333333333334</c:v>
                </c:pt>
                <c:pt idx="376">
                  <c:v>24.766666666666666</c:v>
                </c:pt>
                <c:pt idx="377">
                  <c:v>24.8</c:v>
                </c:pt>
                <c:pt idx="378">
                  <c:v>24.833333333333332</c:v>
                </c:pt>
                <c:pt idx="379">
                  <c:v>24.866666666666667</c:v>
                </c:pt>
                <c:pt idx="380">
                  <c:v>24.9</c:v>
                </c:pt>
                <c:pt idx="381">
                  <c:v>24.933333333333334</c:v>
                </c:pt>
                <c:pt idx="382">
                  <c:v>24.966666666666665</c:v>
                </c:pt>
                <c:pt idx="383">
                  <c:v>25</c:v>
                </c:pt>
                <c:pt idx="384">
                  <c:v>25.033333333333335</c:v>
                </c:pt>
                <c:pt idx="385">
                  <c:v>25.066666666666666</c:v>
                </c:pt>
                <c:pt idx="386">
                  <c:v>25.1</c:v>
                </c:pt>
                <c:pt idx="387">
                  <c:v>25.133333333333333</c:v>
                </c:pt>
                <c:pt idx="388">
                  <c:v>25.166666666666668</c:v>
                </c:pt>
                <c:pt idx="389">
                  <c:v>25.2</c:v>
                </c:pt>
                <c:pt idx="390">
                  <c:v>25.233333333333334</c:v>
                </c:pt>
                <c:pt idx="391">
                  <c:v>25.266666666666666</c:v>
                </c:pt>
                <c:pt idx="392">
                  <c:v>25.3</c:v>
                </c:pt>
                <c:pt idx="393">
                  <c:v>25.333333333333332</c:v>
                </c:pt>
                <c:pt idx="394">
                  <c:v>25.366666666666667</c:v>
                </c:pt>
                <c:pt idx="395">
                  <c:v>25.4</c:v>
                </c:pt>
                <c:pt idx="396">
                  <c:v>25.433333333333334</c:v>
                </c:pt>
                <c:pt idx="397">
                  <c:v>25.466666666666665</c:v>
                </c:pt>
                <c:pt idx="398">
                  <c:v>25.5</c:v>
                </c:pt>
                <c:pt idx="399">
                  <c:v>25.533333333333335</c:v>
                </c:pt>
                <c:pt idx="400">
                  <c:v>25.566666666666666</c:v>
                </c:pt>
                <c:pt idx="401">
                  <c:v>25.6</c:v>
                </c:pt>
                <c:pt idx="402">
                  <c:v>25.633333333333333</c:v>
                </c:pt>
                <c:pt idx="403">
                  <c:v>25.666666666666668</c:v>
                </c:pt>
                <c:pt idx="404">
                  <c:v>25.7</c:v>
                </c:pt>
                <c:pt idx="405">
                  <c:v>25.733333333333334</c:v>
                </c:pt>
                <c:pt idx="406">
                  <c:v>25.766666666666666</c:v>
                </c:pt>
                <c:pt idx="407">
                  <c:v>25.8</c:v>
                </c:pt>
                <c:pt idx="408">
                  <c:v>25.833333333333332</c:v>
                </c:pt>
                <c:pt idx="409">
                  <c:v>25.866666666666667</c:v>
                </c:pt>
                <c:pt idx="410">
                  <c:v>25.9</c:v>
                </c:pt>
                <c:pt idx="411">
                  <c:v>25.933333333333334</c:v>
                </c:pt>
                <c:pt idx="412">
                  <c:v>25.966666666666665</c:v>
                </c:pt>
                <c:pt idx="413">
                  <c:v>26</c:v>
                </c:pt>
                <c:pt idx="414">
                  <c:v>26.033333333333335</c:v>
                </c:pt>
                <c:pt idx="415">
                  <c:v>26.066666666666666</c:v>
                </c:pt>
                <c:pt idx="416">
                  <c:v>26.1</c:v>
                </c:pt>
                <c:pt idx="417">
                  <c:v>26.133333333333333</c:v>
                </c:pt>
                <c:pt idx="418">
                  <c:v>26.166666666666668</c:v>
                </c:pt>
                <c:pt idx="419">
                  <c:v>26.2</c:v>
                </c:pt>
                <c:pt idx="420">
                  <c:v>26.233333333333334</c:v>
                </c:pt>
                <c:pt idx="421">
                  <c:v>26.266666666666666</c:v>
                </c:pt>
                <c:pt idx="422">
                  <c:v>26.3</c:v>
                </c:pt>
                <c:pt idx="423">
                  <c:v>26.333333333333332</c:v>
                </c:pt>
                <c:pt idx="424">
                  <c:v>26.366666666666667</c:v>
                </c:pt>
                <c:pt idx="425">
                  <c:v>26.4</c:v>
                </c:pt>
                <c:pt idx="426">
                  <c:v>26.433333333333334</c:v>
                </c:pt>
                <c:pt idx="427">
                  <c:v>26.466666666666665</c:v>
                </c:pt>
                <c:pt idx="428">
                  <c:v>26.5</c:v>
                </c:pt>
                <c:pt idx="429">
                  <c:v>26.533333333333335</c:v>
                </c:pt>
                <c:pt idx="430">
                  <c:v>26.566666666666666</c:v>
                </c:pt>
                <c:pt idx="431">
                  <c:v>26.6</c:v>
                </c:pt>
                <c:pt idx="432">
                  <c:v>26.633333333333333</c:v>
                </c:pt>
                <c:pt idx="433">
                  <c:v>26.666666666666668</c:v>
                </c:pt>
                <c:pt idx="434">
                  <c:v>26.7</c:v>
                </c:pt>
                <c:pt idx="435">
                  <c:v>26.733333333333334</c:v>
                </c:pt>
                <c:pt idx="436">
                  <c:v>26.766666666666666</c:v>
                </c:pt>
                <c:pt idx="437">
                  <c:v>26.8</c:v>
                </c:pt>
                <c:pt idx="438">
                  <c:v>26.833333333333332</c:v>
                </c:pt>
                <c:pt idx="439">
                  <c:v>26.866666666666667</c:v>
                </c:pt>
                <c:pt idx="440">
                  <c:v>26.9</c:v>
                </c:pt>
                <c:pt idx="441">
                  <c:v>26.933333333333334</c:v>
                </c:pt>
                <c:pt idx="442">
                  <c:v>26.966666666666665</c:v>
                </c:pt>
                <c:pt idx="443">
                  <c:v>27</c:v>
                </c:pt>
                <c:pt idx="444">
                  <c:v>27.033333333333335</c:v>
                </c:pt>
                <c:pt idx="445">
                  <c:v>27.066666666666666</c:v>
                </c:pt>
                <c:pt idx="446">
                  <c:v>27.1</c:v>
                </c:pt>
                <c:pt idx="447">
                  <c:v>27.133333333333333</c:v>
                </c:pt>
                <c:pt idx="448">
                  <c:v>27.166666666666668</c:v>
                </c:pt>
                <c:pt idx="449">
                  <c:v>27.2</c:v>
                </c:pt>
                <c:pt idx="450">
                  <c:v>27.233333333333334</c:v>
                </c:pt>
                <c:pt idx="451">
                  <c:v>27.266666666666666</c:v>
                </c:pt>
                <c:pt idx="452">
                  <c:v>27.3</c:v>
                </c:pt>
                <c:pt idx="453">
                  <c:v>27.333333333333332</c:v>
                </c:pt>
                <c:pt idx="454">
                  <c:v>27.366666666666667</c:v>
                </c:pt>
                <c:pt idx="455">
                  <c:v>27.4</c:v>
                </c:pt>
                <c:pt idx="456">
                  <c:v>27.433333333333334</c:v>
                </c:pt>
                <c:pt idx="457">
                  <c:v>27.466666666666665</c:v>
                </c:pt>
                <c:pt idx="458">
                  <c:v>27.5</c:v>
                </c:pt>
                <c:pt idx="459">
                  <c:v>27.533333333333335</c:v>
                </c:pt>
                <c:pt idx="460">
                  <c:v>27.566666666666666</c:v>
                </c:pt>
                <c:pt idx="461">
                  <c:v>27.6</c:v>
                </c:pt>
                <c:pt idx="462">
                  <c:v>27.633333333333333</c:v>
                </c:pt>
                <c:pt idx="463">
                  <c:v>27.666666666666668</c:v>
                </c:pt>
                <c:pt idx="464">
                  <c:v>27.7</c:v>
                </c:pt>
                <c:pt idx="465">
                  <c:v>27.733333333333334</c:v>
                </c:pt>
                <c:pt idx="466">
                  <c:v>27.766666666666666</c:v>
                </c:pt>
                <c:pt idx="467">
                  <c:v>27.8</c:v>
                </c:pt>
                <c:pt idx="468">
                  <c:v>27.833333333333332</c:v>
                </c:pt>
                <c:pt idx="469">
                  <c:v>27.866666666666667</c:v>
                </c:pt>
                <c:pt idx="470">
                  <c:v>27.9</c:v>
                </c:pt>
                <c:pt idx="471">
                  <c:v>27.933333333333334</c:v>
                </c:pt>
                <c:pt idx="472">
                  <c:v>27.966666666666665</c:v>
                </c:pt>
                <c:pt idx="473">
                  <c:v>28</c:v>
                </c:pt>
                <c:pt idx="474">
                  <c:v>28.033333333333335</c:v>
                </c:pt>
                <c:pt idx="475">
                  <c:v>28.066666666666666</c:v>
                </c:pt>
                <c:pt idx="476">
                  <c:v>28.1</c:v>
                </c:pt>
                <c:pt idx="477">
                  <c:v>28.133333333333333</c:v>
                </c:pt>
                <c:pt idx="478">
                  <c:v>28.166666666666668</c:v>
                </c:pt>
                <c:pt idx="479">
                  <c:v>28.2</c:v>
                </c:pt>
                <c:pt idx="480">
                  <c:v>28.233333333333334</c:v>
                </c:pt>
                <c:pt idx="481">
                  <c:v>28.266666666666666</c:v>
                </c:pt>
                <c:pt idx="482">
                  <c:v>28.3</c:v>
                </c:pt>
                <c:pt idx="483">
                  <c:v>28.333333333333332</c:v>
                </c:pt>
                <c:pt idx="484">
                  <c:v>28.366666666666667</c:v>
                </c:pt>
                <c:pt idx="485">
                  <c:v>28.4</c:v>
                </c:pt>
                <c:pt idx="486">
                  <c:v>28.433333333333334</c:v>
                </c:pt>
                <c:pt idx="487">
                  <c:v>28.466666666666665</c:v>
                </c:pt>
                <c:pt idx="488">
                  <c:v>28.5</c:v>
                </c:pt>
                <c:pt idx="489">
                  <c:v>28.533333333333335</c:v>
                </c:pt>
                <c:pt idx="490">
                  <c:v>28.566666666666666</c:v>
                </c:pt>
                <c:pt idx="491">
                  <c:v>28.6</c:v>
                </c:pt>
                <c:pt idx="492">
                  <c:v>28.633333333333333</c:v>
                </c:pt>
                <c:pt idx="493">
                  <c:v>28.666666666666668</c:v>
                </c:pt>
                <c:pt idx="494">
                  <c:v>28.7</c:v>
                </c:pt>
                <c:pt idx="495">
                  <c:v>28.733333333333334</c:v>
                </c:pt>
                <c:pt idx="496">
                  <c:v>28.766666666666666</c:v>
                </c:pt>
                <c:pt idx="497">
                  <c:v>28.8</c:v>
                </c:pt>
                <c:pt idx="498">
                  <c:v>28.833333333333332</c:v>
                </c:pt>
                <c:pt idx="499">
                  <c:v>28.866666666666667</c:v>
                </c:pt>
                <c:pt idx="500">
                  <c:v>28.9</c:v>
                </c:pt>
                <c:pt idx="501">
                  <c:v>28.933333333333334</c:v>
                </c:pt>
                <c:pt idx="502">
                  <c:v>28.966666666666665</c:v>
                </c:pt>
                <c:pt idx="503">
                  <c:v>29</c:v>
                </c:pt>
                <c:pt idx="504">
                  <c:v>29.033333333333335</c:v>
                </c:pt>
                <c:pt idx="505">
                  <c:v>29.066666666666666</c:v>
                </c:pt>
                <c:pt idx="506">
                  <c:v>29.1</c:v>
                </c:pt>
                <c:pt idx="507">
                  <c:v>29.133333333333333</c:v>
                </c:pt>
                <c:pt idx="508">
                  <c:v>29.166666666666668</c:v>
                </c:pt>
                <c:pt idx="509">
                  <c:v>29.2</c:v>
                </c:pt>
                <c:pt idx="510">
                  <c:v>29.233333333333334</c:v>
                </c:pt>
                <c:pt idx="511">
                  <c:v>29.266666666666666</c:v>
                </c:pt>
                <c:pt idx="512">
                  <c:v>29.3</c:v>
                </c:pt>
                <c:pt idx="513">
                  <c:v>29.333333333333332</c:v>
                </c:pt>
                <c:pt idx="514">
                  <c:v>29.366666666666667</c:v>
                </c:pt>
                <c:pt idx="515">
                  <c:v>29.4</c:v>
                </c:pt>
                <c:pt idx="516">
                  <c:v>29.433333333333334</c:v>
                </c:pt>
                <c:pt idx="517">
                  <c:v>29.466666666666665</c:v>
                </c:pt>
                <c:pt idx="518">
                  <c:v>29.5</c:v>
                </c:pt>
                <c:pt idx="519">
                  <c:v>29.533333333333335</c:v>
                </c:pt>
                <c:pt idx="520">
                  <c:v>29.566666666666666</c:v>
                </c:pt>
                <c:pt idx="521">
                  <c:v>29.6</c:v>
                </c:pt>
                <c:pt idx="522">
                  <c:v>29.633333333333333</c:v>
                </c:pt>
                <c:pt idx="523">
                  <c:v>29.666666666666668</c:v>
                </c:pt>
                <c:pt idx="524">
                  <c:v>29.7</c:v>
                </c:pt>
                <c:pt idx="525">
                  <c:v>29.733333333333334</c:v>
                </c:pt>
                <c:pt idx="526">
                  <c:v>29.766666666666666</c:v>
                </c:pt>
                <c:pt idx="527">
                  <c:v>29.8</c:v>
                </c:pt>
                <c:pt idx="528">
                  <c:v>29.833333333333332</c:v>
                </c:pt>
                <c:pt idx="529">
                  <c:v>29.866666666666667</c:v>
                </c:pt>
                <c:pt idx="530">
                  <c:v>29.9</c:v>
                </c:pt>
                <c:pt idx="531">
                  <c:v>29.933333333333334</c:v>
                </c:pt>
                <c:pt idx="532">
                  <c:v>29.966666666666665</c:v>
                </c:pt>
                <c:pt idx="533">
                  <c:v>30</c:v>
                </c:pt>
                <c:pt idx="534">
                  <c:v>30.033333333333335</c:v>
                </c:pt>
                <c:pt idx="535">
                  <c:v>30.066666666666666</c:v>
                </c:pt>
                <c:pt idx="536">
                  <c:v>30.1</c:v>
                </c:pt>
                <c:pt idx="537">
                  <c:v>30.133333333333333</c:v>
                </c:pt>
                <c:pt idx="538">
                  <c:v>30.166666666666668</c:v>
                </c:pt>
                <c:pt idx="539">
                  <c:v>30.2</c:v>
                </c:pt>
                <c:pt idx="540">
                  <c:v>30.233333333333334</c:v>
                </c:pt>
                <c:pt idx="541">
                  <c:v>30.266666666666666</c:v>
                </c:pt>
                <c:pt idx="542">
                  <c:v>30.3</c:v>
                </c:pt>
                <c:pt idx="543">
                  <c:v>30.333333333333332</c:v>
                </c:pt>
                <c:pt idx="544">
                  <c:v>30.366666666666667</c:v>
                </c:pt>
                <c:pt idx="545">
                  <c:v>30.4</c:v>
                </c:pt>
                <c:pt idx="546">
                  <c:v>30.433333333333334</c:v>
                </c:pt>
                <c:pt idx="547">
                  <c:v>30.466666666666665</c:v>
                </c:pt>
                <c:pt idx="548">
                  <c:v>30.5</c:v>
                </c:pt>
                <c:pt idx="549">
                  <c:v>30.533333333333335</c:v>
                </c:pt>
                <c:pt idx="550">
                  <c:v>30.566666666666666</c:v>
                </c:pt>
                <c:pt idx="551">
                  <c:v>30.6</c:v>
                </c:pt>
                <c:pt idx="552">
                  <c:v>30.633333333333333</c:v>
                </c:pt>
                <c:pt idx="553">
                  <c:v>30.666666666666668</c:v>
                </c:pt>
                <c:pt idx="554">
                  <c:v>30.7</c:v>
                </c:pt>
                <c:pt idx="555">
                  <c:v>30.733333333333334</c:v>
                </c:pt>
                <c:pt idx="556">
                  <c:v>30.766666666666666</c:v>
                </c:pt>
                <c:pt idx="557">
                  <c:v>30.8</c:v>
                </c:pt>
                <c:pt idx="558">
                  <c:v>30.833333333333332</c:v>
                </c:pt>
                <c:pt idx="559">
                  <c:v>30.866666666666667</c:v>
                </c:pt>
                <c:pt idx="560">
                  <c:v>30.9</c:v>
                </c:pt>
                <c:pt idx="561">
                  <c:v>30.933333333333334</c:v>
                </c:pt>
                <c:pt idx="562">
                  <c:v>30.966666666666665</c:v>
                </c:pt>
                <c:pt idx="563">
                  <c:v>31</c:v>
                </c:pt>
                <c:pt idx="564">
                  <c:v>31.033333333333335</c:v>
                </c:pt>
                <c:pt idx="565">
                  <c:v>31.066666666666666</c:v>
                </c:pt>
                <c:pt idx="566">
                  <c:v>31.1</c:v>
                </c:pt>
                <c:pt idx="567">
                  <c:v>31.133333333333333</c:v>
                </c:pt>
                <c:pt idx="568">
                  <c:v>31.166666666666668</c:v>
                </c:pt>
                <c:pt idx="569">
                  <c:v>31.2</c:v>
                </c:pt>
                <c:pt idx="570">
                  <c:v>31.233333333333334</c:v>
                </c:pt>
                <c:pt idx="571">
                  <c:v>31.266666666666666</c:v>
                </c:pt>
                <c:pt idx="572">
                  <c:v>31.3</c:v>
                </c:pt>
                <c:pt idx="573">
                  <c:v>31.333333333333332</c:v>
                </c:pt>
                <c:pt idx="574">
                  <c:v>31.366666666666667</c:v>
                </c:pt>
                <c:pt idx="575">
                  <c:v>31.4</c:v>
                </c:pt>
                <c:pt idx="576">
                  <c:v>31.433333333333334</c:v>
                </c:pt>
                <c:pt idx="577">
                  <c:v>31.466666666666665</c:v>
                </c:pt>
                <c:pt idx="578">
                  <c:v>31.5</c:v>
                </c:pt>
                <c:pt idx="579">
                  <c:v>31.533333333333335</c:v>
                </c:pt>
                <c:pt idx="580">
                  <c:v>31.566666666666666</c:v>
                </c:pt>
                <c:pt idx="581">
                  <c:v>31.6</c:v>
                </c:pt>
                <c:pt idx="582">
                  <c:v>31.633333333333333</c:v>
                </c:pt>
                <c:pt idx="583">
                  <c:v>31.666666666666668</c:v>
                </c:pt>
                <c:pt idx="584">
                  <c:v>31.7</c:v>
                </c:pt>
                <c:pt idx="585">
                  <c:v>31.733333333333334</c:v>
                </c:pt>
                <c:pt idx="586">
                  <c:v>31.766666666666666</c:v>
                </c:pt>
                <c:pt idx="587">
                  <c:v>31.8</c:v>
                </c:pt>
                <c:pt idx="588">
                  <c:v>31.833333333333332</c:v>
                </c:pt>
                <c:pt idx="589">
                  <c:v>31.866666666666667</c:v>
                </c:pt>
                <c:pt idx="590">
                  <c:v>31.9</c:v>
                </c:pt>
                <c:pt idx="591">
                  <c:v>31.933333333333334</c:v>
                </c:pt>
                <c:pt idx="592">
                  <c:v>31.966666666666665</c:v>
                </c:pt>
                <c:pt idx="593">
                  <c:v>32</c:v>
                </c:pt>
                <c:pt idx="594">
                  <c:v>32.033333333333331</c:v>
                </c:pt>
                <c:pt idx="595">
                  <c:v>32.06666666666667</c:v>
                </c:pt>
                <c:pt idx="596">
                  <c:v>32.1</c:v>
                </c:pt>
                <c:pt idx="597">
                  <c:v>32.133333333333333</c:v>
                </c:pt>
                <c:pt idx="598">
                  <c:v>32.166666666666664</c:v>
                </c:pt>
                <c:pt idx="599">
                  <c:v>32.200000000000003</c:v>
                </c:pt>
                <c:pt idx="600">
                  <c:v>32.233333333333334</c:v>
                </c:pt>
                <c:pt idx="601">
                  <c:v>32.266666666666666</c:v>
                </c:pt>
                <c:pt idx="602">
                  <c:v>32.299999999999997</c:v>
                </c:pt>
                <c:pt idx="603">
                  <c:v>32.333333333333336</c:v>
                </c:pt>
                <c:pt idx="604">
                  <c:v>32.366666666666667</c:v>
                </c:pt>
                <c:pt idx="605">
                  <c:v>32.4</c:v>
                </c:pt>
                <c:pt idx="606">
                  <c:v>32.43333333333333</c:v>
                </c:pt>
                <c:pt idx="607">
                  <c:v>32.466666666666669</c:v>
                </c:pt>
                <c:pt idx="608">
                  <c:v>32.5</c:v>
                </c:pt>
                <c:pt idx="609">
                  <c:v>32.533333333333331</c:v>
                </c:pt>
                <c:pt idx="610">
                  <c:v>32.56666666666667</c:v>
                </c:pt>
                <c:pt idx="611">
                  <c:v>32.6</c:v>
                </c:pt>
                <c:pt idx="612">
                  <c:v>32.633333333333333</c:v>
                </c:pt>
                <c:pt idx="613">
                  <c:v>32.666666666666664</c:v>
                </c:pt>
                <c:pt idx="614">
                  <c:v>32.700000000000003</c:v>
                </c:pt>
                <c:pt idx="615">
                  <c:v>32.733333333333334</c:v>
                </c:pt>
                <c:pt idx="616">
                  <c:v>32.766666666666666</c:v>
                </c:pt>
                <c:pt idx="617">
                  <c:v>32.799999999999997</c:v>
                </c:pt>
                <c:pt idx="618">
                  <c:v>32.833333333333336</c:v>
                </c:pt>
                <c:pt idx="619">
                  <c:v>32.866666666666667</c:v>
                </c:pt>
                <c:pt idx="620">
                  <c:v>32.9</c:v>
                </c:pt>
                <c:pt idx="621">
                  <c:v>32.93333333333333</c:v>
                </c:pt>
                <c:pt idx="622">
                  <c:v>32.966666666666669</c:v>
                </c:pt>
                <c:pt idx="623">
                  <c:v>33</c:v>
                </c:pt>
                <c:pt idx="624">
                  <c:v>33.033333333333331</c:v>
                </c:pt>
                <c:pt idx="625">
                  <c:v>33.06666666666667</c:v>
                </c:pt>
                <c:pt idx="626">
                  <c:v>33.1</c:v>
                </c:pt>
                <c:pt idx="627">
                  <c:v>33.133333333333333</c:v>
                </c:pt>
                <c:pt idx="628">
                  <c:v>33.166666666666664</c:v>
                </c:pt>
                <c:pt idx="629">
                  <c:v>33.200000000000003</c:v>
                </c:pt>
                <c:pt idx="630">
                  <c:v>33.233333333333334</c:v>
                </c:pt>
                <c:pt idx="631">
                  <c:v>33.266666666666666</c:v>
                </c:pt>
                <c:pt idx="632">
                  <c:v>33.299999999999997</c:v>
                </c:pt>
                <c:pt idx="633">
                  <c:v>33.333333333333336</c:v>
                </c:pt>
                <c:pt idx="634">
                  <c:v>33.366666666666667</c:v>
                </c:pt>
                <c:pt idx="635">
                  <c:v>33.4</c:v>
                </c:pt>
                <c:pt idx="636">
                  <c:v>33.43333333333333</c:v>
                </c:pt>
                <c:pt idx="637">
                  <c:v>33.466666666666669</c:v>
                </c:pt>
                <c:pt idx="638">
                  <c:v>33.5</c:v>
                </c:pt>
                <c:pt idx="639">
                  <c:v>33.533333333333331</c:v>
                </c:pt>
                <c:pt idx="640">
                  <c:v>33.56666666666667</c:v>
                </c:pt>
                <c:pt idx="641">
                  <c:v>33.6</c:v>
                </c:pt>
                <c:pt idx="642">
                  <c:v>33.633333333333333</c:v>
                </c:pt>
                <c:pt idx="643">
                  <c:v>33.666666666666664</c:v>
                </c:pt>
                <c:pt idx="644">
                  <c:v>33.700000000000003</c:v>
                </c:pt>
                <c:pt idx="645">
                  <c:v>33.733333333333334</c:v>
                </c:pt>
                <c:pt idx="646">
                  <c:v>33.766666666666666</c:v>
                </c:pt>
                <c:pt idx="647">
                  <c:v>33.799999999999997</c:v>
                </c:pt>
                <c:pt idx="648">
                  <c:v>33.833333333333336</c:v>
                </c:pt>
                <c:pt idx="649">
                  <c:v>33.866666666666667</c:v>
                </c:pt>
                <c:pt idx="650">
                  <c:v>33.9</c:v>
                </c:pt>
                <c:pt idx="651">
                  <c:v>33.93333333333333</c:v>
                </c:pt>
                <c:pt idx="652">
                  <c:v>33.966666666666669</c:v>
                </c:pt>
                <c:pt idx="653">
                  <c:v>34</c:v>
                </c:pt>
                <c:pt idx="654">
                  <c:v>34.033333333333331</c:v>
                </c:pt>
                <c:pt idx="655">
                  <c:v>34.06666666666667</c:v>
                </c:pt>
                <c:pt idx="656">
                  <c:v>34.1</c:v>
                </c:pt>
                <c:pt idx="657">
                  <c:v>34.133333333333333</c:v>
                </c:pt>
                <c:pt idx="658">
                  <c:v>34.166666666666664</c:v>
                </c:pt>
                <c:pt idx="659">
                  <c:v>34.200000000000003</c:v>
                </c:pt>
                <c:pt idx="660">
                  <c:v>34.233333333333334</c:v>
                </c:pt>
                <c:pt idx="661">
                  <c:v>34.266666666666666</c:v>
                </c:pt>
                <c:pt idx="662">
                  <c:v>34.299999999999997</c:v>
                </c:pt>
                <c:pt idx="663">
                  <c:v>34.333333333333336</c:v>
                </c:pt>
                <c:pt idx="664">
                  <c:v>34.366666666666667</c:v>
                </c:pt>
                <c:pt idx="665">
                  <c:v>34.4</c:v>
                </c:pt>
                <c:pt idx="666">
                  <c:v>34.43333333333333</c:v>
                </c:pt>
                <c:pt idx="667">
                  <c:v>34.466666666666669</c:v>
                </c:pt>
                <c:pt idx="668">
                  <c:v>34.5</c:v>
                </c:pt>
                <c:pt idx="669">
                  <c:v>34.533333333333331</c:v>
                </c:pt>
                <c:pt idx="670">
                  <c:v>34.56666666666667</c:v>
                </c:pt>
                <c:pt idx="671">
                  <c:v>34.6</c:v>
                </c:pt>
                <c:pt idx="672">
                  <c:v>34.633333333333333</c:v>
                </c:pt>
                <c:pt idx="673">
                  <c:v>34.666666666666664</c:v>
                </c:pt>
                <c:pt idx="674">
                  <c:v>34.700000000000003</c:v>
                </c:pt>
                <c:pt idx="675">
                  <c:v>34.733333333333334</c:v>
                </c:pt>
                <c:pt idx="676">
                  <c:v>34.766666666666666</c:v>
                </c:pt>
                <c:pt idx="677">
                  <c:v>34.799999999999997</c:v>
                </c:pt>
                <c:pt idx="678">
                  <c:v>34.833333333333336</c:v>
                </c:pt>
                <c:pt idx="679">
                  <c:v>34.866666666666667</c:v>
                </c:pt>
                <c:pt idx="680">
                  <c:v>34.9</c:v>
                </c:pt>
                <c:pt idx="681">
                  <c:v>34.93333333333333</c:v>
                </c:pt>
                <c:pt idx="682">
                  <c:v>34.966666666666669</c:v>
                </c:pt>
                <c:pt idx="683">
                  <c:v>35</c:v>
                </c:pt>
                <c:pt idx="684">
                  <c:v>35.033333333333331</c:v>
                </c:pt>
                <c:pt idx="685">
                  <c:v>35.06666666666667</c:v>
                </c:pt>
                <c:pt idx="686">
                  <c:v>35.1</c:v>
                </c:pt>
                <c:pt idx="687">
                  <c:v>35.133333333333333</c:v>
                </c:pt>
                <c:pt idx="688">
                  <c:v>35.166666666666664</c:v>
                </c:pt>
                <c:pt idx="689">
                  <c:v>35.200000000000003</c:v>
                </c:pt>
                <c:pt idx="690">
                  <c:v>35.233333333333334</c:v>
                </c:pt>
                <c:pt idx="691">
                  <c:v>35.266666666666666</c:v>
                </c:pt>
                <c:pt idx="692">
                  <c:v>35.299999999999997</c:v>
                </c:pt>
                <c:pt idx="693">
                  <c:v>35.333333333333336</c:v>
                </c:pt>
                <c:pt idx="694">
                  <c:v>35.366666666666667</c:v>
                </c:pt>
                <c:pt idx="695">
                  <c:v>35.4</c:v>
                </c:pt>
                <c:pt idx="696">
                  <c:v>35.43333333333333</c:v>
                </c:pt>
                <c:pt idx="697">
                  <c:v>35.466666666666669</c:v>
                </c:pt>
                <c:pt idx="698">
                  <c:v>35.5</c:v>
                </c:pt>
                <c:pt idx="699">
                  <c:v>35.533333333333331</c:v>
                </c:pt>
                <c:pt idx="700">
                  <c:v>35.56666666666667</c:v>
                </c:pt>
                <c:pt idx="701">
                  <c:v>35.6</c:v>
                </c:pt>
                <c:pt idx="702">
                  <c:v>35.633333333333333</c:v>
                </c:pt>
                <c:pt idx="703">
                  <c:v>35.666666666666664</c:v>
                </c:pt>
                <c:pt idx="704">
                  <c:v>35.700000000000003</c:v>
                </c:pt>
                <c:pt idx="705">
                  <c:v>35.733333333333334</c:v>
                </c:pt>
                <c:pt idx="706">
                  <c:v>35.766666666666666</c:v>
                </c:pt>
                <c:pt idx="707">
                  <c:v>35.799999999999997</c:v>
                </c:pt>
                <c:pt idx="708">
                  <c:v>35.833333333333336</c:v>
                </c:pt>
                <c:pt idx="709">
                  <c:v>35.866666666666667</c:v>
                </c:pt>
                <c:pt idx="710">
                  <c:v>35.9</c:v>
                </c:pt>
                <c:pt idx="711">
                  <c:v>35.93333333333333</c:v>
                </c:pt>
                <c:pt idx="712">
                  <c:v>35.966666666666669</c:v>
                </c:pt>
                <c:pt idx="713">
                  <c:v>36</c:v>
                </c:pt>
                <c:pt idx="714">
                  <c:v>36.033333333333331</c:v>
                </c:pt>
                <c:pt idx="715">
                  <c:v>36.06666666666667</c:v>
                </c:pt>
                <c:pt idx="716">
                  <c:v>36.1</c:v>
                </c:pt>
                <c:pt idx="717">
                  <c:v>36.133333333333333</c:v>
                </c:pt>
                <c:pt idx="718">
                  <c:v>36.166666666666664</c:v>
                </c:pt>
                <c:pt idx="719">
                  <c:v>36.200000000000003</c:v>
                </c:pt>
                <c:pt idx="720">
                  <c:v>36.233333333333334</c:v>
                </c:pt>
                <c:pt idx="721">
                  <c:v>36.266666666666666</c:v>
                </c:pt>
                <c:pt idx="722">
                  <c:v>36.299999999999997</c:v>
                </c:pt>
                <c:pt idx="723">
                  <c:v>36.333333333333336</c:v>
                </c:pt>
                <c:pt idx="724">
                  <c:v>36.366666666666667</c:v>
                </c:pt>
                <c:pt idx="725">
                  <c:v>36.4</c:v>
                </c:pt>
                <c:pt idx="726">
                  <c:v>36.43333333333333</c:v>
                </c:pt>
                <c:pt idx="727">
                  <c:v>36.466666666666669</c:v>
                </c:pt>
                <c:pt idx="728">
                  <c:v>36.5</c:v>
                </c:pt>
                <c:pt idx="729">
                  <c:v>36.533333333333331</c:v>
                </c:pt>
                <c:pt idx="730">
                  <c:v>36.56666666666667</c:v>
                </c:pt>
                <c:pt idx="731">
                  <c:v>36.6</c:v>
                </c:pt>
                <c:pt idx="732">
                  <c:v>36.633333333333333</c:v>
                </c:pt>
                <c:pt idx="733">
                  <c:v>36.666666666666664</c:v>
                </c:pt>
                <c:pt idx="734">
                  <c:v>36.700000000000003</c:v>
                </c:pt>
                <c:pt idx="735">
                  <c:v>36.733333333333334</c:v>
                </c:pt>
                <c:pt idx="736">
                  <c:v>36.766666666666666</c:v>
                </c:pt>
                <c:pt idx="737">
                  <c:v>36.799999999999997</c:v>
                </c:pt>
                <c:pt idx="738">
                  <c:v>36.833333333333336</c:v>
                </c:pt>
                <c:pt idx="739">
                  <c:v>36.866666666666667</c:v>
                </c:pt>
                <c:pt idx="740">
                  <c:v>36.9</c:v>
                </c:pt>
                <c:pt idx="741">
                  <c:v>36.93333333333333</c:v>
                </c:pt>
                <c:pt idx="742">
                  <c:v>36.966666666666669</c:v>
                </c:pt>
                <c:pt idx="743">
                  <c:v>37</c:v>
                </c:pt>
                <c:pt idx="744">
                  <c:v>37.033333333333331</c:v>
                </c:pt>
                <c:pt idx="745">
                  <c:v>37.06666666666667</c:v>
                </c:pt>
                <c:pt idx="746">
                  <c:v>37.1</c:v>
                </c:pt>
                <c:pt idx="747">
                  <c:v>37.133333333333333</c:v>
                </c:pt>
                <c:pt idx="748">
                  <c:v>37.166666666666664</c:v>
                </c:pt>
                <c:pt idx="749">
                  <c:v>37.200000000000003</c:v>
                </c:pt>
                <c:pt idx="750">
                  <c:v>37.233333333333334</c:v>
                </c:pt>
                <c:pt idx="751">
                  <c:v>37.266666666666666</c:v>
                </c:pt>
                <c:pt idx="752">
                  <c:v>37.299999999999997</c:v>
                </c:pt>
                <c:pt idx="753">
                  <c:v>37.333333333333336</c:v>
                </c:pt>
                <c:pt idx="754">
                  <c:v>37.366666666666667</c:v>
                </c:pt>
                <c:pt idx="755">
                  <c:v>37.4</c:v>
                </c:pt>
                <c:pt idx="756">
                  <c:v>37.43333333333333</c:v>
                </c:pt>
                <c:pt idx="757">
                  <c:v>37.466666666666669</c:v>
                </c:pt>
                <c:pt idx="758">
                  <c:v>37.5</c:v>
                </c:pt>
                <c:pt idx="759">
                  <c:v>37.533333333333331</c:v>
                </c:pt>
                <c:pt idx="760">
                  <c:v>37.56666666666667</c:v>
                </c:pt>
                <c:pt idx="761">
                  <c:v>37.6</c:v>
                </c:pt>
                <c:pt idx="762">
                  <c:v>37.633333333333333</c:v>
                </c:pt>
                <c:pt idx="763">
                  <c:v>37.666666666666664</c:v>
                </c:pt>
                <c:pt idx="764">
                  <c:v>37.700000000000003</c:v>
                </c:pt>
                <c:pt idx="765">
                  <c:v>37.733333333333334</c:v>
                </c:pt>
                <c:pt idx="766">
                  <c:v>37.766666666666666</c:v>
                </c:pt>
                <c:pt idx="767">
                  <c:v>37.799999999999997</c:v>
                </c:pt>
              </c:numCache>
            </c:numRef>
          </c:xVal>
          <c:yVal>
            <c:numRef>
              <c:f>'Process data log'!$D$375:$D$1143</c:f>
              <c:numCache>
                <c:formatCode>General</c:formatCode>
                <c:ptCount val="769"/>
                <c:pt idx="0">
                  <c:v>-43.4</c:v>
                </c:pt>
                <c:pt idx="1">
                  <c:v>-43.3</c:v>
                </c:pt>
                <c:pt idx="2">
                  <c:v>-43.4</c:v>
                </c:pt>
                <c:pt idx="3">
                  <c:v>-43.3</c:v>
                </c:pt>
                <c:pt idx="4">
                  <c:v>-43.2</c:v>
                </c:pt>
                <c:pt idx="5">
                  <c:v>-43.3</c:v>
                </c:pt>
                <c:pt idx="6">
                  <c:v>-43.1</c:v>
                </c:pt>
                <c:pt idx="7">
                  <c:v>-43.3</c:v>
                </c:pt>
                <c:pt idx="8">
                  <c:v>-43.2</c:v>
                </c:pt>
                <c:pt idx="9">
                  <c:v>-43.3</c:v>
                </c:pt>
                <c:pt idx="10">
                  <c:v>-43.2</c:v>
                </c:pt>
                <c:pt idx="11">
                  <c:v>-43.3</c:v>
                </c:pt>
                <c:pt idx="12">
                  <c:v>-43.2</c:v>
                </c:pt>
                <c:pt idx="13">
                  <c:v>-43.2</c:v>
                </c:pt>
                <c:pt idx="14">
                  <c:v>-43.3</c:v>
                </c:pt>
                <c:pt idx="15">
                  <c:v>-43.4</c:v>
                </c:pt>
                <c:pt idx="16">
                  <c:v>-43.5</c:v>
                </c:pt>
                <c:pt idx="17">
                  <c:v>-43.4</c:v>
                </c:pt>
                <c:pt idx="18">
                  <c:v>-43.4</c:v>
                </c:pt>
                <c:pt idx="19">
                  <c:v>-43.5</c:v>
                </c:pt>
                <c:pt idx="20">
                  <c:v>-43.6</c:v>
                </c:pt>
                <c:pt idx="21">
                  <c:v>-43.6</c:v>
                </c:pt>
                <c:pt idx="22">
                  <c:v>-43.9</c:v>
                </c:pt>
                <c:pt idx="23">
                  <c:v>-43.6</c:v>
                </c:pt>
                <c:pt idx="24">
                  <c:v>-43.6</c:v>
                </c:pt>
                <c:pt idx="25">
                  <c:v>-43.4</c:v>
                </c:pt>
                <c:pt idx="26">
                  <c:v>-43.4</c:v>
                </c:pt>
                <c:pt idx="27">
                  <c:v>-43.1</c:v>
                </c:pt>
                <c:pt idx="28">
                  <c:v>-43.1</c:v>
                </c:pt>
                <c:pt idx="29">
                  <c:v>-42.9</c:v>
                </c:pt>
                <c:pt idx="30">
                  <c:v>-43</c:v>
                </c:pt>
                <c:pt idx="31">
                  <c:v>-42.6</c:v>
                </c:pt>
                <c:pt idx="32">
                  <c:v>-42.7</c:v>
                </c:pt>
                <c:pt idx="33">
                  <c:v>-42.3</c:v>
                </c:pt>
                <c:pt idx="34">
                  <c:v>-42.3</c:v>
                </c:pt>
                <c:pt idx="35">
                  <c:v>-42.1</c:v>
                </c:pt>
                <c:pt idx="36">
                  <c:v>-42</c:v>
                </c:pt>
                <c:pt idx="37">
                  <c:v>-42</c:v>
                </c:pt>
                <c:pt idx="38">
                  <c:v>-41.8</c:v>
                </c:pt>
                <c:pt idx="39">
                  <c:v>-41.8</c:v>
                </c:pt>
                <c:pt idx="40">
                  <c:v>-41.6</c:v>
                </c:pt>
                <c:pt idx="41">
                  <c:v>-41.4</c:v>
                </c:pt>
                <c:pt idx="42">
                  <c:v>-41.4</c:v>
                </c:pt>
                <c:pt idx="43">
                  <c:v>-41.3</c:v>
                </c:pt>
                <c:pt idx="44">
                  <c:v>-41.1</c:v>
                </c:pt>
                <c:pt idx="45">
                  <c:v>-41</c:v>
                </c:pt>
                <c:pt idx="46">
                  <c:v>-40.799999999999997</c:v>
                </c:pt>
                <c:pt idx="47">
                  <c:v>-40.6</c:v>
                </c:pt>
                <c:pt idx="48">
                  <c:v>-40.6</c:v>
                </c:pt>
                <c:pt idx="49">
                  <c:v>-40.6</c:v>
                </c:pt>
                <c:pt idx="50">
                  <c:v>-40.5</c:v>
                </c:pt>
                <c:pt idx="51">
                  <c:v>-40.4</c:v>
                </c:pt>
                <c:pt idx="52">
                  <c:v>-40.1</c:v>
                </c:pt>
                <c:pt idx="53">
                  <c:v>-40</c:v>
                </c:pt>
                <c:pt idx="54">
                  <c:v>-39.799999999999997</c:v>
                </c:pt>
                <c:pt idx="55">
                  <c:v>-39.700000000000003</c:v>
                </c:pt>
                <c:pt idx="56">
                  <c:v>-39.6</c:v>
                </c:pt>
                <c:pt idx="57">
                  <c:v>-39.5</c:v>
                </c:pt>
                <c:pt idx="58">
                  <c:v>-39.200000000000003</c:v>
                </c:pt>
                <c:pt idx="59">
                  <c:v>-39.200000000000003</c:v>
                </c:pt>
                <c:pt idx="60">
                  <c:v>-38.9</c:v>
                </c:pt>
                <c:pt idx="61">
                  <c:v>-38.9</c:v>
                </c:pt>
                <c:pt idx="62">
                  <c:v>-38.700000000000003</c:v>
                </c:pt>
                <c:pt idx="63">
                  <c:v>-38.6</c:v>
                </c:pt>
                <c:pt idx="64">
                  <c:v>-38.4</c:v>
                </c:pt>
                <c:pt idx="65">
                  <c:v>-38.5</c:v>
                </c:pt>
                <c:pt idx="66">
                  <c:v>-38.200000000000003</c:v>
                </c:pt>
                <c:pt idx="67">
                  <c:v>-38.200000000000003</c:v>
                </c:pt>
                <c:pt idx="68">
                  <c:v>-38</c:v>
                </c:pt>
                <c:pt idx="69">
                  <c:v>-37.9</c:v>
                </c:pt>
                <c:pt idx="70">
                  <c:v>-37.6</c:v>
                </c:pt>
                <c:pt idx="71">
                  <c:v>-37.799999999999997</c:v>
                </c:pt>
                <c:pt idx="72">
                  <c:v>-37.6</c:v>
                </c:pt>
                <c:pt idx="73">
                  <c:v>-37.4</c:v>
                </c:pt>
                <c:pt idx="74">
                  <c:v>-37.4</c:v>
                </c:pt>
                <c:pt idx="75">
                  <c:v>-37.1</c:v>
                </c:pt>
                <c:pt idx="76">
                  <c:v>-37.1</c:v>
                </c:pt>
                <c:pt idx="77">
                  <c:v>-36.9</c:v>
                </c:pt>
                <c:pt idx="78">
                  <c:v>-37</c:v>
                </c:pt>
                <c:pt idx="79">
                  <c:v>-36.799999999999997</c:v>
                </c:pt>
                <c:pt idx="80">
                  <c:v>-36.700000000000003</c:v>
                </c:pt>
                <c:pt idx="81">
                  <c:v>-36.5</c:v>
                </c:pt>
                <c:pt idx="82">
                  <c:v>-36.6</c:v>
                </c:pt>
                <c:pt idx="83">
                  <c:v>-36.200000000000003</c:v>
                </c:pt>
                <c:pt idx="84">
                  <c:v>-36.299999999999997</c:v>
                </c:pt>
                <c:pt idx="85">
                  <c:v>-35.9</c:v>
                </c:pt>
                <c:pt idx="86">
                  <c:v>-35.9</c:v>
                </c:pt>
                <c:pt idx="87">
                  <c:v>-35.799999999999997</c:v>
                </c:pt>
                <c:pt idx="88">
                  <c:v>-35.700000000000003</c:v>
                </c:pt>
                <c:pt idx="89">
                  <c:v>-35.700000000000003</c:v>
                </c:pt>
                <c:pt idx="90">
                  <c:v>-35.6</c:v>
                </c:pt>
                <c:pt idx="91">
                  <c:v>-35.4</c:v>
                </c:pt>
                <c:pt idx="92">
                  <c:v>-35.6</c:v>
                </c:pt>
                <c:pt idx="93">
                  <c:v>-35.299999999999997</c:v>
                </c:pt>
                <c:pt idx="94">
                  <c:v>-35.299999999999997</c:v>
                </c:pt>
                <c:pt idx="95">
                  <c:v>-35.1</c:v>
                </c:pt>
                <c:pt idx="96">
                  <c:v>-35</c:v>
                </c:pt>
                <c:pt idx="97">
                  <c:v>-34.9</c:v>
                </c:pt>
                <c:pt idx="98">
                  <c:v>-34.9</c:v>
                </c:pt>
                <c:pt idx="99">
                  <c:v>-34.700000000000003</c:v>
                </c:pt>
                <c:pt idx="100">
                  <c:v>-34.700000000000003</c:v>
                </c:pt>
                <c:pt idx="101">
                  <c:v>-34.6</c:v>
                </c:pt>
                <c:pt idx="102">
                  <c:v>-34.6</c:v>
                </c:pt>
                <c:pt idx="103">
                  <c:v>-34.299999999999997</c:v>
                </c:pt>
                <c:pt idx="104">
                  <c:v>-34.200000000000003</c:v>
                </c:pt>
                <c:pt idx="105">
                  <c:v>-34.1</c:v>
                </c:pt>
                <c:pt idx="106">
                  <c:v>-33.9</c:v>
                </c:pt>
                <c:pt idx="107">
                  <c:v>-33.799999999999997</c:v>
                </c:pt>
                <c:pt idx="108">
                  <c:v>-33.6</c:v>
                </c:pt>
                <c:pt idx="109">
                  <c:v>-33.799999999999997</c:v>
                </c:pt>
                <c:pt idx="110">
                  <c:v>-33.5</c:v>
                </c:pt>
                <c:pt idx="111">
                  <c:v>-33.5</c:v>
                </c:pt>
                <c:pt idx="112">
                  <c:v>-33.299999999999997</c:v>
                </c:pt>
                <c:pt idx="113">
                  <c:v>-33.299999999999997</c:v>
                </c:pt>
                <c:pt idx="114">
                  <c:v>-33</c:v>
                </c:pt>
                <c:pt idx="115">
                  <c:v>-33.200000000000003</c:v>
                </c:pt>
                <c:pt idx="116">
                  <c:v>-33</c:v>
                </c:pt>
                <c:pt idx="117">
                  <c:v>-32.799999999999997</c:v>
                </c:pt>
                <c:pt idx="118">
                  <c:v>-32.700000000000003</c:v>
                </c:pt>
                <c:pt idx="119">
                  <c:v>-32.6</c:v>
                </c:pt>
                <c:pt idx="120">
                  <c:v>-32.6</c:v>
                </c:pt>
                <c:pt idx="121">
                  <c:v>-32.4</c:v>
                </c:pt>
                <c:pt idx="122">
                  <c:v>-32.6</c:v>
                </c:pt>
                <c:pt idx="123">
                  <c:v>-32.299999999999997</c:v>
                </c:pt>
                <c:pt idx="124">
                  <c:v>-32.299999999999997</c:v>
                </c:pt>
                <c:pt idx="125">
                  <c:v>-32.1</c:v>
                </c:pt>
                <c:pt idx="126">
                  <c:v>-32.1</c:v>
                </c:pt>
                <c:pt idx="127">
                  <c:v>-32</c:v>
                </c:pt>
                <c:pt idx="128">
                  <c:v>-31.9</c:v>
                </c:pt>
                <c:pt idx="129">
                  <c:v>-32.1</c:v>
                </c:pt>
                <c:pt idx="130">
                  <c:v>-31.9</c:v>
                </c:pt>
                <c:pt idx="131">
                  <c:v>-31.9</c:v>
                </c:pt>
                <c:pt idx="132">
                  <c:v>-31.8</c:v>
                </c:pt>
                <c:pt idx="133">
                  <c:v>-31.6</c:v>
                </c:pt>
                <c:pt idx="134">
                  <c:v>-32.5</c:v>
                </c:pt>
                <c:pt idx="135">
                  <c:v>-31.9</c:v>
                </c:pt>
                <c:pt idx="136">
                  <c:v>-32.299999999999997</c:v>
                </c:pt>
                <c:pt idx="137">
                  <c:v>-32.299999999999997</c:v>
                </c:pt>
                <c:pt idx="138">
                  <c:v>-32.4</c:v>
                </c:pt>
                <c:pt idx="139">
                  <c:v>-32</c:v>
                </c:pt>
                <c:pt idx="140">
                  <c:v>-31.7</c:v>
                </c:pt>
                <c:pt idx="141">
                  <c:v>-31.8</c:v>
                </c:pt>
                <c:pt idx="142">
                  <c:v>-31.5</c:v>
                </c:pt>
                <c:pt idx="143">
                  <c:v>-31.6</c:v>
                </c:pt>
                <c:pt idx="144">
                  <c:v>-31.2</c:v>
                </c:pt>
                <c:pt idx="145">
                  <c:v>-31.4</c:v>
                </c:pt>
                <c:pt idx="146">
                  <c:v>-31.1</c:v>
                </c:pt>
                <c:pt idx="147">
                  <c:v>-31</c:v>
                </c:pt>
                <c:pt idx="148">
                  <c:v>-30.9</c:v>
                </c:pt>
                <c:pt idx="149">
                  <c:v>-31.2</c:v>
                </c:pt>
                <c:pt idx="150">
                  <c:v>-31.6</c:v>
                </c:pt>
                <c:pt idx="151">
                  <c:v>-32.4</c:v>
                </c:pt>
                <c:pt idx="152">
                  <c:v>-32.5</c:v>
                </c:pt>
                <c:pt idx="153">
                  <c:v>-33.5</c:v>
                </c:pt>
                <c:pt idx="154">
                  <c:v>-32.5</c:v>
                </c:pt>
                <c:pt idx="155">
                  <c:v>-32</c:v>
                </c:pt>
                <c:pt idx="156">
                  <c:v>-31.8</c:v>
                </c:pt>
                <c:pt idx="157">
                  <c:v>-31.4</c:v>
                </c:pt>
                <c:pt idx="158">
                  <c:v>-31.1</c:v>
                </c:pt>
                <c:pt idx="159">
                  <c:v>-30.9</c:v>
                </c:pt>
                <c:pt idx="160">
                  <c:v>-31</c:v>
                </c:pt>
                <c:pt idx="161">
                  <c:v>-31</c:v>
                </c:pt>
                <c:pt idx="162">
                  <c:v>-31.1</c:v>
                </c:pt>
                <c:pt idx="163">
                  <c:v>-31</c:v>
                </c:pt>
                <c:pt idx="164">
                  <c:v>-30.6</c:v>
                </c:pt>
                <c:pt idx="165">
                  <c:v>-30.6</c:v>
                </c:pt>
                <c:pt idx="166">
                  <c:v>-30.5</c:v>
                </c:pt>
                <c:pt idx="167">
                  <c:v>-30.3</c:v>
                </c:pt>
                <c:pt idx="168">
                  <c:v>-30.3</c:v>
                </c:pt>
                <c:pt idx="169">
                  <c:v>-30.2</c:v>
                </c:pt>
                <c:pt idx="170">
                  <c:v>-30.3</c:v>
                </c:pt>
                <c:pt idx="171">
                  <c:v>-30.1</c:v>
                </c:pt>
                <c:pt idx="172">
                  <c:v>-30.3</c:v>
                </c:pt>
                <c:pt idx="173">
                  <c:v>-30.2</c:v>
                </c:pt>
                <c:pt idx="174">
                  <c:v>-30</c:v>
                </c:pt>
                <c:pt idx="175">
                  <c:v>-30.2</c:v>
                </c:pt>
                <c:pt idx="176">
                  <c:v>-29.8</c:v>
                </c:pt>
                <c:pt idx="177">
                  <c:v>-30.2</c:v>
                </c:pt>
                <c:pt idx="178">
                  <c:v>-29.9</c:v>
                </c:pt>
                <c:pt idx="179">
                  <c:v>-30.2</c:v>
                </c:pt>
                <c:pt idx="180">
                  <c:v>-30.3</c:v>
                </c:pt>
                <c:pt idx="181">
                  <c:v>-30.1</c:v>
                </c:pt>
                <c:pt idx="182">
                  <c:v>-30.3</c:v>
                </c:pt>
                <c:pt idx="183">
                  <c:v>-30.3</c:v>
                </c:pt>
                <c:pt idx="184">
                  <c:v>-30.2</c:v>
                </c:pt>
                <c:pt idx="185">
                  <c:v>-30.4</c:v>
                </c:pt>
                <c:pt idx="186">
                  <c:v>-30.1</c:v>
                </c:pt>
                <c:pt idx="187">
                  <c:v>-30.4</c:v>
                </c:pt>
                <c:pt idx="188">
                  <c:v>-30.3</c:v>
                </c:pt>
                <c:pt idx="189">
                  <c:v>-30.1</c:v>
                </c:pt>
                <c:pt idx="190">
                  <c:v>-30.3</c:v>
                </c:pt>
                <c:pt idx="191">
                  <c:v>-30.1</c:v>
                </c:pt>
                <c:pt idx="192">
                  <c:v>-30.2</c:v>
                </c:pt>
                <c:pt idx="193">
                  <c:v>-30.2</c:v>
                </c:pt>
                <c:pt idx="194">
                  <c:v>-30.1</c:v>
                </c:pt>
                <c:pt idx="195">
                  <c:v>-30.2</c:v>
                </c:pt>
                <c:pt idx="196">
                  <c:v>-30.1</c:v>
                </c:pt>
                <c:pt idx="197">
                  <c:v>-30</c:v>
                </c:pt>
                <c:pt idx="198">
                  <c:v>-30.4</c:v>
                </c:pt>
                <c:pt idx="199">
                  <c:v>-29.9</c:v>
                </c:pt>
                <c:pt idx="200">
                  <c:v>-30.2</c:v>
                </c:pt>
                <c:pt idx="201">
                  <c:v>-30.1</c:v>
                </c:pt>
                <c:pt idx="202">
                  <c:v>-30.2</c:v>
                </c:pt>
                <c:pt idx="203">
                  <c:v>-30.3</c:v>
                </c:pt>
                <c:pt idx="204">
                  <c:v>-30.1</c:v>
                </c:pt>
                <c:pt idx="205">
                  <c:v>-30.1</c:v>
                </c:pt>
                <c:pt idx="206">
                  <c:v>-30.2</c:v>
                </c:pt>
                <c:pt idx="207">
                  <c:v>-30.1</c:v>
                </c:pt>
                <c:pt idx="208">
                  <c:v>-30.3</c:v>
                </c:pt>
                <c:pt idx="209">
                  <c:v>-30</c:v>
                </c:pt>
                <c:pt idx="210">
                  <c:v>-30</c:v>
                </c:pt>
                <c:pt idx="211">
                  <c:v>-30.3</c:v>
                </c:pt>
                <c:pt idx="212">
                  <c:v>-29.9</c:v>
                </c:pt>
                <c:pt idx="213">
                  <c:v>-30.1</c:v>
                </c:pt>
                <c:pt idx="214">
                  <c:v>-30.2</c:v>
                </c:pt>
                <c:pt idx="215">
                  <c:v>-30</c:v>
                </c:pt>
                <c:pt idx="216">
                  <c:v>-30.2</c:v>
                </c:pt>
                <c:pt idx="217">
                  <c:v>-29.9</c:v>
                </c:pt>
                <c:pt idx="218">
                  <c:v>-30.2</c:v>
                </c:pt>
                <c:pt idx="219">
                  <c:v>-30</c:v>
                </c:pt>
                <c:pt idx="220">
                  <c:v>-30</c:v>
                </c:pt>
                <c:pt idx="221">
                  <c:v>-30</c:v>
                </c:pt>
                <c:pt idx="222">
                  <c:v>-29.9</c:v>
                </c:pt>
                <c:pt idx="223">
                  <c:v>-30.1</c:v>
                </c:pt>
                <c:pt idx="224">
                  <c:v>-29.9</c:v>
                </c:pt>
                <c:pt idx="225">
                  <c:v>-29.9</c:v>
                </c:pt>
                <c:pt idx="226">
                  <c:v>-30.1</c:v>
                </c:pt>
                <c:pt idx="227">
                  <c:v>-29.9</c:v>
                </c:pt>
                <c:pt idx="228">
                  <c:v>-30.2</c:v>
                </c:pt>
                <c:pt idx="229">
                  <c:v>-30</c:v>
                </c:pt>
                <c:pt idx="230">
                  <c:v>-29.9</c:v>
                </c:pt>
                <c:pt idx="231">
                  <c:v>-30.1</c:v>
                </c:pt>
                <c:pt idx="232">
                  <c:v>-29.6</c:v>
                </c:pt>
                <c:pt idx="233">
                  <c:v>-30</c:v>
                </c:pt>
                <c:pt idx="234">
                  <c:v>-30.1</c:v>
                </c:pt>
                <c:pt idx="235">
                  <c:v>-29.8</c:v>
                </c:pt>
                <c:pt idx="236">
                  <c:v>-30.2</c:v>
                </c:pt>
                <c:pt idx="237">
                  <c:v>-30</c:v>
                </c:pt>
                <c:pt idx="238">
                  <c:v>-30</c:v>
                </c:pt>
                <c:pt idx="239">
                  <c:v>-30.1</c:v>
                </c:pt>
                <c:pt idx="240">
                  <c:v>-29.9</c:v>
                </c:pt>
                <c:pt idx="241">
                  <c:v>-30.1</c:v>
                </c:pt>
                <c:pt idx="242">
                  <c:v>-30.1</c:v>
                </c:pt>
                <c:pt idx="243">
                  <c:v>-30.1</c:v>
                </c:pt>
                <c:pt idx="244">
                  <c:v>-30.3</c:v>
                </c:pt>
                <c:pt idx="245">
                  <c:v>-29.8</c:v>
                </c:pt>
                <c:pt idx="246">
                  <c:v>-30</c:v>
                </c:pt>
                <c:pt idx="247">
                  <c:v>-29.9</c:v>
                </c:pt>
                <c:pt idx="248">
                  <c:v>-29.8</c:v>
                </c:pt>
                <c:pt idx="249">
                  <c:v>-30.1</c:v>
                </c:pt>
                <c:pt idx="250">
                  <c:v>-29.9</c:v>
                </c:pt>
                <c:pt idx="251">
                  <c:v>-29.9</c:v>
                </c:pt>
                <c:pt idx="252">
                  <c:v>-29.9</c:v>
                </c:pt>
                <c:pt idx="253">
                  <c:v>-29.6</c:v>
                </c:pt>
                <c:pt idx="254">
                  <c:v>-30</c:v>
                </c:pt>
                <c:pt idx="255">
                  <c:v>-29.9</c:v>
                </c:pt>
                <c:pt idx="256">
                  <c:v>-29.5</c:v>
                </c:pt>
                <c:pt idx="257">
                  <c:v>-30.2</c:v>
                </c:pt>
                <c:pt idx="258">
                  <c:v>-29.8</c:v>
                </c:pt>
                <c:pt idx="259">
                  <c:v>-30</c:v>
                </c:pt>
                <c:pt idx="260">
                  <c:v>-32.1</c:v>
                </c:pt>
                <c:pt idx="261">
                  <c:v>-30.9</c:v>
                </c:pt>
                <c:pt idx="262">
                  <c:v>-29.4</c:v>
                </c:pt>
                <c:pt idx="263">
                  <c:v>-28.7</c:v>
                </c:pt>
                <c:pt idx="264">
                  <c:v>-29.4</c:v>
                </c:pt>
                <c:pt idx="265">
                  <c:v>-29.3</c:v>
                </c:pt>
                <c:pt idx="266">
                  <c:v>-28.6</c:v>
                </c:pt>
                <c:pt idx="267">
                  <c:v>-28.2</c:v>
                </c:pt>
                <c:pt idx="268">
                  <c:v>-27.8</c:v>
                </c:pt>
                <c:pt idx="269">
                  <c:v>-28</c:v>
                </c:pt>
                <c:pt idx="270">
                  <c:v>-27.5</c:v>
                </c:pt>
                <c:pt idx="271">
                  <c:v>-27.9</c:v>
                </c:pt>
                <c:pt idx="272">
                  <c:v>-27.5</c:v>
                </c:pt>
                <c:pt idx="273">
                  <c:v>-27.4</c:v>
                </c:pt>
                <c:pt idx="274">
                  <c:v>-27.5</c:v>
                </c:pt>
                <c:pt idx="275">
                  <c:v>-27.3</c:v>
                </c:pt>
                <c:pt idx="276">
                  <c:v>-27.5</c:v>
                </c:pt>
                <c:pt idx="277">
                  <c:v>-27.3</c:v>
                </c:pt>
                <c:pt idx="278">
                  <c:v>-27.3</c:v>
                </c:pt>
                <c:pt idx="279">
                  <c:v>-27.5</c:v>
                </c:pt>
                <c:pt idx="280">
                  <c:v>-27.1</c:v>
                </c:pt>
                <c:pt idx="281">
                  <c:v>-27</c:v>
                </c:pt>
                <c:pt idx="282">
                  <c:v>-27</c:v>
                </c:pt>
                <c:pt idx="283">
                  <c:v>-26.8</c:v>
                </c:pt>
                <c:pt idx="284">
                  <c:v>-26.9</c:v>
                </c:pt>
                <c:pt idx="285">
                  <c:v>-26.6</c:v>
                </c:pt>
                <c:pt idx="286">
                  <c:v>-26.7</c:v>
                </c:pt>
                <c:pt idx="287">
                  <c:v>-26.6</c:v>
                </c:pt>
                <c:pt idx="288">
                  <c:v>-26.6</c:v>
                </c:pt>
                <c:pt idx="289">
                  <c:v>-26.6</c:v>
                </c:pt>
                <c:pt idx="290">
                  <c:v>-26.4</c:v>
                </c:pt>
                <c:pt idx="291">
                  <c:v>-26.4</c:v>
                </c:pt>
                <c:pt idx="292">
                  <c:v>-26.3</c:v>
                </c:pt>
                <c:pt idx="293">
                  <c:v>-26.3</c:v>
                </c:pt>
                <c:pt idx="294">
                  <c:v>-26.1</c:v>
                </c:pt>
                <c:pt idx="295">
                  <c:v>-26.2</c:v>
                </c:pt>
                <c:pt idx="296">
                  <c:v>-26.3</c:v>
                </c:pt>
                <c:pt idx="297">
                  <c:v>-26</c:v>
                </c:pt>
                <c:pt idx="298">
                  <c:v>-26.1</c:v>
                </c:pt>
                <c:pt idx="299">
                  <c:v>-25.9</c:v>
                </c:pt>
                <c:pt idx="300">
                  <c:v>-26.1</c:v>
                </c:pt>
                <c:pt idx="301">
                  <c:v>-26.1</c:v>
                </c:pt>
                <c:pt idx="302">
                  <c:v>-25.8</c:v>
                </c:pt>
                <c:pt idx="303">
                  <c:v>-26</c:v>
                </c:pt>
                <c:pt idx="304">
                  <c:v>-25.8</c:v>
                </c:pt>
                <c:pt idx="305">
                  <c:v>-25.9</c:v>
                </c:pt>
                <c:pt idx="306">
                  <c:v>-25.9</c:v>
                </c:pt>
                <c:pt idx="307">
                  <c:v>-25.9</c:v>
                </c:pt>
                <c:pt idx="308">
                  <c:v>-25.7</c:v>
                </c:pt>
                <c:pt idx="309">
                  <c:v>-25.8</c:v>
                </c:pt>
                <c:pt idx="310">
                  <c:v>-25.8</c:v>
                </c:pt>
                <c:pt idx="311">
                  <c:v>-25.7</c:v>
                </c:pt>
                <c:pt idx="312">
                  <c:v>-25.7</c:v>
                </c:pt>
                <c:pt idx="313">
                  <c:v>-25.7</c:v>
                </c:pt>
                <c:pt idx="314">
                  <c:v>-25.7</c:v>
                </c:pt>
                <c:pt idx="315">
                  <c:v>-25.6</c:v>
                </c:pt>
                <c:pt idx="316">
                  <c:v>-25.7</c:v>
                </c:pt>
                <c:pt idx="317">
                  <c:v>-25.6</c:v>
                </c:pt>
                <c:pt idx="318">
                  <c:v>-25.7</c:v>
                </c:pt>
                <c:pt idx="319">
                  <c:v>-25.5</c:v>
                </c:pt>
                <c:pt idx="320">
                  <c:v>-25.7</c:v>
                </c:pt>
                <c:pt idx="321">
                  <c:v>-25.5</c:v>
                </c:pt>
                <c:pt idx="322">
                  <c:v>-25.5</c:v>
                </c:pt>
                <c:pt idx="323">
                  <c:v>-25.7</c:v>
                </c:pt>
                <c:pt idx="324">
                  <c:v>-25.4</c:v>
                </c:pt>
                <c:pt idx="325">
                  <c:v>-25.6</c:v>
                </c:pt>
                <c:pt idx="326">
                  <c:v>-25.5</c:v>
                </c:pt>
                <c:pt idx="327">
                  <c:v>-25.2</c:v>
                </c:pt>
                <c:pt idx="328">
                  <c:v>-25.6</c:v>
                </c:pt>
                <c:pt idx="329">
                  <c:v>-25.3</c:v>
                </c:pt>
                <c:pt idx="330">
                  <c:v>-25.4</c:v>
                </c:pt>
                <c:pt idx="331">
                  <c:v>-25.4</c:v>
                </c:pt>
                <c:pt idx="332">
                  <c:v>-25.3</c:v>
                </c:pt>
                <c:pt idx="333">
                  <c:v>-25.4</c:v>
                </c:pt>
                <c:pt idx="334">
                  <c:v>-25.4</c:v>
                </c:pt>
                <c:pt idx="335">
                  <c:v>-25.3</c:v>
                </c:pt>
                <c:pt idx="336">
                  <c:v>-25.4</c:v>
                </c:pt>
                <c:pt idx="337">
                  <c:v>-25.1</c:v>
                </c:pt>
                <c:pt idx="338">
                  <c:v>-25.4</c:v>
                </c:pt>
                <c:pt idx="339">
                  <c:v>-25.2</c:v>
                </c:pt>
                <c:pt idx="340">
                  <c:v>-25.2</c:v>
                </c:pt>
                <c:pt idx="341">
                  <c:v>-25.1</c:v>
                </c:pt>
                <c:pt idx="342">
                  <c:v>-25</c:v>
                </c:pt>
                <c:pt idx="343">
                  <c:v>-25.3</c:v>
                </c:pt>
                <c:pt idx="344">
                  <c:v>-25.1</c:v>
                </c:pt>
                <c:pt idx="345">
                  <c:v>-25.1</c:v>
                </c:pt>
                <c:pt idx="346">
                  <c:v>-25.1</c:v>
                </c:pt>
                <c:pt idx="347">
                  <c:v>-25.1</c:v>
                </c:pt>
                <c:pt idx="348">
                  <c:v>-25.1</c:v>
                </c:pt>
                <c:pt idx="349">
                  <c:v>-25.1</c:v>
                </c:pt>
                <c:pt idx="350">
                  <c:v>-24.9</c:v>
                </c:pt>
                <c:pt idx="351">
                  <c:v>-25.1</c:v>
                </c:pt>
                <c:pt idx="352">
                  <c:v>-24.8</c:v>
                </c:pt>
                <c:pt idx="353">
                  <c:v>-25</c:v>
                </c:pt>
                <c:pt idx="354">
                  <c:v>-24.8</c:v>
                </c:pt>
                <c:pt idx="355">
                  <c:v>-24.9</c:v>
                </c:pt>
                <c:pt idx="356">
                  <c:v>-24.9</c:v>
                </c:pt>
                <c:pt idx="357">
                  <c:v>-24.7</c:v>
                </c:pt>
                <c:pt idx="358">
                  <c:v>-25</c:v>
                </c:pt>
                <c:pt idx="359">
                  <c:v>-24.8</c:v>
                </c:pt>
                <c:pt idx="360">
                  <c:v>-24.8</c:v>
                </c:pt>
                <c:pt idx="361">
                  <c:v>-24.7</c:v>
                </c:pt>
                <c:pt idx="362">
                  <c:v>-24.6</c:v>
                </c:pt>
                <c:pt idx="363">
                  <c:v>-24.7</c:v>
                </c:pt>
                <c:pt idx="364">
                  <c:v>-24.6</c:v>
                </c:pt>
                <c:pt idx="365">
                  <c:v>-24.6</c:v>
                </c:pt>
                <c:pt idx="366">
                  <c:v>-24.8</c:v>
                </c:pt>
                <c:pt idx="367">
                  <c:v>-24.4</c:v>
                </c:pt>
                <c:pt idx="368">
                  <c:v>-24.7</c:v>
                </c:pt>
                <c:pt idx="369">
                  <c:v>-24.4</c:v>
                </c:pt>
                <c:pt idx="370">
                  <c:v>-24.6</c:v>
                </c:pt>
                <c:pt idx="371">
                  <c:v>-24.6</c:v>
                </c:pt>
                <c:pt idx="372">
                  <c:v>-24.4</c:v>
                </c:pt>
                <c:pt idx="373">
                  <c:v>-24.5</c:v>
                </c:pt>
                <c:pt idx="374">
                  <c:v>-24.4</c:v>
                </c:pt>
                <c:pt idx="375">
                  <c:v>-24.3</c:v>
                </c:pt>
                <c:pt idx="376">
                  <c:v>-24.4</c:v>
                </c:pt>
                <c:pt idx="377">
                  <c:v>-24.1</c:v>
                </c:pt>
                <c:pt idx="378">
                  <c:v>-24.4</c:v>
                </c:pt>
                <c:pt idx="379">
                  <c:v>-24.3</c:v>
                </c:pt>
                <c:pt idx="380">
                  <c:v>-24.2</c:v>
                </c:pt>
                <c:pt idx="381">
                  <c:v>-24.3</c:v>
                </c:pt>
                <c:pt idx="382">
                  <c:v>-24.1</c:v>
                </c:pt>
                <c:pt idx="383">
                  <c:v>-24.2</c:v>
                </c:pt>
                <c:pt idx="384">
                  <c:v>-24</c:v>
                </c:pt>
                <c:pt idx="385">
                  <c:v>-24.2</c:v>
                </c:pt>
                <c:pt idx="386">
                  <c:v>-24.1</c:v>
                </c:pt>
                <c:pt idx="387">
                  <c:v>-24.1</c:v>
                </c:pt>
                <c:pt idx="388">
                  <c:v>-24.1</c:v>
                </c:pt>
                <c:pt idx="389">
                  <c:v>-24.2</c:v>
                </c:pt>
                <c:pt idx="390">
                  <c:v>-24</c:v>
                </c:pt>
                <c:pt idx="391">
                  <c:v>-24.1</c:v>
                </c:pt>
                <c:pt idx="392">
                  <c:v>-24.1</c:v>
                </c:pt>
                <c:pt idx="393">
                  <c:v>-23.9</c:v>
                </c:pt>
                <c:pt idx="394">
                  <c:v>-24.1</c:v>
                </c:pt>
                <c:pt idx="395">
                  <c:v>-23.9</c:v>
                </c:pt>
                <c:pt idx="396">
                  <c:v>-24</c:v>
                </c:pt>
                <c:pt idx="397">
                  <c:v>-23.8</c:v>
                </c:pt>
                <c:pt idx="398">
                  <c:v>-23.9</c:v>
                </c:pt>
                <c:pt idx="399">
                  <c:v>-23.9</c:v>
                </c:pt>
                <c:pt idx="400">
                  <c:v>-23.8</c:v>
                </c:pt>
                <c:pt idx="401">
                  <c:v>-23.9</c:v>
                </c:pt>
                <c:pt idx="402">
                  <c:v>-23.7</c:v>
                </c:pt>
                <c:pt idx="403">
                  <c:v>-23.9</c:v>
                </c:pt>
                <c:pt idx="404">
                  <c:v>-23.6</c:v>
                </c:pt>
                <c:pt idx="405">
                  <c:v>-23.8</c:v>
                </c:pt>
                <c:pt idx="406">
                  <c:v>-23.5</c:v>
                </c:pt>
                <c:pt idx="407">
                  <c:v>-23.7</c:v>
                </c:pt>
                <c:pt idx="408">
                  <c:v>-23.4</c:v>
                </c:pt>
                <c:pt idx="409">
                  <c:v>-23.4</c:v>
                </c:pt>
                <c:pt idx="410">
                  <c:v>-23.5</c:v>
                </c:pt>
                <c:pt idx="411">
                  <c:v>-23.4</c:v>
                </c:pt>
                <c:pt idx="412">
                  <c:v>-23.5</c:v>
                </c:pt>
                <c:pt idx="413">
                  <c:v>-23.1</c:v>
                </c:pt>
                <c:pt idx="414">
                  <c:v>-23.5</c:v>
                </c:pt>
                <c:pt idx="415">
                  <c:v>-23.2</c:v>
                </c:pt>
                <c:pt idx="416">
                  <c:v>-23.4</c:v>
                </c:pt>
                <c:pt idx="417">
                  <c:v>-23.2</c:v>
                </c:pt>
                <c:pt idx="418">
                  <c:v>-23.3</c:v>
                </c:pt>
                <c:pt idx="419">
                  <c:v>-23.3</c:v>
                </c:pt>
                <c:pt idx="420">
                  <c:v>-23.1</c:v>
                </c:pt>
                <c:pt idx="421">
                  <c:v>-23.3</c:v>
                </c:pt>
                <c:pt idx="422">
                  <c:v>-23</c:v>
                </c:pt>
                <c:pt idx="423">
                  <c:v>-23.1</c:v>
                </c:pt>
                <c:pt idx="424">
                  <c:v>-23.2</c:v>
                </c:pt>
                <c:pt idx="425">
                  <c:v>-22.9</c:v>
                </c:pt>
                <c:pt idx="426">
                  <c:v>-23</c:v>
                </c:pt>
                <c:pt idx="427">
                  <c:v>-23</c:v>
                </c:pt>
                <c:pt idx="428">
                  <c:v>-22.7</c:v>
                </c:pt>
                <c:pt idx="429">
                  <c:v>-23</c:v>
                </c:pt>
                <c:pt idx="430">
                  <c:v>-23.1</c:v>
                </c:pt>
                <c:pt idx="431">
                  <c:v>-22.8</c:v>
                </c:pt>
                <c:pt idx="432">
                  <c:v>-22.9</c:v>
                </c:pt>
                <c:pt idx="433">
                  <c:v>-22.8</c:v>
                </c:pt>
                <c:pt idx="434">
                  <c:v>-22.8</c:v>
                </c:pt>
                <c:pt idx="435">
                  <c:v>-22.8</c:v>
                </c:pt>
                <c:pt idx="436">
                  <c:v>-22.5</c:v>
                </c:pt>
                <c:pt idx="437">
                  <c:v>-22.7</c:v>
                </c:pt>
                <c:pt idx="438">
                  <c:v>-22.5</c:v>
                </c:pt>
                <c:pt idx="439">
                  <c:v>-22.5</c:v>
                </c:pt>
                <c:pt idx="440">
                  <c:v>-22.6</c:v>
                </c:pt>
                <c:pt idx="441">
                  <c:v>-22.3</c:v>
                </c:pt>
                <c:pt idx="442">
                  <c:v>-22.6</c:v>
                </c:pt>
                <c:pt idx="443">
                  <c:v>-22.2</c:v>
                </c:pt>
                <c:pt idx="444">
                  <c:v>-22.3</c:v>
                </c:pt>
                <c:pt idx="445">
                  <c:v>-22.2</c:v>
                </c:pt>
                <c:pt idx="446">
                  <c:v>-22.2</c:v>
                </c:pt>
                <c:pt idx="447">
                  <c:v>-22.3</c:v>
                </c:pt>
                <c:pt idx="448">
                  <c:v>-22</c:v>
                </c:pt>
                <c:pt idx="449">
                  <c:v>-22.1</c:v>
                </c:pt>
                <c:pt idx="450">
                  <c:v>-22.1</c:v>
                </c:pt>
                <c:pt idx="451">
                  <c:v>-21.7</c:v>
                </c:pt>
                <c:pt idx="452">
                  <c:v>-22</c:v>
                </c:pt>
                <c:pt idx="453">
                  <c:v>-21.7</c:v>
                </c:pt>
                <c:pt idx="454">
                  <c:v>-21.8</c:v>
                </c:pt>
                <c:pt idx="455">
                  <c:v>-21.7</c:v>
                </c:pt>
                <c:pt idx="456">
                  <c:v>-21.7</c:v>
                </c:pt>
                <c:pt idx="457">
                  <c:v>-21.8</c:v>
                </c:pt>
                <c:pt idx="458">
                  <c:v>-21.5</c:v>
                </c:pt>
                <c:pt idx="459">
                  <c:v>-21.5</c:v>
                </c:pt>
                <c:pt idx="460">
                  <c:v>-21.5</c:v>
                </c:pt>
                <c:pt idx="461">
                  <c:v>-21.2</c:v>
                </c:pt>
                <c:pt idx="462">
                  <c:v>-21.3</c:v>
                </c:pt>
                <c:pt idx="463">
                  <c:v>-21.3</c:v>
                </c:pt>
                <c:pt idx="464">
                  <c:v>-21</c:v>
                </c:pt>
                <c:pt idx="465">
                  <c:v>-21.2</c:v>
                </c:pt>
                <c:pt idx="466">
                  <c:v>-21.1</c:v>
                </c:pt>
                <c:pt idx="467">
                  <c:v>-21</c:v>
                </c:pt>
                <c:pt idx="468">
                  <c:v>-21.1</c:v>
                </c:pt>
                <c:pt idx="469">
                  <c:v>-20.8</c:v>
                </c:pt>
                <c:pt idx="470">
                  <c:v>-20.9</c:v>
                </c:pt>
                <c:pt idx="471">
                  <c:v>-20.9</c:v>
                </c:pt>
                <c:pt idx="472">
                  <c:v>-20.399999999999999</c:v>
                </c:pt>
                <c:pt idx="473">
                  <c:v>-20.7</c:v>
                </c:pt>
                <c:pt idx="474">
                  <c:v>-20.5</c:v>
                </c:pt>
                <c:pt idx="475">
                  <c:v>-20.399999999999999</c:v>
                </c:pt>
                <c:pt idx="476">
                  <c:v>-20.6</c:v>
                </c:pt>
                <c:pt idx="477">
                  <c:v>-20.3</c:v>
                </c:pt>
                <c:pt idx="478">
                  <c:v>-20.5</c:v>
                </c:pt>
                <c:pt idx="479">
                  <c:v>-20.3</c:v>
                </c:pt>
                <c:pt idx="480">
                  <c:v>-20.100000000000001</c:v>
                </c:pt>
                <c:pt idx="481">
                  <c:v>-20.3</c:v>
                </c:pt>
                <c:pt idx="482">
                  <c:v>-20.100000000000001</c:v>
                </c:pt>
                <c:pt idx="483">
                  <c:v>-19.899999999999999</c:v>
                </c:pt>
                <c:pt idx="484">
                  <c:v>-20</c:v>
                </c:pt>
                <c:pt idx="485">
                  <c:v>-19.899999999999999</c:v>
                </c:pt>
                <c:pt idx="486">
                  <c:v>-19.600000000000001</c:v>
                </c:pt>
                <c:pt idx="487">
                  <c:v>-19.7</c:v>
                </c:pt>
                <c:pt idx="488">
                  <c:v>-19.7</c:v>
                </c:pt>
                <c:pt idx="489">
                  <c:v>-19.399999999999999</c:v>
                </c:pt>
                <c:pt idx="490">
                  <c:v>-19.600000000000001</c:v>
                </c:pt>
                <c:pt idx="491">
                  <c:v>-19.3</c:v>
                </c:pt>
                <c:pt idx="492">
                  <c:v>-19.5</c:v>
                </c:pt>
                <c:pt idx="493">
                  <c:v>-19.399999999999999</c:v>
                </c:pt>
                <c:pt idx="494">
                  <c:v>-19.3</c:v>
                </c:pt>
                <c:pt idx="495">
                  <c:v>-19.3</c:v>
                </c:pt>
                <c:pt idx="496">
                  <c:v>-19.100000000000001</c:v>
                </c:pt>
                <c:pt idx="497">
                  <c:v>-19.100000000000001</c:v>
                </c:pt>
                <c:pt idx="498">
                  <c:v>-18.8</c:v>
                </c:pt>
                <c:pt idx="499">
                  <c:v>-19</c:v>
                </c:pt>
                <c:pt idx="500">
                  <c:v>-18.7</c:v>
                </c:pt>
                <c:pt idx="501">
                  <c:v>-18.7</c:v>
                </c:pt>
                <c:pt idx="502">
                  <c:v>-18.600000000000001</c:v>
                </c:pt>
                <c:pt idx="503">
                  <c:v>-18.5</c:v>
                </c:pt>
                <c:pt idx="504">
                  <c:v>-18.399999999999999</c:v>
                </c:pt>
                <c:pt idx="505">
                  <c:v>-18.3</c:v>
                </c:pt>
                <c:pt idx="506">
                  <c:v>-18.399999999999999</c:v>
                </c:pt>
                <c:pt idx="507">
                  <c:v>-18</c:v>
                </c:pt>
                <c:pt idx="508">
                  <c:v>-18.2</c:v>
                </c:pt>
                <c:pt idx="509">
                  <c:v>-17.899999999999999</c:v>
                </c:pt>
                <c:pt idx="510">
                  <c:v>-17.899999999999999</c:v>
                </c:pt>
                <c:pt idx="511">
                  <c:v>-18</c:v>
                </c:pt>
                <c:pt idx="512">
                  <c:v>-17.600000000000001</c:v>
                </c:pt>
                <c:pt idx="513">
                  <c:v>-17.600000000000001</c:v>
                </c:pt>
                <c:pt idx="514">
                  <c:v>-17.3</c:v>
                </c:pt>
                <c:pt idx="515">
                  <c:v>-17.399999999999999</c:v>
                </c:pt>
                <c:pt idx="516">
                  <c:v>-17.399999999999999</c:v>
                </c:pt>
                <c:pt idx="517">
                  <c:v>-17.2</c:v>
                </c:pt>
                <c:pt idx="518">
                  <c:v>-17.3</c:v>
                </c:pt>
                <c:pt idx="519">
                  <c:v>-17</c:v>
                </c:pt>
                <c:pt idx="520">
                  <c:v>-16.8</c:v>
                </c:pt>
                <c:pt idx="521">
                  <c:v>-17</c:v>
                </c:pt>
                <c:pt idx="522">
                  <c:v>-16.600000000000001</c:v>
                </c:pt>
                <c:pt idx="523">
                  <c:v>-16.7</c:v>
                </c:pt>
                <c:pt idx="524">
                  <c:v>-16.5</c:v>
                </c:pt>
                <c:pt idx="525">
                  <c:v>-16.2</c:v>
                </c:pt>
                <c:pt idx="526">
                  <c:v>-16.399999999999999</c:v>
                </c:pt>
                <c:pt idx="527">
                  <c:v>-16</c:v>
                </c:pt>
                <c:pt idx="528">
                  <c:v>-16.100000000000001</c:v>
                </c:pt>
                <c:pt idx="529">
                  <c:v>-15.6</c:v>
                </c:pt>
                <c:pt idx="530">
                  <c:v>-15.8</c:v>
                </c:pt>
                <c:pt idx="531">
                  <c:v>-15.6</c:v>
                </c:pt>
                <c:pt idx="532">
                  <c:v>-15.4</c:v>
                </c:pt>
                <c:pt idx="533">
                  <c:v>-15.4</c:v>
                </c:pt>
                <c:pt idx="534">
                  <c:v>-15.3</c:v>
                </c:pt>
                <c:pt idx="535">
                  <c:v>-15.2</c:v>
                </c:pt>
                <c:pt idx="536">
                  <c:v>-15.2</c:v>
                </c:pt>
                <c:pt idx="537">
                  <c:v>-15.2</c:v>
                </c:pt>
                <c:pt idx="538">
                  <c:v>-15.3</c:v>
                </c:pt>
                <c:pt idx="539">
                  <c:v>-14.8</c:v>
                </c:pt>
                <c:pt idx="540">
                  <c:v>-15.1</c:v>
                </c:pt>
                <c:pt idx="541">
                  <c:v>-14.7</c:v>
                </c:pt>
                <c:pt idx="542">
                  <c:v>-14.7</c:v>
                </c:pt>
                <c:pt idx="543">
                  <c:v>-14.7</c:v>
                </c:pt>
                <c:pt idx="544">
                  <c:v>-14.3</c:v>
                </c:pt>
                <c:pt idx="545">
                  <c:v>-14.4</c:v>
                </c:pt>
                <c:pt idx="546">
                  <c:v>-14.3</c:v>
                </c:pt>
                <c:pt idx="547">
                  <c:v>-14.1</c:v>
                </c:pt>
                <c:pt idx="548">
                  <c:v>-14.2</c:v>
                </c:pt>
                <c:pt idx="549">
                  <c:v>-13.9</c:v>
                </c:pt>
                <c:pt idx="550">
                  <c:v>-14.1</c:v>
                </c:pt>
                <c:pt idx="551">
                  <c:v>-13.8</c:v>
                </c:pt>
                <c:pt idx="552">
                  <c:v>-13.6</c:v>
                </c:pt>
                <c:pt idx="553">
                  <c:v>-13.9</c:v>
                </c:pt>
                <c:pt idx="554">
                  <c:v>-13.4</c:v>
                </c:pt>
                <c:pt idx="555">
                  <c:v>-13.6</c:v>
                </c:pt>
                <c:pt idx="556">
                  <c:v>-13.3</c:v>
                </c:pt>
                <c:pt idx="557">
                  <c:v>-13.4</c:v>
                </c:pt>
                <c:pt idx="558">
                  <c:v>-13.2</c:v>
                </c:pt>
                <c:pt idx="559">
                  <c:v>-13.2</c:v>
                </c:pt>
                <c:pt idx="560">
                  <c:v>-13.2</c:v>
                </c:pt>
                <c:pt idx="561">
                  <c:v>-12.9</c:v>
                </c:pt>
                <c:pt idx="562">
                  <c:v>-13</c:v>
                </c:pt>
                <c:pt idx="563">
                  <c:v>-12.7</c:v>
                </c:pt>
                <c:pt idx="564">
                  <c:v>-12.8</c:v>
                </c:pt>
                <c:pt idx="565">
                  <c:v>-12.7</c:v>
                </c:pt>
                <c:pt idx="566">
                  <c:v>-12.4</c:v>
                </c:pt>
                <c:pt idx="567">
                  <c:v>-12.5</c:v>
                </c:pt>
                <c:pt idx="568">
                  <c:v>-12.1</c:v>
                </c:pt>
                <c:pt idx="569">
                  <c:v>-11.9</c:v>
                </c:pt>
                <c:pt idx="570">
                  <c:v>-12</c:v>
                </c:pt>
                <c:pt idx="571">
                  <c:v>-11.6</c:v>
                </c:pt>
                <c:pt idx="572">
                  <c:v>-11.8</c:v>
                </c:pt>
                <c:pt idx="573">
                  <c:v>-11.6</c:v>
                </c:pt>
                <c:pt idx="574">
                  <c:v>-11.5</c:v>
                </c:pt>
                <c:pt idx="575">
                  <c:v>-11.5</c:v>
                </c:pt>
                <c:pt idx="576">
                  <c:v>-11.4</c:v>
                </c:pt>
                <c:pt idx="577">
                  <c:v>-11.5</c:v>
                </c:pt>
                <c:pt idx="578">
                  <c:v>-11.3</c:v>
                </c:pt>
                <c:pt idx="579">
                  <c:v>-11.5</c:v>
                </c:pt>
                <c:pt idx="580">
                  <c:v>-11.3</c:v>
                </c:pt>
                <c:pt idx="581">
                  <c:v>-11.2</c:v>
                </c:pt>
                <c:pt idx="582">
                  <c:v>-11.4</c:v>
                </c:pt>
                <c:pt idx="583">
                  <c:v>-11.1</c:v>
                </c:pt>
                <c:pt idx="584">
                  <c:v>-11.4</c:v>
                </c:pt>
                <c:pt idx="585">
                  <c:v>-10.9</c:v>
                </c:pt>
                <c:pt idx="586">
                  <c:v>-11.2</c:v>
                </c:pt>
                <c:pt idx="587">
                  <c:v>-11.1</c:v>
                </c:pt>
                <c:pt idx="588">
                  <c:v>-10.9</c:v>
                </c:pt>
                <c:pt idx="589">
                  <c:v>-11.2</c:v>
                </c:pt>
                <c:pt idx="590">
                  <c:v>-10.9</c:v>
                </c:pt>
                <c:pt idx="591">
                  <c:v>-11.1</c:v>
                </c:pt>
                <c:pt idx="592">
                  <c:v>-11</c:v>
                </c:pt>
                <c:pt idx="593">
                  <c:v>-11</c:v>
                </c:pt>
                <c:pt idx="594">
                  <c:v>-11</c:v>
                </c:pt>
                <c:pt idx="595">
                  <c:v>-10.9</c:v>
                </c:pt>
                <c:pt idx="596">
                  <c:v>-11</c:v>
                </c:pt>
                <c:pt idx="597">
                  <c:v>-10.8</c:v>
                </c:pt>
                <c:pt idx="598">
                  <c:v>-11</c:v>
                </c:pt>
                <c:pt idx="599">
                  <c:v>-10.9</c:v>
                </c:pt>
                <c:pt idx="600">
                  <c:v>-10.7</c:v>
                </c:pt>
                <c:pt idx="601">
                  <c:v>-11.1</c:v>
                </c:pt>
                <c:pt idx="602">
                  <c:v>-10.7</c:v>
                </c:pt>
                <c:pt idx="603">
                  <c:v>-10.9</c:v>
                </c:pt>
                <c:pt idx="604">
                  <c:v>-10.8</c:v>
                </c:pt>
                <c:pt idx="605">
                  <c:v>-10.6</c:v>
                </c:pt>
                <c:pt idx="606">
                  <c:v>-10.9</c:v>
                </c:pt>
                <c:pt idx="607">
                  <c:v>-10.6</c:v>
                </c:pt>
                <c:pt idx="608">
                  <c:v>-11</c:v>
                </c:pt>
                <c:pt idx="609">
                  <c:v>-10.7</c:v>
                </c:pt>
                <c:pt idx="610">
                  <c:v>-10.9</c:v>
                </c:pt>
                <c:pt idx="611">
                  <c:v>-10.8</c:v>
                </c:pt>
                <c:pt idx="612">
                  <c:v>-10.8</c:v>
                </c:pt>
                <c:pt idx="613">
                  <c:v>-11</c:v>
                </c:pt>
                <c:pt idx="614">
                  <c:v>-10.7</c:v>
                </c:pt>
                <c:pt idx="615">
                  <c:v>-10.9</c:v>
                </c:pt>
                <c:pt idx="616">
                  <c:v>-10.7</c:v>
                </c:pt>
                <c:pt idx="617">
                  <c:v>-10.7</c:v>
                </c:pt>
                <c:pt idx="618">
                  <c:v>-10.9</c:v>
                </c:pt>
                <c:pt idx="619">
                  <c:v>-10.6</c:v>
                </c:pt>
                <c:pt idx="620">
                  <c:v>-10.8</c:v>
                </c:pt>
                <c:pt idx="621">
                  <c:v>-10.6</c:v>
                </c:pt>
                <c:pt idx="622">
                  <c:v>-10.7</c:v>
                </c:pt>
                <c:pt idx="623">
                  <c:v>-10.7</c:v>
                </c:pt>
                <c:pt idx="624">
                  <c:v>-10.7</c:v>
                </c:pt>
                <c:pt idx="625">
                  <c:v>-10.7</c:v>
                </c:pt>
                <c:pt idx="626">
                  <c:v>-10.5</c:v>
                </c:pt>
                <c:pt idx="627">
                  <c:v>-10.8</c:v>
                </c:pt>
                <c:pt idx="628">
                  <c:v>-10.4</c:v>
                </c:pt>
                <c:pt idx="629">
                  <c:v>-10.8</c:v>
                </c:pt>
                <c:pt idx="630">
                  <c:v>-10.5</c:v>
                </c:pt>
                <c:pt idx="631">
                  <c:v>-10.7</c:v>
                </c:pt>
                <c:pt idx="632">
                  <c:v>-10.6</c:v>
                </c:pt>
                <c:pt idx="633">
                  <c:v>-10.7</c:v>
                </c:pt>
                <c:pt idx="634">
                  <c:v>-10.8</c:v>
                </c:pt>
                <c:pt idx="635">
                  <c:v>-10.6</c:v>
                </c:pt>
                <c:pt idx="636">
                  <c:v>-10.7</c:v>
                </c:pt>
                <c:pt idx="637">
                  <c:v>-10.6</c:v>
                </c:pt>
                <c:pt idx="638">
                  <c:v>-10.8</c:v>
                </c:pt>
                <c:pt idx="639">
                  <c:v>-10.5</c:v>
                </c:pt>
                <c:pt idx="640">
                  <c:v>-10.8</c:v>
                </c:pt>
                <c:pt idx="641">
                  <c:v>-10.6</c:v>
                </c:pt>
                <c:pt idx="642">
                  <c:v>-10.7</c:v>
                </c:pt>
                <c:pt idx="643">
                  <c:v>-10.8</c:v>
                </c:pt>
                <c:pt idx="644">
                  <c:v>-10.5</c:v>
                </c:pt>
                <c:pt idx="645">
                  <c:v>-10.8</c:v>
                </c:pt>
                <c:pt idx="646">
                  <c:v>-10.5</c:v>
                </c:pt>
                <c:pt idx="647">
                  <c:v>-10.6</c:v>
                </c:pt>
                <c:pt idx="648">
                  <c:v>-10.7</c:v>
                </c:pt>
                <c:pt idx="649">
                  <c:v>-10.5</c:v>
                </c:pt>
                <c:pt idx="650">
                  <c:v>-10.7</c:v>
                </c:pt>
                <c:pt idx="651">
                  <c:v>-10.5</c:v>
                </c:pt>
                <c:pt idx="652">
                  <c:v>-10.7</c:v>
                </c:pt>
                <c:pt idx="653">
                  <c:v>-10.7</c:v>
                </c:pt>
                <c:pt idx="654">
                  <c:v>-10.6</c:v>
                </c:pt>
                <c:pt idx="655">
                  <c:v>-10.8</c:v>
                </c:pt>
                <c:pt idx="656">
                  <c:v>-10.6</c:v>
                </c:pt>
                <c:pt idx="657">
                  <c:v>-10.6</c:v>
                </c:pt>
                <c:pt idx="658">
                  <c:v>-10.8</c:v>
                </c:pt>
                <c:pt idx="659">
                  <c:v>-10.6</c:v>
                </c:pt>
                <c:pt idx="660">
                  <c:v>-10.7</c:v>
                </c:pt>
                <c:pt idx="661">
                  <c:v>-10.5</c:v>
                </c:pt>
                <c:pt idx="662">
                  <c:v>-10.7</c:v>
                </c:pt>
                <c:pt idx="663">
                  <c:v>-10.6</c:v>
                </c:pt>
                <c:pt idx="664">
                  <c:v>-10.5</c:v>
                </c:pt>
                <c:pt idx="665">
                  <c:v>-10.8</c:v>
                </c:pt>
                <c:pt idx="666">
                  <c:v>-10.5</c:v>
                </c:pt>
                <c:pt idx="667">
                  <c:v>-10.7</c:v>
                </c:pt>
                <c:pt idx="668">
                  <c:v>-10.5</c:v>
                </c:pt>
                <c:pt idx="669">
                  <c:v>-10.7</c:v>
                </c:pt>
                <c:pt idx="670">
                  <c:v>-10.7</c:v>
                </c:pt>
                <c:pt idx="671">
                  <c:v>-10.6</c:v>
                </c:pt>
                <c:pt idx="672">
                  <c:v>-10.7</c:v>
                </c:pt>
                <c:pt idx="673">
                  <c:v>-10.5</c:v>
                </c:pt>
                <c:pt idx="674">
                  <c:v>-10.7</c:v>
                </c:pt>
                <c:pt idx="675">
                  <c:v>-10.7</c:v>
                </c:pt>
                <c:pt idx="676">
                  <c:v>-10.5</c:v>
                </c:pt>
                <c:pt idx="677">
                  <c:v>-10.7</c:v>
                </c:pt>
                <c:pt idx="678">
                  <c:v>-10.5</c:v>
                </c:pt>
                <c:pt idx="679">
                  <c:v>-10.6</c:v>
                </c:pt>
                <c:pt idx="680">
                  <c:v>-10.7</c:v>
                </c:pt>
                <c:pt idx="681">
                  <c:v>-10.6</c:v>
                </c:pt>
                <c:pt idx="682">
                  <c:v>-10.7</c:v>
                </c:pt>
                <c:pt idx="683">
                  <c:v>-10.5</c:v>
                </c:pt>
                <c:pt idx="684">
                  <c:v>-10.7</c:v>
                </c:pt>
                <c:pt idx="685">
                  <c:v>-10.7</c:v>
                </c:pt>
                <c:pt idx="686">
                  <c:v>-10.6</c:v>
                </c:pt>
                <c:pt idx="687">
                  <c:v>-10.7</c:v>
                </c:pt>
                <c:pt idx="688">
                  <c:v>-10.6</c:v>
                </c:pt>
                <c:pt idx="689">
                  <c:v>-10.7</c:v>
                </c:pt>
                <c:pt idx="690">
                  <c:v>-10.5</c:v>
                </c:pt>
                <c:pt idx="691">
                  <c:v>-10.5</c:v>
                </c:pt>
                <c:pt idx="692">
                  <c:v>-10.7</c:v>
                </c:pt>
                <c:pt idx="693">
                  <c:v>-10.5</c:v>
                </c:pt>
                <c:pt idx="694">
                  <c:v>-10.7</c:v>
                </c:pt>
                <c:pt idx="695">
                  <c:v>-10.4</c:v>
                </c:pt>
                <c:pt idx="696">
                  <c:v>-10.7</c:v>
                </c:pt>
                <c:pt idx="697">
                  <c:v>-10.6</c:v>
                </c:pt>
                <c:pt idx="698">
                  <c:v>-10.6</c:v>
                </c:pt>
                <c:pt idx="699">
                  <c:v>-10.7</c:v>
                </c:pt>
                <c:pt idx="700">
                  <c:v>-10.6</c:v>
                </c:pt>
                <c:pt idx="701">
                  <c:v>-10.7</c:v>
                </c:pt>
                <c:pt idx="702">
                  <c:v>-10.7</c:v>
                </c:pt>
                <c:pt idx="703">
                  <c:v>-10.6</c:v>
                </c:pt>
                <c:pt idx="704">
                  <c:v>-10.7</c:v>
                </c:pt>
                <c:pt idx="705">
                  <c:v>-10.5</c:v>
                </c:pt>
                <c:pt idx="706">
                  <c:v>-10.6</c:v>
                </c:pt>
                <c:pt idx="707">
                  <c:v>-10.5</c:v>
                </c:pt>
                <c:pt idx="708">
                  <c:v>-10.7</c:v>
                </c:pt>
                <c:pt idx="709">
                  <c:v>-10.6</c:v>
                </c:pt>
                <c:pt idx="710">
                  <c:v>-10.6</c:v>
                </c:pt>
                <c:pt idx="711">
                  <c:v>-10.7</c:v>
                </c:pt>
                <c:pt idx="712">
                  <c:v>-10.5</c:v>
                </c:pt>
                <c:pt idx="713">
                  <c:v>-10.6</c:v>
                </c:pt>
                <c:pt idx="714">
                  <c:v>-10.7</c:v>
                </c:pt>
                <c:pt idx="715">
                  <c:v>-10.6</c:v>
                </c:pt>
                <c:pt idx="716">
                  <c:v>-10.6</c:v>
                </c:pt>
                <c:pt idx="717">
                  <c:v>-10.5</c:v>
                </c:pt>
                <c:pt idx="718">
                  <c:v>-10.6</c:v>
                </c:pt>
                <c:pt idx="719">
                  <c:v>-10.5</c:v>
                </c:pt>
                <c:pt idx="720">
                  <c:v>-10.7</c:v>
                </c:pt>
                <c:pt idx="721">
                  <c:v>-10.5</c:v>
                </c:pt>
                <c:pt idx="722">
                  <c:v>-10.6</c:v>
                </c:pt>
                <c:pt idx="723">
                  <c:v>-10.6</c:v>
                </c:pt>
                <c:pt idx="724">
                  <c:v>-10.5</c:v>
                </c:pt>
                <c:pt idx="725">
                  <c:v>-10.7</c:v>
                </c:pt>
                <c:pt idx="726">
                  <c:v>-10.5</c:v>
                </c:pt>
                <c:pt idx="727">
                  <c:v>-10.7</c:v>
                </c:pt>
                <c:pt idx="728">
                  <c:v>-10.5</c:v>
                </c:pt>
                <c:pt idx="729">
                  <c:v>-10.7</c:v>
                </c:pt>
                <c:pt idx="730">
                  <c:v>-10.6</c:v>
                </c:pt>
                <c:pt idx="731">
                  <c:v>-10.6</c:v>
                </c:pt>
                <c:pt idx="732">
                  <c:v>-10.5</c:v>
                </c:pt>
                <c:pt idx="733">
                  <c:v>-10.7</c:v>
                </c:pt>
                <c:pt idx="734">
                  <c:v>-10.6</c:v>
                </c:pt>
                <c:pt idx="735">
                  <c:v>-10.6</c:v>
                </c:pt>
                <c:pt idx="736">
                  <c:v>-10.6</c:v>
                </c:pt>
                <c:pt idx="737">
                  <c:v>-10.4</c:v>
                </c:pt>
                <c:pt idx="738">
                  <c:v>-10.8</c:v>
                </c:pt>
                <c:pt idx="739">
                  <c:v>-10.4</c:v>
                </c:pt>
                <c:pt idx="740">
                  <c:v>-10.6</c:v>
                </c:pt>
                <c:pt idx="741">
                  <c:v>-10.6</c:v>
                </c:pt>
                <c:pt idx="742">
                  <c:v>-10.5</c:v>
                </c:pt>
                <c:pt idx="743">
                  <c:v>-10.7</c:v>
                </c:pt>
                <c:pt idx="744">
                  <c:v>-10.5</c:v>
                </c:pt>
                <c:pt idx="745">
                  <c:v>-10.7</c:v>
                </c:pt>
                <c:pt idx="746">
                  <c:v>-10.7</c:v>
                </c:pt>
                <c:pt idx="747">
                  <c:v>-10.5</c:v>
                </c:pt>
                <c:pt idx="748">
                  <c:v>-10.7</c:v>
                </c:pt>
                <c:pt idx="749">
                  <c:v>-10.6</c:v>
                </c:pt>
                <c:pt idx="750">
                  <c:v>-10.7</c:v>
                </c:pt>
                <c:pt idx="751">
                  <c:v>-10.5</c:v>
                </c:pt>
                <c:pt idx="752">
                  <c:v>-10.7</c:v>
                </c:pt>
                <c:pt idx="753">
                  <c:v>-10.6</c:v>
                </c:pt>
                <c:pt idx="754">
                  <c:v>-10.6</c:v>
                </c:pt>
                <c:pt idx="755">
                  <c:v>-10.6</c:v>
                </c:pt>
                <c:pt idx="756">
                  <c:v>-10.4</c:v>
                </c:pt>
                <c:pt idx="757">
                  <c:v>-10.7</c:v>
                </c:pt>
                <c:pt idx="758">
                  <c:v>-10.5</c:v>
                </c:pt>
                <c:pt idx="759">
                  <c:v>-10.7</c:v>
                </c:pt>
                <c:pt idx="760">
                  <c:v>-10.6</c:v>
                </c:pt>
                <c:pt idx="761">
                  <c:v>-10.5</c:v>
                </c:pt>
                <c:pt idx="762">
                  <c:v>-10.7</c:v>
                </c:pt>
                <c:pt idx="763">
                  <c:v>-10.5</c:v>
                </c:pt>
                <c:pt idx="764">
                  <c:v>-10.7</c:v>
                </c:pt>
                <c:pt idx="765">
                  <c:v>-10.6</c:v>
                </c:pt>
                <c:pt idx="766">
                  <c:v>-10.6</c:v>
                </c:pt>
                <c:pt idx="767">
                  <c:v>-10.6</c:v>
                </c:pt>
              </c:numCache>
            </c:numRef>
          </c:yVal>
          <c:smooth val="1"/>
          <c:extLst>
            <c:ext xmlns:c16="http://schemas.microsoft.com/office/drawing/2014/chart" uri="{C3380CC4-5D6E-409C-BE32-E72D297353CC}">
              <c16:uniqueId val="{00000001-1AA9-4388-B2B9-18F84A50BB87}"/>
            </c:ext>
          </c:extLst>
        </c:ser>
        <c:ser>
          <c:idx val="1"/>
          <c:order val="5"/>
          <c:tx>
            <c:v>T(FPEAK)_Re-heating</c:v>
          </c:tx>
          <c:spPr>
            <a:ln w="28575">
              <a:solidFill>
                <a:srgbClr val="FF6600"/>
              </a:solidFill>
              <a:prstDash val="sysDot"/>
            </a:ln>
          </c:spPr>
          <c:marker>
            <c:symbol val="none"/>
          </c:marker>
          <c:xVal>
            <c:numRef>
              <c:f>'Temp. calibration'!$A$379:$A$1001</c:f>
              <c:numCache>
                <c:formatCode>General</c:formatCode>
                <c:ptCount val="623"/>
                <c:pt idx="0">
                  <c:v>12.233000000000001</c:v>
                </c:pt>
                <c:pt idx="1">
                  <c:v>12.266999999999999</c:v>
                </c:pt>
                <c:pt idx="2">
                  <c:v>12.3</c:v>
                </c:pt>
                <c:pt idx="3">
                  <c:v>12.333</c:v>
                </c:pt>
                <c:pt idx="4">
                  <c:v>12.367000000000001</c:v>
                </c:pt>
                <c:pt idx="5">
                  <c:v>12.4</c:v>
                </c:pt>
                <c:pt idx="6">
                  <c:v>12.433</c:v>
                </c:pt>
                <c:pt idx="7">
                  <c:v>12.467000000000001</c:v>
                </c:pt>
                <c:pt idx="8">
                  <c:v>12.5</c:v>
                </c:pt>
                <c:pt idx="9">
                  <c:v>12.532999999999999</c:v>
                </c:pt>
                <c:pt idx="10">
                  <c:v>12.567</c:v>
                </c:pt>
                <c:pt idx="11">
                  <c:v>12.6</c:v>
                </c:pt>
                <c:pt idx="12">
                  <c:v>12.632999999999999</c:v>
                </c:pt>
                <c:pt idx="13">
                  <c:v>12.667</c:v>
                </c:pt>
                <c:pt idx="14">
                  <c:v>12.7</c:v>
                </c:pt>
                <c:pt idx="15">
                  <c:v>12.733000000000001</c:v>
                </c:pt>
                <c:pt idx="16">
                  <c:v>12.766999999999999</c:v>
                </c:pt>
                <c:pt idx="17">
                  <c:v>12.8</c:v>
                </c:pt>
                <c:pt idx="18">
                  <c:v>12.833</c:v>
                </c:pt>
                <c:pt idx="19">
                  <c:v>12.867000000000001</c:v>
                </c:pt>
                <c:pt idx="20">
                  <c:v>12.9</c:v>
                </c:pt>
                <c:pt idx="21">
                  <c:v>12.933</c:v>
                </c:pt>
                <c:pt idx="22">
                  <c:v>12.967000000000001</c:v>
                </c:pt>
                <c:pt idx="23">
                  <c:v>13</c:v>
                </c:pt>
                <c:pt idx="24">
                  <c:v>13.032999999999999</c:v>
                </c:pt>
                <c:pt idx="25">
                  <c:v>13.067</c:v>
                </c:pt>
                <c:pt idx="26">
                  <c:v>13.1</c:v>
                </c:pt>
                <c:pt idx="27">
                  <c:v>13.132999999999999</c:v>
                </c:pt>
                <c:pt idx="28">
                  <c:v>13.167</c:v>
                </c:pt>
                <c:pt idx="29">
                  <c:v>13.2</c:v>
                </c:pt>
                <c:pt idx="30">
                  <c:v>13.233000000000001</c:v>
                </c:pt>
                <c:pt idx="31">
                  <c:v>13.266999999999999</c:v>
                </c:pt>
                <c:pt idx="32">
                  <c:v>13.3</c:v>
                </c:pt>
                <c:pt idx="33">
                  <c:v>13.333</c:v>
                </c:pt>
                <c:pt idx="34">
                  <c:v>13.367000000000001</c:v>
                </c:pt>
                <c:pt idx="35">
                  <c:v>13.4</c:v>
                </c:pt>
                <c:pt idx="36">
                  <c:v>13.433</c:v>
                </c:pt>
                <c:pt idx="37">
                  <c:v>13.467000000000001</c:v>
                </c:pt>
                <c:pt idx="38">
                  <c:v>13.5</c:v>
                </c:pt>
                <c:pt idx="39">
                  <c:v>13.532999999999999</c:v>
                </c:pt>
                <c:pt idx="40">
                  <c:v>13.567</c:v>
                </c:pt>
                <c:pt idx="41">
                  <c:v>13.6</c:v>
                </c:pt>
                <c:pt idx="42">
                  <c:v>13.632999999999999</c:v>
                </c:pt>
                <c:pt idx="43">
                  <c:v>13.667</c:v>
                </c:pt>
                <c:pt idx="44">
                  <c:v>13.7</c:v>
                </c:pt>
                <c:pt idx="45">
                  <c:v>13.733000000000001</c:v>
                </c:pt>
                <c:pt idx="46">
                  <c:v>13.766999999999999</c:v>
                </c:pt>
                <c:pt idx="47">
                  <c:v>13.8</c:v>
                </c:pt>
                <c:pt idx="48">
                  <c:v>13.833</c:v>
                </c:pt>
                <c:pt idx="49">
                  <c:v>13.867000000000001</c:v>
                </c:pt>
                <c:pt idx="50">
                  <c:v>13.9</c:v>
                </c:pt>
                <c:pt idx="51">
                  <c:v>13.933</c:v>
                </c:pt>
                <c:pt idx="52">
                  <c:v>13.967000000000001</c:v>
                </c:pt>
                <c:pt idx="53">
                  <c:v>14</c:v>
                </c:pt>
                <c:pt idx="54">
                  <c:v>14.032999999999999</c:v>
                </c:pt>
                <c:pt idx="55">
                  <c:v>14.067</c:v>
                </c:pt>
                <c:pt idx="56">
                  <c:v>14.1</c:v>
                </c:pt>
                <c:pt idx="57">
                  <c:v>14.132999999999999</c:v>
                </c:pt>
                <c:pt idx="58">
                  <c:v>14.167</c:v>
                </c:pt>
                <c:pt idx="59">
                  <c:v>14.2</c:v>
                </c:pt>
                <c:pt idx="60">
                  <c:v>14.233000000000001</c:v>
                </c:pt>
                <c:pt idx="61">
                  <c:v>14.266999999999999</c:v>
                </c:pt>
                <c:pt idx="62">
                  <c:v>14.3</c:v>
                </c:pt>
                <c:pt idx="63">
                  <c:v>14.333</c:v>
                </c:pt>
                <c:pt idx="64">
                  <c:v>14.367000000000001</c:v>
                </c:pt>
                <c:pt idx="65">
                  <c:v>14.4</c:v>
                </c:pt>
                <c:pt idx="66">
                  <c:v>14.433</c:v>
                </c:pt>
                <c:pt idx="67">
                  <c:v>14.467000000000001</c:v>
                </c:pt>
                <c:pt idx="68">
                  <c:v>14.5</c:v>
                </c:pt>
                <c:pt idx="69">
                  <c:v>14.532999999999999</c:v>
                </c:pt>
                <c:pt idx="70">
                  <c:v>14.567</c:v>
                </c:pt>
                <c:pt idx="71">
                  <c:v>14.6</c:v>
                </c:pt>
                <c:pt idx="72">
                  <c:v>14.632999999999999</c:v>
                </c:pt>
                <c:pt idx="73">
                  <c:v>14.667</c:v>
                </c:pt>
                <c:pt idx="74">
                  <c:v>14.7</c:v>
                </c:pt>
                <c:pt idx="75">
                  <c:v>14.733000000000001</c:v>
                </c:pt>
                <c:pt idx="76">
                  <c:v>14.766999999999999</c:v>
                </c:pt>
                <c:pt idx="77">
                  <c:v>14.8</c:v>
                </c:pt>
                <c:pt idx="78">
                  <c:v>14.833</c:v>
                </c:pt>
                <c:pt idx="79">
                  <c:v>14.867000000000001</c:v>
                </c:pt>
                <c:pt idx="80">
                  <c:v>14.9</c:v>
                </c:pt>
                <c:pt idx="81">
                  <c:v>14.933</c:v>
                </c:pt>
                <c:pt idx="82">
                  <c:v>14.967000000000001</c:v>
                </c:pt>
                <c:pt idx="83">
                  <c:v>15</c:v>
                </c:pt>
                <c:pt idx="84">
                  <c:v>15.032999999999999</c:v>
                </c:pt>
                <c:pt idx="85">
                  <c:v>15.067</c:v>
                </c:pt>
                <c:pt idx="86">
                  <c:v>15.1</c:v>
                </c:pt>
                <c:pt idx="87">
                  <c:v>15.132999999999999</c:v>
                </c:pt>
                <c:pt idx="88">
                  <c:v>15.167</c:v>
                </c:pt>
                <c:pt idx="89">
                  <c:v>15.2</c:v>
                </c:pt>
                <c:pt idx="90">
                  <c:v>15.233000000000001</c:v>
                </c:pt>
                <c:pt idx="91">
                  <c:v>15.266999999999999</c:v>
                </c:pt>
                <c:pt idx="92">
                  <c:v>15.3</c:v>
                </c:pt>
                <c:pt idx="93">
                  <c:v>15.333</c:v>
                </c:pt>
                <c:pt idx="94">
                  <c:v>15.367000000000001</c:v>
                </c:pt>
                <c:pt idx="95">
                  <c:v>15.4</c:v>
                </c:pt>
                <c:pt idx="96">
                  <c:v>15.433</c:v>
                </c:pt>
                <c:pt idx="97">
                  <c:v>15.467000000000001</c:v>
                </c:pt>
                <c:pt idx="98">
                  <c:v>15.5</c:v>
                </c:pt>
                <c:pt idx="99">
                  <c:v>15.532999999999999</c:v>
                </c:pt>
                <c:pt idx="100">
                  <c:v>15.567</c:v>
                </c:pt>
                <c:pt idx="101">
                  <c:v>15.6</c:v>
                </c:pt>
                <c:pt idx="102">
                  <c:v>15.632999999999999</c:v>
                </c:pt>
                <c:pt idx="103">
                  <c:v>15.667</c:v>
                </c:pt>
                <c:pt idx="104">
                  <c:v>15.7</c:v>
                </c:pt>
                <c:pt idx="105">
                  <c:v>15.733000000000001</c:v>
                </c:pt>
                <c:pt idx="106">
                  <c:v>15.766999999999999</c:v>
                </c:pt>
                <c:pt idx="107">
                  <c:v>15.8</c:v>
                </c:pt>
                <c:pt idx="108">
                  <c:v>15.833</c:v>
                </c:pt>
                <c:pt idx="109">
                  <c:v>15.867000000000001</c:v>
                </c:pt>
                <c:pt idx="110">
                  <c:v>15.9</c:v>
                </c:pt>
                <c:pt idx="111">
                  <c:v>15.933</c:v>
                </c:pt>
                <c:pt idx="112">
                  <c:v>15.967000000000001</c:v>
                </c:pt>
                <c:pt idx="113">
                  <c:v>16</c:v>
                </c:pt>
                <c:pt idx="114">
                  <c:v>16.033000000000001</c:v>
                </c:pt>
                <c:pt idx="115">
                  <c:v>16.067</c:v>
                </c:pt>
                <c:pt idx="116">
                  <c:v>16.100000000000001</c:v>
                </c:pt>
                <c:pt idx="117">
                  <c:v>16.132999999999999</c:v>
                </c:pt>
                <c:pt idx="118">
                  <c:v>16.167000000000002</c:v>
                </c:pt>
                <c:pt idx="119">
                  <c:v>16.2</c:v>
                </c:pt>
                <c:pt idx="120">
                  <c:v>16.233000000000001</c:v>
                </c:pt>
                <c:pt idx="121">
                  <c:v>16.266999999999999</c:v>
                </c:pt>
                <c:pt idx="122">
                  <c:v>16.3</c:v>
                </c:pt>
                <c:pt idx="123">
                  <c:v>16.332999999999998</c:v>
                </c:pt>
                <c:pt idx="124">
                  <c:v>16.367000000000001</c:v>
                </c:pt>
                <c:pt idx="125">
                  <c:v>16.399999999999999</c:v>
                </c:pt>
                <c:pt idx="126">
                  <c:v>16.433</c:v>
                </c:pt>
                <c:pt idx="127">
                  <c:v>16.466999999999999</c:v>
                </c:pt>
                <c:pt idx="128">
                  <c:v>16.5</c:v>
                </c:pt>
                <c:pt idx="129">
                  <c:v>16.533000000000001</c:v>
                </c:pt>
                <c:pt idx="130">
                  <c:v>16.567</c:v>
                </c:pt>
                <c:pt idx="131">
                  <c:v>16.600000000000001</c:v>
                </c:pt>
                <c:pt idx="132">
                  <c:v>16.632999999999999</c:v>
                </c:pt>
                <c:pt idx="133">
                  <c:v>16.667000000000002</c:v>
                </c:pt>
                <c:pt idx="134">
                  <c:v>16.7</c:v>
                </c:pt>
                <c:pt idx="135">
                  <c:v>16.733000000000001</c:v>
                </c:pt>
                <c:pt idx="136">
                  <c:v>16.766999999999999</c:v>
                </c:pt>
                <c:pt idx="137">
                  <c:v>16.8</c:v>
                </c:pt>
                <c:pt idx="138">
                  <c:v>16.832999999999998</c:v>
                </c:pt>
                <c:pt idx="139">
                  <c:v>16.867000000000001</c:v>
                </c:pt>
                <c:pt idx="140">
                  <c:v>16.899999999999999</c:v>
                </c:pt>
                <c:pt idx="141">
                  <c:v>16.933</c:v>
                </c:pt>
                <c:pt idx="142">
                  <c:v>16.966999999999999</c:v>
                </c:pt>
                <c:pt idx="143">
                  <c:v>17</c:v>
                </c:pt>
                <c:pt idx="144">
                  <c:v>17.033000000000001</c:v>
                </c:pt>
                <c:pt idx="145">
                  <c:v>17.067</c:v>
                </c:pt>
                <c:pt idx="146">
                  <c:v>17.100000000000001</c:v>
                </c:pt>
                <c:pt idx="147">
                  <c:v>17.132999999999999</c:v>
                </c:pt>
                <c:pt idx="148">
                  <c:v>17.167000000000002</c:v>
                </c:pt>
                <c:pt idx="149">
                  <c:v>17.2</c:v>
                </c:pt>
                <c:pt idx="150">
                  <c:v>17.233000000000001</c:v>
                </c:pt>
                <c:pt idx="151">
                  <c:v>17.266999999999999</c:v>
                </c:pt>
                <c:pt idx="152">
                  <c:v>17.3</c:v>
                </c:pt>
                <c:pt idx="153">
                  <c:v>17.332999999999998</c:v>
                </c:pt>
                <c:pt idx="154">
                  <c:v>17.367000000000001</c:v>
                </c:pt>
                <c:pt idx="155">
                  <c:v>17.399999999999999</c:v>
                </c:pt>
                <c:pt idx="156">
                  <c:v>17.433</c:v>
                </c:pt>
                <c:pt idx="157">
                  <c:v>17.466999999999999</c:v>
                </c:pt>
                <c:pt idx="158">
                  <c:v>17.5</c:v>
                </c:pt>
                <c:pt idx="159">
                  <c:v>17.533000000000001</c:v>
                </c:pt>
                <c:pt idx="160">
                  <c:v>17.567</c:v>
                </c:pt>
                <c:pt idx="161">
                  <c:v>17.600000000000001</c:v>
                </c:pt>
                <c:pt idx="162">
                  <c:v>17.632999999999999</c:v>
                </c:pt>
                <c:pt idx="163">
                  <c:v>17.667000000000002</c:v>
                </c:pt>
                <c:pt idx="164">
                  <c:v>17.7</c:v>
                </c:pt>
                <c:pt idx="165">
                  <c:v>17.733000000000001</c:v>
                </c:pt>
                <c:pt idx="166">
                  <c:v>17.766999999999999</c:v>
                </c:pt>
                <c:pt idx="167">
                  <c:v>17.8</c:v>
                </c:pt>
                <c:pt idx="168">
                  <c:v>17.832999999999998</c:v>
                </c:pt>
                <c:pt idx="169">
                  <c:v>17.867000000000001</c:v>
                </c:pt>
                <c:pt idx="170">
                  <c:v>17.899999999999999</c:v>
                </c:pt>
                <c:pt idx="171">
                  <c:v>17.933</c:v>
                </c:pt>
                <c:pt idx="172">
                  <c:v>17.966999999999999</c:v>
                </c:pt>
                <c:pt idx="173">
                  <c:v>18</c:v>
                </c:pt>
                <c:pt idx="174">
                  <c:v>18.033000000000001</c:v>
                </c:pt>
                <c:pt idx="175">
                  <c:v>18.067</c:v>
                </c:pt>
                <c:pt idx="176">
                  <c:v>18.100000000000001</c:v>
                </c:pt>
                <c:pt idx="177">
                  <c:v>18.132999999999999</c:v>
                </c:pt>
                <c:pt idx="178">
                  <c:v>18.167000000000002</c:v>
                </c:pt>
                <c:pt idx="179">
                  <c:v>18.2</c:v>
                </c:pt>
                <c:pt idx="180">
                  <c:v>18.233000000000001</c:v>
                </c:pt>
                <c:pt idx="181">
                  <c:v>18.266999999999999</c:v>
                </c:pt>
                <c:pt idx="182">
                  <c:v>18.3</c:v>
                </c:pt>
                <c:pt idx="183">
                  <c:v>18.332999999999998</c:v>
                </c:pt>
                <c:pt idx="184">
                  <c:v>18.367000000000001</c:v>
                </c:pt>
                <c:pt idx="185">
                  <c:v>18.399999999999999</c:v>
                </c:pt>
                <c:pt idx="186">
                  <c:v>18.433</c:v>
                </c:pt>
                <c:pt idx="187">
                  <c:v>18.466999999999999</c:v>
                </c:pt>
                <c:pt idx="188">
                  <c:v>18.5</c:v>
                </c:pt>
                <c:pt idx="189">
                  <c:v>18.533000000000001</c:v>
                </c:pt>
                <c:pt idx="190">
                  <c:v>18.567</c:v>
                </c:pt>
                <c:pt idx="191">
                  <c:v>18.600000000000001</c:v>
                </c:pt>
                <c:pt idx="192">
                  <c:v>18.632999999999999</c:v>
                </c:pt>
                <c:pt idx="193">
                  <c:v>18.667000000000002</c:v>
                </c:pt>
                <c:pt idx="194">
                  <c:v>18.7</c:v>
                </c:pt>
                <c:pt idx="195">
                  <c:v>18.733000000000001</c:v>
                </c:pt>
                <c:pt idx="196">
                  <c:v>18.766999999999999</c:v>
                </c:pt>
                <c:pt idx="197">
                  <c:v>18.8</c:v>
                </c:pt>
                <c:pt idx="198">
                  <c:v>18.832999999999998</c:v>
                </c:pt>
                <c:pt idx="199">
                  <c:v>18.867000000000001</c:v>
                </c:pt>
                <c:pt idx="200">
                  <c:v>18.899999999999999</c:v>
                </c:pt>
                <c:pt idx="201">
                  <c:v>18.933</c:v>
                </c:pt>
                <c:pt idx="202">
                  <c:v>18.966999999999999</c:v>
                </c:pt>
                <c:pt idx="203">
                  <c:v>19</c:v>
                </c:pt>
                <c:pt idx="204">
                  <c:v>19.033000000000001</c:v>
                </c:pt>
                <c:pt idx="205">
                  <c:v>19.067</c:v>
                </c:pt>
                <c:pt idx="206">
                  <c:v>19.100000000000001</c:v>
                </c:pt>
                <c:pt idx="207">
                  <c:v>19.132999999999999</c:v>
                </c:pt>
                <c:pt idx="208">
                  <c:v>19.167000000000002</c:v>
                </c:pt>
                <c:pt idx="209">
                  <c:v>19.2</c:v>
                </c:pt>
                <c:pt idx="210">
                  <c:v>19.233000000000001</c:v>
                </c:pt>
                <c:pt idx="211">
                  <c:v>19.266999999999999</c:v>
                </c:pt>
                <c:pt idx="212">
                  <c:v>19.3</c:v>
                </c:pt>
                <c:pt idx="213">
                  <c:v>19.332999999999998</c:v>
                </c:pt>
                <c:pt idx="214">
                  <c:v>19.367000000000001</c:v>
                </c:pt>
                <c:pt idx="215">
                  <c:v>19.399999999999999</c:v>
                </c:pt>
                <c:pt idx="216">
                  <c:v>19.433</c:v>
                </c:pt>
                <c:pt idx="217">
                  <c:v>19.466999999999999</c:v>
                </c:pt>
                <c:pt idx="218">
                  <c:v>19.5</c:v>
                </c:pt>
                <c:pt idx="219">
                  <c:v>19.533000000000001</c:v>
                </c:pt>
                <c:pt idx="220">
                  <c:v>19.567</c:v>
                </c:pt>
                <c:pt idx="221">
                  <c:v>19.600000000000001</c:v>
                </c:pt>
                <c:pt idx="222">
                  <c:v>19.632999999999999</c:v>
                </c:pt>
                <c:pt idx="223">
                  <c:v>19.667000000000002</c:v>
                </c:pt>
                <c:pt idx="224">
                  <c:v>19.7</c:v>
                </c:pt>
                <c:pt idx="225">
                  <c:v>19.733000000000001</c:v>
                </c:pt>
                <c:pt idx="226">
                  <c:v>19.766999999999999</c:v>
                </c:pt>
                <c:pt idx="227">
                  <c:v>19.8</c:v>
                </c:pt>
                <c:pt idx="228">
                  <c:v>19.832999999999998</c:v>
                </c:pt>
                <c:pt idx="229">
                  <c:v>19.867000000000001</c:v>
                </c:pt>
                <c:pt idx="230">
                  <c:v>19.899999999999999</c:v>
                </c:pt>
                <c:pt idx="231">
                  <c:v>19.933</c:v>
                </c:pt>
                <c:pt idx="232">
                  <c:v>19.966999999999999</c:v>
                </c:pt>
                <c:pt idx="233">
                  <c:v>20</c:v>
                </c:pt>
                <c:pt idx="234">
                  <c:v>20.033000000000001</c:v>
                </c:pt>
                <c:pt idx="235">
                  <c:v>20.067</c:v>
                </c:pt>
                <c:pt idx="236">
                  <c:v>20.100000000000001</c:v>
                </c:pt>
                <c:pt idx="237">
                  <c:v>20.132999999999999</c:v>
                </c:pt>
                <c:pt idx="238">
                  <c:v>20.167000000000002</c:v>
                </c:pt>
                <c:pt idx="239">
                  <c:v>20.2</c:v>
                </c:pt>
                <c:pt idx="240">
                  <c:v>20.233000000000001</c:v>
                </c:pt>
                <c:pt idx="241">
                  <c:v>20.266999999999999</c:v>
                </c:pt>
                <c:pt idx="242">
                  <c:v>20.3</c:v>
                </c:pt>
                <c:pt idx="243">
                  <c:v>20.332999999999998</c:v>
                </c:pt>
                <c:pt idx="244">
                  <c:v>20.367000000000001</c:v>
                </c:pt>
                <c:pt idx="245">
                  <c:v>20.399999999999999</c:v>
                </c:pt>
                <c:pt idx="246">
                  <c:v>20.433</c:v>
                </c:pt>
                <c:pt idx="247">
                  <c:v>20.466999999999999</c:v>
                </c:pt>
                <c:pt idx="248">
                  <c:v>20.5</c:v>
                </c:pt>
                <c:pt idx="249">
                  <c:v>20.533000000000001</c:v>
                </c:pt>
                <c:pt idx="250">
                  <c:v>20.567</c:v>
                </c:pt>
                <c:pt idx="251">
                  <c:v>20.6</c:v>
                </c:pt>
                <c:pt idx="252">
                  <c:v>20.632999999999999</c:v>
                </c:pt>
                <c:pt idx="253">
                  <c:v>20.667000000000002</c:v>
                </c:pt>
                <c:pt idx="254">
                  <c:v>20.7</c:v>
                </c:pt>
                <c:pt idx="255">
                  <c:v>20.733000000000001</c:v>
                </c:pt>
                <c:pt idx="256">
                  <c:v>20.766999999999999</c:v>
                </c:pt>
                <c:pt idx="257">
                  <c:v>20.8</c:v>
                </c:pt>
                <c:pt idx="258">
                  <c:v>20.832999999999998</c:v>
                </c:pt>
                <c:pt idx="259">
                  <c:v>20.867000000000001</c:v>
                </c:pt>
                <c:pt idx="260">
                  <c:v>20.9</c:v>
                </c:pt>
                <c:pt idx="261">
                  <c:v>20.933</c:v>
                </c:pt>
                <c:pt idx="262">
                  <c:v>20.966999999999999</c:v>
                </c:pt>
                <c:pt idx="263">
                  <c:v>21</c:v>
                </c:pt>
                <c:pt idx="264">
                  <c:v>21.033000000000001</c:v>
                </c:pt>
                <c:pt idx="265">
                  <c:v>21.067</c:v>
                </c:pt>
                <c:pt idx="266">
                  <c:v>21.1</c:v>
                </c:pt>
                <c:pt idx="267">
                  <c:v>21.132999999999999</c:v>
                </c:pt>
                <c:pt idx="268">
                  <c:v>21.167000000000002</c:v>
                </c:pt>
                <c:pt idx="269">
                  <c:v>21.2</c:v>
                </c:pt>
                <c:pt idx="270">
                  <c:v>21.233000000000001</c:v>
                </c:pt>
                <c:pt idx="271">
                  <c:v>21.266999999999999</c:v>
                </c:pt>
                <c:pt idx="272">
                  <c:v>21.3</c:v>
                </c:pt>
                <c:pt idx="273">
                  <c:v>21.332999999999998</c:v>
                </c:pt>
                <c:pt idx="274">
                  <c:v>21.367000000000001</c:v>
                </c:pt>
                <c:pt idx="275">
                  <c:v>21.4</c:v>
                </c:pt>
                <c:pt idx="276">
                  <c:v>21.433</c:v>
                </c:pt>
                <c:pt idx="277">
                  <c:v>21.466999999999999</c:v>
                </c:pt>
                <c:pt idx="278">
                  <c:v>21.5</c:v>
                </c:pt>
                <c:pt idx="279">
                  <c:v>21.533000000000001</c:v>
                </c:pt>
                <c:pt idx="280">
                  <c:v>21.567</c:v>
                </c:pt>
                <c:pt idx="281">
                  <c:v>21.6</c:v>
                </c:pt>
                <c:pt idx="282">
                  <c:v>21.632999999999999</c:v>
                </c:pt>
                <c:pt idx="283">
                  <c:v>21.667000000000002</c:v>
                </c:pt>
                <c:pt idx="284">
                  <c:v>21.7</c:v>
                </c:pt>
                <c:pt idx="285">
                  <c:v>21.733000000000001</c:v>
                </c:pt>
                <c:pt idx="286">
                  <c:v>21.766999999999999</c:v>
                </c:pt>
                <c:pt idx="287">
                  <c:v>21.8</c:v>
                </c:pt>
                <c:pt idx="288">
                  <c:v>21.832999999999998</c:v>
                </c:pt>
                <c:pt idx="289">
                  <c:v>21.867000000000001</c:v>
                </c:pt>
                <c:pt idx="290">
                  <c:v>21.9</c:v>
                </c:pt>
                <c:pt idx="291">
                  <c:v>21.933</c:v>
                </c:pt>
                <c:pt idx="292">
                  <c:v>21.966999999999999</c:v>
                </c:pt>
                <c:pt idx="293">
                  <c:v>22</c:v>
                </c:pt>
                <c:pt idx="294">
                  <c:v>22.033000000000001</c:v>
                </c:pt>
                <c:pt idx="295">
                  <c:v>22.067</c:v>
                </c:pt>
                <c:pt idx="296">
                  <c:v>22.1</c:v>
                </c:pt>
                <c:pt idx="297">
                  <c:v>22.132999999999999</c:v>
                </c:pt>
                <c:pt idx="298">
                  <c:v>22.167000000000002</c:v>
                </c:pt>
                <c:pt idx="299">
                  <c:v>22.2</c:v>
                </c:pt>
                <c:pt idx="300">
                  <c:v>22.233000000000001</c:v>
                </c:pt>
                <c:pt idx="301">
                  <c:v>22.266999999999999</c:v>
                </c:pt>
                <c:pt idx="302">
                  <c:v>22.3</c:v>
                </c:pt>
                <c:pt idx="303">
                  <c:v>22.332999999999998</c:v>
                </c:pt>
                <c:pt idx="304">
                  <c:v>22.367000000000001</c:v>
                </c:pt>
                <c:pt idx="305">
                  <c:v>22.4</c:v>
                </c:pt>
                <c:pt idx="306">
                  <c:v>22.433</c:v>
                </c:pt>
                <c:pt idx="307">
                  <c:v>22.466999999999999</c:v>
                </c:pt>
                <c:pt idx="308">
                  <c:v>22.5</c:v>
                </c:pt>
                <c:pt idx="309">
                  <c:v>22.533000000000001</c:v>
                </c:pt>
                <c:pt idx="310">
                  <c:v>22.567</c:v>
                </c:pt>
                <c:pt idx="311">
                  <c:v>22.6</c:v>
                </c:pt>
                <c:pt idx="312">
                  <c:v>22.632999999999999</c:v>
                </c:pt>
                <c:pt idx="313">
                  <c:v>22.667000000000002</c:v>
                </c:pt>
                <c:pt idx="314">
                  <c:v>22.7</c:v>
                </c:pt>
                <c:pt idx="315">
                  <c:v>22.733000000000001</c:v>
                </c:pt>
                <c:pt idx="316">
                  <c:v>22.766999999999999</c:v>
                </c:pt>
                <c:pt idx="317">
                  <c:v>22.8</c:v>
                </c:pt>
                <c:pt idx="318">
                  <c:v>22.832999999999998</c:v>
                </c:pt>
                <c:pt idx="319">
                  <c:v>22.867000000000001</c:v>
                </c:pt>
                <c:pt idx="320">
                  <c:v>22.9</c:v>
                </c:pt>
                <c:pt idx="321">
                  <c:v>22.933</c:v>
                </c:pt>
                <c:pt idx="322">
                  <c:v>22.966999999999999</c:v>
                </c:pt>
                <c:pt idx="323">
                  <c:v>23</c:v>
                </c:pt>
                <c:pt idx="324">
                  <c:v>23.033000000000001</c:v>
                </c:pt>
                <c:pt idx="325">
                  <c:v>23.067</c:v>
                </c:pt>
                <c:pt idx="326">
                  <c:v>23.1</c:v>
                </c:pt>
                <c:pt idx="327">
                  <c:v>23.132999999999999</c:v>
                </c:pt>
                <c:pt idx="328">
                  <c:v>23.167000000000002</c:v>
                </c:pt>
                <c:pt idx="329">
                  <c:v>23.2</c:v>
                </c:pt>
                <c:pt idx="330">
                  <c:v>23.233000000000001</c:v>
                </c:pt>
                <c:pt idx="331">
                  <c:v>23.266999999999999</c:v>
                </c:pt>
                <c:pt idx="332">
                  <c:v>23.3</c:v>
                </c:pt>
                <c:pt idx="333">
                  <c:v>23.332999999999998</c:v>
                </c:pt>
                <c:pt idx="334">
                  <c:v>23.367000000000001</c:v>
                </c:pt>
                <c:pt idx="335">
                  <c:v>23.4</c:v>
                </c:pt>
                <c:pt idx="336">
                  <c:v>23.433</c:v>
                </c:pt>
                <c:pt idx="337">
                  <c:v>23.466999999999999</c:v>
                </c:pt>
                <c:pt idx="338">
                  <c:v>23.5</c:v>
                </c:pt>
                <c:pt idx="339">
                  <c:v>23.533000000000001</c:v>
                </c:pt>
                <c:pt idx="340">
                  <c:v>23.567</c:v>
                </c:pt>
                <c:pt idx="341">
                  <c:v>23.6</c:v>
                </c:pt>
                <c:pt idx="342">
                  <c:v>23.632999999999999</c:v>
                </c:pt>
                <c:pt idx="343">
                  <c:v>23.667000000000002</c:v>
                </c:pt>
                <c:pt idx="344">
                  <c:v>23.7</c:v>
                </c:pt>
                <c:pt idx="345">
                  <c:v>23.733000000000001</c:v>
                </c:pt>
                <c:pt idx="346">
                  <c:v>23.766999999999999</c:v>
                </c:pt>
                <c:pt idx="347">
                  <c:v>23.8</c:v>
                </c:pt>
                <c:pt idx="348">
                  <c:v>23.832999999999998</c:v>
                </c:pt>
                <c:pt idx="349">
                  <c:v>23.867000000000001</c:v>
                </c:pt>
                <c:pt idx="350">
                  <c:v>23.9</c:v>
                </c:pt>
                <c:pt idx="351">
                  <c:v>23.933</c:v>
                </c:pt>
                <c:pt idx="352">
                  <c:v>23.966999999999999</c:v>
                </c:pt>
                <c:pt idx="353">
                  <c:v>24</c:v>
                </c:pt>
                <c:pt idx="354">
                  <c:v>24.033000000000001</c:v>
                </c:pt>
                <c:pt idx="355">
                  <c:v>24.067</c:v>
                </c:pt>
                <c:pt idx="356">
                  <c:v>24.1</c:v>
                </c:pt>
                <c:pt idx="357">
                  <c:v>24.132999999999999</c:v>
                </c:pt>
                <c:pt idx="358">
                  <c:v>24.167000000000002</c:v>
                </c:pt>
                <c:pt idx="359">
                  <c:v>24.2</c:v>
                </c:pt>
                <c:pt idx="360">
                  <c:v>24.233000000000001</c:v>
                </c:pt>
                <c:pt idx="361">
                  <c:v>24.266999999999999</c:v>
                </c:pt>
                <c:pt idx="362">
                  <c:v>24.3</c:v>
                </c:pt>
                <c:pt idx="363">
                  <c:v>24.332999999999998</c:v>
                </c:pt>
                <c:pt idx="364">
                  <c:v>24.367000000000001</c:v>
                </c:pt>
                <c:pt idx="365">
                  <c:v>24.4</c:v>
                </c:pt>
                <c:pt idx="366">
                  <c:v>24.433</c:v>
                </c:pt>
                <c:pt idx="367">
                  <c:v>24.466999999999999</c:v>
                </c:pt>
                <c:pt idx="368">
                  <c:v>24.5</c:v>
                </c:pt>
                <c:pt idx="369">
                  <c:v>24.533000000000001</c:v>
                </c:pt>
                <c:pt idx="370">
                  <c:v>24.567</c:v>
                </c:pt>
                <c:pt idx="371">
                  <c:v>24.6</c:v>
                </c:pt>
                <c:pt idx="372">
                  <c:v>24.632999999999999</c:v>
                </c:pt>
                <c:pt idx="373">
                  <c:v>24.667000000000002</c:v>
                </c:pt>
                <c:pt idx="374">
                  <c:v>24.7</c:v>
                </c:pt>
                <c:pt idx="375">
                  <c:v>24.733000000000001</c:v>
                </c:pt>
                <c:pt idx="376">
                  <c:v>24.766999999999999</c:v>
                </c:pt>
                <c:pt idx="377">
                  <c:v>24.8</c:v>
                </c:pt>
                <c:pt idx="378">
                  <c:v>24.832999999999998</c:v>
                </c:pt>
                <c:pt idx="379">
                  <c:v>24.867000000000001</c:v>
                </c:pt>
                <c:pt idx="380">
                  <c:v>24.9</c:v>
                </c:pt>
                <c:pt idx="381">
                  <c:v>24.933</c:v>
                </c:pt>
                <c:pt idx="382">
                  <c:v>24.966999999999999</c:v>
                </c:pt>
                <c:pt idx="383">
                  <c:v>25</c:v>
                </c:pt>
                <c:pt idx="384">
                  <c:v>25.033000000000001</c:v>
                </c:pt>
                <c:pt idx="385">
                  <c:v>25.067</c:v>
                </c:pt>
                <c:pt idx="386">
                  <c:v>25.1</c:v>
                </c:pt>
                <c:pt idx="387">
                  <c:v>25.132999999999999</c:v>
                </c:pt>
                <c:pt idx="388">
                  <c:v>25.167000000000002</c:v>
                </c:pt>
                <c:pt idx="389">
                  <c:v>25.2</c:v>
                </c:pt>
                <c:pt idx="390">
                  <c:v>25.233000000000001</c:v>
                </c:pt>
                <c:pt idx="391">
                  <c:v>25.266999999999999</c:v>
                </c:pt>
                <c:pt idx="392">
                  <c:v>25.3</c:v>
                </c:pt>
                <c:pt idx="393">
                  <c:v>25.332999999999998</c:v>
                </c:pt>
                <c:pt idx="394">
                  <c:v>25.367000000000001</c:v>
                </c:pt>
                <c:pt idx="395">
                  <c:v>25.4</c:v>
                </c:pt>
                <c:pt idx="396">
                  <c:v>25.433</c:v>
                </c:pt>
                <c:pt idx="397">
                  <c:v>25.466999999999999</c:v>
                </c:pt>
                <c:pt idx="398">
                  <c:v>25.5</c:v>
                </c:pt>
                <c:pt idx="399">
                  <c:v>25.533000000000001</c:v>
                </c:pt>
                <c:pt idx="400">
                  <c:v>25.567</c:v>
                </c:pt>
                <c:pt idx="401">
                  <c:v>25.6</c:v>
                </c:pt>
                <c:pt idx="402">
                  <c:v>25.632999999999999</c:v>
                </c:pt>
                <c:pt idx="403">
                  <c:v>25.667000000000002</c:v>
                </c:pt>
                <c:pt idx="404">
                  <c:v>25.7</c:v>
                </c:pt>
                <c:pt idx="405">
                  <c:v>25.733000000000001</c:v>
                </c:pt>
                <c:pt idx="406">
                  <c:v>25.766999999999999</c:v>
                </c:pt>
                <c:pt idx="407">
                  <c:v>25.8</c:v>
                </c:pt>
                <c:pt idx="408">
                  <c:v>25.832999999999998</c:v>
                </c:pt>
                <c:pt idx="409">
                  <c:v>25.867000000000001</c:v>
                </c:pt>
                <c:pt idx="410">
                  <c:v>25.9</c:v>
                </c:pt>
                <c:pt idx="411">
                  <c:v>25.933</c:v>
                </c:pt>
                <c:pt idx="412">
                  <c:v>25.966999999999999</c:v>
                </c:pt>
                <c:pt idx="413">
                  <c:v>26</c:v>
                </c:pt>
                <c:pt idx="414">
                  <c:v>26.033000000000001</c:v>
                </c:pt>
                <c:pt idx="415">
                  <c:v>26.067</c:v>
                </c:pt>
                <c:pt idx="416">
                  <c:v>26.1</c:v>
                </c:pt>
                <c:pt idx="417">
                  <c:v>26.132999999999999</c:v>
                </c:pt>
                <c:pt idx="418">
                  <c:v>26.167000000000002</c:v>
                </c:pt>
                <c:pt idx="419">
                  <c:v>26.2</c:v>
                </c:pt>
                <c:pt idx="420">
                  <c:v>26.233000000000001</c:v>
                </c:pt>
                <c:pt idx="421">
                  <c:v>26.266999999999999</c:v>
                </c:pt>
                <c:pt idx="422">
                  <c:v>26.3</c:v>
                </c:pt>
                <c:pt idx="423">
                  <c:v>26.332999999999998</c:v>
                </c:pt>
                <c:pt idx="424">
                  <c:v>26.367000000000001</c:v>
                </c:pt>
                <c:pt idx="425">
                  <c:v>26.4</c:v>
                </c:pt>
                <c:pt idx="426">
                  <c:v>26.433</c:v>
                </c:pt>
                <c:pt idx="427">
                  <c:v>26.466999999999999</c:v>
                </c:pt>
                <c:pt idx="428">
                  <c:v>26.5</c:v>
                </c:pt>
                <c:pt idx="429">
                  <c:v>26.533000000000001</c:v>
                </c:pt>
                <c:pt idx="430">
                  <c:v>26.567</c:v>
                </c:pt>
                <c:pt idx="431">
                  <c:v>26.6</c:v>
                </c:pt>
                <c:pt idx="432">
                  <c:v>26.632999999999999</c:v>
                </c:pt>
                <c:pt idx="433">
                  <c:v>26.667000000000002</c:v>
                </c:pt>
                <c:pt idx="434">
                  <c:v>26.7</c:v>
                </c:pt>
                <c:pt idx="435">
                  <c:v>26.733000000000001</c:v>
                </c:pt>
                <c:pt idx="436">
                  <c:v>26.766999999999999</c:v>
                </c:pt>
                <c:pt idx="437">
                  <c:v>26.8</c:v>
                </c:pt>
                <c:pt idx="438">
                  <c:v>26.832999999999998</c:v>
                </c:pt>
                <c:pt idx="439">
                  <c:v>26.867000000000001</c:v>
                </c:pt>
                <c:pt idx="440">
                  <c:v>26.9</c:v>
                </c:pt>
                <c:pt idx="441">
                  <c:v>26.933</c:v>
                </c:pt>
                <c:pt idx="442">
                  <c:v>26.966999999999999</c:v>
                </c:pt>
                <c:pt idx="443">
                  <c:v>27</c:v>
                </c:pt>
                <c:pt idx="444">
                  <c:v>27.033000000000001</c:v>
                </c:pt>
                <c:pt idx="445">
                  <c:v>27.067</c:v>
                </c:pt>
                <c:pt idx="446">
                  <c:v>27.1</c:v>
                </c:pt>
                <c:pt idx="447">
                  <c:v>27.132999999999999</c:v>
                </c:pt>
                <c:pt idx="448">
                  <c:v>27.167000000000002</c:v>
                </c:pt>
                <c:pt idx="449">
                  <c:v>27.2</c:v>
                </c:pt>
                <c:pt idx="450">
                  <c:v>27.233000000000001</c:v>
                </c:pt>
                <c:pt idx="451">
                  <c:v>27.266999999999999</c:v>
                </c:pt>
                <c:pt idx="452">
                  <c:v>27.3</c:v>
                </c:pt>
                <c:pt idx="453">
                  <c:v>27.332999999999998</c:v>
                </c:pt>
                <c:pt idx="454">
                  <c:v>27.367000000000001</c:v>
                </c:pt>
                <c:pt idx="455">
                  <c:v>27.4</c:v>
                </c:pt>
                <c:pt idx="456">
                  <c:v>27.433</c:v>
                </c:pt>
                <c:pt idx="457">
                  <c:v>27.466999999999999</c:v>
                </c:pt>
                <c:pt idx="458">
                  <c:v>27.5</c:v>
                </c:pt>
                <c:pt idx="459">
                  <c:v>27.533000000000001</c:v>
                </c:pt>
                <c:pt idx="460">
                  <c:v>27.567</c:v>
                </c:pt>
                <c:pt idx="461">
                  <c:v>27.6</c:v>
                </c:pt>
                <c:pt idx="462">
                  <c:v>27.632999999999999</c:v>
                </c:pt>
                <c:pt idx="463">
                  <c:v>27.667000000000002</c:v>
                </c:pt>
                <c:pt idx="464">
                  <c:v>27.7</c:v>
                </c:pt>
                <c:pt idx="465">
                  <c:v>27.733000000000001</c:v>
                </c:pt>
                <c:pt idx="466">
                  <c:v>27.766999999999999</c:v>
                </c:pt>
                <c:pt idx="467">
                  <c:v>27.8</c:v>
                </c:pt>
                <c:pt idx="468">
                  <c:v>27.832999999999998</c:v>
                </c:pt>
                <c:pt idx="469">
                  <c:v>27.867000000000001</c:v>
                </c:pt>
                <c:pt idx="470">
                  <c:v>27.9</c:v>
                </c:pt>
                <c:pt idx="471">
                  <c:v>27.933</c:v>
                </c:pt>
                <c:pt idx="472">
                  <c:v>27.966999999999999</c:v>
                </c:pt>
                <c:pt idx="473">
                  <c:v>28</c:v>
                </c:pt>
                <c:pt idx="474">
                  <c:v>28.033000000000001</c:v>
                </c:pt>
                <c:pt idx="475">
                  <c:v>28.067</c:v>
                </c:pt>
                <c:pt idx="476">
                  <c:v>28.1</c:v>
                </c:pt>
                <c:pt idx="477">
                  <c:v>28.132999999999999</c:v>
                </c:pt>
                <c:pt idx="478">
                  <c:v>28.167000000000002</c:v>
                </c:pt>
                <c:pt idx="479">
                  <c:v>28.2</c:v>
                </c:pt>
                <c:pt idx="480">
                  <c:v>28.233000000000001</c:v>
                </c:pt>
                <c:pt idx="481">
                  <c:v>28.266999999999999</c:v>
                </c:pt>
                <c:pt idx="482">
                  <c:v>28.3</c:v>
                </c:pt>
                <c:pt idx="483">
                  <c:v>28.332999999999998</c:v>
                </c:pt>
                <c:pt idx="484">
                  <c:v>28.367000000000001</c:v>
                </c:pt>
                <c:pt idx="485">
                  <c:v>28.4</c:v>
                </c:pt>
                <c:pt idx="486">
                  <c:v>28.433</c:v>
                </c:pt>
                <c:pt idx="487">
                  <c:v>28.466999999999999</c:v>
                </c:pt>
                <c:pt idx="488">
                  <c:v>28.5</c:v>
                </c:pt>
                <c:pt idx="489">
                  <c:v>28.533000000000001</c:v>
                </c:pt>
                <c:pt idx="490">
                  <c:v>28.567</c:v>
                </c:pt>
                <c:pt idx="491">
                  <c:v>28.6</c:v>
                </c:pt>
                <c:pt idx="492">
                  <c:v>28.632999999999999</c:v>
                </c:pt>
                <c:pt idx="493">
                  <c:v>28.667000000000002</c:v>
                </c:pt>
                <c:pt idx="494">
                  <c:v>28.7</c:v>
                </c:pt>
                <c:pt idx="495">
                  <c:v>28.733000000000001</c:v>
                </c:pt>
                <c:pt idx="496">
                  <c:v>28.766999999999999</c:v>
                </c:pt>
                <c:pt idx="497">
                  <c:v>28.8</c:v>
                </c:pt>
                <c:pt idx="498">
                  <c:v>28.832999999999998</c:v>
                </c:pt>
                <c:pt idx="499">
                  <c:v>28.867000000000001</c:v>
                </c:pt>
                <c:pt idx="500">
                  <c:v>28.9</c:v>
                </c:pt>
                <c:pt idx="501">
                  <c:v>28.933</c:v>
                </c:pt>
                <c:pt idx="502">
                  <c:v>28.966999999999999</c:v>
                </c:pt>
                <c:pt idx="503">
                  <c:v>29</c:v>
                </c:pt>
                <c:pt idx="504">
                  <c:v>29.033000000000001</c:v>
                </c:pt>
                <c:pt idx="505">
                  <c:v>29.067</c:v>
                </c:pt>
                <c:pt idx="506">
                  <c:v>29.1</c:v>
                </c:pt>
                <c:pt idx="507">
                  <c:v>29.132999999999999</c:v>
                </c:pt>
                <c:pt idx="508">
                  <c:v>29.167000000000002</c:v>
                </c:pt>
                <c:pt idx="509">
                  <c:v>29.2</c:v>
                </c:pt>
                <c:pt idx="510">
                  <c:v>29.233000000000001</c:v>
                </c:pt>
                <c:pt idx="511">
                  <c:v>29.266999999999999</c:v>
                </c:pt>
                <c:pt idx="512">
                  <c:v>29.3</c:v>
                </c:pt>
                <c:pt idx="513">
                  <c:v>29.332999999999998</c:v>
                </c:pt>
                <c:pt idx="514">
                  <c:v>29.367000000000001</c:v>
                </c:pt>
                <c:pt idx="515">
                  <c:v>29.4</c:v>
                </c:pt>
                <c:pt idx="516">
                  <c:v>29.433</c:v>
                </c:pt>
                <c:pt idx="517">
                  <c:v>29.466999999999999</c:v>
                </c:pt>
                <c:pt idx="518">
                  <c:v>29.5</c:v>
                </c:pt>
                <c:pt idx="519">
                  <c:v>29.533000000000001</c:v>
                </c:pt>
                <c:pt idx="520">
                  <c:v>29.567</c:v>
                </c:pt>
                <c:pt idx="521">
                  <c:v>29.6</c:v>
                </c:pt>
                <c:pt idx="522">
                  <c:v>29.632999999999999</c:v>
                </c:pt>
                <c:pt idx="523">
                  <c:v>29.667000000000002</c:v>
                </c:pt>
                <c:pt idx="524">
                  <c:v>29.7</c:v>
                </c:pt>
                <c:pt idx="525">
                  <c:v>29.733000000000001</c:v>
                </c:pt>
                <c:pt idx="526">
                  <c:v>29.766999999999999</c:v>
                </c:pt>
                <c:pt idx="527">
                  <c:v>29.8</c:v>
                </c:pt>
                <c:pt idx="528">
                  <c:v>29.832999999999998</c:v>
                </c:pt>
                <c:pt idx="529">
                  <c:v>29.867000000000001</c:v>
                </c:pt>
                <c:pt idx="530">
                  <c:v>29.9</c:v>
                </c:pt>
                <c:pt idx="531">
                  <c:v>29.933</c:v>
                </c:pt>
                <c:pt idx="532">
                  <c:v>29.966999999999999</c:v>
                </c:pt>
                <c:pt idx="533">
                  <c:v>30</c:v>
                </c:pt>
                <c:pt idx="534">
                  <c:v>30.033000000000001</c:v>
                </c:pt>
                <c:pt idx="535">
                  <c:v>30.067</c:v>
                </c:pt>
                <c:pt idx="536">
                  <c:v>30.1</c:v>
                </c:pt>
                <c:pt idx="537">
                  <c:v>30.132999999999999</c:v>
                </c:pt>
                <c:pt idx="538">
                  <c:v>30.167000000000002</c:v>
                </c:pt>
                <c:pt idx="539">
                  <c:v>30.2</c:v>
                </c:pt>
                <c:pt idx="540">
                  <c:v>30.233000000000001</c:v>
                </c:pt>
                <c:pt idx="541">
                  <c:v>30.266999999999999</c:v>
                </c:pt>
                <c:pt idx="542">
                  <c:v>30.3</c:v>
                </c:pt>
                <c:pt idx="543">
                  <c:v>30.332999999999998</c:v>
                </c:pt>
                <c:pt idx="544">
                  <c:v>30.367000000000001</c:v>
                </c:pt>
                <c:pt idx="545">
                  <c:v>30.4</c:v>
                </c:pt>
                <c:pt idx="546">
                  <c:v>30.433</c:v>
                </c:pt>
                <c:pt idx="547">
                  <c:v>30.466999999999999</c:v>
                </c:pt>
                <c:pt idx="548">
                  <c:v>30.5</c:v>
                </c:pt>
                <c:pt idx="549">
                  <c:v>30.533000000000001</c:v>
                </c:pt>
                <c:pt idx="550">
                  <c:v>30.567</c:v>
                </c:pt>
                <c:pt idx="551">
                  <c:v>30.6</c:v>
                </c:pt>
                <c:pt idx="552">
                  <c:v>30.632999999999999</c:v>
                </c:pt>
                <c:pt idx="553">
                  <c:v>30.667000000000002</c:v>
                </c:pt>
                <c:pt idx="554">
                  <c:v>30.7</c:v>
                </c:pt>
                <c:pt idx="555">
                  <c:v>30.733000000000001</c:v>
                </c:pt>
                <c:pt idx="556">
                  <c:v>30.766999999999999</c:v>
                </c:pt>
                <c:pt idx="557">
                  <c:v>30.8</c:v>
                </c:pt>
                <c:pt idx="558">
                  <c:v>30.832999999999998</c:v>
                </c:pt>
                <c:pt idx="559">
                  <c:v>30.867000000000001</c:v>
                </c:pt>
                <c:pt idx="560">
                  <c:v>30.9</c:v>
                </c:pt>
                <c:pt idx="561">
                  <c:v>30.933</c:v>
                </c:pt>
                <c:pt idx="562">
                  <c:v>30.966999999999999</c:v>
                </c:pt>
                <c:pt idx="563">
                  <c:v>31</c:v>
                </c:pt>
                <c:pt idx="564">
                  <c:v>31.033000000000001</c:v>
                </c:pt>
                <c:pt idx="565">
                  <c:v>31.067</c:v>
                </c:pt>
                <c:pt idx="566">
                  <c:v>31.1</c:v>
                </c:pt>
                <c:pt idx="567">
                  <c:v>31.132999999999999</c:v>
                </c:pt>
                <c:pt idx="568">
                  <c:v>31.167000000000002</c:v>
                </c:pt>
                <c:pt idx="569">
                  <c:v>31.2</c:v>
                </c:pt>
                <c:pt idx="570">
                  <c:v>31.233000000000001</c:v>
                </c:pt>
                <c:pt idx="571">
                  <c:v>31.266999999999999</c:v>
                </c:pt>
                <c:pt idx="572">
                  <c:v>31.3</c:v>
                </c:pt>
                <c:pt idx="573">
                  <c:v>31.332999999999998</c:v>
                </c:pt>
                <c:pt idx="574">
                  <c:v>31.367000000000001</c:v>
                </c:pt>
                <c:pt idx="575">
                  <c:v>31.4</c:v>
                </c:pt>
                <c:pt idx="576">
                  <c:v>31.433</c:v>
                </c:pt>
                <c:pt idx="577">
                  <c:v>31.466999999999999</c:v>
                </c:pt>
                <c:pt idx="578">
                  <c:v>31.5</c:v>
                </c:pt>
                <c:pt idx="579">
                  <c:v>31.533000000000001</c:v>
                </c:pt>
                <c:pt idx="580">
                  <c:v>31.567</c:v>
                </c:pt>
                <c:pt idx="581">
                  <c:v>31.6</c:v>
                </c:pt>
                <c:pt idx="582">
                  <c:v>31.632999999999999</c:v>
                </c:pt>
                <c:pt idx="583">
                  <c:v>31.667000000000002</c:v>
                </c:pt>
                <c:pt idx="584">
                  <c:v>31.7</c:v>
                </c:pt>
                <c:pt idx="585">
                  <c:v>31.733000000000001</c:v>
                </c:pt>
                <c:pt idx="586">
                  <c:v>31.766999999999999</c:v>
                </c:pt>
                <c:pt idx="587">
                  <c:v>31.8</c:v>
                </c:pt>
                <c:pt idx="588">
                  <c:v>31.832999999999998</c:v>
                </c:pt>
                <c:pt idx="589">
                  <c:v>31.867000000000001</c:v>
                </c:pt>
                <c:pt idx="590">
                  <c:v>31.9</c:v>
                </c:pt>
                <c:pt idx="591">
                  <c:v>31.933</c:v>
                </c:pt>
                <c:pt idx="592">
                  <c:v>31.966999999999999</c:v>
                </c:pt>
                <c:pt idx="593">
                  <c:v>32</c:v>
                </c:pt>
                <c:pt idx="594">
                  <c:v>32.033000000000001</c:v>
                </c:pt>
                <c:pt idx="595">
                  <c:v>32.067</c:v>
                </c:pt>
                <c:pt idx="596">
                  <c:v>32.1</c:v>
                </c:pt>
                <c:pt idx="597">
                  <c:v>32.133000000000003</c:v>
                </c:pt>
                <c:pt idx="598">
                  <c:v>32.167000000000002</c:v>
                </c:pt>
                <c:pt idx="599">
                  <c:v>32.200000000000003</c:v>
                </c:pt>
                <c:pt idx="600">
                  <c:v>32.232999999999997</c:v>
                </c:pt>
                <c:pt idx="601">
                  <c:v>32.267000000000003</c:v>
                </c:pt>
                <c:pt idx="602">
                  <c:v>32.299999999999997</c:v>
                </c:pt>
                <c:pt idx="603">
                  <c:v>32.332999999999998</c:v>
                </c:pt>
                <c:pt idx="604">
                  <c:v>32.366999999999997</c:v>
                </c:pt>
                <c:pt idx="605">
                  <c:v>32.4</c:v>
                </c:pt>
                <c:pt idx="606">
                  <c:v>32.433</c:v>
                </c:pt>
                <c:pt idx="607">
                  <c:v>32.466999999999999</c:v>
                </c:pt>
                <c:pt idx="608">
                  <c:v>32.5</c:v>
                </c:pt>
                <c:pt idx="609">
                  <c:v>32.533000000000001</c:v>
                </c:pt>
                <c:pt idx="610">
                  <c:v>32.567</c:v>
                </c:pt>
                <c:pt idx="611">
                  <c:v>32.6</c:v>
                </c:pt>
                <c:pt idx="612">
                  <c:v>32.633000000000003</c:v>
                </c:pt>
                <c:pt idx="613">
                  <c:v>32.667000000000002</c:v>
                </c:pt>
                <c:pt idx="614">
                  <c:v>32.700000000000003</c:v>
                </c:pt>
                <c:pt idx="615">
                  <c:v>32.732999999999997</c:v>
                </c:pt>
                <c:pt idx="616">
                  <c:v>32.767000000000003</c:v>
                </c:pt>
                <c:pt idx="617">
                  <c:v>32.799999999999997</c:v>
                </c:pt>
                <c:pt idx="618">
                  <c:v>32.832999999999998</c:v>
                </c:pt>
                <c:pt idx="619">
                  <c:v>32.866999999999997</c:v>
                </c:pt>
                <c:pt idx="620">
                  <c:v>32.9</c:v>
                </c:pt>
                <c:pt idx="621">
                  <c:v>32.933</c:v>
                </c:pt>
                <c:pt idx="622">
                  <c:v>32.966999999999999</c:v>
                </c:pt>
              </c:numCache>
            </c:numRef>
          </c:xVal>
          <c:yVal>
            <c:numRef>
              <c:f>'Temp. calibration'!$E$379:$E$1001</c:f>
              <c:numCache>
                <c:formatCode>General</c:formatCode>
                <c:ptCount val="623"/>
                <c:pt idx="0">
                  <c:v>-44.497351298449757</c:v>
                </c:pt>
                <c:pt idx="1">
                  <c:v>-44.426145284741551</c:v>
                </c:pt>
                <c:pt idx="2">
                  <c:v>-44.355361069073467</c:v>
                </c:pt>
                <c:pt idx="3">
                  <c:v>-44.283416506600247</c:v>
                </c:pt>
                <c:pt idx="4">
                  <c:v>-44.283416506600247</c:v>
                </c:pt>
                <c:pt idx="5">
                  <c:v>-44.211968864828691</c:v>
                </c:pt>
                <c:pt idx="6">
                  <c:v>-44.211968864828691</c:v>
                </c:pt>
                <c:pt idx="7">
                  <c:v>-44.140905930642191</c:v>
                </c:pt>
                <c:pt idx="8">
                  <c:v>-44.140905930642191</c:v>
                </c:pt>
                <c:pt idx="9">
                  <c:v>-44.070335602249543</c:v>
                </c:pt>
                <c:pt idx="10">
                  <c:v>-44.070335602249543</c:v>
                </c:pt>
                <c:pt idx="11">
                  <c:v>-44.000182581436604</c:v>
                </c:pt>
                <c:pt idx="12">
                  <c:v>-44.000182581436604</c:v>
                </c:pt>
                <c:pt idx="13">
                  <c:v>-44.070335602249543</c:v>
                </c:pt>
                <c:pt idx="14">
                  <c:v>-44.140905930642191</c:v>
                </c:pt>
                <c:pt idx="15">
                  <c:v>-44.211968864828691</c:v>
                </c:pt>
                <c:pt idx="16">
                  <c:v>-44.211968864828691</c:v>
                </c:pt>
                <c:pt idx="17">
                  <c:v>-44.283416506600247</c:v>
                </c:pt>
                <c:pt idx="18">
                  <c:v>-44.283416506600247</c:v>
                </c:pt>
                <c:pt idx="19">
                  <c:v>-44.283416506600247</c:v>
                </c:pt>
                <c:pt idx="20">
                  <c:v>-44.283416506600247</c:v>
                </c:pt>
                <c:pt idx="21">
                  <c:v>-44.355361069073467</c:v>
                </c:pt>
                <c:pt idx="22">
                  <c:v>-44.355361069073467</c:v>
                </c:pt>
                <c:pt idx="23">
                  <c:v>-44.283416506600247</c:v>
                </c:pt>
                <c:pt idx="24">
                  <c:v>-44.211968864828691</c:v>
                </c:pt>
                <c:pt idx="25">
                  <c:v>-44.068727375364404</c:v>
                </c:pt>
                <c:pt idx="26">
                  <c:v>-43.927312737805551</c:v>
                </c:pt>
                <c:pt idx="27">
                  <c:v>-43.787635290379967</c:v>
                </c:pt>
                <c:pt idx="28">
                  <c:v>-43.646605115584975</c:v>
                </c:pt>
                <c:pt idx="29">
                  <c:v>-43.435945566392547</c:v>
                </c:pt>
                <c:pt idx="30">
                  <c:v>-43.366585299510575</c:v>
                </c:pt>
                <c:pt idx="31">
                  <c:v>-43.227657313234545</c:v>
                </c:pt>
                <c:pt idx="32">
                  <c:v>-43.090429836652447</c:v>
                </c:pt>
                <c:pt idx="33">
                  <c:v>-42.951867056187155</c:v>
                </c:pt>
                <c:pt idx="34">
                  <c:v>-42.882431339077357</c:v>
                </c:pt>
                <c:pt idx="35">
                  <c:v>-42.746400845267544</c:v>
                </c:pt>
                <c:pt idx="36">
                  <c:v>-42.609043387601218</c:v>
                </c:pt>
                <c:pt idx="37">
                  <c:v>-42.473358180054106</c:v>
                </c:pt>
                <c:pt idx="38">
                  <c:v>-42.405358225588941</c:v>
                </c:pt>
                <c:pt idx="39">
                  <c:v>-42.269187174477452</c:v>
                </c:pt>
                <c:pt idx="40">
                  <c:v>-42.13467051221528</c:v>
                </c:pt>
                <c:pt idx="41">
                  <c:v>-42.067254888656748</c:v>
                </c:pt>
                <c:pt idx="42">
                  <c:v>-41.932251327856136</c:v>
                </c:pt>
                <c:pt idx="43">
                  <c:v>-41.798884459842213</c:v>
                </c:pt>
                <c:pt idx="44">
                  <c:v>-41.664147901016861</c:v>
                </c:pt>
                <c:pt idx="45">
                  <c:v>-41.531106954242318</c:v>
                </c:pt>
                <c:pt idx="46">
                  <c:v>-41.399677707192552</c:v>
                </c:pt>
                <c:pt idx="47">
                  <c:v>-41.333855430127528</c:v>
                </c:pt>
                <c:pt idx="48">
                  <c:v>-41.20189636454586</c:v>
                </c:pt>
                <c:pt idx="49">
                  <c:v>-41.13582884565443</c:v>
                </c:pt>
                <c:pt idx="50">
                  <c:v>-41.003351189919726</c:v>
                </c:pt>
                <c:pt idx="51">
                  <c:v>-40.872533223463734</c:v>
                </c:pt>
                <c:pt idx="52">
                  <c:v>-40.677088388882169</c:v>
                </c:pt>
                <c:pt idx="53">
                  <c:v>-40.547353662125147</c:v>
                </c:pt>
                <c:pt idx="54">
                  <c:v>-40.353519838905527</c:v>
                </c:pt>
                <c:pt idx="55">
                  <c:v>-40.224849518207066</c:v>
                </c:pt>
                <c:pt idx="56">
                  <c:v>-40.03259845103014</c:v>
                </c:pt>
                <c:pt idx="57">
                  <c:v>-39.904973702749771</c:v>
                </c:pt>
                <c:pt idx="58">
                  <c:v>-39.714277136296005</c:v>
                </c:pt>
                <c:pt idx="59">
                  <c:v>-39.587679126793546</c:v>
                </c:pt>
                <c:pt idx="60">
                  <c:v>-39.46259169689597</c:v>
                </c:pt>
                <c:pt idx="61">
                  <c:v>-39.336247073798916</c:v>
                </c:pt>
                <c:pt idx="62">
                  <c:v>-39.21140352245294</c:v>
                </c:pt>
                <c:pt idx="63">
                  <c:v>-39.085246370412619</c:v>
                </c:pt>
                <c:pt idx="64">
                  <c:v>-38.960645337545088</c:v>
                </c:pt>
                <c:pt idx="65">
                  <c:v>-38.774442741343705</c:v>
                </c:pt>
                <c:pt idx="66">
                  <c:v>-38.650811946333192</c:v>
                </c:pt>
                <c:pt idx="67">
                  <c:v>-38.528643401167301</c:v>
                </c:pt>
                <c:pt idx="68">
                  <c:v>-38.405233761683121</c:v>
                </c:pt>
                <c:pt idx="69">
                  <c:v>-38.28327706198354</c:v>
                </c:pt>
                <c:pt idx="70">
                  <c:v>-38.160023546152672</c:v>
                </c:pt>
                <c:pt idx="71">
                  <c:v>-38.038276725935361</c:v>
                </c:pt>
                <c:pt idx="72">
                  <c:v>-37.917960761759218</c:v>
                </c:pt>
                <c:pt idx="73">
                  <c:v>-37.796413196797175</c:v>
                </c:pt>
                <c:pt idx="74">
                  <c:v>-37.676287309678742</c:v>
                </c:pt>
                <c:pt idx="75">
                  <c:v>-37.554874508492048</c:v>
                </c:pt>
                <c:pt idx="76">
                  <c:v>-37.434936328506694</c:v>
                </c:pt>
                <c:pt idx="77">
                  <c:v>-37.316398271588582</c:v>
                </c:pt>
                <c:pt idx="78">
                  <c:v>-37.196637116172781</c:v>
                </c:pt>
                <c:pt idx="79">
                  <c:v>-37.078267037489127</c:v>
                </c:pt>
                <c:pt idx="80">
                  <c:v>-36.958618916683577</c:v>
                </c:pt>
                <c:pt idx="81">
                  <c:v>-36.840414042368991</c:v>
                </c:pt>
                <c:pt idx="82">
                  <c:v>-36.66370844057451</c:v>
                </c:pt>
                <c:pt idx="83">
                  <c:v>-36.546341968634806</c:v>
                </c:pt>
                <c:pt idx="84">
                  <c:v>-36.430330759356707</c:v>
                </c:pt>
                <c:pt idx="85">
                  <c:v>-36.313107346430343</c:v>
                </c:pt>
                <c:pt idx="86">
                  <c:v>-36.197230347624043</c:v>
                </c:pt>
                <c:pt idx="87">
                  <c:v>-36.080086683147385</c:v>
                </c:pt>
                <c:pt idx="88">
                  <c:v>-35.964340515036611</c:v>
                </c:pt>
                <c:pt idx="89">
                  <c:v>-35.849920528687221</c:v>
                </c:pt>
                <c:pt idx="90">
                  <c:v>-35.792588064333586</c:v>
                </c:pt>
                <c:pt idx="91">
                  <c:v>-35.735569799777977</c:v>
                </c:pt>
                <c:pt idx="92">
                  <c:v>-35.67759066853182</c:v>
                </c:pt>
                <c:pt idx="93">
                  <c:v>-35.561394270641358</c:v>
                </c:pt>
                <c:pt idx="94">
                  <c:v>-35.446512266403943</c:v>
                </c:pt>
                <c:pt idx="95">
                  <c:v>-35.332992364042639</c:v>
                </c:pt>
                <c:pt idx="96">
                  <c:v>-35.163207372691488</c:v>
                </c:pt>
                <c:pt idx="97">
                  <c:v>-35.050391965875974</c:v>
                </c:pt>
                <c:pt idx="98">
                  <c:v>-34.993815569714968</c:v>
                </c:pt>
                <c:pt idx="99">
                  <c:v>-34.937602821849737</c:v>
                </c:pt>
                <c:pt idx="100">
                  <c:v>-34.824838958282044</c:v>
                </c:pt>
                <c:pt idx="101">
                  <c:v>-34.768346516315091</c:v>
                </c:pt>
                <c:pt idx="102">
                  <c:v>-34.712128330760208</c:v>
                </c:pt>
                <c:pt idx="103">
                  <c:v>-34.599469664224898</c:v>
                </c:pt>
                <c:pt idx="104">
                  <c:v>-34.488072547185084</c:v>
                </c:pt>
                <c:pt idx="105">
                  <c:v>-34.375424564090451</c:v>
                </c:pt>
                <c:pt idx="106">
                  <c:v>-34.264087300099504</c:v>
                </c:pt>
                <c:pt idx="107">
                  <c:v>-34.097557736681836</c:v>
                </c:pt>
                <c:pt idx="108">
                  <c:v>-33.986889372302926</c:v>
                </c:pt>
                <c:pt idx="109">
                  <c:v>-33.877450610566825</c:v>
                </c:pt>
                <c:pt idx="110">
                  <c:v>-33.766818947933587</c:v>
                </c:pt>
                <c:pt idx="111">
                  <c:v>-33.657408632782449</c:v>
                </c:pt>
                <c:pt idx="112">
                  <c:v>-33.602529072860193</c:v>
                </c:pt>
                <c:pt idx="113">
                  <c:v>-33.492535245706108</c:v>
                </c:pt>
                <c:pt idx="114">
                  <c:v>-33.383749695778135</c:v>
                </c:pt>
                <c:pt idx="115">
                  <c:v>-33.329181238066099</c:v>
                </c:pt>
                <c:pt idx="116">
                  <c:v>-33.219806330147321</c:v>
                </c:pt>
                <c:pt idx="117">
                  <c:v>-33.111626794405652</c:v>
                </c:pt>
                <c:pt idx="118">
                  <c:v>-33.057360017224596</c:v>
                </c:pt>
                <c:pt idx="119">
                  <c:v>-33.003431883058283</c:v>
                </c:pt>
                <c:pt idx="120">
                  <c:v>-32.895220247226348</c:v>
                </c:pt>
                <c:pt idx="121">
                  <c:v>-32.840992839705279</c:v>
                </c:pt>
                <c:pt idx="122">
                  <c:v>-32.787018321376081</c:v>
                </c:pt>
                <c:pt idx="123">
                  <c:v>-32.733379068239969</c:v>
                </c:pt>
                <c:pt idx="124">
                  <c:v>-32.625742396659007</c:v>
                </c:pt>
                <c:pt idx="125">
                  <c:v>-32.571800742717414</c:v>
                </c:pt>
                <c:pt idx="126">
                  <c:v>-32.518109061560835</c:v>
                </c:pt>
                <c:pt idx="127">
                  <c:v>-32.464749316366465</c:v>
                </c:pt>
                <c:pt idx="128">
                  <c:v>-32.411665045652398</c:v>
                </c:pt>
                <c:pt idx="129">
                  <c:v>-32.411665045652398</c:v>
                </c:pt>
                <c:pt idx="130">
                  <c:v>-32.357668770536577</c:v>
                </c:pt>
                <c:pt idx="131">
                  <c:v>-32.303975851220343</c:v>
                </c:pt>
                <c:pt idx="132">
                  <c:v>-32.303975851220343</c:v>
                </c:pt>
                <c:pt idx="133">
                  <c:v>-32.303975851220343</c:v>
                </c:pt>
                <c:pt idx="134">
                  <c:v>-32.303975851220343</c:v>
                </c:pt>
                <c:pt idx="135">
                  <c:v>-32.462371667843968</c:v>
                </c:pt>
                <c:pt idx="136">
                  <c:v>-32.623357348390527</c:v>
                </c:pt>
                <c:pt idx="137">
                  <c:v>-32.623357348390527</c:v>
                </c:pt>
                <c:pt idx="138">
                  <c:v>-32.568199248918631</c:v>
                </c:pt>
                <c:pt idx="139">
                  <c:v>-32.513348996672107</c:v>
                </c:pt>
                <c:pt idx="140">
                  <c:v>-32.354137203529149</c:v>
                </c:pt>
                <c:pt idx="141">
                  <c:v>-32.143496755401486</c:v>
                </c:pt>
                <c:pt idx="142">
                  <c:v>-32.037526339412977</c:v>
                </c:pt>
                <c:pt idx="143">
                  <c:v>-31.984399494190484</c:v>
                </c:pt>
                <c:pt idx="144">
                  <c:v>-31.877835438788452</c:v>
                </c:pt>
                <c:pt idx="145">
                  <c:v>-31.772377413579704</c:v>
                </c:pt>
                <c:pt idx="146">
                  <c:v>-31.719505008715942</c:v>
                </c:pt>
                <c:pt idx="147">
                  <c:v>-31.613446375085346</c:v>
                </c:pt>
                <c:pt idx="148">
                  <c:v>-31.613446375085346</c:v>
                </c:pt>
                <c:pt idx="149">
                  <c:v>-31.866241634360676</c:v>
                </c:pt>
                <c:pt idx="150">
                  <c:v>-32.075607850338997</c:v>
                </c:pt>
                <c:pt idx="151">
                  <c:v>-32.391202871885639</c:v>
                </c:pt>
                <c:pt idx="152">
                  <c:v>-32.777253933139605</c:v>
                </c:pt>
                <c:pt idx="153">
                  <c:v>-32.891595835875194</c:v>
                </c:pt>
                <c:pt idx="154">
                  <c:v>-32.726153629039004</c:v>
                </c:pt>
                <c:pt idx="155">
                  <c:v>-32.559833669935301</c:v>
                </c:pt>
                <c:pt idx="156">
                  <c:v>-32.238828770859186</c:v>
                </c:pt>
                <c:pt idx="157">
                  <c:v>-31.87310465393341</c:v>
                </c:pt>
                <c:pt idx="158">
                  <c:v>-31.663413231555296</c:v>
                </c:pt>
                <c:pt idx="159">
                  <c:v>-31.507340943172721</c:v>
                </c:pt>
                <c:pt idx="160">
                  <c:v>-31.507340943172721</c:v>
                </c:pt>
                <c:pt idx="161">
                  <c:v>-31.454714603265302</c:v>
                </c:pt>
                <c:pt idx="162">
                  <c:v>-31.454714603265302</c:v>
                </c:pt>
                <c:pt idx="163">
                  <c:v>-31.401187002906568</c:v>
                </c:pt>
                <c:pt idx="164">
                  <c:v>-31.347952446055274</c:v>
                </c:pt>
                <c:pt idx="165">
                  <c:v>-31.140110464439033</c:v>
                </c:pt>
                <c:pt idx="166">
                  <c:v>-31.035556975535087</c:v>
                </c:pt>
                <c:pt idx="167">
                  <c:v>-30.879035293030938</c:v>
                </c:pt>
                <c:pt idx="168">
                  <c:v>-30.774924700055465</c:v>
                </c:pt>
                <c:pt idx="169">
                  <c:v>-30.67189697916001</c:v>
                </c:pt>
                <c:pt idx="170">
                  <c:v>-30.62023134307077</c:v>
                </c:pt>
                <c:pt idx="171">
                  <c:v>-30.568821176702897</c:v>
                </c:pt>
                <c:pt idx="172">
                  <c:v>-30.568821176702897</c:v>
                </c:pt>
                <c:pt idx="173">
                  <c:v>-30.568821176702897</c:v>
                </c:pt>
                <c:pt idx="174">
                  <c:v>-30.568821176702897</c:v>
                </c:pt>
                <c:pt idx="175">
                  <c:v>-30.568821176702897</c:v>
                </c:pt>
                <c:pt idx="176">
                  <c:v>-30.568821176702897</c:v>
                </c:pt>
                <c:pt idx="177">
                  <c:v>-30.568821176702897</c:v>
                </c:pt>
                <c:pt idx="178">
                  <c:v>-30.568821176702897</c:v>
                </c:pt>
                <c:pt idx="179">
                  <c:v>-30.568821176702897</c:v>
                </c:pt>
                <c:pt idx="180">
                  <c:v>-30.568821176702897</c:v>
                </c:pt>
                <c:pt idx="181">
                  <c:v>-30.568821176702897</c:v>
                </c:pt>
                <c:pt idx="182">
                  <c:v>-30.568821176702897</c:v>
                </c:pt>
                <c:pt idx="183">
                  <c:v>-30.568821176702897</c:v>
                </c:pt>
                <c:pt idx="184">
                  <c:v>-30.568821176702897</c:v>
                </c:pt>
                <c:pt idx="185">
                  <c:v>-30.568821176702897</c:v>
                </c:pt>
                <c:pt idx="186">
                  <c:v>-30.568821176702897</c:v>
                </c:pt>
                <c:pt idx="187">
                  <c:v>-30.568821176702897</c:v>
                </c:pt>
                <c:pt idx="188">
                  <c:v>-30.568821176702897</c:v>
                </c:pt>
                <c:pt idx="189">
                  <c:v>-30.568821176702897</c:v>
                </c:pt>
                <c:pt idx="190">
                  <c:v>-30.568821176702897</c:v>
                </c:pt>
                <c:pt idx="191">
                  <c:v>-30.568821176702897</c:v>
                </c:pt>
                <c:pt idx="192">
                  <c:v>-30.568821176702897</c:v>
                </c:pt>
                <c:pt idx="193">
                  <c:v>-30.568821176702897</c:v>
                </c:pt>
                <c:pt idx="194">
                  <c:v>-30.568821176702897</c:v>
                </c:pt>
                <c:pt idx="195">
                  <c:v>-30.568821176702897</c:v>
                </c:pt>
                <c:pt idx="196">
                  <c:v>-30.568821176702897</c:v>
                </c:pt>
                <c:pt idx="197">
                  <c:v>-30.568821176702897</c:v>
                </c:pt>
                <c:pt idx="198">
                  <c:v>-30.568821176702897</c:v>
                </c:pt>
                <c:pt idx="199">
                  <c:v>-30.568821176702897</c:v>
                </c:pt>
                <c:pt idx="200">
                  <c:v>-30.568821176702897</c:v>
                </c:pt>
                <c:pt idx="201">
                  <c:v>-30.568821176702897</c:v>
                </c:pt>
                <c:pt idx="202">
                  <c:v>-30.568821176702897</c:v>
                </c:pt>
                <c:pt idx="203">
                  <c:v>-30.568821176702897</c:v>
                </c:pt>
                <c:pt idx="204">
                  <c:v>-30.568821176702897</c:v>
                </c:pt>
                <c:pt idx="205">
                  <c:v>-30.568821176702897</c:v>
                </c:pt>
                <c:pt idx="206">
                  <c:v>-30.568821176702897</c:v>
                </c:pt>
                <c:pt idx="207">
                  <c:v>-30.568821176702897</c:v>
                </c:pt>
                <c:pt idx="208">
                  <c:v>-30.568821176702897</c:v>
                </c:pt>
                <c:pt idx="209">
                  <c:v>-30.568821176702897</c:v>
                </c:pt>
                <c:pt idx="210">
                  <c:v>-30.568821176702897</c:v>
                </c:pt>
                <c:pt idx="211">
                  <c:v>-30.568821176702897</c:v>
                </c:pt>
                <c:pt idx="212">
                  <c:v>-30.568821176702897</c:v>
                </c:pt>
                <c:pt idx="213">
                  <c:v>-30.568821176702897</c:v>
                </c:pt>
                <c:pt idx="214">
                  <c:v>-30.568821176702897</c:v>
                </c:pt>
                <c:pt idx="215">
                  <c:v>-30.568821176702897</c:v>
                </c:pt>
                <c:pt idx="216">
                  <c:v>-30.568821176702897</c:v>
                </c:pt>
                <c:pt idx="217">
                  <c:v>-30.568821176702897</c:v>
                </c:pt>
                <c:pt idx="218">
                  <c:v>-30.568821176702897</c:v>
                </c:pt>
                <c:pt idx="219">
                  <c:v>-30.568821176702897</c:v>
                </c:pt>
                <c:pt idx="220">
                  <c:v>-30.516516199518549</c:v>
                </c:pt>
                <c:pt idx="221">
                  <c:v>-30.464493460429651</c:v>
                </c:pt>
                <c:pt idx="222">
                  <c:v>-30.412752005057541</c:v>
                </c:pt>
                <c:pt idx="223">
                  <c:v>-30.361290892199634</c:v>
                </c:pt>
                <c:pt idx="224">
                  <c:v>-30.310082546729632</c:v>
                </c:pt>
                <c:pt idx="225">
                  <c:v>-30.361290892199634</c:v>
                </c:pt>
                <c:pt idx="226">
                  <c:v>-30.412752005057541</c:v>
                </c:pt>
                <c:pt idx="227">
                  <c:v>-30.464493460429651</c:v>
                </c:pt>
                <c:pt idx="228">
                  <c:v>-30.516516199518549</c:v>
                </c:pt>
                <c:pt idx="229">
                  <c:v>-30.568821176702897</c:v>
                </c:pt>
                <c:pt idx="230">
                  <c:v>-30.568821176702897</c:v>
                </c:pt>
                <c:pt idx="231">
                  <c:v>-30.568821176702897</c:v>
                </c:pt>
                <c:pt idx="232">
                  <c:v>-30.568821176702897</c:v>
                </c:pt>
                <c:pt idx="233">
                  <c:v>-30.568821176702897</c:v>
                </c:pt>
                <c:pt idx="234">
                  <c:v>-30.568821176702897</c:v>
                </c:pt>
                <c:pt idx="235">
                  <c:v>-30.568821176702897</c:v>
                </c:pt>
                <c:pt idx="236">
                  <c:v>-30.568821176702897</c:v>
                </c:pt>
                <c:pt idx="237">
                  <c:v>-30.568821176702897</c:v>
                </c:pt>
                <c:pt idx="238">
                  <c:v>-30.568821176702897</c:v>
                </c:pt>
                <c:pt idx="239">
                  <c:v>-30.568821176702897</c:v>
                </c:pt>
                <c:pt idx="240">
                  <c:v>-30.568821176702897</c:v>
                </c:pt>
                <c:pt idx="241">
                  <c:v>-30.568821176702897</c:v>
                </c:pt>
                <c:pt idx="242">
                  <c:v>-30.568821176702897</c:v>
                </c:pt>
                <c:pt idx="243">
                  <c:v>-30.568821176702897</c:v>
                </c:pt>
                <c:pt idx="244">
                  <c:v>-30.568821176702897</c:v>
                </c:pt>
                <c:pt idx="245">
                  <c:v>-30.568821176702897</c:v>
                </c:pt>
                <c:pt idx="246">
                  <c:v>-30.568821176702897</c:v>
                </c:pt>
                <c:pt idx="247">
                  <c:v>-30.568821176702897</c:v>
                </c:pt>
                <c:pt idx="248">
                  <c:v>-30.568821176702897</c:v>
                </c:pt>
                <c:pt idx="249">
                  <c:v>-30.516516199518549</c:v>
                </c:pt>
                <c:pt idx="250">
                  <c:v>-30.464493460429651</c:v>
                </c:pt>
                <c:pt idx="251">
                  <c:v>-30.412752005057541</c:v>
                </c:pt>
                <c:pt idx="252">
                  <c:v>-30.412752005057541</c:v>
                </c:pt>
                <c:pt idx="253">
                  <c:v>-30.412752005057541</c:v>
                </c:pt>
                <c:pt idx="254">
                  <c:v>-30.464493460429651</c:v>
                </c:pt>
                <c:pt idx="255">
                  <c:v>-30.464493460429651</c:v>
                </c:pt>
                <c:pt idx="256">
                  <c:v>-30.567670870174993</c:v>
                </c:pt>
                <c:pt idx="257">
                  <c:v>-30.567670870174993</c:v>
                </c:pt>
                <c:pt idx="258">
                  <c:v>-30.81605399937115</c:v>
                </c:pt>
                <c:pt idx="259">
                  <c:v>-31.392374465865032</c:v>
                </c:pt>
                <c:pt idx="260">
                  <c:v>-31.824207126438978</c:v>
                </c:pt>
                <c:pt idx="261">
                  <c:v>-31.88136328210993</c:v>
                </c:pt>
                <c:pt idx="262">
                  <c:v>-32.054890166279847</c:v>
                </c:pt>
                <c:pt idx="263">
                  <c:v>-32.212764742765899</c:v>
                </c:pt>
                <c:pt idx="264">
                  <c:v>-31.70080153803849</c:v>
                </c:pt>
                <c:pt idx="265">
                  <c:v>-31.330778113346923</c:v>
                </c:pt>
                <c:pt idx="266">
                  <c:v>-31.221781093603454</c:v>
                </c:pt>
                <c:pt idx="267">
                  <c:v>-31.062298561373268</c:v>
                </c:pt>
                <c:pt idx="268">
                  <c:v>-30.670771622290374</c:v>
                </c:pt>
                <c:pt idx="269">
                  <c:v>-30.516516199518549</c:v>
                </c:pt>
                <c:pt idx="270">
                  <c:v>-30.516516199518549</c:v>
                </c:pt>
                <c:pt idx="271">
                  <c:v>-30.464493460429651</c:v>
                </c:pt>
                <c:pt idx="272">
                  <c:v>-30.412752005057541</c:v>
                </c:pt>
                <c:pt idx="273">
                  <c:v>-30.412752005057541</c:v>
                </c:pt>
                <c:pt idx="274">
                  <c:v>-30.412752005057541</c:v>
                </c:pt>
                <c:pt idx="275">
                  <c:v>-30.361290892199634</c:v>
                </c:pt>
                <c:pt idx="276">
                  <c:v>-30.361290892199634</c:v>
                </c:pt>
                <c:pt idx="277">
                  <c:v>-30.308936736624048</c:v>
                </c:pt>
                <c:pt idx="278">
                  <c:v>-30.206159182284523</c:v>
                </c:pt>
                <c:pt idx="279">
                  <c:v>-30.154615666350196</c:v>
                </c:pt>
                <c:pt idx="280">
                  <c:v>-30.103349703634763</c:v>
                </c:pt>
                <c:pt idx="281">
                  <c:v>-30.052333844846203</c:v>
                </c:pt>
                <c:pt idx="282">
                  <c:v>-30.052333844846203</c:v>
                </c:pt>
                <c:pt idx="283">
                  <c:v>-30.052333844846203</c:v>
                </c:pt>
                <c:pt idx="284">
                  <c:v>-30.052333844846203</c:v>
                </c:pt>
                <c:pt idx="285">
                  <c:v>-30.052333844846203</c:v>
                </c:pt>
                <c:pt idx="286">
                  <c:v>-30.052333844846203</c:v>
                </c:pt>
                <c:pt idx="287">
                  <c:v>-30.052333844846203</c:v>
                </c:pt>
                <c:pt idx="288">
                  <c:v>-30.052333844846203</c:v>
                </c:pt>
                <c:pt idx="289">
                  <c:v>-30.052333844846203</c:v>
                </c:pt>
                <c:pt idx="290">
                  <c:v>-30.000426557096489</c:v>
                </c:pt>
                <c:pt idx="291">
                  <c:v>-29.948795867394722</c:v>
                </c:pt>
                <c:pt idx="292">
                  <c:v>-29.897440874078086</c:v>
                </c:pt>
                <c:pt idx="293">
                  <c:v>-29.846360688416439</c:v>
                </c:pt>
                <c:pt idx="294">
                  <c:v>-29.795527982092835</c:v>
                </c:pt>
                <c:pt idx="295">
                  <c:v>-29.795527982092835</c:v>
                </c:pt>
                <c:pt idx="296">
                  <c:v>-29.795527982092835</c:v>
                </c:pt>
                <c:pt idx="297">
                  <c:v>-29.795527982092835</c:v>
                </c:pt>
                <c:pt idx="298">
                  <c:v>-29.795527982092835</c:v>
                </c:pt>
                <c:pt idx="299">
                  <c:v>-29.795527982092835</c:v>
                </c:pt>
                <c:pt idx="300">
                  <c:v>-29.795527982092835</c:v>
                </c:pt>
                <c:pt idx="301">
                  <c:v>-29.743805282635947</c:v>
                </c:pt>
                <c:pt idx="302">
                  <c:v>-29.692356426800586</c:v>
                </c:pt>
                <c:pt idx="303">
                  <c:v>-29.641180539281493</c:v>
                </c:pt>
                <c:pt idx="304">
                  <c:v>-29.590276757584888</c:v>
                </c:pt>
                <c:pt idx="305">
                  <c:v>-29.539617869509811</c:v>
                </c:pt>
                <c:pt idx="306">
                  <c:v>-29.539617869509811</c:v>
                </c:pt>
                <c:pt idx="307">
                  <c:v>-29.539617869509811</c:v>
                </c:pt>
                <c:pt idx="308">
                  <c:v>-29.539617869509811</c:v>
                </c:pt>
                <c:pt idx="309">
                  <c:v>-29.539617869509811</c:v>
                </c:pt>
                <c:pt idx="310">
                  <c:v>-29.488070254062904</c:v>
                </c:pt>
                <c:pt idx="311">
                  <c:v>-29.436793771542227</c:v>
                </c:pt>
                <c:pt idx="312">
                  <c:v>-29.385787573000698</c:v>
                </c:pt>
                <c:pt idx="313">
                  <c:v>-29.335050822180165</c:v>
                </c:pt>
                <c:pt idx="314">
                  <c:v>-29.284556418136958</c:v>
                </c:pt>
                <c:pt idx="315">
                  <c:v>-29.284556418136958</c:v>
                </c:pt>
                <c:pt idx="316">
                  <c:v>-29.284556418136958</c:v>
                </c:pt>
                <c:pt idx="317">
                  <c:v>-29.23317438241736</c:v>
                </c:pt>
                <c:pt idx="318">
                  <c:v>-29.182060812659984</c:v>
                </c:pt>
                <c:pt idx="319">
                  <c:v>-29.131214886275586</c:v>
                </c:pt>
                <c:pt idx="320">
                  <c:v>-29.080635793242436</c:v>
                </c:pt>
                <c:pt idx="321">
                  <c:v>-28.979070578739652</c:v>
                </c:pt>
                <c:pt idx="322">
                  <c:v>-28.979070578739652</c:v>
                </c:pt>
                <c:pt idx="323">
                  <c:v>-28.92811046119391</c:v>
                </c:pt>
                <c:pt idx="324">
                  <c:v>-28.877415390146723</c:v>
                </c:pt>
                <c:pt idx="325">
                  <c:v>-28.826984581812326</c:v>
                </c:pt>
                <c:pt idx="326">
                  <c:v>-28.775667923898311</c:v>
                </c:pt>
                <c:pt idx="327">
                  <c:v>-28.674895628184345</c:v>
                </c:pt>
                <c:pt idx="328">
                  <c:v>-28.624341995654049</c:v>
                </c:pt>
                <c:pt idx="329">
                  <c:v>-28.574050098929433</c:v>
                </c:pt>
                <c:pt idx="330">
                  <c:v>-28.523993141683661</c:v>
                </c:pt>
                <c:pt idx="331">
                  <c:v>-28.47305081944836</c:v>
                </c:pt>
                <c:pt idx="332">
                  <c:v>-28.42236922467157</c:v>
                </c:pt>
                <c:pt idx="333">
                  <c:v>-28.371947613838188</c:v>
                </c:pt>
                <c:pt idx="334">
                  <c:v>-28.321785255634495</c:v>
                </c:pt>
                <c:pt idx="335">
                  <c:v>-28.221040685915113</c:v>
                </c:pt>
                <c:pt idx="336">
                  <c:v>-28.170484161695526</c:v>
                </c:pt>
                <c:pt idx="337">
                  <c:v>-28.120185155738795</c:v>
                </c:pt>
                <c:pt idx="338">
                  <c:v>-28.070142962967225</c:v>
                </c:pt>
                <c:pt idx="339">
                  <c:v>-28.020330965837388</c:v>
                </c:pt>
                <c:pt idx="340">
                  <c:v>-28.020330965837388</c:v>
                </c:pt>
                <c:pt idx="341">
                  <c:v>-28.020330965837388</c:v>
                </c:pt>
                <c:pt idx="342">
                  <c:v>-28.020330965837388</c:v>
                </c:pt>
                <c:pt idx="343">
                  <c:v>-27.96963426451066</c:v>
                </c:pt>
                <c:pt idx="344">
                  <c:v>-27.919193350296837</c:v>
                </c:pt>
                <c:pt idx="345">
                  <c:v>-27.869007532396495</c:v>
                </c:pt>
                <c:pt idx="346">
                  <c:v>-27.819076131968529</c:v>
                </c:pt>
                <c:pt idx="347">
                  <c:v>-27.769372613571704</c:v>
                </c:pt>
                <c:pt idx="348">
                  <c:v>-27.769372613571704</c:v>
                </c:pt>
                <c:pt idx="349">
                  <c:v>-27.769372613571704</c:v>
                </c:pt>
                <c:pt idx="350">
                  <c:v>-27.769372613571704</c:v>
                </c:pt>
                <c:pt idx="351">
                  <c:v>-27.769372613571704</c:v>
                </c:pt>
                <c:pt idx="352">
                  <c:v>-27.71878446627494</c:v>
                </c:pt>
                <c:pt idx="353">
                  <c:v>-27.71878446627494</c:v>
                </c:pt>
                <c:pt idx="354">
                  <c:v>-27.668449701515101</c:v>
                </c:pt>
                <c:pt idx="355">
                  <c:v>-27.618367654851284</c:v>
                </c:pt>
                <c:pt idx="356">
                  <c:v>-27.568537673678009</c:v>
                </c:pt>
                <c:pt idx="357">
                  <c:v>-27.568537673678009</c:v>
                </c:pt>
                <c:pt idx="358">
                  <c:v>-27.51893329979805</c:v>
                </c:pt>
                <c:pt idx="359">
                  <c:v>-27.51893329979805</c:v>
                </c:pt>
                <c:pt idx="360">
                  <c:v>-27.51893329979805</c:v>
                </c:pt>
                <c:pt idx="361">
                  <c:v>-27.51893329979805</c:v>
                </c:pt>
                <c:pt idx="362">
                  <c:v>-27.51893329979805</c:v>
                </c:pt>
                <c:pt idx="363">
                  <c:v>-27.51893329979805</c:v>
                </c:pt>
                <c:pt idx="364">
                  <c:v>-27.51893329979805</c:v>
                </c:pt>
                <c:pt idx="365">
                  <c:v>-27.51893329979805</c:v>
                </c:pt>
                <c:pt idx="366">
                  <c:v>-27.51893329979805</c:v>
                </c:pt>
                <c:pt idx="367">
                  <c:v>-27.51893329979805</c:v>
                </c:pt>
                <c:pt idx="368">
                  <c:v>-27.51893329979805</c:v>
                </c:pt>
                <c:pt idx="369">
                  <c:v>-27.51893329979805</c:v>
                </c:pt>
                <c:pt idx="370">
                  <c:v>-27.51893329979805</c:v>
                </c:pt>
                <c:pt idx="371">
                  <c:v>-27.51893329979805</c:v>
                </c:pt>
                <c:pt idx="372">
                  <c:v>-27.568537673678009</c:v>
                </c:pt>
                <c:pt idx="373">
                  <c:v>-27.618367654851284</c:v>
                </c:pt>
                <c:pt idx="374">
                  <c:v>-27.668449701515101</c:v>
                </c:pt>
                <c:pt idx="375">
                  <c:v>-27.71878446627494</c:v>
                </c:pt>
                <c:pt idx="376">
                  <c:v>-27.769372613571704</c:v>
                </c:pt>
                <c:pt idx="377">
                  <c:v>-27.769372613571704</c:v>
                </c:pt>
                <c:pt idx="378">
                  <c:v>-27.769372613571704</c:v>
                </c:pt>
                <c:pt idx="379">
                  <c:v>-27.769372613571704</c:v>
                </c:pt>
                <c:pt idx="380">
                  <c:v>-27.819076131968529</c:v>
                </c:pt>
                <c:pt idx="381">
                  <c:v>-27.869007532396495</c:v>
                </c:pt>
                <c:pt idx="382">
                  <c:v>-27.919193350296837</c:v>
                </c:pt>
                <c:pt idx="383">
                  <c:v>-28.019216221289184</c:v>
                </c:pt>
                <c:pt idx="384">
                  <c:v>-28.120185155738795</c:v>
                </c:pt>
                <c:pt idx="385">
                  <c:v>-28.170484161695526</c:v>
                </c:pt>
                <c:pt idx="386">
                  <c:v>-28.221040685915113</c:v>
                </c:pt>
                <c:pt idx="387">
                  <c:v>-28.271855445554706</c:v>
                </c:pt>
                <c:pt idx="388">
                  <c:v>-28.271855445554706</c:v>
                </c:pt>
                <c:pt idx="389">
                  <c:v>-28.321785255634495</c:v>
                </c:pt>
                <c:pt idx="390">
                  <c:v>-28.371947613838188</c:v>
                </c:pt>
                <c:pt idx="391">
                  <c:v>-28.42236922467157</c:v>
                </c:pt>
                <c:pt idx="392">
                  <c:v>-28.47305081944836</c:v>
                </c:pt>
                <c:pt idx="393">
                  <c:v>-28.523993141683661</c:v>
                </c:pt>
                <c:pt idx="394">
                  <c:v>-28.523993141683661</c:v>
                </c:pt>
                <c:pt idx="395">
                  <c:v>-28.47305081944836</c:v>
                </c:pt>
                <c:pt idx="396">
                  <c:v>-28.42236922467157</c:v>
                </c:pt>
                <c:pt idx="397">
                  <c:v>-28.371947613838188</c:v>
                </c:pt>
                <c:pt idx="398">
                  <c:v>-28.321785255634495</c:v>
                </c:pt>
                <c:pt idx="399">
                  <c:v>-28.221040685915113</c:v>
                </c:pt>
                <c:pt idx="400">
                  <c:v>-28.170484161695526</c:v>
                </c:pt>
                <c:pt idx="401">
                  <c:v>-28.069001780640747</c:v>
                </c:pt>
                <c:pt idx="402">
                  <c:v>-27.968520022620396</c:v>
                </c:pt>
                <c:pt idx="403">
                  <c:v>-27.869007532396495</c:v>
                </c:pt>
                <c:pt idx="404">
                  <c:v>-27.768260276058641</c:v>
                </c:pt>
                <c:pt idx="405">
                  <c:v>-27.668449701515101</c:v>
                </c:pt>
                <c:pt idx="406">
                  <c:v>-27.56740128831666</c:v>
                </c:pt>
                <c:pt idx="407">
                  <c:v>-27.467334481146224</c:v>
                </c:pt>
                <c:pt idx="408">
                  <c:v>-27.368218434143614</c:v>
                </c:pt>
                <c:pt idx="409">
                  <c:v>-27.318480499136001</c:v>
                </c:pt>
                <c:pt idx="410">
                  <c:v>-27.218566383470886</c:v>
                </c:pt>
                <c:pt idx="411">
                  <c:v>-27.168415535965039</c:v>
                </c:pt>
                <c:pt idx="412">
                  <c:v>-27.11851278131337</c:v>
                </c:pt>
                <c:pt idx="413">
                  <c:v>-27.018317061846346</c:v>
                </c:pt>
                <c:pt idx="414">
                  <c:v>-26.919030841276708</c:v>
                </c:pt>
                <c:pt idx="415">
                  <c:v>-26.869203607400948</c:v>
                </c:pt>
                <c:pt idx="416">
                  <c:v>-26.769153901069558</c:v>
                </c:pt>
                <c:pt idx="417">
                  <c:v>-26.670004953366458</c:v>
                </c:pt>
                <c:pt idx="418">
                  <c:v>-26.620243823446629</c:v>
                </c:pt>
                <c:pt idx="419">
                  <c:v>-26.570725788403934</c:v>
                </c:pt>
                <c:pt idx="420">
                  <c:v>-26.471236709036134</c:v>
                </c:pt>
                <c:pt idx="421">
                  <c:v>-26.421290783274799</c:v>
                </c:pt>
                <c:pt idx="422">
                  <c:v>-26.32099472484947</c:v>
                </c:pt>
                <c:pt idx="423">
                  <c:v>-26.221635706098311</c:v>
                </c:pt>
                <c:pt idx="424">
                  <c:v>-26.123184069572687</c:v>
                </c:pt>
                <c:pt idx="425">
                  <c:v>-26.073765769062675</c:v>
                </c:pt>
                <c:pt idx="426">
                  <c:v>-25.974465854729772</c:v>
                </c:pt>
                <c:pt idx="427">
                  <c:v>-25.924609240707014</c:v>
                </c:pt>
                <c:pt idx="428">
                  <c:v>-25.874989921733572</c:v>
                </c:pt>
                <c:pt idx="429">
                  <c:v>-25.775335105505064</c:v>
                </c:pt>
                <c:pt idx="430">
                  <c:v>-25.676547690311622</c:v>
                </c:pt>
                <c:pt idx="431">
                  <c:v>-25.576475000269966</c:v>
                </c:pt>
                <c:pt idx="432">
                  <c:v>-25.477314650886569</c:v>
                </c:pt>
                <c:pt idx="433">
                  <c:v>-25.328573260568305</c:v>
                </c:pt>
                <c:pt idx="434">
                  <c:v>-25.229441467026959</c:v>
                </c:pt>
                <c:pt idx="435">
                  <c:v>-25.131185327090293</c:v>
                </c:pt>
                <c:pt idx="436">
                  <c:v>-25.031628057876901</c:v>
                </c:pt>
                <c:pt idx="437">
                  <c:v>-24.932914855161584</c:v>
                </c:pt>
                <c:pt idx="438">
                  <c:v>-24.883352781967687</c:v>
                </c:pt>
                <c:pt idx="439">
                  <c:v>-24.834019788735532</c:v>
                </c:pt>
                <c:pt idx="440">
                  <c:v>-24.784889946253543</c:v>
                </c:pt>
                <c:pt idx="441">
                  <c:v>-24.784889946253543</c:v>
                </c:pt>
                <c:pt idx="442">
                  <c:v>-24.784889946253543</c:v>
                </c:pt>
                <c:pt idx="443">
                  <c:v>-24.734863113251777</c:v>
                </c:pt>
                <c:pt idx="444">
                  <c:v>-24.685064218924254</c:v>
                </c:pt>
                <c:pt idx="445">
                  <c:v>-24.635492915125042</c:v>
                </c:pt>
                <c:pt idx="446">
                  <c:v>-24.635492915125042</c:v>
                </c:pt>
                <c:pt idx="447">
                  <c:v>-24.586148864082247</c:v>
                </c:pt>
                <c:pt idx="448">
                  <c:v>-24.635492915125042</c:v>
                </c:pt>
                <c:pt idx="449">
                  <c:v>-24.685064218924254</c:v>
                </c:pt>
                <c:pt idx="450">
                  <c:v>-24.734863113251777</c:v>
                </c:pt>
                <c:pt idx="451">
                  <c:v>-24.734863113251777</c:v>
                </c:pt>
                <c:pt idx="452">
                  <c:v>-24.784889946253543</c:v>
                </c:pt>
                <c:pt idx="453">
                  <c:v>-24.784889946253543</c:v>
                </c:pt>
                <c:pt idx="454">
                  <c:v>-24.834019788735532</c:v>
                </c:pt>
                <c:pt idx="455">
                  <c:v>-24.883352781967687</c:v>
                </c:pt>
                <c:pt idx="456">
                  <c:v>-24.932914855161584</c:v>
                </c:pt>
                <c:pt idx="457">
                  <c:v>-24.982706372325083</c:v>
                </c:pt>
                <c:pt idx="458">
                  <c:v>-25.081854018580088</c:v>
                </c:pt>
                <c:pt idx="459">
                  <c:v>-25.081854018580088</c:v>
                </c:pt>
                <c:pt idx="460">
                  <c:v>-25.131185327090293</c:v>
                </c:pt>
                <c:pt idx="461">
                  <c:v>-25.180747586498683</c:v>
                </c:pt>
                <c:pt idx="462">
                  <c:v>-25.230541187049766</c:v>
                </c:pt>
                <c:pt idx="463">
                  <c:v>-25.230541187049766</c:v>
                </c:pt>
                <c:pt idx="464">
                  <c:v>-25.329698642575295</c:v>
                </c:pt>
                <c:pt idx="465">
                  <c:v>-25.379037639452122</c:v>
                </c:pt>
                <c:pt idx="466">
                  <c:v>-25.477314650886569</c:v>
                </c:pt>
                <c:pt idx="467">
                  <c:v>-25.576475000269966</c:v>
                </c:pt>
                <c:pt idx="468">
                  <c:v>-25.676547690311622</c:v>
                </c:pt>
                <c:pt idx="469">
                  <c:v>-25.823405967390272</c:v>
                </c:pt>
                <c:pt idx="470">
                  <c:v>-25.972263511733217</c:v>
                </c:pt>
                <c:pt idx="471">
                  <c:v>-26.071537138284555</c:v>
                </c:pt>
                <c:pt idx="472">
                  <c:v>-26.22050800549664</c:v>
                </c:pt>
                <c:pt idx="473">
                  <c:v>-26.467952820031542</c:v>
                </c:pt>
                <c:pt idx="474">
                  <c:v>-26.615828048596313</c:v>
                </c:pt>
                <c:pt idx="475">
                  <c:v>-26.814044845898934</c:v>
                </c:pt>
                <c:pt idx="476">
                  <c:v>-27.0160528858612</c:v>
                </c:pt>
                <c:pt idx="477">
                  <c:v>-27.265641509855186</c:v>
                </c:pt>
                <c:pt idx="478">
                  <c:v>-27.556425348657285</c:v>
                </c:pt>
                <c:pt idx="479">
                  <c:v>-27.948517353675356</c:v>
                </c:pt>
                <c:pt idx="480">
                  <c:v>-28.252602150477514</c:v>
                </c:pt>
                <c:pt idx="481">
                  <c:v>-28.84839261650535</c:v>
                </c:pt>
                <c:pt idx="482">
                  <c:v>-29.115689186495047</c:v>
                </c:pt>
                <c:pt idx="483">
                  <c:v>-29.695922612603852</c:v>
                </c:pt>
                <c:pt idx="484">
                  <c:v>83.959201412196876</c:v>
                </c:pt>
                <c:pt idx="485">
                  <c:v>129.93740332935738</c:v>
                </c:pt>
                <c:pt idx="486">
                  <c:v>157.13886938106737</c:v>
                </c:pt>
                <c:pt idx="487">
                  <c:v>182.22524023830294</c:v>
                </c:pt>
                <c:pt idx="488">
                  <c:v>200.1373224940445</c:v>
                </c:pt>
                <c:pt idx="489">
                  <c:v>200.51347764833952</c:v>
                </c:pt>
                <c:pt idx="490">
                  <c:v>196.55985186140526</c:v>
                </c:pt>
                <c:pt idx="491">
                  <c:v>195.8077249063607</c:v>
                </c:pt>
                <c:pt idx="492">
                  <c:v>192.85028695362905</c:v>
                </c:pt>
                <c:pt idx="493">
                  <c:v>192.07520307873017</c:v>
                </c:pt>
                <c:pt idx="494">
                  <c:v>190.88968548780542</c:v>
                </c:pt>
                <c:pt idx="495">
                  <c:v>191.65529306320866</c:v>
                </c:pt>
                <c:pt idx="496">
                  <c:v>191.65529306320866</c:v>
                </c:pt>
                <c:pt idx="497">
                  <c:v>191.26008649310359</c:v>
                </c:pt>
                <c:pt idx="498">
                  <c:v>191.64651383828902</c:v>
                </c:pt>
                <c:pt idx="499">
                  <c:v>195.84859522560998</c:v>
                </c:pt>
                <c:pt idx="500">
                  <c:v>195.47510023754933</c:v>
                </c:pt>
                <c:pt idx="501">
                  <c:v>195.47510023754933</c:v>
                </c:pt>
                <c:pt idx="502">
                  <c:v>194.73312179798438</c:v>
                </c:pt>
                <c:pt idx="503">
                  <c:v>194.3561722267815</c:v>
                </c:pt>
                <c:pt idx="504">
                  <c:v>190.49212069000021</c:v>
                </c:pt>
                <c:pt idx="505">
                  <c:v>194.2722237631034</c:v>
                </c:pt>
                <c:pt idx="506">
                  <c:v>197.50095798514383</c:v>
                </c:pt>
                <c:pt idx="507">
                  <c:v>198.22669452545949</c:v>
                </c:pt>
                <c:pt idx="508">
                  <c:v>198.22669452545949</c:v>
                </c:pt>
                <c:pt idx="509">
                  <c:v>201.42537186031643</c:v>
                </c:pt>
                <c:pt idx="510">
                  <c:v>201.8604521401777</c:v>
                </c:pt>
                <c:pt idx="511">
                  <c:v>199.85694151846508</c:v>
                </c:pt>
                <c:pt idx="512">
                  <c:v>200.60162817035814</c:v>
                </c:pt>
                <c:pt idx="513">
                  <c:v>202.07801410164063</c:v>
                </c:pt>
                <c:pt idx="514">
                  <c:v>201.6531460470768</c:v>
                </c:pt>
                <c:pt idx="515">
                  <c:v>201.6531460470768</c:v>
                </c:pt>
                <c:pt idx="516">
                  <c:v>201.28034302283038</c:v>
                </c:pt>
                <c:pt idx="517">
                  <c:v>203.6809532777628</c:v>
                </c:pt>
                <c:pt idx="518">
                  <c:v>205.66847191757222</c:v>
                </c:pt>
                <c:pt idx="519">
                  <c:v>205.66847191757222</c:v>
                </c:pt>
                <c:pt idx="520">
                  <c:v>205.66847191757222</c:v>
                </c:pt>
                <c:pt idx="521">
                  <c:v>208.75363389440793</c:v>
                </c:pt>
                <c:pt idx="522">
                  <c:v>209.16450103635805</c:v>
                </c:pt>
                <c:pt idx="523">
                  <c:v>208.76270233167531</c:v>
                </c:pt>
                <c:pt idx="524">
                  <c:v>208.76270233167531</c:v>
                </c:pt>
                <c:pt idx="525">
                  <c:v>207.54981174551165</c:v>
                </c:pt>
                <c:pt idx="526">
                  <c:v>207.54981174551165</c:v>
                </c:pt>
                <c:pt idx="527">
                  <c:v>207.1338751037523</c:v>
                </c:pt>
                <c:pt idx="528">
                  <c:v>204.85058653790463</c:v>
                </c:pt>
                <c:pt idx="529">
                  <c:v>203.27069054522747</c:v>
                </c:pt>
                <c:pt idx="530">
                  <c:v>202.08627371586761</c:v>
                </c:pt>
                <c:pt idx="531">
                  <c:v>200.80741038946633</c:v>
                </c:pt>
                <c:pt idx="532">
                  <c:v>198.35091238504435</c:v>
                </c:pt>
                <c:pt idx="533">
                  <c:v>198.73244742653162</c:v>
                </c:pt>
                <c:pt idx="534">
                  <c:v>197.58417839185029</c:v>
                </c:pt>
                <c:pt idx="535">
                  <c:v>196.80393889203481</c:v>
                </c:pt>
                <c:pt idx="536">
                  <c:v>197.23578085984502</c:v>
                </c:pt>
                <c:pt idx="537">
                  <c:v>197.6295624048995</c:v>
                </c:pt>
                <c:pt idx="538">
                  <c:v>200.10018353552562</c:v>
                </c:pt>
                <c:pt idx="539">
                  <c:v>201.22576874418917</c:v>
                </c:pt>
                <c:pt idx="540">
                  <c:v>203.57470638548864</c:v>
                </c:pt>
                <c:pt idx="541">
                  <c:v>200.86005997076757</c:v>
                </c:pt>
                <c:pt idx="542">
                  <c:v>202.89201675848642</c:v>
                </c:pt>
                <c:pt idx="543">
                  <c:v>200.10018353552562</c:v>
                </c:pt>
                <c:pt idx="544">
                  <c:v>198.96437652922339</c:v>
                </c:pt>
                <c:pt idx="545">
                  <c:v>196.91356790019961</c:v>
                </c:pt>
                <c:pt idx="546">
                  <c:v>200.14553060127935</c:v>
                </c:pt>
                <c:pt idx="547">
                  <c:v>200.14553060127935</c:v>
                </c:pt>
                <c:pt idx="548">
                  <c:v>203.80467661022305</c:v>
                </c:pt>
                <c:pt idx="549">
                  <c:v>203.80467661022305</c:v>
                </c:pt>
                <c:pt idx="550">
                  <c:v>203.07881058286159</c:v>
                </c:pt>
                <c:pt idx="551">
                  <c:v>199.56124868860559</c:v>
                </c:pt>
                <c:pt idx="552">
                  <c:v>199.56124868860559</c:v>
                </c:pt>
                <c:pt idx="553">
                  <c:v>198.22669452545949</c:v>
                </c:pt>
                <c:pt idx="554">
                  <c:v>197.86025000700499</c:v>
                </c:pt>
                <c:pt idx="555">
                  <c:v>198.23485178785165</c:v>
                </c:pt>
                <c:pt idx="556">
                  <c:v>198.23485178785165</c:v>
                </c:pt>
                <c:pt idx="557">
                  <c:v>195.33568874681521</c:v>
                </c:pt>
                <c:pt idx="558">
                  <c:v>196.23774636318251</c:v>
                </c:pt>
                <c:pt idx="559">
                  <c:v>196.60893757502993</c:v>
                </c:pt>
                <c:pt idx="560">
                  <c:v>198.61950931695094</c:v>
                </c:pt>
                <c:pt idx="561">
                  <c:v>198.98379704429874</c:v>
                </c:pt>
                <c:pt idx="562">
                  <c:v>198.24606837855879</c:v>
                </c:pt>
                <c:pt idx="563">
                  <c:v>194.88859227527144</c:v>
                </c:pt>
                <c:pt idx="564">
                  <c:v>194.14302520246986</c:v>
                </c:pt>
                <c:pt idx="565">
                  <c:v>195.03385117539563</c:v>
                </c:pt>
                <c:pt idx="566">
                  <c:v>194.65793595326011</c:v>
                </c:pt>
                <c:pt idx="567">
                  <c:v>195.03385117539563</c:v>
                </c:pt>
                <c:pt idx="568">
                  <c:v>193.90248570212941</c:v>
                </c:pt>
                <c:pt idx="569">
                  <c:v>194.64947116289011</c:v>
                </c:pt>
                <c:pt idx="570">
                  <c:v>195.57676974333378</c:v>
                </c:pt>
                <c:pt idx="571">
                  <c:v>200.56073471251545</c:v>
                </c:pt>
                <c:pt idx="572">
                  <c:v>204.12853920628424</c:v>
                </c:pt>
                <c:pt idx="573">
                  <c:v>204.81704859274521</c:v>
                </c:pt>
                <c:pt idx="574">
                  <c:v>204.81704859274521</c:v>
                </c:pt>
                <c:pt idx="575">
                  <c:v>200.82180587067785</c:v>
                </c:pt>
                <c:pt idx="576">
                  <c:v>196.60041799805265</c:v>
                </c:pt>
                <c:pt idx="577">
                  <c:v>195.70112386186872</c:v>
                </c:pt>
                <c:pt idx="578">
                  <c:v>200.79034232847278</c:v>
                </c:pt>
                <c:pt idx="579">
                  <c:v>200.79034232847278</c:v>
                </c:pt>
                <c:pt idx="580">
                  <c:v>200.79034232847278</c:v>
                </c:pt>
                <c:pt idx="581">
                  <c:v>200.0632541938395</c:v>
                </c:pt>
                <c:pt idx="582">
                  <c:v>196.90138494798487</c:v>
                </c:pt>
                <c:pt idx="583">
                  <c:v>191.26008649310359</c:v>
                </c:pt>
                <c:pt idx="584">
                  <c:v>191.65529306320866</c:v>
                </c:pt>
                <c:pt idx="585">
                  <c:v>191.26885428177127</c:v>
                </c:pt>
                <c:pt idx="586">
                  <c:v>195.02557760855746</c:v>
                </c:pt>
                <c:pt idx="587">
                  <c:v>195.78243663112505</c:v>
                </c:pt>
                <c:pt idx="588">
                  <c:v>195.78243663112505</c:v>
                </c:pt>
                <c:pt idx="589">
                  <c:v>199.56944147985007</c:v>
                </c:pt>
                <c:pt idx="590">
                  <c:v>203.95399833608951</c:v>
                </c:pt>
                <c:pt idx="591">
                  <c:v>200.46109238319707</c:v>
                </c:pt>
                <c:pt idx="592">
                  <c:v>203.2449892189253</c:v>
                </c:pt>
                <c:pt idx="593">
                  <c:v>203.2449892189253</c:v>
                </c:pt>
                <c:pt idx="594">
                  <c:v>201.94919246290613</c:v>
                </c:pt>
                <c:pt idx="595">
                  <c:v>197.49282028841196</c:v>
                </c:pt>
                <c:pt idx="596">
                  <c:v>202.40236832429503</c:v>
                </c:pt>
                <c:pt idx="597">
                  <c:v>204.17925733423601</c:v>
                </c:pt>
                <c:pt idx="598">
                  <c:v>204.17925733423601</c:v>
                </c:pt>
                <c:pt idx="599">
                  <c:v>205.45258337919165</c:v>
                </c:pt>
                <c:pt idx="600">
                  <c:v>205.79757424191496</c:v>
                </c:pt>
                <c:pt idx="601">
                  <c:v>201.02135497243819</c:v>
                </c:pt>
                <c:pt idx="602">
                  <c:v>200.09300248428065</c:v>
                </c:pt>
                <c:pt idx="603">
                  <c:v>200.4528758915834</c:v>
                </c:pt>
                <c:pt idx="604">
                  <c:v>199.56124868860559</c:v>
                </c:pt>
                <c:pt idx="605">
                  <c:v>199.19873120743603</c:v>
                </c:pt>
                <c:pt idx="606">
                  <c:v>202.72643924958686</c:v>
                </c:pt>
                <c:pt idx="607">
                  <c:v>199.03531846407861</c:v>
                </c:pt>
                <c:pt idx="608">
                  <c:v>198.67137807769393</c:v>
                </c:pt>
                <c:pt idx="609">
                  <c:v>195.02557760855746</c:v>
                </c:pt>
                <c:pt idx="610">
                  <c:v>194.65793595326011</c:v>
                </c:pt>
                <c:pt idx="611">
                  <c:v>194.20701380554067</c:v>
                </c:pt>
                <c:pt idx="612">
                  <c:v>196.69049418530733</c:v>
                </c:pt>
                <c:pt idx="613">
                  <c:v>201.1751159246536</c:v>
                </c:pt>
                <c:pt idx="614">
                  <c:v>201.53192054530439</c:v>
                </c:pt>
                <c:pt idx="615">
                  <c:v>201.87984902748633</c:v>
                </c:pt>
                <c:pt idx="616">
                  <c:v>199.1277515472492</c:v>
                </c:pt>
                <c:pt idx="617">
                  <c:v>195.57676974333378</c:v>
                </c:pt>
                <c:pt idx="618">
                  <c:v>195.57676974333378</c:v>
                </c:pt>
                <c:pt idx="619">
                  <c:v>195.20260072900385</c:v>
                </c:pt>
                <c:pt idx="620">
                  <c:v>200.20114627327109</c:v>
                </c:pt>
                <c:pt idx="621">
                  <c:v>204.66086290098121</c:v>
                </c:pt>
                <c:pt idx="622">
                  <c:v>207.96776328173303</c:v>
                </c:pt>
              </c:numCache>
            </c:numRef>
          </c:yVal>
          <c:smooth val="1"/>
          <c:extLst>
            <c:ext xmlns:c16="http://schemas.microsoft.com/office/drawing/2014/chart" uri="{C3380CC4-5D6E-409C-BE32-E72D297353CC}">
              <c16:uniqueId val="{00000002-1AA9-4388-B2B9-18F84A50BB87}"/>
            </c:ext>
          </c:extLst>
        </c:ser>
        <c:dLbls>
          <c:showLegendKey val="0"/>
          <c:showVal val="0"/>
          <c:showCatName val="0"/>
          <c:showSerName val="0"/>
          <c:showPercent val="0"/>
          <c:showBubbleSize val="0"/>
        </c:dLbls>
        <c:axId val="250716544"/>
        <c:axId val="250718464"/>
        <c:extLst>
          <c:ext xmlns:c15="http://schemas.microsoft.com/office/drawing/2012/chart" uri="{02D57815-91ED-43cb-92C2-25804820EDAC}">
            <c15:filteredScatterSeries>
              <c15:ser>
                <c:idx val="2"/>
                <c:order val="0"/>
                <c:tx>
                  <c:strRef>
                    <c:extLst>
                      <c:ext uri="{02D57815-91ED-43cb-92C2-25804820EDAC}">
                        <c15:formulaRef>
                          <c15:sqref>'Process data log'!$C$7</c15:sqref>
                        </c15:formulaRef>
                      </c:ext>
                    </c:extLst>
                    <c:strCache>
                      <c:ptCount val="1"/>
                      <c:pt idx="0">
                        <c:v>TC1</c:v>
                      </c:pt>
                    </c:strCache>
                  </c:strRef>
                </c:tx>
                <c:spPr>
                  <a:ln w="12700" cap="rnd">
                    <a:solidFill>
                      <a:srgbClr val="00B0F0"/>
                    </a:solidFill>
                    <a:round/>
                  </a:ln>
                  <a:effectLst/>
                </c:spPr>
                <c:marker>
                  <c:symbol val="none"/>
                </c:marker>
                <c:xVal>
                  <c:numRef>
                    <c:extLst>
                      <c:ex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c:ext uri="{02D57815-91ED-43cb-92C2-25804820EDAC}">
                        <c15:formulaRef>
                          <c15:sqref>'Process data log'!$C$8:$C$1143</c15:sqref>
                        </c15:formulaRef>
                      </c:ext>
                    </c:extLst>
                    <c:numCache>
                      <c:formatCode>General</c:formatCode>
                      <c:ptCount val="1136"/>
                      <c:pt idx="0">
                        <c:v>17.3</c:v>
                      </c:pt>
                      <c:pt idx="1">
                        <c:v>16.8</c:v>
                      </c:pt>
                      <c:pt idx="2">
                        <c:v>16.8</c:v>
                      </c:pt>
                      <c:pt idx="3">
                        <c:v>16.5</c:v>
                      </c:pt>
                      <c:pt idx="4">
                        <c:v>16.5</c:v>
                      </c:pt>
                      <c:pt idx="5">
                        <c:v>16.5</c:v>
                      </c:pt>
                      <c:pt idx="6">
                        <c:v>16.5</c:v>
                      </c:pt>
                      <c:pt idx="7">
                        <c:v>16.600000000000001</c:v>
                      </c:pt>
                      <c:pt idx="8">
                        <c:v>16.600000000000001</c:v>
                      </c:pt>
                      <c:pt idx="9">
                        <c:v>16.5</c:v>
                      </c:pt>
                      <c:pt idx="10">
                        <c:v>16.3</c:v>
                      </c:pt>
                      <c:pt idx="11">
                        <c:v>16.100000000000001</c:v>
                      </c:pt>
                      <c:pt idx="12">
                        <c:v>15.6</c:v>
                      </c:pt>
                      <c:pt idx="13">
                        <c:v>15.2</c:v>
                      </c:pt>
                      <c:pt idx="14">
                        <c:v>14.6</c:v>
                      </c:pt>
                      <c:pt idx="15">
                        <c:v>14.1</c:v>
                      </c:pt>
                      <c:pt idx="16">
                        <c:v>13.5</c:v>
                      </c:pt>
                      <c:pt idx="17">
                        <c:v>12.8</c:v>
                      </c:pt>
                      <c:pt idx="18">
                        <c:v>12.2</c:v>
                      </c:pt>
                      <c:pt idx="19">
                        <c:v>11.4</c:v>
                      </c:pt>
                      <c:pt idx="20">
                        <c:v>10.7</c:v>
                      </c:pt>
                      <c:pt idx="21">
                        <c:v>10</c:v>
                      </c:pt>
                      <c:pt idx="22">
                        <c:v>9</c:v>
                      </c:pt>
                      <c:pt idx="23">
                        <c:v>8.1999999999999993</c:v>
                      </c:pt>
                      <c:pt idx="24">
                        <c:v>7.3</c:v>
                      </c:pt>
                      <c:pt idx="25">
                        <c:v>6.4</c:v>
                      </c:pt>
                      <c:pt idx="26">
                        <c:v>5.6</c:v>
                      </c:pt>
                      <c:pt idx="27">
                        <c:v>4.5999999999999996</c:v>
                      </c:pt>
                      <c:pt idx="28">
                        <c:v>3.8</c:v>
                      </c:pt>
                      <c:pt idx="29">
                        <c:v>2.9</c:v>
                      </c:pt>
                      <c:pt idx="30">
                        <c:v>2</c:v>
                      </c:pt>
                      <c:pt idx="31">
                        <c:v>1.1000000000000001</c:v>
                      </c:pt>
                      <c:pt idx="32">
                        <c:v>0.2</c:v>
                      </c:pt>
                      <c:pt idx="33">
                        <c:v>-0.7</c:v>
                      </c:pt>
                      <c:pt idx="34">
                        <c:v>-1.8</c:v>
                      </c:pt>
                      <c:pt idx="35">
                        <c:v>-2.8</c:v>
                      </c:pt>
                      <c:pt idx="36">
                        <c:v>-3.8</c:v>
                      </c:pt>
                      <c:pt idx="37">
                        <c:v>-4.9000000000000004</c:v>
                      </c:pt>
                      <c:pt idx="38">
                        <c:v>-6</c:v>
                      </c:pt>
                      <c:pt idx="39">
                        <c:v>-7</c:v>
                      </c:pt>
                      <c:pt idx="40">
                        <c:v>-8.1999999999999993</c:v>
                      </c:pt>
                      <c:pt idx="41">
                        <c:v>-9.1999999999999993</c:v>
                      </c:pt>
                      <c:pt idx="42">
                        <c:v>-10.3</c:v>
                      </c:pt>
                      <c:pt idx="43">
                        <c:v>-11.2</c:v>
                      </c:pt>
                      <c:pt idx="44">
                        <c:v>-11.8</c:v>
                      </c:pt>
                      <c:pt idx="45">
                        <c:v>-12</c:v>
                      </c:pt>
                      <c:pt idx="46">
                        <c:v>-1.4</c:v>
                      </c:pt>
                      <c:pt idx="47">
                        <c:v>-1.5</c:v>
                      </c:pt>
                      <c:pt idx="48">
                        <c:v>-1.6</c:v>
                      </c:pt>
                      <c:pt idx="49">
                        <c:v>-1.7</c:v>
                      </c:pt>
                      <c:pt idx="50">
                        <c:v>-2.2000000000000002</c:v>
                      </c:pt>
                      <c:pt idx="51">
                        <c:v>-3.1</c:v>
                      </c:pt>
                      <c:pt idx="52">
                        <c:v>-4.4000000000000004</c:v>
                      </c:pt>
                      <c:pt idx="53">
                        <c:v>-6.1</c:v>
                      </c:pt>
                      <c:pt idx="54">
                        <c:v>-8</c:v>
                      </c:pt>
                      <c:pt idx="55">
                        <c:v>-9.1</c:v>
                      </c:pt>
                      <c:pt idx="56">
                        <c:v>-11</c:v>
                      </c:pt>
                      <c:pt idx="57">
                        <c:v>-12.9</c:v>
                      </c:pt>
                      <c:pt idx="58">
                        <c:v>-14.6</c:v>
                      </c:pt>
                      <c:pt idx="59">
                        <c:v>-16.600000000000001</c:v>
                      </c:pt>
                      <c:pt idx="60">
                        <c:v>-19.2</c:v>
                      </c:pt>
                      <c:pt idx="61">
                        <c:v>-22.2</c:v>
                      </c:pt>
                      <c:pt idx="62">
                        <c:v>-25.4</c:v>
                      </c:pt>
                      <c:pt idx="63">
                        <c:v>-28.5</c:v>
                      </c:pt>
                      <c:pt idx="64">
                        <c:v>-30.9</c:v>
                      </c:pt>
                      <c:pt idx="65">
                        <c:v>-33</c:v>
                      </c:pt>
                      <c:pt idx="66">
                        <c:v>-34.9</c:v>
                      </c:pt>
                      <c:pt idx="67">
                        <c:v>-36.200000000000003</c:v>
                      </c:pt>
                      <c:pt idx="68">
                        <c:v>-37.5</c:v>
                      </c:pt>
                      <c:pt idx="69">
                        <c:v>-38.700000000000003</c:v>
                      </c:pt>
                      <c:pt idx="70">
                        <c:v>-39.700000000000003</c:v>
                      </c:pt>
                      <c:pt idx="71">
                        <c:v>-40.4</c:v>
                      </c:pt>
                      <c:pt idx="72">
                        <c:v>-41.3</c:v>
                      </c:pt>
                      <c:pt idx="73">
                        <c:v>-42</c:v>
                      </c:pt>
                      <c:pt idx="74">
                        <c:v>-42.8</c:v>
                      </c:pt>
                      <c:pt idx="75">
                        <c:v>-43.4</c:v>
                      </c:pt>
                      <c:pt idx="76">
                        <c:v>-43.8</c:v>
                      </c:pt>
                      <c:pt idx="77">
                        <c:v>-44.4</c:v>
                      </c:pt>
                      <c:pt idx="78">
                        <c:v>-44.9</c:v>
                      </c:pt>
                      <c:pt idx="79">
                        <c:v>-45.3</c:v>
                      </c:pt>
                      <c:pt idx="80">
                        <c:v>-45.8</c:v>
                      </c:pt>
                      <c:pt idx="81">
                        <c:v>-46.1</c:v>
                      </c:pt>
                      <c:pt idx="82">
                        <c:v>-46.4</c:v>
                      </c:pt>
                      <c:pt idx="83">
                        <c:v>-46.8</c:v>
                      </c:pt>
                      <c:pt idx="84">
                        <c:v>-47.1</c:v>
                      </c:pt>
                      <c:pt idx="85">
                        <c:v>-47.5</c:v>
                      </c:pt>
                      <c:pt idx="86">
                        <c:v>-47.7</c:v>
                      </c:pt>
                      <c:pt idx="87">
                        <c:v>-47.9</c:v>
                      </c:pt>
                      <c:pt idx="88">
                        <c:v>-48.1</c:v>
                      </c:pt>
                      <c:pt idx="89">
                        <c:v>-48.4</c:v>
                      </c:pt>
                      <c:pt idx="90">
                        <c:v>-48.5</c:v>
                      </c:pt>
                      <c:pt idx="91">
                        <c:v>-48.7</c:v>
                      </c:pt>
                      <c:pt idx="92">
                        <c:v>-48.8</c:v>
                      </c:pt>
                      <c:pt idx="93">
                        <c:v>-49</c:v>
                      </c:pt>
                      <c:pt idx="94">
                        <c:v>-49.2</c:v>
                      </c:pt>
                      <c:pt idx="95">
                        <c:v>-49.3</c:v>
                      </c:pt>
                      <c:pt idx="96">
                        <c:v>-49.4</c:v>
                      </c:pt>
                      <c:pt idx="97">
                        <c:v>-49.5</c:v>
                      </c:pt>
                      <c:pt idx="98">
                        <c:v>-49.5</c:v>
                      </c:pt>
                      <c:pt idx="99">
                        <c:v>-49.6</c:v>
                      </c:pt>
                      <c:pt idx="100">
                        <c:v>-49.7</c:v>
                      </c:pt>
                      <c:pt idx="101">
                        <c:v>-49.7</c:v>
                      </c:pt>
                      <c:pt idx="102">
                        <c:v>-49.8</c:v>
                      </c:pt>
                      <c:pt idx="103">
                        <c:v>-49.9</c:v>
                      </c:pt>
                      <c:pt idx="104">
                        <c:v>-50</c:v>
                      </c:pt>
                      <c:pt idx="105">
                        <c:v>-50</c:v>
                      </c:pt>
                      <c:pt idx="106">
                        <c:v>-50</c:v>
                      </c:pt>
                      <c:pt idx="107">
                        <c:v>-50.1</c:v>
                      </c:pt>
                      <c:pt idx="108">
                        <c:v>-50.2</c:v>
                      </c:pt>
                      <c:pt idx="109">
                        <c:v>-50.2</c:v>
                      </c:pt>
                      <c:pt idx="110">
                        <c:v>-50.2</c:v>
                      </c:pt>
                      <c:pt idx="111">
                        <c:v>-50.2</c:v>
                      </c:pt>
                      <c:pt idx="112">
                        <c:v>-50.3</c:v>
                      </c:pt>
                      <c:pt idx="113">
                        <c:v>-50.4</c:v>
                      </c:pt>
                      <c:pt idx="114">
                        <c:v>-50.6</c:v>
                      </c:pt>
                      <c:pt idx="115">
                        <c:v>-50.4</c:v>
                      </c:pt>
                      <c:pt idx="116">
                        <c:v>-50.4</c:v>
                      </c:pt>
                      <c:pt idx="117">
                        <c:v>-50.4</c:v>
                      </c:pt>
                      <c:pt idx="118">
                        <c:v>-50.6</c:v>
                      </c:pt>
                      <c:pt idx="119">
                        <c:v>-50.6</c:v>
                      </c:pt>
                      <c:pt idx="120">
                        <c:v>-50.6</c:v>
                      </c:pt>
                      <c:pt idx="121">
                        <c:v>-50.6</c:v>
                      </c:pt>
                      <c:pt idx="122">
                        <c:v>-50.7</c:v>
                      </c:pt>
                      <c:pt idx="123">
                        <c:v>-50.7</c:v>
                      </c:pt>
                      <c:pt idx="124">
                        <c:v>-50.7</c:v>
                      </c:pt>
                      <c:pt idx="125">
                        <c:v>-50.7</c:v>
                      </c:pt>
                      <c:pt idx="126">
                        <c:v>-50.7</c:v>
                      </c:pt>
                      <c:pt idx="127">
                        <c:v>-50.8</c:v>
                      </c:pt>
                      <c:pt idx="128">
                        <c:v>-50.8</c:v>
                      </c:pt>
                      <c:pt idx="129">
                        <c:v>-50.8</c:v>
                      </c:pt>
                      <c:pt idx="130">
                        <c:v>-50.8</c:v>
                      </c:pt>
                      <c:pt idx="131">
                        <c:v>-50.9</c:v>
                      </c:pt>
                      <c:pt idx="132">
                        <c:v>-50.8</c:v>
                      </c:pt>
                      <c:pt idx="133">
                        <c:v>-50.8</c:v>
                      </c:pt>
                      <c:pt idx="134">
                        <c:v>-50.8</c:v>
                      </c:pt>
                      <c:pt idx="135">
                        <c:v>-50.8</c:v>
                      </c:pt>
                      <c:pt idx="136">
                        <c:v>-50.6</c:v>
                      </c:pt>
                      <c:pt idx="137">
                        <c:v>-50.2</c:v>
                      </c:pt>
                      <c:pt idx="138">
                        <c:v>-49.8</c:v>
                      </c:pt>
                      <c:pt idx="139">
                        <c:v>-49.3</c:v>
                      </c:pt>
                      <c:pt idx="140">
                        <c:v>-48.6</c:v>
                      </c:pt>
                      <c:pt idx="141">
                        <c:v>-47.8</c:v>
                      </c:pt>
                      <c:pt idx="142">
                        <c:v>-47</c:v>
                      </c:pt>
                      <c:pt idx="143">
                        <c:v>-46.2</c:v>
                      </c:pt>
                      <c:pt idx="144">
                        <c:v>-45.2</c:v>
                      </c:pt>
                      <c:pt idx="145">
                        <c:v>-44.4</c:v>
                      </c:pt>
                      <c:pt idx="146">
                        <c:v>-43.4</c:v>
                      </c:pt>
                      <c:pt idx="147">
                        <c:v>-42.3</c:v>
                      </c:pt>
                      <c:pt idx="148">
                        <c:v>-41.2</c:v>
                      </c:pt>
                      <c:pt idx="149">
                        <c:v>-40.200000000000003</c:v>
                      </c:pt>
                      <c:pt idx="150">
                        <c:v>-39</c:v>
                      </c:pt>
                      <c:pt idx="151">
                        <c:v>-37.799999999999997</c:v>
                      </c:pt>
                      <c:pt idx="152">
                        <c:v>-36.700000000000003</c:v>
                      </c:pt>
                      <c:pt idx="153">
                        <c:v>-35.6</c:v>
                      </c:pt>
                      <c:pt idx="154">
                        <c:v>-34.299999999999997</c:v>
                      </c:pt>
                      <c:pt idx="155">
                        <c:v>-33.1</c:v>
                      </c:pt>
                      <c:pt idx="156">
                        <c:v>-31.8</c:v>
                      </c:pt>
                      <c:pt idx="157">
                        <c:v>-30.6</c:v>
                      </c:pt>
                      <c:pt idx="158">
                        <c:v>-29.3</c:v>
                      </c:pt>
                      <c:pt idx="159">
                        <c:v>-28</c:v>
                      </c:pt>
                      <c:pt idx="160">
                        <c:v>-26.8</c:v>
                      </c:pt>
                      <c:pt idx="161">
                        <c:v>-25.6</c:v>
                      </c:pt>
                      <c:pt idx="162">
                        <c:v>-24.3</c:v>
                      </c:pt>
                      <c:pt idx="163">
                        <c:v>-23.1</c:v>
                      </c:pt>
                      <c:pt idx="164">
                        <c:v>-21.8</c:v>
                      </c:pt>
                      <c:pt idx="165">
                        <c:v>-20.6</c:v>
                      </c:pt>
                      <c:pt idx="166">
                        <c:v>-19.600000000000001</c:v>
                      </c:pt>
                      <c:pt idx="167">
                        <c:v>-18.8</c:v>
                      </c:pt>
                      <c:pt idx="168">
                        <c:v>-17.899999999999999</c:v>
                      </c:pt>
                      <c:pt idx="169">
                        <c:v>-17.399999999999999</c:v>
                      </c:pt>
                      <c:pt idx="170">
                        <c:v>-16.8</c:v>
                      </c:pt>
                      <c:pt idx="171">
                        <c:v>-16.3</c:v>
                      </c:pt>
                      <c:pt idx="172">
                        <c:v>-15.8</c:v>
                      </c:pt>
                      <c:pt idx="173">
                        <c:v>-15.5</c:v>
                      </c:pt>
                      <c:pt idx="174">
                        <c:v>-15.2</c:v>
                      </c:pt>
                      <c:pt idx="175">
                        <c:v>-14.8</c:v>
                      </c:pt>
                      <c:pt idx="176">
                        <c:v>-14.5</c:v>
                      </c:pt>
                      <c:pt idx="177">
                        <c:v>-14.3</c:v>
                      </c:pt>
                      <c:pt idx="178">
                        <c:v>-14.2</c:v>
                      </c:pt>
                      <c:pt idx="179">
                        <c:v>-14</c:v>
                      </c:pt>
                      <c:pt idx="180">
                        <c:v>-13.6</c:v>
                      </c:pt>
                      <c:pt idx="181">
                        <c:v>-13.4</c:v>
                      </c:pt>
                      <c:pt idx="182">
                        <c:v>-13.3</c:v>
                      </c:pt>
                      <c:pt idx="183">
                        <c:v>-13.1</c:v>
                      </c:pt>
                      <c:pt idx="184">
                        <c:v>-13.1</c:v>
                      </c:pt>
                      <c:pt idx="185">
                        <c:v>-12.8</c:v>
                      </c:pt>
                      <c:pt idx="186">
                        <c:v>-12.8</c:v>
                      </c:pt>
                      <c:pt idx="187">
                        <c:v>-12.6</c:v>
                      </c:pt>
                      <c:pt idx="188">
                        <c:v>-12.5</c:v>
                      </c:pt>
                      <c:pt idx="189">
                        <c:v>-12.6</c:v>
                      </c:pt>
                      <c:pt idx="190">
                        <c:v>-12.4</c:v>
                      </c:pt>
                      <c:pt idx="191">
                        <c:v>-12.2</c:v>
                      </c:pt>
                      <c:pt idx="192">
                        <c:v>-12.2</c:v>
                      </c:pt>
                      <c:pt idx="193">
                        <c:v>-12.3</c:v>
                      </c:pt>
                      <c:pt idx="194">
                        <c:v>-12.2</c:v>
                      </c:pt>
                      <c:pt idx="195">
                        <c:v>-12.1</c:v>
                      </c:pt>
                      <c:pt idx="196">
                        <c:v>-11.9</c:v>
                      </c:pt>
                      <c:pt idx="197">
                        <c:v>-12.1</c:v>
                      </c:pt>
                      <c:pt idx="198">
                        <c:v>-12</c:v>
                      </c:pt>
                      <c:pt idx="199">
                        <c:v>-11.9</c:v>
                      </c:pt>
                      <c:pt idx="200">
                        <c:v>-11.9</c:v>
                      </c:pt>
                      <c:pt idx="201">
                        <c:v>-11.9</c:v>
                      </c:pt>
                      <c:pt idx="202">
                        <c:v>-11.8</c:v>
                      </c:pt>
                      <c:pt idx="203">
                        <c:v>-11.8</c:v>
                      </c:pt>
                      <c:pt idx="204">
                        <c:v>-11.8</c:v>
                      </c:pt>
                      <c:pt idx="205">
                        <c:v>-11.6</c:v>
                      </c:pt>
                      <c:pt idx="206">
                        <c:v>-11.7</c:v>
                      </c:pt>
                      <c:pt idx="207">
                        <c:v>-11.6</c:v>
                      </c:pt>
                      <c:pt idx="208">
                        <c:v>-11.6</c:v>
                      </c:pt>
                      <c:pt idx="209">
                        <c:v>-11.5</c:v>
                      </c:pt>
                      <c:pt idx="210">
                        <c:v>-11.6</c:v>
                      </c:pt>
                      <c:pt idx="211">
                        <c:v>-11.5</c:v>
                      </c:pt>
                      <c:pt idx="212">
                        <c:v>-11.5</c:v>
                      </c:pt>
                      <c:pt idx="213">
                        <c:v>-11.5</c:v>
                      </c:pt>
                      <c:pt idx="214">
                        <c:v>-11.5</c:v>
                      </c:pt>
                      <c:pt idx="215">
                        <c:v>-11.5</c:v>
                      </c:pt>
                      <c:pt idx="216">
                        <c:v>-11.5</c:v>
                      </c:pt>
                      <c:pt idx="217">
                        <c:v>-11.5</c:v>
                      </c:pt>
                      <c:pt idx="218">
                        <c:v>-11.4</c:v>
                      </c:pt>
                      <c:pt idx="219">
                        <c:v>-11.4</c:v>
                      </c:pt>
                      <c:pt idx="220">
                        <c:v>-11.4</c:v>
                      </c:pt>
                      <c:pt idx="221">
                        <c:v>-11.4</c:v>
                      </c:pt>
                      <c:pt idx="222">
                        <c:v>-11.5</c:v>
                      </c:pt>
                      <c:pt idx="223">
                        <c:v>-11.4</c:v>
                      </c:pt>
                      <c:pt idx="224">
                        <c:v>-11.3</c:v>
                      </c:pt>
                      <c:pt idx="225">
                        <c:v>-11.4</c:v>
                      </c:pt>
                      <c:pt idx="226">
                        <c:v>-11.4</c:v>
                      </c:pt>
                      <c:pt idx="227">
                        <c:v>-11.7</c:v>
                      </c:pt>
                      <c:pt idx="228">
                        <c:v>-12.1</c:v>
                      </c:pt>
                      <c:pt idx="229">
                        <c:v>-12.5</c:v>
                      </c:pt>
                      <c:pt idx="230">
                        <c:v>-13.1</c:v>
                      </c:pt>
                      <c:pt idx="231">
                        <c:v>-13.7</c:v>
                      </c:pt>
                      <c:pt idx="232">
                        <c:v>-14.4</c:v>
                      </c:pt>
                      <c:pt idx="233">
                        <c:v>-15.2</c:v>
                      </c:pt>
                      <c:pt idx="234">
                        <c:v>-16</c:v>
                      </c:pt>
                      <c:pt idx="235">
                        <c:v>-16.899999999999999</c:v>
                      </c:pt>
                      <c:pt idx="236">
                        <c:v>-17.8</c:v>
                      </c:pt>
                      <c:pt idx="237">
                        <c:v>-18.8</c:v>
                      </c:pt>
                      <c:pt idx="238">
                        <c:v>-19.899999999999999</c:v>
                      </c:pt>
                      <c:pt idx="239">
                        <c:v>-20.9</c:v>
                      </c:pt>
                      <c:pt idx="240">
                        <c:v>-22</c:v>
                      </c:pt>
                      <c:pt idx="241">
                        <c:v>-23</c:v>
                      </c:pt>
                      <c:pt idx="242">
                        <c:v>-24.1</c:v>
                      </c:pt>
                      <c:pt idx="243">
                        <c:v>-25.1</c:v>
                      </c:pt>
                      <c:pt idx="244">
                        <c:v>-26.2</c:v>
                      </c:pt>
                      <c:pt idx="245">
                        <c:v>-27.4</c:v>
                      </c:pt>
                      <c:pt idx="246">
                        <c:v>-28.5</c:v>
                      </c:pt>
                      <c:pt idx="247">
                        <c:v>-29.8</c:v>
                      </c:pt>
                      <c:pt idx="248">
                        <c:v>-30.9</c:v>
                      </c:pt>
                      <c:pt idx="249">
                        <c:v>-32.1</c:v>
                      </c:pt>
                      <c:pt idx="250">
                        <c:v>-33.200000000000003</c:v>
                      </c:pt>
                      <c:pt idx="251">
                        <c:v>-34.299999999999997</c:v>
                      </c:pt>
                      <c:pt idx="252">
                        <c:v>-35.299999999999997</c:v>
                      </c:pt>
                      <c:pt idx="253">
                        <c:v>-36.4</c:v>
                      </c:pt>
                      <c:pt idx="254">
                        <c:v>-37.4</c:v>
                      </c:pt>
                      <c:pt idx="255">
                        <c:v>-38.4</c:v>
                      </c:pt>
                      <c:pt idx="256">
                        <c:v>-39.1</c:v>
                      </c:pt>
                      <c:pt idx="257">
                        <c:v>-40.1</c:v>
                      </c:pt>
                      <c:pt idx="258">
                        <c:v>-40.700000000000003</c:v>
                      </c:pt>
                      <c:pt idx="259">
                        <c:v>-41.6</c:v>
                      </c:pt>
                      <c:pt idx="260">
                        <c:v>-42.2</c:v>
                      </c:pt>
                      <c:pt idx="261">
                        <c:v>-43</c:v>
                      </c:pt>
                      <c:pt idx="262">
                        <c:v>-43.4</c:v>
                      </c:pt>
                      <c:pt idx="263">
                        <c:v>-44.2</c:v>
                      </c:pt>
                      <c:pt idx="264">
                        <c:v>-44.6</c:v>
                      </c:pt>
                      <c:pt idx="265">
                        <c:v>-45.1</c:v>
                      </c:pt>
                      <c:pt idx="266">
                        <c:v>-45.6</c:v>
                      </c:pt>
                      <c:pt idx="267">
                        <c:v>-46</c:v>
                      </c:pt>
                      <c:pt idx="268">
                        <c:v>-46.4</c:v>
                      </c:pt>
                      <c:pt idx="269">
                        <c:v>-46.7</c:v>
                      </c:pt>
                      <c:pt idx="270">
                        <c:v>-47.2</c:v>
                      </c:pt>
                      <c:pt idx="271">
                        <c:v>-47.4</c:v>
                      </c:pt>
                      <c:pt idx="272">
                        <c:v>-47.8</c:v>
                      </c:pt>
                      <c:pt idx="273">
                        <c:v>-47.9</c:v>
                      </c:pt>
                      <c:pt idx="274">
                        <c:v>-48.1</c:v>
                      </c:pt>
                      <c:pt idx="275">
                        <c:v>-48.3</c:v>
                      </c:pt>
                      <c:pt idx="276">
                        <c:v>-48.5</c:v>
                      </c:pt>
                      <c:pt idx="277">
                        <c:v>-48.7</c:v>
                      </c:pt>
                      <c:pt idx="278">
                        <c:v>-48.8</c:v>
                      </c:pt>
                      <c:pt idx="279">
                        <c:v>-49</c:v>
                      </c:pt>
                      <c:pt idx="280">
                        <c:v>-49.2</c:v>
                      </c:pt>
                      <c:pt idx="281">
                        <c:v>-49.2</c:v>
                      </c:pt>
                      <c:pt idx="282">
                        <c:v>-49.5</c:v>
                      </c:pt>
                      <c:pt idx="283">
                        <c:v>-49.6</c:v>
                      </c:pt>
                      <c:pt idx="284">
                        <c:v>-49.5</c:v>
                      </c:pt>
                      <c:pt idx="285">
                        <c:v>-49.7</c:v>
                      </c:pt>
                      <c:pt idx="286">
                        <c:v>-49.8</c:v>
                      </c:pt>
                      <c:pt idx="287">
                        <c:v>-49.9</c:v>
                      </c:pt>
                      <c:pt idx="288">
                        <c:v>-49.9</c:v>
                      </c:pt>
                      <c:pt idx="289">
                        <c:v>-50</c:v>
                      </c:pt>
                      <c:pt idx="290">
                        <c:v>-50</c:v>
                      </c:pt>
                      <c:pt idx="291">
                        <c:v>-50.1</c:v>
                      </c:pt>
                      <c:pt idx="292">
                        <c:v>-50.1</c:v>
                      </c:pt>
                      <c:pt idx="293">
                        <c:v>-50.2</c:v>
                      </c:pt>
                      <c:pt idx="294">
                        <c:v>-50.2</c:v>
                      </c:pt>
                      <c:pt idx="295">
                        <c:v>-50.2</c:v>
                      </c:pt>
                      <c:pt idx="296">
                        <c:v>-50.2</c:v>
                      </c:pt>
                      <c:pt idx="297">
                        <c:v>-50.4</c:v>
                      </c:pt>
                      <c:pt idx="298">
                        <c:v>-50.4</c:v>
                      </c:pt>
                      <c:pt idx="299">
                        <c:v>-50.6</c:v>
                      </c:pt>
                      <c:pt idx="300">
                        <c:v>-50.6</c:v>
                      </c:pt>
                      <c:pt idx="301">
                        <c:v>-50.6</c:v>
                      </c:pt>
                      <c:pt idx="302">
                        <c:v>-50.6</c:v>
                      </c:pt>
                      <c:pt idx="303">
                        <c:v>-50.6</c:v>
                      </c:pt>
                      <c:pt idx="304">
                        <c:v>-50.6</c:v>
                      </c:pt>
                      <c:pt idx="305">
                        <c:v>-50.6</c:v>
                      </c:pt>
                      <c:pt idx="306">
                        <c:v>-50.8</c:v>
                      </c:pt>
                      <c:pt idx="307">
                        <c:v>-50.7</c:v>
                      </c:pt>
                      <c:pt idx="308">
                        <c:v>-50.7</c:v>
                      </c:pt>
                      <c:pt idx="309">
                        <c:v>-50.8</c:v>
                      </c:pt>
                      <c:pt idx="310">
                        <c:v>-50.8</c:v>
                      </c:pt>
                      <c:pt idx="311">
                        <c:v>-50.7</c:v>
                      </c:pt>
                      <c:pt idx="312">
                        <c:v>-50.9</c:v>
                      </c:pt>
                      <c:pt idx="313">
                        <c:v>-50.8</c:v>
                      </c:pt>
                      <c:pt idx="314">
                        <c:v>-50.9</c:v>
                      </c:pt>
                      <c:pt idx="315">
                        <c:v>-50.8</c:v>
                      </c:pt>
                      <c:pt idx="316">
                        <c:v>-50.8</c:v>
                      </c:pt>
                      <c:pt idx="317">
                        <c:v>-50.8</c:v>
                      </c:pt>
                      <c:pt idx="318">
                        <c:v>-50.8</c:v>
                      </c:pt>
                      <c:pt idx="319">
                        <c:v>-50.9</c:v>
                      </c:pt>
                      <c:pt idx="320">
                        <c:v>-50.9</c:v>
                      </c:pt>
                      <c:pt idx="321">
                        <c:v>-50.9</c:v>
                      </c:pt>
                      <c:pt idx="322">
                        <c:v>-50.8</c:v>
                      </c:pt>
                      <c:pt idx="323">
                        <c:v>-50.7</c:v>
                      </c:pt>
                      <c:pt idx="324">
                        <c:v>-50.4</c:v>
                      </c:pt>
                      <c:pt idx="325">
                        <c:v>-50.3</c:v>
                      </c:pt>
                      <c:pt idx="326">
                        <c:v>-49.9</c:v>
                      </c:pt>
                      <c:pt idx="327">
                        <c:v>-49.7</c:v>
                      </c:pt>
                      <c:pt idx="328">
                        <c:v>-49.3</c:v>
                      </c:pt>
                      <c:pt idx="329">
                        <c:v>-48.8</c:v>
                      </c:pt>
                      <c:pt idx="330">
                        <c:v>-48.4</c:v>
                      </c:pt>
                      <c:pt idx="331">
                        <c:v>-48.1</c:v>
                      </c:pt>
                      <c:pt idx="332">
                        <c:v>-47.6</c:v>
                      </c:pt>
                      <c:pt idx="333">
                        <c:v>-47</c:v>
                      </c:pt>
                      <c:pt idx="334">
                        <c:v>-46.6</c:v>
                      </c:pt>
                      <c:pt idx="335">
                        <c:v>-46</c:v>
                      </c:pt>
                      <c:pt idx="336">
                        <c:v>-45.4</c:v>
                      </c:pt>
                      <c:pt idx="337">
                        <c:v>-45.1</c:v>
                      </c:pt>
                      <c:pt idx="338">
                        <c:v>-44.6</c:v>
                      </c:pt>
                      <c:pt idx="339">
                        <c:v>-44.4</c:v>
                      </c:pt>
                      <c:pt idx="340">
                        <c:v>-43.9</c:v>
                      </c:pt>
                      <c:pt idx="341">
                        <c:v>-43.6</c:v>
                      </c:pt>
                      <c:pt idx="342">
                        <c:v>-43.5</c:v>
                      </c:pt>
                      <c:pt idx="343">
                        <c:v>-43.2</c:v>
                      </c:pt>
                      <c:pt idx="344">
                        <c:v>-43.1</c:v>
                      </c:pt>
                      <c:pt idx="345">
                        <c:v>-42.9</c:v>
                      </c:pt>
                      <c:pt idx="346">
                        <c:v>-42.8</c:v>
                      </c:pt>
                      <c:pt idx="347">
                        <c:v>-42.6</c:v>
                      </c:pt>
                      <c:pt idx="348">
                        <c:v>-42.6</c:v>
                      </c:pt>
                      <c:pt idx="349">
                        <c:v>-42.2</c:v>
                      </c:pt>
                      <c:pt idx="350">
                        <c:v>-42.3</c:v>
                      </c:pt>
                      <c:pt idx="351">
                        <c:v>-42</c:v>
                      </c:pt>
                      <c:pt idx="352">
                        <c:v>-42.3</c:v>
                      </c:pt>
                      <c:pt idx="353">
                        <c:v>-42.4</c:v>
                      </c:pt>
                      <c:pt idx="354">
                        <c:v>-42.7</c:v>
                      </c:pt>
                      <c:pt idx="355">
                        <c:v>-43</c:v>
                      </c:pt>
                      <c:pt idx="356">
                        <c:v>-43.1</c:v>
                      </c:pt>
                      <c:pt idx="357">
                        <c:v>-43</c:v>
                      </c:pt>
                      <c:pt idx="358">
                        <c:v>-43.2</c:v>
                      </c:pt>
                      <c:pt idx="359">
                        <c:v>-43.2</c:v>
                      </c:pt>
                      <c:pt idx="360">
                        <c:v>-43.4</c:v>
                      </c:pt>
                      <c:pt idx="361">
                        <c:v>-43.3</c:v>
                      </c:pt>
                      <c:pt idx="362">
                        <c:v>-43.4</c:v>
                      </c:pt>
                      <c:pt idx="363">
                        <c:v>-43.4</c:v>
                      </c:pt>
                      <c:pt idx="364">
                        <c:v>-43.4</c:v>
                      </c:pt>
                      <c:pt idx="365">
                        <c:v>-43.3</c:v>
                      </c:pt>
                      <c:pt idx="366">
                        <c:v>-43.4</c:v>
                      </c:pt>
                      <c:pt idx="367">
                        <c:v>-43.3</c:v>
                      </c:pt>
                      <c:pt idx="368">
                        <c:v>-43.4</c:v>
                      </c:pt>
                      <c:pt idx="369">
                        <c:v>-43.3</c:v>
                      </c:pt>
                      <c:pt idx="370">
                        <c:v>-43.3</c:v>
                      </c:pt>
                      <c:pt idx="371">
                        <c:v>-43.2</c:v>
                      </c:pt>
                      <c:pt idx="372">
                        <c:v>-43.3</c:v>
                      </c:pt>
                      <c:pt idx="373">
                        <c:v>-43.2</c:v>
                      </c:pt>
                      <c:pt idx="374">
                        <c:v>-43.2</c:v>
                      </c:pt>
                      <c:pt idx="375">
                        <c:v>-43.2</c:v>
                      </c:pt>
                      <c:pt idx="376">
                        <c:v>-43.3</c:v>
                      </c:pt>
                      <c:pt idx="377">
                        <c:v>-43.2</c:v>
                      </c:pt>
                      <c:pt idx="378">
                        <c:v>-43.3</c:v>
                      </c:pt>
                      <c:pt idx="379">
                        <c:v>-43.1</c:v>
                      </c:pt>
                      <c:pt idx="380">
                        <c:v>-43.1</c:v>
                      </c:pt>
                      <c:pt idx="381">
                        <c:v>-43.2</c:v>
                      </c:pt>
                      <c:pt idx="382">
                        <c:v>-43.4</c:v>
                      </c:pt>
                      <c:pt idx="383">
                        <c:v>-43.5</c:v>
                      </c:pt>
                      <c:pt idx="384">
                        <c:v>-43.4</c:v>
                      </c:pt>
                      <c:pt idx="385">
                        <c:v>-43.4</c:v>
                      </c:pt>
                      <c:pt idx="386">
                        <c:v>-43.6</c:v>
                      </c:pt>
                      <c:pt idx="387">
                        <c:v>-43.6</c:v>
                      </c:pt>
                      <c:pt idx="388">
                        <c:v>-43.5</c:v>
                      </c:pt>
                      <c:pt idx="389">
                        <c:v>-43.8</c:v>
                      </c:pt>
                      <c:pt idx="390">
                        <c:v>-43.6</c:v>
                      </c:pt>
                      <c:pt idx="391">
                        <c:v>-43.6</c:v>
                      </c:pt>
                      <c:pt idx="392">
                        <c:v>-43.4</c:v>
                      </c:pt>
                      <c:pt idx="393">
                        <c:v>-43.3</c:v>
                      </c:pt>
                      <c:pt idx="394">
                        <c:v>-43.1</c:v>
                      </c:pt>
                      <c:pt idx="395">
                        <c:v>-43.3</c:v>
                      </c:pt>
                      <c:pt idx="396">
                        <c:v>-42.9</c:v>
                      </c:pt>
                      <c:pt idx="397">
                        <c:v>-42.9</c:v>
                      </c:pt>
                      <c:pt idx="398">
                        <c:v>-42.7</c:v>
                      </c:pt>
                      <c:pt idx="399">
                        <c:v>-42.7</c:v>
                      </c:pt>
                      <c:pt idx="400">
                        <c:v>-42.3</c:v>
                      </c:pt>
                      <c:pt idx="401">
                        <c:v>-42.3</c:v>
                      </c:pt>
                      <c:pt idx="402">
                        <c:v>-42.1</c:v>
                      </c:pt>
                      <c:pt idx="403">
                        <c:v>-42.1</c:v>
                      </c:pt>
                      <c:pt idx="404">
                        <c:v>-42</c:v>
                      </c:pt>
                      <c:pt idx="405">
                        <c:v>-41.7</c:v>
                      </c:pt>
                      <c:pt idx="406">
                        <c:v>-41.8</c:v>
                      </c:pt>
                      <c:pt idx="407">
                        <c:v>-41.6</c:v>
                      </c:pt>
                      <c:pt idx="408">
                        <c:v>-41.4</c:v>
                      </c:pt>
                      <c:pt idx="409">
                        <c:v>-41.5</c:v>
                      </c:pt>
                      <c:pt idx="410">
                        <c:v>-41.3</c:v>
                      </c:pt>
                      <c:pt idx="411">
                        <c:v>-41.2</c:v>
                      </c:pt>
                      <c:pt idx="412">
                        <c:v>-41</c:v>
                      </c:pt>
                      <c:pt idx="413">
                        <c:v>-41</c:v>
                      </c:pt>
                      <c:pt idx="414">
                        <c:v>-40.700000000000003</c:v>
                      </c:pt>
                      <c:pt idx="415">
                        <c:v>-40.700000000000003</c:v>
                      </c:pt>
                      <c:pt idx="416">
                        <c:v>-40.6</c:v>
                      </c:pt>
                      <c:pt idx="417">
                        <c:v>-40.5</c:v>
                      </c:pt>
                      <c:pt idx="418">
                        <c:v>-40.4</c:v>
                      </c:pt>
                      <c:pt idx="419">
                        <c:v>-40.200000000000003</c:v>
                      </c:pt>
                      <c:pt idx="420">
                        <c:v>-40.1</c:v>
                      </c:pt>
                      <c:pt idx="421">
                        <c:v>-40</c:v>
                      </c:pt>
                      <c:pt idx="422">
                        <c:v>-39.799999999999997</c:v>
                      </c:pt>
                      <c:pt idx="423">
                        <c:v>-39.700000000000003</c:v>
                      </c:pt>
                      <c:pt idx="424">
                        <c:v>-39.5</c:v>
                      </c:pt>
                      <c:pt idx="425">
                        <c:v>-39.4</c:v>
                      </c:pt>
                      <c:pt idx="426">
                        <c:v>-39.1</c:v>
                      </c:pt>
                      <c:pt idx="427">
                        <c:v>-39</c:v>
                      </c:pt>
                      <c:pt idx="428">
                        <c:v>-38.9</c:v>
                      </c:pt>
                      <c:pt idx="429">
                        <c:v>-38.799999999999997</c:v>
                      </c:pt>
                      <c:pt idx="430">
                        <c:v>-38.700000000000003</c:v>
                      </c:pt>
                      <c:pt idx="431">
                        <c:v>-38.5</c:v>
                      </c:pt>
                      <c:pt idx="432">
                        <c:v>-38.5</c:v>
                      </c:pt>
                      <c:pt idx="433">
                        <c:v>-38.200000000000003</c:v>
                      </c:pt>
                      <c:pt idx="434">
                        <c:v>-38.200000000000003</c:v>
                      </c:pt>
                      <c:pt idx="435">
                        <c:v>-38.1</c:v>
                      </c:pt>
                      <c:pt idx="436">
                        <c:v>-37.9</c:v>
                      </c:pt>
                      <c:pt idx="437">
                        <c:v>-37.799999999999997</c:v>
                      </c:pt>
                      <c:pt idx="438">
                        <c:v>-37.799999999999997</c:v>
                      </c:pt>
                      <c:pt idx="439">
                        <c:v>-37.799999999999997</c:v>
                      </c:pt>
                      <c:pt idx="440">
                        <c:v>-37.4</c:v>
                      </c:pt>
                      <c:pt idx="441">
                        <c:v>-37.5</c:v>
                      </c:pt>
                      <c:pt idx="442">
                        <c:v>-37.1</c:v>
                      </c:pt>
                      <c:pt idx="443">
                        <c:v>-37.200000000000003</c:v>
                      </c:pt>
                      <c:pt idx="444">
                        <c:v>-37</c:v>
                      </c:pt>
                      <c:pt idx="445">
                        <c:v>-37</c:v>
                      </c:pt>
                      <c:pt idx="446">
                        <c:v>-36.799999999999997</c:v>
                      </c:pt>
                      <c:pt idx="447">
                        <c:v>-36.799999999999997</c:v>
                      </c:pt>
                      <c:pt idx="448">
                        <c:v>-36.5</c:v>
                      </c:pt>
                      <c:pt idx="449">
                        <c:v>-36.6</c:v>
                      </c:pt>
                      <c:pt idx="450">
                        <c:v>-36.4</c:v>
                      </c:pt>
                      <c:pt idx="451">
                        <c:v>-36.4</c:v>
                      </c:pt>
                      <c:pt idx="452">
                        <c:v>-36.200000000000003</c:v>
                      </c:pt>
                      <c:pt idx="453">
                        <c:v>-35.9</c:v>
                      </c:pt>
                      <c:pt idx="454">
                        <c:v>-35.9</c:v>
                      </c:pt>
                      <c:pt idx="455">
                        <c:v>-35.799999999999997</c:v>
                      </c:pt>
                      <c:pt idx="456">
                        <c:v>-35.700000000000003</c:v>
                      </c:pt>
                      <c:pt idx="457">
                        <c:v>-35.799999999999997</c:v>
                      </c:pt>
                      <c:pt idx="458">
                        <c:v>-35.6</c:v>
                      </c:pt>
                      <c:pt idx="459">
                        <c:v>-35.6</c:v>
                      </c:pt>
                      <c:pt idx="460">
                        <c:v>-35.5</c:v>
                      </c:pt>
                      <c:pt idx="461">
                        <c:v>-35.4</c:v>
                      </c:pt>
                      <c:pt idx="462">
                        <c:v>-35.1</c:v>
                      </c:pt>
                      <c:pt idx="463">
                        <c:v>-35.1</c:v>
                      </c:pt>
                      <c:pt idx="464">
                        <c:v>-35</c:v>
                      </c:pt>
                      <c:pt idx="465">
                        <c:v>-34.9</c:v>
                      </c:pt>
                      <c:pt idx="466">
                        <c:v>-34.9</c:v>
                      </c:pt>
                      <c:pt idx="467">
                        <c:v>-34.9</c:v>
                      </c:pt>
                      <c:pt idx="468">
                        <c:v>-34.700000000000003</c:v>
                      </c:pt>
                      <c:pt idx="469">
                        <c:v>-34.700000000000003</c:v>
                      </c:pt>
                      <c:pt idx="470">
                        <c:v>-34.6</c:v>
                      </c:pt>
                      <c:pt idx="471">
                        <c:v>-34.299999999999997</c:v>
                      </c:pt>
                      <c:pt idx="472">
                        <c:v>-34.200000000000003</c:v>
                      </c:pt>
                      <c:pt idx="473">
                        <c:v>-34.1</c:v>
                      </c:pt>
                      <c:pt idx="474">
                        <c:v>-34</c:v>
                      </c:pt>
                      <c:pt idx="475">
                        <c:v>-33.799999999999997</c:v>
                      </c:pt>
                      <c:pt idx="476">
                        <c:v>-33.9</c:v>
                      </c:pt>
                      <c:pt idx="477">
                        <c:v>-33.6</c:v>
                      </c:pt>
                      <c:pt idx="478">
                        <c:v>-33.6</c:v>
                      </c:pt>
                      <c:pt idx="479">
                        <c:v>-33.4</c:v>
                      </c:pt>
                      <c:pt idx="480">
                        <c:v>-33.5</c:v>
                      </c:pt>
                      <c:pt idx="481">
                        <c:v>-33.1</c:v>
                      </c:pt>
                      <c:pt idx="482">
                        <c:v>-33.299999999999997</c:v>
                      </c:pt>
                      <c:pt idx="483">
                        <c:v>-33</c:v>
                      </c:pt>
                      <c:pt idx="484">
                        <c:v>-33.1</c:v>
                      </c:pt>
                      <c:pt idx="485">
                        <c:v>-32.799999999999997</c:v>
                      </c:pt>
                      <c:pt idx="486">
                        <c:v>-32.700000000000003</c:v>
                      </c:pt>
                      <c:pt idx="487">
                        <c:v>-32.799999999999997</c:v>
                      </c:pt>
                      <c:pt idx="488">
                        <c:v>-32.5</c:v>
                      </c:pt>
                      <c:pt idx="489">
                        <c:v>-32.700000000000003</c:v>
                      </c:pt>
                      <c:pt idx="490">
                        <c:v>-32.5</c:v>
                      </c:pt>
                      <c:pt idx="491">
                        <c:v>-32.299999999999997</c:v>
                      </c:pt>
                      <c:pt idx="492">
                        <c:v>-32.299999999999997</c:v>
                      </c:pt>
                      <c:pt idx="493">
                        <c:v>-32.200000000000003</c:v>
                      </c:pt>
                      <c:pt idx="494">
                        <c:v>-32.299999999999997</c:v>
                      </c:pt>
                      <c:pt idx="495">
                        <c:v>-32.1</c:v>
                      </c:pt>
                      <c:pt idx="496">
                        <c:v>-32.4</c:v>
                      </c:pt>
                      <c:pt idx="497">
                        <c:v>-32.1</c:v>
                      </c:pt>
                      <c:pt idx="498">
                        <c:v>-32.1</c:v>
                      </c:pt>
                      <c:pt idx="499">
                        <c:v>-32</c:v>
                      </c:pt>
                      <c:pt idx="500">
                        <c:v>-31.8</c:v>
                      </c:pt>
                      <c:pt idx="501">
                        <c:v>-32.6</c:v>
                      </c:pt>
                      <c:pt idx="502">
                        <c:v>-32.200000000000003</c:v>
                      </c:pt>
                      <c:pt idx="503">
                        <c:v>-32.5</c:v>
                      </c:pt>
                      <c:pt idx="504">
                        <c:v>-32.5</c:v>
                      </c:pt>
                      <c:pt idx="505">
                        <c:v>-32.5</c:v>
                      </c:pt>
                      <c:pt idx="506">
                        <c:v>-32.200000000000003</c:v>
                      </c:pt>
                      <c:pt idx="507">
                        <c:v>-31.8</c:v>
                      </c:pt>
                      <c:pt idx="508">
                        <c:v>-32.1</c:v>
                      </c:pt>
                      <c:pt idx="509">
                        <c:v>-31.8</c:v>
                      </c:pt>
                      <c:pt idx="510">
                        <c:v>-31.8</c:v>
                      </c:pt>
                      <c:pt idx="511">
                        <c:v>-31.5</c:v>
                      </c:pt>
                      <c:pt idx="512">
                        <c:v>-31.6</c:v>
                      </c:pt>
                      <c:pt idx="513">
                        <c:v>-31.4</c:v>
                      </c:pt>
                      <c:pt idx="514">
                        <c:v>-31.4</c:v>
                      </c:pt>
                      <c:pt idx="515">
                        <c:v>-31.1</c:v>
                      </c:pt>
                      <c:pt idx="516">
                        <c:v>-31.4</c:v>
                      </c:pt>
                      <c:pt idx="517">
                        <c:v>-32</c:v>
                      </c:pt>
                      <c:pt idx="518">
                        <c:v>-32.5</c:v>
                      </c:pt>
                      <c:pt idx="519">
                        <c:v>-32.799999999999997</c:v>
                      </c:pt>
                      <c:pt idx="520">
                        <c:v>-33.700000000000003</c:v>
                      </c:pt>
                      <c:pt idx="521">
                        <c:v>-32.799999999999997</c:v>
                      </c:pt>
                      <c:pt idx="522">
                        <c:v>-32.200000000000003</c:v>
                      </c:pt>
                      <c:pt idx="523">
                        <c:v>-32.1</c:v>
                      </c:pt>
                      <c:pt idx="524">
                        <c:v>-31.7</c:v>
                      </c:pt>
                      <c:pt idx="525">
                        <c:v>-31.6</c:v>
                      </c:pt>
                      <c:pt idx="526">
                        <c:v>-31.1</c:v>
                      </c:pt>
                      <c:pt idx="527">
                        <c:v>-31.2</c:v>
                      </c:pt>
                      <c:pt idx="528">
                        <c:v>-31.4</c:v>
                      </c:pt>
                      <c:pt idx="529">
                        <c:v>-31.5</c:v>
                      </c:pt>
                      <c:pt idx="530">
                        <c:v>-31.5</c:v>
                      </c:pt>
                      <c:pt idx="531">
                        <c:v>-31</c:v>
                      </c:pt>
                      <c:pt idx="532">
                        <c:v>-30.9</c:v>
                      </c:pt>
                      <c:pt idx="533">
                        <c:v>-30.8</c:v>
                      </c:pt>
                      <c:pt idx="534">
                        <c:v>-30.6</c:v>
                      </c:pt>
                      <c:pt idx="535">
                        <c:v>-30.6</c:v>
                      </c:pt>
                      <c:pt idx="536">
                        <c:v>-30.5</c:v>
                      </c:pt>
                      <c:pt idx="537">
                        <c:v>-30.5</c:v>
                      </c:pt>
                      <c:pt idx="538">
                        <c:v>-30.4</c:v>
                      </c:pt>
                      <c:pt idx="539">
                        <c:v>-30.5</c:v>
                      </c:pt>
                      <c:pt idx="540">
                        <c:v>-30.5</c:v>
                      </c:pt>
                      <c:pt idx="541">
                        <c:v>-30.4</c:v>
                      </c:pt>
                      <c:pt idx="542">
                        <c:v>-30.5</c:v>
                      </c:pt>
                      <c:pt idx="543">
                        <c:v>-30.1</c:v>
                      </c:pt>
                      <c:pt idx="544">
                        <c:v>-30.4</c:v>
                      </c:pt>
                      <c:pt idx="545">
                        <c:v>-30.3</c:v>
                      </c:pt>
                      <c:pt idx="546">
                        <c:v>-30.4</c:v>
                      </c:pt>
                      <c:pt idx="547">
                        <c:v>-30.6</c:v>
                      </c:pt>
                      <c:pt idx="548">
                        <c:v>-30.6</c:v>
                      </c:pt>
                      <c:pt idx="549">
                        <c:v>-30.6</c:v>
                      </c:pt>
                      <c:pt idx="550">
                        <c:v>-30.6</c:v>
                      </c:pt>
                      <c:pt idx="551">
                        <c:v>-30.5</c:v>
                      </c:pt>
                      <c:pt idx="552">
                        <c:v>-30.8</c:v>
                      </c:pt>
                      <c:pt idx="553">
                        <c:v>-30.6</c:v>
                      </c:pt>
                      <c:pt idx="554">
                        <c:v>-30.6</c:v>
                      </c:pt>
                      <c:pt idx="555">
                        <c:v>-30.6</c:v>
                      </c:pt>
                      <c:pt idx="556">
                        <c:v>-30.4</c:v>
                      </c:pt>
                      <c:pt idx="557">
                        <c:v>-30.7</c:v>
                      </c:pt>
                      <c:pt idx="558">
                        <c:v>-30.5</c:v>
                      </c:pt>
                      <c:pt idx="559">
                        <c:v>-30.5</c:v>
                      </c:pt>
                      <c:pt idx="560">
                        <c:v>-30.5</c:v>
                      </c:pt>
                      <c:pt idx="561">
                        <c:v>-30.5</c:v>
                      </c:pt>
                      <c:pt idx="562">
                        <c:v>-30.6</c:v>
                      </c:pt>
                      <c:pt idx="563">
                        <c:v>-30.5</c:v>
                      </c:pt>
                      <c:pt idx="564">
                        <c:v>-30.2</c:v>
                      </c:pt>
                      <c:pt idx="565">
                        <c:v>-30.7</c:v>
                      </c:pt>
                      <c:pt idx="566">
                        <c:v>-30.4</c:v>
                      </c:pt>
                      <c:pt idx="567">
                        <c:v>-30.6</c:v>
                      </c:pt>
                      <c:pt idx="568">
                        <c:v>-30.5</c:v>
                      </c:pt>
                      <c:pt idx="569">
                        <c:v>-30.5</c:v>
                      </c:pt>
                      <c:pt idx="570">
                        <c:v>-30.8</c:v>
                      </c:pt>
                      <c:pt idx="571">
                        <c:v>-30.5</c:v>
                      </c:pt>
                      <c:pt idx="572">
                        <c:v>-30.5</c:v>
                      </c:pt>
                      <c:pt idx="573">
                        <c:v>-30.7</c:v>
                      </c:pt>
                      <c:pt idx="574">
                        <c:v>-30.5</c:v>
                      </c:pt>
                      <c:pt idx="575">
                        <c:v>-30.7</c:v>
                      </c:pt>
                      <c:pt idx="576">
                        <c:v>-30.5</c:v>
                      </c:pt>
                      <c:pt idx="577">
                        <c:v>-30.4</c:v>
                      </c:pt>
                      <c:pt idx="578">
                        <c:v>-30.7</c:v>
                      </c:pt>
                      <c:pt idx="579">
                        <c:v>-30.4</c:v>
                      </c:pt>
                      <c:pt idx="580">
                        <c:v>-30.6</c:v>
                      </c:pt>
                      <c:pt idx="581">
                        <c:v>-30.6</c:v>
                      </c:pt>
                      <c:pt idx="582">
                        <c:v>-30.5</c:v>
                      </c:pt>
                      <c:pt idx="583">
                        <c:v>-30.8</c:v>
                      </c:pt>
                      <c:pt idx="584">
                        <c:v>-30.5</c:v>
                      </c:pt>
                      <c:pt idx="585">
                        <c:v>-30.6</c:v>
                      </c:pt>
                      <c:pt idx="586">
                        <c:v>-30.5</c:v>
                      </c:pt>
                      <c:pt idx="587">
                        <c:v>-30.5</c:v>
                      </c:pt>
                      <c:pt idx="588">
                        <c:v>-30.6</c:v>
                      </c:pt>
                      <c:pt idx="589">
                        <c:v>-30.4</c:v>
                      </c:pt>
                      <c:pt idx="590">
                        <c:v>-30.4</c:v>
                      </c:pt>
                      <c:pt idx="591">
                        <c:v>-30.4</c:v>
                      </c:pt>
                      <c:pt idx="592">
                        <c:v>-30.3</c:v>
                      </c:pt>
                      <c:pt idx="593">
                        <c:v>-30.4</c:v>
                      </c:pt>
                      <c:pt idx="594">
                        <c:v>-30.3</c:v>
                      </c:pt>
                      <c:pt idx="595">
                        <c:v>-30.4</c:v>
                      </c:pt>
                      <c:pt idx="596">
                        <c:v>-30.3</c:v>
                      </c:pt>
                      <c:pt idx="597">
                        <c:v>-29.9</c:v>
                      </c:pt>
                      <c:pt idx="598">
                        <c:v>-30</c:v>
                      </c:pt>
                      <c:pt idx="599">
                        <c:v>-29.1</c:v>
                      </c:pt>
                      <c:pt idx="600">
                        <c:v>-28</c:v>
                      </c:pt>
                      <c:pt idx="601">
                        <c:v>-27.8</c:v>
                      </c:pt>
                      <c:pt idx="602">
                        <c:v>-27.4</c:v>
                      </c:pt>
                      <c:pt idx="603">
                        <c:v>-27.7</c:v>
                      </c:pt>
                      <c:pt idx="604">
                        <c:v>-27.4</c:v>
                      </c:pt>
                      <c:pt idx="605">
                        <c:v>-27.4</c:v>
                      </c:pt>
                      <c:pt idx="606">
                        <c:v>-27.9</c:v>
                      </c:pt>
                      <c:pt idx="607">
                        <c:v>-27.7</c:v>
                      </c:pt>
                      <c:pt idx="608">
                        <c:v>-27.4</c:v>
                      </c:pt>
                      <c:pt idx="609">
                        <c:v>-27</c:v>
                      </c:pt>
                      <c:pt idx="610">
                        <c:v>-26.7</c:v>
                      </c:pt>
                      <c:pt idx="611">
                        <c:v>-26.8</c:v>
                      </c:pt>
                      <c:pt idx="612">
                        <c:v>-26.2</c:v>
                      </c:pt>
                      <c:pt idx="613">
                        <c:v>-26.7</c:v>
                      </c:pt>
                      <c:pt idx="614">
                        <c:v>-26.4</c:v>
                      </c:pt>
                      <c:pt idx="615">
                        <c:v>-26.1</c:v>
                      </c:pt>
                      <c:pt idx="616">
                        <c:v>-26.4</c:v>
                      </c:pt>
                      <c:pt idx="617">
                        <c:v>-26.3</c:v>
                      </c:pt>
                      <c:pt idx="618">
                        <c:v>-26.2</c:v>
                      </c:pt>
                      <c:pt idx="619">
                        <c:v>-26.3</c:v>
                      </c:pt>
                      <c:pt idx="620">
                        <c:v>-26.1</c:v>
                      </c:pt>
                      <c:pt idx="621">
                        <c:v>-26.2</c:v>
                      </c:pt>
                      <c:pt idx="622">
                        <c:v>-26.2</c:v>
                      </c:pt>
                      <c:pt idx="623">
                        <c:v>-25.9</c:v>
                      </c:pt>
                      <c:pt idx="624">
                        <c:v>-26.3</c:v>
                      </c:pt>
                      <c:pt idx="625">
                        <c:v>-26.1</c:v>
                      </c:pt>
                      <c:pt idx="626">
                        <c:v>-26.3</c:v>
                      </c:pt>
                      <c:pt idx="627">
                        <c:v>-27.1</c:v>
                      </c:pt>
                      <c:pt idx="628">
                        <c:v>-27.7</c:v>
                      </c:pt>
                      <c:pt idx="629">
                        <c:v>-27.3</c:v>
                      </c:pt>
                      <c:pt idx="630">
                        <c:v>-26.8</c:v>
                      </c:pt>
                      <c:pt idx="631">
                        <c:v>-27.1</c:v>
                      </c:pt>
                      <c:pt idx="632">
                        <c:v>-27.3</c:v>
                      </c:pt>
                      <c:pt idx="633">
                        <c:v>-26.8</c:v>
                      </c:pt>
                      <c:pt idx="634">
                        <c:v>-26.4</c:v>
                      </c:pt>
                      <c:pt idx="635">
                        <c:v>-26.1</c:v>
                      </c:pt>
                      <c:pt idx="636">
                        <c:v>-26.2</c:v>
                      </c:pt>
                      <c:pt idx="637">
                        <c:v>-25.8</c:v>
                      </c:pt>
                      <c:pt idx="638">
                        <c:v>-26</c:v>
                      </c:pt>
                      <c:pt idx="639">
                        <c:v>-25.9</c:v>
                      </c:pt>
                      <c:pt idx="640">
                        <c:v>-25.7</c:v>
                      </c:pt>
                      <c:pt idx="641">
                        <c:v>-26</c:v>
                      </c:pt>
                      <c:pt idx="642">
                        <c:v>-25.7</c:v>
                      </c:pt>
                      <c:pt idx="643">
                        <c:v>-25.7</c:v>
                      </c:pt>
                      <c:pt idx="644">
                        <c:v>-25.6</c:v>
                      </c:pt>
                      <c:pt idx="645">
                        <c:v>-25.6</c:v>
                      </c:pt>
                      <c:pt idx="646">
                        <c:v>-25.7</c:v>
                      </c:pt>
                      <c:pt idx="647">
                        <c:v>-25.4</c:v>
                      </c:pt>
                      <c:pt idx="648">
                        <c:v>-25.3</c:v>
                      </c:pt>
                      <c:pt idx="649">
                        <c:v>-25.5</c:v>
                      </c:pt>
                      <c:pt idx="650">
                        <c:v>-25.3</c:v>
                      </c:pt>
                      <c:pt idx="651">
                        <c:v>-25.5</c:v>
                      </c:pt>
                      <c:pt idx="652">
                        <c:v>-25.2</c:v>
                      </c:pt>
                      <c:pt idx="653">
                        <c:v>-25.3</c:v>
                      </c:pt>
                      <c:pt idx="654">
                        <c:v>-25.3</c:v>
                      </c:pt>
                      <c:pt idx="655">
                        <c:v>-25.3</c:v>
                      </c:pt>
                      <c:pt idx="656">
                        <c:v>-25.3</c:v>
                      </c:pt>
                      <c:pt idx="657">
                        <c:v>-25.2</c:v>
                      </c:pt>
                      <c:pt idx="658">
                        <c:v>-25.1</c:v>
                      </c:pt>
                      <c:pt idx="659">
                        <c:v>-25.1</c:v>
                      </c:pt>
                      <c:pt idx="660">
                        <c:v>-25.1</c:v>
                      </c:pt>
                      <c:pt idx="661">
                        <c:v>-25</c:v>
                      </c:pt>
                      <c:pt idx="662">
                        <c:v>-25.1</c:v>
                      </c:pt>
                      <c:pt idx="663">
                        <c:v>-25.2</c:v>
                      </c:pt>
                      <c:pt idx="664">
                        <c:v>-24.9</c:v>
                      </c:pt>
                      <c:pt idx="665">
                        <c:v>-24.9</c:v>
                      </c:pt>
                      <c:pt idx="666">
                        <c:v>-24.8</c:v>
                      </c:pt>
                      <c:pt idx="667">
                        <c:v>-24.9</c:v>
                      </c:pt>
                      <c:pt idx="668">
                        <c:v>-25</c:v>
                      </c:pt>
                      <c:pt idx="669">
                        <c:v>-24.6</c:v>
                      </c:pt>
                      <c:pt idx="670">
                        <c:v>-24.9</c:v>
                      </c:pt>
                      <c:pt idx="671">
                        <c:v>-24.7</c:v>
                      </c:pt>
                      <c:pt idx="672">
                        <c:v>-24.8</c:v>
                      </c:pt>
                      <c:pt idx="673">
                        <c:v>-24.8</c:v>
                      </c:pt>
                      <c:pt idx="674">
                        <c:v>-24.9</c:v>
                      </c:pt>
                      <c:pt idx="675">
                        <c:v>-24.7</c:v>
                      </c:pt>
                      <c:pt idx="676">
                        <c:v>-24.7</c:v>
                      </c:pt>
                      <c:pt idx="677">
                        <c:v>-24.8</c:v>
                      </c:pt>
                      <c:pt idx="678">
                        <c:v>-24.7</c:v>
                      </c:pt>
                      <c:pt idx="679">
                        <c:v>-24.6</c:v>
                      </c:pt>
                      <c:pt idx="680">
                        <c:v>-24.7</c:v>
                      </c:pt>
                      <c:pt idx="681">
                        <c:v>-24.6</c:v>
                      </c:pt>
                      <c:pt idx="682">
                        <c:v>-24.4</c:v>
                      </c:pt>
                      <c:pt idx="683">
                        <c:v>-24.6</c:v>
                      </c:pt>
                      <c:pt idx="684">
                        <c:v>-24.5</c:v>
                      </c:pt>
                      <c:pt idx="685">
                        <c:v>-24.6</c:v>
                      </c:pt>
                      <c:pt idx="686">
                        <c:v>-24.4</c:v>
                      </c:pt>
                      <c:pt idx="687">
                        <c:v>-24.6</c:v>
                      </c:pt>
                      <c:pt idx="688">
                        <c:v>-24.5</c:v>
                      </c:pt>
                      <c:pt idx="689">
                        <c:v>-24.3</c:v>
                      </c:pt>
                      <c:pt idx="690">
                        <c:v>-24.6</c:v>
                      </c:pt>
                      <c:pt idx="691">
                        <c:v>-24.2</c:v>
                      </c:pt>
                      <c:pt idx="692">
                        <c:v>-24.4</c:v>
                      </c:pt>
                      <c:pt idx="693">
                        <c:v>-24.5</c:v>
                      </c:pt>
                      <c:pt idx="694">
                        <c:v>-24.1</c:v>
                      </c:pt>
                      <c:pt idx="695">
                        <c:v>-24.5</c:v>
                      </c:pt>
                      <c:pt idx="696">
                        <c:v>-24.2</c:v>
                      </c:pt>
                      <c:pt idx="697">
                        <c:v>-24.3</c:v>
                      </c:pt>
                      <c:pt idx="698">
                        <c:v>-24.4</c:v>
                      </c:pt>
                      <c:pt idx="699">
                        <c:v>-24.3</c:v>
                      </c:pt>
                      <c:pt idx="700">
                        <c:v>-24.3</c:v>
                      </c:pt>
                      <c:pt idx="701">
                        <c:v>-24.2</c:v>
                      </c:pt>
                      <c:pt idx="702">
                        <c:v>-24.2</c:v>
                      </c:pt>
                      <c:pt idx="703">
                        <c:v>-24.3</c:v>
                      </c:pt>
                      <c:pt idx="704">
                        <c:v>-24.1</c:v>
                      </c:pt>
                      <c:pt idx="705">
                        <c:v>-24.3</c:v>
                      </c:pt>
                      <c:pt idx="706">
                        <c:v>-24</c:v>
                      </c:pt>
                      <c:pt idx="707">
                        <c:v>-24.1</c:v>
                      </c:pt>
                      <c:pt idx="708">
                        <c:v>-24.1</c:v>
                      </c:pt>
                      <c:pt idx="709">
                        <c:v>-23.8</c:v>
                      </c:pt>
                      <c:pt idx="710">
                        <c:v>-24.2</c:v>
                      </c:pt>
                      <c:pt idx="711">
                        <c:v>-24</c:v>
                      </c:pt>
                      <c:pt idx="712">
                        <c:v>-24.1</c:v>
                      </c:pt>
                      <c:pt idx="713">
                        <c:v>-24.1</c:v>
                      </c:pt>
                      <c:pt idx="714">
                        <c:v>-23.9</c:v>
                      </c:pt>
                      <c:pt idx="715">
                        <c:v>-24</c:v>
                      </c:pt>
                      <c:pt idx="716">
                        <c:v>-24</c:v>
                      </c:pt>
                      <c:pt idx="717">
                        <c:v>-23.8</c:v>
                      </c:pt>
                      <c:pt idx="718">
                        <c:v>-24.1</c:v>
                      </c:pt>
                      <c:pt idx="719">
                        <c:v>-23.6</c:v>
                      </c:pt>
                      <c:pt idx="720">
                        <c:v>-24</c:v>
                      </c:pt>
                      <c:pt idx="721">
                        <c:v>-23.8</c:v>
                      </c:pt>
                      <c:pt idx="722">
                        <c:v>-23.7</c:v>
                      </c:pt>
                      <c:pt idx="723">
                        <c:v>-23.9</c:v>
                      </c:pt>
                      <c:pt idx="724">
                        <c:v>-23.7</c:v>
                      </c:pt>
                      <c:pt idx="725">
                        <c:v>-23.9</c:v>
                      </c:pt>
                      <c:pt idx="726">
                        <c:v>-23.7</c:v>
                      </c:pt>
                      <c:pt idx="727">
                        <c:v>-23.7</c:v>
                      </c:pt>
                      <c:pt idx="728">
                        <c:v>-23.7</c:v>
                      </c:pt>
                      <c:pt idx="729">
                        <c:v>-23.5</c:v>
                      </c:pt>
                      <c:pt idx="730">
                        <c:v>-23.7</c:v>
                      </c:pt>
                      <c:pt idx="731">
                        <c:v>-23.5</c:v>
                      </c:pt>
                      <c:pt idx="732">
                        <c:v>-23.5</c:v>
                      </c:pt>
                      <c:pt idx="733">
                        <c:v>-23.8</c:v>
                      </c:pt>
                      <c:pt idx="734">
                        <c:v>-23.4</c:v>
                      </c:pt>
                      <c:pt idx="735">
                        <c:v>-23.6</c:v>
                      </c:pt>
                      <c:pt idx="736">
                        <c:v>-23.4</c:v>
                      </c:pt>
                      <c:pt idx="737">
                        <c:v>-23.5</c:v>
                      </c:pt>
                      <c:pt idx="738">
                        <c:v>-23.5</c:v>
                      </c:pt>
                      <c:pt idx="739">
                        <c:v>-23.4</c:v>
                      </c:pt>
                      <c:pt idx="740">
                        <c:v>-23.5</c:v>
                      </c:pt>
                      <c:pt idx="741">
                        <c:v>-23.4</c:v>
                      </c:pt>
                      <c:pt idx="742">
                        <c:v>-23.3</c:v>
                      </c:pt>
                      <c:pt idx="743">
                        <c:v>-23.4</c:v>
                      </c:pt>
                      <c:pt idx="744">
                        <c:v>-23.1</c:v>
                      </c:pt>
                      <c:pt idx="745">
                        <c:v>-23.4</c:v>
                      </c:pt>
                      <c:pt idx="746">
                        <c:v>-23.3</c:v>
                      </c:pt>
                      <c:pt idx="747">
                        <c:v>-23.1</c:v>
                      </c:pt>
                      <c:pt idx="748">
                        <c:v>-23.3</c:v>
                      </c:pt>
                      <c:pt idx="749">
                        <c:v>-23.1</c:v>
                      </c:pt>
                      <c:pt idx="750">
                        <c:v>-23.3</c:v>
                      </c:pt>
                      <c:pt idx="751">
                        <c:v>-23</c:v>
                      </c:pt>
                      <c:pt idx="752">
                        <c:v>-23.2</c:v>
                      </c:pt>
                      <c:pt idx="753">
                        <c:v>-23.1</c:v>
                      </c:pt>
                      <c:pt idx="754">
                        <c:v>-23.1</c:v>
                      </c:pt>
                      <c:pt idx="755">
                        <c:v>-23.1</c:v>
                      </c:pt>
                      <c:pt idx="756">
                        <c:v>-23.1</c:v>
                      </c:pt>
                      <c:pt idx="757">
                        <c:v>-22.8</c:v>
                      </c:pt>
                      <c:pt idx="758">
                        <c:v>-23</c:v>
                      </c:pt>
                      <c:pt idx="759">
                        <c:v>-22.9</c:v>
                      </c:pt>
                      <c:pt idx="760">
                        <c:v>-22.8</c:v>
                      </c:pt>
                      <c:pt idx="761">
                        <c:v>-23.1</c:v>
                      </c:pt>
                      <c:pt idx="762">
                        <c:v>-22.8</c:v>
                      </c:pt>
                      <c:pt idx="763">
                        <c:v>-23.1</c:v>
                      </c:pt>
                      <c:pt idx="764">
                        <c:v>-22.7</c:v>
                      </c:pt>
                      <c:pt idx="765">
                        <c:v>-22.9</c:v>
                      </c:pt>
                      <c:pt idx="766">
                        <c:v>-22.7</c:v>
                      </c:pt>
                      <c:pt idx="767">
                        <c:v>-22.7</c:v>
                      </c:pt>
                      <c:pt idx="768">
                        <c:v>-23</c:v>
                      </c:pt>
                      <c:pt idx="769">
                        <c:v>-22.6</c:v>
                      </c:pt>
                      <c:pt idx="770">
                        <c:v>-22.9</c:v>
                      </c:pt>
                      <c:pt idx="771">
                        <c:v>-22.6</c:v>
                      </c:pt>
                      <c:pt idx="772">
                        <c:v>-22.7</c:v>
                      </c:pt>
                      <c:pt idx="773">
                        <c:v>-22.6</c:v>
                      </c:pt>
                      <c:pt idx="774">
                        <c:v>-22.6</c:v>
                      </c:pt>
                      <c:pt idx="775">
                        <c:v>-22.5</c:v>
                      </c:pt>
                      <c:pt idx="776">
                        <c:v>-22.3</c:v>
                      </c:pt>
                      <c:pt idx="777">
                        <c:v>-22.5</c:v>
                      </c:pt>
                      <c:pt idx="778">
                        <c:v>-22.3</c:v>
                      </c:pt>
                      <c:pt idx="779">
                        <c:v>-22.5</c:v>
                      </c:pt>
                      <c:pt idx="780">
                        <c:v>-22.1</c:v>
                      </c:pt>
                      <c:pt idx="781">
                        <c:v>-22.3</c:v>
                      </c:pt>
                      <c:pt idx="782">
                        <c:v>-22.2</c:v>
                      </c:pt>
                      <c:pt idx="783">
                        <c:v>-22.3</c:v>
                      </c:pt>
                      <c:pt idx="784">
                        <c:v>-22.2</c:v>
                      </c:pt>
                      <c:pt idx="785">
                        <c:v>-22.2</c:v>
                      </c:pt>
                      <c:pt idx="786">
                        <c:v>-22.3</c:v>
                      </c:pt>
                      <c:pt idx="787">
                        <c:v>-22.1</c:v>
                      </c:pt>
                      <c:pt idx="788">
                        <c:v>-22.3</c:v>
                      </c:pt>
                      <c:pt idx="789">
                        <c:v>-21.9</c:v>
                      </c:pt>
                      <c:pt idx="790">
                        <c:v>-22.2</c:v>
                      </c:pt>
                      <c:pt idx="791">
                        <c:v>-22.2</c:v>
                      </c:pt>
                      <c:pt idx="792">
                        <c:v>-21.9</c:v>
                      </c:pt>
                      <c:pt idx="793">
                        <c:v>-22.1</c:v>
                      </c:pt>
                      <c:pt idx="794">
                        <c:v>-21.9</c:v>
                      </c:pt>
                      <c:pt idx="795">
                        <c:v>-21.7</c:v>
                      </c:pt>
                      <c:pt idx="796">
                        <c:v>-22.1</c:v>
                      </c:pt>
                      <c:pt idx="797">
                        <c:v>-21.9</c:v>
                      </c:pt>
                      <c:pt idx="798">
                        <c:v>-21.9</c:v>
                      </c:pt>
                      <c:pt idx="799">
                        <c:v>-21.9</c:v>
                      </c:pt>
                      <c:pt idx="800">
                        <c:v>-21.8</c:v>
                      </c:pt>
                      <c:pt idx="801">
                        <c:v>-21.8</c:v>
                      </c:pt>
                      <c:pt idx="802">
                        <c:v>-21.9</c:v>
                      </c:pt>
                      <c:pt idx="803">
                        <c:v>-21.5</c:v>
                      </c:pt>
                      <c:pt idx="804">
                        <c:v>-21.8</c:v>
                      </c:pt>
                      <c:pt idx="805">
                        <c:v>-21.6</c:v>
                      </c:pt>
                      <c:pt idx="806">
                        <c:v>-21.4</c:v>
                      </c:pt>
                      <c:pt idx="807">
                        <c:v>-21.5</c:v>
                      </c:pt>
                      <c:pt idx="808">
                        <c:v>-21.2</c:v>
                      </c:pt>
                      <c:pt idx="809">
                        <c:v>-21.5</c:v>
                      </c:pt>
                      <c:pt idx="810">
                        <c:v>-21.3</c:v>
                      </c:pt>
                      <c:pt idx="811">
                        <c:v>-21.3</c:v>
                      </c:pt>
                      <c:pt idx="812">
                        <c:v>-21.2</c:v>
                      </c:pt>
                      <c:pt idx="813">
                        <c:v>-21.2</c:v>
                      </c:pt>
                      <c:pt idx="814">
                        <c:v>-21.3</c:v>
                      </c:pt>
                      <c:pt idx="815">
                        <c:v>-21.1</c:v>
                      </c:pt>
                      <c:pt idx="816">
                        <c:v>-21.1</c:v>
                      </c:pt>
                      <c:pt idx="817">
                        <c:v>-21.2</c:v>
                      </c:pt>
                      <c:pt idx="818">
                        <c:v>-20.9</c:v>
                      </c:pt>
                      <c:pt idx="819">
                        <c:v>-21.1</c:v>
                      </c:pt>
                      <c:pt idx="820">
                        <c:v>-20.8</c:v>
                      </c:pt>
                      <c:pt idx="821">
                        <c:v>-20.7</c:v>
                      </c:pt>
                      <c:pt idx="822">
                        <c:v>-20.8</c:v>
                      </c:pt>
                      <c:pt idx="823">
                        <c:v>-20.7</c:v>
                      </c:pt>
                      <c:pt idx="824">
                        <c:v>-20.8</c:v>
                      </c:pt>
                      <c:pt idx="825">
                        <c:v>-20.6</c:v>
                      </c:pt>
                      <c:pt idx="826">
                        <c:v>-20.6</c:v>
                      </c:pt>
                      <c:pt idx="827">
                        <c:v>-20.6</c:v>
                      </c:pt>
                      <c:pt idx="828">
                        <c:v>-20.2</c:v>
                      </c:pt>
                      <c:pt idx="829">
                        <c:v>-20.399999999999999</c:v>
                      </c:pt>
                      <c:pt idx="830">
                        <c:v>-20.399999999999999</c:v>
                      </c:pt>
                      <c:pt idx="831">
                        <c:v>-20.100000000000001</c:v>
                      </c:pt>
                      <c:pt idx="832">
                        <c:v>-20.2</c:v>
                      </c:pt>
                      <c:pt idx="833">
                        <c:v>-20.100000000000001</c:v>
                      </c:pt>
                      <c:pt idx="834">
                        <c:v>-20</c:v>
                      </c:pt>
                      <c:pt idx="835">
                        <c:v>-20.2</c:v>
                      </c:pt>
                      <c:pt idx="836">
                        <c:v>-19.899999999999999</c:v>
                      </c:pt>
                      <c:pt idx="837">
                        <c:v>-20</c:v>
                      </c:pt>
                      <c:pt idx="838">
                        <c:v>-19.899999999999999</c:v>
                      </c:pt>
                      <c:pt idx="839">
                        <c:v>-19.399999999999999</c:v>
                      </c:pt>
                      <c:pt idx="840">
                        <c:v>-19.899999999999999</c:v>
                      </c:pt>
                      <c:pt idx="841">
                        <c:v>-19.600000000000001</c:v>
                      </c:pt>
                      <c:pt idx="842">
                        <c:v>-19.5</c:v>
                      </c:pt>
                      <c:pt idx="843">
                        <c:v>-19.600000000000001</c:v>
                      </c:pt>
                      <c:pt idx="844">
                        <c:v>-19.399999999999999</c:v>
                      </c:pt>
                      <c:pt idx="845">
                        <c:v>-19.399999999999999</c:v>
                      </c:pt>
                      <c:pt idx="846">
                        <c:v>-19.399999999999999</c:v>
                      </c:pt>
                      <c:pt idx="847">
                        <c:v>-19.100000000000001</c:v>
                      </c:pt>
                      <c:pt idx="848">
                        <c:v>-19.399999999999999</c:v>
                      </c:pt>
                      <c:pt idx="849">
                        <c:v>-19.100000000000001</c:v>
                      </c:pt>
                      <c:pt idx="850">
                        <c:v>-19</c:v>
                      </c:pt>
                      <c:pt idx="851">
                        <c:v>-19.100000000000001</c:v>
                      </c:pt>
                      <c:pt idx="852">
                        <c:v>-18.899999999999999</c:v>
                      </c:pt>
                      <c:pt idx="853">
                        <c:v>-18.7</c:v>
                      </c:pt>
                      <c:pt idx="854">
                        <c:v>-18.600000000000001</c:v>
                      </c:pt>
                      <c:pt idx="855">
                        <c:v>-18.899999999999999</c:v>
                      </c:pt>
                      <c:pt idx="856">
                        <c:v>-18.5</c:v>
                      </c:pt>
                      <c:pt idx="857">
                        <c:v>-18.7</c:v>
                      </c:pt>
                      <c:pt idx="858">
                        <c:v>-18.399999999999999</c:v>
                      </c:pt>
                      <c:pt idx="859">
                        <c:v>-18.399999999999999</c:v>
                      </c:pt>
                      <c:pt idx="860">
                        <c:v>-18.399999999999999</c:v>
                      </c:pt>
                      <c:pt idx="861">
                        <c:v>-18.3</c:v>
                      </c:pt>
                      <c:pt idx="862">
                        <c:v>-18.3</c:v>
                      </c:pt>
                      <c:pt idx="863">
                        <c:v>-18.3</c:v>
                      </c:pt>
                      <c:pt idx="864">
                        <c:v>-18.100000000000001</c:v>
                      </c:pt>
                      <c:pt idx="865">
                        <c:v>-17.899999999999999</c:v>
                      </c:pt>
                      <c:pt idx="866">
                        <c:v>-18</c:v>
                      </c:pt>
                      <c:pt idx="867">
                        <c:v>-17.899999999999999</c:v>
                      </c:pt>
                      <c:pt idx="868">
                        <c:v>-17.7</c:v>
                      </c:pt>
                      <c:pt idx="869">
                        <c:v>-17.7</c:v>
                      </c:pt>
                      <c:pt idx="870">
                        <c:v>-17.5</c:v>
                      </c:pt>
                      <c:pt idx="871">
                        <c:v>-17.5</c:v>
                      </c:pt>
                      <c:pt idx="872">
                        <c:v>-17.399999999999999</c:v>
                      </c:pt>
                      <c:pt idx="873">
                        <c:v>-17.5</c:v>
                      </c:pt>
                      <c:pt idx="874">
                        <c:v>-17.2</c:v>
                      </c:pt>
                      <c:pt idx="875">
                        <c:v>-17.2</c:v>
                      </c:pt>
                      <c:pt idx="876">
                        <c:v>-17.100000000000001</c:v>
                      </c:pt>
                      <c:pt idx="877">
                        <c:v>-16.899999999999999</c:v>
                      </c:pt>
                      <c:pt idx="878">
                        <c:v>-17.100000000000001</c:v>
                      </c:pt>
                      <c:pt idx="879">
                        <c:v>-16.7</c:v>
                      </c:pt>
                      <c:pt idx="880">
                        <c:v>-16.8</c:v>
                      </c:pt>
                      <c:pt idx="881">
                        <c:v>-16.5</c:v>
                      </c:pt>
                      <c:pt idx="882">
                        <c:v>-16.5</c:v>
                      </c:pt>
                      <c:pt idx="883">
                        <c:v>-16.5</c:v>
                      </c:pt>
                      <c:pt idx="884">
                        <c:v>-16.3</c:v>
                      </c:pt>
                      <c:pt idx="885">
                        <c:v>-16.399999999999999</c:v>
                      </c:pt>
                      <c:pt idx="886">
                        <c:v>-16.2</c:v>
                      </c:pt>
                      <c:pt idx="887">
                        <c:v>-16</c:v>
                      </c:pt>
                      <c:pt idx="888">
                        <c:v>-16.2</c:v>
                      </c:pt>
                      <c:pt idx="889">
                        <c:v>-15.8</c:v>
                      </c:pt>
                      <c:pt idx="890">
                        <c:v>-16</c:v>
                      </c:pt>
                      <c:pt idx="891">
                        <c:v>-15.8</c:v>
                      </c:pt>
                      <c:pt idx="892">
                        <c:v>-15.5</c:v>
                      </c:pt>
                      <c:pt idx="893">
                        <c:v>-15.6</c:v>
                      </c:pt>
                      <c:pt idx="894">
                        <c:v>-15.4</c:v>
                      </c:pt>
                      <c:pt idx="895">
                        <c:v>-15.4</c:v>
                      </c:pt>
                      <c:pt idx="896">
                        <c:v>-15.1</c:v>
                      </c:pt>
                      <c:pt idx="897">
                        <c:v>-15.2</c:v>
                      </c:pt>
                      <c:pt idx="898">
                        <c:v>-15.1</c:v>
                      </c:pt>
                      <c:pt idx="899">
                        <c:v>-14.9</c:v>
                      </c:pt>
                      <c:pt idx="900">
                        <c:v>-15</c:v>
                      </c:pt>
                      <c:pt idx="901">
                        <c:v>-14.8</c:v>
                      </c:pt>
                      <c:pt idx="902">
                        <c:v>-14.6</c:v>
                      </c:pt>
                      <c:pt idx="903">
                        <c:v>-14.7</c:v>
                      </c:pt>
                      <c:pt idx="904">
                        <c:v>-14.5</c:v>
                      </c:pt>
                      <c:pt idx="905">
                        <c:v>-14.7</c:v>
                      </c:pt>
                      <c:pt idx="906">
                        <c:v>-14.2</c:v>
                      </c:pt>
                      <c:pt idx="907">
                        <c:v>-14.5</c:v>
                      </c:pt>
                      <c:pt idx="908">
                        <c:v>-14.2</c:v>
                      </c:pt>
                      <c:pt idx="909">
                        <c:v>-14.2</c:v>
                      </c:pt>
                      <c:pt idx="910">
                        <c:v>-14.3</c:v>
                      </c:pt>
                      <c:pt idx="911">
                        <c:v>-14</c:v>
                      </c:pt>
                      <c:pt idx="912">
                        <c:v>-14</c:v>
                      </c:pt>
                      <c:pt idx="913">
                        <c:v>-13.9</c:v>
                      </c:pt>
                      <c:pt idx="914">
                        <c:v>-13.7</c:v>
                      </c:pt>
                      <c:pt idx="915">
                        <c:v>-13.7</c:v>
                      </c:pt>
                      <c:pt idx="916">
                        <c:v>-13.5</c:v>
                      </c:pt>
                      <c:pt idx="917">
                        <c:v>-13.6</c:v>
                      </c:pt>
                      <c:pt idx="918">
                        <c:v>-13.4</c:v>
                      </c:pt>
                      <c:pt idx="919">
                        <c:v>-13.2</c:v>
                      </c:pt>
                      <c:pt idx="920">
                        <c:v>-13.4</c:v>
                      </c:pt>
                      <c:pt idx="921">
                        <c:v>-13.1</c:v>
                      </c:pt>
                      <c:pt idx="922">
                        <c:v>-13.2</c:v>
                      </c:pt>
                      <c:pt idx="923">
                        <c:v>-12.9</c:v>
                      </c:pt>
                      <c:pt idx="924">
                        <c:v>-13.1</c:v>
                      </c:pt>
                      <c:pt idx="925">
                        <c:v>-13</c:v>
                      </c:pt>
                      <c:pt idx="926">
                        <c:v>-12.8</c:v>
                      </c:pt>
                      <c:pt idx="927">
                        <c:v>-12.9</c:v>
                      </c:pt>
                      <c:pt idx="928">
                        <c:v>-12.6</c:v>
                      </c:pt>
                      <c:pt idx="929">
                        <c:v>-12.7</c:v>
                      </c:pt>
                      <c:pt idx="930">
                        <c:v>-12.6</c:v>
                      </c:pt>
                      <c:pt idx="931">
                        <c:v>-12.5</c:v>
                      </c:pt>
                      <c:pt idx="932">
                        <c:v>-12.6</c:v>
                      </c:pt>
                      <c:pt idx="933">
                        <c:v>-12.3</c:v>
                      </c:pt>
                      <c:pt idx="934">
                        <c:v>-12.3</c:v>
                      </c:pt>
                      <c:pt idx="935">
                        <c:v>-12.1</c:v>
                      </c:pt>
                      <c:pt idx="936">
                        <c:v>-11.8</c:v>
                      </c:pt>
                      <c:pt idx="937">
                        <c:v>-11.8</c:v>
                      </c:pt>
                      <c:pt idx="938">
                        <c:v>-11.5</c:v>
                      </c:pt>
                      <c:pt idx="939">
                        <c:v>-11.7</c:v>
                      </c:pt>
                      <c:pt idx="940">
                        <c:v>-11.6</c:v>
                      </c:pt>
                      <c:pt idx="941">
                        <c:v>-11.5</c:v>
                      </c:pt>
                      <c:pt idx="942">
                        <c:v>-11.5</c:v>
                      </c:pt>
                      <c:pt idx="943">
                        <c:v>-11.4</c:v>
                      </c:pt>
                      <c:pt idx="944">
                        <c:v>-11.5</c:v>
                      </c:pt>
                      <c:pt idx="945">
                        <c:v>-11.2</c:v>
                      </c:pt>
                      <c:pt idx="946">
                        <c:v>-11.4</c:v>
                      </c:pt>
                      <c:pt idx="947">
                        <c:v>-11.4</c:v>
                      </c:pt>
                      <c:pt idx="948">
                        <c:v>-11.2</c:v>
                      </c:pt>
                      <c:pt idx="949">
                        <c:v>-11.4</c:v>
                      </c:pt>
                      <c:pt idx="950">
                        <c:v>-11</c:v>
                      </c:pt>
                      <c:pt idx="951">
                        <c:v>-11.4</c:v>
                      </c:pt>
                      <c:pt idx="952">
                        <c:v>-10.9</c:v>
                      </c:pt>
                      <c:pt idx="953">
                        <c:v>-11.2</c:v>
                      </c:pt>
                      <c:pt idx="954">
                        <c:v>-11.2</c:v>
                      </c:pt>
                      <c:pt idx="955">
                        <c:v>-10.9</c:v>
                      </c:pt>
                      <c:pt idx="956">
                        <c:v>-11.2</c:v>
                      </c:pt>
                      <c:pt idx="957">
                        <c:v>-10.9</c:v>
                      </c:pt>
                      <c:pt idx="958">
                        <c:v>-11.1</c:v>
                      </c:pt>
                      <c:pt idx="959">
                        <c:v>-11</c:v>
                      </c:pt>
                      <c:pt idx="960">
                        <c:v>-10.9</c:v>
                      </c:pt>
                      <c:pt idx="961">
                        <c:v>-11.1</c:v>
                      </c:pt>
                      <c:pt idx="962">
                        <c:v>-10.9</c:v>
                      </c:pt>
                      <c:pt idx="963">
                        <c:v>-11</c:v>
                      </c:pt>
                      <c:pt idx="964">
                        <c:v>-10.8</c:v>
                      </c:pt>
                      <c:pt idx="965">
                        <c:v>-10.9</c:v>
                      </c:pt>
                      <c:pt idx="966">
                        <c:v>-11</c:v>
                      </c:pt>
                      <c:pt idx="967">
                        <c:v>-10.7</c:v>
                      </c:pt>
                      <c:pt idx="968">
                        <c:v>-11</c:v>
                      </c:pt>
                      <c:pt idx="969">
                        <c:v>-10.7</c:v>
                      </c:pt>
                      <c:pt idx="970">
                        <c:v>-10.9</c:v>
                      </c:pt>
                      <c:pt idx="971">
                        <c:v>-10.8</c:v>
                      </c:pt>
                      <c:pt idx="972">
                        <c:v>-10.7</c:v>
                      </c:pt>
                      <c:pt idx="973">
                        <c:v>-11</c:v>
                      </c:pt>
                      <c:pt idx="974">
                        <c:v>-10.6</c:v>
                      </c:pt>
                      <c:pt idx="975">
                        <c:v>-10.9</c:v>
                      </c:pt>
                      <c:pt idx="976">
                        <c:v>-10.7</c:v>
                      </c:pt>
                      <c:pt idx="977">
                        <c:v>-10.9</c:v>
                      </c:pt>
                      <c:pt idx="978">
                        <c:v>-10.7</c:v>
                      </c:pt>
                      <c:pt idx="979">
                        <c:v>-10.8</c:v>
                      </c:pt>
                      <c:pt idx="980">
                        <c:v>-10.9</c:v>
                      </c:pt>
                      <c:pt idx="981">
                        <c:v>-10.8</c:v>
                      </c:pt>
                      <c:pt idx="982">
                        <c:v>-10.8</c:v>
                      </c:pt>
                      <c:pt idx="983">
                        <c:v>-10.7</c:v>
                      </c:pt>
                      <c:pt idx="984">
                        <c:v>-10.6</c:v>
                      </c:pt>
                      <c:pt idx="985">
                        <c:v>-10.9</c:v>
                      </c:pt>
                      <c:pt idx="986">
                        <c:v>-10.4</c:v>
                      </c:pt>
                      <c:pt idx="987">
                        <c:v>-10.8</c:v>
                      </c:pt>
                      <c:pt idx="988">
                        <c:v>-10.5</c:v>
                      </c:pt>
                      <c:pt idx="989">
                        <c:v>-10.7</c:v>
                      </c:pt>
                      <c:pt idx="990">
                        <c:v>-10.7</c:v>
                      </c:pt>
                      <c:pt idx="991">
                        <c:v>-10.7</c:v>
                      </c:pt>
                      <c:pt idx="992">
                        <c:v>-10.8</c:v>
                      </c:pt>
                      <c:pt idx="993">
                        <c:v>-10.5</c:v>
                      </c:pt>
                      <c:pt idx="994">
                        <c:v>-10.8</c:v>
                      </c:pt>
                      <c:pt idx="995">
                        <c:v>-10.4</c:v>
                      </c:pt>
                      <c:pt idx="996">
                        <c:v>-10.9</c:v>
                      </c:pt>
                      <c:pt idx="997">
                        <c:v>-10.5</c:v>
                      </c:pt>
                      <c:pt idx="998">
                        <c:v>-10.8</c:v>
                      </c:pt>
                      <c:pt idx="999">
                        <c:v>-10.7</c:v>
                      </c:pt>
                      <c:pt idx="1000">
                        <c:v>-10.7</c:v>
                      </c:pt>
                      <c:pt idx="1001">
                        <c:v>-10.8</c:v>
                      </c:pt>
                      <c:pt idx="1002">
                        <c:v>-10.7</c:v>
                      </c:pt>
                      <c:pt idx="1003">
                        <c:v>-10.7</c:v>
                      </c:pt>
                      <c:pt idx="1004">
                        <c:v>-10.7</c:v>
                      </c:pt>
                      <c:pt idx="1005">
                        <c:v>-10.8</c:v>
                      </c:pt>
                      <c:pt idx="1006">
                        <c:v>-10.6</c:v>
                      </c:pt>
                      <c:pt idx="1007">
                        <c:v>-10.7</c:v>
                      </c:pt>
                      <c:pt idx="1008">
                        <c:v>-10.7</c:v>
                      </c:pt>
                      <c:pt idx="1009">
                        <c:v>-10.6</c:v>
                      </c:pt>
                      <c:pt idx="1010">
                        <c:v>-10.7</c:v>
                      </c:pt>
                      <c:pt idx="1011">
                        <c:v>-10.6</c:v>
                      </c:pt>
                      <c:pt idx="1012">
                        <c:v>-10.8</c:v>
                      </c:pt>
                      <c:pt idx="1013">
                        <c:v>-10.6</c:v>
                      </c:pt>
                      <c:pt idx="1014">
                        <c:v>-10.5</c:v>
                      </c:pt>
                      <c:pt idx="1015">
                        <c:v>-10.6</c:v>
                      </c:pt>
                      <c:pt idx="1016">
                        <c:v>-10.5</c:v>
                      </c:pt>
                      <c:pt idx="1017">
                        <c:v>-10.7</c:v>
                      </c:pt>
                      <c:pt idx="1018">
                        <c:v>-10.4</c:v>
                      </c:pt>
                      <c:pt idx="1019">
                        <c:v>-10.7</c:v>
                      </c:pt>
                      <c:pt idx="1020">
                        <c:v>-10.7</c:v>
                      </c:pt>
                      <c:pt idx="1021">
                        <c:v>-10.7</c:v>
                      </c:pt>
                      <c:pt idx="1022">
                        <c:v>-10.8</c:v>
                      </c:pt>
                      <c:pt idx="1023">
                        <c:v>-10.7</c:v>
                      </c:pt>
                      <c:pt idx="1024">
                        <c:v>-10.6</c:v>
                      </c:pt>
                      <c:pt idx="1025">
                        <c:v>-10.8</c:v>
                      </c:pt>
                      <c:pt idx="1026">
                        <c:v>-10.6</c:v>
                      </c:pt>
                      <c:pt idx="1027">
                        <c:v>-10.7</c:v>
                      </c:pt>
                      <c:pt idx="1028">
                        <c:v>-10.5</c:v>
                      </c:pt>
                      <c:pt idx="1029">
                        <c:v>-10.6</c:v>
                      </c:pt>
                      <c:pt idx="1030">
                        <c:v>-10.7</c:v>
                      </c:pt>
                      <c:pt idx="1031">
                        <c:v>-10.4</c:v>
                      </c:pt>
                      <c:pt idx="1032">
                        <c:v>-10.7</c:v>
                      </c:pt>
                      <c:pt idx="1033">
                        <c:v>-10.4</c:v>
                      </c:pt>
                      <c:pt idx="1034">
                        <c:v>-10.8</c:v>
                      </c:pt>
                      <c:pt idx="1035">
                        <c:v>-10.6</c:v>
                      </c:pt>
                      <c:pt idx="1036">
                        <c:v>-10.7</c:v>
                      </c:pt>
                      <c:pt idx="1037">
                        <c:v>-10.8</c:v>
                      </c:pt>
                      <c:pt idx="1038">
                        <c:v>-10.6</c:v>
                      </c:pt>
                      <c:pt idx="1039">
                        <c:v>-10.7</c:v>
                      </c:pt>
                      <c:pt idx="1040">
                        <c:v>-10.6</c:v>
                      </c:pt>
                      <c:pt idx="1041">
                        <c:v>-10.6</c:v>
                      </c:pt>
                      <c:pt idx="1042">
                        <c:v>-10.8</c:v>
                      </c:pt>
                      <c:pt idx="1043">
                        <c:v>-10.4</c:v>
                      </c:pt>
                      <c:pt idx="1044">
                        <c:v>-10.7</c:v>
                      </c:pt>
                      <c:pt idx="1045">
                        <c:v>-10.5</c:v>
                      </c:pt>
                      <c:pt idx="1046">
                        <c:v>-10.6</c:v>
                      </c:pt>
                      <c:pt idx="1047">
                        <c:v>-10.7</c:v>
                      </c:pt>
                      <c:pt idx="1048">
                        <c:v>-10.6</c:v>
                      </c:pt>
                      <c:pt idx="1049">
                        <c:v>-10.7</c:v>
                      </c:pt>
                      <c:pt idx="1050">
                        <c:v>-10.5</c:v>
                      </c:pt>
                      <c:pt idx="1051">
                        <c:v>-10.7</c:v>
                      </c:pt>
                      <c:pt idx="1052">
                        <c:v>-10.6</c:v>
                      </c:pt>
                      <c:pt idx="1053">
                        <c:v>-10.5</c:v>
                      </c:pt>
                      <c:pt idx="1054">
                        <c:v>-10.7</c:v>
                      </c:pt>
                      <c:pt idx="1055">
                        <c:v>-10.6</c:v>
                      </c:pt>
                      <c:pt idx="1056">
                        <c:v>-10.6</c:v>
                      </c:pt>
                      <c:pt idx="1057">
                        <c:v>-10.7</c:v>
                      </c:pt>
                      <c:pt idx="1058">
                        <c:v>-10.5</c:v>
                      </c:pt>
                      <c:pt idx="1059">
                        <c:v>-10.7</c:v>
                      </c:pt>
                      <c:pt idx="1060">
                        <c:v>-10.6</c:v>
                      </c:pt>
                      <c:pt idx="1061">
                        <c:v>-10.7</c:v>
                      </c:pt>
                      <c:pt idx="1062">
                        <c:v>-10.4</c:v>
                      </c:pt>
                      <c:pt idx="1063">
                        <c:v>-10.7</c:v>
                      </c:pt>
                      <c:pt idx="1064">
                        <c:v>-10.6</c:v>
                      </c:pt>
                      <c:pt idx="1065">
                        <c:v>-10.5</c:v>
                      </c:pt>
                      <c:pt idx="1066">
                        <c:v>-10.7</c:v>
                      </c:pt>
                      <c:pt idx="1067">
                        <c:v>-10.7</c:v>
                      </c:pt>
                      <c:pt idx="1068">
                        <c:v>-10.6</c:v>
                      </c:pt>
                      <c:pt idx="1069">
                        <c:v>-10.7</c:v>
                      </c:pt>
                      <c:pt idx="1070">
                        <c:v>-10.5</c:v>
                      </c:pt>
                      <c:pt idx="1071">
                        <c:v>-10.7</c:v>
                      </c:pt>
                      <c:pt idx="1072">
                        <c:v>-10.6</c:v>
                      </c:pt>
                      <c:pt idx="1073">
                        <c:v>-10.6</c:v>
                      </c:pt>
                      <c:pt idx="1074">
                        <c:v>-10.5</c:v>
                      </c:pt>
                      <c:pt idx="1075">
                        <c:v>-10.7</c:v>
                      </c:pt>
                      <c:pt idx="1076">
                        <c:v>-10.6</c:v>
                      </c:pt>
                      <c:pt idx="1077">
                        <c:v>-10.5</c:v>
                      </c:pt>
                      <c:pt idx="1078">
                        <c:v>-10.7</c:v>
                      </c:pt>
                      <c:pt idx="1079">
                        <c:v>-10.6</c:v>
                      </c:pt>
                      <c:pt idx="1080">
                        <c:v>-10.6</c:v>
                      </c:pt>
                      <c:pt idx="1081">
                        <c:v>-10.7</c:v>
                      </c:pt>
                      <c:pt idx="1082">
                        <c:v>-10.6</c:v>
                      </c:pt>
                      <c:pt idx="1083">
                        <c:v>-10.6</c:v>
                      </c:pt>
                      <c:pt idx="1084">
                        <c:v>-10.5</c:v>
                      </c:pt>
                      <c:pt idx="1085">
                        <c:v>-10.8</c:v>
                      </c:pt>
                      <c:pt idx="1086">
                        <c:v>-10.5</c:v>
                      </c:pt>
                      <c:pt idx="1087">
                        <c:v>-10.6</c:v>
                      </c:pt>
                      <c:pt idx="1088">
                        <c:v>-10.6</c:v>
                      </c:pt>
                      <c:pt idx="1089">
                        <c:v>-10.6</c:v>
                      </c:pt>
                      <c:pt idx="1090">
                        <c:v>-10.7</c:v>
                      </c:pt>
                      <c:pt idx="1091">
                        <c:v>-10.5</c:v>
                      </c:pt>
                      <c:pt idx="1092">
                        <c:v>-10.7</c:v>
                      </c:pt>
                      <c:pt idx="1093">
                        <c:v>-10.5</c:v>
                      </c:pt>
                      <c:pt idx="1094">
                        <c:v>-10.6</c:v>
                      </c:pt>
                      <c:pt idx="1095">
                        <c:v>-10.6</c:v>
                      </c:pt>
                      <c:pt idx="1096">
                        <c:v>-10.6</c:v>
                      </c:pt>
                      <c:pt idx="1097">
                        <c:v>-10.7</c:v>
                      </c:pt>
                      <c:pt idx="1098">
                        <c:v>-10.6</c:v>
                      </c:pt>
                      <c:pt idx="1099">
                        <c:v>-10.6</c:v>
                      </c:pt>
                      <c:pt idx="1100">
                        <c:v>-10.7</c:v>
                      </c:pt>
                      <c:pt idx="1101">
                        <c:v>-10.6</c:v>
                      </c:pt>
                      <c:pt idx="1102">
                        <c:v>-10.7</c:v>
                      </c:pt>
                      <c:pt idx="1103">
                        <c:v>-10.7</c:v>
                      </c:pt>
                      <c:pt idx="1104">
                        <c:v>-10.4</c:v>
                      </c:pt>
                      <c:pt idx="1105">
                        <c:v>-10.7</c:v>
                      </c:pt>
                      <c:pt idx="1106">
                        <c:v>-10.4</c:v>
                      </c:pt>
                      <c:pt idx="1107">
                        <c:v>-10.6</c:v>
                      </c:pt>
                      <c:pt idx="1108">
                        <c:v>-10.6</c:v>
                      </c:pt>
                      <c:pt idx="1109">
                        <c:v>-10.6</c:v>
                      </c:pt>
                      <c:pt idx="1110">
                        <c:v>-10.7</c:v>
                      </c:pt>
                      <c:pt idx="1111">
                        <c:v>-10.5</c:v>
                      </c:pt>
                      <c:pt idx="1112">
                        <c:v>-10.6</c:v>
                      </c:pt>
                      <c:pt idx="1113">
                        <c:v>-10.8</c:v>
                      </c:pt>
                      <c:pt idx="1114">
                        <c:v>-10.5</c:v>
                      </c:pt>
                      <c:pt idx="1115">
                        <c:v>-10.7</c:v>
                      </c:pt>
                      <c:pt idx="1116">
                        <c:v>-10.6</c:v>
                      </c:pt>
                      <c:pt idx="1117">
                        <c:v>-10.7</c:v>
                      </c:pt>
                      <c:pt idx="1118">
                        <c:v>-10.5</c:v>
                      </c:pt>
                      <c:pt idx="1119">
                        <c:v>-10.7</c:v>
                      </c:pt>
                      <c:pt idx="1120">
                        <c:v>-10.6</c:v>
                      </c:pt>
                      <c:pt idx="1121">
                        <c:v>-10.6</c:v>
                      </c:pt>
                      <c:pt idx="1122">
                        <c:v>-10.6</c:v>
                      </c:pt>
                      <c:pt idx="1123">
                        <c:v>-10.4</c:v>
                      </c:pt>
                      <c:pt idx="1124">
                        <c:v>-10.7</c:v>
                      </c:pt>
                      <c:pt idx="1125">
                        <c:v>-10.6</c:v>
                      </c:pt>
                      <c:pt idx="1126">
                        <c:v>-10.6</c:v>
                      </c:pt>
                      <c:pt idx="1127">
                        <c:v>-10.6</c:v>
                      </c:pt>
                      <c:pt idx="1128">
                        <c:v>-10.4</c:v>
                      </c:pt>
                      <c:pt idx="1129">
                        <c:v>-10.6</c:v>
                      </c:pt>
                      <c:pt idx="1130">
                        <c:v>-10.5</c:v>
                      </c:pt>
                      <c:pt idx="1131">
                        <c:v>-10.7</c:v>
                      </c:pt>
                      <c:pt idx="1132">
                        <c:v>-10.6</c:v>
                      </c:pt>
                      <c:pt idx="1133">
                        <c:v>-10.5</c:v>
                      </c:pt>
                      <c:pt idx="1134">
                        <c:v>-10.6</c:v>
                      </c:pt>
                    </c:numCache>
                  </c:numRef>
                </c:yVal>
                <c:smooth val="1"/>
                <c:extLst>
                  <c:ext xmlns:c16="http://schemas.microsoft.com/office/drawing/2014/chart" uri="{C3380CC4-5D6E-409C-BE32-E72D297353CC}">
                    <c16:uniqueId val="{00000004-1AA9-4388-B2B9-18F84A50BB87}"/>
                  </c:ext>
                </c:extLst>
              </c15:ser>
            </c15:filteredScatterSeries>
            <c15:filteredScatterSeries>
              <c15:ser>
                <c:idx val="4"/>
                <c:order val="3"/>
                <c:tx>
                  <c:strRef>
                    <c:extLst xmlns:c15="http://schemas.microsoft.com/office/drawing/2012/chart">
                      <c:ext xmlns:c15="http://schemas.microsoft.com/office/drawing/2012/chart" uri="{02D57815-91ED-43cb-92C2-25804820EDAC}">
                        <c15:formulaRef>
                          <c15:sqref>'Process data log'!$E$7</c15:sqref>
                        </c15:formulaRef>
                      </c:ext>
                    </c:extLst>
                    <c:strCache>
                      <c:ptCount val="1"/>
                      <c:pt idx="0">
                        <c:v>TC3</c:v>
                      </c:pt>
                    </c:strCache>
                  </c:strRef>
                </c:tx>
                <c:spPr>
                  <a:ln w="12700" cap="rnd">
                    <a:solidFill>
                      <a:srgbClr val="00B05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xmlns:c15="http://schemas.microsoft.com/office/drawing/2012/chart">
                      <c:ext xmlns:c15="http://schemas.microsoft.com/office/drawing/2012/chart" uri="{02D57815-91ED-43cb-92C2-25804820EDAC}">
                        <c15:formulaRef>
                          <c15:sqref>'Process data log'!$E$8:$E$1143</c15:sqref>
                        </c15:formulaRef>
                      </c:ext>
                    </c:extLst>
                    <c:numCache>
                      <c:formatCode>General</c:formatCode>
                      <c:ptCount val="1136"/>
                      <c:pt idx="0">
                        <c:v>999</c:v>
                      </c:pt>
                      <c:pt idx="1">
                        <c:v>999</c:v>
                      </c:pt>
                      <c:pt idx="2">
                        <c:v>999</c:v>
                      </c:pt>
                      <c:pt idx="3">
                        <c:v>999</c:v>
                      </c:pt>
                      <c:pt idx="4">
                        <c:v>999</c:v>
                      </c:pt>
                      <c:pt idx="5">
                        <c:v>999</c:v>
                      </c:pt>
                      <c:pt idx="6">
                        <c:v>999</c:v>
                      </c:pt>
                      <c:pt idx="7">
                        <c:v>999</c:v>
                      </c:pt>
                      <c:pt idx="8">
                        <c:v>999</c:v>
                      </c:pt>
                      <c:pt idx="9">
                        <c:v>999</c:v>
                      </c:pt>
                      <c:pt idx="10">
                        <c:v>999</c:v>
                      </c:pt>
                      <c:pt idx="11">
                        <c:v>999</c:v>
                      </c:pt>
                      <c:pt idx="12">
                        <c:v>999</c:v>
                      </c:pt>
                      <c:pt idx="13">
                        <c:v>999</c:v>
                      </c:pt>
                      <c:pt idx="14">
                        <c:v>999</c:v>
                      </c:pt>
                      <c:pt idx="15">
                        <c:v>999</c:v>
                      </c:pt>
                      <c:pt idx="16">
                        <c:v>999</c:v>
                      </c:pt>
                      <c:pt idx="17">
                        <c:v>999</c:v>
                      </c:pt>
                      <c:pt idx="18">
                        <c:v>999</c:v>
                      </c:pt>
                      <c:pt idx="19">
                        <c:v>999</c:v>
                      </c:pt>
                      <c:pt idx="20">
                        <c:v>999</c:v>
                      </c:pt>
                      <c:pt idx="21">
                        <c:v>999</c:v>
                      </c:pt>
                      <c:pt idx="22">
                        <c:v>999</c:v>
                      </c:pt>
                      <c:pt idx="23">
                        <c:v>999</c:v>
                      </c:pt>
                      <c:pt idx="24">
                        <c:v>999</c:v>
                      </c:pt>
                      <c:pt idx="25">
                        <c:v>999</c:v>
                      </c:pt>
                      <c:pt idx="26">
                        <c:v>999</c:v>
                      </c:pt>
                      <c:pt idx="27">
                        <c:v>999</c:v>
                      </c:pt>
                      <c:pt idx="28">
                        <c:v>999</c:v>
                      </c:pt>
                      <c:pt idx="29">
                        <c:v>999</c:v>
                      </c:pt>
                      <c:pt idx="30">
                        <c:v>999</c:v>
                      </c:pt>
                      <c:pt idx="31">
                        <c:v>999</c:v>
                      </c:pt>
                      <c:pt idx="32">
                        <c:v>999</c:v>
                      </c:pt>
                      <c:pt idx="33">
                        <c:v>999</c:v>
                      </c:pt>
                      <c:pt idx="34">
                        <c:v>999</c:v>
                      </c:pt>
                      <c:pt idx="35">
                        <c:v>999</c:v>
                      </c:pt>
                      <c:pt idx="36">
                        <c:v>999</c:v>
                      </c:pt>
                      <c:pt idx="37">
                        <c:v>999</c:v>
                      </c:pt>
                      <c:pt idx="38">
                        <c:v>999</c:v>
                      </c:pt>
                      <c:pt idx="39">
                        <c:v>999</c:v>
                      </c:pt>
                      <c:pt idx="40">
                        <c:v>999</c:v>
                      </c:pt>
                      <c:pt idx="41">
                        <c:v>999</c:v>
                      </c:pt>
                      <c:pt idx="42">
                        <c:v>999</c:v>
                      </c:pt>
                      <c:pt idx="43">
                        <c:v>999</c:v>
                      </c:pt>
                      <c:pt idx="44">
                        <c:v>999</c:v>
                      </c:pt>
                      <c:pt idx="45">
                        <c:v>999</c:v>
                      </c:pt>
                      <c:pt idx="46">
                        <c:v>999</c:v>
                      </c:pt>
                      <c:pt idx="47">
                        <c:v>999</c:v>
                      </c:pt>
                      <c:pt idx="48">
                        <c:v>999</c:v>
                      </c:pt>
                      <c:pt idx="49">
                        <c:v>999</c:v>
                      </c:pt>
                      <c:pt idx="50">
                        <c:v>999</c:v>
                      </c:pt>
                      <c:pt idx="51">
                        <c:v>999</c:v>
                      </c:pt>
                      <c:pt idx="52">
                        <c:v>999</c:v>
                      </c:pt>
                      <c:pt idx="53">
                        <c:v>999</c:v>
                      </c:pt>
                      <c:pt idx="54">
                        <c:v>999</c:v>
                      </c:pt>
                      <c:pt idx="55">
                        <c:v>999</c:v>
                      </c:pt>
                      <c:pt idx="56">
                        <c:v>999</c:v>
                      </c:pt>
                      <c:pt idx="57">
                        <c:v>999</c:v>
                      </c:pt>
                      <c:pt idx="58">
                        <c:v>999</c:v>
                      </c:pt>
                      <c:pt idx="59">
                        <c:v>999</c:v>
                      </c:pt>
                      <c:pt idx="60">
                        <c:v>999</c:v>
                      </c:pt>
                      <c:pt idx="61">
                        <c:v>999</c:v>
                      </c:pt>
                      <c:pt idx="62">
                        <c:v>999</c:v>
                      </c:pt>
                      <c:pt idx="63">
                        <c:v>999</c:v>
                      </c:pt>
                      <c:pt idx="64">
                        <c:v>999</c:v>
                      </c:pt>
                      <c:pt idx="65">
                        <c:v>999</c:v>
                      </c:pt>
                      <c:pt idx="66">
                        <c:v>999</c:v>
                      </c:pt>
                      <c:pt idx="67">
                        <c:v>999</c:v>
                      </c:pt>
                      <c:pt idx="68">
                        <c:v>999</c:v>
                      </c:pt>
                      <c:pt idx="69">
                        <c:v>999</c:v>
                      </c:pt>
                      <c:pt idx="70">
                        <c:v>999</c:v>
                      </c:pt>
                      <c:pt idx="71">
                        <c:v>999</c:v>
                      </c:pt>
                      <c:pt idx="72">
                        <c:v>999</c:v>
                      </c:pt>
                      <c:pt idx="73">
                        <c:v>999</c:v>
                      </c:pt>
                      <c:pt idx="74">
                        <c:v>999</c:v>
                      </c:pt>
                      <c:pt idx="75">
                        <c:v>999</c:v>
                      </c:pt>
                      <c:pt idx="76">
                        <c:v>999</c:v>
                      </c:pt>
                      <c:pt idx="77">
                        <c:v>999</c:v>
                      </c:pt>
                      <c:pt idx="78">
                        <c:v>999</c:v>
                      </c:pt>
                      <c:pt idx="79">
                        <c:v>999</c:v>
                      </c:pt>
                      <c:pt idx="80">
                        <c:v>999</c:v>
                      </c:pt>
                      <c:pt idx="81">
                        <c:v>999</c:v>
                      </c:pt>
                      <c:pt idx="82">
                        <c:v>999</c:v>
                      </c:pt>
                      <c:pt idx="83">
                        <c:v>999</c:v>
                      </c:pt>
                      <c:pt idx="84">
                        <c:v>999</c:v>
                      </c:pt>
                      <c:pt idx="85">
                        <c:v>999</c:v>
                      </c:pt>
                      <c:pt idx="86">
                        <c:v>999</c:v>
                      </c:pt>
                      <c:pt idx="87">
                        <c:v>999</c:v>
                      </c:pt>
                      <c:pt idx="88">
                        <c:v>999</c:v>
                      </c:pt>
                      <c:pt idx="89">
                        <c:v>999</c:v>
                      </c:pt>
                      <c:pt idx="90">
                        <c:v>999</c:v>
                      </c:pt>
                      <c:pt idx="91">
                        <c:v>999</c:v>
                      </c:pt>
                      <c:pt idx="92">
                        <c:v>999</c:v>
                      </c:pt>
                      <c:pt idx="93">
                        <c:v>999</c:v>
                      </c:pt>
                      <c:pt idx="94">
                        <c:v>999</c:v>
                      </c:pt>
                      <c:pt idx="95">
                        <c:v>999</c:v>
                      </c:pt>
                      <c:pt idx="96">
                        <c:v>999</c:v>
                      </c:pt>
                      <c:pt idx="97">
                        <c:v>999</c:v>
                      </c:pt>
                      <c:pt idx="98">
                        <c:v>999</c:v>
                      </c:pt>
                      <c:pt idx="99">
                        <c:v>999</c:v>
                      </c:pt>
                      <c:pt idx="100">
                        <c:v>999</c:v>
                      </c:pt>
                      <c:pt idx="101">
                        <c:v>999</c:v>
                      </c:pt>
                      <c:pt idx="102">
                        <c:v>999</c:v>
                      </c:pt>
                      <c:pt idx="103">
                        <c:v>999</c:v>
                      </c:pt>
                      <c:pt idx="104">
                        <c:v>999</c:v>
                      </c:pt>
                      <c:pt idx="105">
                        <c:v>999</c:v>
                      </c:pt>
                      <c:pt idx="106">
                        <c:v>999</c:v>
                      </c:pt>
                      <c:pt idx="107">
                        <c:v>999</c:v>
                      </c:pt>
                      <c:pt idx="108">
                        <c:v>999</c:v>
                      </c:pt>
                      <c:pt idx="109">
                        <c:v>999</c:v>
                      </c:pt>
                      <c:pt idx="110">
                        <c:v>999</c:v>
                      </c:pt>
                      <c:pt idx="111">
                        <c:v>999</c:v>
                      </c:pt>
                      <c:pt idx="112">
                        <c:v>999</c:v>
                      </c:pt>
                      <c:pt idx="113">
                        <c:v>999</c:v>
                      </c:pt>
                      <c:pt idx="114">
                        <c:v>999</c:v>
                      </c:pt>
                      <c:pt idx="115">
                        <c:v>999</c:v>
                      </c:pt>
                      <c:pt idx="116">
                        <c:v>999</c:v>
                      </c:pt>
                      <c:pt idx="117">
                        <c:v>999</c:v>
                      </c:pt>
                      <c:pt idx="118">
                        <c:v>999</c:v>
                      </c:pt>
                      <c:pt idx="119">
                        <c:v>999</c:v>
                      </c:pt>
                      <c:pt idx="120">
                        <c:v>999</c:v>
                      </c:pt>
                      <c:pt idx="121">
                        <c:v>999</c:v>
                      </c:pt>
                      <c:pt idx="122">
                        <c:v>999</c:v>
                      </c:pt>
                      <c:pt idx="123">
                        <c:v>999</c:v>
                      </c:pt>
                      <c:pt idx="124">
                        <c:v>999</c:v>
                      </c:pt>
                      <c:pt idx="125">
                        <c:v>999</c:v>
                      </c:pt>
                      <c:pt idx="126">
                        <c:v>999</c:v>
                      </c:pt>
                      <c:pt idx="127">
                        <c:v>999</c:v>
                      </c:pt>
                      <c:pt idx="128">
                        <c:v>999</c:v>
                      </c:pt>
                      <c:pt idx="129">
                        <c:v>999</c:v>
                      </c:pt>
                      <c:pt idx="130">
                        <c:v>999</c:v>
                      </c:pt>
                      <c:pt idx="131">
                        <c:v>999</c:v>
                      </c:pt>
                      <c:pt idx="132">
                        <c:v>999</c:v>
                      </c:pt>
                      <c:pt idx="133">
                        <c:v>999</c:v>
                      </c:pt>
                      <c:pt idx="134">
                        <c:v>999</c:v>
                      </c:pt>
                      <c:pt idx="135">
                        <c:v>999</c:v>
                      </c:pt>
                      <c:pt idx="136">
                        <c:v>999</c:v>
                      </c:pt>
                      <c:pt idx="137">
                        <c:v>999</c:v>
                      </c:pt>
                      <c:pt idx="138">
                        <c:v>999</c:v>
                      </c:pt>
                      <c:pt idx="139">
                        <c:v>999</c:v>
                      </c:pt>
                      <c:pt idx="140">
                        <c:v>999</c:v>
                      </c:pt>
                      <c:pt idx="141">
                        <c:v>999</c:v>
                      </c:pt>
                      <c:pt idx="142">
                        <c:v>999</c:v>
                      </c:pt>
                      <c:pt idx="143">
                        <c:v>999</c:v>
                      </c:pt>
                      <c:pt idx="144">
                        <c:v>999</c:v>
                      </c:pt>
                      <c:pt idx="145">
                        <c:v>999</c:v>
                      </c:pt>
                      <c:pt idx="146">
                        <c:v>999</c:v>
                      </c:pt>
                      <c:pt idx="147">
                        <c:v>999</c:v>
                      </c:pt>
                      <c:pt idx="148">
                        <c:v>999</c:v>
                      </c:pt>
                      <c:pt idx="149">
                        <c:v>999</c:v>
                      </c:pt>
                      <c:pt idx="150">
                        <c:v>999</c:v>
                      </c:pt>
                      <c:pt idx="151">
                        <c:v>999</c:v>
                      </c:pt>
                      <c:pt idx="152">
                        <c:v>999</c:v>
                      </c:pt>
                      <c:pt idx="153">
                        <c:v>999</c:v>
                      </c:pt>
                      <c:pt idx="154">
                        <c:v>999</c:v>
                      </c:pt>
                      <c:pt idx="155">
                        <c:v>999</c:v>
                      </c:pt>
                      <c:pt idx="156">
                        <c:v>999</c:v>
                      </c:pt>
                      <c:pt idx="157">
                        <c:v>999</c:v>
                      </c:pt>
                      <c:pt idx="158">
                        <c:v>999</c:v>
                      </c:pt>
                      <c:pt idx="159">
                        <c:v>999</c:v>
                      </c:pt>
                      <c:pt idx="160">
                        <c:v>999</c:v>
                      </c:pt>
                      <c:pt idx="161">
                        <c:v>999</c:v>
                      </c:pt>
                      <c:pt idx="162">
                        <c:v>999</c:v>
                      </c:pt>
                      <c:pt idx="163">
                        <c:v>999</c:v>
                      </c:pt>
                      <c:pt idx="164">
                        <c:v>999</c:v>
                      </c:pt>
                      <c:pt idx="165">
                        <c:v>999</c:v>
                      </c:pt>
                      <c:pt idx="166">
                        <c:v>999</c:v>
                      </c:pt>
                      <c:pt idx="167">
                        <c:v>999</c:v>
                      </c:pt>
                      <c:pt idx="168">
                        <c:v>999</c:v>
                      </c:pt>
                      <c:pt idx="169">
                        <c:v>999</c:v>
                      </c:pt>
                      <c:pt idx="170">
                        <c:v>999</c:v>
                      </c:pt>
                      <c:pt idx="171">
                        <c:v>999</c:v>
                      </c:pt>
                      <c:pt idx="172">
                        <c:v>999</c:v>
                      </c:pt>
                      <c:pt idx="173">
                        <c:v>999</c:v>
                      </c:pt>
                      <c:pt idx="174">
                        <c:v>999</c:v>
                      </c:pt>
                      <c:pt idx="175">
                        <c:v>999</c:v>
                      </c:pt>
                      <c:pt idx="176">
                        <c:v>999</c:v>
                      </c:pt>
                      <c:pt idx="177">
                        <c:v>999</c:v>
                      </c:pt>
                      <c:pt idx="178">
                        <c:v>999</c:v>
                      </c:pt>
                      <c:pt idx="179">
                        <c:v>999</c:v>
                      </c:pt>
                      <c:pt idx="180">
                        <c:v>999</c:v>
                      </c:pt>
                      <c:pt idx="181">
                        <c:v>999</c:v>
                      </c:pt>
                      <c:pt idx="182">
                        <c:v>999</c:v>
                      </c:pt>
                      <c:pt idx="183">
                        <c:v>999</c:v>
                      </c:pt>
                      <c:pt idx="184">
                        <c:v>999</c:v>
                      </c:pt>
                      <c:pt idx="185">
                        <c:v>999</c:v>
                      </c:pt>
                      <c:pt idx="186">
                        <c:v>999</c:v>
                      </c:pt>
                      <c:pt idx="187">
                        <c:v>999</c:v>
                      </c:pt>
                      <c:pt idx="188">
                        <c:v>999</c:v>
                      </c:pt>
                      <c:pt idx="189">
                        <c:v>999</c:v>
                      </c:pt>
                      <c:pt idx="190">
                        <c:v>999</c:v>
                      </c:pt>
                      <c:pt idx="191">
                        <c:v>999</c:v>
                      </c:pt>
                      <c:pt idx="192">
                        <c:v>999</c:v>
                      </c:pt>
                      <c:pt idx="193">
                        <c:v>999</c:v>
                      </c:pt>
                      <c:pt idx="194">
                        <c:v>999</c:v>
                      </c:pt>
                      <c:pt idx="195">
                        <c:v>999</c:v>
                      </c:pt>
                      <c:pt idx="196">
                        <c:v>999</c:v>
                      </c:pt>
                      <c:pt idx="197">
                        <c:v>999</c:v>
                      </c:pt>
                      <c:pt idx="198">
                        <c:v>999</c:v>
                      </c:pt>
                      <c:pt idx="199">
                        <c:v>999</c:v>
                      </c:pt>
                      <c:pt idx="200">
                        <c:v>999</c:v>
                      </c:pt>
                      <c:pt idx="201">
                        <c:v>999</c:v>
                      </c:pt>
                      <c:pt idx="202">
                        <c:v>999</c:v>
                      </c:pt>
                      <c:pt idx="203">
                        <c:v>999</c:v>
                      </c:pt>
                      <c:pt idx="204">
                        <c:v>999</c:v>
                      </c:pt>
                      <c:pt idx="205">
                        <c:v>999</c:v>
                      </c:pt>
                      <c:pt idx="206">
                        <c:v>999</c:v>
                      </c:pt>
                      <c:pt idx="207">
                        <c:v>999</c:v>
                      </c:pt>
                      <c:pt idx="208">
                        <c:v>999</c:v>
                      </c:pt>
                      <c:pt idx="209">
                        <c:v>999</c:v>
                      </c:pt>
                      <c:pt idx="210">
                        <c:v>999</c:v>
                      </c:pt>
                      <c:pt idx="211">
                        <c:v>999</c:v>
                      </c:pt>
                      <c:pt idx="212">
                        <c:v>999</c:v>
                      </c:pt>
                      <c:pt idx="213">
                        <c:v>999</c:v>
                      </c:pt>
                      <c:pt idx="214">
                        <c:v>999</c:v>
                      </c:pt>
                      <c:pt idx="215">
                        <c:v>999</c:v>
                      </c:pt>
                      <c:pt idx="216">
                        <c:v>999</c:v>
                      </c:pt>
                      <c:pt idx="217">
                        <c:v>999</c:v>
                      </c:pt>
                      <c:pt idx="218">
                        <c:v>999</c:v>
                      </c:pt>
                      <c:pt idx="219">
                        <c:v>999</c:v>
                      </c:pt>
                      <c:pt idx="220">
                        <c:v>999</c:v>
                      </c:pt>
                      <c:pt idx="221">
                        <c:v>999</c:v>
                      </c:pt>
                      <c:pt idx="222">
                        <c:v>999</c:v>
                      </c:pt>
                      <c:pt idx="223">
                        <c:v>999</c:v>
                      </c:pt>
                      <c:pt idx="224">
                        <c:v>999</c:v>
                      </c:pt>
                      <c:pt idx="225">
                        <c:v>999</c:v>
                      </c:pt>
                      <c:pt idx="226">
                        <c:v>999</c:v>
                      </c:pt>
                      <c:pt idx="227">
                        <c:v>999</c:v>
                      </c:pt>
                      <c:pt idx="228">
                        <c:v>999</c:v>
                      </c:pt>
                      <c:pt idx="229">
                        <c:v>999</c:v>
                      </c:pt>
                      <c:pt idx="230">
                        <c:v>999</c:v>
                      </c:pt>
                      <c:pt idx="231">
                        <c:v>999</c:v>
                      </c:pt>
                      <c:pt idx="232">
                        <c:v>999</c:v>
                      </c:pt>
                      <c:pt idx="233">
                        <c:v>999</c:v>
                      </c:pt>
                      <c:pt idx="234">
                        <c:v>999</c:v>
                      </c:pt>
                      <c:pt idx="235">
                        <c:v>999</c:v>
                      </c:pt>
                      <c:pt idx="236">
                        <c:v>999</c:v>
                      </c:pt>
                      <c:pt idx="237">
                        <c:v>999</c:v>
                      </c:pt>
                      <c:pt idx="238">
                        <c:v>999</c:v>
                      </c:pt>
                      <c:pt idx="239">
                        <c:v>999</c:v>
                      </c:pt>
                      <c:pt idx="240">
                        <c:v>999</c:v>
                      </c:pt>
                      <c:pt idx="241">
                        <c:v>999</c:v>
                      </c:pt>
                      <c:pt idx="242">
                        <c:v>999</c:v>
                      </c:pt>
                      <c:pt idx="243">
                        <c:v>999</c:v>
                      </c:pt>
                      <c:pt idx="244">
                        <c:v>999</c:v>
                      </c:pt>
                      <c:pt idx="245">
                        <c:v>999</c:v>
                      </c:pt>
                      <c:pt idx="246">
                        <c:v>999</c:v>
                      </c:pt>
                      <c:pt idx="247">
                        <c:v>999</c:v>
                      </c:pt>
                      <c:pt idx="248">
                        <c:v>999</c:v>
                      </c:pt>
                      <c:pt idx="249">
                        <c:v>999</c:v>
                      </c:pt>
                      <c:pt idx="250">
                        <c:v>999</c:v>
                      </c:pt>
                      <c:pt idx="251">
                        <c:v>999</c:v>
                      </c:pt>
                      <c:pt idx="252">
                        <c:v>999</c:v>
                      </c:pt>
                      <c:pt idx="253">
                        <c:v>999</c:v>
                      </c:pt>
                      <c:pt idx="254">
                        <c:v>999</c:v>
                      </c:pt>
                      <c:pt idx="255">
                        <c:v>999</c:v>
                      </c:pt>
                      <c:pt idx="256">
                        <c:v>999</c:v>
                      </c:pt>
                      <c:pt idx="257">
                        <c:v>999</c:v>
                      </c:pt>
                      <c:pt idx="258">
                        <c:v>999</c:v>
                      </c:pt>
                      <c:pt idx="259">
                        <c:v>999</c:v>
                      </c:pt>
                      <c:pt idx="260">
                        <c:v>999</c:v>
                      </c:pt>
                      <c:pt idx="261">
                        <c:v>999</c:v>
                      </c:pt>
                      <c:pt idx="262">
                        <c:v>999</c:v>
                      </c:pt>
                      <c:pt idx="263">
                        <c:v>999</c:v>
                      </c:pt>
                      <c:pt idx="264">
                        <c:v>999</c:v>
                      </c:pt>
                      <c:pt idx="265">
                        <c:v>999</c:v>
                      </c:pt>
                      <c:pt idx="266">
                        <c:v>999</c:v>
                      </c:pt>
                      <c:pt idx="267">
                        <c:v>999</c:v>
                      </c:pt>
                      <c:pt idx="268">
                        <c:v>999</c:v>
                      </c:pt>
                      <c:pt idx="269">
                        <c:v>999</c:v>
                      </c:pt>
                      <c:pt idx="270">
                        <c:v>999</c:v>
                      </c:pt>
                      <c:pt idx="271">
                        <c:v>999</c:v>
                      </c:pt>
                      <c:pt idx="272">
                        <c:v>999</c:v>
                      </c:pt>
                      <c:pt idx="273">
                        <c:v>999</c:v>
                      </c:pt>
                      <c:pt idx="274">
                        <c:v>999</c:v>
                      </c:pt>
                      <c:pt idx="275">
                        <c:v>999</c:v>
                      </c:pt>
                      <c:pt idx="276">
                        <c:v>999</c:v>
                      </c:pt>
                      <c:pt idx="277">
                        <c:v>999</c:v>
                      </c:pt>
                      <c:pt idx="278">
                        <c:v>999</c:v>
                      </c:pt>
                      <c:pt idx="279">
                        <c:v>999</c:v>
                      </c:pt>
                      <c:pt idx="280">
                        <c:v>999</c:v>
                      </c:pt>
                      <c:pt idx="281">
                        <c:v>999</c:v>
                      </c:pt>
                      <c:pt idx="282">
                        <c:v>999</c:v>
                      </c:pt>
                      <c:pt idx="283">
                        <c:v>999</c:v>
                      </c:pt>
                      <c:pt idx="284">
                        <c:v>999</c:v>
                      </c:pt>
                      <c:pt idx="285">
                        <c:v>999</c:v>
                      </c:pt>
                      <c:pt idx="286">
                        <c:v>999</c:v>
                      </c:pt>
                      <c:pt idx="287">
                        <c:v>999</c:v>
                      </c:pt>
                      <c:pt idx="288">
                        <c:v>999</c:v>
                      </c:pt>
                      <c:pt idx="289">
                        <c:v>999</c:v>
                      </c:pt>
                      <c:pt idx="290">
                        <c:v>999</c:v>
                      </c:pt>
                      <c:pt idx="291">
                        <c:v>999</c:v>
                      </c:pt>
                      <c:pt idx="292">
                        <c:v>999</c:v>
                      </c:pt>
                      <c:pt idx="293">
                        <c:v>999</c:v>
                      </c:pt>
                      <c:pt idx="294">
                        <c:v>999</c:v>
                      </c:pt>
                      <c:pt idx="295">
                        <c:v>999</c:v>
                      </c:pt>
                      <c:pt idx="296">
                        <c:v>999</c:v>
                      </c:pt>
                      <c:pt idx="297">
                        <c:v>999</c:v>
                      </c:pt>
                      <c:pt idx="298">
                        <c:v>999</c:v>
                      </c:pt>
                      <c:pt idx="299">
                        <c:v>999</c:v>
                      </c:pt>
                      <c:pt idx="300">
                        <c:v>999</c:v>
                      </c:pt>
                      <c:pt idx="301">
                        <c:v>999</c:v>
                      </c:pt>
                      <c:pt idx="302">
                        <c:v>999</c:v>
                      </c:pt>
                      <c:pt idx="303">
                        <c:v>999</c:v>
                      </c:pt>
                      <c:pt idx="304">
                        <c:v>999</c:v>
                      </c:pt>
                      <c:pt idx="305">
                        <c:v>999</c:v>
                      </c:pt>
                      <c:pt idx="306">
                        <c:v>999</c:v>
                      </c:pt>
                      <c:pt idx="307">
                        <c:v>999</c:v>
                      </c:pt>
                      <c:pt idx="308">
                        <c:v>999</c:v>
                      </c:pt>
                      <c:pt idx="309">
                        <c:v>999</c:v>
                      </c:pt>
                      <c:pt idx="310">
                        <c:v>999</c:v>
                      </c:pt>
                      <c:pt idx="311">
                        <c:v>999</c:v>
                      </c:pt>
                      <c:pt idx="312">
                        <c:v>999</c:v>
                      </c:pt>
                      <c:pt idx="313">
                        <c:v>999</c:v>
                      </c:pt>
                      <c:pt idx="314">
                        <c:v>999</c:v>
                      </c:pt>
                      <c:pt idx="315">
                        <c:v>999</c:v>
                      </c:pt>
                      <c:pt idx="316">
                        <c:v>999</c:v>
                      </c:pt>
                      <c:pt idx="317">
                        <c:v>999</c:v>
                      </c:pt>
                      <c:pt idx="318">
                        <c:v>999</c:v>
                      </c:pt>
                      <c:pt idx="319">
                        <c:v>999</c:v>
                      </c:pt>
                      <c:pt idx="320">
                        <c:v>999</c:v>
                      </c:pt>
                      <c:pt idx="321">
                        <c:v>999</c:v>
                      </c:pt>
                      <c:pt idx="322">
                        <c:v>999</c:v>
                      </c:pt>
                      <c:pt idx="323">
                        <c:v>999</c:v>
                      </c:pt>
                      <c:pt idx="324">
                        <c:v>999</c:v>
                      </c:pt>
                      <c:pt idx="325">
                        <c:v>999</c:v>
                      </c:pt>
                      <c:pt idx="326">
                        <c:v>999</c:v>
                      </c:pt>
                      <c:pt idx="327">
                        <c:v>999</c:v>
                      </c:pt>
                      <c:pt idx="328">
                        <c:v>999</c:v>
                      </c:pt>
                      <c:pt idx="329">
                        <c:v>999</c:v>
                      </c:pt>
                      <c:pt idx="330">
                        <c:v>999</c:v>
                      </c:pt>
                      <c:pt idx="331">
                        <c:v>999</c:v>
                      </c:pt>
                      <c:pt idx="332">
                        <c:v>999</c:v>
                      </c:pt>
                      <c:pt idx="333">
                        <c:v>999</c:v>
                      </c:pt>
                      <c:pt idx="334">
                        <c:v>999</c:v>
                      </c:pt>
                      <c:pt idx="335">
                        <c:v>999</c:v>
                      </c:pt>
                      <c:pt idx="336">
                        <c:v>999</c:v>
                      </c:pt>
                      <c:pt idx="337">
                        <c:v>999</c:v>
                      </c:pt>
                      <c:pt idx="338">
                        <c:v>999</c:v>
                      </c:pt>
                      <c:pt idx="339">
                        <c:v>999</c:v>
                      </c:pt>
                      <c:pt idx="340">
                        <c:v>999</c:v>
                      </c:pt>
                      <c:pt idx="341">
                        <c:v>999</c:v>
                      </c:pt>
                      <c:pt idx="342">
                        <c:v>999</c:v>
                      </c:pt>
                      <c:pt idx="343">
                        <c:v>999</c:v>
                      </c:pt>
                      <c:pt idx="344">
                        <c:v>999</c:v>
                      </c:pt>
                      <c:pt idx="345">
                        <c:v>999</c:v>
                      </c:pt>
                      <c:pt idx="346">
                        <c:v>999</c:v>
                      </c:pt>
                      <c:pt idx="347">
                        <c:v>999</c:v>
                      </c:pt>
                      <c:pt idx="348">
                        <c:v>999</c:v>
                      </c:pt>
                      <c:pt idx="349">
                        <c:v>999</c:v>
                      </c:pt>
                      <c:pt idx="350">
                        <c:v>999</c:v>
                      </c:pt>
                      <c:pt idx="351">
                        <c:v>999</c:v>
                      </c:pt>
                      <c:pt idx="352">
                        <c:v>999</c:v>
                      </c:pt>
                      <c:pt idx="353">
                        <c:v>999</c:v>
                      </c:pt>
                      <c:pt idx="354">
                        <c:v>999</c:v>
                      </c:pt>
                      <c:pt idx="355">
                        <c:v>999</c:v>
                      </c:pt>
                      <c:pt idx="356">
                        <c:v>999</c:v>
                      </c:pt>
                      <c:pt idx="357">
                        <c:v>999</c:v>
                      </c:pt>
                      <c:pt idx="358">
                        <c:v>999</c:v>
                      </c:pt>
                      <c:pt idx="359">
                        <c:v>999</c:v>
                      </c:pt>
                      <c:pt idx="360">
                        <c:v>999</c:v>
                      </c:pt>
                      <c:pt idx="361">
                        <c:v>999</c:v>
                      </c:pt>
                      <c:pt idx="362">
                        <c:v>999</c:v>
                      </c:pt>
                      <c:pt idx="363">
                        <c:v>999</c:v>
                      </c:pt>
                      <c:pt idx="364">
                        <c:v>999</c:v>
                      </c:pt>
                      <c:pt idx="365">
                        <c:v>999</c:v>
                      </c:pt>
                      <c:pt idx="366">
                        <c:v>999</c:v>
                      </c:pt>
                      <c:pt idx="367">
                        <c:v>999</c:v>
                      </c:pt>
                      <c:pt idx="368">
                        <c:v>999</c:v>
                      </c:pt>
                      <c:pt idx="369">
                        <c:v>999</c:v>
                      </c:pt>
                      <c:pt idx="370">
                        <c:v>999</c:v>
                      </c:pt>
                      <c:pt idx="371">
                        <c:v>999</c:v>
                      </c:pt>
                      <c:pt idx="372">
                        <c:v>999</c:v>
                      </c:pt>
                      <c:pt idx="373">
                        <c:v>999</c:v>
                      </c:pt>
                      <c:pt idx="374">
                        <c:v>999</c:v>
                      </c:pt>
                      <c:pt idx="375">
                        <c:v>999</c:v>
                      </c:pt>
                      <c:pt idx="376">
                        <c:v>999</c:v>
                      </c:pt>
                      <c:pt idx="377">
                        <c:v>999</c:v>
                      </c:pt>
                      <c:pt idx="378">
                        <c:v>999</c:v>
                      </c:pt>
                      <c:pt idx="379">
                        <c:v>999</c:v>
                      </c:pt>
                      <c:pt idx="380">
                        <c:v>999</c:v>
                      </c:pt>
                      <c:pt idx="381">
                        <c:v>999</c:v>
                      </c:pt>
                      <c:pt idx="382">
                        <c:v>999</c:v>
                      </c:pt>
                      <c:pt idx="383">
                        <c:v>999</c:v>
                      </c:pt>
                      <c:pt idx="384">
                        <c:v>999</c:v>
                      </c:pt>
                      <c:pt idx="385">
                        <c:v>999</c:v>
                      </c:pt>
                      <c:pt idx="386">
                        <c:v>999</c:v>
                      </c:pt>
                      <c:pt idx="387">
                        <c:v>999</c:v>
                      </c:pt>
                      <c:pt idx="388">
                        <c:v>999</c:v>
                      </c:pt>
                      <c:pt idx="389">
                        <c:v>999</c:v>
                      </c:pt>
                      <c:pt idx="390">
                        <c:v>999</c:v>
                      </c:pt>
                      <c:pt idx="391">
                        <c:v>999</c:v>
                      </c:pt>
                      <c:pt idx="392">
                        <c:v>999</c:v>
                      </c:pt>
                      <c:pt idx="393">
                        <c:v>999</c:v>
                      </c:pt>
                      <c:pt idx="394">
                        <c:v>999</c:v>
                      </c:pt>
                      <c:pt idx="395">
                        <c:v>999</c:v>
                      </c:pt>
                      <c:pt idx="396">
                        <c:v>999</c:v>
                      </c:pt>
                      <c:pt idx="397">
                        <c:v>999</c:v>
                      </c:pt>
                      <c:pt idx="398">
                        <c:v>999</c:v>
                      </c:pt>
                      <c:pt idx="399">
                        <c:v>999</c:v>
                      </c:pt>
                      <c:pt idx="400">
                        <c:v>999</c:v>
                      </c:pt>
                      <c:pt idx="401">
                        <c:v>999</c:v>
                      </c:pt>
                      <c:pt idx="402">
                        <c:v>999</c:v>
                      </c:pt>
                      <c:pt idx="403">
                        <c:v>999</c:v>
                      </c:pt>
                      <c:pt idx="404">
                        <c:v>999</c:v>
                      </c:pt>
                      <c:pt idx="405">
                        <c:v>999</c:v>
                      </c:pt>
                      <c:pt idx="406">
                        <c:v>999</c:v>
                      </c:pt>
                      <c:pt idx="407">
                        <c:v>999</c:v>
                      </c:pt>
                      <c:pt idx="408">
                        <c:v>999</c:v>
                      </c:pt>
                      <c:pt idx="409">
                        <c:v>999</c:v>
                      </c:pt>
                      <c:pt idx="410">
                        <c:v>999</c:v>
                      </c:pt>
                      <c:pt idx="411">
                        <c:v>999</c:v>
                      </c:pt>
                      <c:pt idx="412">
                        <c:v>999</c:v>
                      </c:pt>
                      <c:pt idx="413">
                        <c:v>999</c:v>
                      </c:pt>
                      <c:pt idx="414">
                        <c:v>999</c:v>
                      </c:pt>
                      <c:pt idx="415">
                        <c:v>999</c:v>
                      </c:pt>
                      <c:pt idx="416">
                        <c:v>999</c:v>
                      </c:pt>
                      <c:pt idx="417">
                        <c:v>999</c:v>
                      </c:pt>
                      <c:pt idx="418">
                        <c:v>999</c:v>
                      </c:pt>
                      <c:pt idx="419">
                        <c:v>999</c:v>
                      </c:pt>
                      <c:pt idx="420">
                        <c:v>999</c:v>
                      </c:pt>
                      <c:pt idx="421">
                        <c:v>999</c:v>
                      </c:pt>
                      <c:pt idx="422">
                        <c:v>999</c:v>
                      </c:pt>
                      <c:pt idx="423">
                        <c:v>999</c:v>
                      </c:pt>
                      <c:pt idx="424">
                        <c:v>999</c:v>
                      </c:pt>
                      <c:pt idx="425">
                        <c:v>999</c:v>
                      </c:pt>
                      <c:pt idx="426">
                        <c:v>999</c:v>
                      </c:pt>
                      <c:pt idx="427">
                        <c:v>999</c:v>
                      </c:pt>
                      <c:pt idx="428">
                        <c:v>999</c:v>
                      </c:pt>
                      <c:pt idx="429">
                        <c:v>999</c:v>
                      </c:pt>
                      <c:pt idx="430">
                        <c:v>999</c:v>
                      </c:pt>
                      <c:pt idx="431">
                        <c:v>999</c:v>
                      </c:pt>
                      <c:pt idx="432">
                        <c:v>999</c:v>
                      </c:pt>
                      <c:pt idx="433">
                        <c:v>999</c:v>
                      </c:pt>
                      <c:pt idx="434">
                        <c:v>999</c:v>
                      </c:pt>
                      <c:pt idx="435">
                        <c:v>999</c:v>
                      </c:pt>
                      <c:pt idx="436">
                        <c:v>999</c:v>
                      </c:pt>
                      <c:pt idx="437">
                        <c:v>999</c:v>
                      </c:pt>
                      <c:pt idx="438">
                        <c:v>999</c:v>
                      </c:pt>
                      <c:pt idx="439">
                        <c:v>999</c:v>
                      </c:pt>
                      <c:pt idx="440">
                        <c:v>999</c:v>
                      </c:pt>
                      <c:pt idx="441">
                        <c:v>999</c:v>
                      </c:pt>
                      <c:pt idx="442">
                        <c:v>999</c:v>
                      </c:pt>
                      <c:pt idx="443">
                        <c:v>999</c:v>
                      </c:pt>
                      <c:pt idx="444">
                        <c:v>999</c:v>
                      </c:pt>
                      <c:pt idx="445">
                        <c:v>999</c:v>
                      </c:pt>
                      <c:pt idx="446">
                        <c:v>999</c:v>
                      </c:pt>
                      <c:pt idx="447">
                        <c:v>999</c:v>
                      </c:pt>
                      <c:pt idx="448">
                        <c:v>999</c:v>
                      </c:pt>
                      <c:pt idx="449">
                        <c:v>999</c:v>
                      </c:pt>
                      <c:pt idx="450">
                        <c:v>999</c:v>
                      </c:pt>
                      <c:pt idx="451">
                        <c:v>999</c:v>
                      </c:pt>
                      <c:pt idx="452">
                        <c:v>999</c:v>
                      </c:pt>
                      <c:pt idx="453">
                        <c:v>999</c:v>
                      </c:pt>
                      <c:pt idx="454">
                        <c:v>999</c:v>
                      </c:pt>
                      <c:pt idx="455">
                        <c:v>999</c:v>
                      </c:pt>
                      <c:pt idx="456">
                        <c:v>999</c:v>
                      </c:pt>
                      <c:pt idx="457">
                        <c:v>999</c:v>
                      </c:pt>
                      <c:pt idx="458">
                        <c:v>999</c:v>
                      </c:pt>
                      <c:pt idx="459">
                        <c:v>999</c:v>
                      </c:pt>
                      <c:pt idx="460">
                        <c:v>999</c:v>
                      </c:pt>
                      <c:pt idx="461">
                        <c:v>999</c:v>
                      </c:pt>
                      <c:pt idx="462">
                        <c:v>999</c:v>
                      </c:pt>
                      <c:pt idx="463">
                        <c:v>999</c:v>
                      </c:pt>
                      <c:pt idx="464">
                        <c:v>999</c:v>
                      </c:pt>
                      <c:pt idx="465">
                        <c:v>999</c:v>
                      </c:pt>
                      <c:pt idx="466">
                        <c:v>999</c:v>
                      </c:pt>
                      <c:pt idx="467">
                        <c:v>999</c:v>
                      </c:pt>
                      <c:pt idx="468">
                        <c:v>999</c:v>
                      </c:pt>
                      <c:pt idx="469">
                        <c:v>999</c:v>
                      </c:pt>
                      <c:pt idx="470">
                        <c:v>999</c:v>
                      </c:pt>
                      <c:pt idx="471">
                        <c:v>999</c:v>
                      </c:pt>
                      <c:pt idx="472">
                        <c:v>999</c:v>
                      </c:pt>
                      <c:pt idx="473">
                        <c:v>999</c:v>
                      </c:pt>
                      <c:pt idx="474">
                        <c:v>999</c:v>
                      </c:pt>
                      <c:pt idx="475">
                        <c:v>999</c:v>
                      </c:pt>
                      <c:pt idx="476">
                        <c:v>999</c:v>
                      </c:pt>
                      <c:pt idx="477">
                        <c:v>999</c:v>
                      </c:pt>
                      <c:pt idx="478">
                        <c:v>999</c:v>
                      </c:pt>
                      <c:pt idx="479">
                        <c:v>999</c:v>
                      </c:pt>
                      <c:pt idx="480">
                        <c:v>999</c:v>
                      </c:pt>
                      <c:pt idx="481">
                        <c:v>999</c:v>
                      </c:pt>
                      <c:pt idx="482">
                        <c:v>999</c:v>
                      </c:pt>
                      <c:pt idx="483">
                        <c:v>999</c:v>
                      </c:pt>
                      <c:pt idx="484">
                        <c:v>999</c:v>
                      </c:pt>
                      <c:pt idx="485">
                        <c:v>999</c:v>
                      </c:pt>
                      <c:pt idx="486">
                        <c:v>999</c:v>
                      </c:pt>
                      <c:pt idx="487">
                        <c:v>999</c:v>
                      </c:pt>
                      <c:pt idx="488">
                        <c:v>999</c:v>
                      </c:pt>
                      <c:pt idx="489">
                        <c:v>999</c:v>
                      </c:pt>
                      <c:pt idx="490">
                        <c:v>999</c:v>
                      </c:pt>
                      <c:pt idx="491">
                        <c:v>999</c:v>
                      </c:pt>
                      <c:pt idx="492">
                        <c:v>999</c:v>
                      </c:pt>
                      <c:pt idx="493">
                        <c:v>999</c:v>
                      </c:pt>
                      <c:pt idx="494">
                        <c:v>999</c:v>
                      </c:pt>
                      <c:pt idx="495">
                        <c:v>999</c:v>
                      </c:pt>
                      <c:pt idx="496">
                        <c:v>999</c:v>
                      </c:pt>
                      <c:pt idx="497">
                        <c:v>999</c:v>
                      </c:pt>
                      <c:pt idx="498">
                        <c:v>999</c:v>
                      </c:pt>
                      <c:pt idx="499">
                        <c:v>999</c:v>
                      </c:pt>
                      <c:pt idx="500">
                        <c:v>999</c:v>
                      </c:pt>
                      <c:pt idx="501">
                        <c:v>999</c:v>
                      </c:pt>
                      <c:pt idx="502">
                        <c:v>999</c:v>
                      </c:pt>
                      <c:pt idx="503">
                        <c:v>999</c:v>
                      </c:pt>
                      <c:pt idx="504">
                        <c:v>999</c:v>
                      </c:pt>
                      <c:pt idx="505">
                        <c:v>999</c:v>
                      </c:pt>
                      <c:pt idx="506">
                        <c:v>999</c:v>
                      </c:pt>
                      <c:pt idx="507">
                        <c:v>999</c:v>
                      </c:pt>
                      <c:pt idx="508">
                        <c:v>999</c:v>
                      </c:pt>
                      <c:pt idx="509">
                        <c:v>999</c:v>
                      </c:pt>
                      <c:pt idx="510">
                        <c:v>999</c:v>
                      </c:pt>
                      <c:pt idx="511">
                        <c:v>999</c:v>
                      </c:pt>
                      <c:pt idx="512">
                        <c:v>999</c:v>
                      </c:pt>
                      <c:pt idx="513">
                        <c:v>999</c:v>
                      </c:pt>
                      <c:pt idx="514">
                        <c:v>999</c:v>
                      </c:pt>
                      <c:pt idx="515">
                        <c:v>999</c:v>
                      </c:pt>
                      <c:pt idx="516">
                        <c:v>999</c:v>
                      </c:pt>
                      <c:pt idx="517">
                        <c:v>999</c:v>
                      </c:pt>
                      <c:pt idx="518">
                        <c:v>999</c:v>
                      </c:pt>
                      <c:pt idx="519">
                        <c:v>999</c:v>
                      </c:pt>
                      <c:pt idx="520">
                        <c:v>999</c:v>
                      </c:pt>
                      <c:pt idx="521">
                        <c:v>999</c:v>
                      </c:pt>
                      <c:pt idx="522">
                        <c:v>999</c:v>
                      </c:pt>
                      <c:pt idx="523">
                        <c:v>999</c:v>
                      </c:pt>
                      <c:pt idx="524">
                        <c:v>999</c:v>
                      </c:pt>
                      <c:pt idx="525">
                        <c:v>999</c:v>
                      </c:pt>
                      <c:pt idx="526">
                        <c:v>999</c:v>
                      </c:pt>
                      <c:pt idx="527">
                        <c:v>999</c:v>
                      </c:pt>
                      <c:pt idx="528">
                        <c:v>999</c:v>
                      </c:pt>
                      <c:pt idx="529">
                        <c:v>999</c:v>
                      </c:pt>
                      <c:pt idx="530">
                        <c:v>999</c:v>
                      </c:pt>
                      <c:pt idx="531">
                        <c:v>999</c:v>
                      </c:pt>
                      <c:pt idx="532">
                        <c:v>999</c:v>
                      </c:pt>
                      <c:pt idx="533">
                        <c:v>999</c:v>
                      </c:pt>
                      <c:pt idx="534">
                        <c:v>999</c:v>
                      </c:pt>
                      <c:pt idx="535">
                        <c:v>999</c:v>
                      </c:pt>
                      <c:pt idx="536">
                        <c:v>999</c:v>
                      </c:pt>
                      <c:pt idx="537">
                        <c:v>999</c:v>
                      </c:pt>
                      <c:pt idx="538">
                        <c:v>999</c:v>
                      </c:pt>
                      <c:pt idx="539">
                        <c:v>999</c:v>
                      </c:pt>
                      <c:pt idx="540">
                        <c:v>999</c:v>
                      </c:pt>
                      <c:pt idx="541">
                        <c:v>999</c:v>
                      </c:pt>
                      <c:pt idx="542">
                        <c:v>999</c:v>
                      </c:pt>
                      <c:pt idx="543">
                        <c:v>999</c:v>
                      </c:pt>
                      <c:pt idx="544">
                        <c:v>999</c:v>
                      </c:pt>
                      <c:pt idx="545">
                        <c:v>999</c:v>
                      </c:pt>
                      <c:pt idx="546">
                        <c:v>999</c:v>
                      </c:pt>
                      <c:pt idx="547">
                        <c:v>999</c:v>
                      </c:pt>
                      <c:pt idx="548">
                        <c:v>999</c:v>
                      </c:pt>
                      <c:pt idx="549">
                        <c:v>999</c:v>
                      </c:pt>
                      <c:pt idx="550">
                        <c:v>999</c:v>
                      </c:pt>
                      <c:pt idx="551">
                        <c:v>999</c:v>
                      </c:pt>
                      <c:pt idx="552">
                        <c:v>999</c:v>
                      </c:pt>
                      <c:pt idx="553">
                        <c:v>999</c:v>
                      </c:pt>
                      <c:pt idx="554">
                        <c:v>999</c:v>
                      </c:pt>
                      <c:pt idx="555">
                        <c:v>999</c:v>
                      </c:pt>
                      <c:pt idx="556">
                        <c:v>999</c:v>
                      </c:pt>
                      <c:pt idx="557">
                        <c:v>999</c:v>
                      </c:pt>
                      <c:pt idx="558">
                        <c:v>999</c:v>
                      </c:pt>
                      <c:pt idx="559">
                        <c:v>999</c:v>
                      </c:pt>
                      <c:pt idx="560">
                        <c:v>999</c:v>
                      </c:pt>
                      <c:pt idx="561">
                        <c:v>999</c:v>
                      </c:pt>
                      <c:pt idx="562">
                        <c:v>999</c:v>
                      </c:pt>
                      <c:pt idx="563">
                        <c:v>999</c:v>
                      </c:pt>
                      <c:pt idx="564">
                        <c:v>999</c:v>
                      </c:pt>
                      <c:pt idx="565">
                        <c:v>999</c:v>
                      </c:pt>
                      <c:pt idx="566">
                        <c:v>999</c:v>
                      </c:pt>
                      <c:pt idx="567">
                        <c:v>999</c:v>
                      </c:pt>
                      <c:pt idx="568">
                        <c:v>999</c:v>
                      </c:pt>
                      <c:pt idx="569">
                        <c:v>999</c:v>
                      </c:pt>
                      <c:pt idx="570">
                        <c:v>999</c:v>
                      </c:pt>
                      <c:pt idx="571">
                        <c:v>999</c:v>
                      </c:pt>
                      <c:pt idx="572">
                        <c:v>999</c:v>
                      </c:pt>
                      <c:pt idx="573">
                        <c:v>999</c:v>
                      </c:pt>
                      <c:pt idx="574">
                        <c:v>999</c:v>
                      </c:pt>
                      <c:pt idx="575">
                        <c:v>999</c:v>
                      </c:pt>
                      <c:pt idx="576">
                        <c:v>999</c:v>
                      </c:pt>
                      <c:pt idx="577">
                        <c:v>999</c:v>
                      </c:pt>
                      <c:pt idx="578">
                        <c:v>999</c:v>
                      </c:pt>
                      <c:pt idx="579">
                        <c:v>999</c:v>
                      </c:pt>
                      <c:pt idx="580">
                        <c:v>999</c:v>
                      </c:pt>
                      <c:pt idx="581">
                        <c:v>999</c:v>
                      </c:pt>
                      <c:pt idx="582">
                        <c:v>999</c:v>
                      </c:pt>
                      <c:pt idx="583">
                        <c:v>999</c:v>
                      </c:pt>
                      <c:pt idx="584">
                        <c:v>999</c:v>
                      </c:pt>
                      <c:pt idx="585">
                        <c:v>999</c:v>
                      </c:pt>
                      <c:pt idx="586">
                        <c:v>999</c:v>
                      </c:pt>
                      <c:pt idx="587">
                        <c:v>999</c:v>
                      </c:pt>
                      <c:pt idx="588">
                        <c:v>999</c:v>
                      </c:pt>
                      <c:pt idx="589">
                        <c:v>999</c:v>
                      </c:pt>
                      <c:pt idx="590">
                        <c:v>999</c:v>
                      </c:pt>
                      <c:pt idx="591">
                        <c:v>999</c:v>
                      </c:pt>
                      <c:pt idx="592">
                        <c:v>999</c:v>
                      </c:pt>
                      <c:pt idx="593">
                        <c:v>999</c:v>
                      </c:pt>
                      <c:pt idx="594">
                        <c:v>999</c:v>
                      </c:pt>
                      <c:pt idx="595">
                        <c:v>999</c:v>
                      </c:pt>
                      <c:pt idx="596">
                        <c:v>999</c:v>
                      </c:pt>
                      <c:pt idx="597">
                        <c:v>999</c:v>
                      </c:pt>
                      <c:pt idx="598">
                        <c:v>999</c:v>
                      </c:pt>
                      <c:pt idx="599">
                        <c:v>999</c:v>
                      </c:pt>
                      <c:pt idx="600">
                        <c:v>999</c:v>
                      </c:pt>
                      <c:pt idx="601">
                        <c:v>999</c:v>
                      </c:pt>
                      <c:pt idx="602">
                        <c:v>999</c:v>
                      </c:pt>
                      <c:pt idx="603">
                        <c:v>999</c:v>
                      </c:pt>
                      <c:pt idx="604">
                        <c:v>999</c:v>
                      </c:pt>
                      <c:pt idx="605">
                        <c:v>999</c:v>
                      </c:pt>
                      <c:pt idx="606">
                        <c:v>999</c:v>
                      </c:pt>
                      <c:pt idx="607">
                        <c:v>999</c:v>
                      </c:pt>
                      <c:pt idx="608">
                        <c:v>999</c:v>
                      </c:pt>
                      <c:pt idx="609">
                        <c:v>999</c:v>
                      </c:pt>
                      <c:pt idx="610">
                        <c:v>999</c:v>
                      </c:pt>
                      <c:pt idx="611">
                        <c:v>999</c:v>
                      </c:pt>
                      <c:pt idx="612">
                        <c:v>999</c:v>
                      </c:pt>
                      <c:pt idx="613">
                        <c:v>999</c:v>
                      </c:pt>
                      <c:pt idx="614">
                        <c:v>999</c:v>
                      </c:pt>
                      <c:pt idx="615">
                        <c:v>999</c:v>
                      </c:pt>
                      <c:pt idx="616">
                        <c:v>999</c:v>
                      </c:pt>
                      <c:pt idx="617">
                        <c:v>999</c:v>
                      </c:pt>
                      <c:pt idx="618">
                        <c:v>999</c:v>
                      </c:pt>
                      <c:pt idx="619">
                        <c:v>999</c:v>
                      </c:pt>
                      <c:pt idx="620">
                        <c:v>999</c:v>
                      </c:pt>
                      <c:pt idx="621">
                        <c:v>999</c:v>
                      </c:pt>
                      <c:pt idx="622">
                        <c:v>999</c:v>
                      </c:pt>
                      <c:pt idx="623">
                        <c:v>999</c:v>
                      </c:pt>
                      <c:pt idx="624">
                        <c:v>999</c:v>
                      </c:pt>
                      <c:pt idx="625">
                        <c:v>999</c:v>
                      </c:pt>
                      <c:pt idx="626">
                        <c:v>999</c:v>
                      </c:pt>
                      <c:pt idx="627">
                        <c:v>999</c:v>
                      </c:pt>
                      <c:pt idx="628">
                        <c:v>999</c:v>
                      </c:pt>
                      <c:pt idx="629">
                        <c:v>999</c:v>
                      </c:pt>
                      <c:pt idx="630">
                        <c:v>999</c:v>
                      </c:pt>
                      <c:pt idx="631">
                        <c:v>999</c:v>
                      </c:pt>
                      <c:pt idx="632">
                        <c:v>999</c:v>
                      </c:pt>
                      <c:pt idx="633">
                        <c:v>999</c:v>
                      </c:pt>
                      <c:pt idx="634">
                        <c:v>999</c:v>
                      </c:pt>
                      <c:pt idx="635">
                        <c:v>999</c:v>
                      </c:pt>
                      <c:pt idx="636">
                        <c:v>999</c:v>
                      </c:pt>
                      <c:pt idx="637">
                        <c:v>999</c:v>
                      </c:pt>
                      <c:pt idx="638">
                        <c:v>999</c:v>
                      </c:pt>
                      <c:pt idx="639">
                        <c:v>999</c:v>
                      </c:pt>
                      <c:pt idx="640">
                        <c:v>999</c:v>
                      </c:pt>
                      <c:pt idx="641">
                        <c:v>999</c:v>
                      </c:pt>
                      <c:pt idx="642">
                        <c:v>999</c:v>
                      </c:pt>
                      <c:pt idx="643">
                        <c:v>999</c:v>
                      </c:pt>
                      <c:pt idx="644">
                        <c:v>999</c:v>
                      </c:pt>
                      <c:pt idx="645">
                        <c:v>999</c:v>
                      </c:pt>
                      <c:pt idx="646">
                        <c:v>999</c:v>
                      </c:pt>
                      <c:pt idx="647">
                        <c:v>999</c:v>
                      </c:pt>
                      <c:pt idx="648">
                        <c:v>999</c:v>
                      </c:pt>
                      <c:pt idx="649">
                        <c:v>999</c:v>
                      </c:pt>
                      <c:pt idx="650">
                        <c:v>999</c:v>
                      </c:pt>
                      <c:pt idx="651">
                        <c:v>999</c:v>
                      </c:pt>
                      <c:pt idx="652">
                        <c:v>999</c:v>
                      </c:pt>
                      <c:pt idx="653">
                        <c:v>999</c:v>
                      </c:pt>
                      <c:pt idx="654">
                        <c:v>999</c:v>
                      </c:pt>
                      <c:pt idx="655">
                        <c:v>999</c:v>
                      </c:pt>
                      <c:pt idx="656">
                        <c:v>999</c:v>
                      </c:pt>
                      <c:pt idx="657">
                        <c:v>999</c:v>
                      </c:pt>
                      <c:pt idx="658">
                        <c:v>999</c:v>
                      </c:pt>
                      <c:pt idx="659">
                        <c:v>999</c:v>
                      </c:pt>
                      <c:pt idx="660">
                        <c:v>999</c:v>
                      </c:pt>
                      <c:pt idx="661">
                        <c:v>999</c:v>
                      </c:pt>
                      <c:pt idx="662">
                        <c:v>999</c:v>
                      </c:pt>
                      <c:pt idx="663">
                        <c:v>999</c:v>
                      </c:pt>
                      <c:pt idx="664">
                        <c:v>999</c:v>
                      </c:pt>
                      <c:pt idx="665">
                        <c:v>999</c:v>
                      </c:pt>
                      <c:pt idx="666">
                        <c:v>999</c:v>
                      </c:pt>
                      <c:pt idx="667">
                        <c:v>999</c:v>
                      </c:pt>
                      <c:pt idx="668">
                        <c:v>999</c:v>
                      </c:pt>
                      <c:pt idx="669">
                        <c:v>999</c:v>
                      </c:pt>
                      <c:pt idx="670">
                        <c:v>999</c:v>
                      </c:pt>
                      <c:pt idx="671">
                        <c:v>999</c:v>
                      </c:pt>
                      <c:pt idx="672">
                        <c:v>999</c:v>
                      </c:pt>
                      <c:pt idx="673">
                        <c:v>999</c:v>
                      </c:pt>
                      <c:pt idx="674">
                        <c:v>999</c:v>
                      </c:pt>
                      <c:pt idx="675">
                        <c:v>999</c:v>
                      </c:pt>
                      <c:pt idx="676">
                        <c:v>999</c:v>
                      </c:pt>
                      <c:pt idx="677">
                        <c:v>999</c:v>
                      </c:pt>
                      <c:pt idx="678">
                        <c:v>999</c:v>
                      </c:pt>
                      <c:pt idx="679">
                        <c:v>999</c:v>
                      </c:pt>
                      <c:pt idx="680">
                        <c:v>999</c:v>
                      </c:pt>
                      <c:pt idx="681">
                        <c:v>999</c:v>
                      </c:pt>
                      <c:pt idx="682">
                        <c:v>999</c:v>
                      </c:pt>
                      <c:pt idx="683">
                        <c:v>999</c:v>
                      </c:pt>
                      <c:pt idx="684">
                        <c:v>999</c:v>
                      </c:pt>
                      <c:pt idx="685">
                        <c:v>999</c:v>
                      </c:pt>
                      <c:pt idx="686">
                        <c:v>999</c:v>
                      </c:pt>
                      <c:pt idx="687">
                        <c:v>999</c:v>
                      </c:pt>
                      <c:pt idx="688">
                        <c:v>999</c:v>
                      </c:pt>
                      <c:pt idx="689">
                        <c:v>999</c:v>
                      </c:pt>
                      <c:pt idx="690">
                        <c:v>999</c:v>
                      </c:pt>
                      <c:pt idx="691">
                        <c:v>999</c:v>
                      </c:pt>
                      <c:pt idx="692">
                        <c:v>999</c:v>
                      </c:pt>
                      <c:pt idx="693">
                        <c:v>999</c:v>
                      </c:pt>
                      <c:pt idx="694">
                        <c:v>999</c:v>
                      </c:pt>
                      <c:pt idx="695">
                        <c:v>999</c:v>
                      </c:pt>
                      <c:pt idx="696">
                        <c:v>999</c:v>
                      </c:pt>
                      <c:pt idx="697">
                        <c:v>999</c:v>
                      </c:pt>
                      <c:pt idx="698">
                        <c:v>999</c:v>
                      </c:pt>
                      <c:pt idx="699">
                        <c:v>999</c:v>
                      </c:pt>
                      <c:pt idx="700">
                        <c:v>999</c:v>
                      </c:pt>
                      <c:pt idx="701">
                        <c:v>999</c:v>
                      </c:pt>
                      <c:pt idx="702">
                        <c:v>999</c:v>
                      </c:pt>
                      <c:pt idx="703">
                        <c:v>999</c:v>
                      </c:pt>
                      <c:pt idx="704">
                        <c:v>999</c:v>
                      </c:pt>
                      <c:pt idx="705">
                        <c:v>999</c:v>
                      </c:pt>
                      <c:pt idx="706">
                        <c:v>999</c:v>
                      </c:pt>
                      <c:pt idx="707">
                        <c:v>999</c:v>
                      </c:pt>
                      <c:pt idx="708">
                        <c:v>999</c:v>
                      </c:pt>
                      <c:pt idx="709">
                        <c:v>999</c:v>
                      </c:pt>
                      <c:pt idx="710">
                        <c:v>999</c:v>
                      </c:pt>
                      <c:pt idx="711">
                        <c:v>999</c:v>
                      </c:pt>
                      <c:pt idx="712">
                        <c:v>999</c:v>
                      </c:pt>
                      <c:pt idx="713">
                        <c:v>999</c:v>
                      </c:pt>
                      <c:pt idx="714">
                        <c:v>999</c:v>
                      </c:pt>
                      <c:pt idx="715">
                        <c:v>999</c:v>
                      </c:pt>
                      <c:pt idx="716">
                        <c:v>999</c:v>
                      </c:pt>
                      <c:pt idx="717">
                        <c:v>999</c:v>
                      </c:pt>
                      <c:pt idx="718">
                        <c:v>999</c:v>
                      </c:pt>
                      <c:pt idx="719">
                        <c:v>999</c:v>
                      </c:pt>
                      <c:pt idx="720">
                        <c:v>999</c:v>
                      </c:pt>
                      <c:pt idx="721">
                        <c:v>999</c:v>
                      </c:pt>
                      <c:pt idx="722">
                        <c:v>999</c:v>
                      </c:pt>
                      <c:pt idx="723">
                        <c:v>999</c:v>
                      </c:pt>
                      <c:pt idx="724">
                        <c:v>999</c:v>
                      </c:pt>
                      <c:pt idx="725">
                        <c:v>999</c:v>
                      </c:pt>
                      <c:pt idx="726">
                        <c:v>999</c:v>
                      </c:pt>
                      <c:pt idx="727">
                        <c:v>999</c:v>
                      </c:pt>
                      <c:pt idx="728">
                        <c:v>999</c:v>
                      </c:pt>
                      <c:pt idx="729">
                        <c:v>999</c:v>
                      </c:pt>
                      <c:pt idx="730">
                        <c:v>999</c:v>
                      </c:pt>
                      <c:pt idx="731">
                        <c:v>999</c:v>
                      </c:pt>
                      <c:pt idx="732">
                        <c:v>999</c:v>
                      </c:pt>
                      <c:pt idx="733">
                        <c:v>999</c:v>
                      </c:pt>
                      <c:pt idx="734">
                        <c:v>999</c:v>
                      </c:pt>
                      <c:pt idx="735">
                        <c:v>999</c:v>
                      </c:pt>
                      <c:pt idx="736">
                        <c:v>999</c:v>
                      </c:pt>
                      <c:pt idx="737">
                        <c:v>999</c:v>
                      </c:pt>
                      <c:pt idx="738">
                        <c:v>999</c:v>
                      </c:pt>
                      <c:pt idx="739">
                        <c:v>999</c:v>
                      </c:pt>
                      <c:pt idx="740">
                        <c:v>999</c:v>
                      </c:pt>
                      <c:pt idx="741">
                        <c:v>999</c:v>
                      </c:pt>
                      <c:pt idx="742">
                        <c:v>999</c:v>
                      </c:pt>
                      <c:pt idx="743">
                        <c:v>999</c:v>
                      </c:pt>
                      <c:pt idx="744">
                        <c:v>999</c:v>
                      </c:pt>
                      <c:pt idx="745">
                        <c:v>999</c:v>
                      </c:pt>
                      <c:pt idx="746">
                        <c:v>999</c:v>
                      </c:pt>
                      <c:pt idx="747">
                        <c:v>999</c:v>
                      </c:pt>
                      <c:pt idx="748">
                        <c:v>999</c:v>
                      </c:pt>
                      <c:pt idx="749">
                        <c:v>999</c:v>
                      </c:pt>
                      <c:pt idx="750">
                        <c:v>999</c:v>
                      </c:pt>
                      <c:pt idx="751">
                        <c:v>999</c:v>
                      </c:pt>
                      <c:pt idx="752">
                        <c:v>999</c:v>
                      </c:pt>
                      <c:pt idx="753">
                        <c:v>999</c:v>
                      </c:pt>
                      <c:pt idx="754">
                        <c:v>999</c:v>
                      </c:pt>
                      <c:pt idx="755">
                        <c:v>999</c:v>
                      </c:pt>
                      <c:pt idx="756">
                        <c:v>999</c:v>
                      </c:pt>
                      <c:pt idx="757">
                        <c:v>999</c:v>
                      </c:pt>
                      <c:pt idx="758">
                        <c:v>999</c:v>
                      </c:pt>
                      <c:pt idx="759">
                        <c:v>999</c:v>
                      </c:pt>
                      <c:pt idx="760">
                        <c:v>999</c:v>
                      </c:pt>
                      <c:pt idx="761">
                        <c:v>999</c:v>
                      </c:pt>
                      <c:pt idx="762">
                        <c:v>999</c:v>
                      </c:pt>
                      <c:pt idx="763">
                        <c:v>999</c:v>
                      </c:pt>
                      <c:pt idx="764">
                        <c:v>999</c:v>
                      </c:pt>
                      <c:pt idx="765">
                        <c:v>999</c:v>
                      </c:pt>
                      <c:pt idx="766">
                        <c:v>999</c:v>
                      </c:pt>
                      <c:pt idx="767">
                        <c:v>999</c:v>
                      </c:pt>
                      <c:pt idx="768">
                        <c:v>999</c:v>
                      </c:pt>
                      <c:pt idx="769">
                        <c:v>999</c:v>
                      </c:pt>
                      <c:pt idx="770">
                        <c:v>999</c:v>
                      </c:pt>
                      <c:pt idx="771">
                        <c:v>999</c:v>
                      </c:pt>
                      <c:pt idx="772">
                        <c:v>999</c:v>
                      </c:pt>
                      <c:pt idx="773">
                        <c:v>999</c:v>
                      </c:pt>
                      <c:pt idx="774">
                        <c:v>999</c:v>
                      </c:pt>
                      <c:pt idx="775">
                        <c:v>999</c:v>
                      </c:pt>
                      <c:pt idx="776">
                        <c:v>999</c:v>
                      </c:pt>
                      <c:pt idx="777">
                        <c:v>999</c:v>
                      </c:pt>
                      <c:pt idx="778">
                        <c:v>999</c:v>
                      </c:pt>
                      <c:pt idx="779">
                        <c:v>999</c:v>
                      </c:pt>
                      <c:pt idx="780">
                        <c:v>999</c:v>
                      </c:pt>
                      <c:pt idx="781">
                        <c:v>999</c:v>
                      </c:pt>
                      <c:pt idx="782">
                        <c:v>999</c:v>
                      </c:pt>
                      <c:pt idx="783">
                        <c:v>999</c:v>
                      </c:pt>
                      <c:pt idx="784">
                        <c:v>999</c:v>
                      </c:pt>
                      <c:pt idx="785">
                        <c:v>999</c:v>
                      </c:pt>
                      <c:pt idx="786">
                        <c:v>999</c:v>
                      </c:pt>
                      <c:pt idx="787">
                        <c:v>999</c:v>
                      </c:pt>
                      <c:pt idx="788">
                        <c:v>999</c:v>
                      </c:pt>
                      <c:pt idx="789">
                        <c:v>999</c:v>
                      </c:pt>
                      <c:pt idx="790">
                        <c:v>999</c:v>
                      </c:pt>
                      <c:pt idx="791">
                        <c:v>999</c:v>
                      </c:pt>
                      <c:pt idx="792">
                        <c:v>999</c:v>
                      </c:pt>
                      <c:pt idx="793">
                        <c:v>999</c:v>
                      </c:pt>
                      <c:pt idx="794">
                        <c:v>999</c:v>
                      </c:pt>
                      <c:pt idx="795">
                        <c:v>999</c:v>
                      </c:pt>
                      <c:pt idx="796">
                        <c:v>999</c:v>
                      </c:pt>
                      <c:pt idx="797">
                        <c:v>999</c:v>
                      </c:pt>
                      <c:pt idx="798">
                        <c:v>999</c:v>
                      </c:pt>
                      <c:pt idx="799">
                        <c:v>999</c:v>
                      </c:pt>
                      <c:pt idx="800">
                        <c:v>999</c:v>
                      </c:pt>
                      <c:pt idx="801">
                        <c:v>999</c:v>
                      </c:pt>
                      <c:pt idx="802">
                        <c:v>999</c:v>
                      </c:pt>
                      <c:pt idx="803">
                        <c:v>999</c:v>
                      </c:pt>
                      <c:pt idx="804">
                        <c:v>999</c:v>
                      </c:pt>
                      <c:pt idx="805">
                        <c:v>999</c:v>
                      </c:pt>
                      <c:pt idx="806">
                        <c:v>999</c:v>
                      </c:pt>
                      <c:pt idx="807">
                        <c:v>999</c:v>
                      </c:pt>
                      <c:pt idx="808">
                        <c:v>999</c:v>
                      </c:pt>
                      <c:pt idx="809">
                        <c:v>999</c:v>
                      </c:pt>
                      <c:pt idx="810">
                        <c:v>999</c:v>
                      </c:pt>
                      <c:pt idx="811">
                        <c:v>999</c:v>
                      </c:pt>
                      <c:pt idx="812">
                        <c:v>999</c:v>
                      </c:pt>
                      <c:pt idx="813">
                        <c:v>999</c:v>
                      </c:pt>
                      <c:pt idx="814">
                        <c:v>999</c:v>
                      </c:pt>
                      <c:pt idx="815">
                        <c:v>999</c:v>
                      </c:pt>
                      <c:pt idx="816">
                        <c:v>999</c:v>
                      </c:pt>
                      <c:pt idx="817">
                        <c:v>999</c:v>
                      </c:pt>
                      <c:pt idx="818">
                        <c:v>999</c:v>
                      </c:pt>
                      <c:pt idx="819">
                        <c:v>999</c:v>
                      </c:pt>
                      <c:pt idx="820">
                        <c:v>999</c:v>
                      </c:pt>
                      <c:pt idx="821">
                        <c:v>999</c:v>
                      </c:pt>
                      <c:pt idx="822">
                        <c:v>999</c:v>
                      </c:pt>
                      <c:pt idx="823">
                        <c:v>999</c:v>
                      </c:pt>
                      <c:pt idx="824">
                        <c:v>999</c:v>
                      </c:pt>
                      <c:pt idx="825">
                        <c:v>999</c:v>
                      </c:pt>
                      <c:pt idx="826">
                        <c:v>999</c:v>
                      </c:pt>
                      <c:pt idx="827">
                        <c:v>999</c:v>
                      </c:pt>
                      <c:pt idx="828">
                        <c:v>999</c:v>
                      </c:pt>
                      <c:pt idx="829">
                        <c:v>999</c:v>
                      </c:pt>
                      <c:pt idx="830">
                        <c:v>999</c:v>
                      </c:pt>
                      <c:pt idx="831">
                        <c:v>999</c:v>
                      </c:pt>
                      <c:pt idx="832">
                        <c:v>999</c:v>
                      </c:pt>
                      <c:pt idx="833">
                        <c:v>999</c:v>
                      </c:pt>
                      <c:pt idx="834">
                        <c:v>999</c:v>
                      </c:pt>
                      <c:pt idx="835">
                        <c:v>999</c:v>
                      </c:pt>
                      <c:pt idx="836">
                        <c:v>999</c:v>
                      </c:pt>
                      <c:pt idx="837">
                        <c:v>999</c:v>
                      </c:pt>
                      <c:pt idx="838">
                        <c:v>999</c:v>
                      </c:pt>
                      <c:pt idx="839">
                        <c:v>999</c:v>
                      </c:pt>
                      <c:pt idx="840">
                        <c:v>999</c:v>
                      </c:pt>
                      <c:pt idx="841">
                        <c:v>999</c:v>
                      </c:pt>
                      <c:pt idx="842">
                        <c:v>999</c:v>
                      </c:pt>
                      <c:pt idx="843">
                        <c:v>999</c:v>
                      </c:pt>
                      <c:pt idx="844">
                        <c:v>999</c:v>
                      </c:pt>
                      <c:pt idx="845">
                        <c:v>999</c:v>
                      </c:pt>
                      <c:pt idx="846">
                        <c:v>999</c:v>
                      </c:pt>
                      <c:pt idx="847">
                        <c:v>999</c:v>
                      </c:pt>
                      <c:pt idx="848">
                        <c:v>999</c:v>
                      </c:pt>
                      <c:pt idx="849">
                        <c:v>999</c:v>
                      </c:pt>
                      <c:pt idx="850">
                        <c:v>999</c:v>
                      </c:pt>
                      <c:pt idx="851">
                        <c:v>999</c:v>
                      </c:pt>
                      <c:pt idx="852">
                        <c:v>999</c:v>
                      </c:pt>
                      <c:pt idx="853">
                        <c:v>999</c:v>
                      </c:pt>
                      <c:pt idx="854">
                        <c:v>999</c:v>
                      </c:pt>
                      <c:pt idx="855">
                        <c:v>999</c:v>
                      </c:pt>
                      <c:pt idx="856">
                        <c:v>999</c:v>
                      </c:pt>
                      <c:pt idx="857">
                        <c:v>999</c:v>
                      </c:pt>
                      <c:pt idx="858">
                        <c:v>999</c:v>
                      </c:pt>
                      <c:pt idx="859">
                        <c:v>999</c:v>
                      </c:pt>
                      <c:pt idx="860">
                        <c:v>999</c:v>
                      </c:pt>
                      <c:pt idx="861">
                        <c:v>999</c:v>
                      </c:pt>
                      <c:pt idx="862">
                        <c:v>999</c:v>
                      </c:pt>
                      <c:pt idx="863">
                        <c:v>999</c:v>
                      </c:pt>
                      <c:pt idx="864">
                        <c:v>999</c:v>
                      </c:pt>
                      <c:pt idx="865">
                        <c:v>999</c:v>
                      </c:pt>
                      <c:pt idx="866">
                        <c:v>999</c:v>
                      </c:pt>
                      <c:pt idx="867">
                        <c:v>999</c:v>
                      </c:pt>
                      <c:pt idx="868">
                        <c:v>999</c:v>
                      </c:pt>
                      <c:pt idx="869">
                        <c:v>999</c:v>
                      </c:pt>
                      <c:pt idx="870">
                        <c:v>999</c:v>
                      </c:pt>
                      <c:pt idx="871">
                        <c:v>999</c:v>
                      </c:pt>
                      <c:pt idx="872">
                        <c:v>999</c:v>
                      </c:pt>
                      <c:pt idx="873">
                        <c:v>999</c:v>
                      </c:pt>
                      <c:pt idx="874">
                        <c:v>999</c:v>
                      </c:pt>
                      <c:pt idx="875">
                        <c:v>999</c:v>
                      </c:pt>
                      <c:pt idx="876">
                        <c:v>999</c:v>
                      </c:pt>
                      <c:pt idx="877">
                        <c:v>999</c:v>
                      </c:pt>
                      <c:pt idx="878">
                        <c:v>999</c:v>
                      </c:pt>
                      <c:pt idx="879">
                        <c:v>999</c:v>
                      </c:pt>
                      <c:pt idx="880">
                        <c:v>999</c:v>
                      </c:pt>
                      <c:pt idx="881">
                        <c:v>999</c:v>
                      </c:pt>
                      <c:pt idx="882">
                        <c:v>999</c:v>
                      </c:pt>
                      <c:pt idx="883">
                        <c:v>999</c:v>
                      </c:pt>
                      <c:pt idx="884">
                        <c:v>999</c:v>
                      </c:pt>
                      <c:pt idx="885">
                        <c:v>999</c:v>
                      </c:pt>
                      <c:pt idx="886">
                        <c:v>999</c:v>
                      </c:pt>
                      <c:pt idx="887">
                        <c:v>999</c:v>
                      </c:pt>
                      <c:pt idx="888">
                        <c:v>999</c:v>
                      </c:pt>
                      <c:pt idx="889">
                        <c:v>999</c:v>
                      </c:pt>
                      <c:pt idx="890">
                        <c:v>999</c:v>
                      </c:pt>
                      <c:pt idx="891">
                        <c:v>999</c:v>
                      </c:pt>
                      <c:pt idx="892">
                        <c:v>999</c:v>
                      </c:pt>
                      <c:pt idx="893">
                        <c:v>999</c:v>
                      </c:pt>
                      <c:pt idx="894">
                        <c:v>999</c:v>
                      </c:pt>
                      <c:pt idx="895">
                        <c:v>999</c:v>
                      </c:pt>
                      <c:pt idx="896">
                        <c:v>999</c:v>
                      </c:pt>
                      <c:pt idx="897">
                        <c:v>999</c:v>
                      </c:pt>
                      <c:pt idx="898">
                        <c:v>999</c:v>
                      </c:pt>
                      <c:pt idx="899">
                        <c:v>999</c:v>
                      </c:pt>
                      <c:pt idx="900">
                        <c:v>999</c:v>
                      </c:pt>
                      <c:pt idx="901">
                        <c:v>999</c:v>
                      </c:pt>
                      <c:pt idx="902">
                        <c:v>999</c:v>
                      </c:pt>
                      <c:pt idx="903">
                        <c:v>999</c:v>
                      </c:pt>
                      <c:pt idx="904">
                        <c:v>999</c:v>
                      </c:pt>
                      <c:pt idx="905">
                        <c:v>999</c:v>
                      </c:pt>
                      <c:pt idx="906">
                        <c:v>999</c:v>
                      </c:pt>
                      <c:pt idx="907">
                        <c:v>999</c:v>
                      </c:pt>
                      <c:pt idx="908">
                        <c:v>999</c:v>
                      </c:pt>
                      <c:pt idx="909">
                        <c:v>999</c:v>
                      </c:pt>
                      <c:pt idx="910">
                        <c:v>999</c:v>
                      </c:pt>
                      <c:pt idx="911">
                        <c:v>999</c:v>
                      </c:pt>
                      <c:pt idx="912">
                        <c:v>999</c:v>
                      </c:pt>
                      <c:pt idx="913">
                        <c:v>999</c:v>
                      </c:pt>
                      <c:pt idx="914">
                        <c:v>999</c:v>
                      </c:pt>
                      <c:pt idx="915">
                        <c:v>999</c:v>
                      </c:pt>
                      <c:pt idx="916">
                        <c:v>999</c:v>
                      </c:pt>
                      <c:pt idx="917">
                        <c:v>999</c:v>
                      </c:pt>
                      <c:pt idx="918">
                        <c:v>999</c:v>
                      </c:pt>
                      <c:pt idx="919">
                        <c:v>999</c:v>
                      </c:pt>
                      <c:pt idx="920">
                        <c:v>999</c:v>
                      </c:pt>
                      <c:pt idx="921">
                        <c:v>999</c:v>
                      </c:pt>
                      <c:pt idx="922">
                        <c:v>999</c:v>
                      </c:pt>
                      <c:pt idx="923">
                        <c:v>999</c:v>
                      </c:pt>
                      <c:pt idx="924">
                        <c:v>999</c:v>
                      </c:pt>
                      <c:pt idx="925">
                        <c:v>999</c:v>
                      </c:pt>
                      <c:pt idx="926">
                        <c:v>999</c:v>
                      </c:pt>
                      <c:pt idx="927">
                        <c:v>999</c:v>
                      </c:pt>
                      <c:pt idx="928">
                        <c:v>999</c:v>
                      </c:pt>
                      <c:pt idx="929">
                        <c:v>999</c:v>
                      </c:pt>
                      <c:pt idx="930">
                        <c:v>999</c:v>
                      </c:pt>
                      <c:pt idx="931">
                        <c:v>999</c:v>
                      </c:pt>
                      <c:pt idx="932">
                        <c:v>999</c:v>
                      </c:pt>
                      <c:pt idx="933">
                        <c:v>999</c:v>
                      </c:pt>
                      <c:pt idx="934">
                        <c:v>999</c:v>
                      </c:pt>
                      <c:pt idx="935">
                        <c:v>999</c:v>
                      </c:pt>
                      <c:pt idx="936">
                        <c:v>999</c:v>
                      </c:pt>
                      <c:pt idx="937">
                        <c:v>999</c:v>
                      </c:pt>
                      <c:pt idx="938">
                        <c:v>999</c:v>
                      </c:pt>
                      <c:pt idx="939">
                        <c:v>999</c:v>
                      </c:pt>
                      <c:pt idx="940">
                        <c:v>999</c:v>
                      </c:pt>
                      <c:pt idx="941">
                        <c:v>999</c:v>
                      </c:pt>
                      <c:pt idx="942">
                        <c:v>999</c:v>
                      </c:pt>
                      <c:pt idx="943">
                        <c:v>999</c:v>
                      </c:pt>
                      <c:pt idx="944">
                        <c:v>999</c:v>
                      </c:pt>
                      <c:pt idx="945">
                        <c:v>999</c:v>
                      </c:pt>
                      <c:pt idx="946">
                        <c:v>999</c:v>
                      </c:pt>
                      <c:pt idx="947">
                        <c:v>999</c:v>
                      </c:pt>
                      <c:pt idx="948">
                        <c:v>999</c:v>
                      </c:pt>
                      <c:pt idx="949">
                        <c:v>999</c:v>
                      </c:pt>
                      <c:pt idx="950">
                        <c:v>999</c:v>
                      </c:pt>
                      <c:pt idx="951">
                        <c:v>999</c:v>
                      </c:pt>
                      <c:pt idx="952">
                        <c:v>999</c:v>
                      </c:pt>
                      <c:pt idx="953">
                        <c:v>999</c:v>
                      </c:pt>
                      <c:pt idx="954">
                        <c:v>999</c:v>
                      </c:pt>
                      <c:pt idx="955">
                        <c:v>999</c:v>
                      </c:pt>
                      <c:pt idx="956">
                        <c:v>999</c:v>
                      </c:pt>
                      <c:pt idx="957">
                        <c:v>999</c:v>
                      </c:pt>
                      <c:pt idx="958">
                        <c:v>999</c:v>
                      </c:pt>
                      <c:pt idx="959">
                        <c:v>999</c:v>
                      </c:pt>
                      <c:pt idx="960">
                        <c:v>999</c:v>
                      </c:pt>
                      <c:pt idx="961">
                        <c:v>999</c:v>
                      </c:pt>
                      <c:pt idx="962">
                        <c:v>999</c:v>
                      </c:pt>
                      <c:pt idx="963">
                        <c:v>999</c:v>
                      </c:pt>
                      <c:pt idx="964">
                        <c:v>999</c:v>
                      </c:pt>
                      <c:pt idx="965">
                        <c:v>999</c:v>
                      </c:pt>
                      <c:pt idx="966">
                        <c:v>999</c:v>
                      </c:pt>
                      <c:pt idx="967">
                        <c:v>999</c:v>
                      </c:pt>
                      <c:pt idx="968">
                        <c:v>999</c:v>
                      </c:pt>
                      <c:pt idx="969">
                        <c:v>999</c:v>
                      </c:pt>
                      <c:pt idx="970">
                        <c:v>999</c:v>
                      </c:pt>
                      <c:pt idx="971">
                        <c:v>999</c:v>
                      </c:pt>
                      <c:pt idx="972">
                        <c:v>999</c:v>
                      </c:pt>
                      <c:pt idx="973">
                        <c:v>999</c:v>
                      </c:pt>
                      <c:pt idx="974">
                        <c:v>999</c:v>
                      </c:pt>
                      <c:pt idx="975">
                        <c:v>999</c:v>
                      </c:pt>
                      <c:pt idx="976">
                        <c:v>999</c:v>
                      </c:pt>
                      <c:pt idx="977">
                        <c:v>999</c:v>
                      </c:pt>
                      <c:pt idx="978">
                        <c:v>999</c:v>
                      </c:pt>
                      <c:pt idx="979">
                        <c:v>999</c:v>
                      </c:pt>
                      <c:pt idx="980">
                        <c:v>999</c:v>
                      </c:pt>
                      <c:pt idx="981">
                        <c:v>999</c:v>
                      </c:pt>
                      <c:pt idx="982">
                        <c:v>999</c:v>
                      </c:pt>
                      <c:pt idx="983">
                        <c:v>999</c:v>
                      </c:pt>
                      <c:pt idx="984">
                        <c:v>999</c:v>
                      </c:pt>
                      <c:pt idx="985">
                        <c:v>999</c:v>
                      </c:pt>
                      <c:pt idx="986">
                        <c:v>999</c:v>
                      </c:pt>
                      <c:pt idx="987">
                        <c:v>999</c:v>
                      </c:pt>
                      <c:pt idx="988">
                        <c:v>999</c:v>
                      </c:pt>
                      <c:pt idx="989">
                        <c:v>999</c:v>
                      </c:pt>
                      <c:pt idx="990">
                        <c:v>999</c:v>
                      </c:pt>
                      <c:pt idx="991">
                        <c:v>999</c:v>
                      </c:pt>
                      <c:pt idx="992">
                        <c:v>999</c:v>
                      </c:pt>
                      <c:pt idx="993">
                        <c:v>999</c:v>
                      </c:pt>
                      <c:pt idx="994">
                        <c:v>999</c:v>
                      </c:pt>
                      <c:pt idx="995">
                        <c:v>999</c:v>
                      </c:pt>
                      <c:pt idx="996">
                        <c:v>999</c:v>
                      </c:pt>
                      <c:pt idx="997">
                        <c:v>999</c:v>
                      </c:pt>
                      <c:pt idx="998">
                        <c:v>999</c:v>
                      </c:pt>
                      <c:pt idx="999">
                        <c:v>999</c:v>
                      </c:pt>
                      <c:pt idx="1000">
                        <c:v>999</c:v>
                      </c:pt>
                      <c:pt idx="1001">
                        <c:v>999</c:v>
                      </c:pt>
                      <c:pt idx="1002">
                        <c:v>999</c:v>
                      </c:pt>
                      <c:pt idx="1003">
                        <c:v>999</c:v>
                      </c:pt>
                      <c:pt idx="1004">
                        <c:v>999</c:v>
                      </c:pt>
                      <c:pt idx="1005">
                        <c:v>999</c:v>
                      </c:pt>
                      <c:pt idx="1006">
                        <c:v>999</c:v>
                      </c:pt>
                      <c:pt idx="1007">
                        <c:v>999</c:v>
                      </c:pt>
                      <c:pt idx="1008">
                        <c:v>999</c:v>
                      </c:pt>
                      <c:pt idx="1009">
                        <c:v>999</c:v>
                      </c:pt>
                      <c:pt idx="1010">
                        <c:v>999</c:v>
                      </c:pt>
                      <c:pt idx="1011">
                        <c:v>999</c:v>
                      </c:pt>
                      <c:pt idx="1012">
                        <c:v>999</c:v>
                      </c:pt>
                      <c:pt idx="1013">
                        <c:v>999</c:v>
                      </c:pt>
                      <c:pt idx="1014">
                        <c:v>999</c:v>
                      </c:pt>
                      <c:pt idx="1015">
                        <c:v>999</c:v>
                      </c:pt>
                      <c:pt idx="1016">
                        <c:v>999</c:v>
                      </c:pt>
                      <c:pt idx="1017">
                        <c:v>999</c:v>
                      </c:pt>
                      <c:pt idx="1018">
                        <c:v>999</c:v>
                      </c:pt>
                      <c:pt idx="1019">
                        <c:v>999</c:v>
                      </c:pt>
                      <c:pt idx="1020">
                        <c:v>999</c:v>
                      </c:pt>
                      <c:pt idx="1021">
                        <c:v>999</c:v>
                      </c:pt>
                      <c:pt idx="1022">
                        <c:v>999</c:v>
                      </c:pt>
                      <c:pt idx="1023">
                        <c:v>999</c:v>
                      </c:pt>
                      <c:pt idx="1024">
                        <c:v>999</c:v>
                      </c:pt>
                      <c:pt idx="1025">
                        <c:v>999</c:v>
                      </c:pt>
                      <c:pt idx="1026">
                        <c:v>999</c:v>
                      </c:pt>
                      <c:pt idx="1027">
                        <c:v>999</c:v>
                      </c:pt>
                      <c:pt idx="1028">
                        <c:v>999</c:v>
                      </c:pt>
                      <c:pt idx="1029">
                        <c:v>999</c:v>
                      </c:pt>
                      <c:pt idx="1030">
                        <c:v>999</c:v>
                      </c:pt>
                      <c:pt idx="1031">
                        <c:v>999</c:v>
                      </c:pt>
                      <c:pt idx="1032">
                        <c:v>999</c:v>
                      </c:pt>
                      <c:pt idx="1033">
                        <c:v>999</c:v>
                      </c:pt>
                      <c:pt idx="1034">
                        <c:v>999</c:v>
                      </c:pt>
                      <c:pt idx="1035">
                        <c:v>999</c:v>
                      </c:pt>
                      <c:pt idx="1036">
                        <c:v>999</c:v>
                      </c:pt>
                      <c:pt idx="1037">
                        <c:v>999</c:v>
                      </c:pt>
                      <c:pt idx="1038">
                        <c:v>999</c:v>
                      </c:pt>
                      <c:pt idx="1039">
                        <c:v>999</c:v>
                      </c:pt>
                      <c:pt idx="1040">
                        <c:v>999</c:v>
                      </c:pt>
                      <c:pt idx="1041">
                        <c:v>999</c:v>
                      </c:pt>
                      <c:pt idx="1042">
                        <c:v>999</c:v>
                      </c:pt>
                      <c:pt idx="1043">
                        <c:v>999</c:v>
                      </c:pt>
                      <c:pt idx="1044">
                        <c:v>999</c:v>
                      </c:pt>
                      <c:pt idx="1045">
                        <c:v>999</c:v>
                      </c:pt>
                      <c:pt idx="1046">
                        <c:v>999</c:v>
                      </c:pt>
                      <c:pt idx="1047">
                        <c:v>999</c:v>
                      </c:pt>
                      <c:pt idx="1048">
                        <c:v>999</c:v>
                      </c:pt>
                      <c:pt idx="1049">
                        <c:v>999</c:v>
                      </c:pt>
                      <c:pt idx="1050">
                        <c:v>999</c:v>
                      </c:pt>
                      <c:pt idx="1051">
                        <c:v>999</c:v>
                      </c:pt>
                      <c:pt idx="1052">
                        <c:v>999</c:v>
                      </c:pt>
                      <c:pt idx="1053">
                        <c:v>999</c:v>
                      </c:pt>
                      <c:pt idx="1054">
                        <c:v>999</c:v>
                      </c:pt>
                      <c:pt idx="1055">
                        <c:v>999</c:v>
                      </c:pt>
                      <c:pt idx="1056">
                        <c:v>999</c:v>
                      </c:pt>
                      <c:pt idx="1057">
                        <c:v>999</c:v>
                      </c:pt>
                      <c:pt idx="1058">
                        <c:v>999</c:v>
                      </c:pt>
                      <c:pt idx="1059">
                        <c:v>999</c:v>
                      </c:pt>
                      <c:pt idx="1060">
                        <c:v>999</c:v>
                      </c:pt>
                      <c:pt idx="1061">
                        <c:v>999</c:v>
                      </c:pt>
                      <c:pt idx="1062">
                        <c:v>999</c:v>
                      </c:pt>
                      <c:pt idx="1063">
                        <c:v>999</c:v>
                      </c:pt>
                      <c:pt idx="1064">
                        <c:v>999</c:v>
                      </c:pt>
                      <c:pt idx="1065">
                        <c:v>999</c:v>
                      </c:pt>
                      <c:pt idx="1066">
                        <c:v>999</c:v>
                      </c:pt>
                      <c:pt idx="1067">
                        <c:v>999</c:v>
                      </c:pt>
                      <c:pt idx="1068">
                        <c:v>999</c:v>
                      </c:pt>
                      <c:pt idx="1069">
                        <c:v>999</c:v>
                      </c:pt>
                      <c:pt idx="1070">
                        <c:v>999</c:v>
                      </c:pt>
                      <c:pt idx="1071">
                        <c:v>999</c:v>
                      </c:pt>
                      <c:pt idx="1072">
                        <c:v>999</c:v>
                      </c:pt>
                      <c:pt idx="1073">
                        <c:v>999</c:v>
                      </c:pt>
                      <c:pt idx="1074">
                        <c:v>999</c:v>
                      </c:pt>
                      <c:pt idx="1075">
                        <c:v>999</c:v>
                      </c:pt>
                      <c:pt idx="1076">
                        <c:v>999</c:v>
                      </c:pt>
                      <c:pt idx="1077">
                        <c:v>999</c:v>
                      </c:pt>
                      <c:pt idx="1078">
                        <c:v>999</c:v>
                      </c:pt>
                      <c:pt idx="1079">
                        <c:v>999</c:v>
                      </c:pt>
                      <c:pt idx="1080">
                        <c:v>999</c:v>
                      </c:pt>
                      <c:pt idx="1081">
                        <c:v>999</c:v>
                      </c:pt>
                      <c:pt idx="1082">
                        <c:v>999</c:v>
                      </c:pt>
                      <c:pt idx="1083">
                        <c:v>999</c:v>
                      </c:pt>
                      <c:pt idx="1084">
                        <c:v>999</c:v>
                      </c:pt>
                      <c:pt idx="1085">
                        <c:v>999</c:v>
                      </c:pt>
                      <c:pt idx="1086">
                        <c:v>999</c:v>
                      </c:pt>
                      <c:pt idx="1087">
                        <c:v>999</c:v>
                      </c:pt>
                      <c:pt idx="1088">
                        <c:v>999</c:v>
                      </c:pt>
                      <c:pt idx="1089">
                        <c:v>999</c:v>
                      </c:pt>
                      <c:pt idx="1090">
                        <c:v>999</c:v>
                      </c:pt>
                      <c:pt idx="1091">
                        <c:v>999</c:v>
                      </c:pt>
                      <c:pt idx="1092">
                        <c:v>999</c:v>
                      </c:pt>
                      <c:pt idx="1093">
                        <c:v>999</c:v>
                      </c:pt>
                      <c:pt idx="1094">
                        <c:v>999</c:v>
                      </c:pt>
                      <c:pt idx="1095">
                        <c:v>999</c:v>
                      </c:pt>
                      <c:pt idx="1096">
                        <c:v>999</c:v>
                      </c:pt>
                      <c:pt idx="1097">
                        <c:v>999</c:v>
                      </c:pt>
                      <c:pt idx="1098">
                        <c:v>999</c:v>
                      </c:pt>
                      <c:pt idx="1099">
                        <c:v>999</c:v>
                      </c:pt>
                      <c:pt idx="1100">
                        <c:v>999</c:v>
                      </c:pt>
                      <c:pt idx="1101">
                        <c:v>999</c:v>
                      </c:pt>
                      <c:pt idx="1102">
                        <c:v>999</c:v>
                      </c:pt>
                      <c:pt idx="1103">
                        <c:v>999</c:v>
                      </c:pt>
                      <c:pt idx="1104">
                        <c:v>999</c:v>
                      </c:pt>
                      <c:pt idx="1105">
                        <c:v>999</c:v>
                      </c:pt>
                      <c:pt idx="1106">
                        <c:v>999</c:v>
                      </c:pt>
                      <c:pt idx="1107">
                        <c:v>999</c:v>
                      </c:pt>
                      <c:pt idx="1108">
                        <c:v>999</c:v>
                      </c:pt>
                      <c:pt idx="1109">
                        <c:v>999</c:v>
                      </c:pt>
                      <c:pt idx="1110">
                        <c:v>999</c:v>
                      </c:pt>
                      <c:pt idx="1111">
                        <c:v>999</c:v>
                      </c:pt>
                      <c:pt idx="1112">
                        <c:v>999</c:v>
                      </c:pt>
                      <c:pt idx="1113">
                        <c:v>999</c:v>
                      </c:pt>
                      <c:pt idx="1114">
                        <c:v>999</c:v>
                      </c:pt>
                      <c:pt idx="1115">
                        <c:v>999</c:v>
                      </c:pt>
                      <c:pt idx="1116">
                        <c:v>999</c:v>
                      </c:pt>
                      <c:pt idx="1117">
                        <c:v>999</c:v>
                      </c:pt>
                      <c:pt idx="1118">
                        <c:v>999</c:v>
                      </c:pt>
                      <c:pt idx="1119">
                        <c:v>999</c:v>
                      </c:pt>
                      <c:pt idx="1120">
                        <c:v>999</c:v>
                      </c:pt>
                      <c:pt idx="1121">
                        <c:v>999</c:v>
                      </c:pt>
                      <c:pt idx="1122">
                        <c:v>999</c:v>
                      </c:pt>
                      <c:pt idx="1123">
                        <c:v>999</c:v>
                      </c:pt>
                      <c:pt idx="1124">
                        <c:v>999</c:v>
                      </c:pt>
                      <c:pt idx="1125">
                        <c:v>999</c:v>
                      </c:pt>
                      <c:pt idx="1126">
                        <c:v>999</c:v>
                      </c:pt>
                      <c:pt idx="1127">
                        <c:v>999</c:v>
                      </c:pt>
                      <c:pt idx="1128">
                        <c:v>999</c:v>
                      </c:pt>
                      <c:pt idx="1129">
                        <c:v>999</c:v>
                      </c:pt>
                      <c:pt idx="1130">
                        <c:v>999</c:v>
                      </c:pt>
                      <c:pt idx="1131">
                        <c:v>999</c:v>
                      </c:pt>
                      <c:pt idx="1132">
                        <c:v>999</c:v>
                      </c:pt>
                      <c:pt idx="1133">
                        <c:v>999</c:v>
                      </c:pt>
                      <c:pt idx="1134">
                        <c:v>999</c:v>
                      </c:pt>
                    </c:numCache>
                  </c:numRef>
                </c:yVal>
                <c:smooth val="1"/>
                <c:extLst xmlns:c15="http://schemas.microsoft.com/office/drawing/2012/chart">
                  <c:ext xmlns:c16="http://schemas.microsoft.com/office/drawing/2014/chart" uri="{C3380CC4-5D6E-409C-BE32-E72D297353CC}">
                    <c16:uniqueId val="{00000005-1AA9-4388-B2B9-18F84A50BB87}"/>
                  </c:ext>
                </c:extLst>
              </c15:ser>
            </c15:filteredScatterSeries>
            <c15:filteredScatterSeries>
              <c15:ser>
                <c:idx val="5"/>
                <c:order val="4"/>
                <c:tx>
                  <c:strRef>
                    <c:extLst xmlns:c15="http://schemas.microsoft.com/office/drawing/2012/chart">
                      <c:ext xmlns:c15="http://schemas.microsoft.com/office/drawing/2012/chart" uri="{02D57815-91ED-43cb-92C2-25804820EDAC}">
                        <c15:formulaRef>
                          <c15:sqref>'Process data log'!$F$7</c15:sqref>
                        </c15:formulaRef>
                      </c:ext>
                    </c:extLst>
                    <c:strCache>
                      <c:ptCount val="1"/>
                      <c:pt idx="0">
                        <c:v>TC4</c:v>
                      </c:pt>
                    </c:strCache>
                  </c:strRef>
                </c:tx>
                <c:spPr>
                  <a:ln w="25400" cap="rnd">
                    <a:solidFill>
                      <a:srgbClr val="7030A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xmlns:c15="http://schemas.microsoft.com/office/drawing/2012/chart">
                      <c:ext xmlns:c15="http://schemas.microsoft.com/office/drawing/2012/chart" uri="{02D57815-91ED-43cb-92C2-25804820EDAC}">
                        <c15:formulaRef>
                          <c15:sqref>'Process data log'!$F$8:$F$1143</c15:sqref>
                        </c15:formulaRef>
                      </c:ext>
                    </c:extLst>
                    <c:numCache>
                      <c:formatCode>General</c:formatCode>
                      <c:ptCount val="1136"/>
                      <c:pt idx="0">
                        <c:v>17.399999999999999</c:v>
                      </c:pt>
                      <c:pt idx="1">
                        <c:v>16.2</c:v>
                      </c:pt>
                      <c:pt idx="2">
                        <c:v>16.100000000000001</c:v>
                      </c:pt>
                      <c:pt idx="3">
                        <c:v>16.100000000000001</c:v>
                      </c:pt>
                      <c:pt idx="4">
                        <c:v>16.7</c:v>
                      </c:pt>
                      <c:pt idx="5">
                        <c:v>17.100000000000001</c:v>
                      </c:pt>
                      <c:pt idx="6">
                        <c:v>17.100000000000001</c:v>
                      </c:pt>
                      <c:pt idx="7">
                        <c:v>17</c:v>
                      </c:pt>
                      <c:pt idx="8">
                        <c:v>16.5</c:v>
                      </c:pt>
                      <c:pt idx="9">
                        <c:v>16.100000000000001</c:v>
                      </c:pt>
                      <c:pt idx="10">
                        <c:v>15.6</c:v>
                      </c:pt>
                      <c:pt idx="11">
                        <c:v>15</c:v>
                      </c:pt>
                      <c:pt idx="12">
                        <c:v>14.2</c:v>
                      </c:pt>
                      <c:pt idx="13">
                        <c:v>13.4</c:v>
                      </c:pt>
                      <c:pt idx="14">
                        <c:v>12.8</c:v>
                      </c:pt>
                      <c:pt idx="15">
                        <c:v>11.9</c:v>
                      </c:pt>
                      <c:pt idx="16">
                        <c:v>11</c:v>
                      </c:pt>
                      <c:pt idx="17">
                        <c:v>10</c:v>
                      </c:pt>
                      <c:pt idx="18">
                        <c:v>9.1999999999999993</c:v>
                      </c:pt>
                      <c:pt idx="19">
                        <c:v>8.1999999999999993</c:v>
                      </c:pt>
                      <c:pt idx="20">
                        <c:v>7.4</c:v>
                      </c:pt>
                      <c:pt idx="21">
                        <c:v>6.3</c:v>
                      </c:pt>
                      <c:pt idx="22">
                        <c:v>5.4</c:v>
                      </c:pt>
                      <c:pt idx="23">
                        <c:v>4.3</c:v>
                      </c:pt>
                      <c:pt idx="24">
                        <c:v>3.2</c:v>
                      </c:pt>
                      <c:pt idx="25">
                        <c:v>2.2000000000000002</c:v>
                      </c:pt>
                      <c:pt idx="26">
                        <c:v>1.3</c:v>
                      </c:pt>
                      <c:pt idx="27">
                        <c:v>0.2</c:v>
                      </c:pt>
                      <c:pt idx="28">
                        <c:v>-0.7</c:v>
                      </c:pt>
                      <c:pt idx="29">
                        <c:v>-2</c:v>
                      </c:pt>
                      <c:pt idx="30">
                        <c:v>-2.9</c:v>
                      </c:pt>
                      <c:pt idx="31">
                        <c:v>-4</c:v>
                      </c:pt>
                      <c:pt idx="32">
                        <c:v>-5.2</c:v>
                      </c:pt>
                      <c:pt idx="33">
                        <c:v>-6.2</c:v>
                      </c:pt>
                      <c:pt idx="34">
                        <c:v>-7.4</c:v>
                      </c:pt>
                      <c:pt idx="35">
                        <c:v>-8.5</c:v>
                      </c:pt>
                      <c:pt idx="36">
                        <c:v>-9.6</c:v>
                      </c:pt>
                      <c:pt idx="37">
                        <c:v>-10.6</c:v>
                      </c:pt>
                      <c:pt idx="38">
                        <c:v>-11.8</c:v>
                      </c:pt>
                      <c:pt idx="39">
                        <c:v>-12.8</c:v>
                      </c:pt>
                      <c:pt idx="40">
                        <c:v>-14</c:v>
                      </c:pt>
                      <c:pt idx="41">
                        <c:v>-14.5</c:v>
                      </c:pt>
                      <c:pt idx="42">
                        <c:v>-15.4</c:v>
                      </c:pt>
                      <c:pt idx="43">
                        <c:v>-16.2</c:v>
                      </c:pt>
                      <c:pt idx="44">
                        <c:v>-16.399999999999999</c:v>
                      </c:pt>
                      <c:pt idx="45">
                        <c:v>-16.899999999999999</c:v>
                      </c:pt>
                      <c:pt idx="46">
                        <c:v>-15.5</c:v>
                      </c:pt>
                      <c:pt idx="47">
                        <c:v>-15.8</c:v>
                      </c:pt>
                      <c:pt idx="48">
                        <c:v>-16.3</c:v>
                      </c:pt>
                      <c:pt idx="49">
                        <c:v>-16.5</c:v>
                      </c:pt>
                      <c:pt idx="50">
                        <c:v>-17.100000000000001</c:v>
                      </c:pt>
                      <c:pt idx="51">
                        <c:v>-18</c:v>
                      </c:pt>
                      <c:pt idx="52">
                        <c:v>-18.899999999999999</c:v>
                      </c:pt>
                      <c:pt idx="53">
                        <c:v>-18.8</c:v>
                      </c:pt>
                      <c:pt idx="54">
                        <c:v>-18.8</c:v>
                      </c:pt>
                      <c:pt idx="55">
                        <c:v>-15.7</c:v>
                      </c:pt>
                      <c:pt idx="56">
                        <c:v>-16.899999999999999</c:v>
                      </c:pt>
                      <c:pt idx="57">
                        <c:v>-18.3</c:v>
                      </c:pt>
                      <c:pt idx="58">
                        <c:v>-19.899999999999999</c:v>
                      </c:pt>
                      <c:pt idx="59">
                        <c:v>-21.9</c:v>
                      </c:pt>
                      <c:pt idx="60">
                        <c:v>-24.8</c:v>
                      </c:pt>
                      <c:pt idx="61">
                        <c:v>-28.8</c:v>
                      </c:pt>
                      <c:pt idx="62">
                        <c:v>-32.299999999999997</c:v>
                      </c:pt>
                      <c:pt idx="63">
                        <c:v>-34.9</c:v>
                      </c:pt>
                      <c:pt idx="64">
                        <c:v>-36.9</c:v>
                      </c:pt>
                      <c:pt idx="65">
                        <c:v>-38.5</c:v>
                      </c:pt>
                      <c:pt idx="66">
                        <c:v>-40</c:v>
                      </c:pt>
                      <c:pt idx="67">
                        <c:v>-41.2</c:v>
                      </c:pt>
                      <c:pt idx="68">
                        <c:v>-42.2</c:v>
                      </c:pt>
                      <c:pt idx="69">
                        <c:v>-43.3</c:v>
                      </c:pt>
                      <c:pt idx="70">
                        <c:v>-43.9</c:v>
                      </c:pt>
                      <c:pt idx="71">
                        <c:v>-44.7</c:v>
                      </c:pt>
                      <c:pt idx="72">
                        <c:v>-45.3</c:v>
                      </c:pt>
                      <c:pt idx="73">
                        <c:v>-46.1</c:v>
                      </c:pt>
                      <c:pt idx="74">
                        <c:v>-46.6</c:v>
                      </c:pt>
                      <c:pt idx="75">
                        <c:v>-47</c:v>
                      </c:pt>
                      <c:pt idx="76">
                        <c:v>-47.6</c:v>
                      </c:pt>
                      <c:pt idx="77">
                        <c:v>-48</c:v>
                      </c:pt>
                      <c:pt idx="78">
                        <c:v>-48.3</c:v>
                      </c:pt>
                      <c:pt idx="79">
                        <c:v>-48.8</c:v>
                      </c:pt>
                      <c:pt idx="80">
                        <c:v>-49.2</c:v>
                      </c:pt>
                      <c:pt idx="81">
                        <c:v>-49.5</c:v>
                      </c:pt>
                      <c:pt idx="82">
                        <c:v>-49.7</c:v>
                      </c:pt>
                      <c:pt idx="83">
                        <c:v>-50.1</c:v>
                      </c:pt>
                      <c:pt idx="84">
                        <c:v>-50.4</c:v>
                      </c:pt>
                      <c:pt idx="85">
                        <c:v>-50.6</c:v>
                      </c:pt>
                      <c:pt idx="86">
                        <c:v>-50.9</c:v>
                      </c:pt>
                      <c:pt idx="87">
                        <c:v>-51.1</c:v>
                      </c:pt>
                      <c:pt idx="88">
                        <c:v>-51.1</c:v>
                      </c:pt>
                      <c:pt idx="89">
                        <c:v>-51.4</c:v>
                      </c:pt>
                      <c:pt idx="90">
                        <c:v>-51.6</c:v>
                      </c:pt>
                      <c:pt idx="91">
                        <c:v>-51.6</c:v>
                      </c:pt>
                      <c:pt idx="92">
                        <c:v>-51.7</c:v>
                      </c:pt>
                      <c:pt idx="93">
                        <c:v>-52</c:v>
                      </c:pt>
                      <c:pt idx="94">
                        <c:v>-52</c:v>
                      </c:pt>
                      <c:pt idx="95">
                        <c:v>-52.1</c:v>
                      </c:pt>
                      <c:pt idx="96">
                        <c:v>-52.3</c:v>
                      </c:pt>
                      <c:pt idx="97">
                        <c:v>-52.3</c:v>
                      </c:pt>
                      <c:pt idx="98">
                        <c:v>-52.5</c:v>
                      </c:pt>
                      <c:pt idx="99">
                        <c:v>-52.5</c:v>
                      </c:pt>
                      <c:pt idx="100">
                        <c:v>-52.5</c:v>
                      </c:pt>
                      <c:pt idx="101">
                        <c:v>-52.7</c:v>
                      </c:pt>
                      <c:pt idx="102">
                        <c:v>-52.6</c:v>
                      </c:pt>
                      <c:pt idx="103">
                        <c:v>-52.8</c:v>
                      </c:pt>
                      <c:pt idx="104">
                        <c:v>-52.8</c:v>
                      </c:pt>
                      <c:pt idx="105">
                        <c:v>-52.8</c:v>
                      </c:pt>
                      <c:pt idx="106">
                        <c:v>-52.8</c:v>
                      </c:pt>
                      <c:pt idx="107">
                        <c:v>-52.9</c:v>
                      </c:pt>
                      <c:pt idx="108">
                        <c:v>-52.8</c:v>
                      </c:pt>
                      <c:pt idx="109">
                        <c:v>-52.9</c:v>
                      </c:pt>
                      <c:pt idx="110">
                        <c:v>-53</c:v>
                      </c:pt>
                      <c:pt idx="111">
                        <c:v>-53</c:v>
                      </c:pt>
                      <c:pt idx="112">
                        <c:v>-52.9</c:v>
                      </c:pt>
                      <c:pt idx="113">
                        <c:v>-53</c:v>
                      </c:pt>
                      <c:pt idx="114">
                        <c:v>-53.3</c:v>
                      </c:pt>
                      <c:pt idx="115">
                        <c:v>-53</c:v>
                      </c:pt>
                      <c:pt idx="116">
                        <c:v>-53.3</c:v>
                      </c:pt>
                      <c:pt idx="117">
                        <c:v>-53.2</c:v>
                      </c:pt>
                      <c:pt idx="118">
                        <c:v>-53.2</c:v>
                      </c:pt>
                      <c:pt idx="119">
                        <c:v>-53.2</c:v>
                      </c:pt>
                      <c:pt idx="120">
                        <c:v>-53.2</c:v>
                      </c:pt>
                      <c:pt idx="121">
                        <c:v>-53.3</c:v>
                      </c:pt>
                      <c:pt idx="122">
                        <c:v>-53.3</c:v>
                      </c:pt>
                      <c:pt idx="123">
                        <c:v>-53.3</c:v>
                      </c:pt>
                      <c:pt idx="124">
                        <c:v>-53.3</c:v>
                      </c:pt>
                      <c:pt idx="125">
                        <c:v>-53.3</c:v>
                      </c:pt>
                      <c:pt idx="126">
                        <c:v>-53.3</c:v>
                      </c:pt>
                      <c:pt idx="127">
                        <c:v>-53.3</c:v>
                      </c:pt>
                      <c:pt idx="128">
                        <c:v>-53.2</c:v>
                      </c:pt>
                      <c:pt idx="129">
                        <c:v>-53.4</c:v>
                      </c:pt>
                      <c:pt idx="130">
                        <c:v>-53.3</c:v>
                      </c:pt>
                      <c:pt idx="131">
                        <c:v>-53.4</c:v>
                      </c:pt>
                      <c:pt idx="132">
                        <c:v>-53.4</c:v>
                      </c:pt>
                      <c:pt idx="133">
                        <c:v>-53.5</c:v>
                      </c:pt>
                      <c:pt idx="134">
                        <c:v>-53.3</c:v>
                      </c:pt>
                      <c:pt idx="135">
                        <c:v>-52.9</c:v>
                      </c:pt>
                      <c:pt idx="136">
                        <c:v>-52.6</c:v>
                      </c:pt>
                      <c:pt idx="137">
                        <c:v>-51.9</c:v>
                      </c:pt>
                      <c:pt idx="138">
                        <c:v>-51.3</c:v>
                      </c:pt>
                      <c:pt idx="139">
                        <c:v>-50.4</c:v>
                      </c:pt>
                      <c:pt idx="140">
                        <c:v>-49.6</c:v>
                      </c:pt>
                      <c:pt idx="141">
                        <c:v>-48.4</c:v>
                      </c:pt>
                      <c:pt idx="142">
                        <c:v>-47.6</c:v>
                      </c:pt>
                      <c:pt idx="143">
                        <c:v>-46.5</c:v>
                      </c:pt>
                      <c:pt idx="144">
                        <c:v>-45.4</c:v>
                      </c:pt>
                      <c:pt idx="145">
                        <c:v>-44.3</c:v>
                      </c:pt>
                      <c:pt idx="146">
                        <c:v>-43.2</c:v>
                      </c:pt>
                      <c:pt idx="147">
                        <c:v>-42</c:v>
                      </c:pt>
                      <c:pt idx="148">
                        <c:v>-40.700000000000003</c:v>
                      </c:pt>
                      <c:pt idx="149">
                        <c:v>-39.6</c:v>
                      </c:pt>
                      <c:pt idx="150">
                        <c:v>-38.200000000000003</c:v>
                      </c:pt>
                      <c:pt idx="151">
                        <c:v>-37.1</c:v>
                      </c:pt>
                      <c:pt idx="152">
                        <c:v>-35.6</c:v>
                      </c:pt>
                      <c:pt idx="153">
                        <c:v>-34.6</c:v>
                      </c:pt>
                      <c:pt idx="154">
                        <c:v>-33.1</c:v>
                      </c:pt>
                      <c:pt idx="155">
                        <c:v>-31.7</c:v>
                      </c:pt>
                      <c:pt idx="156">
                        <c:v>-30.3</c:v>
                      </c:pt>
                      <c:pt idx="157">
                        <c:v>-29</c:v>
                      </c:pt>
                      <c:pt idx="158">
                        <c:v>-27.6</c:v>
                      </c:pt>
                      <c:pt idx="159">
                        <c:v>-26.2</c:v>
                      </c:pt>
                      <c:pt idx="160">
                        <c:v>-24.9</c:v>
                      </c:pt>
                      <c:pt idx="161">
                        <c:v>-23.6</c:v>
                      </c:pt>
                      <c:pt idx="162">
                        <c:v>-22.3</c:v>
                      </c:pt>
                      <c:pt idx="163">
                        <c:v>-20.9</c:v>
                      </c:pt>
                      <c:pt idx="164">
                        <c:v>-19.7</c:v>
                      </c:pt>
                      <c:pt idx="165">
                        <c:v>-18.600000000000001</c:v>
                      </c:pt>
                      <c:pt idx="166">
                        <c:v>-17.7</c:v>
                      </c:pt>
                      <c:pt idx="167">
                        <c:v>-17.2</c:v>
                      </c:pt>
                      <c:pt idx="168">
                        <c:v>-16.399999999999999</c:v>
                      </c:pt>
                      <c:pt idx="169">
                        <c:v>-16.100000000000001</c:v>
                      </c:pt>
                      <c:pt idx="170">
                        <c:v>-15.7</c:v>
                      </c:pt>
                      <c:pt idx="171">
                        <c:v>-15.3</c:v>
                      </c:pt>
                      <c:pt idx="172">
                        <c:v>-15</c:v>
                      </c:pt>
                      <c:pt idx="173">
                        <c:v>-14.7</c:v>
                      </c:pt>
                      <c:pt idx="174">
                        <c:v>-14.5</c:v>
                      </c:pt>
                      <c:pt idx="175">
                        <c:v>-14.2</c:v>
                      </c:pt>
                      <c:pt idx="176">
                        <c:v>-14.2</c:v>
                      </c:pt>
                      <c:pt idx="177">
                        <c:v>-13.9</c:v>
                      </c:pt>
                      <c:pt idx="178">
                        <c:v>-13.6</c:v>
                      </c:pt>
                      <c:pt idx="179">
                        <c:v>-13.6</c:v>
                      </c:pt>
                      <c:pt idx="180">
                        <c:v>-13.4</c:v>
                      </c:pt>
                      <c:pt idx="181">
                        <c:v>-13.4</c:v>
                      </c:pt>
                      <c:pt idx="182">
                        <c:v>-13.1</c:v>
                      </c:pt>
                      <c:pt idx="183">
                        <c:v>-13</c:v>
                      </c:pt>
                      <c:pt idx="184">
                        <c:v>-13</c:v>
                      </c:pt>
                      <c:pt idx="185">
                        <c:v>-12.8</c:v>
                      </c:pt>
                      <c:pt idx="186">
                        <c:v>-12.8</c:v>
                      </c:pt>
                      <c:pt idx="187">
                        <c:v>-12.7</c:v>
                      </c:pt>
                      <c:pt idx="188">
                        <c:v>-12.7</c:v>
                      </c:pt>
                      <c:pt idx="189">
                        <c:v>-12.6</c:v>
                      </c:pt>
                      <c:pt idx="190">
                        <c:v>-12.5</c:v>
                      </c:pt>
                      <c:pt idx="191">
                        <c:v>-12.5</c:v>
                      </c:pt>
                      <c:pt idx="192">
                        <c:v>-12.4</c:v>
                      </c:pt>
                      <c:pt idx="193">
                        <c:v>-12.4</c:v>
                      </c:pt>
                      <c:pt idx="194">
                        <c:v>-12.4</c:v>
                      </c:pt>
                      <c:pt idx="195">
                        <c:v>-12.4</c:v>
                      </c:pt>
                      <c:pt idx="196">
                        <c:v>-12.3</c:v>
                      </c:pt>
                      <c:pt idx="197">
                        <c:v>-12.2</c:v>
                      </c:pt>
                      <c:pt idx="198">
                        <c:v>-12.2</c:v>
                      </c:pt>
                      <c:pt idx="199">
                        <c:v>-12.2</c:v>
                      </c:pt>
                      <c:pt idx="200">
                        <c:v>-12.2</c:v>
                      </c:pt>
                      <c:pt idx="201">
                        <c:v>-12.2</c:v>
                      </c:pt>
                      <c:pt idx="202">
                        <c:v>-12.1</c:v>
                      </c:pt>
                      <c:pt idx="203">
                        <c:v>-11.9</c:v>
                      </c:pt>
                      <c:pt idx="204">
                        <c:v>-12.1</c:v>
                      </c:pt>
                      <c:pt idx="205">
                        <c:v>-12.1</c:v>
                      </c:pt>
                      <c:pt idx="206">
                        <c:v>-12</c:v>
                      </c:pt>
                      <c:pt idx="207">
                        <c:v>-12</c:v>
                      </c:pt>
                      <c:pt idx="208">
                        <c:v>-12.1</c:v>
                      </c:pt>
                      <c:pt idx="209">
                        <c:v>-11.9</c:v>
                      </c:pt>
                      <c:pt idx="210">
                        <c:v>-11.9</c:v>
                      </c:pt>
                      <c:pt idx="211">
                        <c:v>-12</c:v>
                      </c:pt>
                      <c:pt idx="212">
                        <c:v>-12</c:v>
                      </c:pt>
                      <c:pt idx="213">
                        <c:v>-12</c:v>
                      </c:pt>
                      <c:pt idx="214">
                        <c:v>-12</c:v>
                      </c:pt>
                      <c:pt idx="215">
                        <c:v>-11.9</c:v>
                      </c:pt>
                      <c:pt idx="216">
                        <c:v>-11.9</c:v>
                      </c:pt>
                      <c:pt idx="217">
                        <c:v>-12</c:v>
                      </c:pt>
                      <c:pt idx="218">
                        <c:v>-11.8</c:v>
                      </c:pt>
                      <c:pt idx="219">
                        <c:v>-12</c:v>
                      </c:pt>
                      <c:pt idx="220">
                        <c:v>-11.9</c:v>
                      </c:pt>
                      <c:pt idx="221">
                        <c:v>-12</c:v>
                      </c:pt>
                      <c:pt idx="222">
                        <c:v>-11.9</c:v>
                      </c:pt>
                      <c:pt idx="223">
                        <c:v>-11.9</c:v>
                      </c:pt>
                      <c:pt idx="224">
                        <c:v>-11.7</c:v>
                      </c:pt>
                      <c:pt idx="225">
                        <c:v>-12</c:v>
                      </c:pt>
                      <c:pt idx="226">
                        <c:v>-12.3</c:v>
                      </c:pt>
                      <c:pt idx="227">
                        <c:v>-12.9</c:v>
                      </c:pt>
                      <c:pt idx="228">
                        <c:v>-13.4</c:v>
                      </c:pt>
                      <c:pt idx="229">
                        <c:v>-14.2</c:v>
                      </c:pt>
                      <c:pt idx="230">
                        <c:v>-14.9</c:v>
                      </c:pt>
                      <c:pt idx="231">
                        <c:v>-15.9</c:v>
                      </c:pt>
                      <c:pt idx="232">
                        <c:v>-16.7</c:v>
                      </c:pt>
                      <c:pt idx="233">
                        <c:v>-17.7</c:v>
                      </c:pt>
                      <c:pt idx="234">
                        <c:v>-18.7</c:v>
                      </c:pt>
                      <c:pt idx="235">
                        <c:v>-19.8</c:v>
                      </c:pt>
                      <c:pt idx="236">
                        <c:v>-20.9</c:v>
                      </c:pt>
                      <c:pt idx="237">
                        <c:v>-21.9</c:v>
                      </c:pt>
                      <c:pt idx="238">
                        <c:v>-23.1</c:v>
                      </c:pt>
                      <c:pt idx="239">
                        <c:v>-24.3</c:v>
                      </c:pt>
                      <c:pt idx="240">
                        <c:v>-25.5</c:v>
                      </c:pt>
                      <c:pt idx="241">
                        <c:v>-26.6</c:v>
                      </c:pt>
                      <c:pt idx="242">
                        <c:v>-27.7</c:v>
                      </c:pt>
                      <c:pt idx="243">
                        <c:v>-29</c:v>
                      </c:pt>
                      <c:pt idx="244">
                        <c:v>-30.3</c:v>
                      </c:pt>
                      <c:pt idx="245">
                        <c:v>-31.5</c:v>
                      </c:pt>
                      <c:pt idx="246">
                        <c:v>-32.6</c:v>
                      </c:pt>
                      <c:pt idx="247">
                        <c:v>-33.9</c:v>
                      </c:pt>
                      <c:pt idx="248">
                        <c:v>-35.1</c:v>
                      </c:pt>
                      <c:pt idx="249">
                        <c:v>-36.5</c:v>
                      </c:pt>
                      <c:pt idx="250">
                        <c:v>-37.4</c:v>
                      </c:pt>
                      <c:pt idx="251">
                        <c:v>-38.700000000000003</c:v>
                      </c:pt>
                      <c:pt idx="252">
                        <c:v>-39.799999999999997</c:v>
                      </c:pt>
                      <c:pt idx="253">
                        <c:v>-40.700000000000003</c:v>
                      </c:pt>
                      <c:pt idx="254">
                        <c:v>-41.7</c:v>
                      </c:pt>
                      <c:pt idx="255">
                        <c:v>-42.7</c:v>
                      </c:pt>
                      <c:pt idx="256">
                        <c:v>-43.4</c:v>
                      </c:pt>
                      <c:pt idx="257">
                        <c:v>-44.4</c:v>
                      </c:pt>
                      <c:pt idx="258">
                        <c:v>-44.6</c:v>
                      </c:pt>
                      <c:pt idx="259">
                        <c:v>-45.4</c:v>
                      </c:pt>
                      <c:pt idx="260">
                        <c:v>-46</c:v>
                      </c:pt>
                      <c:pt idx="261">
                        <c:v>-46.7</c:v>
                      </c:pt>
                      <c:pt idx="262">
                        <c:v>-47.1</c:v>
                      </c:pt>
                      <c:pt idx="263">
                        <c:v>-47.7</c:v>
                      </c:pt>
                      <c:pt idx="264">
                        <c:v>-48.1</c:v>
                      </c:pt>
                      <c:pt idx="265">
                        <c:v>-48.6</c:v>
                      </c:pt>
                      <c:pt idx="266">
                        <c:v>-49.1</c:v>
                      </c:pt>
                      <c:pt idx="267">
                        <c:v>-49.4</c:v>
                      </c:pt>
                      <c:pt idx="268">
                        <c:v>-49.7</c:v>
                      </c:pt>
                      <c:pt idx="269">
                        <c:v>-50</c:v>
                      </c:pt>
                      <c:pt idx="270">
                        <c:v>-50.3</c:v>
                      </c:pt>
                      <c:pt idx="271">
                        <c:v>-50.6</c:v>
                      </c:pt>
                      <c:pt idx="272">
                        <c:v>-50.8</c:v>
                      </c:pt>
                      <c:pt idx="273">
                        <c:v>-51</c:v>
                      </c:pt>
                      <c:pt idx="274">
                        <c:v>-51.1</c:v>
                      </c:pt>
                      <c:pt idx="275">
                        <c:v>-51.2</c:v>
                      </c:pt>
                      <c:pt idx="276">
                        <c:v>-51.6</c:v>
                      </c:pt>
                      <c:pt idx="277">
                        <c:v>-51.6</c:v>
                      </c:pt>
                      <c:pt idx="278">
                        <c:v>-51.8</c:v>
                      </c:pt>
                      <c:pt idx="279">
                        <c:v>-51.9</c:v>
                      </c:pt>
                      <c:pt idx="280">
                        <c:v>-52</c:v>
                      </c:pt>
                      <c:pt idx="281">
                        <c:v>-52.3</c:v>
                      </c:pt>
                      <c:pt idx="282">
                        <c:v>-52.1</c:v>
                      </c:pt>
                      <c:pt idx="283">
                        <c:v>-52.3</c:v>
                      </c:pt>
                      <c:pt idx="284">
                        <c:v>-52.4</c:v>
                      </c:pt>
                      <c:pt idx="285">
                        <c:v>-52.5</c:v>
                      </c:pt>
                      <c:pt idx="286">
                        <c:v>-52.5</c:v>
                      </c:pt>
                      <c:pt idx="287">
                        <c:v>-52.7</c:v>
                      </c:pt>
                      <c:pt idx="288">
                        <c:v>-52.6</c:v>
                      </c:pt>
                      <c:pt idx="289">
                        <c:v>-52.8</c:v>
                      </c:pt>
                      <c:pt idx="290">
                        <c:v>-52.8</c:v>
                      </c:pt>
                      <c:pt idx="291">
                        <c:v>-52.7</c:v>
                      </c:pt>
                      <c:pt idx="292">
                        <c:v>-52.9</c:v>
                      </c:pt>
                      <c:pt idx="293">
                        <c:v>-52.8</c:v>
                      </c:pt>
                      <c:pt idx="294">
                        <c:v>-53</c:v>
                      </c:pt>
                      <c:pt idx="295">
                        <c:v>-53</c:v>
                      </c:pt>
                      <c:pt idx="296">
                        <c:v>-53</c:v>
                      </c:pt>
                      <c:pt idx="297">
                        <c:v>-53</c:v>
                      </c:pt>
                      <c:pt idx="298">
                        <c:v>-53.2</c:v>
                      </c:pt>
                      <c:pt idx="299">
                        <c:v>-53.2</c:v>
                      </c:pt>
                      <c:pt idx="300">
                        <c:v>-53.2</c:v>
                      </c:pt>
                      <c:pt idx="301">
                        <c:v>-53</c:v>
                      </c:pt>
                      <c:pt idx="302">
                        <c:v>-53.4</c:v>
                      </c:pt>
                      <c:pt idx="303">
                        <c:v>-53.2</c:v>
                      </c:pt>
                      <c:pt idx="304">
                        <c:v>-53.3</c:v>
                      </c:pt>
                      <c:pt idx="305">
                        <c:v>-53.3</c:v>
                      </c:pt>
                      <c:pt idx="306">
                        <c:v>-53.3</c:v>
                      </c:pt>
                      <c:pt idx="307">
                        <c:v>-53.4</c:v>
                      </c:pt>
                      <c:pt idx="308">
                        <c:v>-53.3</c:v>
                      </c:pt>
                      <c:pt idx="309">
                        <c:v>-53.4</c:v>
                      </c:pt>
                      <c:pt idx="310">
                        <c:v>-53.4</c:v>
                      </c:pt>
                      <c:pt idx="311">
                        <c:v>-53.3</c:v>
                      </c:pt>
                      <c:pt idx="312">
                        <c:v>-53.4</c:v>
                      </c:pt>
                      <c:pt idx="313">
                        <c:v>-53.4</c:v>
                      </c:pt>
                      <c:pt idx="314">
                        <c:v>-53.4</c:v>
                      </c:pt>
                      <c:pt idx="315">
                        <c:v>-53.4</c:v>
                      </c:pt>
                      <c:pt idx="316">
                        <c:v>-53.4</c:v>
                      </c:pt>
                      <c:pt idx="317">
                        <c:v>-53.4</c:v>
                      </c:pt>
                      <c:pt idx="318">
                        <c:v>-53.4</c:v>
                      </c:pt>
                      <c:pt idx="319">
                        <c:v>-53.4</c:v>
                      </c:pt>
                      <c:pt idx="320">
                        <c:v>-53.4</c:v>
                      </c:pt>
                      <c:pt idx="321">
                        <c:v>-53.5</c:v>
                      </c:pt>
                      <c:pt idx="322">
                        <c:v>-53.2</c:v>
                      </c:pt>
                      <c:pt idx="323">
                        <c:v>-53</c:v>
                      </c:pt>
                      <c:pt idx="324">
                        <c:v>-52.7</c:v>
                      </c:pt>
                      <c:pt idx="325">
                        <c:v>-52.3</c:v>
                      </c:pt>
                      <c:pt idx="326">
                        <c:v>-51.8</c:v>
                      </c:pt>
                      <c:pt idx="327">
                        <c:v>-51.2</c:v>
                      </c:pt>
                      <c:pt idx="328">
                        <c:v>-50.8</c:v>
                      </c:pt>
                      <c:pt idx="329">
                        <c:v>-50.3</c:v>
                      </c:pt>
                      <c:pt idx="330">
                        <c:v>-49.8</c:v>
                      </c:pt>
                      <c:pt idx="331">
                        <c:v>-49.4</c:v>
                      </c:pt>
                      <c:pt idx="332">
                        <c:v>-49</c:v>
                      </c:pt>
                      <c:pt idx="333">
                        <c:v>-48.2</c:v>
                      </c:pt>
                      <c:pt idx="334">
                        <c:v>-47.6</c:v>
                      </c:pt>
                      <c:pt idx="335">
                        <c:v>-46.9</c:v>
                      </c:pt>
                      <c:pt idx="336">
                        <c:v>-46.4</c:v>
                      </c:pt>
                      <c:pt idx="337">
                        <c:v>-46.1</c:v>
                      </c:pt>
                      <c:pt idx="338">
                        <c:v>-45.8</c:v>
                      </c:pt>
                      <c:pt idx="339">
                        <c:v>-45.3</c:v>
                      </c:pt>
                      <c:pt idx="340">
                        <c:v>-45.2</c:v>
                      </c:pt>
                      <c:pt idx="341">
                        <c:v>-44.9</c:v>
                      </c:pt>
                      <c:pt idx="342">
                        <c:v>-44.8</c:v>
                      </c:pt>
                      <c:pt idx="343">
                        <c:v>-44.5</c:v>
                      </c:pt>
                      <c:pt idx="344">
                        <c:v>-44.5</c:v>
                      </c:pt>
                      <c:pt idx="345">
                        <c:v>-44.4</c:v>
                      </c:pt>
                      <c:pt idx="346">
                        <c:v>-44.2</c:v>
                      </c:pt>
                      <c:pt idx="347">
                        <c:v>-44</c:v>
                      </c:pt>
                      <c:pt idx="348">
                        <c:v>-43.9</c:v>
                      </c:pt>
                      <c:pt idx="349">
                        <c:v>-43.8</c:v>
                      </c:pt>
                      <c:pt idx="350">
                        <c:v>-43.8</c:v>
                      </c:pt>
                      <c:pt idx="351">
                        <c:v>-43.9</c:v>
                      </c:pt>
                      <c:pt idx="352">
                        <c:v>-44.4</c:v>
                      </c:pt>
                      <c:pt idx="353">
                        <c:v>-44.7</c:v>
                      </c:pt>
                      <c:pt idx="354">
                        <c:v>-45.1</c:v>
                      </c:pt>
                      <c:pt idx="355">
                        <c:v>-45.1</c:v>
                      </c:pt>
                      <c:pt idx="356">
                        <c:v>-44.7</c:v>
                      </c:pt>
                      <c:pt idx="357">
                        <c:v>-44.2</c:v>
                      </c:pt>
                      <c:pt idx="358">
                        <c:v>-44.2</c:v>
                      </c:pt>
                      <c:pt idx="359">
                        <c:v>-43.9</c:v>
                      </c:pt>
                      <c:pt idx="360">
                        <c:v>-44</c:v>
                      </c:pt>
                      <c:pt idx="361">
                        <c:v>-43.9</c:v>
                      </c:pt>
                      <c:pt idx="362">
                        <c:v>-43.9</c:v>
                      </c:pt>
                      <c:pt idx="363">
                        <c:v>-43.9</c:v>
                      </c:pt>
                      <c:pt idx="364">
                        <c:v>-43.9</c:v>
                      </c:pt>
                      <c:pt idx="365">
                        <c:v>-43.9</c:v>
                      </c:pt>
                      <c:pt idx="366">
                        <c:v>-44</c:v>
                      </c:pt>
                      <c:pt idx="367">
                        <c:v>-43.9</c:v>
                      </c:pt>
                      <c:pt idx="368">
                        <c:v>-43.9</c:v>
                      </c:pt>
                      <c:pt idx="369">
                        <c:v>-43.9</c:v>
                      </c:pt>
                      <c:pt idx="370">
                        <c:v>-43.9</c:v>
                      </c:pt>
                      <c:pt idx="371">
                        <c:v>-43.8</c:v>
                      </c:pt>
                      <c:pt idx="372">
                        <c:v>-43.8</c:v>
                      </c:pt>
                      <c:pt idx="373">
                        <c:v>-43.8</c:v>
                      </c:pt>
                      <c:pt idx="374">
                        <c:v>-43.8</c:v>
                      </c:pt>
                      <c:pt idx="375">
                        <c:v>-43.9</c:v>
                      </c:pt>
                      <c:pt idx="376">
                        <c:v>-43.7</c:v>
                      </c:pt>
                      <c:pt idx="377">
                        <c:v>-43.8</c:v>
                      </c:pt>
                      <c:pt idx="378">
                        <c:v>-43.8</c:v>
                      </c:pt>
                      <c:pt idx="379">
                        <c:v>-43.8</c:v>
                      </c:pt>
                      <c:pt idx="380">
                        <c:v>-43.8</c:v>
                      </c:pt>
                      <c:pt idx="381">
                        <c:v>-43.7</c:v>
                      </c:pt>
                      <c:pt idx="382">
                        <c:v>-43.7</c:v>
                      </c:pt>
                      <c:pt idx="383">
                        <c:v>-43.7</c:v>
                      </c:pt>
                      <c:pt idx="384">
                        <c:v>-43.8</c:v>
                      </c:pt>
                      <c:pt idx="385">
                        <c:v>-43.7</c:v>
                      </c:pt>
                      <c:pt idx="386">
                        <c:v>-43.7</c:v>
                      </c:pt>
                      <c:pt idx="387">
                        <c:v>-43.7</c:v>
                      </c:pt>
                      <c:pt idx="388">
                        <c:v>-43.6</c:v>
                      </c:pt>
                      <c:pt idx="389">
                        <c:v>-43.5</c:v>
                      </c:pt>
                      <c:pt idx="390">
                        <c:v>-43.5</c:v>
                      </c:pt>
                      <c:pt idx="391">
                        <c:v>-43.4</c:v>
                      </c:pt>
                      <c:pt idx="392">
                        <c:v>-43.3</c:v>
                      </c:pt>
                      <c:pt idx="393">
                        <c:v>-43.2</c:v>
                      </c:pt>
                      <c:pt idx="394">
                        <c:v>-43.1</c:v>
                      </c:pt>
                      <c:pt idx="395">
                        <c:v>-43</c:v>
                      </c:pt>
                      <c:pt idx="396">
                        <c:v>-42.9</c:v>
                      </c:pt>
                      <c:pt idx="397">
                        <c:v>-42.8</c:v>
                      </c:pt>
                      <c:pt idx="398">
                        <c:v>-42.4</c:v>
                      </c:pt>
                      <c:pt idx="399">
                        <c:v>-42.3</c:v>
                      </c:pt>
                      <c:pt idx="400">
                        <c:v>-42.1</c:v>
                      </c:pt>
                      <c:pt idx="401">
                        <c:v>-42.1</c:v>
                      </c:pt>
                      <c:pt idx="402">
                        <c:v>-41.9</c:v>
                      </c:pt>
                      <c:pt idx="403">
                        <c:v>-41.6</c:v>
                      </c:pt>
                      <c:pt idx="404">
                        <c:v>-41.6</c:v>
                      </c:pt>
                      <c:pt idx="405">
                        <c:v>-41.3</c:v>
                      </c:pt>
                      <c:pt idx="406">
                        <c:v>-41.2</c:v>
                      </c:pt>
                      <c:pt idx="407">
                        <c:v>-41.1</c:v>
                      </c:pt>
                      <c:pt idx="408">
                        <c:v>-40.799999999999997</c:v>
                      </c:pt>
                      <c:pt idx="409">
                        <c:v>-40.6</c:v>
                      </c:pt>
                      <c:pt idx="410">
                        <c:v>-40.5</c:v>
                      </c:pt>
                      <c:pt idx="411">
                        <c:v>-40.299999999999997</c:v>
                      </c:pt>
                      <c:pt idx="412">
                        <c:v>-40.1</c:v>
                      </c:pt>
                      <c:pt idx="413">
                        <c:v>-40.1</c:v>
                      </c:pt>
                      <c:pt idx="414">
                        <c:v>-39.9</c:v>
                      </c:pt>
                      <c:pt idx="415">
                        <c:v>-39.700000000000003</c:v>
                      </c:pt>
                      <c:pt idx="416">
                        <c:v>-39.5</c:v>
                      </c:pt>
                      <c:pt idx="417">
                        <c:v>-39.4</c:v>
                      </c:pt>
                      <c:pt idx="418">
                        <c:v>-39.200000000000003</c:v>
                      </c:pt>
                      <c:pt idx="419">
                        <c:v>-39</c:v>
                      </c:pt>
                      <c:pt idx="420">
                        <c:v>-38.799999999999997</c:v>
                      </c:pt>
                      <c:pt idx="421">
                        <c:v>-38.700000000000003</c:v>
                      </c:pt>
                      <c:pt idx="422">
                        <c:v>-38.6</c:v>
                      </c:pt>
                      <c:pt idx="423">
                        <c:v>-38.4</c:v>
                      </c:pt>
                      <c:pt idx="424">
                        <c:v>-38.200000000000003</c:v>
                      </c:pt>
                      <c:pt idx="425">
                        <c:v>-38</c:v>
                      </c:pt>
                      <c:pt idx="426">
                        <c:v>-37.9</c:v>
                      </c:pt>
                      <c:pt idx="427">
                        <c:v>-37.799999999999997</c:v>
                      </c:pt>
                      <c:pt idx="428">
                        <c:v>-37.5</c:v>
                      </c:pt>
                      <c:pt idx="429">
                        <c:v>-37.200000000000003</c:v>
                      </c:pt>
                      <c:pt idx="430">
                        <c:v>-37.1</c:v>
                      </c:pt>
                      <c:pt idx="431">
                        <c:v>-36.799999999999997</c:v>
                      </c:pt>
                      <c:pt idx="432">
                        <c:v>-36.799999999999997</c:v>
                      </c:pt>
                      <c:pt idx="433">
                        <c:v>-36.6</c:v>
                      </c:pt>
                      <c:pt idx="434">
                        <c:v>-36.4</c:v>
                      </c:pt>
                      <c:pt idx="435">
                        <c:v>-36.4</c:v>
                      </c:pt>
                      <c:pt idx="436">
                        <c:v>-36</c:v>
                      </c:pt>
                      <c:pt idx="437">
                        <c:v>-35.9</c:v>
                      </c:pt>
                      <c:pt idx="438">
                        <c:v>-35.799999999999997</c:v>
                      </c:pt>
                      <c:pt idx="439">
                        <c:v>-35.6</c:v>
                      </c:pt>
                      <c:pt idx="440">
                        <c:v>-35.299999999999997</c:v>
                      </c:pt>
                      <c:pt idx="441">
                        <c:v>-35.200000000000003</c:v>
                      </c:pt>
                      <c:pt idx="442">
                        <c:v>-35.200000000000003</c:v>
                      </c:pt>
                      <c:pt idx="443">
                        <c:v>-35</c:v>
                      </c:pt>
                      <c:pt idx="444">
                        <c:v>-34.700000000000003</c:v>
                      </c:pt>
                      <c:pt idx="445">
                        <c:v>-34.6</c:v>
                      </c:pt>
                      <c:pt idx="446">
                        <c:v>-34.4</c:v>
                      </c:pt>
                      <c:pt idx="447">
                        <c:v>-34.1</c:v>
                      </c:pt>
                      <c:pt idx="448">
                        <c:v>-34</c:v>
                      </c:pt>
                      <c:pt idx="449">
                        <c:v>-33.799999999999997</c:v>
                      </c:pt>
                      <c:pt idx="450">
                        <c:v>-33.700000000000003</c:v>
                      </c:pt>
                      <c:pt idx="451">
                        <c:v>-33.5</c:v>
                      </c:pt>
                      <c:pt idx="452">
                        <c:v>-33.4</c:v>
                      </c:pt>
                      <c:pt idx="453">
                        <c:v>-33.200000000000003</c:v>
                      </c:pt>
                      <c:pt idx="454">
                        <c:v>-33.200000000000003</c:v>
                      </c:pt>
                      <c:pt idx="455">
                        <c:v>-32.799999999999997</c:v>
                      </c:pt>
                      <c:pt idx="456">
                        <c:v>-32.799999999999997</c:v>
                      </c:pt>
                      <c:pt idx="457">
                        <c:v>-32.5</c:v>
                      </c:pt>
                      <c:pt idx="458">
                        <c:v>-32.5</c:v>
                      </c:pt>
                      <c:pt idx="459">
                        <c:v>-32.200000000000003</c:v>
                      </c:pt>
                      <c:pt idx="460">
                        <c:v>-32.200000000000003</c:v>
                      </c:pt>
                      <c:pt idx="461">
                        <c:v>-32</c:v>
                      </c:pt>
                      <c:pt idx="462">
                        <c:v>-31.8</c:v>
                      </c:pt>
                      <c:pt idx="463">
                        <c:v>-31.7</c:v>
                      </c:pt>
                      <c:pt idx="464">
                        <c:v>-31.6</c:v>
                      </c:pt>
                      <c:pt idx="465">
                        <c:v>-31.2</c:v>
                      </c:pt>
                      <c:pt idx="466">
                        <c:v>-31.1</c:v>
                      </c:pt>
                      <c:pt idx="467">
                        <c:v>-31</c:v>
                      </c:pt>
                      <c:pt idx="468">
                        <c:v>-30.8</c:v>
                      </c:pt>
                      <c:pt idx="469">
                        <c:v>-30.7</c:v>
                      </c:pt>
                      <c:pt idx="470">
                        <c:v>-30.7</c:v>
                      </c:pt>
                      <c:pt idx="471">
                        <c:v>-30.3</c:v>
                      </c:pt>
                      <c:pt idx="472">
                        <c:v>-30.3</c:v>
                      </c:pt>
                      <c:pt idx="473">
                        <c:v>-30</c:v>
                      </c:pt>
                      <c:pt idx="474">
                        <c:v>-30</c:v>
                      </c:pt>
                      <c:pt idx="475">
                        <c:v>-29.6</c:v>
                      </c:pt>
                      <c:pt idx="476">
                        <c:v>-29.5</c:v>
                      </c:pt>
                      <c:pt idx="477">
                        <c:v>-29.3</c:v>
                      </c:pt>
                      <c:pt idx="478">
                        <c:v>-29.2</c:v>
                      </c:pt>
                      <c:pt idx="479">
                        <c:v>-29</c:v>
                      </c:pt>
                      <c:pt idx="480">
                        <c:v>-28.8</c:v>
                      </c:pt>
                      <c:pt idx="481">
                        <c:v>-28.5</c:v>
                      </c:pt>
                      <c:pt idx="482">
                        <c:v>-28.4</c:v>
                      </c:pt>
                      <c:pt idx="483">
                        <c:v>-28.4</c:v>
                      </c:pt>
                      <c:pt idx="484">
                        <c:v>-28</c:v>
                      </c:pt>
                      <c:pt idx="485">
                        <c:v>-28</c:v>
                      </c:pt>
                      <c:pt idx="486">
                        <c:v>-27.7</c:v>
                      </c:pt>
                      <c:pt idx="487">
                        <c:v>-27.7</c:v>
                      </c:pt>
                      <c:pt idx="488">
                        <c:v>-27.5</c:v>
                      </c:pt>
                      <c:pt idx="489">
                        <c:v>-27.4</c:v>
                      </c:pt>
                      <c:pt idx="490">
                        <c:v>-27.3</c:v>
                      </c:pt>
                      <c:pt idx="491">
                        <c:v>-26.9</c:v>
                      </c:pt>
                      <c:pt idx="492">
                        <c:v>-27</c:v>
                      </c:pt>
                      <c:pt idx="493">
                        <c:v>-26.7</c:v>
                      </c:pt>
                      <c:pt idx="494">
                        <c:v>-26.8</c:v>
                      </c:pt>
                      <c:pt idx="495">
                        <c:v>-26.4</c:v>
                      </c:pt>
                      <c:pt idx="496">
                        <c:v>-26.3</c:v>
                      </c:pt>
                      <c:pt idx="497">
                        <c:v>-26.2</c:v>
                      </c:pt>
                      <c:pt idx="498">
                        <c:v>-26</c:v>
                      </c:pt>
                      <c:pt idx="499">
                        <c:v>-26</c:v>
                      </c:pt>
                      <c:pt idx="500">
                        <c:v>-25.7</c:v>
                      </c:pt>
                      <c:pt idx="501">
                        <c:v>-25.4</c:v>
                      </c:pt>
                      <c:pt idx="502">
                        <c:v>-25.6</c:v>
                      </c:pt>
                      <c:pt idx="503">
                        <c:v>-25.5</c:v>
                      </c:pt>
                      <c:pt idx="504">
                        <c:v>-25.4</c:v>
                      </c:pt>
                      <c:pt idx="505">
                        <c:v>-25.3</c:v>
                      </c:pt>
                      <c:pt idx="506">
                        <c:v>-25.4</c:v>
                      </c:pt>
                      <c:pt idx="507">
                        <c:v>-25.1</c:v>
                      </c:pt>
                      <c:pt idx="508">
                        <c:v>-24.9</c:v>
                      </c:pt>
                      <c:pt idx="509">
                        <c:v>-24.8</c:v>
                      </c:pt>
                      <c:pt idx="510">
                        <c:v>-24.6</c:v>
                      </c:pt>
                      <c:pt idx="511">
                        <c:v>-24.4</c:v>
                      </c:pt>
                      <c:pt idx="512">
                        <c:v>-24.3</c:v>
                      </c:pt>
                      <c:pt idx="513">
                        <c:v>-24.2</c:v>
                      </c:pt>
                      <c:pt idx="514">
                        <c:v>-24</c:v>
                      </c:pt>
                      <c:pt idx="515">
                        <c:v>-23.9</c:v>
                      </c:pt>
                      <c:pt idx="516">
                        <c:v>-23.7</c:v>
                      </c:pt>
                      <c:pt idx="517">
                        <c:v>-23.7</c:v>
                      </c:pt>
                      <c:pt idx="518">
                        <c:v>-23.5</c:v>
                      </c:pt>
                      <c:pt idx="519">
                        <c:v>-23.7</c:v>
                      </c:pt>
                      <c:pt idx="520">
                        <c:v>-23.4</c:v>
                      </c:pt>
                      <c:pt idx="521">
                        <c:v>-23.8</c:v>
                      </c:pt>
                      <c:pt idx="522">
                        <c:v>-23.5</c:v>
                      </c:pt>
                      <c:pt idx="523">
                        <c:v>-23.4</c:v>
                      </c:pt>
                      <c:pt idx="524">
                        <c:v>-23.1</c:v>
                      </c:pt>
                      <c:pt idx="525">
                        <c:v>-22.9</c:v>
                      </c:pt>
                      <c:pt idx="526">
                        <c:v>-22.7</c:v>
                      </c:pt>
                      <c:pt idx="527">
                        <c:v>-22.5</c:v>
                      </c:pt>
                      <c:pt idx="528">
                        <c:v>-22.5</c:v>
                      </c:pt>
                      <c:pt idx="529">
                        <c:v>-22.2</c:v>
                      </c:pt>
                      <c:pt idx="530">
                        <c:v>-22.2</c:v>
                      </c:pt>
                      <c:pt idx="531">
                        <c:v>-22.1</c:v>
                      </c:pt>
                      <c:pt idx="532">
                        <c:v>-21.9</c:v>
                      </c:pt>
                      <c:pt idx="533">
                        <c:v>-21.8</c:v>
                      </c:pt>
                      <c:pt idx="534">
                        <c:v>-21.6</c:v>
                      </c:pt>
                      <c:pt idx="535">
                        <c:v>-21.6</c:v>
                      </c:pt>
                      <c:pt idx="536">
                        <c:v>-21.3</c:v>
                      </c:pt>
                      <c:pt idx="537">
                        <c:v>-21.3</c:v>
                      </c:pt>
                      <c:pt idx="538">
                        <c:v>-21.3</c:v>
                      </c:pt>
                      <c:pt idx="539">
                        <c:v>-21.1</c:v>
                      </c:pt>
                      <c:pt idx="540">
                        <c:v>-21.3</c:v>
                      </c:pt>
                      <c:pt idx="541">
                        <c:v>-21.2</c:v>
                      </c:pt>
                      <c:pt idx="542">
                        <c:v>-21.4</c:v>
                      </c:pt>
                      <c:pt idx="543">
                        <c:v>-21.1</c:v>
                      </c:pt>
                      <c:pt idx="544">
                        <c:v>-21.2</c:v>
                      </c:pt>
                      <c:pt idx="545">
                        <c:v>-21.1</c:v>
                      </c:pt>
                      <c:pt idx="546">
                        <c:v>-21</c:v>
                      </c:pt>
                      <c:pt idx="547">
                        <c:v>-21.2</c:v>
                      </c:pt>
                      <c:pt idx="548">
                        <c:v>-21.1</c:v>
                      </c:pt>
                      <c:pt idx="549">
                        <c:v>-21.1</c:v>
                      </c:pt>
                      <c:pt idx="550">
                        <c:v>-21.2</c:v>
                      </c:pt>
                      <c:pt idx="551">
                        <c:v>-21.2</c:v>
                      </c:pt>
                      <c:pt idx="552">
                        <c:v>-21.2</c:v>
                      </c:pt>
                      <c:pt idx="553">
                        <c:v>-21.2</c:v>
                      </c:pt>
                      <c:pt idx="554">
                        <c:v>-21.1</c:v>
                      </c:pt>
                      <c:pt idx="555">
                        <c:v>-21.3</c:v>
                      </c:pt>
                      <c:pt idx="556">
                        <c:v>-21.1</c:v>
                      </c:pt>
                      <c:pt idx="557">
                        <c:v>-21.2</c:v>
                      </c:pt>
                      <c:pt idx="558">
                        <c:v>-21.1</c:v>
                      </c:pt>
                      <c:pt idx="559">
                        <c:v>-21.1</c:v>
                      </c:pt>
                      <c:pt idx="560">
                        <c:v>-21.3</c:v>
                      </c:pt>
                      <c:pt idx="561">
                        <c:v>-21.2</c:v>
                      </c:pt>
                      <c:pt idx="562">
                        <c:v>-21.1</c:v>
                      </c:pt>
                      <c:pt idx="563">
                        <c:v>-21.2</c:v>
                      </c:pt>
                      <c:pt idx="564">
                        <c:v>-21.1</c:v>
                      </c:pt>
                      <c:pt idx="565">
                        <c:v>-21.2</c:v>
                      </c:pt>
                      <c:pt idx="566">
                        <c:v>-21.1</c:v>
                      </c:pt>
                      <c:pt idx="567">
                        <c:v>-21</c:v>
                      </c:pt>
                      <c:pt idx="568">
                        <c:v>-21.3</c:v>
                      </c:pt>
                      <c:pt idx="569">
                        <c:v>-21.1</c:v>
                      </c:pt>
                      <c:pt idx="570">
                        <c:v>-21.1</c:v>
                      </c:pt>
                      <c:pt idx="571">
                        <c:v>-21.2</c:v>
                      </c:pt>
                      <c:pt idx="572">
                        <c:v>-21.1</c:v>
                      </c:pt>
                      <c:pt idx="573">
                        <c:v>-21.2</c:v>
                      </c:pt>
                      <c:pt idx="574">
                        <c:v>-21.2</c:v>
                      </c:pt>
                      <c:pt idx="575">
                        <c:v>-21.3</c:v>
                      </c:pt>
                      <c:pt idx="576">
                        <c:v>-21.2</c:v>
                      </c:pt>
                      <c:pt idx="577">
                        <c:v>-21.1</c:v>
                      </c:pt>
                      <c:pt idx="578">
                        <c:v>-21.2</c:v>
                      </c:pt>
                      <c:pt idx="579">
                        <c:v>-21.1</c:v>
                      </c:pt>
                      <c:pt idx="580">
                        <c:v>-21</c:v>
                      </c:pt>
                      <c:pt idx="581">
                        <c:v>-21.2</c:v>
                      </c:pt>
                      <c:pt idx="582">
                        <c:v>-21</c:v>
                      </c:pt>
                      <c:pt idx="583">
                        <c:v>-21.2</c:v>
                      </c:pt>
                      <c:pt idx="584">
                        <c:v>-21.2</c:v>
                      </c:pt>
                      <c:pt idx="585">
                        <c:v>-21.2</c:v>
                      </c:pt>
                      <c:pt idx="586">
                        <c:v>-21.3</c:v>
                      </c:pt>
                      <c:pt idx="587">
                        <c:v>-21.1</c:v>
                      </c:pt>
                      <c:pt idx="588">
                        <c:v>-21.2</c:v>
                      </c:pt>
                      <c:pt idx="589">
                        <c:v>-21.2</c:v>
                      </c:pt>
                      <c:pt idx="590">
                        <c:v>-21.1</c:v>
                      </c:pt>
                      <c:pt idx="591">
                        <c:v>-21.3</c:v>
                      </c:pt>
                      <c:pt idx="592">
                        <c:v>-21.1</c:v>
                      </c:pt>
                      <c:pt idx="593">
                        <c:v>-21.2</c:v>
                      </c:pt>
                      <c:pt idx="594">
                        <c:v>-21</c:v>
                      </c:pt>
                      <c:pt idx="595">
                        <c:v>-21.1</c:v>
                      </c:pt>
                      <c:pt idx="596">
                        <c:v>-21.3</c:v>
                      </c:pt>
                      <c:pt idx="597">
                        <c:v>-21.2</c:v>
                      </c:pt>
                      <c:pt idx="598">
                        <c:v>-21.1</c:v>
                      </c:pt>
                      <c:pt idx="599">
                        <c:v>-21.2</c:v>
                      </c:pt>
                      <c:pt idx="600">
                        <c:v>-21.1</c:v>
                      </c:pt>
                      <c:pt idx="601">
                        <c:v>-21.3</c:v>
                      </c:pt>
                      <c:pt idx="602">
                        <c:v>-21</c:v>
                      </c:pt>
                      <c:pt idx="603">
                        <c:v>-21.2</c:v>
                      </c:pt>
                      <c:pt idx="604">
                        <c:v>-21.2</c:v>
                      </c:pt>
                      <c:pt idx="605">
                        <c:v>-21.1</c:v>
                      </c:pt>
                      <c:pt idx="606">
                        <c:v>-21.2</c:v>
                      </c:pt>
                      <c:pt idx="607">
                        <c:v>-21.3</c:v>
                      </c:pt>
                      <c:pt idx="608">
                        <c:v>-21</c:v>
                      </c:pt>
                      <c:pt idx="609">
                        <c:v>-21.3</c:v>
                      </c:pt>
                      <c:pt idx="610">
                        <c:v>-21.3</c:v>
                      </c:pt>
                      <c:pt idx="611">
                        <c:v>-21.3</c:v>
                      </c:pt>
                      <c:pt idx="612">
                        <c:v>-21.3</c:v>
                      </c:pt>
                      <c:pt idx="613">
                        <c:v>-21.1</c:v>
                      </c:pt>
                      <c:pt idx="614">
                        <c:v>-21.2</c:v>
                      </c:pt>
                      <c:pt idx="615">
                        <c:v>-21</c:v>
                      </c:pt>
                      <c:pt idx="616">
                        <c:v>-21.2</c:v>
                      </c:pt>
                      <c:pt idx="617">
                        <c:v>-21.3</c:v>
                      </c:pt>
                      <c:pt idx="618">
                        <c:v>-21.1</c:v>
                      </c:pt>
                      <c:pt idx="619">
                        <c:v>-21.2</c:v>
                      </c:pt>
                      <c:pt idx="620">
                        <c:v>-21.3</c:v>
                      </c:pt>
                      <c:pt idx="621">
                        <c:v>-21.2</c:v>
                      </c:pt>
                      <c:pt idx="622">
                        <c:v>-21.3</c:v>
                      </c:pt>
                      <c:pt idx="623">
                        <c:v>-21.1</c:v>
                      </c:pt>
                      <c:pt idx="624">
                        <c:v>-21.2</c:v>
                      </c:pt>
                      <c:pt idx="625">
                        <c:v>-21.3</c:v>
                      </c:pt>
                      <c:pt idx="626">
                        <c:v>-21.3</c:v>
                      </c:pt>
                      <c:pt idx="627">
                        <c:v>-21</c:v>
                      </c:pt>
                      <c:pt idx="628">
                        <c:v>-21.1</c:v>
                      </c:pt>
                      <c:pt idx="629">
                        <c:v>-22.1</c:v>
                      </c:pt>
                      <c:pt idx="630">
                        <c:v>-21.9</c:v>
                      </c:pt>
                      <c:pt idx="631">
                        <c:v>-21.4</c:v>
                      </c:pt>
                      <c:pt idx="632">
                        <c:v>-21.8</c:v>
                      </c:pt>
                      <c:pt idx="633">
                        <c:v>-21.8</c:v>
                      </c:pt>
                      <c:pt idx="634">
                        <c:v>-21.7</c:v>
                      </c:pt>
                      <c:pt idx="635">
                        <c:v>-21.4</c:v>
                      </c:pt>
                      <c:pt idx="636">
                        <c:v>-21.4</c:v>
                      </c:pt>
                      <c:pt idx="637">
                        <c:v>-21.2</c:v>
                      </c:pt>
                      <c:pt idx="638">
                        <c:v>-21.2</c:v>
                      </c:pt>
                      <c:pt idx="639">
                        <c:v>-21.4</c:v>
                      </c:pt>
                      <c:pt idx="640">
                        <c:v>-21.1</c:v>
                      </c:pt>
                      <c:pt idx="641">
                        <c:v>-21.3</c:v>
                      </c:pt>
                      <c:pt idx="642">
                        <c:v>-21.3</c:v>
                      </c:pt>
                      <c:pt idx="643">
                        <c:v>-21.2</c:v>
                      </c:pt>
                      <c:pt idx="644">
                        <c:v>-21.3</c:v>
                      </c:pt>
                      <c:pt idx="645">
                        <c:v>-21.3</c:v>
                      </c:pt>
                      <c:pt idx="646">
                        <c:v>-21.2</c:v>
                      </c:pt>
                      <c:pt idx="647">
                        <c:v>-21.2</c:v>
                      </c:pt>
                      <c:pt idx="648">
                        <c:v>-21.1</c:v>
                      </c:pt>
                      <c:pt idx="649">
                        <c:v>-21.3</c:v>
                      </c:pt>
                      <c:pt idx="650">
                        <c:v>-21.1</c:v>
                      </c:pt>
                      <c:pt idx="651">
                        <c:v>-21.1</c:v>
                      </c:pt>
                      <c:pt idx="652">
                        <c:v>-21.3</c:v>
                      </c:pt>
                      <c:pt idx="653">
                        <c:v>-21</c:v>
                      </c:pt>
                      <c:pt idx="654">
                        <c:v>-21.2</c:v>
                      </c:pt>
                      <c:pt idx="655">
                        <c:v>-21.2</c:v>
                      </c:pt>
                      <c:pt idx="656">
                        <c:v>-21.2</c:v>
                      </c:pt>
                      <c:pt idx="657">
                        <c:v>-21.3</c:v>
                      </c:pt>
                      <c:pt idx="658">
                        <c:v>-21.3</c:v>
                      </c:pt>
                      <c:pt idx="659">
                        <c:v>-21.1</c:v>
                      </c:pt>
                      <c:pt idx="660">
                        <c:v>-21</c:v>
                      </c:pt>
                      <c:pt idx="661">
                        <c:v>-21.2</c:v>
                      </c:pt>
                      <c:pt idx="662">
                        <c:v>-21</c:v>
                      </c:pt>
                      <c:pt idx="663">
                        <c:v>-21.2</c:v>
                      </c:pt>
                      <c:pt idx="664">
                        <c:v>-21.1</c:v>
                      </c:pt>
                      <c:pt idx="665">
                        <c:v>-21</c:v>
                      </c:pt>
                      <c:pt idx="666">
                        <c:v>-21.2</c:v>
                      </c:pt>
                      <c:pt idx="667">
                        <c:v>-21.1</c:v>
                      </c:pt>
                      <c:pt idx="668">
                        <c:v>-21.1</c:v>
                      </c:pt>
                      <c:pt idx="669">
                        <c:v>-21</c:v>
                      </c:pt>
                      <c:pt idx="670">
                        <c:v>-21.2</c:v>
                      </c:pt>
                      <c:pt idx="671">
                        <c:v>-21</c:v>
                      </c:pt>
                      <c:pt idx="672">
                        <c:v>-21</c:v>
                      </c:pt>
                      <c:pt idx="673">
                        <c:v>-21.2</c:v>
                      </c:pt>
                      <c:pt idx="674">
                        <c:v>-21.1</c:v>
                      </c:pt>
                      <c:pt idx="675">
                        <c:v>-21.1</c:v>
                      </c:pt>
                      <c:pt idx="676">
                        <c:v>-21</c:v>
                      </c:pt>
                      <c:pt idx="677">
                        <c:v>-21</c:v>
                      </c:pt>
                      <c:pt idx="678">
                        <c:v>-21.2</c:v>
                      </c:pt>
                      <c:pt idx="679">
                        <c:v>-21.1</c:v>
                      </c:pt>
                      <c:pt idx="680">
                        <c:v>-20.9</c:v>
                      </c:pt>
                      <c:pt idx="681">
                        <c:v>-21.1</c:v>
                      </c:pt>
                      <c:pt idx="682">
                        <c:v>-20.9</c:v>
                      </c:pt>
                      <c:pt idx="683">
                        <c:v>-21.1</c:v>
                      </c:pt>
                      <c:pt idx="684">
                        <c:v>-21.1</c:v>
                      </c:pt>
                      <c:pt idx="685">
                        <c:v>-21</c:v>
                      </c:pt>
                      <c:pt idx="686">
                        <c:v>-20.9</c:v>
                      </c:pt>
                      <c:pt idx="687">
                        <c:v>-20.9</c:v>
                      </c:pt>
                      <c:pt idx="688">
                        <c:v>-21.1</c:v>
                      </c:pt>
                      <c:pt idx="689">
                        <c:v>-20.8</c:v>
                      </c:pt>
                      <c:pt idx="690">
                        <c:v>-21.1</c:v>
                      </c:pt>
                      <c:pt idx="691">
                        <c:v>-21.1</c:v>
                      </c:pt>
                      <c:pt idx="692">
                        <c:v>-21</c:v>
                      </c:pt>
                      <c:pt idx="693">
                        <c:v>-21.2</c:v>
                      </c:pt>
                      <c:pt idx="694">
                        <c:v>-20.8</c:v>
                      </c:pt>
                      <c:pt idx="695">
                        <c:v>-21</c:v>
                      </c:pt>
                      <c:pt idx="696">
                        <c:v>-21</c:v>
                      </c:pt>
                      <c:pt idx="697">
                        <c:v>-20.9</c:v>
                      </c:pt>
                      <c:pt idx="698">
                        <c:v>-21.1</c:v>
                      </c:pt>
                      <c:pt idx="699">
                        <c:v>-20.9</c:v>
                      </c:pt>
                      <c:pt idx="700">
                        <c:v>-20.9</c:v>
                      </c:pt>
                      <c:pt idx="701">
                        <c:v>-21.1</c:v>
                      </c:pt>
                      <c:pt idx="702">
                        <c:v>-20.8</c:v>
                      </c:pt>
                      <c:pt idx="703">
                        <c:v>-21</c:v>
                      </c:pt>
                      <c:pt idx="704">
                        <c:v>-20.9</c:v>
                      </c:pt>
                      <c:pt idx="705">
                        <c:v>-21</c:v>
                      </c:pt>
                      <c:pt idx="706">
                        <c:v>-21</c:v>
                      </c:pt>
                      <c:pt idx="707">
                        <c:v>-20.8</c:v>
                      </c:pt>
                      <c:pt idx="708">
                        <c:v>-21.1</c:v>
                      </c:pt>
                      <c:pt idx="709">
                        <c:v>-20.7</c:v>
                      </c:pt>
                      <c:pt idx="710">
                        <c:v>-21</c:v>
                      </c:pt>
                      <c:pt idx="711">
                        <c:v>-21</c:v>
                      </c:pt>
                      <c:pt idx="712">
                        <c:v>-20.7</c:v>
                      </c:pt>
                      <c:pt idx="713">
                        <c:v>-21.1</c:v>
                      </c:pt>
                      <c:pt idx="714">
                        <c:v>-21</c:v>
                      </c:pt>
                      <c:pt idx="715">
                        <c:v>-20.7</c:v>
                      </c:pt>
                      <c:pt idx="716">
                        <c:v>-21</c:v>
                      </c:pt>
                      <c:pt idx="717">
                        <c:v>-20.8</c:v>
                      </c:pt>
                      <c:pt idx="718">
                        <c:v>-20.9</c:v>
                      </c:pt>
                      <c:pt idx="719">
                        <c:v>-20.9</c:v>
                      </c:pt>
                      <c:pt idx="720">
                        <c:v>-20.7</c:v>
                      </c:pt>
                      <c:pt idx="721">
                        <c:v>-21</c:v>
                      </c:pt>
                      <c:pt idx="722">
                        <c:v>-20.6</c:v>
                      </c:pt>
                      <c:pt idx="723">
                        <c:v>-20.9</c:v>
                      </c:pt>
                      <c:pt idx="724">
                        <c:v>-20.8</c:v>
                      </c:pt>
                      <c:pt idx="725">
                        <c:v>-20.7</c:v>
                      </c:pt>
                      <c:pt idx="726">
                        <c:v>-20.8</c:v>
                      </c:pt>
                      <c:pt idx="727">
                        <c:v>-20.6</c:v>
                      </c:pt>
                      <c:pt idx="728">
                        <c:v>-20.8</c:v>
                      </c:pt>
                      <c:pt idx="729">
                        <c:v>-20.7</c:v>
                      </c:pt>
                      <c:pt idx="730">
                        <c:v>-20.7</c:v>
                      </c:pt>
                      <c:pt idx="731">
                        <c:v>-20.7</c:v>
                      </c:pt>
                      <c:pt idx="732">
                        <c:v>-20.5</c:v>
                      </c:pt>
                      <c:pt idx="733">
                        <c:v>-20.7</c:v>
                      </c:pt>
                      <c:pt idx="734">
                        <c:v>-20.5</c:v>
                      </c:pt>
                      <c:pt idx="735">
                        <c:v>-20.5</c:v>
                      </c:pt>
                      <c:pt idx="736">
                        <c:v>-20.6</c:v>
                      </c:pt>
                      <c:pt idx="737">
                        <c:v>-20.399999999999999</c:v>
                      </c:pt>
                      <c:pt idx="738">
                        <c:v>-20.8</c:v>
                      </c:pt>
                      <c:pt idx="739">
                        <c:v>-20.5</c:v>
                      </c:pt>
                      <c:pt idx="740">
                        <c:v>-20.5</c:v>
                      </c:pt>
                      <c:pt idx="741">
                        <c:v>-20.7</c:v>
                      </c:pt>
                      <c:pt idx="742">
                        <c:v>-20.5</c:v>
                      </c:pt>
                      <c:pt idx="743">
                        <c:v>-20.6</c:v>
                      </c:pt>
                      <c:pt idx="744">
                        <c:v>-20.5</c:v>
                      </c:pt>
                      <c:pt idx="745">
                        <c:v>-20.399999999999999</c:v>
                      </c:pt>
                      <c:pt idx="746">
                        <c:v>-20.5</c:v>
                      </c:pt>
                      <c:pt idx="747">
                        <c:v>-20.399999999999999</c:v>
                      </c:pt>
                      <c:pt idx="748">
                        <c:v>-20.5</c:v>
                      </c:pt>
                      <c:pt idx="749">
                        <c:v>-20.399999999999999</c:v>
                      </c:pt>
                      <c:pt idx="750">
                        <c:v>-20.3</c:v>
                      </c:pt>
                      <c:pt idx="751">
                        <c:v>-20.399999999999999</c:v>
                      </c:pt>
                      <c:pt idx="752">
                        <c:v>-20.2</c:v>
                      </c:pt>
                      <c:pt idx="753">
                        <c:v>-20.399999999999999</c:v>
                      </c:pt>
                      <c:pt idx="754">
                        <c:v>-20.3</c:v>
                      </c:pt>
                      <c:pt idx="755">
                        <c:v>-20.3</c:v>
                      </c:pt>
                      <c:pt idx="756">
                        <c:v>-20.3</c:v>
                      </c:pt>
                      <c:pt idx="757">
                        <c:v>-20.3</c:v>
                      </c:pt>
                      <c:pt idx="758">
                        <c:v>-20.3</c:v>
                      </c:pt>
                      <c:pt idx="759">
                        <c:v>-20.3</c:v>
                      </c:pt>
                      <c:pt idx="760">
                        <c:v>-20.2</c:v>
                      </c:pt>
                      <c:pt idx="761">
                        <c:v>-20.3</c:v>
                      </c:pt>
                      <c:pt idx="762">
                        <c:v>-20.100000000000001</c:v>
                      </c:pt>
                      <c:pt idx="763">
                        <c:v>-20.2</c:v>
                      </c:pt>
                      <c:pt idx="764">
                        <c:v>-20.100000000000001</c:v>
                      </c:pt>
                      <c:pt idx="765">
                        <c:v>-20.100000000000001</c:v>
                      </c:pt>
                      <c:pt idx="766">
                        <c:v>-20.2</c:v>
                      </c:pt>
                      <c:pt idx="767">
                        <c:v>-20</c:v>
                      </c:pt>
                      <c:pt idx="768">
                        <c:v>-20.2</c:v>
                      </c:pt>
                      <c:pt idx="769">
                        <c:v>-20.100000000000001</c:v>
                      </c:pt>
                      <c:pt idx="770">
                        <c:v>-20.100000000000001</c:v>
                      </c:pt>
                      <c:pt idx="771">
                        <c:v>-20</c:v>
                      </c:pt>
                      <c:pt idx="772">
                        <c:v>-19.899999999999999</c:v>
                      </c:pt>
                      <c:pt idx="773">
                        <c:v>-20</c:v>
                      </c:pt>
                      <c:pt idx="774">
                        <c:v>-19.8</c:v>
                      </c:pt>
                      <c:pt idx="775">
                        <c:v>-20</c:v>
                      </c:pt>
                      <c:pt idx="776">
                        <c:v>-19.8</c:v>
                      </c:pt>
                      <c:pt idx="777">
                        <c:v>-19.899999999999999</c:v>
                      </c:pt>
                      <c:pt idx="778">
                        <c:v>-19.8</c:v>
                      </c:pt>
                      <c:pt idx="779">
                        <c:v>-19.8</c:v>
                      </c:pt>
                      <c:pt idx="780">
                        <c:v>-19.600000000000001</c:v>
                      </c:pt>
                      <c:pt idx="781">
                        <c:v>-19.600000000000001</c:v>
                      </c:pt>
                      <c:pt idx="782">
                        <c:v>-19.899999999999999</c:v>
                      </c:pt>
                      <c:pt idx="783">
                        <c:v>-19.600000000000001</c:v>
                      </c:pt>
                      <c:pt idx="784">
                        <c:v>-19.7</c:v>
                      </c:pt>
                      <c:pt idx="785">
                        <c:v>-19.600000000000001</c:v>
                      </c:pt>
                      <c:pt idx="786">
                        <c:v>-19.7</c:v>
                      </c:pt>
                      <c:pt idx="787">
                        <c:v>-19.600000000000001</c:v>
                      </c:pt>
                      <c:pt idx="788">
                        <c:v>-19.5</c:v>
                      </c:pt>
                      <c:pt idx="789">
                        <c:v>-19.600000000000001</c:v>
                      </c:pt>
                      <c:pt idx="790">
                        <c:v>-19.5</c:v>
                      </c:pt>
                      <c:pt idx="791">
                        <c:v>-19.600000000000001</c:v>
                      </c:pt>
                      <c:pt idx="792">
                        <c:v>-19.600000000000001</c:v>
                      </c:pt>
                      <c:pt idx="793">
                        <c:v>-19.399999999999999</c:v>
                      </c:pt>
                      <c:pt idx="794">
                        <c:v>-19.600000000000001</c:v>
                      </c:pt>
                      <c:pt idx="795">
                        <c:v>-19.3</c:v>
                      </c:pt>
                      <c:pt idx="796">
                        <c:v>-19.3</c:v>
                      </c:pt>
                      <c:pt idx="797">
                        <c:v>-19.399999999999999</c:v>
                      </c:pt>
                      <c:pt idx="798">
                        <c:v>-19.399999999999999</c:v>
                      </c:pt>
                      <c:pt idx="799">
                        <c:v>-19.2</c:v>
                      </c:pt>
                      <c:pt idx="800">
                        <c:v>-19.399999999999999</c:v>
                      </c:pt>
                      <c:pt idx="801">
                        <c:v>-19.100000000000001</c:v>
                      </c:pt>
                      <c:pt idx="802">
                        <c:v>-19.3</c:v>
                      </c:pt>
                      <c:pt idx="803">
                        <c:v>-19.2</c:v>
                      </c:pt>
                      <c:pt idx="804">
                        <c:v>-19.100000000000001</c:v>
                      </c:pt>
                      <c:pt idx="805">
                        <c:v>-19.2</c:v>
                      </c:pt>
                      <c:pt idx="806">
                        <c:v>-18.899999999999999</c:v>
                      </c:pt>
                      <c:pt idx="807">
                        <c:v>-19.100000000000001</c:v>
                      </c:pt>
                      <c:pt idx="808">
                        <c:v>-18.7</c:v>
                      </c:pt>
                      <c:pt idx="809">
                        <c:v>-18.8</c:v>
                      </c:pt>
                      <c:pt idx="810">
                        <c:v>-19</c:v>
                      </c:pt>
                      <c:pt idx="811">
                        <c:v>-18.7</c:v>
                      </c:pt>
                      <c:pt idx="812">
                        <c:v>-18.8</c:v>
                      </c:pt>
                      <c:pt idx="813">
                        <c:v>-18.8</c:v>
                      </c:pt>
                      <c:pt idx="814">
                        <c:v>-18.600000000000001</c:v>
                      </c:pt>
                      <c:pt idx="815">
                        <c:v>-18.8</c:v>
                      </c:pt>
                      <c:pt idx="816">
                        <c:v>-18.600000000000001</c:v>
                      </c:pt>
                      <c:pt idx="817">
                        <c:v>-18.7</c:v>
                      </c:pt>
                      <c:pt idx="818">
                        <c:v>-18.5</c:v>
                      </c:pt>
                      <c:pt idx="819">
                        <c:v>-18.600000000000001</c:v>
                      </c:pt>
                      <c:pt idx="820">
                        <c:v>-18.5</c:v>
                      </c:pt>
                      <c:pt idx="821">
                        <c:v>-18.3</c:v>
                      </c:pt>
                      <c:pt idx="822">
                        <c:v>-18.399999999999999</c:v>
                      </c:pt>
                      <c:pt idx="823">
                        <c:v>-18.2</c:v>
                      </c:pt>
                      <c:pt idx="824">
                        <c:v>-18.3</c:v>
                      </c:pt>
                      <c:pt idx="825">
                        <c:v>-18.3</c:v>
                      </c:pt>
                      <c:pt idx="826">
                        <c:v>-18.100000000000001</c:v>
                      </c:pt>
                      <c:pt idx="827">
                        <c:v>-18.2</c:v>
                      </c:pt>
                      <c:pt idx="828">
                        <c:v>-18</c:v>
                      </c:pt>
                      <c:pt idx="829">
                        <c:v>-17.899999999999999</c:v>
                      </c:pt>
                      <c:pt idx="830">
                        <c:v>-18</c:v>
                      </c:pt>
                      <c:pt idx="831">
                        <c:v>-17.8</c:v>
                      </c:pt>
                      <c:pt idx="832">
                        <c:v>-17.7</c:v>
                      </c:pt>
                      <c:pt idx="833">
                        <c:v>-17.899999999999999</c:v>
                      </c:pt>
                      <c:pt idx="834">
                        <c:v>-17.600000000000001</c:v>
                      </c:pt>
                      <c:pt idx="835">
                        <c:v>-17.7</c:v>
                      </c:pt>
                      <c:pt idx="836">
                        <c:v>-17.7</c:v>
                      </c:pt>
                      <c:pt idx="837">
                        <c:v>-17.5</c:v>
                      </c:pt>
                      <c:pt idx="838">
                        <c:v>-17.600000000000001</c:v>
                      </c:pt>
                      <c:pt idx="839">
                        <c:v>-17.3</c:v>
                      </c:pt>
                      <c:pt idx="840">
                        <c:v>-17.399999999999999</c:v>
                      </c:pt>
                      <c:pt idx="841">
                        <c:v>-17.5</c:v>
                      </c:pt>
                      <c:pt idx="842">
                        <c:v>-17.100000000000001</c:v>
                      </c:pt>
                      <c:pt idx="843">
                        <c:v>-17.2</c:v>
                      </c:pt>
                      <c:pt idx="844">
                        <c:v>-17.3</c:v>
                      </c:pt>
                      <c:pt idx="845">
                        <c:v>-17</c:v>
                      </c:pt>
                      <c:pt idx="846">
                        <c:v>-17.2</c:v>
                      </c:pt>
                      <c:pt idx="847">
                        <c:v>-17.100000000000001</c:v>
                      </c:pt>
                      <c:pt idx="848">
                        <c:v>-17</c:v>
                      </c:pt>
                      <c:pt idx="849">
                        <c:v>-17</c:v>
                      </c:pt>
                      <c:pt idx="850">
                        <c:v>-16.8</c:v>
                      </c:pt>
                      <c:pt idx="851">
                        <c:v>-16.899999999999999</c:v>
                      </c:pt>
                      <c:pt idx="852">
                        <c:v>-16.600000000000001</c:v>
                      </c:pt>
                      <c:pt idx="853">
                        <c:v>-16.8</c:v>
                      </c:pt>
                      <c:pt idx="854">
                        <c:v>-16.600000000000001</c:v>
                      </c:pt>
                      <c:pt idx="855">
                        <c:v>-16.600000000000001</c:v>
                      </c:pt>
                      <c:pt idx="856">
                        <c:v>-16.399999999999999</c:v>
                      </c:pt>
                      <c:pt idx="857">
                        <c:v>-16.5</c:v>
                      </c:pt>
                      <c:pt idx="858">
                        <c:v>-16.399999999999999</c:v>
                      </c:pt>
                      <c:pt idx="859">
                        <c:v>-16.3</c:v>
                      </c:pt>
                      <c:pt idx="860">
                        <c:v>-16.399999999999999</c:v>
                      </c:pt>
                      <c:pt idx="861">
                        <c:v>-16.399999999999999</c:v>
                      </c:pt>
                      <c:pt idx="862">
                        <c:v>-16.2</c:v>
                      </c:pt>
                      <c:pt idx="863">
                        <c:v>-16.2</c:v>
                      </c:pt>
                      <c:pt idx="864">
                        <c:v>-16</c:v>
                      </c:pt>
                      <c:pt idx="865">
                        <c:v>-16</c:v>
                      </c:pt>
                      <c:pt idx="866">
                        <c:v>-15.9</c:v>
                      </c:pt>
                      <c:pt idx="867">
                        <c:v>-15.9</c:v>
                      </c:pt>
                      <c:pt idx="868">
                        <c:v>-15.8</c:v>
                      </c:pt>
                      <c:pt idx="869">
                        <c:v>-15.9</c:v>
                      </c:pt>
                      <c:pt idx="870">
                        <c:v>-15.7</c:v>
                      </c:pt>
                      <c:pt idx="871">
                        <c:v>-15.8</c:v>
                      </c:pt>
                      <c:pt idx="872">
                        <c:v>-15.7</c:v>
                      </c:pt>
                      <c:pt idx="873">
                        <c:v>-15.5</c:v>
                      </c:pt>
                      <c:pt idx="874">
                        <c:v>-15.5</c:v>
                      </c:pt>
                      <c:pt idx="875">
                        <c:v>-15.4</c:v>
                      </c:pt>
                      <c:pt idx="876">
                        <c:v>-15.4</c:v>
                      </c:pt>
                      <c:pt idx="877">
                        <c:v>-15.3</c:v>
                      </c:pt>
                      <c:pt idx="878">
                        <c:v>-15.4</c:v>
                      </c:pt>
                      <c:pt idx="879">
                        <c:v>-15.2</c:v>
                      </c:pt>
                      <c:pt idx="880">
                        <c:v>-15.1</c:v>
                      </c:pt>
                      <c:pt idx="881">
                        <c:v>-15.1</c:v>
                      </c:pt>
                      <c:pt idx="882">
                        <c:v>-14.9</c:v>
                      </c:pt>
                      <c:pt idx="883">
                        <c:v>-15.1</c:v>
                      </c:pt>
                      <c:pt idx="884">
                        <c:v>-14.8</c:v>
                      </c:pt>
                      <c:pt idx="885">
                        <c:v>-14.7</c:v>
                      </c:pt>
                      <c:pt idx="886">
                        <c:v>-14.9</c:v>
                      </c:pt>
                      <c:pt idx="887">
                        <c:v>-14.6</c:v>
                      </c:pt>
                      <c:pt idx="888">
                        <c:v>-14.5</c:v>
                      </c:pt>
                      <c:pt idx="889">
                        <c:v>-14.5</c:v>
                      </c:pt>
                      <c:pt idx="890">
                        <c:v>-14.3</c:v>
                      </c:pt>
                      <c:pt idx="891">
                        <c:v>-14.4</c:v>
                      </c:pt>
                      <c:pt idx="892">
                        <c:v>-14.2</c:v>
                      </c:pt>
                      <c:pt idx="893">
                        <c:v>-14.2</c:v>
                      </c:pt>
                      <c:pt idx="894">
                        <c:v>-14.1</c:v>
                      </c:pt>
                      <c:pt idx="895">
                        <c:v>-14.1</c:v>
                      </c:pt>
                      <c:pt idx="896">
                        <c:v>-14</c:v>
                      </c:pt>
                      <c:pt idx="897">
                        <c:v>-13.7</c:v>
                      </c:pt>
                      <c:pt idx="898">
                        <c:v>-13.9</c:v>
                      </c:pt>
                      <c:pt idx="899">
                        <c:v>-13.9</c:v>
                      </c:pt>
                      <c:pt idx="900">
                        <c:v>-13.6</c:v>
                      </c:pt>
                      <c:pt idx="901">
                        <c:v>-13.7</c:v>
                      </c:pt>
                      <c:pt idx="902">
                        <c:v>-13.6</c:v>
                      </c:pt>
                      <c:pt idx="903">
                        <c:v>-13.7</c:v>
                      </c:pt>
                      <c:pt idx="904">
                        <c:v>-13.4</c:v>
                      </c:pt>
                      <c:pt idx="905">
                        <c:v>-13.5</c:v>
                      </c:pt>
                      <c:pt idx="906">
                        <c:v>-13.4</c:v>
                      </c:pt>
                      <c:pt idx="907">
                        <c:v>-13.4</c:v>
                      </c:pt>
                      <c:pt idx="908">
                        <c:v>-13.4</c:v>
                      </c:pt>
                      <c:pt idx="909">
                        <c:v>-13.3</c:v>
                      </c:pt>
                      <c:pt idx="910">
                        <c:v>-13.3</c:v>
                      </c:pt>
                      <c:pt idx="911">
                        <c:v>-13.2</c:v>
                      </c:pt>
                      <c:pt idx="912">
                        <c:v>-13.1</c:v>
                      </c:pt>
                      <c:pt idx="913">
                        <c:v>-13.3</c:v>
                      </c:pt>
                      <c:pt idx="914">
                        <c:v>-13.2</c:v>
                      </c:pt>
                      <c:pt idx="915">
                        <c:v>-13.1</c:v>
                      </c:pt>
                      <c:pt idx="916">
                        <c:v>-13.1</c:v>
                      </c:pt>
                      <c:pt idx="917">
                        <c:v>-12.9</c:v>
                      </c:pt>
                      <c:pt idx="918">
                        <c:v>-13</c:v>
                      </c:pt>
                      <c:pt idx="919">
                        <c:v>-12.9</c:v>
                      </c:pt>
                      <c:pt idx="920">
                        <c:v>-12.9</c:v>
                      </c:pt>
                      <c:pt idx="921">
                        <c:v>-12.9</c:v>
                      </c:pt>
                      <c:pt idx="922">
                        <c:v>-12.7</c:v>
                      </c:pt>
                      <c:pt idx="923">
                        <c:v>-12.7</c:v>
                      </c:pt>
                      <c:pt idx="924">
                        <c:v>-12.6</c:v>
                      </c:pt>
                      <c:pt idx="925">
                        <c:v>-12.7</c:v>
                      </c:pt>
                      <c:pt idx="926">
                        <c:v>-12.6</c:v>
                      </c:pt>
                      <c:pt idx="927">
                        <c:v>-12.7</c:v>
                      </c:pt>
                      <c:pt idx="928">
                        <c:v>-12.4</c:v>
                      </c:pt>
                      <c:pt idx="929">
                        <c:v>-12.4</c:v>
                      </c:pt>
                      <c:pt idx="930">
                        <c:v>-12.7</c:v>
                      </c:pt>
                      <c:pt idx="931">
                        <c:v>-12.3</c:v>
                      </c:pt>
                      <c:pt idx="932">
                        <c:v>-12.4</c:v>
                      </c:pt>
                      <c:pt idx="933">
                        <c:v>-12.3</c:v>
                      </c:pt>
                      <c:pt idx="934">
                        <c:v>-12.1</c:v>
                      </c:pt>
                      <c:pt idx="935">
                        <c:v>-12.3</c:v>
                      </c:pt>
                      <c:pt idx="936">
                        <c:v>-12</c:v>
                      </c:pt>
                      <c:pt idx="937">
                        <c:v>-12.1</c:v>
                      </c:pt>
                      <c:pt idx="938">
                        <c:v>-12.1</c:v>
                      </c:pt>
                      <c:pt idx="939">
                        <c:v>-12</c:v>
                      </c:pt>
                      <c:pt idx="940">
                        <c:v>-12</c:v>
                      </c:pt>
                      <c:pt idx="941">
                        <c:v>-12.1</c:v>
                      </c:pt>
                      <c:pt idx="942">
                        <c:v>-12.1</c:v>
                      </c:pt>
                      <c:pt idx="943">
                        <c:v>-11.7</c:v>
                      </c:pt>
                      <c:pt idx="944">
                        <c:v>-11.9</c:v>
                      </c:pt>
                      <c:pt idx="945">
                        <c:v>-11.8</c:v>
                      </c:pt>
                      <c:pt idx="946">
                        <c:v>-11.8</c:v>
                      </c:pt>
                      <c:pt idx="947">
                        <c:v>-11.9</c:v>
                      </c:pt>
                      <c:pt idx="948">
                        <c:v>-11.8</c:v>
                      </c:pt>
                      <c:pt idx="949">
                        <c:v>-11.8</c:v>
                      </c:pt>
                      <c:pt idx="950">
                        <c:v>-11.8</c:v>
                      </c:pt>
                      <c:pt idx="951">
                        <c:v>-11.9</c:v>
                      </c:pt>
                      <c:pt idx="952">
                        <c:v>-11.8</c:v>
                      </c:pt>
                      <c:pt idx="953">
                        <c:v>-11.7</c:v>
                      </c:pt>
                      <c:pt idx="954">
                        <c:v>-11.9</c:v>
                      </c:pt>
                      <c:pt idx="955">
                        <c:v>-11.6</c:v>
                      </c:pt>
                      <c:pt idx="956">
                        <c:v>-11.7</c:v>
                      </c:pt>
                      <c:pt idx="957">
                        <c:v>-11.7</c:v>
                      </c:pt>
                      <c:pt idx="958">
                        <c:v>-11.6</c:v>
                      </c:pt>
                      <c:pt idx="959">
                        <c:v>-11.8</c:v>
                      </c:pt>
                      <c:pt idx="960">
                        <c:v>-11.5</c:v>
                      </c:pt>
                      <c:pt idx="961">
                        <c:v>-11.8</c:v>
                      </c:pt>
                      <c:pt idx="962">
                        <c:v>-11.5</c:v>
                      </c:pt>
                      <c:pt idx="963">
                        <c:v>-11.5</c:v>
                      </c:pt>
                      <c:pt idx="964">
                        <c:v>-11.6</c:v>
                      </c:pt>
                      <c:pt idx="965">
                        <c:v>-11.5</c:v>
                      </c:pt>
                      <c:pt idx="966">
                        <c:v>-11.6</c:v>
                      </c:pt>
                      <c:pt idx="967">
                        <c:v>-11.6</c:v>
                      </c:pt>
                      <c:pt idx="968">
                        <c:v>-11.5</c:v>
                      </c:pt>
                      <c:pt idx="969">
                        <c:v>-11.6</c:v>
                      </c:pt>
                      <c:pt idx="970">
                        <c:v>-11.5</c:v>
                      </c:pt>
                      <c:pt idx="971">
                        <c:v>-11.6</c:v>
                      </c:pt>
                      <c:pt idx="972">
                        <c:v>-11.5</c:v>
                      </c:pt>
                      <c:pt idx="973">
                        <c:v>-11.7</c:v>
                      </c:pt>
                      <c:pt idx="974">
                        <c:v>-11.5</c:v>
                      </c:pt>
                      <c:pt idx="975">
                        <c:v>-11.5</c:v>
                      </c:pt>
                      <c:pt idx="976">
                        <c:v>-11.6</c:v>
                      </c:pt>
                      <c:pt idx="977">
                        <c:v>-11.4</c:v>
                      </c:pt>
                      <c:pt idx="978">
                        <c:v>-11.6</c:v>
                      </c:pt>
                      <c:pt idx="979">
                        <c:v>-11.6</c:v>
                      </c:pt>
                      <c:pt idx="980">
                        <c:v>-11.6</c:v>
                      </c:pt>
                      <c:pt idx="981">
                        <c:v>-11.6</c:v>
                      </c:pt>
                      <c:pt idx="982">
                        <c:v>-11.6</c:v>
                      </c:pt>
                      <c:pt idx="983">
                        <c:v>-11.6</c:v>
                      </c:pt>
                      <c:pt idx="984">
                        <c:v>-11.5</c:v>
                      </c:pt>
                      <c:pt idx="985">
                        <c:v>-11.5</c:v>
                      </c:pt>
                      <c:pt idx="986">
                        <c:v>-11.5</c:v>
                      </c:pt>
                      <c:pt idx="987">
                        <c:v>-11.6</c:v>
                      </c:pt>
                      <c:pt idx="988">
                        <c:v>-11.6</c:v>
                      </c:pt>
                      <c:pt idx="989">
                        <c:v>-11.4</c:v>
                      </c:pt>
                      <c:pt idx="990">
                        <c:v>-11.6</c:v>
                      </c:pt>
                      <c:pt idx="991">
                        <c:v>-11.6</c:v>
                      </c:pt>
                      <c:pt idx="992">
                        <c:v>-11.5</c:v>
                      </c:pt>
                      <c:pt idx="993">
                        <c:v>-11.3</c:v>
                      </c:pt>
                      <c:pt idx="994">
                        <c:v>-11.6</c:v>
                      </c:pt>
                      <c:pt idx="995">
                        <c:v>-11.4</c:v>
                      </c:pt>
                      <c:pt idx="996">
                        <c:v>-11.5</c:v>
                      </c:pt>
                      <c:pt idx="997">
                        <c:v>-11.4</c:v>
                      </c:pt>
                      <c:pt idx="998">
                        <c:v>-11.4</c:v>
                      </c:pt>
                      <c:pt idx="999">
                        <c:v>-11.6</c:v>
                      </c:pt>
                      <c:pt idx="1000">
                        <c:v>-11.5</c:v>
                      </c:pt>
                      <c:pt idx="1001">
                        <c:v>-11.5</c:v>
                      </c:pt>
                      <c:pt idx="1002">
                        <c:v>-11.6</c:v>
                      </c:pt>
                      <c:pt idx="1003">
                        <c:v>-11.5</c:v>
                      </c:pt>
                      <c:pt idx="1004">
                        <c:v>-11.6</c:v>
                      </c:pt>
                      <c:pt idx="1005">
                        <c:v>-11.4</c:v>
                      </c:pt>
                      <c:pt idx="1006">
                        <c:v>-11.6</c:v>
                      </c:pt>
                      <c:pt idx="1007">
                        <c:v>-11.4</c:v>
                      </c:pt>
                      <c:pt idx="1008">
                        <c:v>-11.6</c:v>
                      </c:pt>
                      <c:pt idx="1009">
                        <c:v>-11.3</c:v>
                      </c:pt>
                      <c:pt idx="1010">
                        <c:v>-11.6</c:v>
                      </c:pt>
                      <c:pt idx="1011">
                        <c:v>-11.5</c:v>
                      </c:pt>
                      <c:pt idx="1012">
                        <c:v>-11.5</c:v>
                      </c:pt>
                      <c:pt idx="1013">
                        <c:v>-11.6</c:v>
                      </c:pt>
                      <c:pt idx="1014">
                        <c:v>-11.5</c:v>
                      </c:pt>
                      <c:pt idx="1015">
                        <c:v>-11.6</c:v>
                      </c:pt>
                      <c:pt idx="1016">
                        <c:v>-11.6</c:v>
                      </c:pt>
                      <c:pt idx="1017">
                        <c:v>-11.4</c:v>
                      </c:pt>
                      <c:pt idx="1018">
                        <c:v>-11.5</c:v>
                      </c:pt>
                      <c:pt idx="1019">
                        <c:v>-11.4</c:v>
                      </c:pt>
                      <c:pt idx="1020">
                        <c:v>-11.6</c:v>
                      </c:pt>
                      <c:pt idx="1021">
                        <c:v>-11.5</c:v>
                      </c:pt>
                      <c:pt idx="1022">
                        <c:v>-11.6</c:v>
                      </c:pt>
                      <c:pt idx="1023">
                        <c:v>-11.5</c:v>
                      </c:pt>
                      <c:pt idx="1024">
                        <c:v>-11.4</c:v>
                      </c:pt>
                      <c:pt idx="1025">
                        <c:v>-11.5</c:v>
                      </c:pt>
                      <c:pt idx="1026">
                        <c:v>-11.5</c:v>
                      </c:pt>
                      <c:pt idx="1027">
                        <c:v>-11.3</c:v>
                      </c:pt>
                      <c:pt idx="1028">
                        <c:v>-11.6</c:v>
                      </c:pt>
                      <c:pt idx="1029">
                        <c:v>-11.4</c:v>
                      </c:pt>
                      <c:pt idx="1030">
                        <c:v>-11.6</c:v>
                      </c:pt>
                      <c:pt idx="1031">
                        <c:v>-11.4</c:v>
                      </c:pt>
                      <c:pt idx="1032">
                        <c:v>-11.5</c:v>
                      </c:pt>
                      <c:pt idx="1033">
                        <c:v>-11.4</c:v>
                      </c:pt>
                      <c:pt idx="1034">
                        <c:v>-11.5</c:v>
                      </c:pt>
                      <c:pt idx="1035">
                        <c:v>-11.5</c:v>
                      </c:pt>
                      <c:pt idx="1036">
                        <c:v>-11.3</c:v>
                      </c:pt>
                      <c:pt idx="1037">
                        <c:v>-11.5</c:v>
                      </c:pt>
                      <c:pt idx="1038">
                        <c:v>-11.6</c:v>
                      </c:pt>
                      <c:pt idx="1039">
                        <c:v>-11.5</c:v>
                      </c:pt>
                      <c:pt idx="1040">
                        <c:v>-11.5</c:v>
                      </c:pt>
                      <c:pt idx="1041">
                        <c:v>-11.4</c:v>
                      </c:pt>
                      <c:pt idx="1042">
                        <c:v>-11.6</c:v>
                      </c:pt>
                      <c:pt idx="1043">
                        <c:v>-11.4</c:v>
                      </c:pt>
                      <c:pt idx="1044">
                        <c:v>-11.4</c:v>
                      </c:pt>
                      <c:pt idx="1045">
                        <c:v>-11.5</c:v>
                      </c:pt>
                      <c:pt idx="1046">
                        <c:v>-11.4</c:v>
                      </c:pt>
                      <c:pt idx="1047">
                        <c:v>-11.5</c:v>
                      </c:pt>
                      <c:pt idx="1048">
                        <c:v>-11.5</c:v>
                      </c:pt>
                      <c:pt idx="1049">
                        <c:v>-11.4</c:v>
                      </c:pt>
                      <c:pt idx="1050">
                        <c:v>-11.4</c:v>
                      </c:pt>
                      <c:pt idx="1051">
                        <c:v>-11.4</c:v>
                      </c:pt>
                      <c:pt idx="1052">
                        <c:v>-11.6</c:v>
                      </c:pt>
                      <c:pt idx="1053">
                        <c:v>-11.5</c:v>
                      </c:pt>
                      <c:pt idx="1054">
                        <c:v>-11.5</c:v>
                      </c:pt>
                      <c:pt idx="1055">
                        <c:v>-11.6</c:v>
                      </c:pt>
                      <c:pt idx="1056">
                        <c:v>-11.4</c:v>
                      </c:pt>
                      <c:pt idx="1057">
                        <c:v>-11.6</c:v>
                      </c:pt>
                      <c:pt idx="1058">
                        <c:v>-11.5</c:v>
                      </c:pt>
                      <c:pt idx="1059">
                        <c:v>-11.7</c:v>
                      </c:pt>
                      <c:pt idx="1060">
                        <c:v>-11.6</c:v>
                      </c:pt>
                      <c:pt idx="1061">
                        <c:v>-11.4</c:v>
                      </c:pt>
                      <c:pt idx="1062">
                        <c:v>-11.5</c:v>
                      </c:pt>
                      <c:pt idx="1063">
                        <c:v>-11.4</c:v>
                      </c:pt>
                      <c:pt idx="1064">
                        <c:v>-11.7</c:v>
                      </c:pt>
                      <c:pt idx="1065">
                        <c:v>-11.5</c:v>
                      </c:pt>
                      <c:pt idx="1066">
                        <c:v>-11.4</c:v>
                      </c:pt>
                      <c:pt idx="1067">
                        <c:v>-11.6</c:v>
                      </c:pt>
                      <c:pt idx="1068">
                        <c:v>-11.3</c:v>
                      </c:pt>
                      <c:pt idx="1069">
                        <c:v>-11.6</c:v>
                      </c:pt>
                      <c:pt idx="1070">
                        <c:v>-11.4</c:v>
                      </c:pt>
                      <c:pt idx="1071">
                        <c:v>-11.5</c:v>
                      </c:pt>
                      <c:pt idx="1072">
                        <c:v>-11.5</c:v>
                      </c:pt>
                      <c:pt idx="1073">
                        <c:v>-11.4</c:v>
                      </c:pt>
                      <c:pt idx="1074">
                        <c:v>-11.5</c:v>
                      </c:pt>
                      <c:pt idx="1075">
                        <c:v>-11.4</c:v>
                      </c:pt>
                      <c:pt idx="1076">
                        <c:v>-11.6</c:v>
                      </c:pt>
                      <c:pt idx="1077">
                        <c:v>-11.4</c:v>
                      </c:pt>
                      <c:pt idx="1078">
                        <c:v>-11.5</c:v>
                      </c:pt>
                      <c:pt idx="1079">
                        <c:v>-11.5</c:v>
                      </c:pt>
                      <c:pt idx="1080">
                        <c:v>-11.4</c:v>
                      </c:pt>
                      <c:pt idx="1081">
                        <c:v>-11.5</c:v>
                      </c:pt>
                      <c:pt idx="1082">
                        <c:v>-11.3</c:v>
                      </c:pt>
                      <c:pt idx="1083">
                        <c:v>-11.6</c:v>
                      </c:pt>
                      <c:pt idx="1084">
                        <c:v>-11.3</c:v>
                      </c:pt>
                      <c:pt idx="1085">
                        <c:v>-11.5</c:v>
                      </c:pt>
                      <c:pt idx="1086">
                        <c:v>-11.6</c:v>
                      </c:pt>
                      <c:pt idx="1087">
                        <c:v>-11.4</c:v>
                      </c:pt>
                      <c:pt idx="1088">
                        <c:v>-11.5</c:v>
                      </c:pt>
                      <c:pt idx="1089">
                        <c:v>-11.4</c:v>
                      </c:pt>
                      <c:pt idx="1090">
                        <c:v>-11.6</c:v>
                      </c:pt>
                      <c:pt idx="1091">
                        <c:v>-11.5</c:v>
                      </c:pt>
                      <c:pt idx="1092">
                        <c:v>-11.5</c:v>
                      </c:pt>
                      <c:pt idx="1093">
                        <c:v>-11.6</c:v>
                      </c:pt>
                      <c:pt idx="1094">
                        <c:v>-11.4</c:v>
                      </c:pt>
                      <c:pt idx="1095">
                        <c:v>-11.6</c:v>
                      </c:pt>
                      <c:pt idx="1096">
                        <c:v>-11.5</c:v>
                      </c:pt>
                      <c:pt idx="1097">
                        <c:v>-11.6</c:v>
                      </c:pt>
                      <c:pt idx="1098">
                        <c:v>-11.3</c:v>
                      </c:pt>
                      <c:pt idx="1099">
                        <c:v>-11.6</c:v>
                      </c:pt>
                      <c:pt idx="1100">
                        <c:v>-11.5</c:v>
                      </c:pt>
                      <c:pt idx="1101">
                        <c:v>-11.6</c:v>
                      </c:pt>
                      <c:pt idx="1102">
                        <c:v>-11.4</c:v>
                      </c:pt>
                      <c:pt idx="1103">
                        <c:v>-11.6</c:v>
                      </c:pt>
                      <c:pt idx="1104">
                        <c:v>-11.5</c:v>
                      </c:pt>
                      <c:pt idx="1105">
                        <c:v>-11.4</c:v>
                      </c:pt>
                      <c:pt idx="1106">
                        <c:v>-11.5</c:v>
                      </c:pt>
                      <c:pt idx="1107">
                        <c:v>-11.4</c:v>
                      </c:pt>
                      <c:pt idx="1108">
                        <c:v>-11.5</c:v>
                      </c:pt>
                      <c:pt idx="1109">
                        <c:v>-11.5</c:v>
                      </c:pt>
                      <c:pt idx="1110">
                        <c:v>-11.4</c:v>
                      </c:pt>
                      <c:pt idx="1111">
                        <c:v>-11.5</c:v>
                      </c:pt>
                      <c:pt idx="1112">
                        <c:v>-11.4</c:v>
                      </c:pt>
                      <c:pt idx="1113">
                        <c:v>-11.5</c:v>
                      </c:pt>
                      <c:pt idx="1114">
                        <c:v>-11.4</c:v>
                      </c:pt>
                      <c:pt idx="1115">
                        <c:v>-11.6</c:v>
                      </c:pt>
                      <c:pt idx="1116">
                        <c:v>-11.5</c:v>
                      </c:pt>
                      <c:pt idx="1117">
                        <c:v>-11.5</c:v>
                      </c:pt>
                      <c:pt idx="1118">
                        <c:v>-11.6</c:v>
                      </c:pt>
                      <c:pt idx="1119">
                        <c:v>-11.5</c:v>
                      </c:pt>
                      <c:pt idx="1120">
                        <c:v>-11.5</c:v>
                      </c:pt>
                      <c:pt idx="1121">
                        <c:v>-11.4</c:v>
                      </c:pt>
                      <c:pt idx="1122">
                        <c:v>-11.6</c:v>
                      </c:pt>
                      <c:pt idx="1123">
                        <c:v>-11.4</c:v>
                      </c:pt>
                      <c:pt idx="1124">
                        <c:v>-11.5</c:v>
                      </c:pt>
                      <c:pt idx="1125">
                        <c:v>-11.5</c:v>
                      </c:pt>
                      <c:pt idx="1126">
                        <c:v>-11.4</c:v>
                      </c:pt>
                      <c:pt idx="1127">
                        <c:v>-11.7</c:v>
                      </c:pt>
                      <c:pt idx="1128">
                        <c:v>-11.4</c:v>
                      </c:pt>
                      <c:pt idx="1129">
                        <c:v>-11.6</c:v>
                      </c:pt>
                      <c:pt idx="1130">
                        <c:v>-11.5</c:v>
                      </c:pt>
                      <c:pt idx="1131">
                        <c:v>-11.4</c:v>
                      </c:pt>
                      <c:pt idx="1132">
                        <c:v>-11.7</c:v>
                      </c:pt>
                      <c:pt idx="1133">
                        <c:v>-11.5</c:v>
                      </c:pt>
                      <c:pt idx="1134">
                        <c:v>-11.6</c:v>
                      </c:pt>
                    </c:numCache>
                  </c:numRef>
                </c:yVal>
                <c:smooth val="1"/>
                <c:extLst xmlns:c15="http://schemas.microsoft.com/office/drawing/2012/chart">
                  <c:ext xmlns:c16="http://schemas.microsoft.com/office/drawing/2014/chart" uri="{C3380CC4-5D6E-409C-BE32-E72D297353CC}">
                    <c16:uniqueId val="{00000006-1AA9-4388-B2B9-18F84A50BB87}"/>
                  </c:ext>
                </c:extLst>
              </c15:ser>
            </c15:filteredScatterSeries>
            <c15:filteredScatterSeries>
              <c15:ser>
                <c:idx val="0"/>
                <c:order val="7"/>
                <c:tx>
                  <c:strRef>
                    <c:extLst xmlns:c15="http://schemas.microsoft.com/office/drawing/2012/chart">
                      <c:ext xmlns:c15="http://schemas.microsoft.com/office/drawing/2012/chart" uri="{02D57815-91ED-43cb-92C2-25804820EDAC}">
                        <c15:formulaRef>
                          <c15:sqref>'Temp. calibration'!$D$11:$D$12</c15:sqref>
                        </c15:formulaRef>
                      </c:ext>
                    </c:extLst>
                    <c:strCache>
                      <c:ptCount val="2"/>
                      <c:pt idx="0">
                        <c:v>Temp. (TC2)</c:v>
                      </c:pt>
                    </c:strCache>
                  </c:strRef>
                </c:tx>
                <c:spPr>
                  <a:ln w="25400" cap="rnd">
                    <a:solidFill>
                      <a:srgbClr val="0070C0"/>
                    </a:solidFill>
                    <a:round/>
                  </a:ln>
                  <a:effectLst/>
                </c:spPr>
                <c:marker>
                  <c:symbol val="none"/>
                </c:marker>
                <c:xVal>
                  <c:numRef>
                    <c:extLst xmlns:c15="http://schemas.microsoft.com/office/drawing/2012/chart">
                      <c:ext xmlns:c15="http://schemas.microsoft.com/office/drawing/2012/chart" uri="{02D57815-91ED-43cb-92C2-25804820EDAC}">
                        <c15:formulaRef>
                          <c15:sqref>'Temp. calibration'!$B$13:$B$1001</c15:sqref>
                        </c15:formulaRef>
                      </c:ext>
                    </c:extLst>
                    <c:numCache>
                      <c:formatCode>General</c:formatCode>
                      <c:ptCount val="989"/>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0</c:v>
                      </c:pt>
                      <c:pt idx="353">
                        <c:v>3.3000000000001251E-2</c:v>
                      </c:pt>
                      <c:pt idx="354">
                        <c:v>6.6000000000000725E-2</c:v>
                      </c:pt>
                      <c:pt idx="355">
                        <c:v>0.10000000000000142</c:v>
                      </c:pt>
                      <c:pt idx="356">
                        <c:v>0.1330000000000009</c:v>
                      </c:pt>
                      <c:pt idx="357">
                        <c:v>0.16600000000000037</c:v>
                      </c:pt>
                      <c:pt idx="358">
                        <c:v>0.20000000000000107</c:v>
                      </c:pt>
                      <c:pt idx="359">
                        <c:v>0.23300000000000054</c:v>
                      </c:pt>
                      <c:pt idx="360">
                        <c:v>0.26600000000000001</c:v>
                      </c:pt>
                      <c:pt idx="361">
                        <c:v>0.30000000000000071</c:v>
                      </c:pt>
                      <c:pt idx="362">
                        <c:v>0.33300000000000018</c:v>
                      </c:pt>
                      <c:pt idx="363">
                        <c:v>0.36599999999999966</c:v>
                      </c:pt>
                      <c:pt idx="364">
                        <c:v>0.40000000000000036</c:v>
                      </c:pt>
                      <c:pt idx="365">
                        <c:v>0.43299999999999983</c:v>
                      </c:pt>
                      <c:pt idx="366">
                        <c:v>0.46600000000000108</c:v>
                      </c:pt>
                      <c:pt idx="367">
                        <c:v>0.5</c:v>
                      </c:pt>
                      <c:pt idx="368">
                        <c:v>0.53300000000000125</c:v>
                      </c:pt>
                      <c:pt idx="369">
                        <c:v>0.56600000000000072</c:v>
                      </c:pt>
                      <c:pt idx="370">
                        <c:v>0.60000000000000142</c:v>
                      </c:pt>
                      <c:pt idx="371">
                        <c:v>0.6330000000000009</c:v>
                      </c:pt>
                      <c:pt idx="372">
                        <c:v>0.66600000000000037</c:v>
                      </c:pt>
                      <c:pt idx="373">
                        <c:v>0.70000000000000107</c:v>
                      </c:pt>
                      <c:pt idx="374">
                        <c:v>0.73300000000000054</c:v>
                      </c:pt>
                      <c:pt idx="375">
                        <c:v>0.76600000000000001</c:v>
                      </c:pt>
                      <c:pt idx="376">
                        <c:v>0.80000000000000071</c:v>
                      </c:pt>
                      <c:pt idx="377">
                        <c:v>0.83300000000000018</c:v>
                      </c:pt>
                      <c:pt idx="378">
                        <c:v>0.86599999999999966</c:v>
                      </c:pt>
                      <c:pt idx="379">
                        <c:v>0.90000000000000036</c:v>
                      </c:pt>
                      <c:pt idx="380">
                        <c:v>0.93299999999999983</c:v>
                      </c:pt>
                      <c:pt idx="381">
                        <c:v>0.96600000000000108</c:v>
                      </c:pt>
                      <c:pt idx="382">
                        <c:v>1</c:v>
                      </c:pt>
                      <c:pt idx="383">
                        <c:v>1.0330000000000013</c:v>
                      </c:pt>
                      <c:pt idx="384">
                        <c:v>1.0660000000000007</c:v>
                      </c:pt>
                      <c:pt idx="385">
                        <c:v>1.1000000000000014</c:v>
                      </c:pt>
                      <c:pt idx="386">
                        <c:v>1.1330000000000009</c:v>
                      </c:pt>
                      <c:pt idx="387">
                        <c:v>1.1660000000000004</c:v>
                      </c:pt>
                      <c:pt idx="388">
                        <c:v>1.2000000000000011</c:v>
                      </c:pt>
                      <c:pt idx="389">
                        <c:v>1.2330000000000005</c:v>
                      </c:pt>
                      <c:pt idx="390">
                        <c:v>1.266</c:v>
                      </c:pt>
                      <c:pt idx="391">
                        <c:v>1.3000000000000007</c:v>
                      </c:pt>
                      <c:pt idx="392">
                        <c:v>1.3330000000000002</c:v>
                      </c:pt>
                      <c:pt idx="393">
                        <c:v>1.3659999999999997</c:v>
                      </c:pt>
                      <c:pt idx="394">
                        <c:v>1.4000000000000004</c:v>
                      </c:pt>
                      <c:pt idx="395">
                        <c:v>1.4329999999999998</c:v>
                      </c:pt>
                      <c:pt idx="396">
                        <c:v>1.4660000000000011</c:v>
                      </c:pt>
                      <c:pt idx="397">
                        <c:v>1.5</c:v>
                      </c:pt>
                      <c:pt idx="398">
                        <c:v>1.5330000000000013</c:v>
                      </c:pt>
                      <c:pt idx="399">
                        <c:v>1.5660000000000007</c:v>
                      </c:pt>
                      <c:pt idx="400">
                        <c:v>1.6000000000000014</c:v>
                      </c:pt>
                      <c:pt idx="401">
                        <c:v>1.6330000000000009</c:v>
                      </c:pt>
                      <c:pt idx="402">
                        <c:v>1.6660000000000004</c:v>
                      </c:pt>
                      <c:pt idx="403">
                        <c:v>1.7000000000000011</c:v>
                      </c:pt>
                      <c:pt idx="404">
                        <c:v>1.7330000000000005</c:v>
                      </c:pt>
                      <c:pt idx="405">
                        <c:v>1.766</c:v>
                      </c:pt>
                      <c:pt idx="406">
                        <c:v>1.8000000000000007</c:v>
                      </c:pt>
                      <c:pt idx="407">
                        <c:v>1.8330000000000002</c:v>
                      </c:pt>
                      <c:pt idx="408">
                        <c:v>1.8659999999999997</c:v>
                      </c:pt>
                      <c:pt idx="409">
                        <c:v>1.9000000000000004</c:v>
                      </c:pt>
                      <c:pt idx="410">
                        <c:v>1.9329999999999998</c:v>
                      </c:pt>
                      <c:pt idx="411">
                        <c:v>1.9660000000000011</c:v>
                      </c:pt>
                      <c:pt idx="412">
                        <c:v>2</c:v>
                      </c:pt>
                      <c:pt idx="413">
                        <c:v>2.0330000000000013</c:v>
                      </c:pt>
                      <c:pt idx="414">
                        <c:v>2.0660000000000007</c:v>
                      </c:pt>
                      <c:pt idx="415">
                        <c:v>2.1000000000000014</c:v>
                      </c:pt>
                      <c:pt idx="416">
                        <c:v>2.1330000000000009</c:v>
                      </c:pt>
                      <c:pt idx="417">
                        <c:v>2.1660000000000004</c:v>
                      </c:pt>
                      <c:pt idx="418">
                        <c:v>2.2000000000000011</c:v>
                      </c:pt>
                      <c:pt idx="419">
                        <c:v>2.2330000000000005</c:v>
                      </c:pt>
                      <c:pt idx="420">
                        <c:v>2.266</c:v>
                      </c:pt>
                      <c:pt idx="421">
                        <c:v>2.3000000000000007</c:v>
                      </c:pt>
                      <c:pt idx="422">
                        <c:v>2.3330000000000002</c:v>
                      </c:pt>
                      <c:pt idx="423">
                        <c:v>2.3659999999999997</c:v>
                      </c:pt>
                      <c:pt idx="424">
                        <c:v>2.4000000000000004</c:v>
                      </c:pt>
                      <c:pt idx="425">
                        <c:v>2.4329999999999998</c:v>
                      </c:pt>
                      <c:pt idx="426">
                        <c:v>2.4660000000000011</c:v>
                      </c:pt>
                      <c:pt idx="427">
                        <c:v>2.5</c:v>
                      </c:pt>
                      <c:pt idx="428">
                        <c:v>2.5330000000000013</c:v>
                      </c:pt>
                      <c:pt idx="429">
                        <c:v>2.5660000000000007</c:v>
                      </c:pt>
                      <c:pt idx="430">
                        <c:v>2.6000000000000014</c:v>
                      </c:pt>
                      <c:pt idx="431">
                        <c:v>2.6330000000000009</c:v>
                      </c:pt>
                      <c:pt idx="432">
                        <c:v>2.6660000000000004</c:v>
                      </c:pt>
                      <c:pt idx="433">
                        <c:v>2.7000000000000011</c:v>
                      </c:pt>
                      <c:pt idx="434">
                        <c:v>2.7330000000000005</c:v>
                      </c:pt>
                      <c:pt idx="435">
                        <c:v>2.766</c:v>
                      </c:pt>
                      <c:pt idx="436">
                        <c:v>2.8000000000000007</c:v>
                      </c:pt>
                      <c:pt idx="437">
                        <c:v>2.8330000000000002</c:v>
                      </c:pt>
                      <c:pt idx="438">
                        <c:v>2.8659999999999997</c:v>
                      </c:pt>
                      <c:pt idx="439">
                        <c:v>2.9000000000000004</c:v>
                      </c:pt>
                      <c:pt idx="440">
                        <c:v>2.9329999999999998</c:v>
                      </c:pt>
                      <c:pt idx="441">
                        <c:v>2.9660000000000011</c:v>
                      </c:pt>
                      <c:pt idx="442">
                        <c:v>3</c:v>
                      </c:pt>
                      <c:pt idx="443">
                        <c:v>3.0330000000000013</c:v>
                      </c:pt>
                      <c:pt idx="444">
                        <c:v>3.0660000000000007</c:v>
                      </c:pt>
                      <c:pt idx="445">
                        <c:v>3.1000000000000014</c:v>
                      </c:pt>
                      <c:pt idx="446">
                        <c:v>3.1330000000000009</c:v>
                      </c:pt>
                      <c:pt idx="447">
                        <c:v>3.1660000000000004</c:v>
                      </c:pt>
                      <c:pt idx="448">
                        <c:v>3.2000000000000011</c:v>
                      </c:pt>
                      <c:pt idx="449">
                        <c:v>3.2330000000000005</c:v>
                      </c:pt>
                      <c:pt idx="450">
                        <c:v>3.266</c:v>
                      </c:pt>
                      <c:pt idx="451">
                        <c:v>3.3000000000000007</c:v>
                      </c:pt>
                      <c:pt idx="452">
                        <c:v>3.3330000000000002</c:v>
                      </c:pt>
                      <c:pt idx="453">
                        <c:v>3.3659999999999997</c:v>
                      </c:pt>
                      <c:pt idx="454">
                        <c:v>3.4000000000000004</c:v>
                      </c:pt>
                      <c:pt idx="455">
                        <c:v>3.4329999999999998</c:v>
                      </c:pt>
                      <c:pt idx="456">
                        <c:v>3.4660000000000011</c:v>
                      </c:pt>
                      <c:pt idx="457">
                        <c:v>3.5</c:v>
                      </c:pt>
                      <c:pt idx="458">
                        <c:v>3.5330000000000013</c:v>
                      </c:pt>
                      <c:pt idx="459">
                        <c:v>3.5660000000000007</c:v>
                      </c:pt>
                      <c:pt idx="460">
                        <c:v>3.6000000000000014</c:v>
                      </c:pt>
                      <c:pt idx="461">
                        <c:v>3.6330000000000009</c:v>
                      </c:pt>
                      <c:pt idx="462">
                        <c:v>3.6660000000000004</c:v>
                      </c:pt>
                      <c:pt idx="463">
                        <c:v>3.7000000000000011</c:v>
                      </c:pt>
                      <c:pt idx="464">
                        <c:v>3.7330000000000005</c:v>
                      </c:pt>
                      <c:pt idx="465">
                        <c:v>3.766</c:v>
                      </c:pt>
                      <c:pt idx="466">
                        <c:v>3.8000000000000007</c:v>
                      </c:pt>
                      <c:pt idx="467">
                        <c:v>3.8330000000000002</c:v>
                      </c:pt>
                      <c:pt idx="468">
                        <c:v>3.8659999999999997</c:v>
                      </c:pt>
                      <c:pt idx="469">
                        <c:v>3.9000000000000004</c:v>
                      </c:pt>
                      <c:pt idx="470">
                        <c:v>3.9329999999999998</c:v>
                      </c:pt>
                      <c:pt idx="471">
                        <c:v>3.9660000000000011</c:v>
                      </c:pt>
                      <c:pt idx="472">
                        <c:v>4</c:v>
                      </c:pt>
                      <c:pt idx="473">
                        <c:v>4.0330000000000013</c:v>
                      </c:pt>
                      <c:pt idx="474">
                        <c:v>4.0660000000000007</c:v>
                      </c:pt>
                      <c:pt idx="475">
                        <c:v>4.1000000000000014</c:v>
                      </c:pt>
                      <c:pt idx="476">
                        <c:v>4.1330000000000009</c:v>
                      </c:pt>
                      <c:pt idx="477">
                        <c:v>4.1660000000000004</c:v>
                      </c:pt>
                      <c:pt idx="478">
                        <c:v>4.2000000000000011</c:v>
                      </c:pt>
                      <c:pt idx="479">
                        <c:v>4.2330000000000005</c:v>
                      </c:pt>
                      <c:pt idx="480">
                        <c:v>4.2660000000000018</c:v>
                      </c:pt>
                      <c:pt idx="481">
                        <c:v>4.3000000000000007</c:v>
                      </c:pt>
                      <c:pt idx="482">
                        <c:v>4.333000000000002</c:v>
                      </c:pt>
                      <c:pt idx="483">
                        <c:v>4.3659999999999997</c:v>
                      </c:pt>
                      <c:pt idx="484">
                        <c:v>4.4000000000000021</c:v>
                      </c:pt>
                      <c:pt idx="485">
                        <c:v>4.4329999999999998</c:v>
                      </c:pt>
                      <c:pt idx="486">
                        <c:v>4.4660000000000011</c:v>
                      </c:pt>
                      <c:pt idx="487">
                        <c:v>4.5</c:v>
                      </c:pt>
                      <c:pt idx="488">
                        <c:v>4.5330000000000013</c:v>
                      </c:pt>
                      <c:pt idx="489">
                        <c:v>4.5659999999999989</c:v>
                      </c:pt>
                      <c:pt idx="490">
                        <c:v>4.6000000000000014</c:v>
                      </c:pt>
                      <c:pt idx="491">
                        <c:v>4.6329999999999991</c:v>
                      </c:pt>
                      <c:pt idx="492">
                        <c:v>4.6660000000000004</c:v>
                      </c:pt>
                      <c:pt idx="493">
                        <c:v>4.6999999999999993</c:v>
                      </c:pt>
                      <c:pt idx="494">
                        <c:v>4.7330000000000005</c:v>
                      </c:pt>
                      <c:pt idx="495">
                        <c:v>4.7660000000000018</c:v>
                      </c:pt>
                      <c:pt idx="496">
                        <c:v>4.8000000000000007</c:v>
                      </c:pt>
                      <c:pt idx="497">
                        <c:v>4.833000000000002</c:v>
                      </c:pt>
                      <c:pt idx="498">
                        <c:v>4.8659999999999997</c:v>
                      </c:pt>
                      <c:pt idx="499">
                        <c:v>4.9000000000000021</c:v>
                      </c:pt>
                      <c:pt idx="500">
                        <c:v>4.9329999999999998</c:v>
                      </c:pt>
                      <c:pt idx="501">
                        <c:v>4.9660000000000011</c:v>
                      </c:pt>
                      <c:pt idx="502">
                        <c:v>5</c:v>
                      </c:pt>
                      <c:pt idx="503">
                        <c:v>5.0330000000000013</c:v>
                      </c:pt>
                      <c:pt idx="504">
                        <c:v>5.0659999999999989</c:v>
                      </c:pt>
                      <c:pt idx="505">
                        <c:v>5.1000000000000014</c:v>
                      </c:pt>
                      <c:pt idx="506">
                        <c:v>5.1329999999999991</c:v>
                      </c:pt>
                      <c:pt idx="507">
                        <c:v>5.1660000000000004</c:v>
                      </c:pt>
                      <c:pt idx="508">
                        <c:v>5.1999999999999993</c:v>
                      </c:pt>
                      <c:pt idx="509">
                        <c:v>5.2330000000000005</c:v>
                      </c:pt>
                      <c:pt idx="510">
                        <c:v>5.2660000000000018</c:v>
                      </c:pt>
                      <c:pt idx="511">
                        <c:v>5.3000000000000007</c:v>
                      </c:pt>
                      <c:pt idx="512">
                        <c:v>5.333000000000002</c:v>
                      </c:pt>
                      <c:pt idx="513">
                        <c:v>5.3659999999999997</c:v>
                      </c:pt>
                      <c:pt idx="514">
                        <c:v>5.4000000000000021</c:v>
                      </c:pt>
                      <c:pt idx="515">
                        <c:v>5.4329999999999998</c:v>
                      </c:pt>
                      <c:pt idx="516">
                        <c:v>5.4660000000000011</c:v>
                      </c:pt>
                      <c:pt idx="517">
                        <c:v>5.5</c:v>
                      </c:pt>
                      <c:pt idx="518">
                        <c:v>5.5330000000000013</c:v>
                      </c:pt>
                      <c:pt idx="519">
                        <c:v>5.5659999999999989</c:v>
                      </c:pt>
                      <c:pt idx="520">
                        <c:v>5.6000000000000014</c:v>
                      </c:pt>
                      <c:pt idx="521">
                        <c:v>5.6329999999999991</c:v>
                      </c:pt>
                      <c:pt idx="522">
                        <c:v>5.6660000000000004</c:v>
                      </c:pt>
                      <c:pt idx="523">
                        <c:v>5.6999999999999993</c:v>
                      </c:pt>
                      <c:pt idx="524">
                        <c:v>5.7330000000000005</c:v>
                      </c:pt>
                      <c:pt idx="525">
                        <c:v>5.7660000000000018</c:v>
                      </c:pt>
                      <c:pt idx="526">
                        <c:v>5.8000000000000007</c:v>
                      </c:pt>
                      <c:pt idx="527">
                        <c:v>5.833000000000002</c:v>
                      </c:pt>
                      <c:pt idx="528">
                        <c:v>5.8659999999999997</c:v>
                      </c:pt>
                      <c:pt idx="529">
                        <c:v>5.9000000000000021</c:v>
                      </c:pt>
                      <c:pt idx="530">
                        <c:v>5.9329999999999998</c:v>
                      </c:pt>
                      <c:pt idx="531">
                        <c:v>5.9660000000000011</c:v>
                      </c:pt>
                      <c:pt idx="532">
                        <c:v>6</c:v>
                      </c:pt>
                      <c:pt idx="533">
                        <c:v>6.0330000000000013</c:v>
                      </c:pt>
                      <c:pt idx="534">
                        <c:v>6.0659999999999989</c:v>
                      </c:pt>
                      <c:pt idx="535">
                        <c:v>6.1000000000000014</c:v>
                      </c:pt>
                      <c:pt idx="536">
                        <c:v>6.1329999999999991</c:v>
                      </c:pt>
                      <c:pt idx="537">
                        <c:v>6.1660000000000004</c:v>
                      </c:pt>
                      <c:pt idx="538">
                        <c:v>6.1999999999999993</c:v>
                      </c:pt>
                      <c:pt idx="539">
                        <c:v>6.2330000000000005</c:v>
                      </c:pt>
                      <c:pt idx="540">
                        <c:v>6.2660000000000018</c:v>
                      </c:pt>
                      <c:pt idx="541">
                        <c:v>6.3000000000000007</c:v>
                      </c:pt>
                      <c:pt idx="542">
                        <c:v>6.333000000000002</c:v>
                      </c:pt>
                      <c:pt idx="543">
                        <c:v>6.3659999999999997</c:v>
                      </c:pt>
                      <c:pt idx="544">
                        <c:v>6.4000000000000021</c:v>
                      </c:pt>
                      <c:pt idx="545">
                        <c:v>6.4329999999999998</c:v>
                      </c:pt>
                      <c:pt idx="546">
                        <c:v>6.4660000000000011</c:v>
                      </c:pt>
                      <c:pt idx="547">
                        <c:v>6.5</c:v>
                      </c:pt>
                      <c:pt idx="548">
                        <c:v>6.5330000000000013</c:v>
                      </c:pt>
                      <c:pt idx="549">
                        <c:v>6.5659999999999989</c:v>
                      </c:pt>
                      <c:pt idx="550">
                        <c:v>6.6000000000000014</c:v>
                      </c:pt>
                      <c:pt idx="551">
                        <c:v>6.6329999999999991</c:v>
                      </c:pt>
                      <c:pt idx="552">
                        <c:v>6.6660000000000004</c:v>
                      </c:pt>
                      <c:pt idx="553">
                        <c:v>6.6999999999999993</c:v>
                      </c:pt>
                      <c:pt idx="554">
                        <c:v>6.7330000000000005</c:v>
                      </c:pt>
                      <c:pt idx="555">
                        <c:v>6.7660000000000018</c:v>
                      </c:pt>
                      <c:pt idx="556">
                        <c:v>6.8000000000000007</c:v>
                      </c:pt>
                      <c:pt idx="557">
                        <c:v>6.833000000000002</c:v>
                      </c:pt>
                      <c:pt idx="558">
                        <c:v>6.8659999999999997</c:v>
                      </c:pt>
                      <c:pt idx="559">
                        <c:v>6.9000000000000021</c:v>
                      </c:pt>
                      <c:pt idx="560">
                        <c:v>6.9329999999999998</c:v>
                      </c:pt>
                      <c:pt idx="561">
                        <c:v>6.9660000000000011</c:v>
                      </c:pt>
                      <c:pt idx="562">
                        <c:v>7</c:v>
                      </c:pt>
                      <c:pt idx="563">
                        <c:v>7.0330000000000013</c:v>
                      </c:pt>
                      <c:pt idx="564">
                        <c:v>7.0659999999999989</c:v>
                      </c:pt>
                      <c:pt idx="565">
                        <c:v>7.1000000000000014</c:v>
                      </c:pt>
                      <c:pt idx="566">
                        <c:v>7.1329999999999991</c:v>
                      </c:pt>
                      <c:pt idx="567">
                        <c:v>7.1660000000000004</c:v>
                      </c:pt>
                      <c:pt idx="568">
                        <c:v>7.1999999999999993</c:v>
                      </c:pt>
                      <c:pt idx="569">
                        <c:v>7.2330000000000005</c:v>
                      </c:pt>
                      <c:pt idx="570">
                        <c:v>7.2660000000000018</c:v>
                      </c:pt>
                      <c:pt idx="571">
                        <c:v>7.3000000000000007</c:v>
                      </c:pt>
                      <c:pt idx="572">
                        <c:v>7.333000000000002</c:v>
                      </c:pt>
                      <c:pt idx="573">
                        <c:v>7.3659999999999997</c:v>
                      </c:pt>
                      <c:pt idx="574">
                        <c:v>7.4000000000000021</c:v>
                      </c:pt>
                      <c:pt idx="575">
                        <c:v>7.4329999999999998</c:v>
                      </c:pt>
                      <c:pt idx="576">
                        <c:v>7.4660000000000011</c:v>
                      </c:pt>
                      <c:pt idx="577">
                        <c:v>7.5</c:v>
                      </c:pt>
                      <c:pt idx="578">
                        <c:v>7.5330000000000013</c:v>
                      </c:pt>
                      <c:pt idx="579">
                        <c:v>7.5659999999999989</c:v>
                      </c:pt>
                      <c:pt idx="580">
                        <c:v>7.6000000000000014</c:v>
                      </c:pt>
                      <c:pt idx="581">
                        <c:v>7.6329999999999991</c:v>
                      </c:pt>
                      <c:pt idx="582">
                        <c:v>7.6660000000000004</c:v>
                      </c:pt>
                      <c:pt idx="583">
                        <c:v>7.6999999999999993</c:v>
                      </c:pt>
                      <c:pt idx="584">
                        <c:v>7.7330000000000005</c:v>
                      </c:pt>
                      <c:pt idx="585">
                        <c:v>7.7660000000000018</c:v>
                      </c:pt>
                      <c:pt idx="586">
                        <c:v>7.8000000000000007</c:v>
                      </c:pt>
                      <c:pt idx="587">
                        <c:v>7.833000000000002</c:v>
                      </c:pt>
                      <c:pt idx="588">
                        <c:v>7.8659999999999997</c:v>
                      </c:pt>
                      <c:pt idx="589">
                        <c:v>7.9000000000000021</c:v>
                      </c:pt>
                      <c:pt idx="590">
                        <c:v>7.9329999999999998</c:v>
                      </c:pt>
                      <c:pt idx="591">
                        <c:v>7.9660000000000011</c:v>
                      </c:pt>
                      <c:pt idx="592">
                        <c:v>8</c:v>
                      </c:pt>
                      <c:pt idx="593">
                        <c:v>8.0330000000000013</c:v>
                      </c:pt>
                      <c:pt idx="594">
                        <c:v>8.0659999999999989</c:v>
                      </c:pt>
                      <c:pt idx="595">
                        <c:v>8.1000000000000014</c:v>
                      </c:pt>
                      <c:pt idx="596">
                        <c:v>8.1329999999999991</c:v>
                      </c:pt>
                      <c:pt idx="597">
                        <c:v>8.1660000000000004</c:v>
                      </c:pt>
                      <c:pt idx="598">
                        <c:v>8.1999999999999993</c:v>
                      </c:pt>
                      <c:pt idx="599">
                        <c:v>8.2330000000000005</c:v>
                      </c:pt>
                      <c:pt idx="600">
                        <c:v>8.2660000000000018</c:v>
                      </c:pt>
                      <c:pt idx="601">
                        <c:v>8.3000000000000007</c:v>
                      </c:pt>
                      <c:pt idx="602">
                        <c:v>8.333000000000002</c:v>
                      </c:pt>
                      <c:pt idx="603">
                        <c:v>8.3659999999999997</c:v>
                      </c:pt>
                      <c:pt idx="604">
                        <c:v>8.4000000000000021</c:v>
                      </c:pt>
                      <c:pt idx="605">
                        <c:v>8.4329999999999998</c:v>
                      </c:pt>
                      <c:pt idx="606">
                        <c:v>8.4660000000000011</c:v>
                      </c:pt>
                      <c:pt idx="607">
                        <c:v>8.5</c:v>
                      </c:pt>
                      <c:pt idx="608">
                        <c:v>8.5330000000000013</c:v>
                      </c:pt>
                      <c:pt idx="609">
                        <c:v>8.5659999999999989</c:v>
                      </c:pt>
                      <c:pt idx="610">
                        <c:v>8.6000000000000014</c:v>
                      </c:pt>
                      <c:pt idx="611">
                        <c:v>8.6329999999999991</c:v>
                      </c:pt>
                      <c:pt idx="612">
                        <c:v>8.6660000000000004</c:v>
                      </c:pt>
                      <c:pt idx="613">
                        <c:v>8.6999999999999993</c:v>
                      </c:pt>
                      <c:pt idx="614">
                        <c:v>8.7330000000000005</c:v>
                      </c:pt>
                      <c:pt idx="615">
                        <c:v>8.7660000000000018</c:v>
                      </c:pt>
                      <c:pt idx="616">
                        <c:v>8.8000000000000007</c:v>
                      </c:pt>
                      <c:pt idx="617">
                        <c:v>8.833000000000002</c:v>
                      </c:pt>
                      <c:pt idx="618">
                        <c:v>8.8659999999999997</c:v>
                      </c:pt>
                      <c:pt idx="619">
                        <c:v>8.9000000000000021</c:v>
                      </c:pt>
                      <c:pt idx="620">
                        <c:v>8.9329999999999998</c:v>
                      </c:pt>
                      <c:pt idx="621">
                        <c:v>8.9660000000000011</c:v>
                      </c:pt>
                      <c:pt idx="622">
                        <c:v>9</c:v>
                      </c:pt>
                      <c:pt idx="623">
                        <c:v>9.0330000000000013</c:v>
                      </c:pt>
                      <c:pt idx="624">
                        <c:v>9.0659999999999989</c:v>
                      </c:pt>
                      <c:pt idx="625">
                        <c:v>9.1000000000000014</c:v>
                      </c:pt>
                      <c:pt idx="626">
                        <c:v>9.1329999999999991</c:v>
                      </c:pt>
                      <c:pt idx="627">
                        <c:v>9.1660000000000004</c:v>
                      </c:pt>
                      <c:pt idx="628">
                        <c:v>9.1999999999999993</c:v>
                      </c:pt>
                      <c:pt idx="629">
                        <c:v>9.2330000000000005</c:v>
                      </c:pt>
                      <c:pt idx="630">
                        <c:v>9.2660000000000018</c:v>
                      </c:pt>
                      <c:pt idx="631">
                        <c:v>9.3000000000000007</c:v>
                      </c:pt>
                      <c:pt idx="632">
                        <c:v>9.333000000000002</c:v>
                      </c:pt>
                      <c:pt idx="633">
                        <c:v>9.3659999999999997</c:v>
                      </c:pt>
                      <c:pt idx="634">
                        <c:v>9.4000000000000021</c:v>
                      </c:pt>
                      <c:pt idx="635">
                        <c:v>9.4329999999999998</c:v>
                      </c:pt>
                      <c:pt idx="636">
                        <c:v>9.4660000000000011</c:v>
                      </c:pt>
                      <c:pt idx="637">
                        <c:v>9.5</c:v>
                      </c:pt>
                      <c:pt idx="638">
                        <c:v>9.5330000000000013</c:v>
                      </c:pt>
                      <c:pt idx="639">
                        <c:v>9.5659999999999989</c:v>
                      </c:pt>
                      <c:pt idx="640">
                        <c:v>9.6000000000000014</c:v>
                      </c:pt>
                      <c:pt idx="641">
                        <c:v>9.6329999999999991</c:v>
                      </c:pt>
                      <c:pt idx="642">
                        <c:v>9.6660000000000004</c:v>
                      </c:pt>
                      <c:pt idx="643">
                        <c:v>9.6999999999999993</c:v>
                      </c:pt>
                      <c:pt idx="644">
                        <c:v>9.7330000000000005</c:v>
                      </c:pt>
                      <c:pt idx="645">
                        <c:v>9.7660000000000018</c:v>
                      </c:pt>
                      <c:pt idx="646">
                        <c:v>9.8000000000000007</c:v>
                      </c:pt>
                      <c:pt idx="647">
                        <c:v>9.833000000000002</c:v>
                      </c:pt>
                      <c:pt idx="648">
                        <c:v>9.8659999999999997</c:v>
                      </c:pt>
                      <c:pt idx="649">
                        <c:v>9.9000000000000021</c:v>
                      </c:pt>
                      <c:pt idx="650">
                        <c:v>9.9329999999999998</c:v>
                      </c:pt>
                      <c:pt idx="651">
                        <c:v>9.9660000000000011</c:v>
                      </c:pt>
                      <c:pt idx="652">
                        <c:v>10</c:v>
                      </c:pt>
                      <c:pt idx="653">
                        <c:v>10.033000000000001</c:v>
                      </c:pt>
                      <c:pt idx="654">
                        <c:v>10.065999999999999</c:v>
                      </c:pt>
                      <c:pt idx="655">
                        <c:v>10.100000000000001</c:v>
                      </c:pt>
                      <c:pt idx="656">
                        <c:v>10.132999999999999</c:v>
                      </c:pt>
                      <c:pt idx="657">
                        <c:v>10.166</c:v>
                      </c:pt>
                      <c:pt idx="658">
                        <c:v>10.199999999999999</c:v>
                      </c:pt>
                      <c:pt idx="659">
                        <c:v>10.233000000000001</c:v>
                      </c:pt>
                      <c:pt idx="660">
                        <c:v>10.266000000000002</c:v>
                      </c:pt>
                      <c:pt idx="661">
                        <c:v>10.3</c:v>
                      </c:pt>
                      <c:pt idx="662">
                        <c:v>10.333000000000002</c:v>
                      </c:pt>
                      <c:pt idx="663">
                        <c:v>10.366</c:v>
                      </c:pt>
                      <c:pt idx="664">
                        <c:v>10.400000000000002</c:v>
                      </c:pt>
                      <c:pt idx="665">
                        <c:v>10.433</c:v>
                      </c:pt>
                      <c:pt idx="666">
                        <c:v>10.466000000000001</c:v>
                      </c:pt>
                      <c:pt idx="667">
                        <c:v>10.5</c:v>
                      </c:pt>
                      <c:pt idx="668">
                        <c:v>10.533000000000001</c:v>
                      </c:pt>
                      <c:pt idx="669">
                        <c:v>10.565999999999999</c:v>
                      </c:pt>
                      <c:pt idx="670">
                        <c:v>10.600000000000001</c:v>
                      </c:pt>
                      <c:pt idx="671">
                        <c:v>10.632999999999999</c:v>
                      </c:pt>
                      <c:pt idx="672">
                        <c:v>10.666</c:v>
                      </c:pt>
                      <c:pt idx="673">
                        <c:v>10.7</c:v>
                      </c:pt>
                      <c:pt idx="674">
                        <c:v>10.733000000000001</c:v>
                      </c:pt>
                      <c:pt idx="675">
                        <c:v>10.766000000000002</c:v>
                      </c:pt>
                      <c:pt idx="676">
                        <c:v>10.8</c:v>
                      </c:pt>
                      <c:pt idx="677">
                        <c:v>10.833000000000002</c:v>
                      </c:pt>
                      <c:pt idx="678">
                        <c:v>10.866</c:v>
                      </c:pt>
                      <c:pt idx="679">
                        <c:v>10.900000000000002</c:v>
                      </c:pt>
                      <c:pt idx="680">
                        <c:v>10.933</c:v>
                      </c:pt>
                      <c:pt idx="681">
                        <c:v>10.966000000000001</c:v>
                      </c:pt>
                      <c:pt idx="682">
                        <c:v>11</c:v>
                      </c:pt>
                      <c:pt idx="683">
                        <c:v>11.033000000000001</c:v>
                      </c:pt>
                      <c:pt idx="684">
                        <c:v>11.065999999999999</c:v>
                      </c:pt>
                      <c:pt idx="685">
                        <c:v>11.100000000000001</c:v>
                      </c:pt>
                      <c:pt idx="686">
                        <c:v>11.132999999999999</c:v>
                      </c:pt>
                      <c:pt idx="687">
                        <c:v>11.166</c:v>
                      </c:pt>
                      <c:pt idx="688">
                        <c:v>11.2</c:v>
                      </c:pt>
                      <c:pt idx="689">
                        <c:v>11.233000000000001</c:v>
                      </c:pt>
                      <c:pt idx="690">
                        <c:v>11.266000000000002</c:v>
                      </c:pt>
                      <c:pt idx="691">
                        <c:v>11.3</c:v>
                      </c:pt>
                      <c:pt idx="692">
                        <c:v>11.333000000000002</c:v>
                      </c:pt>
                      <c:pt idx="693">
                        <c:v>11.366</c:v>
                      </c:pt>
                      <c:pt idx="694">
                        <c:v>11.400000000000002</c:v>
                      </c:pt>
                      <c:pt idx="695">
                        <c:v>11.433</c:v>
                      </c:pt>
                      <c:pt idx="696">
                        <c:v>11.466000000000001</c:v>
                      </c:pt>
                      <c:pt idx="697">
                        <c:v>11.5</c:v>
                      </c:pt>
                      <c:pt idx="698">
                        <c:v>11.533000000000001</c:v>
                      </c:pt>
                      <c:pt idx="699">
                        <c:v>11.565999999999999</c:v>
                      </c:pt>
                      <c:pt idx="700">
                        <c:v>11.600000000000001</c:v>
                      </c:pt>
                      <c:pt idx="701">
                        <c:v>11.632999999999999</c:v>
                      </c:pt>
                      <c:pt idx="702">
                        <c:v>11.666</c:v>
                      </c:pt>
                      <c:pt idx="703">
                        <c:v>11.7</c:v>
                      </c:pt>
                      <c:pt idx="704">
                        <c:v>11.733000000000001</c:v>
                      </c:pt>
                      <c:pt idx="705">
                        <c:v>11.766000000000002</c:v>
                      </c:pt>
                      <c:pt idx="706">
                        <c:v>11.8</c:v>
                      </c:pt>
                      <c:pt idx="707">
                        <c:v>11.833000000000002</c:v>
                      </c:pt>
                      <c:pt idx="708">
                        <c:v>11.866</c:v>
                      </c:pt>
                      <c:pt idx="709">
                        <c:v>11.900000000000002</c:v>
                      </c:pt>
                      <c:pt idx="710">
                        <c:v>11.933</c:v>
                      </c:pt>
                      <c:pt idx="711">
                        <c:v>11.966000000000001</c:v>
                      </c:pt>
                      <c:pt idx="712">
                        <c:v>12</c:v>
                      </c:pt>
                      <c:pt idx="713">
                        <c:v>12.033000000000001</c:v>
                      </c:pt>
                      <c:pt idx="714">
                        <c:v>12.065999999999999</c:v>
                      </c:pt>
                      <c:pt idx="715">
                        <c:v>12.100000000000001</c:v>
                      </c:pt>
                      <c:pt idx="716">
                        <c:v>12.132999999999999</c:v>
                      </c:pt>
                      <c:pt idx="717">
                        <c:v>12.166</c:v>
                      </c:pt>
                      <c:pt idx="718">
                        <c:v>12.2</c:v>
                      </c:pt>
                      <c:pt idx="719">
                        <c:v>12.233000000000001</c:v>
                      </c:pt>
                      <c:pt idx="720">
                        <c:v>12.266000000000002</c:v>
                      </c:pt>
                      <c:pt idx="721">
                        <c:v>12.3</c:v>
                      </c:pt>
                      <c:pt idx="722">
                        <c:v>12.333000000000002</c:v>
                      </c:pt>
                      <c:pt idx="723">
                        <c:v>12.366</c:v>
                      </c:pt>
                      <c:pt idx="724">
                        <c:v>12.400000000000002</c:v>
                      </c:pt>
                      <c:pt idx="725">
                        <c:v>12.433</c:v>
                      </c:pt>
                      <c:pt idx="726">
                        <c:v>12.466000000000001</c:v>
                      </c:pt>
                      <c:pt idx="727">
                        <c:v>12.5</c:v>
                      </c:pt>
                      <c:pt idx="728">
                        <c:v>12.533000000000001</c:v>
                      </c:pt>
                      <c:pt idx="729">
                        <c:v>12.565999999999999</c:v>
                      </c:pt>
                      <c:pt idx="730">
                        <c:v>12.600000000000001</c:v>
                      </c:pt>
                      <c:pt idx="731">
                        <c:v>12.632999999999999</c:v>
                      </c:pt>
                      <c:pt idx="732">
                        <c:v>12.666</c:v>
                      </c:pt>
                      <c:pt idx="733">
                        <c:v>12.7</c:v>
                      </c:pt>
                      <c:pt idx="734">
                        <c:v>12.733000000000001</c:v>
                      </c:pt>
                      <c:pt idx="735">
                        <c:v>12.766000000000002</c:v>
                      </c:pt>
                      <c:pt idx="736">
                        <c:v>12.8</c:v>
                      </c:pt>
                      <c:pt idx="737">
                        <c:v>12.833000000000002</c:v>
                      </c:pt>
                      <c:pt idx="738">
                        <c:v>12.866</c:v>
                      </c:pt>
                      <c:pt idx="739">
                        <c:v>12.900000000000002</c:v>
                      </c:pt>
                      <c:pt idx="740">
                        <c:v>12.933</c:v>
                      </c:pt>
                      <c:pt idx="741">
                        <c:v>12.966000000000001</c:v>
                      </c:pt>
                      <c:pt idx="742">
                        <c:v>13</c:v>
                      </c:pt>
                      <c:pt idx="743">
                        <c:v>13.033000000000001</c:v>
                      </c:pt>
                      <c:pt idx="744">
                        <c:v>13.065999999999999</c:v>
                      </c:pt>
                      <c:pt idx="745">
                        <c:v>13.100000000000001</c:v>
                      </c:pt>
                      <c:pt idx="746">
                        <c:v>13.132999999999999</c:v>
                      </c:pt>
                      <c:pt idx="747">
                        <c:v>13.166</c:v>
                      </c:pt>
                      <c:pt idx="748">
                        <c:v>13.2</c:v>
                      </c:pt>
                      <c:pt idx="749">
                        <c:v>13.233000000000001</c:v>
                      </c:pt>
                      <c:pt idx="750">
                        <c:v>13.266000000000002</c:v>
                      </c:pt>
                      <c:pt idx="751">
                        <c:v>13.3</c:v>
                      </c:pt>
                      <c:pt idx="752">
                        <c:v>13.333000000000002</c:v>
                      </c:pt>
                      <c:pt idx="753">
                        <c:v>13.366</c:v>
                      </c:pt>
                      <c:pt idx="754">
                        <c:v>13.400000000000002</c:v>
                      </c:pt>
                      <c:pt idx="755">
                        <c:v>13.433</c:v>
                      </c:pt>
                      <c:pt idx="756">
                        <c:v>13.466000000000001</c:v>
                      </c:pt>
                      <c:pt idx="757">
                        <c:v>13.5</c:v>
                      </c:pt>
                      <c:pt idx="758">
                        <c:v>13.533000000000001</c:v>
                      </c:pt>
                      <c:pt idx="759">
                        <c:v>13.565999999999999</c:v>
                      </c:pt>
                      <c:pt idx="760">
                        <c:v>13.600000000000001</c:v>
                      </c:pt>
                      <c:pt idx="761">
                        <c:v>13.632999999999999</c:v>
                      </c:pt>
                      <c:pt idx="762">
                        <c:v>13.666</c:v>
                      </c:pt>
                      <c:pt idx="763">
                        <c:v>13.7</c:v>
                      </c:pt>
                      <c:pt idx="764">
                        <c:v>13.733000000000001</c:v>
                      </c:pt>
                      <c:pt idx="765">
                        <c:v>13.766000000000002</c:v>
                      </c:pt>
                      <c:pt idx="766">
                        <c:v>13.8</c:v>
                      </c:pt>
                      <c:pt idx="767">
                        <c:v>13.833000000000002</c:v>
                      </c:pt>
                      <c:pt idx="768">
                        <c:v>13.866</c:v>
                      </c:pt>
                      <c:pt idx="769">
                        <c:v>13.900000000000002</c:v>
                      </c:pt>
                      <c:pt idx="770">
                        <c:v>13.933</c:v>
                      </c:pt>
                      <c:pt idx="771">
                        <c:v>13.966000000000001</c:v>
                      </c:pt>
                      <c:pt idx="772">
                        <c:v>14</c:v>
                      </c:pt>
                      <c:pt idx="773">
                        <c:v>14.033000000000001</c:v>
                      </c:pt>
                      <c:pt idx="774">
                        <c:v>14.065999999999999</c:v>
                      </c:pt>
                      <c:pt idx="775">
                        <c:v>14.100000000000001</c:v>
                      </c:pt>
                      <c:pt idx="776">
                        <c:v>14.132999999999999</c:v>
                      </c:pt>
                      <c:pt idx="777">
                        <c:v>14.166</c:v>
                      </c:pt>
                      <c:pt idx="778">
                        <c:v>14.2</c:v>
                      </c:pt>
                      <c:pt idx="779">
                        <c:v>14.233000000000001</c:v>
                      </c:pt>
                      <c:pt idx="780">
                        <c:v>14.266000000000002</c:v>
                      </c:pt>
                      <c:pt idx="781">
                        <c:v>14.3</c:v>
                      </c:pt>
                      <c:pt idx="782">
                        <c:v>14.333000000000002</c:v>
                      </c:pt>
                      <c:pt idx="783">
                        <c:v>14.366</c:v>
                      </c:pt>
                      <c:pt idx="784">
                        <c:v>14.400000000000002</c:v>
                      </c:pt>
                      <c:pt idx="785">
                        <c:v>14.433</c:v>
                      </c:pt>
                      <c:pt idx="786">
                        <c:v>14.466000000000001</c:v>
                      </c:pt>
                      <c:pt idx="787">
                        <c:v>14.5</c:v>
                      </c:pt>
                      <c:pt idx="788">
                        <c:v>14.533000000000001</c:v>
                      </c:pt>
                      <c:pt idx="789">
                        <c:v>14.565999999999999</c:v>
                      </c:pt>
                      <c:pt idx="790">
                        <c:v>14.600000000000001</c:v>
                      </c:pt>
                      <c:pt idx="791">
                        <c:v>14.632999999999999</c:v>
                      </c:pt>
                      <c:pt idx="792">
                        <c:v>14.666</c:v>
                      </c:pt>
                      <c:pt idx="793">
                        <c:v>14.7</c:v>
                      </c:pt>
                      <c:pt idx="794">
                        <c:v>14.733000000000001</c:v>
                      </c:pt>
                      <c:pt idx="795">
                        <c:v>14.766000000000002</c:v>
                      </c:pt>
                      <c:pt idx="796">
                        <c:v>14.8</c:v>
                      </c:pt>
                      <c:pt idx="797">
                        <c:v>14.833000000000002</c:v>
                      </c:pt>
                      <c:pt idx="798">
                        <c:v>14.866</c:v>
                      </c:pt>
                      <c:pt idx="799">
                        <c:v>14.900000000000002</c:v>
                      </c:pt>
                      <c:pt idx="800">
                        <c:v>14.933</c:v>
                      </c:pt>
                      <c:pt idx="801">
                        <c:v>14.966000000000001</c:v>
                      </c:pt>
                      <c:pt idx="802">
                        <c:v>15</c:v>
                      </c:pt>
                      <c:pt idx="803">
                        <c:v>15.033000000000001</c:v>
                      </c:pt>
                      <c:pt idx="804">
                        <c:v>15.065999999999999</c:v>
                      </c:pt>
                      <c:pt idx="805">
                        <c:v>15.100000000000001</c:v>
                      </c:pt>
                      <c:pt idx="806">
                        <c:v>15.132999999999999</c:v>
                      </c:pt>
                      <c:pt idx="807">
                        <c:v>15.166</c:v>
                      </c:pt>
                      <c:pt idx="808">
                        <c:v>15.2</c:v>
                      </c:pt>
                      <c:pt idx="809">
                        <c:v>15.233000000000001</c:v>
                      </c:pt>
                      <c:pt idx="810">
                        <c:v>15.266000000000002</c:v>
                      </c:pt>
                      <c:pt idx="811">
                        <c:v>15.3</c:v>
                      </c:pt>
                      <c:pt idx="812">
                        <c:v>15.333000000000002</c:v>
                      </c:pt>
                      <c:pt idx="813">
                        <c:v>15.366</c:v>
                      </c:pt>
                      <c:pt idx="814">
                        <c:v>15.400000000000002</c:v>
                      </c:pt>
                      <c:pt idx="815">
                        <c:v>15.433</c:v>
                      </c:pt>
                      <c:pt idx="816">
                        <c:v>15.466000000000001</c:v>
                      </c:pt>
                      <c:pt idx="817">
                        <c:v>15.5</c:v>
                      </c:pt>
                      <c:pt idx="818">
                        <c:v>15.533000000000001</c:v>
                      </c:pt>
                      <c:pt idx="819">
                        <c:v>15.565999999999999</c:v>
                      </c:pt>
                      <c:pt idx="820">
                        <c:v>15.600000000000001</c:v>
                      </c:pt>
                      <c:pt idx="821">
                        <c:v>15.632999999999999</c:v>
                      </c:pt>
                      <c:pt idx="822">
                        <c:v>15.666</c:v>
                      </c:pt>
                      <c:pt idx="823">
                        <c:v>15.7</c:v>
                      </c:pt>
                      <c:pt idx="824">
                        <c:v>15.733000000000001</c:v>
                      </c:pt>
                      <c:pt idx="825">
                        <c:v>15.766000000000002</c:v>
                      </c:pt>
                      <c:pt idx="826">
                        <c:v>15.8</c:v>
                      </c:pt>
                      <c:pt idx="827">
                        <c:v>15.833000000000002</c:v>
                      </c:pt>
                      <c:pt idx="828">
                        <c:v>15.866</c:v>
                      </c:pt>
                      <c:pt idx="829">
                        <c:v>15.900000000000002</c:v>
                      </c:pt>
                      <c:pt idx="830">
                        <c:v>15.933</c:v>
                      </c:pt>
                      <c:pt idx="831">
                        <c:v>15.966000000000001</c:v>
                      </c:pt>
                      <c:pt idx="832">
                        <c:v>16</c:v>
                      </c:pt>
                      <c:pt idx="833">
                        <c:v>16.033000000000001</c:v>
                      </c:pt>
                      <c:pt idx="834">
                        <c:v>16.065999999999999</c:v>
                      </c:pt>
                      <c:pt idx="835">
                        <c:v>16.100000000000001</c:v>
                      </c:pt>
                      <c:pt idx="836">
                        <c:v>16.132999999999999</c:v>
                      </c:pt>
                      <c:pt idx="837">
                        <c:v>16.166</c:v>
                      </c:pt>
                      <c:pt idx="838">
                        <c:v>16.2</c:v>
                      </c:pt>
                      <c:pt idx="839">
                        <c:v>16.233000000000001</c:v>
                      </c:pt>
                      <c:pt idx="840">
                        <c:v>16.266000000000002</c:v>
                      </c:pt>
                      <c:pt idx="841">
                        <c:v>16.3</c:v>
                      </c:pt>
                      <c:pt idx="842">
                        <c:v>16.333000000000002</c:v>
                      </c:pt>
                      <c:pt idx="843">
                        <c:v>16.366</c:v>
                      </c:pt>
                      <c:pt idx="844">
                        <c:v>16.400000000000002</c:v>
                      </c:pt>
                      <c:pt idx="845">
                        <c:v>16.433</c:v>
                      </c:pt>
                      <c:pt idx="846">
                        <c:v>16.466000000000001</c:v>
                      </c:pt>
                      <c:pt idx="847">
                        <c:v>16.5</c:v>
                      </c:pt>
                      <c:pt idx="848">
                        <c:v>16.533000000000001</c:v>
                      </c:pt>
                      <c:pt idx="849">
                        <c:v>16.565999999999999</c:v>
                      </c:pt>
                      <c:pt idx="850">
                        <c:v>16.600000000000001</c:v>
                      </c:pt>
                      <c:pt idx="851">
                        <c:v>16.632999999999999</c:v>
                      </c:pt>
                      <c:pt idx="852">
                        <c:v>16.666</c:v>
                      </c:pt>
                      <c:pt idx="853">
                        <c:v>16.7</c:v>
                      </c:pt>
                      <c:pt idx="854">
                        <c:v>16.733000000000001</c:v>
                      </c:pt>
                      <c:pt idx="855">
                        <c:v>16.766000000000002</c:v>
                      </c:pt>
                      <c:pt idx="856">
                        <c:v>16.8</c:v>
                      </c:pt>
                      <c:pt idx="857">
                        <c:v>16.833000000000002</c:v>
                      </c:pt>
                      <c:pt idx="858">
                        <c:v>16.866</c:v>
                      </c:pt>
                      <c:pt idx="859">
                        <c:v>16.900000000000002</c:v>
                      </c:pt>
                      <c:pt idx="860">
                        <c:v>16.933</c:v>
                      </c:pt>
                      <c:pt idx="861">
                        <c:v>16.966000000000001</c:v>
                      </c:pt>
                      <c:pt idx="862">
                        <c:v>17</c:v>
                      </c:pt>
                      <c:pt idx="863">
                        <c:v>17.033000000000001</c:v>
                      </c:pt>
                      <c:pt idx="864">
                        <c:v>17.065999999999999</c:v>
                      </c:pt>
                      <c:pt idx="865">
                        <c:v>17.100000000000001</c:v>
                      </c:pt>
                      <c:pt idx="866">
                        <c:v>17.132999999999999</c:v>
                      </c:pt>
                      <c:pt idx="867">
                        <c:v>17.166</c:v>
                      </c:pt>
                      <c:pt idx="868">
                        <c:v>17.2</c:v>
                      </c:pt>
                      <c:pt idx="869">
                        <c:v>17.233000000000001</c:v>
                      </c:pt>
                      <c:pt idx="870">
                        <c:v>17.266000000000002</c:v>
                      </c:pt>
                      <c:pt idx="871">
                        <c:v>17.3</c:v>
                      </c:pt>
                      <c:pt idx="872">
                        <c:v>17.333000000000002</c:v>
                      </c:pt>
                      <c:pt idx="873">
                        <c:v>17.366</c:v>
                      </c:pt>
                      <c:pt idx="874">
                        <c:v>17.400000000000002</c:v>
                      </c:pt>
                      <c:pt idx="875">
                        <c:v>17.433</c:v>
                      </c:pt>
                      <c:pt idx="876">
                        <c:v>17.466000000000001</c:v>
                      </c:pt>
                      <c:pt idx="877">
                        <c:v>17.5</c:v>
                      </c:pt>
                      <c:pt idx="878">
                        <c:v>17.533000000000001</c:v>
                      </c:pt>
                      <c:pt idx="879">
                        <c:v>17.565999999999999</c:v>
                      </c:pt>
                      <c:pt idx="880">
                        <c:v>17.600000000000001</c:v>
                      </c:pt>
                      <c:pt idx="881">
                        <c:v>17.632999999999999</c:v>
                      </c:pt>
                      <c:pt idx="882">
                        <c:v>17.666</c:v>
                      </c:pt>
                      <c:pt idx="883">
                        <c:v>17.7</c:v>
                      </c:pt>
                      <c:pt idx="884">
                        <c:v>17.733000000000001</c:v>
                      </c:pt>
                      <c:pt idx="885">
                        <c:v>17.766000000000002</c:v>
                      </c:pt>
                      <c:pt idx="886">
                        <c:v>17.8</c:v>
                      </c:pt>
                      <c:pt idx="887">
                        <c:v>17.833000000000002</c:v>
                      </c:pt>
                      <c:pt idx="888">
                        <c:v>17.866</c:v>
                      </c:pt>
                      <c:pt idx="889">
                        <c:v>17.900000000000002</c:v>
                      </c:pt>
                      <c:pt idx="890">
                        <c:v>17.933</c:v>
                      </c:pt>
                      <c:pt idx="891">
                        <c:v>17.966000000000001</c:v>
                      </c:pt>
                      <c:pt idx="892">
                        <c:v>18</c:v>
                      </c:pt>
                      <c:pt idx="893">
                        <c:v>18.033000000000001</c:v>
                      </c:pt>
                      <c:pt idx="894">
                        <c:v>18.065999999999999</c:v>
                      </c:pt>
                      <c:pt idx="895">
                        <c:v>18.100000000000001</c:v>
                      </c:pt>
                      <c:pt idx="896">
                        <c:v>18.132999999999999</c:v>
                      </c:pt>
                      <c:pt idx="897">
                        <c:v>18.166</c:v>
                      </c:pt>
                      <c:pt idx="898">
                        <c:v>18.2</c:v>
                      </c:pt>
                      <c:pt idx="899">
                        <c:v>18.233000000000001</c:v>
                      </c:pt>
                      <c:pt idx="900">
                        <c:v>18.266000000000002</c:v>
                      </c:pt>
                      <c:pt idx="901">
                        <c:v>18.3</c:v>
                      </c:pt>
                      <c:pt idx="902">
                        <c:v>18.333000000000002</c:v>
                      </c:pt>
                      <c:pt idx="903">
                        <c:v>18.366</c:v>
                      </c:pt>
                      <c:pt idx="904">
                        <c:v>18.400000000000002</c:v>
                      </c:pt>
                      <c:pt idx="905">
                        <c:v>18.433</c:v>
                      </c:pt>
                      <c:pt idx="906">
                        <c:v>18.466000000000001</c:v>
                      </c:pt>
                      <c:pt idx="907">
                        <c:v>18.5</c:v>
                      </c:pt>
                      <c:pt idx="908">
                        <c:v>18.533000000000001</c:v>
                      </c:pt>
                      <c:pt idx="909">
                        <c:v>18.565999999999999</c:v>
                      </c:pt>
                      <c:pt idx="910">
                        <c:v>18.600000000000001</c:v>
                      </c:pt>
                      <c:pt idx="911">
                        <c:v>18.632999999999999</c:v>
                      </c:pt>
                      <c:pt idx="912">
                        <c:v>18.666</c:v>
                      </c:pt>
                      <c:pt idx="913">
                        <c:v>18.7</c:v>
                      </c:pt>
                      <c:pt idx="914">
                        <c:v>18.733000000000001</c:v>
                      </c:pt>
                      <c:pt idx="915">
                        <c:v>18.766000000000002</c:v>
                      </c:pt>
                      <c:pt idx="916">
                        <c:v>18.8</c:v>
                      </c:pt>
                      <c:pt idx="917">
                        <c:v>18.833000000000002</c:v>
                      </c:pt>
                      <c:pt idx="918">
                        <c:v>18.866</c:v>
                      </c:pt>
                      <c:pt idx="919">
                        <c:v>18.900000000000002</c:v>
                      </c:pt>
                      <c:pt idx="920">
                        <c:v>18.933</c:v>
                      </c:pt>
                      <c:pt idx="921">
                        <c:v>18.966000000000001</c:v>
                      </c:pt>
                      <c:pt idx="922">
                        <c:v>19</c:v>
                      </c:pt>
                      <c:pt idx="923">
                        <c:v>19.033000000000001</c:v>
                      </c:pt>
                      <c:pt idx="924">
                        <c:v>19.065999999999999</c:v>
                      </c:pt>
                      <c:pt idx="925">
                        <c:v>19.100000000000001</c:v>
                      </c:pt>
                      <c:pt idx="926">
                        <c:v>19.132999999999999</c:v>
                      </c:pt>
                      <c:pt idx="927">
                        <c:v>19.166</c:v>
                      </c:pt>
                      <c:pt idx="928">
                        <c:v>19.2</c:v>
                      </c:pt>
                      <c:pt idx="929">
                        <c:v>19.233000000000001</c:v>
                      </c:pt>
                      <c:pt idx="930">
                        <c:v>19.266000000000002</c:v>
                      </c:pt>
                      <c:pt idx="931">
                        <c:v>19.3</c:v>
                      </c:pt>
                      <c:pt idx="932">
                        <c:v>19.333000000000002</c:v>
                      </c:pt>
                      <c:pt idx="933">
                        <c:v>19.366</c:v>
                      </c:pt>
                      <c:pt idx="934">
                        <c:v>19.400000000000002</c:v>
                      </c:pt>
                      <c:pt idx="935">
                        <c:v>19.433</c:v>
                      </c:pt>
                      <c:pt idx="936">
                        <c:v>19.466000000000001</c:v>
                      </c:pt>
                      <c:pt idx="937">
                        <c:v>19.5</c:v>
                      </c:pt>
                      <c:pt idx="938">
                        <c:v>19.533000000000001</c:v>
                      </c:pt>
                      <c:pt idx="939">
                        <c:v>19.565999999999999</c:v>
                      </c:pt>
                      <c:pt idx="940">
                        <c:v>19.600000000000001</c:v>
                      </c:pt>
                      <c:pt idx="941">
                        <c:v>19.632999999999999</c:v>
                      </c:pt>
                      <c:pt idx="942">
                        <c:v>19.666</c:v>
                      </c:pt>
                      <c:pt idx="943">
                        <c:v>19.7</c:v>
                      </c:pt>
                      <c:pt idx="944">
                        <c:v>19.733000000000001</c:v>
                      </c:pt>
                      <c:pt idx="945">
                        <c:v>19.766000000000002</c:v>
                      </c:pt>
                      <c:pt idx="946">
                        <c:v>19.8</c:v>
                      </c:pt>
                      <c:pt idx="947">
                        <c:v>19.833000000000002</c:v>
                      </c:pt>
                      <c:pt idx="948">
                        <c:v>19.866</c:v>
                      </c:pt>
                      <c:pt idx="949">
                        <c:v>19.900000000000002</c:v>
                      </c:pt>
                      <c:pt idx="950">
                        <c:v>19.933</c:v>
                      </c:pt>
                      <c:pt idx="951">
                        <c:v>19.966000000000001</c:v>
                      </c:pt>
                      <c:pt idx="952">
                        <c:v>20</c:v>
                      </c:pt>
                      <c:pt idx="953">
                        <c:v>20.033000000000001</c:v>
                      </c:pt>
                      <c:pt idx="954">
                        <c:v>20.065999999999999</c:v>
                      </c:pt>
                      <c:pt idx="955">
                        <c:v>20.100000000000001</c:v>
                      </c:pt>
                      <c:pt idx="956">
                        <c:v>20.132999999999999</c:v>
                      </c:pt>
                      <c:pt idx="957">
                        <c:v>20.166</c:v>
                      </c:pt>
                      <c:pt idx="958">
                        <c:v>20.2</c:v>
                      </c:pt>
                      <c:pt idx="959">
                        <c:v>20.233000000000001</c:v>
                      </c:pt>
                      <c:pt idx="960">
                        <c:v>20.266000000000002</c:v>
                      </c:pt>
                      <c:pt idx="961">
                        <c:v>20.3</c:v>
                      </c:pt>
                      <c:pt idx="962">
                        <c:v>20.333000000000002</c:v>
                      </c:pt>
                      <c:pt idx="963">
                        <c:v>20.366000000000003</c:v>
                      </c:pt>
                      <c:pt idx="964">
                        <c:v>20.400000000000002</c:v>
                      </c:pt>
                      <c:pt idx="965">
                        <c:v>20.433000000000003</c:v>
                      </c:pt>
                      <c:pt idx="966">
                        <c:v>20.465999999999998</c:v>
                      </c:pt>
                      <c:pt idx="967">
                        <c:v>20.500000000000004</c:v>
                      </c:pt>
                      <c:pt idx="968">
                        <c:v>20.532999999999998</c:v>
                      </c:pt>
                      <c:pt idx="969">
                        <c:v>20.565999999999999</c:v>
                      </c:pt>
                      <c:pt idx="970">
                        <c:v>20.599999999999998</c:v>
                      </c:pt>
                      <c:pt idx="971">
                        <c:v>20.632999999999999</c:v>
                      </c:pt>
                      <c:pt idx="972">
                        <c:v>20.666</c:v>
                      </c:pt>
                      <c:pt idx="973">
                        <c:v>20.7</c:v>
                      </c:pt>
                      <c:pt idx="974">
                        <c:v>20.733000000000001</c:v>
                      </c:pt>
                      <c:pt idx="975">
                        <c:v>20.766000000000002</c:v>
                      </c:pt>
                      <c:pt idx="976">
                        <c:v>20.8</c:v>
                      </c:pt>
                      <c:pt idx="977">
                        <c:v>20.833000000000002</c:v>
                      </c:pt>
                      <c:pt idx="978">
                        <c:v>20.866000000000003</c:v>
                      </c:pt>
                      <c:pt idx="979">
                        <c:v>20.900000000000002</c:v>
                      </c:pt>
                      <c:pt idx="980">
                        <c:v>20.933000000000003</c:v>
                      </c:pt>
                      <c:pt idx="981">
                        <c:v>20.965999999999998</c:v>
                      </c:pt>
                      <c:pt idx="982">
                        <c:v>21.000000000000004</c:v>
                      </c:pt>
                      <c:pt idx="983">
                        <c:v>21.032999999999998</c:v>
                      </c:pt>
                      <c:pt idx="984">
                        <c:v>21.065999999999999</c:v>
                      </c:pt>
                      <c:pt idx="985">
                        <c:v>21.099999999999998</c:v>
                      </c:pt>
                      <c:pt idx="986">
                        <c:v>21.132999999999999</c:v>
                      </c:pt>
                      <c:pt idx="987">
                        <c:v>21.166</c:v>
                      </c:pt>
                      <c:pt idx="988">
                        <c:v>21.2</c:v>
                      </c:pt>
                    </c:numCache>
                  </c:numRef>
                </c:xVal>
                <c:yVal>
                  <c:numRef>
                    <c:extLst xmlns:c15="http://schemas.microsoft.com/office/drawing/2012/chart">
                      <c:ext xmlns:c15="http://schemas.microsoft.com/office/drawing/2012/chart" uri="{02D57815-91ED-43cb-92C2-25804820EDAC}">
                        <c15:formulaRef>
                          <c15:sqref>'Temp. calibration'!$D$13:$D$1001</c15:sqref>
                        </c15:formulaRef>
                      </c:ext>
                    </c:extLst>
                    <c:numCache>
                      <c:formatCode>General</c:formatCode>
                      <c:ptCount val="989"/>
                      <c:pt idx="0">
                        <c:v>16.8</c:v>
                      </c:pt>
                      <c:pt idx="1">
                        <c:v>16.5</c:v>
                      </c:pt>
                      <c:pt idx="2">
                        <c:v>16.399999999999999</c:v>
                      </c:pt>
                      <c:pt idx="3">
                        <c:v>16.3</c:v>
                      </c:pt>
                      <c:pt idx="4">
                        <c:v>16.5</c:v>
                      </c:pt>
                      <c:pt idx="5">
                        <c:v>16.5</c:v>
                      </c:pt>
                      <c:pt idx="6">
                        <c:v>16.600000000000001</c:v>
                      </c:pt>
                      <c:pt idx="7">
                        <c:v>16.399999999999999</c:v>
                      </c:pt>
                      <c:pt idx="8">
                        <c:v>16.3</c:v>
                      </c:pt>
                      <c:pt idx="9">
                        <c:v>16</c:v>
                      </c:pt>
                      <c:pt idx="10">
                        <c:v>15.7</c:v>
                      </c:pt>
                      <c:pt idx="11">
                        <c:v>15.3</c:v>
                      </c:pt>
                      <c:pt idx="12">
                        <c:v>14.8</c:v>
                      </c:pt>
                      <c:pt idx="13">
                        <c:v>14.2</c:v>
                      </c:pt>
                      <c:pt idx="14">
                        <c:v>13.8</c:v>
                      </c:pt>
                      <c:pt idx="15">
                        <c:v>13</c:v>
                      </c:pt>
                      <c:pt idx="16">
                        <c:v>12.3</c:v>
                      </c:pt>
                      <c:pt idx="17">
                        <c:v>11.6</c:v>
                      </c:pt>
                      <c:pt idx="18">
                        <c:v>10.9</c:v>
                      </c:pt>
                      <c:pt idx="19">
                        <c:v>10.1</c:v>
                      </c:pt>
                      <c:pt idx="20">
                        <c:v>9.1999999999999993</c:v>
                      </c:pt>
                      <c:pt idx="21">
                        <c:v>8.4</c:v>
                      </c:pt>
                      <c:pt idx="22">
                        <c:v>7.5</c:v>
                      </c:pt>
                      <c:pt idx="23">
                        <c:v>6.6</c:v>
                      </c:pt>
                      <c:pt idx="24">
                        <c:v>5.7</c:v>
                      </c:pt>
                      <c:pt idx="25">
                        <c:v>4.8</c:v>
                      </c:pt>
                      <c:pt idx="26">
                        <c:v>3.9</c:v>
                      </c:pt>
                      <c:pt idx="27">
                        <c:v>3</c:v>
                      </c:pt>
                      <c:pt idx="28">
                        <c:v>2.1</c:v>
                      </c:pt>
                      <c:pt idx="29">
                        <c:v>1.1000000000000001</c:v>
                      </c:pt>
                      <c:pt idx="30">
                        <c:v>0.2</c:v>
                      </c:pt>
                      <c:pt idx="31">
                        <c:v>-0.6</c:v>
                      </c:pt>
                      <c:pt idx="32">
                        <c:v>-1.7</c:v>
                      </c:pt>
                      <c:pt idx="33">
                        <c:v>-2.6</c:v>
                      </c:pt>
                      <c:pt idx="34">
                        <c:v>-3.6</c:v>
                      </c:pt>
                      <c:pt idx="35">
                        <c:v>-4.4000000000000004</c:v>
                      </c:pt>
                      <c:pt idx="36">
                        <c:v>-5.5</c:v>
                      </c:pt>
                      <c:pt idx="37">
                        <c:v>-6.6</c:v>
                      </c:pt>
                      <c:pt idx="38">
                        <c:v>-7.6</c:v>
                      </c:pt>
                      <c:pt idx="39">
                        <c:v>-8.6999999999999993</c:v>
                      </c:pt>
                      <c:pt idx="40">
                        <c:v>-9.6999999999999993</c:v>
                      </c:pt>
                      <c:pt idx="41">
                        <c:v>-10.7</c:v>
                      </c:pt>
                      <c:pt idx="42">
                        <c:v>-11.6</c:v>
                      </c:pt>
                      <c:pt idx="43">
                        <c:v>-12.3</c:v>
                      </c:pt>
                      <c:pt idx="44">
                        <c:v>-12.8</c:v>
                      </c:pt>
                      <c:pt idx="45">
                        <c:v>-1.4</c:v>
                      </c:pt>
                      <c:pt idx="46">
                        <c:v>-1.9</c:v>
                      </c:pt>
                      <c:pt idx="47">
                        <c:v>-2.6</c:v>
                      </c:pt>
                      <c:pt idx="48">
                        <c:v>-3.3</c:v>
                      </c:pt>
                      <c:pt idx="49">
                        <c:v>-4</c:v>
                      </c:pt>
                      <c:pt idx="50">
                        <c:v>-4.9000000000000004</c:v>
                      </c:pt>
                      <c:pt idx="51">
                        <c:v>-6.2</c:v>
                      </c:pt>
                      <c:pt idx="52">
                        <c:v>-7.7</c:v>
                      </c:pt>
                      <c:pt idx="53">
                        <c:v>-9.4</c:v>
                      </c:pt>
                      <c:pt idx="54">
                        <c:v>-9.6</c:v>
                      </c:pt>
                      <c:pt idx="55">
                        <c:v>-11.4</c:v>
                      </c:pt>
                      <c:pt idx="56">
                        <c:v>-13.1</c:v>
                      </c:pt>
                      <c:pt idx="57">
                        <c:v>-14.9</c:v>
                      </c:pt>
                      <c:pt idx="58">
                        <c:v>-16.8</c:v>
                      </c:pt>
                      <c:pt idx="59">
                        <c:v>-19.399999999999999</c:v>
                      </c:pt>
                      <c:pt idx="60">
                        <c:v>-22.6</c:v>
                      </c:pt>
                      <c:pt idx="61">
                        <c:v>-25.8</c:v>
                      </c:pt>
                      <c:pt idx="62">
                        <c:v>-28.9</c:v>
                      </c:pt>
                      <c:pt idx="63">
                        <c:v>-31.5</c:v>
                      </c:pt>
                      <c:pt idx="64">
                        <c:v>-33.4</c:v>
                      </c:pt>
                      <c:pt idx="65">
                        <c:v>-35.200000000000003</c:v>
                      </c:pt>
                      <c:pt idx="66">
                        <c:v>-36.6</c:v>
                      </c:pt>
                      <c:pt idx="67">
                        <c:v>-37.9</c:v>
                      </c:pt>
                      <c:pt idx="68">
                        <c:v>-39</c:v>
                      </c:pt>
                      <c:pt idx="69">
                        <c:v>-40</c:v>
                      </c:pt>
                      <c:pt idx="70">
                        <c:v>-40.700000000000003</c:v>
                      </c:pt>
                      <c:pt idx="71">
                        <c:v>-41.6</c:v>
                      </c:pt>
                      <c:pt idx="72">
                        <c:v>-42.3</c:v>
                      </c:pt>
                      <c:pt idx="73">
                        <c:v>-43.1</c:v>
                      </c:pt>
                      <c:pt idx="74">
                        <c:v>-43.6</c:v>
                      </c:pt>
                      <c:pt idx="75">
                        <c:v>-44</c:v>
                      </c:pt>
                      <c:pt idx="76">
                        <c:v>-44.6</c:v>
                      </c:pt>
                      <c:pt idx="77">
                        <c:v>-45</c:v>
                      </c:pt>
                      <c:pt idx="78">
                        <c:v>-45.4</c:v>
                      </c:pt>
                      <c:pt idx="79">
                        <c:v>-45.9</c:v>
                      </c:pt>
                      <c:pt idx="80">
                        <c:v>-46.3</c:v>
                      </c:pt>
                      <c:pt idx="81">
                        <c:v>-46.5</c:v>
                      </c:pt>
                      <c:pt idx="82">
                        <c:v>-47</c:v>
                      </c:pt>
                      <c:pt idx="83">
                        <c:v>-47.4</c:v>
                      </c:pt>
                      <c:pt idx="84">
                        <c:v>-47.6</c:v>
                      </c:pt>
                      <c:pt idx="85">
                        <c:v>-47.8</c:v>
                      </c:pt>
                      <c:pt idx="86">
                        <c:v>-48</c:v>
                      </c:pt>
                      <c:pt idx="87">
                        <c:v>-48.3</c:v>
                      </c:pt>
                      <c:pt idx="88">
                        <c:v>-48.4</c:v>
                      </c:pt>
                      <c:pt idx="89">
                        <c:v>-48.6</c:v>
                      </c:pt>
                      <c:pt idx="90">
                        <c:v>-48.7</c:v>
                      </c:pt>
                      <c:pt idx="91">
                        <c:v>-49</c:v>
                      </c:pt>
                      <c:pt idx="92">
                        <c:v>-49.2</c:v>
                      </c:pt>
                      <c:pt idx="93">
                        <c:v>-49.2</c:v>
                      </c:pt>
                      <c:pt idx="94">
                        <c:v>-49.4</c:v>
                      </c:pt>
                      <c:pt idx="95">
                        <c:v>-49.4</c:v>
                      </c:pt>
                      <c:pt idx="96">
                        <c:v>-49.6</c:v>
                      </c:pt>
                      <c:pt idx="97">
                        <c:v>-49.7</c:v>
                      </c:pt>
                      <c:pt idx="98">
                        <c:v>-49.7</c:v>
                      </c:pt>
                      <c:pt idx="99">
                        <c:v>-49.7</c:v>
                      </c:pt>
                      <c:pt idx="100">
                        <c:v>-49.9</c:v>
                      </c:pt>
                      <c:pt idx="101">
                        <c:v>-49.9</c:v>
                      </c:pt>
                      <c:pt idx="102">
                        <c:v>-50</c:v>
                      </c:pt>
                      <c:pt idx="103">
                        <c:v>-50</c:v>
                      </c:pt>
                      <c:pt idx="104">
                        <c:v>-50</c:v>
                      </c:pt>
                      <c:pt idx="105">
                        <c:v>-50.1</c:v>
                      </c:pt>
                      <c:pt idx="106">
                        <c:v>-50.2</c:v>
                      </c:pt>
                      <c:pt idx="107">
                        <c:v>-50.3</c:v>
                      </c:pt>
                      <c:pt idx="108">
                        <c:v>-50.4</c:v>
                      </c:pt>
                      <c:pt idx="109">
                        <c:v>-50.4</c:v>
                      </c:pt>
                      <c:pt idx="110">
                        <c:v>-50.2</c:v>
                      </c:pt>
                      <c:pt idx="111">
                        <c:v>-50.4</c:v>
                      </c:pt>
                      <c:pt idx="112">
                        <c:v>-50.4</c:v>
                      </c:pt>
                      <c:pt idx="113">
                        <c:v>-50.6</c:v>
                      </c:pt>
                      <c:pt idx="114">
                        <c:v>-50.6</c:v>
                      </c:pt>
                      <c:pt idx="115">
                        <c:v>-50.6</c:v>
                      </c:pt>
                      <c:pt idx="116">
                        <c:v>-50.6</c:v>
                      </c:pt>
                      <c:pt idx="117">
                        <c:v>-50.7</c:v>
                      </c:pt>
                      <c:pt idx="118">
                        <c:v>-50.6</c:v>
                      </c:pt>
                      <c:pt idx="119">
                        <c:v>-50.7</c:v>
                      </c:pt>
                      <c:pt idx="120">
                        <c:v>-50.7</c:v>
                      </c:pt>
                      <c:pt idx="121">
                        <c:v>-50.7</c:v>
                      </c:pt>
                      <c:pt idx="122">
                        <c:v>-50.7</c:v>
                      </c:pt>
                      <c:pt idx="123">
                        <c:v>-50.7</c:v>
                      </c:pt>
                      <c:pt idx="124">
                        <c:v>-50.7</c:v>
                      </c:pt>
                      <c:pt idx="125">
                        <c:v>-50.8</c:v>
                      </c:pt>
                      <c:pt idx="126">
                        <c:v>-50.7</c:v>
                      </c:pt>
                      <c:pt idx="127">
                        <c:v>-50.8</c:v>
                      </c:pt>
                      <c:pt idx="128">
                        <c:v>-50.8</c:v>
                      </c:pt>
                      <c:pt idx="129">
                        <c:v>-50.8</c:v>
                      </c:pt>
                      <c:pt idx="130">
                        <c:v>-50.9</c:v>
                      </c:pt>
                      <c:pt idx="131">
                        <c:v>-50.9</c:v>
                      </c:pt>
                      <c:pt idx="132">
                        <c:v>-50.9</c:v>
                      </c:pt>
                      <c:pt idx="133">
                        <c:v>-50.8</c:v>
                      </c:pt>
                      <c:pt idx="134">
                        <c:v>-50.9</c:v>
                      </c:pt>
                      <c:pt idx="135">
                        <c:v>-50.6</c:v>
                      </c:pt>
                      <c:pt idx="136">
                        <c:v>-50.2</c:v>
                      </c:pt>
                      <c:pt idx="137">
                        <c:v>-49.8</c:v>
                      </c:pt>
                      <c:pt idx="138">
                        <c:v>-49.3</c:v>
                      </c:pt>
                      <c:pt idx="139">
                        <c:v>-48.6</c:v>
                      </c:pt>
                      <c:pt idx="140">
                        <c:v>-47.7</c:v>
                      </c:pt>
                      <c:pt idx="141">
                        <c:v>-47</c:v>
                      </c:pt>
                      <c:pt idx="142">
                        <c:v>-46.1</c:v>
                      </c:pt>
                      <c:pt idx="143">
                        <c:v>-45.1</c:v>
                      </c:pt>
                      <c:pt idx="144">
                        <c:v>-44.2</c:v>
                      </c:pt>
                      <c:pt idx="145">
                        <c:v>-43.3</c:v>
                      </c:pt>
                      <c:pt idx="146">
                        <c:v>-42.1</c:v>
                      </c:pt>
                      <c:pt idx="147">
                        <c:v>-41.1</c:v>
                      </c:pt>
                      <c:pt idx="148">
                        <c:v>-40.1</c:v>
                      </c:pt>
                      <c:pt idx="149">
                        <c:v>-38.799999999999997</c:v>
                      </c:pt>
                      <c:pt idx="150">
                        <c:v>-37.6</c:v>
                      </c:pt>
                      <c:pt idx="151">
                        <c:v>-36.5</c:v>
                      </c:pt>
                      <c:pt idx="152">
                        <c:v>-35.4</c:v>
                      </c:pt>
                      <c:pt idx="153">
                        <c:v>-34.1</c:v>
                      </c:pt>
                      <c:pt idx="154">
                        <c:v>-32.799999999999997</c:v>
                      </c:pt>
                      <c:pt idx="155">
                        <c:v>-31.5</c:v>
                      </c:pt>
                      <c:pt idx="156">
                        <c:v>-30.3</c:v>
                      </c:pt>
                      <c:pt idx="157">
                        <c:v>-29.1</c:v>
                      </c:pt>
                      <c:pt idx="158">
                        <c:v>-27.8</c:v>
                      </c:pt>
                      <c:pt idx="159">
                        <c:v>-26.4</c:v>
                      </c:pt>
                      <c:pt idx="160">
                        <c:v>-25.3</c:v>
                      </c:pt>
                      <c:pt idx="161">
                        <c:v>-24</c:v>
                      </c:pt>
                      <c:pt idx="162">
                        <c:v>-22.8</c:v>
                      </c:pt>
                      <c:pt idx="163">
                        <c:v>-21.5</c:v>
                      </c:pt>
                      <c:pt idx="164">
                        <c:v>-20.3</c:v>
                      </c:pt>
                      <c:pt idx="165">
                        <c:v>-19.399999999999999</c:v>
                      </c:pt>
                      <c:pt idx="166">
                        <c:v>-18.399999999999999</c:v>
                      </c:pt>
                      <c:pt idx="167">
                        <c:v>-17.7</c:v>
                      </c:pt>
                      <c:pt idx="168">
                        <c:v>-17.2</c:v>
                      </c:pt>
                      <c:pt idx="169">
                        <c:v>-16.600000000000001</c:v>
                      </c:pt>
                      <c:pt idx="170">
                        <c:v>-16.100000000000001</c:v>
                      </c:pt>
                      <c:pt idx="171">
                        <c:v>-15.7</c:v>
                      </c:pt>
                      <c:pt idx="172">
                        <c:v>-15.3</c:v>
                      </c:pt>
                      <c:pt idx="173">
                        <c:v>-15.1</c:v>
                      </c:pt>
                      <c:pt idx="174">
                        <c:v>-14.7</c:v>
                      </c:pt>
                      <c:pt idx="175">
                        <c:v>-14.4</c:v>
                      </c:pt>
                      <c:pt idx="176">
                        <c:v>-14.2</c:v>
                      </c:pt>
                      <c:pt idx="177">
                        <c:v>-14.1</c:v>
                      </c:pt>
                      <c:pt idx="178">
                        <c:v>-13.9</c:v>
                      </c:pt>
                      <c:pt idx="179">
                        <c:v>-13.6</c:v>
                      </c:pt>
                      <c:pt idx="180">
                        <c:v>-13.4</c:v>
                      </c:pt>
                      <c:pt idx="181">
                        <c:v>-13.3</c:v>
                      </c:pt>
                      <c:pt idx="182">
                        <c:v>-13.1</c:v>
                      </c:pt>
                      <c:pt idx="183">
                        <c:v>-13</c:v>
                      </c:pt>
                      <c:pt idx="184">
                        <c:v>-12.8</c:v>
                      </c:pt>
                      <c:pt idx="185">
                        <c:v>-12.7</c:v>
                      </c:pt>
                      <c:pt idx="186">
                        <c:v>-12.5</c:v>
                      </c:pt>
                      <c:pt idx="187">
                        <c:v>-12.5</c:v>
                      </c:pt>
                      <c:pt idx="188">
                        <c:v>-12.5</c:v>
                      </c:pt>
                      <c:pt idx="189">
                        <c:v>-12.3</c:v>
                      </c:pt>
                      <c:pt idx="190">
                        <c:v>-12.2</c:v>
                      </c:pt>
                      <c:pt idx="191">
                        <c:v>-12.2</c:v>
                      </c:pt>
                      <c:pt idx="192">
                        <c:v>-12.2</c:v>
                      </c:pt>
                      <c:pt idx="193">
                        <c:v>-12.2</c:v>
                      </c:pt>
                      <c:pt idx="194">
                        <c:v>-12</c:v>
                      </c:pt>
                      <c:pt idx="195">
                        <c:v>-12</c:v>
                      </c:pt>
                      <c:pt idx="196">
                        <c:v>-12</c:v>
                      </c:pt>
                      <c:pt idx="197">
                        <c:v>-12</c:v>
                      </c:pt>
                      <c:pt idx="198">
                        <c:v>-12</c:v>
                      </c:pt>
                      <c:pt idx="199">
                        <c:v>-11.8</c:v>
                      </c:pt>
                      <c:pt idx="200">
                        <c:v>-11.9</c:v>
                      </c:pt>
                      <c:pt idx="201">
                        <c:v>-11.7</c:v>
                      </c:pt>
                      <c:pt idx="202">
                        <c:v>-11.7</c:v>
                      </c:pt>
                      <c:pt idx="203">
                        <c:v>-11.8</c:v>
                      </c:pt>
                      <c:pt idx="204">
                        <c:v>-11.7</c:v>
                      </c:pt>
                      <c:pt idx="205">
                        <c:v>-11.7</c:v>
                      </c:pt>
                      <c:pt idx="206">
                        <c:v>-11.6</c:v>
                      </c:pt>
                      <c:pt idx="207">
                        <c:v>-11.6</c:v>
                      </c:pt>
                      <c:pt idx="208">
                        <c:v>-11.5</c:v>
                      </c:pt>
                      <c:pt idx="209">
                        <c:v>-11.6</c:v>
                      </c:pt>
                      <c:pt idx="210">
                        <c:v>-11.5</c:v>
                      </c:pt>
                      <c:pt idx="211">
                        <c:v>-11.6</c:v>
                      </c:pt>
                      <c:pt idx="212">
                        <c:v>-11.5</c:v>
                      </c:pt>
                      <c:pt idx="213">
                        <c:v>-11.5</c:v>
                      </c:pt>
                      <c:pt idx="214">
                        <c:v>-11.5</c:v>
                      </c:pt>
                      <c:pt idx="215">
                        <c:v>-11.5</c:v>
                      </c:pt>
                      <c:pt idx="216">
                        <c:v>-11.5</c:v>
                      </c:pt>
                      <c:pt idx="217">
                        <c:v>-11.4</c:v>
                      </c:pt>
                      <c:pt idx="218">
                        <c:v>-11.4</c:v>
                      </c:pt>
                      <c:pt idx="219">
                        <c:v>-11.4</c:v>
                      </c:pt>
                      <c:pt idx="220">
                        <c:v>-11.4</c:v>
                      </c:pt>
                      <c:pt idx="221">
                        <c:v>-11.5</c:v>
                      </c:pt>
                      <c:pt idx="222">
                        <c:v>-11.4</c:v>
                      </c:pt>
                      <c:pt idx="223">
                        <c:v>-11.3</c:v>
                      </c:pt>
                      <c:pt idx="224">
                        <c:v>-11.4</c:v>
                      </c:pt>
                      <c:pt idx="225">
                        <c:v>-11.4</c:v>
                      </c:pt>
                      <c:pt idx="226">
                        <c:v>-11.8</c:v>
                      </c:pt>
                      <c:pt idx="227">
                        <c:v>-12.1</c:v>
                      </c:pt>
                      <c:pt idx="228">
                        <c:v>-12.6</c:v>
                      </c:pt>
                      <c:pt idx="229">
                        <c:v>-13.2</c:v>
                      </c:pt>
                      <c:pt idx="230">
                        <c:v>-13.9</c:v>
                      </c:pt>
                      <c:pt idx="231">
                        <c:v>-14.6</c:v>
                      </c:pt>
                      <c:pt idx="232">
                        <c:v>-15.3</c:v>
                      </c:pt>
                      <c:pt idx="233">
                        <c:v>-16.3</c:v>
                      </c:pt>
                      <c:pt idx="234">
                        <c:v>-17.100000000000001</c:v>
                      </c:pt>
                      <c:pt idx="235">
                        <c:v>-18</c:v>
                      </c:pt>
                      <c:pt idx="236">
                        <c:v>-19.100000000000001</c:v>
                      </c:pt>
                      <c:pt idx="237">
                        <c:v>-20.100000000000001</c:v>
                      </c:pt>
                      <c:pt idx="238">
                        <c:v>-21.1</c:v>
                      </c:pt>
                      <c:pt idx="239">
                        <c:v>-22.2</c:v>
                      </c:pt>
                      <c:pt idx="240">
                        <c:v>-23.2</c:v>
                      </c:pt>
                      <c:pt idx="241">
                        <c:v>-24.3</c:v>
                      </c:pt>
                      <c:pt idx="242">
                        <c:v>-25.5</c:v>
                      </c:pt>
                      <c:pt idx="243">
                        <c:v>-26.6</c:v>
                      </c:pt>
                      <c:pt idx="244">
                        <c:v>-27.7</c:v>
                      </c:pt>
                      <c:pt idx="245">
                        <c:v>-28.7</c:v>
                      </c:pt>
                      <c:pt idx="246">
                        <c:v>-30.1</c:v>
                      </c:pt>
                      <c:pt idx="247">
                        <c:v>-31.2</c:v>
                      </c:pt>
                      <c:pt idx="248">
                        <c:v>-32.5</c:v>
                      </c:pt>
                      <c:pt idx="249">
                        <c:v>-33.6</c:v>
                      </c:pt>
                      <c:pt idx="250">
                        <c:v>-34.799999999999997</c:v>
                      </c:pt>
                      <c:pt idx="251">
                        <c:v>-35.700000000000003</c:v>
                      </c:pt>
                      <c:pt idx="252">
                        <c:v>-36.799999999999997</c:v>
                      </c:pt>
                      <c:pt idx="253">
                        <c:v>-37.6</c:v>
                      </c:pt>
                      <c:pt idx="254">
                        <c:v>-38.6</c:v>
                      </c:pt>
                      <c:pt idx="255">
                        <c:v>-39.6</c:v>
                      </c:pt>
                      <c:pt idx="256">
                        <c:v>-40.4</c:v>
                      </c:pt>
                      <c:pt idx="257">
                        <c:v>-41.1</c:v>
                      </c:pt>
                      <c:pt idx="258">
                        <c:v>-41.8</c:v>
                      </c:pt>
                      <c:pt idx="259">
                        <c:v>-42.4</c:v>
                      </c:pt>
                      <c:pt idx="260">
                        <c:v>-43.2</c:v>
                      </c:pt>
                      <c:pt idx="261">
                        <c:v>-43.7</c:v>
                      </c:pt>
                      <c:pt idx="262">
                        <c:v>-44.3</c:v>
                      </c:pt>
                      <c:pt idx="263">
                        <c:v>-44.8</c:v>
                      </c:pt>
                      <c:pt idx="264">
                        <c:v>-45.3</c:v>
                      </c:pt>
                      <c:pt idx="265">
                        <c:v>-45.8</c:v>
                      </c:pt>
                      <c:pt idx="266">
                        <c:v>-46.2</c:v>
                      </c:pt>
                      <c:pt idx="267">
                        <c:v>-46.6</c:v>
                      </c:pt>
                      <c:pt idx="268">
                        <c:v>-46.9</c:v>
                      </c:pt>
                      <c:pt idx="269">
                        <c:v>-47.2</c:v>
                      </c:pt>
                      <c:pt idx="270">
                        <c:v>-47.6</c:v>
                      </c:pt>
                      <c:pt idx="271">
                        <c:v>-47.8</c:v>
                      </c:pt>
                      <c:pt idx="272">
                        <c:v>-48</c:v>
                      </c:pt>
                      <c:pt idx="273">
                        <c:v>-48.2</c:v>
                      </c:pt>
                      <c:pt idx="274">
                        <c:v>-48.4</c:v>
                      </c:pt>
                      <c:pt idx="275">
                        <c:v>-48.6</c:v>
                      </c:pt>
                      <c:pt idx="276">
                        <c:v>-48.7</c:v>
                      </c:pt>
                      <c:pt idx="277">
                        <c:v>-48.8</c:v>
                      </c:pt>
                      <c:pt idx="278">
                        <c:v>-49.2</c:v>
                      </c:pt>
                      <c:pt idx="279">
                        <c:v>-49.2</c:v>
                      </c:pt>
                      <c:pt idx="280">
                        <c:v>-49.3</c:v>
                      </c:pt>
                      <c:pt idx="281">
                        <c:v>-49.5</c:v>
                      </c:pt>
                      <c:pt idx="282">
                        <c:v>-49.6</c:v>
                      </c:pt>
                      <c:pt idx="283">
                        <c:v>-49.7</c:v>
                      </c:pt>
                      <c:pt idx="284">
                        <c:v>-49.8</c:v>
                      </c:pt>
                      <c:pt idx="285">
                        <c:v>-49.8</c:v>
                      </c:pt>
                      <c:pt idx="286">
                        <c:v>-49.9</c:v>
                      </c:pt>
                      <c:pt idx="287">
                        <c:v>-50</c:v>
                      </c:pt>
                      <c:pt idx="288">
                        <c:v>-50.1</c:v>
                      </c:pt>
                      <c:pt idx="289">
                        <c:v>-50.1</c:v>
                      </c:pt>
                      <c:pt idx="290">
                        <c:v>-50.2</c:v>
                      </c:pt>
                      <c:pt idx="291">
                        <c:v>-50.2</c:v>
                      </c:pt>
                      <c:pt idx="292">
                        <c:v>-50.2</c:v>
                      </c:pt>
                      <c:pt idx="293">
                        <c:v>-50.3</c:v>
                      </c:pt>
                      <c:pt idx="294">
                        <c:v>-50.3</c:v>
                      </c:pt>
                      <c:pt idx="295">
                        <c:v>-50.3</c:v>
                      </c:pt>
                      <c:pt idx="296">
                        <c:v>-50.4</c:v>
                      </c:pt>
                      <c:pt idx="297">
                        <c:v>-50.6</c:v>
                      </c:pt>
                      <c:pt idx="298">
                        <c:v>-50.6</c:v>
                      </c:pt>
                      <c:pt idx="299">
                        <c:v>-50.6</c:v>
                      </c:pt>
                      <c:pt idx="300">
                        <c:v>-50.7</c:v>
                      </c:pt>
                      <c:pt idx="301">
                        <c:v>-50.7</c:v>
                      </c:pt>
                      <c:pt idx="302">
                        <c:v>-50.7</c:v>
                      </c:pt>
                      <c:pt idx="303">
                        <c:v>-50.7</c:v>
                      </c:pt>
                      <c:pt idx="304">
                        <c:v>-50.7</c:v>
                      </c:pt>
                      <c:pt idx="305">
                        <c:v>-50.8</c:v>
                      </c:pt>
                      <c:pt idx="306">
                        <c:v>-50.9</c:v>
                      </c:pt>
                      <c:pt idx="307">
                        <c:v>-50.8</c:v>
                      </c:pt>
                      <c:pt idx="308">
                        <c:v>-50.7</c:v>
                      </c:pt>
                      <c:pt idx="309">
                        <c:v>-50.8</c:v>
                      </c:pt>
                      <c:pt idx="310">
                        <c:v>-50.9</c:v>
                      </c:pt>
                      <c:pt idx="311">
                        <c:v>-50.8</c:v>
                      </c:pt>
                      <c:pt idx="312">
                        <c:v>-50.9</c:v>
                      </c:pt>
                      <c:pt idx="313">
                        <c:v>-50.8</c:v>
                      </c:pt>
                      <c:pt idx="314">
                        <c:v>-50.9</c:v>
                      </c:pt>
                      <c:pt idx="315">
                        <c:v>-50.9</c:v>
                      </c:pt>
                      <c:pt idx="316">
                        <c:v>-50.9</c:v>
                      </c:pt>
                      <c:pt idx="317">
                        <c:v>-50.9</c:v>
                      </c:pt>
                      <c:pt idx="318">
                        <c:v>-50.9</c:v>
                      </c:pt>
                      <c:pt idx="319">
                        <c:v>-50.9</c:v>
                      </c:pt>
                      <c:pt idx="320">
                        <c:v>-50.9</c:v>
                      </c:pt>
                      <c:pt idx="321">
                        <c:v>-50.9</c:v>
                      </c:pt>
                      <c:pt idx="322">
                        <c:v>-50.7</c:v>
                      </c:pt>
                      <c:pt idx="323">
                        <c:v>-50.4</c:v>
                      </c:pt>
                      <c:pt idx="324">
                        <c:v>-50.3</c:v>
                      </c:pt>
                      <c:pt idx="325">
                        <c:v>-50</c:v>
                      </c:pt>
                      <c:pt idx="326">
                        <c:v>-49.7</c:v>
                      </c:pt>
                      <c:pt idx="327">
                        <c:v>-49.3</c:v>
                      </c:pt>
                      <c:pt idx="328">
                        <c:v>-49</c:v>
                      </c:pt>
                      <c:pt idx="329">
                        <c:v>-48.5</c:v>
                      </c:pt>
                      <c:pt idx="330">
                        <c:v>-48</c:v>
                      </c:pt>
                      <c:pt idx="331">
                        <c:v>-47.5</c:v>
                      </c:pt>
                      <c:pt idx="332">
                        <c:v>-47</c:v>
                      </c:pt>
                      <c:pt idx="333">
                        <c:v>-46.5</c:v>
                      </c:pt>
                      <c:pt idx="334">
                        <c:v>-46.1</c:v>
                      </c:pt>
                      <c:pt idx="335">
                        <c:v>-45.4</c:v>
                      </c:pt>
                      <c:pt idx="336">
                        <c:v>-45.1</c:v>
                      </c:pt>
                      <c:pt idx="337">
                        <c:v>-44.5</c:v>
                      </c:pt>
                      <c:pt idx="338">
                        <c:v>-44.3</c:v>
                      </c:pt>
                      <c:pt idx="339">
                        <c:v>-43.9</c:v>
                      </c:pt>
                      <c:pt idx="340">
                        <c:v>-43.6</c:v>
                      </c:pt>
                      <c:pt idx="341">
                        <c:v>-43.4</c:v>
                      </c:pt>
                      <c:pt idx="342">
                        <c:v>-43.3</c:v>
                      </c:pt>
                      <c:pt idx="343">
                        <c:v>-43.1</c:v>
                      </c:pt>
                      <c:pt idx="344">
                        <c:v>-42.9</c:v>
                      </c:pt>
                      <c:pt idx="345">
                        <c:v>-42.9</c:v>
                      </c:pt>
                      <c:pt idx="346">
                        <c:v>-42.6</c:v>
                      </c:pt>
                      <c:pt idx="347">
                        <c:v>-42.6</c:v>
                      </c:pt>
                      <c:pt idx="348">
                        <c:v>-42.3</c:v>
                      </c:pt>
                      <c:pt idx="349">
                        <c:v>-42.3</c:v>
                      </c:pt>
                      <c:pt idx="350">
                        <c:v>-42.1</c:v>
                      </c:pt>
                      <c:pt idx="351">
                        <c:v>-42.3</c:v>
                      </c:pt>
                      <c:pt idx="352">
                        <c:v>-42.6</c:v>
                      </c:pt>
                      <c:pt idx="353">
                        <c:v>-42.7</c:v>
                      </c:pt>
                      <c:pt idx="354">
                        <c:v>-43.1</c:v>
                      </c:pt>
                      <c:pt idx="355">
                        <c:v>-43.1</c:v>
                      </c:pt>
                      <c:pt idx="356">
                        <c:v>-43.1</c:v>
                      </c:pt>
                      <c:pt idx="357">
                        <c:v>-43.2</c:v>
                      </c:pt>
                      <c:pt idx="358">
                        <c:v>-43.2</c:v>
                      </c:pt>
                      <c:pt idx="359">
                        <c:v>-43.3</c:v>
                      </c:pt>
                      <c:pt idx="360">
                        <c:v>-43.4</c:v>
                      </c:pt>
                      <c:pt idx="361">
                        <c:v>-43.3</c:v>
                      </c:pt>
                      <c:pt idx="362">
                        <c:v>-43.4</c:v>
                      </c:pt>
                      <c:pt idx="363">
                        <c:v>-43.4</c:v>
                      </c:pt>
                      <c:pt idx="364">
                        <c:v>-43.4</c:v>
                      </c:pt>
                      <c:pt idx="365">
                        <c:v>-43.3</c:v>
                      </c:pt>
                      <c:pt idx="366">
                        <c:v>-43.4</c:v>
                      </c:pt>
                      <c:pt idx="367">
                        <c:v>-43.3</c:v>
                      </c:pt>
                      <c:pt idx="368">
                        <c:v>-43.4</c:v>
                      </c:pt>
                      <c:pt idx="369">
                        <c:v>-43.3</c:v>
                      </c:pt>
                      <c:pt idx="370">
                        <c:v>-43.2</c:v>
                      </c:pt>
                      <c:pt idx="371">
                        <c:v>-43.3</c:v>
                      </c:pt>
                      <c:pt idx="372">
                        <c:v>-43.1</c:v>
                      </c:pt>
                      <c:pt idx="373">
                        <c:v>-43.3</c:v>
                      </c:pt>
                      <c:pt idx="374">
                        <c:v>-43.2</c:v>
                      </c:pt>
                      <c:pt idx="375">
                        <c:v>-43.3</c:v>
                      </c:pt>
                      <c:pt idx="376">
                        <c:v>-43.2</c:v>
                      </c:pt>
                      <c:pt idx="377">
                        <c:v>-43.3</c:v>
                      </c:pt>
                      <c:pt idx="378">
                        <c:v>-43.2</c:v>
                      </c:pt>
                      <c:pt idx="379">
                        <c:v>-43.2</c:v>
                      </c:pt>
                      <c:pt idx="380">
                        <c:v>-43.3</c:v>
                      </c:pt>
                      <c:pt idx="381">
                        <c:v>-43.4</c:v>
                      </c:pt>
                      <c:pt idx="382">
                        <c:v>-43.5</c:v>
                      </c:pt>
                      <c:pt idx="383">
                        <c:v>-43.4</c:v>
                      </c:pt>
                      <c:pt idx="384">
                        <c:v>-43.4</c:v>
                      </c:pt>
                      <c:pt idx="385">
                        <c:v>-43.5</c:v>
                      </c:pt>
                      <c:pt idx="386">
                        <c:v>-43.6</c:v>
                      </c:pt>
                      <c:pt idx="387">
                        <c:v>-43.6</c:v>
                      </c:pt>
                      <c:pt idx="388">
                        <c:v>-43.9</c:v>
                      </c:pt>
                      <c:pt idx="389">
                        <c:v>-43.6</c:v>
                      </c:pt>
                      <c:pt idx="390">
                        <c:v>-43.6</c:v>
                      </c:pt>
                      <c:pt idx="391">
                        <c:v>-43.4</c:v>
                      </c:pt>
                      <c:pt idx="392">
                        <c:v>-43.4</c:v>
                      </c:pt>
                      <c:pt idx="393">
                        <c:v>-43.1</c:v>
                      </c:pt>
                      <c:pt idx="394">
                        <c:v>-43.1</c:v>
                      </c:pt>
                      <c:pt idx="395">
                        <c:v>-42.9</c:v>
                      </c:pt>
                      <c:pt idx="396">
                        <c:v>-43</c:v>
                      </c:pt>
                      <c:pt idx="397">
                        <c:v>-42.6</c:v>
                      </c:pt>
                      <c:pt idx="398">
                        <c:v>-42.7</c:v>
                      </c:pt>
                      <c:pt idx="399">
                        <c:v>-42.3</c:v>
                      </c:pt>
                      <c:pt idx="400">
                        <c:v>-42.3</c:v>
                      </c:pt>
                      <c:pt idx="401">
                        <c:v>-42.1</c:v>
                      </c:pt>
                      <c:pt idx="402">
                        <c:v>-42</c:v>
                      </c:pt>
                      <c:pt idx="403">
                        <c:v>-42</c:v>
                      </c:pt>
                      <c:pt idx="404">
                        <c:v>-41.8</c:v>
                      </c:pt>
                      <c:pt idx="405">
                        <c:v>-41.8</c:v>
                      </c:pt>
                      <c:pt idx="406">
                        <c:v>-41.6</c:v>
                      </c:pt>
                      <c:pt idx="407">
                        <c:v>-41.4</c:v>
                      </c:pt>
                      <c:pt idx="408">
                        <c:v>-41.4</c:v>
                      </c:pt>
                      <c:pt idx="409">
                        <c:v>-41.3</c:v>
                      </c:pt>
                      <c:pt idx="410">
                        <c:v>-41.1</c:v>
                      </c:pt>
                      <c:pt idx="411">
                        <c:v>-41</c:v>
                      </c:pt>
                      <c:pt idx="412">
                        <c:v>-40.799999999999997</c:v>
                      </c:pt>
                      <c:pt idx="413">
                        <c:v>-40.6</c:v>
                      </c:pt>
                      <c:pt idx="414">
                        <c:v>-40.6</c:v>
                      </c:pt>
                      <c:pt idx="415">
                        <c:v>-40.6</c:v>
                      </c:pt>
                      <c:pt idx="416">
                        <c:v>-40.5</c:v>
                      </c:pt>
                      <c:pt idx="417">
                        <c:v>-40.4</c:v>
                      </c:pt>
                      <c:pt idx="418">
                        <c:v>-40.1</c:v>
                      </c:pt>
                      <c:pt idx="419">
                        <c:v>-40</c:v>
                      </c:pt>
                      <c:pt idx="420">
                        <c:v>-39.799999999999997</c:v>
                      </c:pt>
                      <c:pt idx="421">
                        <c:v>-39.700000000000003</c:v>
                      </c:pt>
                      <c:pt idx="422">
                        <c:v>-39.6</c:v>
                      </c:pt>
                      <c:pt idx="423">
                        <c:v>-39.5</c:v>
                      </c:pt>
                      <c:pt idx="424">
                        <c:v>-39.200000000000003</c:v>
                      </c:pt>
                      <c:pt idx="425">
                        <c:v>-39.200000000000003</c:v>
                      </c:pt>
                      <c:pt idx="426">
                        <c:v>-38.9</c:v>
                      </c:pt>
                      <c:pt idx="427">
                        <c:v>-38.9</c:v>
                      </c:pt>
                      <c:pt idx="428">
                        <c:v>-38.700000000000003</c:v>
                      </c:pt>
                      <c:pt idx="429">
                        <c:v>-38.6</c:v>
                      </c:pt>
                      <c:pt idx="430">
                        <c:v>-38.4</c:v>
                      </c:pt>
                      <c:pt idx="431">
                        <c:v>-38.5</c:v>
                      </c:pt>
                      <c:pt idx="432">
                        <c:v>-38.200000000000003</c:v>
                      </c:pt>
                      <c:pt idx="433">
                        <c:v>-38.200000000000003</c:v>
                      </c:pt>
                      <c:pt idx="434">
                        <c:v>-38</c:v>
                      </c:pt>
                      <c:pt idx="435">
                        <c:v>-37.9</c:v>
                      </c:pt>
                      <c:pt idx="436">
                        <c:v>-37.6</c:v>
                      </c:pt>
                      <c:pt idx="437">
                        <c:v>-37.799999999999997</c:v>
                      </c:pt>
                      <c:pt idx="438">
                        <c:v>-37.6</c:v>
                      </c:pt>
                      <c:pt idx="439">
                        <c:v>-37.4</c:v>
                      </c:pt>
                      <c:pt idx="440">
                        <c:v>-37.4</c:v>
                      </c:pt>
                      <c:pt idx="441">
                        <c:v>-37.1</c:v>
                      </c:pt>
                      <c:pt idx="442">
                        <c:v>-37.1</c:v>
                      </c:pt>
                      <c:pt idx="443">
                        <c:v>-36.9</c:v>
                      </c:pt>
                      <c:pt idx="444">
                        <c:v>-37</c:v>
                      </c:pt>
                      <c:pt idx="445">
                        <c:v>-36.799999999999997</c:v>
                      </c:pt>
                      <c:pt idx="446">
                        <c:v>-36.700000000000003</c:v>
                      </c:pt>
                      <c:pt idx="447">
                        <c:v>-36.5</c:v>
                      </c:pt>
                      <c:pt idx="448">
                        <c:v>-36.6</c:v>
                      </c:pt>
                      <c:pt idx="449">
                        <c:v>-36.200000000000003</c:v>
                      </c:pt>
                      <c:pt idx="450">
                        <c:v>-36.299999999999997</c:v>
                      </c:pt>
                      <c:pt idx="451">
                        <c:v>-35.9</c:v>
                      </c:pt>
                      <c:pt idx="452">
                        <c:v>-35.9</c:v>
                      </c:pt>
                      <c:pt idx="453">
                        <c:v>-35.799999999999997</c:v>
                      </c:pt>
                      <c:pt idx="454">
                        <c:v>-35.700000000000003</c:v>
                      </c:pt>
                      <c:pt idx="455">
                        <c:v>-35.700000000000003</c:v>
                      </c:pt>
                      <c:pt idx="456">
                        <c:v>-35.6</c:v>
                      </c:pt>
                      <c:pt idx="457">
                        <c:v>-35.4</c:v>
                      </c:pt>
                      <c:pt idx="458">
                        <c:v>-35.6</c:v>
                      </c:pt>
                      <c:pt idx="459">
                        <c:v>-35.299999999999997</c:v>
                      </c:pt>
                      <c:pt idx="460">
                        <c:v>-35.299999999999997</c:v>
                      </c:pt>
                      <c:pt idx="461">
                        <c:v>-35.1</c:v>
                      </c:pt>
                      <c:pt idx="462">
                        <c:v>-35</c:v>
                      </c:pt>
                      <c:pt idx="463">
                        <c:v>-34.9</c:v>
                      </c:pt>
                      <c:pt idx="464">
                        <c:v>-34.9</c:v>
                      </c:pt>
                      <c:pt idx="465">
                        <c:v>-34.700000000000003</c:v>
                      </c:pt>
                      <c:pt idx="466">
                        <c:v>-34.700000000000003</c:v>
                      </c:pt>
                      <c:pt idx="467">
                        <c:v>-34.6</c:v>
                      </c:pt>
                      <c:pt idx="468">
                        <c:v>-34.6</c:v>
                      </c:pt>
                      <c:pt idx="469">
                        <c:v>-34.299999999999997</c:v>
                      </c:pt>
                      <c:pt idx="470">
                        <c:v>-34.200000000000003</c:v>
                      </c:pt>
                      <c:pt idx="471">
                        <c:v>-34.1</c:v>
                      </c:pt>
                      <c:pt idx="472">
                        <c:v>-33.9</c:v>
                      </c:pt>
                      <c:pt idx="473">
                        <c:v>-33.799999999999997</c:v>
                      </c:pt>
                      <c:pt idx="474">
                        <c:v>-33.6</c:v>
                      </c:pt>
                      <c:pt idx="475">
                        <c:v>-33.799999999999997</c:v>
                      </c:pt>
                      <c:pt idx="476">
                        <c:v>-33.5</c:v>
                      </c:pt>
                      <c:pt idx="477">
                        <c:v>-33.5</c:v>
                      </c:pt>
                      <c:pt idx="478">
                        <c:v>-33.299999999999997</c:v>
                      </c:pt>
                      <c:pt idx="479">
                        <c:v>-33.299999999999997</c:v>
                      </c:pt>
                      <c:pt idx="480">
                        <c:v>-33</c:v>
                      </c:pt>
                      <c:pt idx="481">
                        <c:v>-33.200000000000003</c:v>
                      </c:pt>
                      <c:pt idx="482">
                        <c:v>-33</c:v>
                      </c:pt>
                      <c:pt idx="483">
                        <c:v>-32.799999999999997</c:v>
                      </c:pt>
                      <c:pt idx="484">
                        <c:v>-32.700000000000003</c:v>
                      </c:pt>
                      <c:pt idx="485">
                        <c:v>-32.6</c:v>
                      </c:pt>
                      <c:pt idx="486">
                        <c:v>-32.6</c:v>
                      </c:pt>
                      <c:pt idx="487">
                        <c:v>-32.4</c:v>
                      </c:pt>
                      <c:pt idx="488">
                        <c:v>-32.6</c:v>
                      </c:pt>
                      <c:pt idx="489">
                        <c:v>-32.299999999999997</c:v>
                      </c:pt>
                      <c:pt idx="490">
                        <c:v>-32.299999999999997</c:v>
                      </c:pt>
                      <c:pt idx="491">
                        <c:v>-32.1</c:v>
                      </c:pt>
                      <c:pt idx="492">
                        <c:v>-32.1</c:v>
                      </c:pt>
                      <c:pt idx="493">
                        <c:v>-32</c:v>
                      </c:pt>
                      <c:pt idx="494">
                        <c:v>-31.9</c:v>
                      </c:pt>
                      <c:pt idx="495">
                        <c:v>-32.1</c:v>
                      </c:pt>
                      <c:pt idx="496">
                        <c:v>-31.9</c:v>
                      </c:pt>
                      <c:pt idx="497">
                        <c:v>-31.9</c:v>
                      </c:pt>
                      <c:pt idx="498">
                        <c:v>-31.8</c:v>
                      </c:pt>
                      <c:pt idx="499">
                        <c:v>-31.6</c:v>
                      </c:pt>
                      <c:pt idx="500">
                        <c:v>-32.5</c:v>
                      </c:pt>
                      <c:pt idx="501">
                        <c:v>-31.9</c:v>
                      </c:pt>
                      <c:pt idx="502">
                        <c:v>-32.299999999999997</c:v>
                      </c:pt>
                      <c:pt idx="503">
                        <c:v>-32.299999999999997</c:v>
                      </c:pt>
                      <c:pt idx="504">
                        <c:v>-32.4</c:v>
                      </c:pt>
                      <c:pt idx="505">
                        <c:v>-32</c:v>
                      </c:pt>
                      <c:pt idx="506">
                        <c:v>-31.7</c:v>
                      </c:pt>
                      <c:pt idx="507">
                        <c:v>-31.8</c:v>
                      </c:pt>
                      <c:pt idx="508">
                        <c:v>-31.5</c:v>
                      </c:pt>
                      <c:pt idx="509">
                        <c:v>-31.6</c:v>
                      </c:pt>
                      <c:pt idx="510">
                        <c:v>-31.2</c:v>
                      </c:pt>
                      <c:pt idx="511">
                        <c:v>-31.4</c:v>
                      </c:pt>
                      <c:pt idx="512">
                        <c:v>-31.1</c:v>
                      </c:pt>
                      <c:pt idx="513">
                        <c:v>-31</c:v>
                      </c:pt>
                      <c:pt idx="514">
                        <c:v>-30.9</c:v>
                      </c:pt>
                      <c:pt idx="515">
                        <c:v>-31.2</c:v>
                      </c:pt>
                      <c:pt idx="516">
                        <c:v>-31.6</c:v>
                      </c:pt>
                      <c:pt idx="517">
                        <c:v>-32.4</c:v>
                      </c:pt>
                      <c:pt idx="518">
                        <c:v>-32.5</c:v>
                      </c:pt>
                      <c:pt idx="519">
                        <c:v>-33.5</c:v>
                      </c:pt>
                      <c:pt idx="520">
                        <c:v>-32.5</c:v>
                      </c:pt>
                      <c:pt idx="521">
                        <c:v>-32</c:v>
                      </c:pt>
                      <c:pt idx="522">
                        <c:v>-31.8</c:v>
                      </c:pt>
                      <c:pt idx="523">
                        <c:v>-31.4</c:v>
                      </c:pt>
                      <c:pt idx="524">
                        <c:v>-31.1</c:v>
                      </c:pt>
                      <c:pt idx="525">
                        <c:v>-30.9</c:v>
                      </c:pt>
                      <c:pt idx="526">
                        <c:v>-31</c:v>
                      </c:pt>
                      <c:pt idx="527">
                        <c:v>-31</c:v>
                      </c:pt>
                      <c:pt idx="528">
                        <c:v>-31.1</c:v>
                      </c:pt>
                      <c:pt idx="529">
                        <c:v>-31</c:v>
                      </c:pt>
                      <c:pt idx="530">
                        <c:v>-30.6</c:v>
                      </c:pt>
                      <c:pt idx="531">
                        <c:v>-30.6</c:v>
                      </c:pt>
                      <c:pt idx="532">
                        <c:v>-30.5</c:v>
                      </c:pt>
                      <c:pt idx="533">
                        <c:v>-30.3</c:v>
                      </c:pt>
                      <c:pt idx="534">
                        <c:v>-30.3</c:v>
                      </c:pt>
                      <c:pt idx="535">
                        <c:v>-30.2</c:v>
                      </c:pt>
                      <c:pt idx="536">
                        <c:v>-30.3</c:v>
                      </c:pt>
                      <c:pt idx="537">
                        <c:v>-30.1</c:v>
                      </c:pt>
                      <c:pt idx="538">
                        <c:v>-30.3</c:v>
                      </c:pt>
                      <c:pt idx="539">
                        <c:v>-30.2</c:v>
                      </c:pt>
                      <c:pt idx="540">
                        <c:v>-30</c:v>
                      </c:pt>
                      <c:pt idx="541">
                        <c:v>-30.2</c:v>
                      </c:pt>
                      <c:pt idx="542">
                        <c:v>-29.8</c:v>
                      </c:pt>
                      <c:pt idx="543">
                        <c:v>-30.2</c:v>
                      </c:pt>
                      <c:pt idx="544">
                        <c:v>-29.9</c:v>
                      </c:pt>
                      <c:pt idx="545">
                        <c:v>-30.2</c:v>
                      </c:pt>
                      <c:pt idx="546">
                        <c:v>-30.3</c:v>
                      </c:pt>
                      <c:pt idx="547">
                        <c:v>-30.1</c:v>
                      </c:pt>
                      <c:pt idx="548">
                        <c:v>-30.3</c:v>
                      </c:pt>
                      <c:pt idx="549">
                        <c:v>-30.3</c:v>
                      </c:pt>
                      <c:pt idx="550">
                        <c:v>-30.2</c:v>
                      </c:pt>
                      <c:pt idx="551">
                        <c:v>-30.4</c:v>
                      </c:pt>
                      <c:pt idx="552">
                        <c:v>-30.1</c:v>
                      </c:pt>
                      <c:pt idx="553">
                        <c:v>-30.4</c:v>
                      </c:pt>
                      <c:pt idx="554">
                        <c:v>-30.3</c:v>
                      </c:pt>
                      <c:pt idx="555">
                        <c:v>-30.1</c:v>
                      </c:pt>
                      <c:pt idx="556">
                        <c:v>-30.3</c:v>
                      </c:pt>
                      <c:pt idx="557">
                        <c:v>-30.1</c:v>
                      </c:pt>
                      <c:pt idx="558">
                        <c:v>-30.2</c:v>
                      </c:pt>
                      <c:pt idx="559">
                        <c:v>-30.2</c:v>
                      </c:pt>
                      <c:pt idx="560">
                        <c:v>-30.1</c:v>
                      </c:pt>
                      <c:pt idx="561">
                        <c:v>-30.2</c:v>
                      </c:pt>
                      <c:pt idx="562">
                        <c:v>-30.1</c:v>
                      </c:pt>
                      <c:pt idx="563">
                        <c:v>-30</c:v>
                      </c:pt>
                      <c:pt idx="564">
                        <c:v>-30.4</c:v>
                      </c:pt>
                      <c:pt idx="565">
                        <c:v>-29.9</c:v>
                      </c:pt>
                      <c:pt idx="566">
                        <c:v>-30.2</c:v>
                      </c:pt>
                      <c:pt idx="567">
                        <c:v>-30.1</c:v>
                      </c:pt>
                      <c:pt idx="568">
                        <c:v>-30.2</c:v>
                      </c:pt>
                      <c:pt idx="569">
                        <c:v>-30.3</c:v>
                      </c:pt>
                      <c:pt idx="570">
                        <c:v>-30.1</c:v>
                      </c:pt>
                      <c:pt idx="571">
                        <c:v>-30.1</c:v>
                      </c:pt>
                      <c:pt idx="572">
                        <c:v>-30.2</c:v>
                      </c:pt>
                      <c:pt idx="573">
                        <c:v>-30.1</c:v>
                      </c:pt>
                      <c:pt idx="574">
                        <c:v>-30.3</c:v>
                      </c:pt>
                      <c:pt idx="575">
                        <c:v>-30</c:v>
                      </c:pt>
                      <c:pt idx="576">
                        <c:v>-30</c:v>
                      </c:pt>
                      <c:pt idx="577">
                        <c:v>-30.3</c:v>
                      </c:pt>
                      <c:pt idx="578">
                        <c:v>-29.9</c:v>
                      </c:pt>
                      <c:pt idx="579">
                        <c:v>-30.1</c:v>
                      </c:pt>
                      <c:pt idx="580">
                        <c:v>-30.2</c:v>
                      </c:pt>
                      <c:pt idx="581">
                        <c:v>-30</c:v>
                      </c:pt>
                      <c:pt idx="582">
                        <c:v>-30.2</c:v>
                      </c:pt>
                      <c:pt idx="583">
                        <c:v>-29.9</c:v>
                      </c:pt>
                      <c:pt idx="584">
                        <c:v>-30.2</c:v>
                      </c:pt>
                      <c:pt idx="585">
                        <c:v>-30</c:v>
                      </c:pt>
                      <c:pt idx="586">
                        <c:v>-30</c:v>
                      </c:pt>
                      <c:pt idx="587">
                        <c:v>-30</c:v>
                      </c:pt>
                      <c:pt idx="588">
                        <c:v>-29.9</c:v>
                      </c:pt>
                      <c:pt idx="589">
                        <c:v>-30.1</c:v>
                      </c:pt>
                      <c:pt idx="590">
                        <c:v>-29.9</c:v>
                      </c:pt>
                      <c:pt idx="591">
                        <c:v>-29.9</c:v>
                      </c:pt>
                      <c:pt idx="592">
                        <c:v>-30.1</c:v>
                      </c:pt>
                      <c:pt idx="593">
                        <c:v>-29.9</c:v>
                      </c:pt>
                      <c:pt idx="594">
                        <c:v>-30.2</c:v>
                      </c:pt>
                      <c:pt idx="595">
                        <c:v>-30</c:v>
                      </c:pt>
                      <c:pt idx="596">
                        <c:v>-29.9</c:v>
                      </c:pt>
                      <c:pt idx="597">
                        <c:v>-30.1</c:v>
                      </c:pt>
                      <c:pt idx="598">
                        <c:v>-29.6</c:v>
                      </c:pt>
                      <c:pt idx="599">
                        <c:v>-30</c:v>
                      </c:pt>
                      <c:pt idx="600">
                        <c:v>-30.1</c:v>
                      </c:pt>
                      <c:pt idx="601">
                        <c:v>-29.8</c:v>
                      </c:pt>
                      <c:pt idx="602">
                        <c:v>-30.2</c:v>
                      </c:pt>
                      <c:pt idx="603">
                        <c:v>-30</c:v>
                      </c:pt>
                      <c:pt idx="604">
                        <c:v>-30</c:v>
                      </c:pt>
                      <c:pt idx="605">
                        <c:v>-30.1</c:v>
                      </c:pt>
                      <c:pt idx="606">
                        <c:v>-29.9</c:v>
                      </c:pt>
                      <c:pt idx="607">
                        <c:v>-30.1</c:v>
                      </c:pt>
                      <c:pt idx="608">
                        <c:v>-30.1</c:v>
                      </c:pt>
                      <c:pt idx="609">
                        <c:v>-30.1</c:v>
                      </c:pt>
                      <c:pt idx="610">
                        <c:v>-30.3</c:v>
                      </c:pt>
                      <c:pt idx="611">
                        <c:v>-29.8</c:v>
                      </c:pt>
                      <c:pt idx="612">
                        <c:v>-30</c:v>
                      </c:pt>
                      <c:pt idx="613">
                        <c:v>-29.9</c:v>
                      </c:pt>
                      <c:pt idx="614">
                        <c:v>-29.8</c:v>
                      </c:pt>
                      <c:pt idx="615">
                        <c:v>-30.1</c:v>
                      </c:pt>
                      <c:pt idx="616">
                        <c:v>-29.9</c:v>
                      </c:pt>
                      <c:pt idx="617">
                        <c:v>-29.9</c:v>
                      </c:pt>
                      <c:pt idx="618">
                        <c:v>-29.9</c:v>
                      </c:pt>
                      <c:pt idx="619">
                        <c:v>-29.6</c:v>
                      </c:pt>
                      <c:pt idx="620">
                        <c:v>-30</c:v>
                      </c:pt>
                      <c:pt idx="621">
                        <c:v>-29.9</c:v>
                      </c:pt>
                      <c:pt idx="622">
                        <c:v>-29.5</c:v>
                      </c:pt>
                      <c:pt idx="623">
                        <c:v>-30.2</c:v>
                      </c:pt>
                      <c:pt idx="624">
                        <c:v>-29.8</c:v>
                      </c:pt>
                      <c:pt idx="625">
                        <c:v>-30</c:v>
                      </c:pt>
                      <c:pt idx="626">
                        <c:v>-32.1</c:v>
                      </c:pt>
                      <c:pt idx="627">
                        <c:v>-30.9</c:v>
                      </c:pt>
                      <c:pt idx="628">
                        <c:v>-29.4</c:v>
                      </c:pt>
                      <c:pt idx="629">
                        <c:v>-28.7</c:v>
                      </c:pt>
                      <c:pt idx="630">
                        <c:v>-29.4</c:v>
                      </c:pt>
                      <c:pt idx="631">
                        <c:v>-29.3</c:v>
                      </c:pt>
                      <c:pt idx="632">
                        <c:v>-28.6</c:v>
                      </c:pt>
                      <c:pt idx="633">
                        <c:v>-28.2</c:v>
                      </c:pt>
                      <c:pt idx="634">
                        <c:v>-27.8</c:v>
                      </c:pt>
                      <c:pt idx="635">
                        <c:v>-28</c:v>
                      </c:pt>
                      <c:pt idx="636">
                        <c:v>-27.5</c:v>
                      </c:pt>
                      <c:pt idx="637">
                        <c:v>-27.9</c:v>
                      </c:pt>
                      <c:pt idx="638">
                        <c:v>-27.5</c:v>
                      </c:pt>
                      <c:pt idx="639">
                        <c:v>-27.4</c:v>
                      </c:pt>
                      <c:pt idx="640">
                        <c:v>-27.5</c:v>
                      </c:pt>
                      <c:pt idx="641">
                        <c:v>-27.3</c:v>
                      </c:pt>
                      <c:pt idx="642">
                        <c:v>-27.5</c:v>
                      </c:pt>
                      <c:pt idx="643">
                        <c:v>-27.3</c:v>
                      </c:pt>
                      <c:pt idx="644">
                        <c:v>-27.3</c:v>
                      </c:pt>
                      <c:pt idx="645">
                        <c:v>-27.5</c:v>
                      </c:pt>
                      <c:pt idx="646">
                        <c:v>-27.1</c:v>
                      </c:pt>
                      <c:pt idx="647">
                        <c:v>-27</c:v>
                      </c:pt>
                      <c:pt idx="648">
                        <c:v>-27</c:v>
                      </c:pt>
                      <c:pt idx="649">
                        <c:v>-26.8</c:v>
                      </c:pt>
                      <c:pt idx="650">
                        <c:v>-26.9</c:v>
                      </c:pt>
                      <c:pt idx="651">
                        <c:v>-26.6</c:v>
                      </c:pt>
                      <c:pt idx="652">
                        <c:v>-26.7</c:v>
                      </c:pt>
                      <c:pt idx="653">
                        <c:v>-26.6</c:v>
                      </c:pt>
                      <c:pt idx="654">
                        <c:v>-26.6</c:v>
                      </c:pt>
                      <c:pt idx="655">
                        <c:v>-26.6</c:v>
                      </c:pt>
                      <c:pt idx="656">
                        <c:v>-26.4</c:v>
                      </c:pt>
                      <c:pt idx="657">
                        <c:v>-26.4</c:v>
                      </c:pt>
                      <c:pt idx="658">
                        <c:v>-26.3</c:v>
                      </c:pt>
                      <c:pt idx="659">
                        <c:v>-26.3</c:v>
                      </c:pt>
                      <c:pt idx="660">
                        <c:v>-26.1</c:v>
                      </c:pt>
                      <c:pt idx="661">
                        <c:v>-26.2</c:v>
                      </c:pt>
                      <c:pt idx="662">
                        <c:v>-26.3</c:v>
                      </c:pt>
                      <c:pt idx="663">
                        <c:v>-26</c:v>
                      </c:pt>
                      <c:pt idx="664">
                        <c:v>-26.1</c:v>
                      </c:pt>
                      <c:pt idx="665">
                        <c:v>-25.9</c:v>
                      </c:pt>
                      <c:pt idx="666">
                        <c:v>-26.1</c:v>
                      </c:pt>
                      <c:pt idx="667">
                        <c:v>-26.1</c:v>
                      </c:pt>
                      <c:pt idx="668">
                        <c:v>-25.8</c:v>
                      </c:pt>
                      <c:pt idx="669">
                        <c:v>-26</c:v>
                      </c:pt>
                      <c:pt idx="670">
                        <c:v>-25.8</c:v>
                      </c:pt>
                      <c:pt idx="671">
                        <c:v>-25.9</c:v>
                      </c:pt>
                      <c:pt idx="672">
                        <c:v>-25.9</c:v>
                      </c:pt>
                      <c:pt idx="673">
                        <c:v>-25.9</c:v>
                      </c:pt>
                      <c:pt idx="674">
                        <c:v>-25.7</c:v>
                      </c:pt>
                      <c:pt idx="675">
                        <c:v>-25.8</c:v>
                      </c:pt>
                      <c:pt idx="676">
                        <c:v>-25.8</c:v>
                      </c:pt>
                      <c:pt idx="677">
                        <c:v>-25.7</c:v>
                      </c:pt>
                      <c:pt idx="678">
                        <c:v>-25.7</c:v>
                      </c:pt>
                      <c:pt idx="679">
                        <c:v>-25.7</c:v>
                      </c:pt>
                      <c:pt idx="680">
                        <c:v>-25.7</c:v>
                      </c:pt>
                      <c:pt idx="681">
                        <c:v>-25.6</c:v>
                      </c:pt>
                      <c:pt idx="682">
                        <c:v>-25.7</c:v>
                      </c:pt>
                      <c:pt idx="683">
                        <c:v>-25.6</c:v>
                      </c:pt>
                      <c:pt idx="684">
                        <c:v>-25.7</c:v>
                      </c:pt>
                      <c:pt idx="685">
                        <c:v>-25.5</c:v>
                      </c:pt>
                      <c:pt idx="686">
                        <c:v>-25.7</c:v>
                      </c:pt>
                      <c:pt idx="687">
                        <c:v>-25.5</c:v>
                      </c:pt>
                      <c:pt idx="688">
                        <c:v>-25.5</c:v>
                      </c:pt>
                      <c:pt idx="689">
                        <c:v>-25.7</c:v>
                      </c:pt>
                      <c:pt idx="690">
                        <c:v>-25.4</c:v>
                      </c:pt>
                      <c:pt idx="691">
                        <c:v>-25.6</c:v>
                      </c:pt>
                      <c:pt idx="692">
                        <c:v>-25.5</c:v>
                      </c:pt>
                      <c:pt idx="693">
                        <c:v>-25.2</c:v>
                      </c:pt>
                      <c:pt idx="694">
                        <c:v>-25.6</c:v>
                      </c:pt>
                      <c:pt idx="695">
                        <c:v>-25.3</c:v>
                      </c:pt>
                      <c:pt idx="696">
                        <c:v>-25.4</c:v>
                      </c:pt>
                      <c:pt idx="697">
                        <c:v>-25.4</c:v>
                      </c:pt>
                      <c:pt idx="698">
                        <c:v>-25.3</c:v>
                      </c:pt>
                      <c:pt idx="699">
                        <c:v>-25.4</c:v>
                      </c:pt>
                      <c:pt idx="700">
                        <c:v>-25.4</c:v>
                      </c:pt>
                      <c:pt idx="701">
                        <c:v>-25.3</c:v>
                      </c:pt>
                      <c:pt idx="702">
                        <c:v>-25.4</c:v>
                      </c:pt>
                      <c:pt idx="703">
                        <c:v>-25.1</c:v>
                      </c:pt>
                      <c:pt idx="704">
                        <c:v>-25.4</c:v>
                      </c:pt>
                      <c:pt idx="705">
                        <c:v>-25.2</c:v>
                      </c:pt>
                      <c:pt idx="706">
                        <c:v>-25.2</c:v>
                      </c:pt>
                      <c:pt idx="707">
                        <c:v>-25.1</c:v>
                      </c:pt>
                      <c:pt idx="708">
                        <c:v>-25</c:v>
                      </c:pt>
                      <c:pt idx="709">
                        <c:v>-25.3</c:v>
                      </c:pt>
                      <c:pt idx="710">
                        <c:v>-25.1</c:v>
                      </c:pt>
                      <c:pt idx="711">
                        <c:v>-25.1</c:v>
                      </c:pt>
                      <c:pt idx="712">
                        <c:v>-25.1</c:v>
                      </c:pt>
                      <c:pt idx="713">
                        <c:v>-25.1</c:v>
                      </c:pt>
                      <c:pt idx="714">
                        <c:v>-25.1</c:v>
                      </c:pt>
                      <c:pt idx="715">
                        <c:v>-25.1</c:v>
                      </c:pt>
                      <c:pt idx="716">
                        <c:v>-24.9</c:v>
                      </c:pt>
                      <c:pt idx="717">
                        <c:v>-25.1</c:v>
                      </c:pt>
                      <c:pt idx="718">
                        <c:v>-24.8</c:v>
                      </c:pt>
                      <c:pt idx="719">
                        <c:v>-25</c:v>
                      </c:pt>
                      <c:pt idx="720">
                        <c:v>-24.8</c:v>
                      </c:pt>
                      <c:pt idx="721">
                        <c:v>-24.9</c:v>
                      </c:pt>
                      <c:pt idx="722">
                        <c:v>-24.9</c:v>
                      </c:pt>
                      <c:pt idx="723">
                        <c:v>-24.7</c:v>
                      </c:pt>
                      <c:pt idx="724">
                        <c:v>-25</c:v>
                      </c:pt>
                      <c:pt idx="725">
                        <c:v>-24.8</c:v>
                      </c:pt>
                      <c:pt idx="726">
                        <c:v>-24.8</c:v>
                      </c:pt>
                      <c:pt idx="727">
                        <c:v>-24.7</c:v>
                      </c:pt>
                      <c:pt idx="728">
                        <c:v>-24.6</c:v>
                      </c:pt>
                      <c:pt idx="729">
                        <c:v>-24.7</c:v>
                      </c:pt>
                      <c:pt idx="730">
                        <c:v>-24.6</c:v>
                      </c:pt>
                      <c:pt idx="731">
                        <c:v>-24.6</c:v>
                      </c:pt>
                      <c:pt idx="732">
                        <c:v>-24.8</c:v>
                      </c:pt>
                      <c:pt idx="733">
                        <c:v>-24.4</c:v>
                      </c:pt>
                      <c:pt idx="734">
                        <c:v>-24.7</c:v>
                      </c:pt>
                      <c:pt idx="735">
                        <c:v>-24.4</c:v>
                      </c:pt>
                      <c:pt idx="736">
                        <c:v>-24.6</c:v>
                      </c:pt>
                      <c:pt idx="737">
                        <c:v>-24.6</c:v>
                      </c:pt>
                      <c:pt idx="738">
                        <c:v>-24.4</c:v>
                      </c:pt>
                      <c:pt idx="739">
                        <c:v>-24.5</c:v>
                      </c:pt>
                      <c:pt idx="740">
                        <c:v>-24.4</c:v>
                      </c:pt>
                      <c:pt idx="741">
                        <c:v>-24.3</c:v>
                      </c:pt>
                      <c:pt idx="742">
                        <c:v>-24.4</c:v>
                      </c:pt>
                      <c:pt idx="743">
                        <c:v>-24.1</c:v>
                      </c:pt>
                      <c:pt idx="744">
                        <c:v>-24.4</c:v>
                      </c:pt>
                      <c:pt idx="745">
                        <c:v>-24.3</c:v>
                      </c:pt>
                      <c:pt idx="746">
                        <c:v>-24.2</c:v>
                      </c:pt>
                      <c:pt idx="747">
                        <c:v>-24.3</c:v>
                      </c:pt>
                      <c:pt idx="748">
                        <c:v>-24.1</c:v>
                      </c:pt>
                      <c:pt idx="749">
                        <c:v>-24.2</c:v>
                      </c:pt>
                      <c:pt idx="750">
                        <c:v>-24</c:v>
                      </c:pt>
                      <c:pt idx="751">
                        <c:v>-24.2</c:v>
                      </c:pt>
                      <c:pt idx="752">
                        <c:v>-24.1</c:v>
                      </c:pt>
                      <c:pt idx="753">
                        <c:v>-24.1</c:v>
                      </c:pt>
                      <c:pt idx="754">
                        <c:v>-24.1</c:v>
                      </c:pt>
                      <c:pt idx="755">
                        <c:v>-24.2</c:v>
                      </c:pt>
                      <c:pt idx="756">
                        <c:v>-24</c:v>
                      </c:pt>
                      <c:pt idx="757">
                        <c:v>-24.1</c:v>
                      </c:pt>
                      <c:pt idx="758">
                        <c:v>-24.1</c:v>
                      </c:pt>
                      <c:pt idx="759">
                        <c:v>-23.9</c:v>
                      </c:pt>
                      <c:pt idx="760">
                        <c:v>-24.1</c:v>
                      </c:pt>
                      <c:pt idx="761">
                        <c:v>-23.9</c:v>
                      </c:pt>
                      <c:pt idx="762">
                        <c:v>-24</c:v>
                      </c:pt>
                      <c:pt idx="763">
                        <c:v>-23.8</c:v>
                      </c:pt>
                      <c:pt idx="764">
                        <c:v>-23.9</c:v>
                      </c:pt>
                      <c:pt idx="765">
                        <c:v>-23.9</c:v>
                      </c:pt>
                      <c:pt idx="766">
                        <c:v>-23.8</c:v>
                      </c:pt>
                      <c:pt idx="767">
                        <c:v>-23.9</c:v>
                      </c:pt>
                      <c:pt idx="768">
                        <c:v>-23.7</c:v>
                      </c:pt>
                      <c:pt idx="769">
                        <c:v>-23.9</c:v>
                      </c:pt>
                      <c:pt idx="770">
                        <c:v>-23.6</c:v>
                      </c:pt>
                      <c:pt idx="771">
                        <c:v>-23.8</c:v>
                      </c:pt>
                      <c:pt idx="772">
                        <c:v>-23.5</c:v>
                      </c:pt>
                      <c:pt idx="773">
                        <c:v>-23.7</c:v>
                      </c:pt>
                      <c:pt idx="774">
                        <c:v>-23.4</c:v>
                      </c:pt>
                      <c:pt idx="775">
                        <c:v>-23.4</c:v>
                      </c:pt>
                      <c:pt idx="776">
                        <c:v>-23.5</c:v>
                      </c:pt>
                      <c:pt idx="777">
                        <c:v>-23.4</c:v>
                      </c:pt>
                      <c:pt idx="778">
                        <c:v>-23.5</c:v>
                      </c:pt>
                      <c:pt idx="779">
                        <c:v>-23.1</c:v>
                      </c:pt>
                      <c:pt idx="780">
                        <c:v>-23.5</c:v>
                      </c:pt>
                      <c:pt idx="781">
                        <c:v>-23.2</c:v>
                      </c:pt>
                      <c:pt idx="782">
                        <c:v>-23.4</c:v>
                      </c:pt>
                      <c:pt idx="783">
                        <c:v>-23.2</c:v>
                      </c:pt>
                      <c:pt idx="784">
                        <c:v>-23.3</c:v>
                      </c:pt>
                      <c:pt idx="785">
                        <c:v>-23.3</c:v>
                      </c:pt>
                      <c:pt idx="786">
                        <c:v>-23.1</c:v>
                      </c:pt>
                      <c:pt idx="787">
                        <c:v>-23.3</c:v>
                      </c:pt>
                      <c:pt idx="788">
                        <c:v>-23</c:v>
                      </c:pt>
                      <c:pt idx="789">
                        <c:v>-23.1</c:v>
                      </c:pt>
                      <c:pt idx="790">
                        <c:v>-23.2</c:v>
                      </c:pt>
                      <c:pt idx="791">
                        <c:v>-22.9</c:v>
                      </c:pt>
                      <c:pt idx="792">
                        <c:v>-23</c:v>
                      </c:pt>
                      <c:pt idx="793">
                        <c:v>-23</c:v>
                      </c:pt>
                      <c:pt idx="794">
                        <c:v>-22.7</c:v>
                      </c:pt>
                      <c:pt idx="795">
                        <c:v>-23</c:v>
                      </c:pt>
                      <c:pt idx="796">
                        <c:v>-23.1</c:v>
                      </c:pt>
                      <c:pt idx="797">
                        <c:v>-22.8</c:v>
                      </c:pt>
                      <c:pt idx="798">
                        <c:v>-22.9</c:v>
                      </c:pt>
                      <c:pt idx="799">
                        <c:v>-22.8</c:v>
                      </c:pt>
                      <c:pt idx="800">
                        <c:v>-22.8</c:v>
                      </c:pt>
                      <c:pt idx="801">
                        <c:v>-22.8</c:v>
                      </c:pt>
                      <c:pt idx="802">
                        <c:v>-22.5</c:v>
                      </c:pt>
                      <c:pt idx="803">
                        <c:v>-22.7</c:v>
                      </c:pt>
                      <c:pt idx="804">
                        <c:v>-22.5</c:v>
                      </c:pt>
                      <c:pt idx="805">
                        <c:v>-22.5</c:v>
                      </c:pt>
                      <c:pt idx="806">
                        <c:v>-22.6</c:v>
                      </c:pt>
                      <c:pt idx="807">
                        <c:v>-22.3</c:v>
                      </c:pt>
                      <c:pt idx="808">
                        <c:v>-22.6</c:v>
                      </c:pt>
                      <c:pt idx="809">
                        <c:v>-22.2</c:v>
                      </c:pt>
                      <c:pt idx="810">
                        <c:v>-22.3</c:v>
                      </c:pt>
                      <c:pt idx="811">
                        <c:v>-22.2</c:v>
                      </c:pt>
                      <c:pt idx="812">
                        <c:v>-22.2</c:v>
                      </c:pt>
                      <c:pt idx="813">
                        <c:v>-22.3</c:v>
                      </c:pt>
                      <c:pt idx="814">
                        <c:v>-22</c:v>
                      </c:pt>
                      <c:pt idx="815">
                        <c:v>-22.1</c:v>
                      </c:pt>
                      <c:pt idx="816">
                        <c:v>-22.1</c:v>
                      </c:pt>
                      <c:pt idx="817">
                        <c:v>-21.7</c:v>
                      </c:pt>
                      <c:pt idx="818">
                        <c:v>-22</c:v>
                      </c:pt>
                      <c:pt idx="819">
                        <c:v>-21.7</c:v>
                      </c:pt>
                      <c:pt idx="820">
                        <c:v>-21.8</c:v>
                      </c:pt>
                      <c:pt idx="821">
                        <c:v>-21.7</c:v>
                      </c:pt>
                      <c:pt idx="822">
                        <c:v>-21.7</c:v>
                      </c:pt>
                      <c:pt idx="823">
                        <c:v>-21.8</c:v>
                      </c:pt>
                      <c:pt idx="824">
                        <c:v>-21.5</c:v>
                      </c:pt>
                      <c:pt idx="825">
                        <c:v>-21.5</c:v>
                      </c:pt>
                      <c:pt idx="826">
                        <c:v>-21.5</c:v>
                      </c:pt>
                      <c:pt idx="827">
                        <c:v>-21.2</c:v>
                      </c:pt>
                      <c:pt idx="828">
                        <c:v>-21.3</c:v>
                      </c:pt>
                      <c:pt idx="829">
                        <c:v>-21.3</c:v>
                      </c:pt>
                      <c:pt idx="830">
                        <c:v>-21</c:v>
                      </c:pt>
                      <c:pt idx="831">
                        <c:v>-21.2</c:v>
                      </c:pt>
                      <c:pt idx="832">
                        <c:v>-21.1</c:v>
                      </c:pt>
                      <c:pt idx="833">
                        <c:v>-21</c:v>
                      </c:pt>
                      <c:pt idx="834">
                        <c:v>-21.1</c:v>
                      </c:pt>
                      <c:pt idx="835">
                        <c:v>-20.8</c:v>
                      </c:pt>
                      <c:pt idx="836">
                        <c:v>-20.9</c:v>
                      </c:pt>
                      <c:pt idx="837">
                        <c:v>-20.9</c:v>
                      </c:pt>
                      <c:pt idx="838">
                        <c:v>-20.399999999999999</c:v>
                      </c:pt>
                      <c:pt idx="839">
                        <c:v>-20.7</c:v>
                      </c:pt>
                      <c:pt idx="840">
                        <c:v>-20.5</c:v>
                      </c:pt>
                      <c:pt idx="841">
                        <c:v>-20.399999999999999</c:v>
                      </c:pt>
                      <c:pt idx="842">
                        <c:v>-20.6</c:v>
                      </c:pt>
                      <c:pt idx="843">
                        <c:v>-20.3</c:v>
                      </c:pt>
                      <c:pt idx="844">
                        <c:v>-20.5</c:v>
                      </c:pt>
                      <c:pt idx="845">
                        <c:v>-20.3</c:v>
                      </c:pt>
                      <c:pt idx="846">
                        <c:v>-20.100000000000001</c:v>
                      </c:pt>
                      <c:pt idx="847">
                        <c:v>-20.3</c:v>
                      </c:pt>
                      <c:pt idx="848">
                        <c:v>-20.100000000000001</c:v>
                      </c:pt>
                      <c:pt idx="849">
                        <c:v>-19.899999999999999</c:v>
                      </c:pt>
                      <c:pt idx="850">
                        <c:v>-20</c:v>
                      </c:pt>
                      <c:pt idx="851">
                        <c:v>-19.899999999999999</c:v>
                      </c:pt>
                      <c:pt idx="852">
                        <c:v>-19.600000000000001</c:v>
                      </c:pt>
                      <c:pt idx="853">
                        <c:v>-19.7</c:v>
                      </c:pt>
                      <c:pt idx="854">
                        <c:v>-19.7</c:v>
                      </c:pt>
                      <c:pt idx="855">
                        <c:v>-19.399999999999999</c:v>
                      </c:pt>
                      <c:pt idx="856">
                        <c:v>-19.600000000000001</c:v>
                      </c:pt>
                      <c:pt idx="857">
                        <c:v>-19.3</c:v>
                      </c:pt>
                      <c:pt idx="858">
                        <c:v>-19.5</c:v>
                      </c:pt>
                      <c:pt idx="859">
                        <c:v>-19.399999999999999</c:v>
                      </c:pt>
                      <c:pt idx="860">
                        <c:v>-19.3</c:v>
                      </c:pt>
                      <c:pt idx="861">
                        <c:v>-19.3</c:v>
                      </c:pt>
                      <c:pt idx="862">
                        <c:v>-19.100000000000001</c:v>
                      </c:pt>
                      <c:pt idx="863">
                        <c:v>-19.100000000000001</c:v>
                      </c:pt>
                      <c:pt idx="864">
                        <c:v>-18.8</c:v>
                      </c:pt>
                      <c:pt idx="865">
                        <c:v>-19</c:v>
                      </c:pt>
                      <c:pt idx="866">
                        <c:v>-18.7</c:v>
                      </c:pt>
                      <c:pt idx="867">
                        <c:v>-18.7</c:v>
                      </c:pt>
                      <c:pt idx="868">
                        <c:v>-18.600000000000001</c:v>
                      </c:pt>
                      <c:pt idx="869">
                        <c:v>-18.5</c:v>
                      </c:pt>
                      <c:pt idx="870">
                        <c:v>-18.399999999999999</c:v>
                      </c:pt>
                      <c:pt idx="871">
                        <c:v>-18.3</c:v>
                      </c:pt>
                      <c:pt idx="872">
                        <c:v>-18.399999999999999</c:v>
                      </c:pt>
                      <c:pt idx="873">
                        <c:v>-18</c:v>
                      </c:pt>
                      <c:pt idx="874">
                        <c:v>-18.2</c:v>
                      </c:pt>
                      <c:pt idx="875">
                        <c:v>-17.899999999999999</c:v>
                      </c:pt>
                      <c:pt idx="876">
                        <c:v>-17.899999999999999</c:v>
                      </c:pt>
                      <c:pt idx="877">
                        <c:v>-18</c:v>
                      </c:pt>
                      <c:pt idx="878">
                        <c:v>-17.600000000000001</c:v>
                      </c:pt>
                      <c:pt idx="879">
                        <c:v>-17.600000000000001</c:v>
                      </c:pt>
                      <c:pt idx="880">
                        <c:v>-17.3</c:v>
                      </c:pt>
                      <c:pt idx="881">
                        <c:v>-17.399999999999999</c:v>
                      </c:pt>
                      <c:pt idx="882">
                        <c:v>-17.399999999999999</c:v>
                      </c:pt>
                      <c:pt idx="883">
                        <c:v>-17.2</c:v>
                      </c:pt>
                      <c:pt idx="884">
                        <c:v>-17.3</c:v>
                      </c:pt>
                      <c:pt idx="885">
                        <c:v>-17</c:v>
                      </c:pt>
                      <c:pt idx="886">
                        <c:v>-16.8</c:v>
                      </c:pt>
                      <c:pt idx="887">
                        <c:v>-17</c:v>
                      </c:pt>
                      <c:pt idx="888">
                        <c:v>-16.600000000000001</c:v>
                      </c:pt>
                      <c:pt idx="889">
                        <c:v>-16.7</c:v>
                      </c:pt>
                      <c:pt idx="890">
                        <c:v>-16.5</c:v>
                      </c:pt>
                      <c:pt idx="891">
                        <c:v>-16.2</c:v>
                      </c:pt>
                      <c:pt idx="892">
                        <c:v>-16.399999999999999</c:v>
                      </c:pt>
                      <c:pt idx="893">
                        <c:v>-16</c:v>
                      </c:pt>
                      <c:pt idx="894">
                        <c:v>-16.100000000000001</c:v>
                      </c:pt>
                      <c:pt idx="895">
                        <c:v>-15.6</c:v>
                      </c:pt>
                      <c:pt idx="896">
                        <c:v>-15.8</c:v>
                      </c:pt>
                      <c:pt idx="897">
                        <c:v>-15.6</c:v>
                      </c:pt>
                      <c:pt idx="898">
                        <c:v>-15.4</c:v>
                      </c:pt>
                      <c:pt idx="899">
                        <c:v>-15.4</c:v>
                      </c:pt>
                      <c:pt idx="900">
                        <c:v>-15.3</c:v>
                      </c:pt>
                      <c:pt idx="901">
                        <c:v>-15.2</c:v>
                      </c:pt>
                      <c:pt idx="902">
                        <c:v>-15.2</c:v>
                      </c:pt>
                      <c:pt idx="903">
                        <c:v>-15.2</c:v>
                      </c:pt>
                      <c:pt idx="904">
                        <c:v>-15.3</c:v>
                      </c:pt>
                      <c:pt idx="905">
                        <c:v>-14.8</c:v>
                      </c:pt>
                      <c:pt idx="906">
                        <c:v>-15.1</c:v>
                      </c:pt>
                      <c:pt idx="907">
                        <c:v>-14.7</c:v>
                      </c:pt>
                      <c:pt idx="908">
                        <c:v>-14.7</c:v>
                      </c:pt>
                      <c:pt idx="909">
                        <c:v>-14.7</c:v>
                      </c:pt>
                      <c:pt idx="910">
                        <c:v>-14.3</c:v>
                      </c:pt>
                      <c:pt idx="911">
                        <c:v>-14.4</c:v>
                      </c:pt>
                      <c:pt idx="912">
                        <c:v>-14.3</c:v>
                      </c:pt>
                      <c:pt idx="913">
                        <c:v>-14.1</c:v>
                      </c:pt>
                      <c:pt idx="914">
                        <c:v>-14.2</c:v>
                      </c:pt>
                      <c:pt idx="915">
                        <c:v>-13.9</c:v>
                      </c:pt>
                      <c:pt idx="916">
                        <c:v>-14.1</c:v>
                      </c:pt>
                      <c:pt idx="917">
                        <c:v>-13.8</c:v>
                      </c:pt>
                      <c:pt idx="918">
                        <c:v>-13.6</c:v>
                      </c:pt>
                      <c:pt idx="919">
                        <c:v>-13.9</c:v>
                      </c:pt>
                      <c:pt idx="920">
                        <c:v>-13.4</c:v>
                      </c:pt>
                      <c:pt idx="921">
                        <c:v>-13.6</c:v>
                      </c:pt>
                      <c:pt idx="922">
                        <c:v>-13.3</c:v>
                      </c:pt>
                      <c:pt idx="923">
                        <c:v>-13.4</c:v>
                      </c:pt>
                      <c:pt idx="924">
                        <c:v>-13.2</c:v>
                      </c:pt>
                      <c:pt idx="925">
                        <c:v>-13.2</c:v>
                      </c:pt>
                      <c:pt idx="926">
                        <c:v>-13.2</c:v>
                      </c:pt>
                      <c:pt idx="927">
                        <c:v>-12.9</c:v>
                      </c:pt>
                      <c:pt idx="928">
                        <c:v>-13</c:v>
                      </c:pt>
                      <c:pt idx="929">
                        <c:v>-12.7</c:v>
                      </c:pt>
                      <c:pt idx="930">
                        <c:v>-12.8</c:v>
                      </c:pt>
                      <c:pt idx="931">
                        <c:v>-12.7</c:v>
                      </c:pt>
                      <c:pt idx="932">
                        <c:v>-12.4</c:v>
                      </c:pt>
                      <c:pt idx="933">
                        <c:v>-12.5</c:v>
                      </c:pt>
                      <c:pt idx="934">
                        <c:v>-12.1</c:v>
                      </c:pt>
                      <c:pt idx="935">
                        <c:v>-11.9</c:v>
                      </c:pt>
                      <c:pt idx="936">
                        <c:v>-12</c:v>
                      </c:pt>
                      <c:pt idx="937">
                        <c:v>-11.6</c:v>
                      </c:pt>
                      <c:pt idx="938">
                        <c:v>-11.8</c:v>
                      </c:pt>
                      <c:pt idx="939">
                        <c:v>-11.6</c:v>
                      </c:pt>
                      <c:pt idx="940">
                        <c:v>-11.5</c:v>
                      </c:pt>
                      <c:pt idx="941">
                        <c:v>-11.5</c:v>
                      </c:pt>
                      <c:pt idx="942">
                        <c:v>-11.4</c:v>
                      </c:pt>
                      <c:pt idx="943">
                        <c:v>-11.5</c:v>
                      </c:pt>
                      <c:pt idx="944">
                        <c:v>-11.3</c:v>
                      </c:pt>
                      <c:pt idx="945">
                        <c:v>-11.5</c:v>
                      </c:pt>
                      <c:pt idx="946">
                        <c:v>-11.3</c:v>
                      </c:pt>
                      <c:pt idx="947">
                        <c:v>-11.2</c:v>
                      </c:pt>
                      <c:pt idx="948">
                        <c:v>-11.4</c:v>
                      </c:pt>
                      <c:pt idx="949">
                        <c:v>-11.1</c:v>
                      </c:pt>
                      <c:pt idx="950">
                        <c:v>-11.4</c:v>
                      </c:pt>
                      <c:pt idx="951">
                        <c:v>-10.9</c:v>
                      </c:pt>
                      <c:pt idx="952">
                        <c:v>-11.2</c:v>
                      </c:pt>
                      <c:pt idx="953">
                        <c:v>-11.1</c:v>
                      </c:pt>
                      <c:pt idx="954">
                        <c:v>-10.9</c:v>
                      </c:pt>
                      <c:pt idx="955">
                        <c:v>-11.2</c:v>
                      </c:pt>
                      <c:pt idx="956">
                        <c:v>-10.9</c:v>
                      </c:pt>
                      <c:pt idx="957">
                        <c:v>-11.1</c:v>
                      </c:pt>
                      <c:pt idx="958">
                        <c:v>-11</c:v>
                      </c:pt>
                      <c:pt idx="959">
                        <c:v>-11</c:v>
                      </c:pt>
                      <c:pt idx="960">
                        <c:v>-11</c:v>
                      </c:pt>
                      <c:pt idx="961">
                        <c:v>-10.9</c:v>
                      </c:pt>
                      <c:pt idx="962">
                        <c:v>-11</c:v>
                      </c:pt>
                      <c:pt idx="963">
                        <c:v>-10.8</c:v>
                      </c:pt>
                      <c:pt idx="964">
                        <c:v>-11</c:v>
                      </c:pt>
                      <c:pt idx="965">
                        <c:v>-10.9</c:v>
                      </c:pt>
                      <c:pt idx="966">
                        <c:v>-10.7</c:v>
                      </c:pt>
                      <c:pt idx="967">
                        <c:v>-11.1</c:v>
                      </c:pt>
                      <c:pt idx="968">
                        <c:v>-10.7</c:v>
                      </c:pt>
                      <c:pt idx="969">
                        <c:v>-10.9</c:v>
                      </c:pt>
                      <c:pt idx="970">
                        <c:v>-10.8</c:v>
                      </c:pt>
                      <c:pt idx="971">
                        <c:v>-10.6</c:v>
                      </c:pt>
                      <c:pt idx="972">
                        <c:v>-10.9</c:v>
                      </c:pt>
                      <c:pt idx="973">
                        <c:v>-10.6</c:v>
                      </c:pt>
                      <c:pt idx="974">
                        <c:v>-11</c:v>
                      </c:pt>
                      <c:pt idx="975">
                        <c:v>-10.7</c:v>
                      </c:pt>
                      <c:pt idx="976">
                        <c:v>-10.9</c:v>
                      </c:pt>
                      <c:pt idx="977">
                        <c:v>-10.8</c:v>
                      </c:pt>
                      <c:pt idx="978">
                        <c:v>-10.8</c:v>
                      </c:pt>
                      <c:pt idx="979">
                        <c:v>-11</c:v>
                      </c:pt>
                      <c:pt idx="980">
                        <c:v>-10.7</c:v>
                      </c:pt>
                      <c:pt idx="981">
                        <c:v>-10.9</c:v>
                      </c:pt>
                      <c:pt idx="982">
                        <c:v>-10.7</c:v>
                      </c:pt>
                      <c:pt idx="983">
                        <c:v>-10.7</c:v>
                      </c:pt>
                      <c:pt idx="984">
                        <c:v>-10.9</c:v>
                      </c:pt>
                      <c:pt idx="985">
                        <c:v>-10.6</c:v>
                      </c:pt>
                      <c:pt idx="986">
                        <c:v>-10.8</c:v>
                      </c:pt>
                      <c:pt idx="987">
                        <c:v>-10.6</c:v>
                      </c:pt>
                      <c:pt idx="988">
                        <c:v>-10.7</c:v>
                      </c:pt>
                    </c:numCache>
                  </c:numRef>
                </c:yVal>
                <c:smooth val="1"/>
                <c:extLst xmlns:c15="http://schemas.microsoft.com/office/drawing/2012/chart">
                  <c:ext xmlns:c16="http://schemas.microsoft.com/office/drawing/2014/chart" uri="{C3380CC4-5D6E-409C-BE32-E72D297353CC}">
                    <c16:uniqueId val="{00000008-1AA9-4388-B2B9-18F84A50BB87}"/>
                  </c:ext>
                </c:extLst>
              </c15:ser>
            </c15:filteredScatterSeries>
          </c:ext>
        </c:extLst>
      </c:scatterChart>
      <c:scatterChart>
        <c:scatterStyle val="smoothMarker"/>
        <c:varyColors val="0"/>
        <c:dLbls>
          <c:showLegendKey val="0"/>
          <c:showVal val="0"/>
          <c:showCatName val="0"/>
          <c:showSerName val="0"/>
          <c:showPercent val="0"/>
          <c:showBubbleSize val="0"/>
        </c:dLbls>
        <c:axId val="250726272"/>
        <c:axId val="250724736"/>
        <c:extLst>
          <c:ext xmlns:c15="http://schemas.microsoft.com/office/drawing/2012/chart" uri="{02D57815-91ED-43cb-92C2-25804820EDAC}">
            <c15:filteredScatterSeries>
              <c15:ser>
                <c:idx val="8"/>
                <c:order val="6"/>
                <c:tx>
                  <c:strRef>
                    <c:extLst>
                      <c:ext uri="{02D57815-91ED-43cb-92C2-25804820EDAC}">
                        <c15:formulaRef>
                          <c15:sqref>'Process data log'!$N$7</c15:sqref>
                        </c15:formulaRef>
                      </c:ext>
                    </c:extLst>
                    <c:strCache>
                      <c:ptCount val="1"/>
                      <c:pt idx="0">
                        <c:v>Vaccum mbar</c:v>
                      </c:pt>
                    </c:strCache>
                  </c:strRef>
                </c:tx>
                <c:spPr>
                  <a:ln w="25400" cap="rnd">
                    <a:solidFill>
                      <a:schemeClr val="bg2">
                        <a:lumMod val="25000"/>
                      </a:schemeClr>
                    </a:solidFill>
                    <a:prstDash val="sysDash"/>
                    <a:round/>
                  </a:ln>
                  <a:effectLst/>
                </c:spPr>
                <c:marker>
                  <c:symbol val="none"/>
                </c:marker>
                <c:xVal>
                  <c:numRef>
                    <c:extLst>
                      <c:ex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c:ext uri="{02D57815-91ED-43cb-92C2-25804820EDAC}">
                        <c15:formulaRef>
                          <c15:sqref>'Process data log'!$N$8:$N$1143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3.4769999999999999</c:v>
                      </c:pt>
                      <c:pt idx="354">
                        <c:v>0.51300000000000001</c:v>
                      </c:pt>
                      <c:pt idx="355">
                        <c:v>0.312</c:v>
                      </c:pt>
                      <c:pt idx="356">
                        <c:v>0.28299999999999997</c:v>
                      </c:pt>
                      <c:pt idx="357">
                        <c:v>0.30599999999999999</c:v>
                      </c:pt>
                      <c:pt idx="358">
                        <c:v>0.312</c:v>
                      </c:pt>
                      <c:pt idx="359">
                        <c:v>0.30199999999999999</c:v>
                      </c:pt>
                      <c:pt idx="360">
                        <c:v>0.309</c:v>
                      </c:pt>
                      <c:pt idx="361">
                        <c:v>0.31</c:v>
                      </c:pt>
                      <c:pt idx="362">
                        <c:v>0.313</c:v>
                      </c:pt>
                      <c:pt idx="363">
                        <c:v>0.309</c:v>
                      </c:pt>
                      <c:pt idx="364">
                        <c:v>0.32100000000000001</c:v>
                      </c:pt>
                      <c:pt idx="365">
                        <c:v>0.30599999999999999</c:v>
                      </c:pt>
                      <c:pt idx="366">
                        <c:v>0.32100000000000001</c:v>
                      </c:pt>
                      <c:pt idx="367">
                        <c:v>0.30499999999999999</c:v>
                      </c:pt>
                      <c:pt idx="368">
                        <c:v>0.30099999999999999</c:v>
                      </c:pt>
                      <c:pt idx="369">
                        <c:v>0.30499999999999999</c:v>
                      </c:pt>
                      <c:pt idx="370">
                        <c:v>0.30599999999999999</c:v>
                      </c:pt>
                      <c:pt idx="371">
                        <c:v>0.31900000000000001</c:v>
                      </c:pt>
                      <c:pt idx="372">
                        <c:v>0.31</c:v>
                      </c:pt>
                      <c:pt idx="373">
                        <c:v>0.3</c:v>
                      </c:pt>
                      <c:pt idx="374">
                        <c:v>0.3</c:v>
                      </c:pt>
                      <c:pt idx="375">
                        <c:v>0.252</c:v>
                      </c:pt>
                      <c:pt idx="376">
                        <c:v>0.26900000000000002</c:v>
                      </c:pt>
                      <c:pt idx="377">
                        <c:v>0.29899999999999999</c:v>
                      </c:pt>
                      <c:pt idx="378">
                        <c:v>0.29299999999999998</c:v>
                      </c:pt>
                      <c:pt idx="379">
                        <c:v>0.28000000000000003</c:v>
                      </c:pt>
                      <c:pt idx="380">
                        <c:v>0.29599999999999999</c:v>
                      </c:pt>
                      <c:pt idx="381">
                        <c:v>0.13900000000000001</c:v>
                      </c:pt>
                      <c:pt idx="382">
                        <c:v>0.107</c:v>
                      </c:pt>
                      <c:pt idx="383">
                        <c:v>0.26900000000000002</c:v>
                      </c:pt>
                      <c:pt idx="384">
                        <c:v>0.25600000000000001</c:v>
                      </c:pt>
                      <c:pt idx="385">
                        <c:v>0.159</c:v>
                      </c:pt>
                      <c:pt idx="386">
                        <c:v>0.19700000000000001</c:v>
                      </c:pt>
                      <c:pt idx="387">
                        <c:v>0.152</c:v>
                      </c:pt>
                      <c:pt idx="388">
                        <c:v>0.182</c:v>
                      </c:pt>
                      <c:pt idx="389">
                        <c:v>0.114</c:v>
                      </c:pt>
                      <c:pt idx="390">
                        <c:v>0.252</c:v>
                      </c:pt>
                      <c:pt idx="391">
                        <c:v>0.25600000000000001</c:v>
                      </c:pt>
                      <c:pt idx="392">
                        <c:v>0.27900000000000003</c:v>
                      </c:pt>
                      <c:pt idx="393">
                        <c:v>0.27900000000000003</c:v>
                      </c:pt>
                      <c:pt idx="394">
                        <c:v>0.254</c:v>
                      </c:pt>
                      <c:pt idx="395">
                        <c:v>0.28000000000000003</c:v>
                      </c:pt>
                      <c:pt idx="396">
                        <c:v>0.27100000000000002</c:v>
                      </c:pt>
                      <c:pt idx="397">
                        <c:v>0.27600000000000002</c:v>
                      </c:pt>
                      <c:pt idx="398">
                        <c:v>0.28199999999999997</c:v>
                      </c:pt>
                      <c:pt idx="399">
                        <c:v>0.29699999999999999</c:v>
                      </c:pt>
                      <c:pt idx="400">
                        <c:v>0.27300000000000002</c:v>
                      </c:pt>
                      <c:pt idx="401">
                        <c:v>0.28699999999999998</c:v>
                      </c:pt>
                      <c:pt idx="402">
                        <c:v>0.29199999999999998</c:v>
                      </c:pt>
                      <c:pt idx="403">
                        <c:v>0.27500000000000002</c:v>
                      </c:pt>
                      <c:pt idx="404">
                        <c:v>0.24099999999999999</c:v>
                      </c:pt>
                      <c:pt idx="405">
                        <c:v>0.25</c:v>
                      </c:pt>
                      <c:pt idx="406">
                        <c:v>0.28299999999999997</c:v>
                      </c:pt>
                      <c:pt idx="407">
                        <c:v>0.28699999999999998</c:v>
                      </c:pt>
                      <c:pt idx="408">
                        <c:v>0.26300000000000001</c:v>
                      </c:pt>
                      <c:pt idx="409">
                        <c:v>0.28599999999999998</c:v>
                      </c:pt>
                      <c:pt idx="410">
                        <c:v>0.28000000000000003</c:v>
                      </c:pt>
                      <c:pt idx="411">
                        <c:v>0.29699999999999999</c:v>
                      </c:pt>
                      <c:pt idx="412">
                        <c:v>0.28299999999999997</c:v>
                      </c:pt>
                      <c:pt idx="413">
                        <c:v>0.28699999999999998</c:v>
                      </c:pt>
                      <c:pt idx="414">
                        <c:v>0.27400000000000002</c:v>
                      </c:pt>
                      <c:pt idx="415">
                        <c:v>0.254</c:v>
                      </c:pt>
                      <c:pt idx="416">
                        <c:v>0.25</c:v>
                      </c:pt>
                      <c:pt idx="417">
                        <c:v>0.27900000000000003</c:v>
                      </c:pt>
                      <c:pt idx="418">
                        <c:v>0.27800000000000002</c:v>
                      </c:pt>
                      <c:pt idx="419">
                        <c:v>0.28599999999999998</c:v>
                      </c:pt>
                      <c:pt idx="420">
                        <c:v>0.27900000000000003</c:v>
                      </c:pt>
                      <c:pt idx="421">
                        <c:v>0.28599999999999998</c:v>
                      </c:pt>
                      <c:pt idx="422">
                        <c:v>0.29299999999999998</c:v>
                      </c:pt>
                      <c:pt idx="423">
                        <c:v>0.29899999999999999</c:v>
                      </c:pt>
                      <c:pt idx="424">
                        <c:v>0.3</c:v>
                      </c:pt>
                      <c:pt idx="425">
                        <c:v>0.3</c:v>
                      </c:pt>
                      <c:pt idx="426">
                        <c:v>0.28599999999999998</c:v>
                      </c:pt>
                      <c:pt idx="427">
                        <c:v>0.28899999999999998</c:v>
                      </c:pt>
                      <c:pt idx="428">
                        <c:v>0.29299999999999998</c:v>
                      </c:pt>
                      <c:pt idx="429">
                        <c:v>0.28799999999999998</c:v>
                      </c:pt>
                      <c:pt idx="430">
                        <c:v>0.28299999999999997</c:v>
                      </c:pt>
                      <c:pt idx="431">
                        <c:v>0.28899999999999998</c:v>
                      </c:pt>
                      <c:pt idx="432">
                        <c:v>0.28699999999999998</c:v>
                      </c:pt>
                      <c:pt idx="433">
                        <c:v>0.28699999999999998</c:v>
                      </c:pt>
                      <c:pt idx="434">
                        <c:v>0.29299999999999998</c:v>
                      </c:pt>
                      <c:pt idx="435">
                        <c:v>0.29299999999999998</c:v>
                      </c:pt>
                      <c:pt idx="436">
                        <c:v>0.28699999999999998</c:v>
                      </c:pt>
                      <c:pt idx="437">
                        <c:v>0.27800000000000002</c:v>
                      </c:pt>
                      <c:pt idx="438">
                        <c:v>0.28599999999999998</c:v>
                      </c:pt>
                      <c:pt idx="439">
                        <c:v>0.254</c:v>
                      </c:pt>
                      <c:pt idx="440">
                        <c:v>0.28000000000000003</c:v>
                      </c:pt>
                      <c:pt idx="441">
                        <c:v>0.27600000000000002</c:v>
                      </c:pt>
                      <c:pt idx="442">
                        <c:v>0.29299999999999998</c:v>
                      </c:pt>
                      <c:pt idx="443">
                        <c:v>0.28399999999999997</c:v>
                      </c:pt>
                      <c:pt idx="444">
                        <c:v>0.28000000000000003</c:v>
                      </c:pt>
                      <c:pt idx="445">
                        <c:v>0.27600000000000002</c:v>
                      </c:pt>
                      <c:pt idx="446">
                        <c:v>0.27600000000000002</c:v>
                      </c:pt>
                      <c:pt idx="447">
                        <c:v>0.29499999999999998</c:v>
                      </c:pt>
                      <c:pt idx="448">
                        <c:v>0.28899999999999998</c:v>
                      </c:pt>
                      <c:pt idx="449">
                        <c:v>0.28899999999999998</c:v>
                      </c:pt>
                      <c:pt idx="450">
                        <c:v>0.28699999999999998</c:v>
                      </c:pt>
                      <c:pt idx="451">
                        <c:v>0.28399999999999997</c:v>
                      </c:pt>
                      <c:pt idx="452">
                        <c:v>0.28399999999999997</c:v>
                      </c:pt>
                      <c:pt idx="453">
                        <c:v>0.29099999999999998</c:v>
                      </c:pt>
                      <c:pt idx="454">
                        <c:v>0.28299999999999997</c:v>
                      </c:pt>
                      <c:pt idx="455">
                        <c:v>0.29599999999999999</c:v>
                      </c:pt>
                      <c:pt idx="456">
                        <c:v>0.25700000000000001</c:v>
                      </c:pt>
                      <c:pt idx="457">
                        <c:v>0.25600000000000001</c:v>
                      </c:pt>
                      <c:pt idx="458">
                        <c:v>0.253</c:v>
                      </c:pt>
                      <c:pt idx="459">
                        <c:v>0.245</c:v>
                      </c:pt>
                      <c:pt idx="460">
                        <c:v>0.28799999999999998</c:v>
                      </c:pt>
                      <c:pt idx="461">
                        <c:v>0.29599999999999999</c:v>
                      </c:pt>
                      <c:pt idx="462">
                        <c:v>0.29299999999999998</c:v>
                      </c:pt>
                      <c:pt idx="463">
                        <c:v>0.28299999999999997</c:v>
                      </c:pt>
                      <c:pt idx="464">
                        <c:v>0.28000000000000003</c:v>
                      </c:pt>
                      <c:pt idx="465">
                        <c:v>0.28000000000000003</c:v>
                      </c:pt>
                      <c:pt idx="466">
                        <c:v>0.27400000000000002</c:v>
                      </c:pt>
                      <c:pt idx="467">
                        <c:v>0.26100000000000001</c:v>
                      </c:pt>
                      <c:pt idx="468">
                        <c:v>0.26600000000000001</c:v>
                      </c:pt>
                      <c:pt idx="469">
                        <c:v>0.28899999999999998</c:v>
                      </c:pt>
                      <c:pt idx="470">
                        <c:v>0.26300000000000001</c:v>
                      </c:pt>
                      <c:pt idx="471">
                        <c:v>0.28599999999999998</c:v>
                      </c:pt>
                      <c:pt idx="472">
                        <c:v>0.29099999999999998</c:v>
                      </c:pt>
                      <c:pt idx="473">
                        <c:v>0.28899999999999998</c:v>
                      </c:pt>
                      <c:pt idx="474">
                        <c:v>0.28799999999999998</c:v>
                      </c:pt>
                      <c:pt idx="475">
                        <c:v>0.29899999999999999</c:v>
                      </c:pt>
                      <c:pt idx="476">
                        <c:v>0.3</c:v>
                      </c:pt>
                      <c:pt idx="477">
                        <c:v>0.29299999999999998</c:v>
                      </c:pt>
                      <c:pt idx="478">
                        <c:v>0.29899999999999999</c:v>
                      </c:pt>
                      <c:pt idx="479">
                        <c:v>0.29499999999999998</c:v>
                      </c:pt>
                      <c:pt idx="480">
                        <c:v>0.29899999999999999</c:v>
                      </c:pt>
                      <c:pt idx="481">
                        <c:v>0.30499999999999999</c:v>
                      </c:pt>
                      <c:pt idx="482">
                        <c:v>0.30199999999999999</c:v>
                      </c:pt>
                      <c:pt idx="483">
                        <c:v>0.29899999999999999</c:v>
                      </c:pt>
                      <c:pt idx="484">
                        <c:v>0.30099999999999999</c:v>
                      </c:pt>
                      <c:pt idx="485">
                        <c:v>0.30099999999999999</c:v>
                      </c:pt>
                      <c:pt idx="486">
                        <c:v>0.308</c:v>
                      </c:pt>
                      <c:pt idx="487">
                        <c:v>0.29699999999999999</c:v>
                      </c:pt>
                      <c:pt idx="488">
                        <c:v>0.29899999999999999</c:v>
                      </c:pt>
                      <c:pt idx="489">
                        <c:v>0.29599999999999999</c:v>
                      </c:pt>
                      <c:pt idx="490">
                        <c:v>0.30099999999999999</c:v>
                      </c:pt>
                      <c:pt idx="491">
                        <c:v>0.29299999999999998</c:v>
                      </c:pt>
                      <c:pt idx="492">
                        <c:v>0.29899999999999999</c:v>
                      </c:pt>
                      <c:pt idx="493">
                        <c:v>0.29099999999999998</c:v>
                      </c:pt>
                      <c:pt idx="494">
                        <c:v>0.29699999999999999</c:v>
                      </c:pt>
                      <c:pt idx="495">
                        <c:v>0.28799999999999998</c:v>
                      </c:pt>
                      <c:pt idx="496">
                        <c:v>0.29899999999999999</c:v>
                      </c:pt>
                      <c:pt idx="497">
                        <c:v>0.29599999999999999</c:v>
                      </c:pt>
                      <c:pt idx="498">
                        <c:v>0.30599999999999999</c:v>
                      </c:pt>
                      <c:pt idx="499">
                        <c:v>0.30199999999999999</c:v>
                      </c:pt>
                      <c:pt idx="500">
                        <c:v>0.29899999999999999</c:v>
                      </c:pt>
                      <c:pt idx="501">
                        <c:v>0.25600000000000001</c:v>
                      </c:pt>
                      <c:pt idx="502">
                        <c:v>0.23899999999999999</c:v>
                      </c:pt>
                      <c:pt idx="503">
                        <c:v>0.23499999999999999</c:v>
                      </c:pt>
                      <c:pt idx="504">
                        <c:v>0.25600000000000001</c:v>
                      </c:pt>
                      <c:pt idx="505">
                        <c:v>0.28399999999999997</c:v>
                      </c:pt>
                      <c:pt idx="506">
                        <c:v>0.3</c:v>
                      </c:pt>
                      <c:pt idx="507">
                        <c:v>0.29499999999999998</c:v>
                      </c:pt>
                      <c:pt idx="508">
                        <c:v>0.27900000000000003</c:v>
                      </c:pt>
                      <c:pt idx="509">
                        <c:v>0.28399999999999997</c:v>
                      </c:pt>
                      <c:pt idx="510">
                        <c:v>0.27900000000000003</c:v>
                      </c:pt>
                      <c:pt idx="511">
                        <c:v>0.28599999999999998</c:v>
                      </c:pt>
                      <c:pt idx="512">
                        <c:v>0.28899999999999998</c:v>
                      </c:pt>
                      <c:pt idx="513">
                        <c:v>0.29299999999999998</c:v>
                      </c:pt>
                      <c:pt idx="514">
                        <c:v>0.28799999999999998</c:v>
                      </c:pt>
                      <c:pt idx="515">
                        <c:v>0.28399999999999997</c:v>
                      </c:pt>
                      <c:pt idx="516">
                        <c:v>0.25</c:v>
                      </c:pt>
                      <c:pt idx="517">
                        <c:v>0.187</c:v>
                      </c:pt>
                      <c:pt idx="518">
                        <c:v>0.25</c:v>
                      </c:pt>
                      <c:pt idx="519">
                        <c:v>0.16500000000000001</c:v>
                      </c:pt>
                      <c:pt idx="520">
                        <c:v>0.189</c:v>
                      </c:pt>
                      <c:pt idx="521">
                        <c:v>0.252</c:v>
                      </c:pt>
                      <c:pt idx="522">
                        <c:v>0.27100000000000002</c:v>
                      </c:pt>
                      <c:pt idx="523">
                        <c:v>0.252</c:v>
                      </c:pt>
                      <c:pt idx="524">
                        <c:v>0.28799999999999998</c:v>
                      </c:pt>
                      <c:pt idx="525">
                        <c:v>0.27500000000000002</c:v>
                      </c:pt>
                      <c:pt idx="526">
                        <c:v>0.27600000000000002</c:v>
                      </c:pt>
                      <c:pt idx="527">
                        <c:v>0.27400000000000002</c:v>
                      </c:pt>
                      <c:pt idx="528">
                        <c:v>0.21299999999999999</c:v>
                      </c:pt>
                      <c:pt idx="529">
                        <c:v>0.27400000000000002</c:v>
                      </c:pt>
                      <c:pt idx="530">
                        <c:v>0.26600000000000001</c:v>
                      </c:pt>
                      <c:pt idx="531">
                        <c:v>0.27800000000000002</c:v>
                      </c:pt>
                      <c:pt idx="532">
                        <c:v>0.29499999999999998</c:v>
                      </c:pt>
                      <c:pt idx="533">
                        <c:v>0.29699999999999999</c:v>
                      </c:pt>
                      <c:pt idx="534">
                        <c:v>0.30099999999999999</c:v>
                      </c:pt>
                      <c:pt idx="535">
                        <c:v>0.29099999999999998</c:v>
                      </c:pt>
                      <c:pt idx="536">
                        <c:v>0.30099999999999999</c:v>
                      </c:pt>
                      <c:pt idx="537">
                        <c:v>0.28899999999999998</c:v>
                      </c:pt>
                      <c:pt idx="538">
                        <c:v>0.30099999999999999</c:v>
                      </c:pt>
                      <c:pt idx="539">
                        <c:v>0.3</c:v>
                      </c:pt>
                      <c:pt idx="540">
                        <c:v>0.3</c:v>
                      </c:pt>
                      <c:pt idx="541">
                        <c:v>0.30499999999999999</c:v>
                      </c:pt>
                      <c:pt idx="542">
                        <c:v>0.30599999999999999</c:v>
                      </c:pt>
                      <c:pt idx="543">
                        <c:v>0.29599999999999999</c:v>
                      </c:pt>
                      <c:pt idx="544">
                        <c:v>0.29199999999999998</c:v>
                      </c:pt>
                      <c:pt idx="545">
                        <c:v>0.30199999999999999</c:v>
                      </c:pt>
                      <c:pt idx="546">
                        <c:v>0.28699999999999998</c:v>
                      </c:pt>
                      <c:pt idx="547">
                        <c:v>0.27600000000000002</c:v>
                      </c:pt>
                      <c:pt idx="548">
                        <c:v>0.29599999999999999</c:v>
                      </c:pt>
                      <c:pt idx="549">
                        <c:v>0.28599999999999998</c:v>
                      </c:pt>
                      <c:pt idx="550">
                        <c:v>0.27100000000000002</c:v>
                      </c:pt>
                      <c:pt idx="551">
                        <c:v>0.29099999999999998</c:v>
                      </c:pt>
                      <c:pt idx="552">
                        <c:v>0.27800000000000002</c:v>
                      </c:pt>
                      <c:pt idx="553">
                        <c:v>0.28899999999999998</c:v>
                      </c:pt>
                      <c:pt idx="554">
                        <c:v>0.27300000000000002</c:v>
                      </c:pt>
                      <c:pt idx="555">
                        <c:v>0.29299999999999998</c:v>
                      </c:pt>
                      <c:pt idx="556">
                        <c:v>0.30099999999999999</c:v>
                      </c:pt>
                      <c:pt idx="557">
                        <c:v>0.29499999999999998</c:v>
                      </c:pt>
                      <c:pt idx="558">
                        <c:v>0.29699999999999999</c:v>
                      </c:pt>
                      <c:pt idx="559">
                        <c:v>0.28699999999999998</c:v>
                      </c:pt>
                      <c:pt idx="560">
                        <c:v>0.29899999999999999</c:v>
                      </c:pt>
                      <c:pt idx="561">
                        <c:v>0.29499999999999998</c:v>
                      </c:pt>
                      <c:pt idx="562">
                        <c:v>0.29499999999999998</c:v>
                      </c:pt>
                      <c:pt idx="563">
                        <c:v>0.29899999999999999</c:v>
                      </c:pt>
                      <c:pt idx="564">
                        <c:v>0.29599999999999999</c:v>
                      </c:pt>
                      <c:pt idx="565">
                        <c:v>0.29499999999999998</c:v>
                      </c:pt>
                      <c:pt idx="566">
                        <c:v>0.30099999999999999</c:v>
                      </c:pt>
                      <c:pt idx="567">
                        <c:v>0.29299999999999998</c:v>
                      </c:pt>
                      <c:pt idx="568">
                        <c:v>0.29099999999999998</c:v>
                      </c:pt>
                      <c:pt idx="569">
                        <c:v>0.29299999999999998</c:v>
                      </c:pt>
                      <c:pt idx="570">
                        <c:v>0.29599999999999999</c:v>
                      </c:pt>
                      <c:pt idx="571">
                        <c:v>0.30099999999999999</c:v>
                      </c:pt>
                      <c:pt idx="572">
                        <c:v>0.28399999999999997</c:v>
                      </c:pt>
                      <c:pt idx="573">
                        <c:v>0.28299999999999997</c:v>
                      </c:pt>
                      <c:pt idx="574">
                        <c:v>0.29499999999999998</c:v>
                      </c:pt>
                      <c:pt idx="575">
                        <c:v>0.29499999999999998</c:v>
                      </c:pt>
                      <c:pt idx="576">
                        <c:v>0.29099999999999998</c:v>
                      </c:pt>
                      <c:pt idx="577">
                        <c:v>0.30199999999999999</c:v>
                      </c:pt>
                      <c:pt idx="578">
                        <c:v>0.29099999999999998</c:v>
                      </c:pt>
                      <c:pt idx="579">
                        <c:v>0.29499999999999998</c:v>
                      </c:pt>
                      <c:pt idx="580">
                        <c:v>0.30099999999999999</c:v>
                      </c:pt>
                      <c:pt idx="581">
                        <c:v>0.29299999999999998</c:v>
                      </c:pt>
                      <c:pt idx="582">
                        <c:v>0.3</c:v>
                      </c:pt>
                      <c:pt idx="583">
                        <c:v>0.28799999999999998</c:v>
                      </c:pt>
                      <c:pt idx="584">
                        <c:v>0.3</c:v>
                      </c:pt>
                      <c:pt idx="585">
                        <c:v>0.29599999999999999</c:v>
                      </c:pt>
                      <c:pt idx="586">
                        <c:v>0.29599999999999999</c:v>
                      </c:pt>
                      <c:pt idx="587">
                        <c:v>0.29499999999999998</c:v>
                      </c:pt>
                      <c:pt idx="588">
                        <c:v>0.29699999999999999</c:v>
                      </c:pt>
                      <c:pt idx="589">
                        <c:v>0.29899999999999999</c:v>
                      </c:pt>
                      <c:pt idx="590">
                        <c:v>0.3</c:v>
                      </c:pt>
                      <c:pt idx="591">
                        <c:v>0.3</c:v>
                      </c:pt>
                      <c:pt idx="592">
                        <c:v>0.29599999999999999</c:v>
                      </c:pt>
                      <c:pt idx="593">
                        <c:v>0.29699999999999999</c:v>
                      </c:pt>
                      <c:pt idx="594">
                        <c:v>0.29299999999999998</c:v>
                      </c:pt>
                      <c:pt idx="595">
                        <c:v>0.28199999999999997</c:v>
                      </c:pt>
                      <c:pt idx="596">
                        <c:v>0.29199999999999998</c:v>
                      </c:pt>
                      <c:pt idx="597">
                        <c:v>0.29299999999999998</c:v>
                      </c:pt>
                      <c:pt idx="598">
                        <c:v>0.29599999999999999</c:v>
                      </c:pt>
                      <c:pt idx="599">
                        <c:v>0.29699999999999999</c:v>
                      </c:pt>
                      <c:pt idx="600">
                        <c:v>0.28699999999999998</c:v>
                      </c:pt>
                      <c:pt idx="601">
                        <c:v>0.28699999999999998</c:v>
                      </c:pt>
                      <c:pt idx="602">
                        <c:v>0.28899999999999998</c:v>
                      </c:pt>
                      <c:pt idx="603">
                        <c:v>0.28000000000000003</c:v>
                      </c:pt>
                      <c:pt idx="604">
                        <c:v>0.29299999999999998</c:v>
                      </c:pt>
                      <c:pt idx="605">
                        <c:v>0.29699999999999999</c:v>
                      </c:pt>
                      <c:pt idx="606">
                        <c:v>0.28899999999999998</c:v>
                      </c:pt>
                      <c:pt idx="607">
                        <c:v>0.28699999999999998</c:v>
                      </c:pt>
                      <c:pt idx="608">
                        <c:v>0.28199999999999997</c:v>
                      </c:pt>
                      <c:pt idx="609">
                        <c:v>0.28199999999999997</c:v>
                      </c:pt>
                      <c:pt idx="610">
                        <c:v>0.27500000000000002</c:v>
                      </c:pt>
                      <c:pt idx="611">
                        <c:v>0.28399999999999997</c:v>
                      </c:pt>
                      <c:pt idx="612">
                        <c:v>0.28799999999999998</c:v>
                      </c:pt>
                      <c:pt idx="613">
                        <c:v>0.28399999999999997</c:v>
                      </c:pt>
                      <c:pt idx="614">
                        <c:v>0.29099999999999998</c:v>
                      </c:pt>
                      <c:pt idx="615">
                        <c:v>0.29299999999999998</c:v>
                      </c:pt>
                      <c:pt idx="616">
                        <c:v>0.28899999999999998</c:v>
                      </c:pt>
                      <c:pt idx="617">
                        <c:v>0.29199999999999998</c:v>
                      </c:pt>
                      <c:pt idx="618">
                        <c:v>0.3</c:v>
                      </c:pt>
                      <c:pt idx="619">
                        <c:v>0.28899999999999998</c:v>
                      </c:pt>
                      <c:pt idx="620">
                        <c:v>0.28399999999999997</c:v>
                      </c:pt>
                      <c:pt idx="621">
                        <c:v>0.28299999999999997</c:v>
                      </c:pt>
                      <c:pt idx="622">
                        <c:v>0.29299999999999998</c:v>
                      </c:pt>
                      <c:pt idx="623">
                        <c:v>0.29299999999999998</c:v>
                      </c:pt>
                      <c:pt idx="624">
                        <c:v>0.23100000000000001</c:v>
                      </c:pt>
                      <c:pt idx="625">
                        <c:v>0.27500000000000002</c:v>
                      </c:pt>
                      <c:pt idx="626">
                        <c:v>0.22700000000000001</c:v>
                      </c:pt>
                      <c:pt idx="627">
                        <c:v>9.2999999999999999E-2</c:v>
                      </c:pt>
                      <c:pt idx="628">
                        <c:v>0.19600000000000001</c:v>
                      </c:pt>
                      <c:pt idx="629">
                        <c:v>0.27800000000000002</c:v>
                      </c:pt>
                      <c:pt idx="630">
                        <c:v>0.26600000000000001</c:v>
                      </c:pt>
                      <c:pt idx="631">
                        <c:v>0.109</c:v>
                      </c:pt>
                      <c:pt idx="632">
                        <c:v>0.26700000000000002</c:v>
                      </c:pt>
                      <c:pt idx="633">
                        <c:v>0.29899999999999999</c:v>
                      </c:pt>
                      <c:pt idx="634">
                        <c:v>0.29299999999999998</c:v>
                      </c:pt>
                      <c:pt idx="635">
                        <c:v>0.26700000000000002</c:v>
                      </c:pt>
                      <c:pt idx="636">
                        <c:v>0.27500000000000002</c:v>
                      </c:pt>
                      <c:pt idx="637">
                        <c:v>0.27800000000000002</c:v>
                      </c:pt>
                      <c:pt idx="638">
                        <c:v>0.254</c:v>
                      </c:pt>
                      <c:pt idx="639">
                        <c:v>0.26600000000000001</c:v>
                      </c:pt>
                      <c:pt idx="640">
                        <c:v>0.28199999999999997</c:v>
                      </c:pt>
                      <c:pt idx="641">
                        <c:v>0.24299999999999999</c:v>
                      </c:pt>
                      <c:pt idx="642">
                        <c:v>0.29899999999999999</c:v>
                      </c:pt>
                      <c:pt idx="643">
                        <c:v>0.27900000000000003</c:v>
                      </c:pt>
                      <c:pt idx="644">
                        <c:v>0.28599999999999998</c:v>
                      </c:pt>
                      <c:pt idx="645">
                        <c:v>0.29099999999999998</c:v>
                      </c:pt>
                      <c:pt idx="646">
                        <c:v>0.29899999999999999</c:v>
                      </c:pt>
                      <c:pt idx="647">
                        <c:v>0.30199999999999999</c:v>
                      </c:pt>
                      <c:pt idx="648">
                        <c:v>0.3</c:v>
                      </c:pt>
                      <c:pt idx="649">
                        <c:v>0.29199999999999998</c:v>
                      </c:pt>
                      <c:pt idx="650">
                        <c:v>0.28799999999999998</c:v>
                      </c:pt>
                      <c:pt idx="651">
                        <c:v>0.29699999999999999</c:v>
                      </c:pt>
                      <c:pt idx="652">
                        <c:v>0.29899999999999999</c:v>
                      </c:pt>
                      <c:pt idx="653">
                        <c:v>0.29899999999999999</c:v>
                      </c:pt>
                      <c:pt idx="654">
                        <c:v>0.28399999999999997</c:v>
                      </c:pt>
                      <c:pt idx="655">
                        <c:v>0.29899999999999999</c:v>
                      </c:pt>
                      <c:pt idx="656">
                        <c:v>0.28599999999999998</c:v>
                      </c:pt>
                      <c:pt idx="657">
                        <c:v>0.29299999999999998</c:v>
                      </c:pt>
                      <c:pt idx="658">
                        <c:v>0.30499999999999999</c:v>
                      </c:pt>
                      <c:pt idx="659">
                        <c:v>0.29699999999999999</c:v>
                      </c:pt>
                      <c:pt idx="660">
                        <c:v>0.29599999999999999</c:v>
                      </c:pt>
                      <c:pt idx="661">
                        <c:v>0.29899999999999999</c:v>
                      </c:pt>
                      <c:pt idx="662">
                        <c:v>0.30199999999999999</c:v>
                      </c:pt>
                      <c:pt idx="663">
                        <c:v>0.30199999999999999</c:v>
                      </c:pt>
                      <c:pt idx="664">
                        <c:v>0.30499999999999999</c:v>
                      </c:pt>
                      <c:pt idx="665">
                        <c:v>0.30199999999999999</c:v>
                      </c:pt>
                      <c:pt idx="666">
                        <c:v>0.29299999999999998</c:v>
                      </c:pt>
                      <c:pt idx="667">
                        <c:v>0.28899999999999998</c:v>
                      </c:pt>
                      <c:pt idx="668">
                        <c:v>0.29599999999999999</c:v>
                      </c:pt>
                      <c:pt idx="669">
                        <c:v>0.3</c:v>
                      </c:pt>
                      <c:pt idx="670">
                        <c:v>0.29699999999999999</c:v>
                      </c:pt>
                      <c:pt idx="671">
                        <c:v>0.313</c:v>
                      </c:pt>
                      <c:pt idx="672">
                        <c:v>0.29499999999999998</c:v>
                      </c:pt>
                      <c:pt idx="673">
                        <c:v>0.30499999999999999</c:v>
                      </c:pt>
                      <c:pt idx="674">
                        <c:v>0.309</c:v>
                      </c:pt>
                      <c:pt idx="675">
                        <c:v>0.29899999999999999</c:v>
                      </c:pt>
                      <c:pt idx="676">
                        <c:v>0.30199999999999999</c:v>
                      </c:pt>
                      <c:pt idx="677">
                        <c:v>0.31</c:v>
                      </c:pt>
                      <c:pt idx="678">
                        <c:v>0.29499999999999998</c:v>
                      </c:pt>
                      <c:pt idx="679">
                        <c:v>0.30499999999999999</c:v>
                      </c:pt>
                      <c:pt idx="680">
                        <c:v>0.3</c:v>
                      </c:pt>
                      <c:pt idx="681">
                        <c:v>0.30599999999999999</c:v>
                      </c:pt>
                      <c:pt idx="682">
                        <c:v>0.30099999999999999</c:v>
                      </c:pt>
                      <c:pt idx="683">
                        <c:v>0.29699999999999999</c:v>
                      </c:pt>
                      <c:pt idx="684">
                        <c:v>0.30099999999999999</c:v>
                      </c:pt>
                      <c:pt idx="685">
                        <c:v>0.30099999999999999</c:v>
                      </c:pt>
                      <c:pt idx="686">
                        <c:v>0.30499999999999999</c:v>
                      </c:pt>
                      <c:pt idx="687">
                        <c:v>0.30599999999999999</c:v>
                      </c:pt>
                      <c:pt idx="688">
                        <c:v>0.30199999999999999</c:v>
                      </c:pt>
                      <c:pt idx="689">
                        <c:v>0.30199999999999999</c:v>
                      </c:pt>
                      <c:pt idx="690">
                        <c:v>0.28899999999999998</c:v>
                      </c:pt>
                      <c:pt idx="691">
                        <c:v>0.3</c:v>
                      </c:pt>
                      <c:pt idx="692">
                        <c:v>0.30099999999999999</c:v>
                      </c:pt>
                      <c:pt idx="693">
                        <c:v>0.30099999999999999</c:v>
                      </c:pt>
                      <c:pt idx="694">
                        <c:v>0.30499999999999999</c:v>
                      </c:pt>
                      <c:pt idx="695">
                        <c:v>0.29599999999999999</c:v>
                      </c:pt>
                      <c:pt idx="696">
                        <c:v>0.30099999999999999</c:v>
                      </c:pt>
                      <c:pt idx="697">
                        <c:v>0.30499999999999999</c:v>
                      </c:pt>
                      <c:pt idx="698">
                        <c:v>0.29299999999999998</c:v>
                      </c:pt>
                      <c:pt idx="699">
                        <c:v>0.3</c:v>
                      </c:pt>
                      <c:pt idx="700">
                        <c:v>0.29599999999999999</c:v>
                      </c:pt>
                      <c:pt idx="701">
                        <c:v>0.29899999999999999</c:v>
                      </c:pt>
                      <c:pt idx="702">
                        <c:v>0.29899999999999999</c:v>
                      </c:pt>
                      <c:pt idx="703">
                        <c:v>0.30199999999999999</c:v>
                      </c:pt>
                      <c:pt idx="704">
                        <c:v>0.30599999999999999</c:v>
                      </c:pt>
                      <c:pt idx="705">
                        <c:v>0.28899999999999998</c:v>
                      </c:pt>
                      <c:pt idx="706">
                        <c:v>0.29599999999999999</c:v>
                      </c:pt>
                      <c:pt idx="707">
                        <c:v>0.29599999999999999</c:v>
                      </c:pt>
                      <c:pt idx="708">
                        <c:v>0.29499999999999998</c:v>
                      </c:pt>
                      <c:pt idx="709">
                        <c:v>0.30099999999999999</c:v>
                      </c:pt>
                      <c:pt idx="710">
                        <c:v>0.29599999999999999</c:v>
                      </c:pt>
                      <c:pt idx="711">
                        <c:v>0.29699999999999999</c:v>
                      </c:pt>
                      <c:pt idx="712">
                        <c:v>0.29899999999999999</c:v>
                      </c:pt>
                      <c:pt idx="713">
                        <c:v>0.29599999999999999</c:v>
                      </c:pt>
                      <c:pt idx="714">
                        <c:v>0.29499999999999998</c:v>
                      </c:pt>
                      <c:pt idx="715">
                        <c:v>0.30099999999999999</c:v>
                      </c:pt>
                      <c:pt idx="716">
                        <c:v>0.30099999999999999</c:v>
                      </c:pt>
                      <c:pt idx="717">
                        <c:v>0.29599999999999999</c:v>
                      </c:pt>
                      <c:pt idx="718">
                        <c:v>0.29499999999999998</c:v>
                      </c:pt>
                      <c:pt idx="719">
                        <c:v>0.29899999999999999</c:v>
                      </c:pt>
                      <c:pt idx="720">
                        <c:v>0.29099999999999998</c:v>
                      </c:pt>
                      <c:pt idx="721">
                        <c:v>0.30099999999999999</c:v>
                      </c:pt>
                      <c:pt idx="722">
                        <c:v>0.28899999999999998</c:v>
                      </c:pt>
                      <c:pt idx="723">
                        <c:v>0.29599999999999999</c:v>
                      </c:pt>
                      <c:pt idx="724">
                        <c:v>0.29899999999999999</c:v>
                      </c:pt>
                      <c:pt idx="725">
                        <c:v>0.30499999999999999</c:v>
                      </c:pt>
                      <c:pt idx="726">
                        <c:v>0.29599999999999999</c:v>
                      </c:pt>
                      <c:pt idx="727">
                        <c:v>0.30199999999999999</c:v>
                      </c:pt>
                      <c:pt idx="728">
                        <c:v>0.3</c:v>
                      </c:pt>
                      <c:pt idx="729">
                        <c:v>0.29699999999999999</c:v>
                      </c:pt>
                      <c:pt idx="730">
                        <c:v>0.29199999999999998</c:v>
                      </c:pt>
                      <c:pt idx="731">
                        <c:v>0.28799999999999998</c:v>
                      </c:pt>
                      <c:pt idx="732">
                        <c:v>0.29699999999999999</c:v>
                      </c:pt>
                      <c:pt idx="733">
                        <c:v>0.29899999999999999</c:v>
                      </c:pt>
                      <c:pt idx="734">
                        <c:v>0.29199999999999998</c:v>
                      </c:pt>
                      <c:pt idx="735">
                        <c:v>0.29499999999999998</c:v>
                      </c:pt>
                      <c:pt idx="736">
                        <c:v>0.29299999999999998</c:v>
                      </c:pt>
                      <c:pt idx="737">
                        <c:v>0.29099999999999998</c:v>
                      </c:pt>
                      <c:pt idx="738">
                        <c:v>0.29599999999999999</c:v>
                      </c:pt>
                      <c:pt idx="739">
                        <c:v>0.29899999999999999</c:v>
                      </c:pt>
                      <c:pt idx="740">
                        <c:v>0.30099999999999999</c:v>
                      </c:pt>
                      <c:pt idx="741">
                        <c:v>0.29499999999999998</c:v>
                      </c:pt>
                      <c:pt idx="742">
                        <c:v>0.29099999999999998</c:v>
                      </c:pt>
                      <c:pt idx="743">
                        <c:v>0.30099999999999999</c:v>
                      </c:pt>
                      <c:pt idx="744">
                        <c:v>0.29699999999999999</c:v>
                      </c:pt>
                      <c:pt idx="745">
                        <c:v>0.28799999999999998</c:v>
                      </c:pt>
                      <c:pt idx="746">
                        <c:v>0.28899999999999998</c:v>
                      </c:pt>
                      <c:pt idx="747">
                        <c:v>0.29299999999999998</c:v>
                      </c:pt>
                      <c:pt idx="748">
                        <c:v>0.3</c:v>
                      </c:pt>
                      <c:pt idx="749">
                        <c:v>0.29499999999999998</c:v>
                      </c:pt>
                      <c:pt idx="750">
                        <c:v>0.3</c:v>
                      </c:pt>
                      <c:pt idx="751">
                        <c:v>0.30199999999999999</c:v>
                      </c:pt>
                      <c:pt idx="752">
                        <c:v>0.29099999999999998</c:v>
                      </c:pt>
                      <c:pt idx="753">
                        <c:v>0.3</c:v>
                      </c:pt>
                      <c:pt idx="754">
                        <c:v>0.29599999999999999</c:v>
                      </c:pt>
                      <c:pt idx="755">
                        <c:v>0.29699999999999999</c:v>
                      </c:pt>
                      <c:pt idx="756">
                        <c:v>0.29599999999999999</c:v>
                      </c:pt>
                      <c:pt idx="757">
                        <c:v>0.29699999999999999</c:v>
                      </c:pt>
                      <c:pt idx="758">
                        <c:v>0.28199999999999997</c:v>
                      </c:pt>
                      <c:pt idx="759">
                        <c:v>0.28699999999999998</c:v>
                      </c:pt>
                      <c:pt idx="760">
                        <c:v>0.29499999999999998</c:v>
                      </c:pt>
                      <c:pt idx="761">
                        <c:v>0.29099999999999998</c:v>
                      </c:pt>
                      <c:pt idx="762">
                        <c:v>0.28799999999999998</c:v>
                      </c:pt>
                      <c:pt idx="763">
                        <c:v>0.28899999999999998</c:v>
                      </c:pt>
                      <c:pt idx="764">
                        <c:v>0.29199999999999998</c:v>
                      </c:pt>
                      <c:pt idx="765">
                        <c:v>0.28899999999999998</c:v>
                      </c:pt>
                      <c:pt idx="766">
                        <c:v>0.29499999999999998</c:v>
                      </c:pt>
                      <c:pt idx="767">
                        <c:v>0.27300000000000002</c:v>
                      </c:pt>
                      <c:pt idx="768">
                        <c:v>0.29599999999999999</c:v>
                      </c:pt>
                      <c:pt idx="769">
                        <c:v>0.28299999999999997</c:v>
                      </c:pt>
                      <c:pt idx="770">
                        <c:v>0.28699999999999998</c:v>
                      </c:pt>
                      <c:pt idx="771">
                        <c:v>0.29699999999999999</c:v>
                      </c:pt>
                      <c:pt idx="772">
                        <c:v>0.29899999999999999</c:v>
                      </c:pt>
                      <c:pt idx="773">
                        <c:v>0.29499999999999998</c:v>
                      </c:pt>
                      <c:pt idx="774">
                        <c:v>0.30399999999999999</c:v>
                      </c:pt>
                      <c:pt idx="775">
                        <c:v>0.3</c:v>
                      </c:pt>
                      <c:pt idx="776">
                        <c:v>0.29599999999999999</c:v>
                      </c:pt>
                      <c:pt idx="777">
                        <c:v>0.29599999999999999</c:v>
                      </c:pt>
                      <c:pt idx="778">
                        <c:v>0.30199999999999999</c:v>
                      </c:pt>
                      <c:pt idx="779">
                        <c:v>0.3</c:v>
                      </c:pt>
                      <c:pt idx="780">
                        <c:v>0.30499999999999999</c:v>
                      </c:pt>
                      <c:pt idx="781">
                        <c:v>0.30499999999999999</c:v>
                      </c:pt>
                      <c:pt idx="782">
                        <c:v>0.29099999999999998</c:v>
                      </c:pt>
                      <c:pt idx="783">
                        <c:v>0.29599999999999999</c:v>
                      </c:pt>
                      <c:pt idx="784">
                        <c:v>0.30399999999999999</c:v>
                      </c:pt>
                      <c:pt idx="785">
                        <c:v>0.28799999999999998</c:v>
                      </c:pt>
                      <c:pt idx="786">
                        <c:v>0.29099999999999998</c:v>
                      </c:pt>
                      <c:pt idx="787">
                        <c:v>0.30499999999999999</c:v>
                      </c:pt>
                      <c:pt idx="788">
                        <c:v>0.28299999999999997</c:v>
                      </c:pt>
                      <c:pt idx="789">
                        <c:v>0.28899999999999998</c:v>
                      </c:pt>
                      <c:pt idx="790">
                        <c:v>0.28699999999999998</c:v>
                      </c:pt>
                      <c:pt idx="791">
                        <c:v>0.29199999999999998</c:v>
                      </c:pt>
                      <c:pt idx="792">
                        <c:v>0.29699999999999999</c:v>
                      </c:pt>
                      <c:pt idx="793">
                        <c:v>0.28899999999999998</c:v>
                      </c:pt>
                      <c:pt idx="794">
                        <c:v>0.29199999999999998</c:v>
                      </c:pt>
                      <c:pt idx="795">
                        <c:v>0.28899999999999998</c:v>
                      </c:pt>
                      <c:pt idx="796">
                        <c:v>0.28899999999999998</c:v>
                      </c:pt>
                      <c:pt idx="797">
                        <c:v>0.29099999999999998</c:v>
                      </c:pt>
                      <c:pt idx="798">
                        <c:v>0.28299999999999997</c:v>
                      </c:pt>
                      <c:pt idx="799">
                        <c:v>0.28599999999999998</c:v>
                      </c:pt>
                      <c:pt idx="800">
                        <c:v>0.28599999999999998</c:v>
                      </c:pt>
                      <c:pt idx="801">
                        <c:v>0.29299999999999998</c:v>
                      </c:pt>
                      <c:pt idx="802">
                        <c:v>0.29699999999999999</c:v>
                      </c:pt>
                      <c:pt idx="803">
                        <c:v>0.29599999999999999</c:v>
                      </c:pt>
                      <c:pt idx="804">
                        <c:v>0.28899999999999998</c:v>
                      </c:pt>
                      <c:pt idx="805">
                        <c:v>0.29899999999999999</c:v>
                      </c:pt>
                      <c:pt idx="806">
                        <c:v>0.28299999999999997</c:v>
                      </c:pt>
                      <c:pt idx="807">
                        <c:v>0.28899999999999998</c:v>
                      </c:pt>
                      <c:pt idx="808">
                        <c:v>0.30199999999999999</c:v>
                      </c:pt>
                      <c:pt idx="809">
                        <c:v>0.29499999999999998</c:v>
                      </c:pt>
                      <c:pt idx="810">
                        <c:v>0.29599999999999999</c:v>
                      </c:pt>
                      <c:pt idx="811">
                        <c:v>0.29899999999999999</c:v>
                      </c:pt>
                      <c:pt idx="812">
                        <c:v>0.29599999999999999</c:v>
                      </c:pt>
                      <c:pt idx="813">
                        <c:v>0.30199999999999999</c:v>
                      </c:pt>
                      <c:pt idx="814">
                        <c:v>0.29599999999999999</c:v>
                      </c:pt>
                      <c:pt idx="815">
                        <c:v>0.30199999999999999</c:v>
                      </c:pt>
                      <c:pt idx="816">
                        <c:v>0.29299999999999998</c:v>
                      </c:pt>
                      <c:pt idx="817">
                        <c:v>0.3</c:v>
                      </c:pt>
                      <c:pt idx="818">
                        <c:v>0.30499999999999999</c:v>
                      </c:pt>
                      <c:pt idx="819">
                        <c:v>0.30399999999999999</c:v>
                      </c:pt>
                      <c:pt idx="820">
                        <c:v>0.29899999999999999</c:v>
                      </c:pt>
                      <c:pt idx="821">
                        <c:v>0.30199999999999999</c:v>
                      </c:pt>
                      <c:pt idx="822">
                        <c:v>0.29899999999999999</c:v>
                      </c:pt>
                      <c:pt idx="823">
                        <c:v>0.30199999999999999</c:v>
                      </c:pt>
                      <c:pt idx="824">
                        <c:v>0.30499999999999999</c:v>
                      </c:pt>
                      <c:pt idx="825">
                        <c:v>0.312</c:v>
                      </c:pt>
                      <c:pt idx="826">
                        <c:v>0.30399999999999999</c:v>
                      </c:pt>
                      <c:pt idx="827">
                        <c:v>0.30599999999999999</c:v>
                      </c:pt>
                      <c:pt idx="828">
                        <c:v>0.30199999999999999</c:v>
                      </c:pt>
                      <c:pt idx="829">
                        <c:v>0.30099999999999999</c:v>
                      </c:pt>
                      <c:pt idx="830">
                        <c:v>0.30199999999999999</c:v>
                      </c:pt>
                      <c:pt idx="831">
                        <c:v>0.308</c:v>
                      </c:pt>
                      <c:pt idx="832">
                        <c:v>0.31</c:v>
                      </c:pt>
                      <c:pt idx="833">
                        <c:v>0.30599999999999999</c:v>
                      </c:pt>
                      <c:pt idx="834">
                        <c:v>0.30399999999999999</c:v>
                      </c:pt>
                      <c:pt idx="835">
                        <c:v>0.308</c:v>
                      </c:pt>
                      <c:pt idx="836">
                        <c:v>0.30199999999999999</c:v>
                      </c:pt>
                      <c:pt idx="837">
                        <c:v>0.309</c:v>
                      </c:pt>
                      <c:pt idx="838">
                        <c:v>0.30499999999999999</c:v>
                      </c:pt>
                      <c:pt idx="839">
                        <c:v>0.30599999999999999</c:v>
                      </c:pt>
                      <c:pt idx="840">
                        <c:v>0.312</c:v>
                      </c:pt>
                      <c:pt idx="841">
                        <c:v>0.308</c:v>
                      </c:pt>
                      <c:pt idx="842">
                        <c:v>0.31</c:v>
                      </c:pt>
                      <c:pt idx="843">
                        <c:v>0.29499999999999998</c:v>
                      </c:pt>
                      <c:pt idx="844">
                        <c:v>0.308</c:v>
                      </c:pt>
                      <c:pt idx="845">
                        <c:v>0.3</c:v>
                      </c:pt>
                      <c:pt idx="846">
                        <c:v>0.308</c:v>
                      </c:pt>
                      <c:pt idx="847">
                        <c:v>0.30499999999999999</c:v>
                      </c:pt>
                      <c:pt idx="848">
                        <c:v>0.30199999999999999</c:v>
                      </c:pt>
                      <c:pt idx="849">
                        <c:v>0.308</c:v>
                      </c:pt>
                      <c:pt idx="850">
                        <c:v>0.30499999999999999</c:v>
                      </c:pt>
                      <c:pt idx="851">
                        <c:v>0.312</c:v>
                      </c:pt>
                      <c:pt idx="852">
                        <c:v>0.29599999999999999</c:v>
                      </c:pt>
                      <c:pt idx="853">
                        <c:v>0.3</c:v>
                      </c:pt>
                      <c:pt idx="854">
                        <c:v>0.30399999999999999</c:v>
                      </c:pt>
                      <c:pt idx="855">
                        <c:v>0.30199999999999999</c:v>
                      </c:pt>
                      <c:pt idx="856">
                        <c:v>0.30599999999999999</c:v>
                      </c:pt>
                      <c:pt idx="857">
                        <c:v>0.30199999999999999</c:v>
                      </c:pt>
                      <c:pt idx="858">
                        <c:v>0.31</c:v>
                      </c:pt>
                      <c:pt idx="859">
                        <c:v>0.29599999999999999</c:v>
                      </c:pt>
                      <c:pt idx="860">
                        <c:v>0.29499999999999998</c:v>
                      </c:pt>
                      <c:pt idx="861">
                        <c:v>0.30099999999999999</c:v>
                      </c:pt>
                      <c:pt idx="862">
                        <c:v>0.30099999999999999</c:v>
                      </c:pt>
                      <c:pt idx="863">
                        <c:v>0.30499999999999999</c:v>
                      </c:pt>
                      <c:pt idx="864">
                        <c:v>0.3</c:v>
                      </c:pt>
                      <c:pt idx="865">
                        <c:v>0.30399999999999999</c:v>
                      </c:pt>
                      <c:pt idx="866">
                        <c:v>0.3</c:v>
                      </c:pt>
                      <c:pt idx="867">
                        <c:v>0.30599999999999999</c:v>
                      </c:pt>
                      <c:pt idx="868">
                        <c:v>0.30399999999999999</c:v>
                      </c:pt>
                      <c:pt idx="869">
                        <c:v>0.30599999999999999</c:v>
                      </c:pt>
                      <c:pt idx="870">
                        <c:v>0.30099999999999999</c:v>
                      </c:pt>
                      <c:pt idx="871">
                        <c:v>0.3</c:v>
                      </c:pt>
                      <c:pt idx="872">
                        <c:v>0.30199999999999999</c:v>
                      </c:pt>
                      <c:pt idx="873">
                        <c:v>0.29699999999999999</c:v>
                      </c:pt>
                      <c:pt idx="874">
                        <c:v>0.29599999999999999</c:v>
                      </c:pt>
                      <c:pt idx="875">
                        <c:v>0.3</c:v>
                      </c:pt>
                      <c:pt idx="876">
                        <c:v>0.29699999999999999</c:v>
                      </c:pt>
                      <c:pt idx="877">
                        <c:v>0.30099999999999999</c:v>
                      </c:pt>
                      <c:pt idx="878">
                        <c:v>0.29599999999999999</c:v>
                      </c:pt>
                      <c:pt idx="879">
                        <c:v>0.30399999999999999</c:v>
                      </c:pt>
                      <c:pt idx="880">
                        <c:v>0.29899999999999999</c:v>
                      </c:pt>
                      <c:pt idx="881">
                        <c:v>0.3</c:v>
                      </c:pt>
                      <c:pt idx="882">
                        <c:v>0.30499999999999999</c:v>
                      </c:pt>
                      <c:pt idx="883">
                        <c:v>0.30499999999999999</c:v>
                      </c:pt>
                      <c:pt idx="884">
                        <c:v>0.29899999999999999</c:v>
                      </c:pt>
                      <c:pt idx="885">
                        <c:v>0.29699999999999999</c:v>
                      </c:pt>
                      <c:pt idx="886">
                        <c:v>0.28299999999999997</c:v>
                      </c:pt>
                      <c:pt idx="887">
                        <c:v>0.29099999999999998</c:v>
                      </c:pt>
                      <c:pt idx="888">
                        <c:v>0.29099999999999998</c:v>
                      </c:pt>
                      <c:pt idx="889">
                        <c:v>0.28899999999999998</c:v>
                      </c:pt>
                      <c:pt idx="890">
                        <c:v>0.29299999999999998</c:v>
                      </c:pt>
                      <c:pt idx="891">
                        <c:v>0.28899999999999998</c:v>
                      </c:pt>
                      <c:pt idx="892">
                        <c:v>0.28899999999999998</c:v>
                      </c:pt>
                      <c:pt idx="893">
                        <c:v>0.28799999999999998</c:v>
                      </c:pt>
                      <c:pt idx="894">
                        <c:v>0.28399999999999997</c:v>
                      </c:pt>
                      <c:pt idx="895">
                        <c:v>0.29599999999999999</c:v>
                      </c:pt>
                      <c:pt idx="896">
                        <c:v>0.3</c:v>
                      </c:pt>
                      <c:pt idx="897">
                        <c:v>0.29199999999999998</c:v>
                      </c:pt>
                      <c:pt idx="898">
                        <c:v>0.28799999999999998</c:v>
                      </c:pt>
                      <c:pt idx="899">
                        <c:v>0.29599999999999999</c:v>
                      </c:pt>
                      <c:pt idx="900">
                        <c:v>0.28299999999999997</c:v>
                      </c:pt>
                      <c:pt idx="901">
                        <c:v>0.29099999999999998</c:v>
                      </c:pt>
                      <c:pt idx="902">
                        <c:v>0.28599999999999998</c:v>
                      </c:pt>
                      <c:pt idx="903">
                        <c:v>0.23699999999999999</c:v>
                      </c:pt>
                      <c:pt idx="904">
                        <c:v>0.13300000000000001</c:v>
                      </c:pt>
                      <c:pt idx="905">
                        <c:v>0.17799999999999999</c:v>
                      </c:pt>
                      <c:pt idx="906">
                        <c:v>0.20499999999999999</c:v>
                      </c:pt>
                      <c:pt idx="907">
                        <c:v>0.26200000000000001</c:v>
                      </c:pt>
                      <c:pt idx="908">
                        <c:v>0.28899999999999998</c:v>
                      </c:pt>
                      <c:pt idx="909">
                        <c:v>0.29899999999999999</c:v>
                      </c:pt>
                      <c:pt idx="910">
                        <c:v>0.28399999999999997</c:v>
                      </c:pt>
                      <c:pt idx="911">
                        <c:v>0.30199999999999999</c:v>
                      </c:pt>
                      <c:pt idx="912">
                        <c:v>0.252</c:v>
                      </c:pt>
                      <c:pt idx="913">
                        <c:v>0.29199999999999998</c:v>
                      </c:pt>
                      <c:pt idx="914">
                        <c:v>0.27500000000000002</c:v>
                      </c:pt>
                      <c:pt idx="915">
                        <c:v>0.28599999999999998</c:v>
                      </c:pt>
                      <c:pt idx="916">
                        <c:v>0.28299999999999997</c:v>
                      </c:pt>
                      <c:pt idx="917">
                        <c:v>0.308</c:v>
                      </c:pt>
                      <c:pt idx="918">
                        <c:v>0.309</c:v>
                      </c:pt>
                      <c:pt idx="919">
                        <c:v>0.28899999999999998</c:v>
                      </c:pt>
                      <c:pt idx="920">
                        <c:v>0.308</c:v>
                      </c:pt>
                      <c:pt idx="921">
                        <c:v>0.30499999999999999</c:v>
                      </c:pt>
                      <c:pt idx="922">
                        <c:v>0.28799999999999998</c:v>
                      </c:pt>
                      <c:pt idx="923">
                        <c:v>0.28299999999999997</c:v>
                      </c:pt>
                      <c:pt idx="924">
                        <c:v>0.29499999999999998</c:v>
                      </c:pt>
                      <c:pt idx="925">
                        <c:v>0.28599999999999998</c:v>
                      </c:pt>
                      <c:pt idx="926">
                        <c:v>0.30099999999999999</c:v>
                      </c:pt>
                      <c:pt idx="927">
                        <c:v>0.29599999999999999</c:v>
                      </c:pt>
                      <c:pt idx="928">
                        <c:v>0.30499999999999999</c:v>
                      </c:pt>
                      <c:pt idx="929">
                        <c:v>0.3</c:v>
                      </c:pt>
                      <c:pt idx="930">
                        <c:v>0.30599999999999999</c:v>
                      </c:pt>
                      <c:pt idx="931">
                        <c:v>0.30399999999999999</c:v>
                      </c:pt>
                      <c:pt idx="932">
                        <c:v>0.30099999999999999</c:v>
                      </c:pt>
                      <c:pt idx="933">
                        <c:v>0.30199999999999999</c:v>
                      </c:pt>
                      <c:pt idx="934">
                        <c:v>0.30399999999999999</c:v>
                      </c:pt>
                      <c:pt idx="935">
                        <c:v>0.30499999999999999</c:v>
                      </c:pt>
                      <c:pt idx="936">
                        <c:v>0.29499999999999998</c:v>
                      </c:pt>
                      <c:pt idx="937">
                        <c:v>0.308</c:v>
                      </c:pt>
                      <c:pt idx="938">
                        <c:v>0.30499999999999999</c:v>
                      </c:pt>
                      <c:pt idx="939">
                        <c:v>0.3</c:v>
                      </c:pt>
                      <c:pt idx="940">
                        <c:v>0.30599999999999999</c:v>
                      </c:pt>
                      <c:pt idx="941">
                        <c:v>0.30399999999999999</c:v>
                      </c:pt>
                      <c:pt idx="942">
                        <c:v>0.29599999999999999</c:v>
                      </c:pt>
                      <c:pt idx="943">
                        <c:v>0.30099999999999999</c:v>
                      </c:pt>
                      <c:pt idx="944">
                        <c:v>0.308</c:v>
                      </c:pt>
                      <c:pt idx="945">
                        <c:v>0.31</c:v>
                      </c:pt>
                      <c:pt idx="946">
                        <c:v>0.308</c:v>
                      </c:pt>
                      <c:pt idx="947">
                        <c:v>0.30599999999999999</c:v>
                      </c:pt>
                      <c:pt idx="948">
                        <c:v>0.3</c:v>
                      </c:pt>
                      <c:pt idx="949">
                        <c:v>0.30399999999999999</c:v>
                      </c:pt>
                      <c:pt idx="950">
                        <c:v>0.3</c:v>
                      </c:pt>
                      <c:pt idx="951">
                        <c:v>0.29899999999999999</c:v>
                      </c:pt>
                      <c:pt idx="952">
                        <c:v>0.312</c:v>
                      </c:pt>
                      <c:pt idx="953">
                        <c:v>0.30599999999999999</c:v>
                      </c:pt>
                      <c:pt idx="954">
                        <c:v>0.309</c:v>
                      </c:pt>
                      <c:pt idx="955">
                        <c:v>0.30099999999999999</c:v>
                      </c:pt>
                      <c:pt idx="956">
                        <c:v>0.30199999999999999</c:v>
                      </c:pt>
                      <c:pt idx="957">
                        <c:v>0.309</c:v>
                      </c:pt>
                      <c:pt idx="958">
                        <c:v>0.30499999999999999</c:v>
                      </c:pt>
                      <c:pt idx="959">
                        <c:v>0.30199999999999999</c:v>
                      </c:pt>
                      <c:pt idx="960">
                        <c:v>0.30599999999999999</c:v>
                      </c:pt>
                      <c:pt idx="961">
                        <c:v>0.30499999999999999</c:v>
                      </c:pt>
                      <c:pt idx="962">
                        <c:v>0.30099999999999999</c:v>
                      </c:pt>
                      <c:pt idx="963">
                        <c:v>0.30099999999999999</c:v>
                      </c:pt>
                      <c:pt idx="964">
                        <c:v>0.308</c:v>
                      </c:pt>
                      <c:pt idx="965">
                        <c:v>0.3</c:v>
                      </c:pt>
                      <c:pt idx="966">
                        <c:v>0.30199999999999999</c:v>
                      </c:pt>
                      <c:pt idx="967">
                        <c:v>0.30499999999999999</c:v>
                      </c:pt>
                      <c:pt idx="968">
                        <c:v>0.30499999999999999</c:v>
                      </c:pt>
                      <c:pt idx="969">
                        <c:v>0.30399999999999999</c:v>
                      </c:pt>
                      <c:pt idx="970">
                        <c:v>0.30099999999999999</c:v>
                      </c:pt>
                      <c:pt idx="971">
                        <c:v>0.30599999999999999</c:v>
                      </c:pt>
                      <c:pt idx="972">
                        <c:v>0.30199999999999999</c:v>
                      </c:pt>
                      <c:pt idx="973">
                        <c:v>0.309</c:v>
                      </c:pt>
                      <c:pt idx="974">
                        <c:v>0.308</c:v>
                      </c:pt>
                      <c:pt idx="975">
                        <c:v>0.30499999999999999</c:v>
                      </c:pt>
                      <c:pt idx="976">
                        <c:v>0.30599999999999999</c:v>
                      </c:pt>
                      <c:pt idx="977">
                        <c:v>0.315</c:v>
                      </c:pt>
                      <c:pt idx="978">
                        <c:v>0.308</c:v>
                      </c:pt>
                      <c:pt idx="979">
                        <c:v>0.30499999999999999</c:v>
                      </c:pt>
                      <c:pt idx="980">
                        <c:v>0.30099999999999999</c:v>
                      </c:pt>
                      <c:pt idx="981">
                        <c:v>0.308</c:v>
                      </c:pt>
                      <c:pt idx="982">
                        <c:v>0.29699999999999999</c:v>
                      </c:pt>
                      <c:pt idx="983">
                        <c:v>0.3</c:v>
                      </c:pt>
                      <c:pt idx="984">
                        <c:v>0.30499999999999999</c:v>
                      </c:pt>
                      <c:pt idx="985">
                        <c:v>0.30199999999999999</c:v>
                      </c:pt>
                      <c:pt idx="986">
                        <c:v>0.309</c:v>
                      </c:pt>
                      <c:pt idx="987">
                        <c:v>0.30499999999999999</c:v>
                      </c:pt>
                      <c:pt idx="988">
                        <c:v>0.309</c:v>
                      </c:pt>
                      <c:pt idx="989">
                        <c:v>0.3</c:v>
                      </c:pt>
                      <c:pt idx="990">
                        <c:v>0.30599999999999999</c:v>
                      </c:pt>
                      <c:pt idx="991">
                        <c:v>0.30199999999999999</c:v>
                      </c:pt>
                      <c:pt idx="992">
                        <c:v>0.30499999999999999</c:v>
                      </c:pt>
                      <c:pt idx="993">
                        <c:v>0.30599999999999999</c:v>
                      </c:pt>
                      <c:pt idx="994">
                        <c:v>0.30399999999999999</c:v>
                      </c:pt>
                      <c:pt idx="995">
                        <c:v>0.312</c:v>
                      </c:pt>
                      <c:pt idx="996">
                        <c:v>0.30599999999999999</c:v>
                      </c:pt>
                      <c:pt idx="997">
                        <c:v>0.30599999999999999</c:v>
                      </c:pt>
                      <c:pt idx="998">
                        <c:v>0.29899999999999999</c:v>
                      </c:pt>
                      <c:pt idx="999">
                        <c:v>0.30499999999999999</c:v>
                      </c:pt>
                      <c:pt idx="1000">
                        <c:v>0.30199999999999999</c:v>
                      </c:pt>
                      <c:pt idx="1001">
                        <c:v>0.30499999999999999</c:v>
                      </c:pt>
                      <c:pt idx="1002">
                        <c:v>0.30599999999999999</c:v>
                      </c:pt>
                      <c:pt idx="1003">
                        <c:v>0.30399999999999999</c:v>
                      </c:pt>
                      <c:pt idx="1004">
                        <c:v>0.3</c:v>
                      </c:pt>
                      <c:pt idx="1005">
                        <c:v>0.3</c:v>
                      </c:pt>
                      <c:pt idx="1006">
                        <c:v>0.28799999999999998</c:v>
                      </c:pt>
                      <c:pt idx="1007">
                        <c:v>0.27600000000000002</c:v>
                      </c:pt>
                      <c:pt idx="1008">
                        <c:v>0.24399999999999999</c:v>
                      </c:pt>
                      <c:pt idx="1009">
                        <c:v>0.30199999999999999</c:v>
                      </c:pt>
                      <c:pt idx="1010">
                        <c:v>0.27800000000000002</c:v>
                      </c:pt>
                      <c:pt idx="1011">
                        <c:v>0.28799999999999998</c:v>
                      </c:pt>
                      <c:pt idx="1012">
                        <c:v>0.29599999999999999</c:v>
                      </c:pt>
                      <c:pt idx="1013">
                        <c:v>0.30199999999999999</c:v>
                      </c:pt>
                      <c:pt idx="1014">
                        <c:v>0.27400000000000002</c:v>
                      </c:pt>
                      <c:pt idx="1015">
                        <c:v>0.30599999999999999</c:v>
                      </c:pt>
                      <c:pt idx="1016">
                        <c:v>0.27900000000000003</c:v>
                      </c:pt>
                      <c:pt idx="1017">
                        <c:v>0.28399999999999997</c:v>
                      </c:pt>
                      <c:pt idx="1018">
                        <c:v>0.3</c:v>
                      </c:pt>
                      <c:pt idx="1019">
                        <c:v>0.29899999999999999</c:v>
                      </c:pt>
                      <c:pt idx="1020">
                        <c:v>0.30399999999999999</c:v>
                      </c:pt>
                      <c:pt idx="1021">
                        <c:v>0.3</c:v>
                      </c:pt>
                      <c:pt idx="1022">
                        <c:v>0.28399999999999997</c:v>
                      </c:pt>
                      <c:pt idx="1023">
                        <c:v>0.28699999999999998</c:v>
                      </c:pt>
                      <c:pt idx="1024">
                        <c:v>0.28399999999999997</c:v>
                      </c:pt>
                      <c:pt idx="1025">
                        <c:v>0.30499999999999999</c:v>
                      </c:pt>
                      <c:pt idx="1026">
                        <c:v>0.30199999999999999</c:v>
                      </c:pt>
                      <c:pt idx="1027">
                        <c:v>0.308</c:v>
                      </c:pt>
                      <c:pt idx="1028">
                        <c:v>0.308</c:v>
                      </c:pt>
                      <c:pt idx="1029">
                        <c:v>0.29499999999999998</c:v>
                      </c:pt>
                      <c:pt idx="1030">
                        <c:v>0.30099999999999999</c:v>
                      </c:pt>
                      <c:pt idx="1031">
                        <c:v>0.30199999999999999</c:v>
                      </c:pt>
                      <c:pt idx="1032">
                        <c:v>0.29899999999999999</c:v>
                      </c:pt>
                      <c:pt idx="1033">
                        <c:v>0.30499999999999999</c:v>
                      </c:pt>
                      <c:pt idx="1034">
                        <c:v>0.31</c:v>
                      </c:pt>
                      <c:pt idx="1035">
                        <c:v>0.30099999999999999</c:v>
                      </c:pt>
                      <c:pt idx="1036">
                        <c:v>0.31</c:v>
                      </c:pt>
                      <c:pt idx="1037">
                        <c:v>0.29599999999999999</c:v>
                      </c:pt>
                      <c:pt idx="1038">
                        <c:v>0.29899999999999999</c:v>
                      </c:pt>
                      <c:pt idx="1039">
                        <c:v>0.30499999999999999</c:v>
                      </c:pt>
                      <c:pt idx="1040">
                        <c:v>0.308</c:v>
                      </c:pt>
                      <c:pt idx="1041">
                        <c:v>0.29899999999999999</c:v>
                      </c:pt>
                      <c:pt idx="1042">
                        <c:v>0.30099999999999999</c:v>
                      </c:pt>
                      <c:pt idx="1043">
                        <c:v>0.30499999999999999</c:v>
                      </c:pt>
                      <c:pt idx="1044">
                        <c:v>0.3</c:v>
                      </c:pt>
                      <c:pt idx="1045">
                        <c:v>0.30599999999999999</c:v>
                      </c:pt>
                      <c:pt idx="1046">
                        <c:v>0.30199999999999999</c:v>
                      </c:pt>
                      <c:pt idx="1047">
                        <c:v>0.30199999999999999</c:v>
                      </c:pt>
                      <c:pt idx="1048">
                        <c:v>0.30499999999999999</c:v>
                      </c:pt>
                      <c:pt idx="1049">
                        <c:v>0.30199999999999999</c:v>
                      </c:pt>
                      <c:pt idx="1050">
                        <c:v>0.30499999999999999</c:v>
                      </c:pt>
                      <c:pt idx="1051">
                        <c:v>0.30099999999999999</c:v>
                      </c:pt>
                      <c:pt idx="1052">
                        <c:v>0.29899999999999999</c:v>
                      </c:pt>
                      <c:pt idx="1053">
                        <c:v>0.3</c:v>
                      </c:pt>
                      <c:pt idx="1054">
                        <c:v>0.29699999999999999</c:v>
                      </c:pt>
                      <c:pt idx="1055">
                        <c:v>0.31</c:v>
                      </c:pt>
                      <c:pt idx="1056">
                        <c:v>0.30199999999999999</c:v>
                      </c:pt>
                      <c:pt idx="1057">
                        <c:v>0.30399999999999999</c:v>
                      </c:pt>
                      <c:pt idx="1058">
                        <c:v>0.30399999999999999</c:v>
                      </c:pt>
                      <c:pt idx="1059">
                        <c:v>0.30599999999999999</c:v>
                      </c:pt>
                      <c:pt idx="1060">
                        <c:v>0.29599999999999999</c:v>
                      </c:pt>
                      <c:pt idx="1061">
                        <c:v>0.29599999999999999</c:v>
                      </c:pt>
                      <c:pt idx="1062">
                        <c:v>0.28799999999999998</c:v>
                      </c:pt>
                      <c:pt idx="1063">
                        <c:v>0.29199999999999998</c:v>
                      </c:pt>
                      <c:pt idx="1064">
                        <c:v>0.3</c:v>
                      </c:pt>
                      <c:pt idx="1065">
                        <c:v>0.30099999999999999</c:v>
                      </c:pt>
                      <c:pt idx="1066">
                        <c:v>0.30099999999999999</c:v>
                      </c:pt>
                      <c:pt idx="1067">
                        <c:v>0.30599999999999999</c:v>
                      </c:pt>
                      <c:pt idx="1068">
                        <c:v>0.30099999999999999</c:v>
                      </c:pt>
                      <c:pt idx="1069">
                        <c:v>0.29499999999999998</c:v>
                      </c:pt>
                      <c:pt idx="1070">
                        <c:v>0.30599999999999999</c:v>
                      </c:pt>
                      <c:pt idx="1071">
                        <c:v>0.29599999999999999</c:v>
                      </c:pt>
                      <c:pt idx="1072">
                        <c:v>0.30499999999999999</c:v>
                      </c:pt>
                      <c:pt idx="1073">
                        <c:v>0.30599999999999999</c:v>
                      </c:pt>
                      <c:pt idx="1074">
                        <c:v>0.30399999999999999</c:v>
                      </c:pt>
                      <c:pt idx="1075">
                        <c:v>0.29699999999999999</c:v>
                      </c:pt>
                      <c:pt idx="1076">
                        <c:v>0.30199999999999999</c:v>
                      </c:pt>
                      <c:pt idx="1077">
                        <c:v>0.31</c:v>
                      </c:pt>
                      <c:pt idx="1078">
                        <c:v>0.3</c:v>
                      </c:pt>
                      <c:pt idx="1079">
                        <c:v>0.30499999999999999</c:v>
                      </c:pt>
                      <c:pt idx="1080">
                        <c:v>0.31</c:v>
                      </c:pt>
                      <c:pt idx="1081">
                        <c:v>0.30199999999999999</c:v>
                      </c:pt>
                      <c:pt idx="1082">
                        <c:v>0.30099999999999999</c:v>
                      </c:pt>
                      <c:pt idx="1083">
                        <c:v>0.29299999999999998</c:v>
                      </c:pt>
                      <c:pt idx="1084">
                        <c:v>0.29699999999999999</c:v>
                      </c:pt>
                      <c:pt idx="1085">
                        <c:v>0.30099999999999999</c:v>
                      </c:pt>
                      <c:pt idx="1086">
                        <c:v>0.30499999999999999</c:v>
                      </c:pt>
                      <c:pt idx="1087">
                        <c:v>0.30199999999999999</c:v>
                      </c:pt>
                      <c:pt idx="1088">
                        <c:v>0.30499999999999999</c:v>
                      </c:pt>
                      <c:pt idx="1089">
                        <c:v>0.30199999999999999</c:v>
                      </c:pt>
                      <c:pt idx="1090">
                        <c:v>0.30499999999999999</c:v>
                      </c:pt>
                      <c:pt idx="1091">
                        <c:v>0.30199999999999999</c:v>
                      </c:pt>
                      <c:pt idx="1092">
                        <c:v>0.30599999999999999</c:v>
                      </c:pt>
                      <c:pt idx="1093">
                        <c:v>0.29899999999999999</c:v>
                      </c:pt>
                      <c:pt idx="1094">
                        <c:v>0.30099999999999999</c:v>
                      </c:pt>
                      <c:pt idx="1095">
                        <c:v>0.31</c:v>
                      </c:pt>
                      <c:pt idx="1096">
                        <c:v>0.30199999999999999</c:v>
                      </c:pt>
                      <c:pt idx="1097">
                        <c:v>0.31</c:v>
                      </c:pt>
                      <c:pt idx="1098">
                        <c:v>0.31</c:v>
                      </c:pt>
                      <c:pt idx="1099">
                        <c:v>0.30499999999999999</c:v>
                      </c:pt>
                      <c:pt idx="1100">
                        <c:v>0.3</c:v>
                      </c:pt>
                      <c:pt idx="1101">
                        <c:v>0.30199999999999999</c:v>
                      </c:pt>
                      <c:pt idx="1102">
                        <c:v>0.30599999999999999</c:v>
                      </c:pt>
                      <c:pt idx="1103">
                        <c:v>0.312</c:v>
                      </c:pt>
                      <c:pt idx="1104">
                        <c:v>0.30499999999999999</c:v>
                      </c:pt>
                      <c:pt idx="1105">
                        <c:v>0.29699999999999999</c:v>
                      </c:pt>
                      <c:pt idx="1106">
                        <c:v>0.30599999999999999</c:v>
                      </c:pt>
                      <c:pt idx="1107">
                        <c:v>0.30499999999999999</c:v>
                      </c:pt>
                      <c:pt idx="1108">
                        <c:v>0.30099999999999999</c:v>
                      </c:pt>
                      <c:pt idx="1109">
                        <c:v>0.308</c:v>
                      </c:pt>
                      <c:pt idx="1110">
                        <c:v>0.309</c:v>
                      </c:pt>
                      <c:pt idx="1111">
                        <c:v>0.29599999999999999</c:v>
                      </c:pt>
                      <c:pt idx="1112">
                        <c:v>0.29499999999999998</c:v>
                      </c:pt>
                      <c:pt idx="1113">
                        <c:v>0.30499999999999999</c:v>
                      </c:pt>
                      <c:pt idx="1114">
                        <c:v>0.308</c:v>
                      </c:pt>
                      <c:pt idx="1115">
                        <c:v>0.3</c:v>
                      </c:pt>
                      <c:pt idx="1116">
                        <c:v>0.308</c:v>
                      </c:pt>
                      <c:pt idx="1117">
                        <c:v>0.29599999999999999</c:v>
                      </c:pt>
                      <c:pt idx="1118">
                        <c:v>0.29499999999999998</c:v>
                      </c:pt>
                      <c:pt idx="1119">
                        <c:v>0.30199999999999999</c:v>
                      </c:pt>
                      <c:pt idx="1120">
                        <c:v>0.30399999999999999</c:v>
                      </c:pt>
                      <c:pt idx="1121">
                        <c:v>0.30599999999999999</c:v>
                      </c:pt>
                      <c:pt idx="1122">
                        <c:v>0.30599999999999999</c:v>
                      </c:pt>
                      <c:pt idx="1123">
                        <c:v>0.30199999999999999</c:v>
                      </c:pt>
                      <c:pt idx="1124">
                        <c:v>0.30599999999999999</c:v>
                      </c:pt>
                      <c:pt idx="1125">
                        <c:v>0.309</c:v>
                      </c:pt>
                      <c:pt idx="1126">
                        <c:v>0.29899999999999999</c:v>
                      </c:pt>
                      <c:pt idx="1127">
                        <c:v>0.30199999999999999</c:v>
                      </c:pt>
                      <c:pt idx="1128">
                        <c:v>0.30599999999999999</c:v>
                      </c:pt>
                      <c:pt idx="1129">
                        <c:v>0.30099999999999999</c:v>
                      </c:pt>
                      <c:pt idx="1130">
                        <c:v>0.30499999999999999</c:v>
                      </c:pt>
                      <c:pt idx="1131">
                        <c:v>0.3</c:v>
                      </c:pt>
                      <c:pt idx="1132">
                        <c:v>0.30599999999999999</c:v>
                      </c:pt>
                      <c:pt idx="1133">
                        <c:v>0.3</c:v>
                      </c:pt>
                      <c:pt idx="1134">
                        <c:v>0.29899999999999999</c:v>
                      </c:pt>
                    </c:numCache>
                  </c:numRef>
                </c:yVal>
                <c:smooth val="1"/>
                <c:extLst>
                  <c:ext xmlns:c16="http://schemas.microsoft.com/office/drawing/2014/chart" uri="{C3380CC4-5D6E-409C-BE32-E72D297353CC}">
                    <c16:uniqueId val="{00000007-1AA9-4388-B2B9-18F84A50BB87}"/>
                  </c:ext>
                </c:extLst>
              </c15:ser>
            </c15:filteredScatterSeries>
          </c:ext>
        </c:extLst>
      </c:scatterChart>
      <c:valAx>
        <c:axId val="250716544"/>
        <c:scaling>
          <c:orientation val="minMax"/>
          <c:max val="20"/>
          <c:min val="12"/>
        </c:scaling>
        <c:delete val="0"/>
        <c:axPos val="b"/>
        <c:title>
          <c:tx>
            <c:rich>
              <a:bodyPr/>
              <a:lstStyle/>
              <a:p>
                <a:pPr>
                  <a:defRPr sz="1600" b="0">
                    <a:latin typeface="+mn-lt"/>
                  </a:defRPr>
                </a:pPr>
                <a:r>
                  <a:rPr lang="en-US" sz="1600" b="0">
                    <a:latin typeface="+mn-lt"/>
                  </a:rPr>
                  <a:t>Time / h</a:t>
                </a:r>
              </a:p>
            </c:rich>
          </c:tx>
          <c:layout>
            <c:manualLayout>
              <c:xMode val="edge"/>
              <c:yMode val="edge"/>
              <c:x val="0.47324814310994473"/>
              <c:y val="0.82432032000932087"/>
            </c:manualLayout>
          </c:layout>
          <c:overlay val="0"/>
        </c:title>
        <c:numFmt formatCode="0" sourceLinked="0"/>
        <c:majorTickMark val="out"/>
        <c:minorTickMark val="none"/>
        <c:tickLblPos val="nextTo"/>
        <c:txPr>
          <a:bodyPr/>
          <a:lstStyle/>
          <a:p>
            <a:pPr>
              <a:defRPr sz="1400"/>
            </a:pPr>
            <a:endParaRPr lang="en-US"/>
          </a:p>
        </c:txPr>
        <c:crossAx val="250718464"/>
        <c:crossesAt val="-80"/>
        <c:crossBetween val="midCat"/>
        <c:majorUnit val="2"/>
      </c:valAx>
      <c:valAx>
        <c:axId val="250718464"/>
        <c:scaling>
          <c:orientation val="minMax"/>
          <c:max val="0"/>
          <c:min val="-5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dirty="0">
                    <a:solidFill>
                      <a:schemeClr val="tx1"/>
                    </a:solidFill>
                    <a:latin typeface="+mn-lt"/>
                  </a:rPr>
                  <a:t>Temperature / </a:t>
                </a:r>
                <a:r>
                  <a:rPr lang="en-US" sz="1600" baseline="30000" dirty="0" err="1">
                    <a:solidFill>
                      <a:schemeClr val="tx1"/>
                    </a:solidFill>
                    <a:latin typeface="+mn-lt"/>
                  </a:rPr>
                  <a:t>o</a:t>
                </a:r>
                <a:r>
                  <a:rPr lang="en-US" sz="1600" dirty="0" err="1">
                    <a:solidFill>
                      <a:schemeClr val="tx1"/>
                    </a:solidFill>
                    <a:latin typeface="+mn-lt"/>
                  </a:rPr>
                  <a:t>C</a:t>
                </a:r>
                <a:endParaRPr lang="en-US" sz="1600" dirty="0">
                  <a:solidFill>
                    <a:schemeClr val="tx1"/>
                  </a:solidFill>
                  <a:latin typeface="+mn-lt"/>
                </a:endParaRPr>
              </a:p>
            </c:rich>
          </c:tx>
          <c:layout>
            <c:manualLayout>
              <c:xMode val="edge"/>
              <c:yMode val="edge"/>
              <c:x val="2.3520761702273459E-2"/>
              <c:y val="0.10219443284755869"/>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50716544"/>
        <c:crosses val="autoZero"/>
        <c:crossBetween val="midCat"/>
        <c:majorUnit val="10"/>
      </c:valAx>
      <c:valAx>
        <c:axId val="250724736"/>
        <c:scaling>
          <c:orientation val="minMax"/>
          <c:max val="3"/>
        </c:scaling>
        <c:delete val="1"/>
        <c:axPos val="r"/>
        <c:numFmt formatCode="#,##0.0" sourceLinked="0"/>
        <c:majorTickMark val="out"/>
        <c:minorTickMark val="none"/>
        <c:tickLblPos val="nextTo"/>
        <c:crossAx val="250726272"/>
        <c:crosses val="max"/>
        <c:crossBetween val="midCat"/>
      </c:valAx>
      <c:valAx>
        <c:axId val="250726272"/>
        <c:scaling>
          <c:orientation val="minMax"/>
        </c:scaling>
        <c:delete val="1"/>
        <c:axPos val="b"/>
        <c:numFmt formatCode="General" sourceLinked="1"/>
        <c:majorTickMark val="out"/>
        <c:minorTickMark val="none"/>
        <c:tickLblPos val="nextTo"/>
        <c:crossAx val="250724736"/>
        <c:crosses val="autoZero"/>
        <c:crossBetween val="midCat"/>
      </c:valAx>
    </c:plotArea>
    <c:legend>
      <c:legendPos val="r"/>
      <c:layout>
        <c:manualLayout>
          <c:xMode val="edge"/>
          <c:yMode val="edge"/>
          <c:x val="0.49606467098251028"/>
          <c:y val="3.2064135002632034E-2"/>
          <c:w val="0.48076807325143051"/>
          <c:h val="0.65574943182941881"/>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ln>
      <a:noFill/>
    </a:ln>
  </c:spPr>
  <c:txPr>
    <a:bodyPr/>
    <a:lstStyle/>
    <a:p>
      <a:pPr>
        <a:defRPr/>
      </a:pPr>
      <a:endParaRPr lang="en-US"/>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20855322313147"/>
          <c:y val="6.1696529372977843E-2"/>
          <c:w val="0.78409426946631666"/>
          <c:h val="0.71973210878073401"/>
        </c:manualLayout>
      </c:layout>
      <c:scatterChart>
        <c:scatterStyle val="smoothMarker"/>
        <c:varyColors val="0"/>
        <c:ser>
          <c:idx val="0"/>
          <c:order val="0"/>
          <c:tx>
            <c:v>Re-heating</c:v>
          </c:tx>
          <c:spPr>
            <a:ln w="12700">
              <a:solidFill>
                <a:srgbClr val="FF0000"/>
              </a:solidFill>
            </a:ln>
          </c:spPr>
          <c:marker>
            <c:symbol val="none"/>
          </c:marker>
          <c:trendline>
            <c:spPr>
              <a:ln>
                <a:solidFill>
                  <a:srgbClr val="FF0000"/>
                </a:solidFill>
                <a:prstDash val="sysDot"/>
              </a:ln>
            </c:spPr>
            <c:trendlineType val="poly"/>
            <c:order val="3"/>
            <c:dispRSqr val="1"/>
            <c:dispEq val="1"/>
            <c:trendlineLbl>
              <c:layout>
                <c:manualLayout>
                  <c:x val="5.4088003933136675E-2"/>
                  <c:y val="-5.2204700854700851E-2"/>
                </c:manualLayout>
              </c:layout>
              <c:numFmt formatCode="General" sourceLinked="0"/>
              <c:txPr>
                <a:bodyPr/>
                <a:lstStyle/>
                <a:p>
                  <a:pPr>
                    <a:defRPr sz="1200">
                      <a:solidFill>
                        <a:srgbClr val="FF0000"/>
                      </a:solidFill>
                    </a:defRPr>
                  </a:pPr>
                  <a:endParaRPr lang="en-US"/>
                </a:p>
              </c:txPr>
            </c:trendlineLbl>
          </c:trendline>
          <c:xVal>
            <c:numRef>
              <c:f>'Temp. calibration'!$C$153:$C$177</c:f>
              <c:numCache>
                <c:formatCode>General</c:formatCode>
                <c:ptCount val="25"/>
                <c:pt idx="0">
                  <c:v>2.370908</c:v>
                </c:pt>
                <c:pt idx="1">
                  <c:v>2.3885049999999999</c:v>
                </c:pt>
                <c:pt idx="2">
                  <c:v>2.4100199999999998</c:v>
                </c:pt>
                <c:pt idx="3">
                  <c:v>2.4335930000000001</c:v>
                </c:pt>
                <c:pt idx="4">
                  <c:v>2.4569459999999999</c:v>
                </c:pt>
                <c:pt idx="5">
                  <c:v>2.4844490000000001</c:v>
                </c:pt>
                <c:pt idx="6">
                  <c:v>2.513655</c:v>
                </c:pt>
                <c:pt idx="7">
                  <c:v>2.545086</c:v>
                </c:pt>
                <c:pt idx="8">
                  <c:v>2.5786150000000001</c:v>
                </c:pt>
                <c:pt idx="9">
                  <c:v>2.6156109999999999</c:v>
                </c:pt>
                <c:pt idx="10">
                  <c:v>2.6527509999999999</c:v>
                </c:pt>
                <c:pt idx="11">
                  <c:v>2.6938330000000001</c:v>
                </c:pt>
                <c:pt idx="12">
                  <c:v>2.7347070000000002</c:v>
                </c:pt>
                <c:pt idx="13">
                  <c:v>2.7777280000000002</c:v>
                </c:pt>
                <c:pt idx="14">
                  <c:v>2.8227039999999999</c:v>
                </c:pt>
                <c:pt idx="15">
                  <c:v>2.8670719999999998</c:v>
                </c:pt>
                <c:pt idx="16">
                  <c:v>2.9118400000000002</c:v>
                </c:pt>
                <c:pt idx="17">
                  <c:v>2.9583780000000002</c:v>
                </c:pt>
                <c:pt idx="18">
                  <c:v>3.0051109999999999</c:v>
                </c:pt>
                <c:pt idx="19">
                  <c:v>3.0520200000000002</c:v>
                </c:pt>
                <c:pt idx="20">
                  <c:v>3.1028880000000001</c:v>
                </c:pt>
                <c:pt idx="21">
                  <c:v>3.1534900000000001</c:v>
                </c:pt>
                <c:pt idx="22">
                  <c:v>3.203856</c:v>
                </c:pt>
                <c:pt idx="23">
                  <c:v>3.251633</c:v>
                </c:pt>
                <c:pt idx="24">
                  <c:v>3.29948</c:v>
                </c:pt>
              </c:numCache>
            </c:numRef>
          </c:xVal>
          <c:yVal>
            <c:numRef>
              <c:f>'Temp. calibration'!$D$153:$D$177</c:f>
              <c:numCache>
                <c:formatCode>General</c:formatCode>
                <c:ptCount val="25"/>
                <c:pt idx="0">
                  <c:v>-47.7</c:v>
                </c:pt>
                <c:pt idx="1">
                  <c:v>-47</c:v>
                </c:pt>
                <c:pt idx="2">
                  <c:v>-46.1</c:v>
                </c:pt>
                <c:pt idx="3">
                  <c:v>-45.1</c:v>
                </c:pt>
                <c:pt idx="4">
                  <c:v>-44.2</c:v>
                </c:pt>
                <c:pt idx="5">
                  <c:v>-43.3</c:v>
                </c:pt>
                <c:pt idx="6">
                  <c:v>-42.1</c:v>
                </c:pt>
                <c:pt idx="7">
                  <c:v>-41.1</c:v>
                </c:pt>
                <c:pt idx="8">
                  <c:v>-40.1</c:v>
                </c:pt>
                <c:pt idx="9">
                  <c:v>-38.799999999999997</c:v>
                </c:pt>
                <c:pt idx="10">
                  <c:v>-37.6</c:v>
                </c:pt>
                <c:pt idx="11">
                  <c:v>-36.5</c:v>
                </c:pt>
                <c:pt idx="12">
                  <c:v>-35.4</c:v>
                </c:pt>
                <c:pt idx="13">
                  <c:v>-34.1</c:v>
                </c:pt>
                <c:pt idx="14">
                  <c:v>-32.799999999999997</c:v>
                </c:pt>
                <c:pt idx="15">
                  <c:v>-31.5</c:v>
                </c:pt>
                <c:pt idx="16">
                  <c:v>-30.3</c:v>
                </c:pt>
                <c:pt idx="17">
                  <c:v>-29.1</c:v>
                </c:pt>
                <c:pt idx="18">
                  <c:v>-27.8</c:v>
                </c:pt>
                <c:pt idx="19">
                  <c:v>-26.4</c:v>
                </c:pt>
                <c:pt idx="20">
                  <c:v>-25.3</c:v>
                </c:pt>
                <c:pt idx="21">
                  <c:v>-24</c:v>
                </c:pt>
                <c:pt idx="22">
                  <c:v>-22.8</c:v>
                </c:pt>
                <c:pt idx="23">
                  <c:v>-21.5</c:v>
                </c:pt>
                <c:pt idx="24">
                  <c:v>-20.3</c:v>
                </c:pt>
              </c:numCache>
            </c:numRef>
          </c:yVal>
          <c:smooth val="1"/>
          <c:extLst>
            <c:ext xmlns:c16="http://schemas.microsoft.com/office/drawing/2014/chart" uri="{C3380CC4-5D6E-409C-BE32-E72D297353CC}">
              <c16:uniqueId val="{00000001-F395-47EB-B617-4ED256D02999}"/>
            </c:ext>
          </c:extLst>
        </c:ser>
        <c:ser>
          <c:idx val="1"/>
          <c:order val="1"/>
          <c:tx>
            <c:v>Re-cooling</c:v>
          </c:tx>
          <c:spPr>
            <a:ln w="12700" cap="rnd">
              <a:solidFill>
                <a:srgbClr val="00B0F0"/>
              </a:solidFill>
              <a:round/>
            </a:ln>
            <a:effectLst/>
          </c:spPr>
          <c:marker>
            <c:symbol val="none"/>
          </c:marker>
          <c:trendline>
            <c:spPr>
              <a:ln w="12700" cap="rnd">
                <a:solidFill>
                  <a:srgbClr val="00B0F0"/>
                </a:solidFill>
                <a:prstDash val="sysDot"/>
              </a:ln>
              <a:effectLst/>
            </c:spPr>
            <c:trendlineType val="poly"/>
            <c:order val="3"/>
            <c:dispRSqr val="1"/>
            <c:dispEq val="1"/>
            <c:trendlineLbl>
              <c:layout>
                <c:manualLayout>
                  <c:x val="7.1922566371681415E-2"/>
                  <c:y val="0.49088162393162393"/>
                </c:manualLayout>
              </c:layout>
              <c:numFmt formatCode="General" sourceLinked="0"/>
              <c:spPr>
                <a:noFill/>
                <a:ln>
                  <a:noFill/>
                </a:ln>
                <a:effectLst/>
              </c:spPr>
              <c:txPr>
                <a:bodyPr rot="0" spcFirstLastPara="1" vertOverflow="ellipsis" vert="horz" wrap="square" anchor="ctr" anchorCtr="1"/>
                <a:lstStyle/>
                <a:p>
                  <a:pPr>
                    <a:defRPr sz="1200" b="0" i="0" u="none" strike="noStrike" kern="1200" baseline="0">
                      <a:solidFill>
                        <a:srgbClr val="00B0F0"/>
                      </a:solidFill>
                      <a:latin typeface="+mn-lt"/>
                      <a:ea typeface="+mn-ea"/>
                      <a:cs typeface="+mn-cs"/>
                    </a:defRPr>
                  </a:pPr>
                  <a:endParaRPr lang="en-US"/>
                </a:p>
              </c:txPr>
            </c:trendlineLbl>
          </c:trendline>
          <c:xVal>
            <c:numRef>
              <c:f>'Temp. calibration'!$C$246:$C$261</c:f>
              <c:numCache>
                <c:formatCode>General</c:formatCode>
                <c:ptCount val="16"/>
                <c:pt idx="0">
                  <c:v>3.5849199999999999</c:v>
                </c:pt>
                <c:pt idx="1">
                  <c:v>3.529242</c:v>
                </c:pt>
                <c:pt idx="2">
                  <c:v>3.4710960000000002</c:v>
                </c:pt>
                <c:pt idx="3">
                  <c:v>3.4129499999999999</c:v>
                </c:pt>
                <c:pt idx="4">
                  <c:v>3.3562750000000001</c:v>
                </c:pt>
                <c:pt idx="5">
                  <c:v>3.299804</c:v>
                </c:pt>
                <c:pt idx="6">
                  <c:v>3.2450510000000001</c:v>
                </c:pt>
                <c:pt idx="7">
                  <c:v>3.1922540000000001</c:v>
                </c:pt>
                <c:pt idx="8">
                  <c:v>3.1401430000000001</c:v>
                </c:pt>
                <c:pt idx="9">
                  <c:v>3.087564</c:v>
                </c:pt>
                <c:pt idx="10">
                  <c:v>3.0371980000000001</c:v>
                </c:pt>
                <c:pt idx="11">
                  <c:v>2.986596</c:v>
                </c:pt>
                <c:pt idx="12">
                  <c:v>2.9357280000000001</c:v>
                </c:pt>
                <c:pt idx="13">
                  <c:v>2.8888189999999998</c:v>
                </c:pt>
                <c:pt idx="14">
                  <c:v>2.8420860000000001</c:v>
                </c:pt>
                <c:pt idx="15">
                  <c:v>2.79711</c:v>
                </c:pt>
              </c:numCache>
            </c:numRef>
          </c:xVal>
          <c:yVal>
            <c:numRef>
              <c:f>'Temp. calibration'!$D$246:$D$261</c:f>
              <c:numCache>
                <c:formatCode>General</c:formatCode>
                <c:ptCount val="16"/>
                <c:pt idx="0">
                  <c:v>-16.3</c:v>
                </c:pt>
                <c:pt idx="1">
                  <c:v>-17.100000000000001</c:v>
                </c:pt>
                <c:pt idx="2">
                  <c:v>-18</c:v>
                </c:pt>
                <c:pt idx="3">
                  <c:v>-19.100000000000001</c:v>
                </c:pt>
                <c:pt idx="4">
                  <c:v>-20.100000000000001</c:v>
                </c:pt>
                <c:pt idx="5">
                  <c:v>-21.1</c:v>
                </c:pt>
                <c:pt idx="6">
                  <c:v>-22.2</c:v>
                </c:pt>
                <c:pt idx="7">
                  <c:v>-23.2</c:v>
                </c:pt>
                <c:pt idx="8">
                  <c:v>-24.3</c:v>
                </c:pt>
                <c:pt idx="9">
                  <c:v>-25.5</c:v>
                </c:pt>
                <c:pt idx="10">
                  <c:v>-26.6</c:v>
                </c:pt>
                <c:pt idx="11">
                  <c:v>-27.7</c:v>
                </c:pt>
                <c:pt idx="12">
                  <c:v>-28.7</c:v>
                </c:pt>
                <c:pt idx="13">
                  <c:v>-30.1</c:v>
                </c:pt>
                <c:pt idx="14">
                  <c:v>-31.2</c:v>
                </c:pt>
                <c:pt idx="15">
                  <c:v>-32.5</c:v>
                </c:pt>
              </c:numCache>
            </c:numRef>
          </c:yVal>
          <c:smooth val="1"/>
          <c:extLst>
            <c:ext xmlns:c16="http://schemas.microsoft.com/office/drawing/2014/chart" uri="{C3380CC4-5D6E-409C-BE32-E72D297353CC}">
              <c16:uniqueId val="{00000003-F395-47EB-B617-4ED256D02999}"/>
            </c:ext>
          </c:extLst>
        </c:ser>
        <c:dLbls>
          <c:showLegendKey val="0"/>
          <c:showVal val="0"/>
          <c:showCatName val="0"/>
          <c:showSerName val="0"/>
          <c:showPercent val="0"/>
          <c:showBubbleSize val="0"/>
        </c:dLbls>
        <c:axId val="253403904"/>
        <c:axId val="253405824"/>
      </c:scatterChart>
      <c:valAx>
        <c:axId val="253403904"/>
        <c:scaling>
          <c:orientation val="minMax"/>
          <c:max val="3.6"/>
          <c:min val="2.2000000000000002"/>
        </c:scaling>
        <c:delete val="0"/>
        <c:axPos val="b"/>
        <c:title>
          <c:tx>
            <c:rich>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a:solidFill>
                      <a:sysClr val="windowText" lastClr="000000"/>
                    </a:solidFill>
                  </a:rPr>
                  <a:t>Log F</a:t>
                </a:r>
                <a:r>
                  <a:rPr lang="en-US" sz="1600" baseline="-25000">
                    <a:solidFill>
                      <a:sysClr val="windowText" lastClr="000000"/>
                    </a:solidFill>
                  </a:rPr>
                  <a:t>PEAK</a:t>
                </a:r>
              </a:p>
            </c:rich>
          </c:tx>
          <c:overlay val="0"/>
          <c:spPr>
            <a:noFill/>
            <a:ln>
              <a:noFill/>
            </a:ln>
            <a:effectLst/>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53405824"/>
        <c:crossesAt val="-80"/>
        <c:crossBetween val="midCat"/>
        <c:majorUnit val="0.2"/>
      </c:valAx>
      <c:valAx>
        <c:axId val="253405824"/>
        <c:scaling>
          <c:orientation val="minMax"/>
          <c:max val="-10"/>
          <c:min val="-50"/>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a:solidFill>
                      <a:sysClr val="windowText" lastClr="000000"/>
                    </a:solidFill>
                  </a:rPr>
                  <a:t>Temperature /</a:t>
                </a:r>
                <a:r>
                  <a:rPr lang="en-US" sz="1600" baseline="30000">
                    <a:solidFill>
                      <a:sysClr val="windowText" lastClr="000000"/>
                    </a:solidFill>
                  </a:rPr>
                  <a:t>o</a:t>
                </a:r>
                <a:r>
                  <a:rPr lang="en-US" sz="1600">
                    <a:solidFill>
                      <a:sysClr val="windowText" lastClr="000000"/>
                    </a:solidFill>
                  </a:rPr>
                  <a:t>C</a:t>
                </a:r>
              </a:p>
            </c:rich>
          </c:tx>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53403904"/>
        <c:crosses val="autoZero"/>
        <c:crossBetween val="midCat"/>
      </c:valAx>
    </c:plotArea>
    <c:legend>
      <c:legendPos val="r"/>
      <c:layout>
        <c:manualLayout>
          <c:xMode val="edge"/>
          <c:yMode val="edge"/>
          <c:x val="0.62295894886271563"/>
          <c:y val="0.33891159514022173"/>
          <c:w val="0.37410103244837756"/>
          <c:h val="0.18114090251703463"/>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txPr>
    <a:bodyPr/>
    <a:lstStyle/>
    <a:p>
      <a:pPr>
        <a:defRPr/>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8255638745082417"/>
          <c:y val="0.21844585000645425"/>
          <c:w val="0.72149905312468898"/>
          <c:h val="0.5647724925777724"/>
        </c:manualLayout>
      </c:layout>
      <c:scatterChart>
        <c:scatterStyle val="smoothMarker"/>
        <c:varyColors val="0"/>
        <c:ser>
          <c:idx val="0"/>
          <c:order val="0"/>
          <c:tx>
            <c:strRef>
              <c:f>'TVIS spectrum'!$K$4:$O$4</c:f>
              <c:strCache>
                <c:ptCount val="1"/>
                <c:pt idx="0">
                  <c:v>Time 11.77 h</c:v>
                </c:pt>
              </c:strCache>
            </c:strRef>
          </c:tx>
          <c:spPr>
            <a:ln w="12700" cap="rnd">
              <a:solidFill>
                <a:srgbClr val="00B0F0"/>
              </a:solidFill>
              <a:round/>
            </a:ln>
            <a:effectLst/>
          </c:spPr>
          <c:marker>
            <c:symbol val="none"/>
          </c:marker>
          <c:xVal>
            <c:numRef>
              <c:f>'TVIS spectrum'!$L$6:$L$56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spectrum'!$O$6:$O$56</c:f>
              <c:numCache>
                <c:formatCode>General</c:formatCode>
                <c:ptCount val="51"/>
                <c:pt idx="0">
                  <c:v>3.4144000000000002E-3</c:v>
                </c:pt>
                <c:pt idx="1">
                  <c:v>3.6926400000000001E-3</c:v>
                </c:pt>
                <c:pt idx="2">
                  <c:v>2.6204599999999998E-3</c:v>
                </c:pt>
                <c:pt idx="3">
                  <c:v>2.8241800000000012E-3</c:v>
                </c:pt>
                <c:pt idx="4">
                  <c:v>4.6258799999999997E-3</c:v>
                </c:pt>
                <c:pt idx="5">
                  <c:v>2.924550000000001E-3</c:v>
                </c:pt>
                <c:pt idx="6">
                  <c:v>3.0195300000000012E-3</c:v>
                </c:pt>
                <c:pt idx="7">
                  <c:v>3.5876100000000011E-3</c:v>
                </c:pt>
                <c:pt idx="8">
                  <c:v>4.1856100000000002E-3</c:v>
                </c:pt>
                <c:pt idx="9">
                  <c:v>4.7428300000000017E-3</c:v>
                </c:pt>
                <c:pt idx="10">
                  <c:v>5.5009100000000003E-3</c:v>
                </c:pt>
                <c:pt idx="11">
                  <c:v>6.3098300000000015E-3</c:v>
                </c:pt>
                <c:pt idx="12">
                  <c:v>7.3073500000000015E-3</c:v>
                </c:pt>
                <c:pt idx="13">
                  <c:v>8.5193800000000035E-3</c:v>
                </c:pt>
                <c:pt idx="14">
                  <c:v>1.0138699999999997E-2</c:v>
                </c:pt>
                <c:pt idx="15">
                  <c:v>1.2189800000000001E-2</c:v>
                </c:pt>
                <c:pt idx="16">
                  <c:v>1.4841200000000001E-2</c:v>
                </c:pt>
                <c:pt idx="17">
                  <c:v>1.82147E-2</c:v>
                </c:pt>
                <c:pt idx="18">
                  <c:v>2.2573800000000012E-2</c:v>
                </c:pt>
                <c:pt idx="19">
                  <c:v>2.8204E-2</c:v>
                </c:pt>
                <c:pt idx="20">
                  <c:v>3.5663800000000002E-2</c:v>
                </c:pt>
                <c:pt idx="21">
                  <c:v>4.5329700000000001E-2</c:v>
                </c:pt>
                <c:pt idx="22">
                  <c:v>5.8181600000000014E-2</c:v>
                </c:pt>
                <c:pt idx="23">
                  <c:v>7.5501700000000019E-2</c:v>
                </c:pt>
                <c:pt idx="24">
                  <c:v>9.8591200000000032E-2</c:v>
                </c:pt>
                <c:pt idx="25">
                  <c:v>0.12954299999999999</c:v>
                </c:pt>
                <c:pt idx="26">
                  <c:v>0.17048300000000005</c:v>
                </c:pt>
                <c:pt idx="27">
                  <c:v>0.22268199999999994</c:v>
                </c:pt>
                <c:pt idx="28">
                  <c:v>0.28584800000000016</c:v>
                </c:pt>
                <c:pt idx="29">
                  <c:v>0.35663900000000004</c:v>
                </c:pt>
                <c:pt idx="30">
                  <c:v>0.42894300000000002</c:v>
                </c:pt>
                <c:pt idx="31">
                  <c:v>0.49504300000000001</c:v>
                </c:pt>
                <c:pt idx="32">
                  <c:v>0.54912300000000003</c:v>
                </c:pt>
                <c:pt idx="33">
                  <c:v>0.587059</c:v>
                </c:pt>
                <c:pt idx="34">
                  <c:v>0.60994100000000029</c:v>
                </c:pt>
                <c:pt idx="35">
                  <c:v>0.61795900000000026</c:v>
                </c:pt>
                <c:pt idx="36">
                  <c:v>0.61421800000000004</c:v>
                </c:pt>
                <c:pt idx="37">
                  <c:v>0.60221100000000005</c:v>
                </c:pt>
                <c:pt idx="38">
                  <c:v>0.58855199999999963</c:v>
                </c:pt>
                <c:pt idx="39">
                  <c:v>0.56695700000000004</c:v>
                </c:pt>
                <c:pt idx="40">
                  <c:v>0.54047999999999996</c:v>
                </c:pt>
                <c:pt idx="41">
                  <c:v>0.520007</c:v>
                </c:pt>
                <c:pt idx="42">
                  <c:v>0.490651</c:v>
                </c:pt>
                <c:pt idx="43">
                  <c:v>0.46085000000000009</c:v>
                </c:pt>
                <c:pt idx="44">
                  <c:v>0.43640600000000013</c:v>
                </c:pt>
                <c:pt idx="45">
                  <c:v>0.40684700000000001</c:v>
                </c:pt>
                <c:pt idx="46">
                  <c:v>0.38161600000000012</c:v>
                </c:pt>
                <c:pt idx="47">
                  <c:v>0.3451590000000001</c:v>
                </c:pt>
                <c:pt idx="48">
                  <c:v>0.31711000000000011</c:v>
                </c:pt>
                <c:pt idx="49">
                  <c:v>0.28926400000000002</c:v>
                </c:pt>
                <c:pt idx="50">
                  <c:v>0.2605610000000001</c:v>
                </c:pt>
              </c:numCache>
            </c:numRef>
          </c:yVal>
          <c:smooth val="1"/>
          <c:extLst>
            <c:ext xmlns:c16="http://schemas.microsoft.com/office/drawing/2014/chart" uri="{C3380CC4-5D6E-409C-BE32-E72D297353CC}">
              <c16:uniqueId val="{00000000-AE2C-4F12-BEF9-D13F78B2DB43}"/>
            </c:ext>
          </c:extLst>
        </c:ser>
        <c:ser>
          <c:idx val="1"/>
          <c:order val="1"/>
          <c:tx>
            <c:strRef>
              <c:f>'TVIS spectrum'!$P$4:$T$4</c:f>
              <c:strCache>
                <c:ptCount val="1"/>
                <c:pt idx="0">
                  <c:v>Time 14.77 h</c:v>
                </c:pt>
              </c:strCache>
            </c:strRef>
          </c:tx>
          <c:spPr>
            <a:ln w="12700" cap="rnd">
              <a:solidFill>
                <a:srgbClr val="FF6600"/>
              </a:solidFill>
              <a:round/>
            </a:ln>
            <a:effectLst/>
          </c:spPr>
          <c:marker>
            <c:symbol val="none"/>
          </c:marker>
          <c:xVal>
            <c:numRef>
              <c:f>'TVIS spectrum'!$Q$6:$Q$56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spectrum'!$T$6:$T$56</c:f>
              <c:numCache>
                <c:formatCode>General</c:formatCode>
                <c:ptCount val="51"/>
                <c:pt idx="0">
                  <c:v>3.4330900000000011E-3</c:v>
                </c:pt>
                <c:pt idx="1">
                  <c:v>3.429300000000001E-3</c:v>
                </c:pt>
                <c:pt idx="2">
                  <c:v>4.4875800000000014E-3</c:v>
                </c:pt>
                <c:pt idx="3">
                  <c:v>2.917620000000001E-3</c:v>
                </c:pt>
                <c:pt idx="4">
                  <c:v>4.460020000000002E-3</c:v>
                </c:pt>
                <c:pt idx="5">
                  <c:v>2.8143600000000001E-3</c:v>
                </c:pt>
                <c:pt idx="6">
                  <c:v>2.7549599999999999E-3</c:v>
                </c:pt>
                <c:pt idx="7">
                  <c:v>3.1759599999999998E-3</c:v>
                </c:pt>
                <c:pt idx="8">
                  <c:v>3.7810500000000011E-3</c:v>
                </c:pt>
                <c:pt idx="9">
                  <c:v>4.3914899999999996E-3</c:v>
                </c:pt>
                <c:pt idx="10">
                  <c:v>5.2536700000000019E-3</c:v>
                </c:pt>
                <c:pt idx="11">
                  <c:v>6.2128399999999999E-3</c:v>
                </c:pt>
                <c:pt idx="12">
                  <c:v>7.4055400000000021E-3</c:v>
                </c:pt>
                <c:pt idx="13">
                  <c:v>8.8560200000000061E-3</c:v>
                </c:pt>
                <c:pt idx="14">
                  <c:v>1.07939E-2</c:v>
                </c:pt>
                <c:pt idx="15">
                  <c:v>1.3218799999999999E-2</c:v>
                </c:pt>
                <c:pt idx="16">
                  <c:v>1.6395799999999999E-2</c:v>
                </c:pt>
                <c:pt idx="17">
                  <c:v>2.0452900000000006E-2</c:v>
                </c:pt>
                <c:pt idx="18">
                  <c:v>2.57982E-2</c:v>
                </c:pt>
                <c:pt idx="19">
                  <c:v>3.2801000000000011E-2</c:v>
                </c:pt>
                <c:pt idx="20">
                  <c:v>4.2222700000000002E-2</c:v>
                </c:pt>
                <c:pt idx="21">
                  <c:v>5.4646100000000003E-2</c:v>
                </c:pt>
                <c:pt idx="22">
                  <c:v>7.1434999999999998E-2</c:v>
                </c:pt>
                <c:pt idx="23">
                  <c:v>9.4338000000000005E-2</c:v>
                </c:pt>
                <c:pt idx="24">
                  <c:v>0.12492900000000003</c:v>
                </c:pt>
                <c:pt idx="25">
                  <c:v>0.16564200000000001</c:v>
                </c:pt>
                <c:pt idx="26">
                  <c:v>0.21792100000000006</c:v>
                </c:pt>
                <c:pt idx="27">
                  <c:v>0.28084500000000001</c:v>
                </c:pt>
                <c:pt idx="28">
                  <c:v>0.350659</c:v>
                </c:pt>
                <c:pt idx="29">
                  <c:v>0.42017300000000002</c:v>
                </c:pt>
                <c:pt idx="30">
                  <c:v>0.48101700000000008</c:v>
                </c:pt>
                <c:pt idx="31">
                  <c:v>0.52625</c:v>
                </c:pt>
                <c:pt idx="32">
                  <c:v>0.55310899999999996</c:v>
                </c:pt>
                <c:pt idx="33">
                  <c:v>0.56263399999999997</c:v>
                </c:pt>
                <c:pt idx="34">
                  <c:v>0.55807399999999996</c:v>
                </c:pt>
                <c:pt idx="35">
                  <c:v>0.54651499999999975</c:v>
                </c:pt>
                <c:pt idx="36">
                  <c:v>0.52901199999999982</c:v>
                </c:pt>
                <c:pt idx="37">
                  <c:v>0.508768</c:v>
                </c:pt>
                <c:pt idx="38">
                  <c:v>0.49016500000000002</c:v>
                </c:pt>
                <c:pt idx="39">
                  <c:v>0.47388100000000011</c:v>
                </c:pt>
                <c:pt idx="40">
                  <c:v>0.45229799999999998</c:v>
                </c:pt>
                <c:pt idx="41">
                  <c:v>0.43434400000000012</c:v>
                </c:pt>
                <c:pt idx="42">
                  <c:v>0.41361400000000009</c:v>
                </c:pt>
                <c:pt idx="43">
                  <c:v>0.38144500000000015</c:v>
                </c:pt>
                <c:pt idx="44">
                  <c:v>0.36384500000000014</c:v>
                </c:pt>
                <c:pt idx="45">
                  <c:v>0.3371820000000002</c:v>
                </c:pt>
                <c:pt idx="46">
                  <c:v>0.3132950000000001</c:v>
                </c:pt>
                <c:pt idx="47">
                  <c:v>0.28818900000000008</c:v>
                </c:pt>
                <c:pt idx="48">
                  <c:v>0.26529799999999998</c:v>
                </c:pt>
                <c:pt idx="49">
                  <c:v>0.24549800000000008</c:v>
                </c:pt>
                <c:pt idx="50">
                  <c:v>0.22764300000000001</c:v>
                </c:pt>
              </c:numCache>
            </c:numRef>
          </c:yVal>
          <c:smooth val="1"/>
          <c:extLst>
            <c:ext xmlns:c16="http://schemas.microsoft.com/office/drawing/2014/chart" uri="{C3380CC4-5D6E-409C-BE32-E72D297353CC}">
              <c16:uniqueId val="{00000001-AE2C-4F12-BEF9-D13F78B2DB43}"/>
            </c:ext>
          </c:extLst>
        </c:ser>
        <c:ser>
          <c:idx val="2"/>
          <c:order val="2"/>
          <c:tx>
            <c:strRef>
              <c:f>'TVIS spectrum'!$U$4:$Y$4</c:f>
              <c:strCache>
                <c:ptCount val="1"/>
                <c:pt idx="0">
                  <c:v>Time 16.77 h</c:v>
                </c:pt>
              </c:strCache>
            </c:strRef>
          </c:tx>
          <c:spPr>
            <a:ln w="12700" cap="rnd">
              <a:solidFill>
                <a:srgbClr val="C00000"/>
              </a:solidFill>
              <a:round/>
            </a:ln>
            <a:effectLst/>
          </c:spPr>
          <c:marker>
            <c:symbol val="none"/>
          </c:marker>
          <c:xVal>
            <c:numRef>
              <c:f>'TVIS spectrum'!$V$6:$V$56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spectrum'!$Y$6:$Y$56</c:f>
              <c:numCache>
                <c:formatCode>General</c:formatCode>
                <c:ptCount val="51"/>
                <c:pt idx="0">
                  <c:v>3.8165800000000008E-3</c:v>
                </c:pt>
                <c:pt idx="1">
                  <c:v>4.2533400000000022E-3</c:v>
                </c:pt>
                <c:pt idx="2">
                  <c:v>4.1976799999999996E-3</c:v>
                </c:pt>
                <c:pt idx="3">
                  <c:v>2.945730000000001E-3</c:v>
                </c:pt>
                <c:pt idx="4">
                  <c:v>4.463090000000002E-3</c:v>
                </c:pt>
                <c:pt idx="5">
                  <c:v>2.9016900000000002E-3</c:v>
                </c:pt>
                <c:pt idx="6">
                  <c:v>2.8806999999999999E-3</c:v>
                </c:pt>
                <c:pt idx="7">
                  <c:v>3.2460400000000008E-3</c:v>
                </c:pt>
                <c:pt idx="8">
                  <c:v>3.8637800000000011E-3</c:v>
                </c:pt>
                <c:pt idx="9">
                  <c:v>4.5325299999999999E-3</c:v>
                </c:pt>
                <c:pt idx="10">
                  <c:v>5.4655600000000021E-3</c:v>
                </c:pt>
                <c:pt idx="11">
                  <c:v>6.52083E-3</c:v>
                </c:pt>
                <c:pt idx="12">
                  <c:v>7.8649299999999991E-3</c:v>
                </c:pt>
                <c:pt idx="13">
                  <c:v>9.5370200000000002E-3</c:v>
                </c:pt>
                <c:pt idx="14">
                  <c:v>1.1766700000000005E-2</c:v>
                </c:pt>
                <c:pt idx="15">
                  <c:v>1.46094E-2</c:v>
                </c:pt>
                <c:pt idx="16">
                  <c:v>1.8396099999999999E-2</c:v>
                </c:pt>
                <c:pt idx="17">
                  <c:v>2.3342699999999994E-2</c:v>
                </c:pt>
                <c:pt idx="18">
                  <c:v>3.0011400000000008E-2</c:v>
                </c:pt>
                <c:pt idx="19">
                  <c:v>3.8901900000000017E-2</c:v>
                </c:pt>
                <c:pt idx="20">
                  <c:v>5.1143499999999995E-2</c:v>
                </c:pt>
                <c:pt idx="21">
                  <c:v>6.7551100000000003E-2</c:v>
                </c:pt>
                <c:pt idx="22">
                  <c:v>8.9945800000000034E-2</c:v>
                </c:pt>
                <c:pt idx="23">
                  <c:v>0.12051099999999998</c:v>
                </c:pt>
                <c:pt idx="24">
                  <c:v>0.16073599999999999</c:v>
                </c:pt>
                <c:pt idx="25">
                  <c:v>0.21192000000000005</c:v>
                </c:pt>
                <c:pt idx="26">
                  <c:v>0.27251300000000001</c:v>
                </c:pt>
                <c:pt idx="27">
                  <c:v>0.33727500000000021</c:v>
                </c:pt>
                <c:pt idx="28">
                  <c:v>0.39849200000000012</c:v>
                </c:pt>
                <c:pt idx="29">
                  <c:v>0.447936</c:v>
                </c:pt>
                <c:pt idx="30">
                  <c:v>0.48022200000000009</c:v>
                </c:pt>
                <c:pt idx="31">
                  <c:v>0.49447400000000014</c:v>
                </c:pt>
                <c:pt idx="32">
                  <c:v>0.4941560000000001</c:v>
                </c:pt>
                <c:pt idx="33">
                  <c:v>0.48339200000000015</c:v>
                </c:pt>
                <c:pt idx="34">
                  <c:v>0.46919100000000002</c:v>
                </c:pt>
                <c:pt idx="35">
                  <c:v>0.45466100000000004</c:v>
                </c:pt>
                <c:pt idx="36">
                  <c:v>0.44250200000000001</c:v>
                </c:pt>
                <c:pt idx="37">
                  <c:v>0.43018200000000012</c:v>
                </c:pt>
                <c:pt idx="38">
                  <c:v>0.41916800000000015</c:v>
                </c:pt>
                <c:pt idx="39">
                  <c:v>0.40742300000000015</c:v>
                </c:pt>
                <c:pt idx="40">
                  <c:v>0.39201300000000011</c:v>
                </c:pt>
                <c:pt idx="41">
                  <c:v>0.37232500000000013</c:v>
                </c:pt>
                <c:pt idx="42">
                  <c:v>0.34935700000000008</c:v>
                </c:pt>
                <c:pt idx="43">
                  <c:v>0.33134200000000025</c:v>
                </c:pt>
                <c:pt idx="44">
                  <c:v>0.29964400000000002</c:v>
                </c:pt>
                <c:pt idx="45">
                  <c:v>0.27466000000000002</c:v>
                </c:pt>
                <c:pt idx="46">
                  <c:v>0.24987200000000001</c:v>
                </c:pt>
                <c:pt idx="47">
                  <c:v>0.230328</c:v>
                </c:pt>
                <c:pt idx="48">
                  <c:v>0.21364900000000006</c:v>
                </c:pt>
                <c:pt idx="49">
                  <c:v>0.20113</c:v>
                </c:pt>
                <c:pt idx="50">
                  <c:v>0.19250900000000001</c:v>
                </c:pt>
              </c:numCache>
            </c:numRef>
          </c:yVal>
          <c:smooth val="1"/>
          <c:extLst>
            <c:ext xmlns:c16="http://schemas.microsoft.com/office/drawing/2014/chart" uri="{C3380CC4-5D6E-409C-BE32-E72D297353CC}">
              <c16:uniqueId val="{00000002-AE2C-4F12-BEF9-D13F78B2DB43}"/>
            </c:ext>
          </c:extLst>
        </c:ser>
        <c:ser>
          <c:idx val="3"/>
          <c:order val="3"/>
          <c:tx>
            <c:strRef>
              <c:f>'TVIS spectrum'!$Z$4:$AD$4</c:f>
              <c:strCache>
                <c:ptCount val="1"/>
                <c:pt idx="0">
                  <c:v>Time 17.77 h</c:v>
                </c:pt>
              </c:strCache>
            </c:strRef>
          </c:tx>
          <c:spPr>
            <a:ln w="12700" cap="rnd">
              <a:solidFill>
                <a:srgbClr val="00CC00"/>
              </a:solidFill>
              <a:round/>
            </a:ln>
            <a:effectLst/>
          </c:spPr>
          <c:marker>
            <c:symbol val="none"/>
          </c:marker>
          <c:xVal>
            <c:numRef>
              <c:f>'TVIS spectrum'!$AA$6:$AA$56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spectrum'!$AD$6:$AD$56</c:f>
              <c:numCache>
                <c:formatCode>General</c:formatCode>
                <c:ptCount val="51"/>
                <c:pt idx="0">
                  <c:v>3.5496300000000007E-3</c:v>
                </c:pt>
                <c:pt idx="1">
                  <c:v>4.0834500000000015E-3</c:v>
                </c:pt>
                <c:pt idx="2">
                  <c:v>3.9520800000000002E-3</c:v>
                </c:pt>
                <c:pt idx="3">
                  <c:v>2.821510000000001E-3</c:v>
                </c:pt>
                <c:pt idx="4">
                  <c:v>4.2737300000000025E-3</c:v>
                </c:pt>
                <c:pt idx="5">
                  <c:v>2.7541400000000008E-3</c:v>
                </c:pt>
                <c:pt idx="6">
                  <c:v>2.7289100000000019E-3</c:v>
                </c:pt>
                <c:pt idx="7">
                  <c:v>2.9730300000000011E-3</c:v>
                </c:pt>
                <c:pt idx="8">
                  <c:v>3.5240000000000015E-3</c:v>
                </c:pt>
                <c:pt idx="9">
                  <c:v>4.11159E-3</c:v>
                </c:pt>
                <c:pt idx="10">
                  <c:v>4.95445E-3</c:v>
                </c:pt>
                <c:pt idx="11">
                  <c:v>5.9150200000000017E-3</c:v>
                </c:pt>
                <c:pt idx="12">
                  <c:v>7.1382900000000037E-3</c:v>
                </c:pt>
                <c:pt idx="13">
                  <c:v>8.6569600000000035E-3</c:v>
                </c:pt>
                <c:pt idx="14">
                  <c:v>1.07543E-2</c:v>
                </c:pt>
                <c:pt idx="15">
                  <c:v>1.3457100000000001E-2</c:v>
                </c:pt>
                <c:pt idx="16">
                  <c:v>1.7097899999999999E-2</c:v>
                </c:pt>
                <c:pt idx="17">
                  <c:v>2.1943500000000001E-2</c:v>
                </c:pt>
                <c:pt idx="18">
                  <c:v>2.8549999999999999E-2</c:v>
                </c:pt>
                <c:pt idx="19">
                  <c:v>3.7526999999999998E-2</c:v>
                </c:pt>
                <c:pt idx="20">
                  <c:v>4.9949E-2</c:v>
                </c:pt>
                <c:pt idx="21">
                  <c:v>6.6705799999999996E-2</c:v>
                </c:pt>
                <c:pt idx="22">
                  <c:v>8.9582000000000023E-2</c:v>
                </c:pt>
                <c:pt idx="23">
                  <c:v>0.12071100000000003</c:v>
                </c:pt>
                <c:pt idx="24">
                  <c:v>0.16100300000000001</c:v>
                </c:pt>
                <c:pt idx="25">
                  <c:v>0.21078400000000005</c:v>
                </c:pt>
                <c:pt idx="26">
                  <c:v>0.267069</c:v>
                </c:pt>
                <c:pt idx="27">
                  <c:v>0.32363900000000001</c:v>
                </c:pt>
                <c:pt idx="28">
                  <c:v>0.3729760000000002</c:v>
                </c:pt>
                <c:pt idx="29">
                  <c:v>0.40853800000000001</c:v>
                </c:pt>
                <c:pt idx="30">
                  <c:v>0.42783400000000016</c:v>
                </c:pt>
                <c:pt idx="31">
                  <c:v>0.43204500000000001</c:v>
                </c:pt>
                <c:pt idx="32">
                  <c:v>0.42611200000000016</c:v>
                </c:pt>
                <c:pt idx="33">
                  <c:v>0.4143940000000001</c:v>
                </c:pt>
                <c:pt idx="34">
                  <c:v>0.40138100000000021</c:v>
                </c:pt>
                <c:pt idx="35">
                  <c:v>0.39048000000000027</c:v>
                </c:pt>
                <c:pt idx="36">
                  <c:v>0.38079000000000002</c:v>
                </c:pt>
                <c:pt idx="37">
                  <c:v>0.37269000000000002</c:v>
                </c:pt>
                <c:pt idx="38">
                  <c:v>0.36523900000000004</c:v>
                </c:pt>
                <c:pt idx="39">
                  <c:v>0.35334300000000002</c:v>
                </c:pt>
                <c:pt idx="40">
                  <c:v>0.34136800000000012</c:v>
                </c:pt>
                <c:pt idx="41">
                  <c:v>0.32205700000000015</c:v>
                </c:pt>
                <c:pt idx="42">
                  <c:v>0.30077300000000001</c:v>
                </c:pt>
                <c:pt idx="43">
                  <c:v>0.27948000000000012</c:v>
                </c:pt>
                <c:pt idx="44">
                  <c:v>0.26058500000000001</c:v>
                </c:pt>
                <c:pt idx="45">
                  <c:v>0.24126600000000006</c:v>
                </c:pt>
                <c:pt idx="46">
                  <c:v>0.22398000000000001</c:v>
                </c:pt>
                <c:pt idx="47">
                  <c:v>0.21022099999999999</c:v>
                </c:pt>
                <c:pt idx="48">
                  <c:v>0.20090800000000006</c:v>
                </c:pt>
                <c:pt idx="49">
                  <c:v>0.19451900000000005</c:v>
                </c:pt>
                <c:pt idx="50">
                  <c:v>0.19064</c:v>
                </c:pt>
              </c:numCache>
            </c:numRef>
          </c:yVal>
          <c:smooth val="1"/>
          <c:extLst>
            <c:ext xmlns:c16="http://schemas.microsoft.com/office/drawing/2014/chart" uri="{C3380CC4-5D6E-409C-BE32-E72D297353CC}">
              <c16:uniqueId val="{00000003-AE2C-4F12-BEF9-D13F78B2DB43}"/>
            </c:ext>
          </c:extLst>
        </c:ser>
        <c:ser>
          <c:idx val="4"/>
          <c:order val="4"/>
          <c:tx>
            <c:strRef>
              <c:f>'TVIS spectrum'!$AE$4:$AI$4</c:f>
              <c:strCache>
                <c:ptCount val="1"/>
                <c:pt idx="0">
                  <c:v>Time 18.77 h</c:v>
                </c:pt>
              </c:strCache>
            </c:strRef>
          </c:tx>
          <c:spPr>
            <a:ln w="12700" cap="rnd">
              <a:solidFill>
                <a:schemeClr val="tx1">
                  <a:lumMod val="50000"/>
                  <a:lumOff val="50000"/>
                </a:schemeClr>
              </a:solidFill>
              <a:round/>
            </a:ln>
            <a:effectLst/>
          </c:spPr>
          <c:marker>
            <c:symbol val="none"/>
          </c:marker>
          <c:xVal>
            <c:numRef>
              <c:f>'TVIS spectrum'!$AF$6:$AF$56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spectrum'!$AI$6:$AI$56</c:f>
              <c:numCache>
                <c:formatCode>General</c:formatCode>
                <c:ptCount val="51"/>
                <c:pt idx="0">
                  <c:v>3.0254300000000008E-3</c:v>
                </c:pt>
                <c:pt idx="1">
                  <c:v>3.6887800000000017E-3</c:v>
                </c:pt>
                <c:pt idx="2">
                  <c:v>3.5695900000000018E-3</c:v>
                </c:pt>
                <c:pt idx="3">
                  <c:v>2.5098799999999999E-3</c:v>
                </c:pt>
                <c:pt idx="4">
                  <c:v>3.8466000000000008E-3</c:v>
                </c:pt>
                <c:pt idx="5">
                  <c:v>3.482390000000001E-3</c:v>
                </c:pt>
                <c:pt idx="6">
                  <c:v>2.2997800000000008E-3</c:v>
                </c:pt>
                <c:pt idx="7">
                  <c:v>2.3773200000000009E-3</c:v>
                </c:pt>
                <c:pt idx="8">
                  <c:v>2.7731500000000011E-3</c:v>
                </c:pt>
                <c:pt idx="9">
                  <c:v>3.189050000000001E-3</c:v>
                </c:pt>
                <c:pt idx="10">
                  <c:v>3.7943800000000017E-3</c:v>
                </c:pt>
                <c:pt idx="11">
                  <c:v>4.4768700000000035E-3</c:v>
                </c:pt>
                <c:pt idx="12">
                  <c:v>5.3587000000000018E-3</c:v>
                </c:pt>
                <c:pt idx="13">
                  <c:v>6.4882800000000034E-3</c:v>
                </c:pt>
                <c:pt idx="14">
                  <c:v>8.0369700000000009E-3</c:v>
                </c:pt>
                <c:pt idx="15">
                  <c:v>1.0114100000000001E-2</c:v>
                </c:pt>
                <c:pt idx="16">
                  <c:v>1.2984400000000004E-2</c:v>
                </c:pt>
                <c:pt idx="17">
                  <c:v>1.6898099999999999E-2</c:v>
                </c:pt>
                <c:pt idx="18">
                  <c:v>2.2396599999999992E-2</c:v>
                </c:pt>
                <c:pt idx="19">
                  <c:v>2.9889800000000008E-2</c:v>
                </c:pt>
                <c:pt idx="20">
                  <c:v>4.0442800000000001E-2</c:v>
                </c:pt>
                <c:pt idx="21">
                  <c:v>5.4772900000000027E-2</c:v>
                </c:pt>
                <c:pt idx="22">
                  <c:v>7.4418900000000024E-2</c:v>
                </c:pt>
                <c:pt idx="23">
                  <c:v>0.100979</c:v>
                </c:pt>
                <c:pt idx="24">
                  <c:v>0.13509499999999999</c:v>
                </c:pt>
                <c:pt idx="25">
                  <c:v>0.17668500000000001</c:v>
                </c:pt>
                <c:pt idx="26">
                  <c:v>0.22290099999999999</c:v>
                </c:pt>
                <c:pt idx="27">
                  <c:v>0.26814300000000002</c:v>
                </c:pt>
                <c:pt idx="28">
                  <c:v>0.30632400000000026</c:v>
                </c:pt>
                <c:pt idx="29">
                  <c:v>0.33262200000000014</c:v>
                </c:pt>
                <c:pt idx="30">
                  <c:v>0.345771</c:v>
                </c:pt>
                <c:pt idx="31">
                  <c:v>0.34723800000000005</c:v>
                </c:pt>
                <c:pt idx="32">
                  <c:v>0.34122800000000009</c:v>
                </c:pt>
                <c:pt idx="33">
                  <c:v>0.33157300000000012</c:v>
                </c:pt>
                <c:pt idx="34">
                  <c:v>0.32171300000000008</c:v>
                </c:pt>
                <c:pt idx="35">
                  <c:v>0.31326600000000016</c:v>
                </c:pt>
                <c:pt idx="36">
                  <c:v>0.30668400000000012</c:v>
                </c:pt>
                <c:pt idx="37">
                  <c:v>0.299738</c:v>
                </c:pt>
                <c:pt idx="38">
                  <c:v>0.291935</c:v>
                </c:pt>
                <c:pt idx="39">
                  <c:v>0.285553</c:v>
                </c:pt>
                <c:pt idx="40">
                  <c:v>0.27136700000000002</c:v>
                </c:pt>
                <c:pt idx="41">
                  <c:v>0.25996600000000009</c:v>
                </c:pt>
                <c:pt idx="42">
                  <c:v>0.24679800000000007</c:v>
                </c:pt>
                <c:pt idx="43">
                  <c:v>0.227184</c:v>
                </c:pt>
                <c:pt idx="44">
                  <c:v>0.21644900000000011</c:v>
                </c:pt>
                <c:pt idx="45">
                  <c:v>0.20437900000000001</c:v>
                </c:pt>
                <c:pt idx="46">
                  <c:v>0.19349300000000005</c:v>
                </c:pt>
                <c:pt idx="47">
                  <c:v>0.18677199999999999</c:v>
                </c:pt>
                <c:pt idx="48">
                  <c:v>0.18221700000000007</c:v>
                </c:pt>
                <c:pt idx="49">
                  <c:v>0.18195200000000006</c:v>
                </c:pt>
                <c:pt idx="50">
                  <c:v>0.18215400000000001</c:v>
                </c:pt>
              </c:numCache>
            </c:numRef>
          </c:yVal>
          <c:smooth val="1"/>
          <c:extLst>
            <c:ext xmlns:c16="http://schemas.microsoft.com/office/drawing/2014/chart" uri="{C3380CC4-5D6E-409C-BE32-E72D297353CC}">
              <c16:uniqueId val="{00000004-AE2C-4F12-BEF9-D13F78B2DB43}"/>
            </c:ext>
          </c:extLst>
        </c:ser>
        <c:ser>
          <c:idx val="5"/>
          <c:order val="5"/>
          <c:tx>
            <c:strRef>
              <c:f>'TVIS spectrum'!$AJ$4:$AN$4</c:f>
              <c:strCache>
                <c:ptCount val="1"/>
                <c:pt idx="0">
                  <c:v>Time 19.77 h</c:v>
                </c:pt>
              </c:strCache>
            </c:strRef>
          </c:tx>
          <c:spPr>
            <a:ln w="12700" cap="rnd">
              <a:solidFill>
                <a:srgbClr val="3414F4"/>
              </a:solidFill>
              <a:round/>
            </a:ln>
            <a:effectLst/>
          </c:spPr>
          <c:marker>
            <c:symbol val="none"/>
          </c:marker>
          <c:xVal>
            <c:numRef>
              <c:f>'TVIS spectrum'!$AK$6:$AK$56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spectrum'!$AN$6:$AN$56</c:f>
              <c:numCache>
                <c:formatCode>General</c:formatCode>
                <c:ptCount val="51"/>
                <c:pt idx="0">
                  <c:v>2.6892800000000009E-3</c:v>
                </c:pt>
                <c:pt idx="1">
                  <c:v>4.5517900000000017E-3</c:v>
                </c:pt>
                <c:pt idx="2">
                  <c:v>3.172910000000001E-3</c:v>
                </c:pt>
                <c:pt idx="3">
                  <c:v>3.07486E-3</c:v>
                </c:pt>
                <c:pt idx="4">
                  <c:v>3.3519000000000001E-3</c:v>
                </c:pt>
                <c:pt idx="5">
                  <c:v>2.9816100000000009E-3</c:v>
                </c:pt>
                <c:pt idx="6">
                  <c:v>1.8113100000000004E-3</c:v>
                </c:pt>
                <c:pt idx="7">
                  <c:v>1.7792299999999999E-3</c:v>
                </c:pt>
                <c:pt idx="8">
                  <c:v>1.9425200000000005E-3</c:v>
                </c:pt>
                <c:pt idx="9">
                  <c:v>2.1780599999999999E-3</c:v>
                </c:pt>
                <c:pt idx="10">
                  <c:v>2.5253000000000012E-3</c:v>
                </c:pt>
                <c:pt idx="11">
                  <c:v>2.9148399999999997E-3</c:v>
                </c:pt>
                <c:pt idx="12">
                  <c:v>3.4291000000000009E-3</c:v>
                </c:pt>
                <c:pt idx="13">
                  <c:v>4.0932800000000004E-3</c:v>
                </c:pt>
                <c:pt idx="14">
                  <c:v>5.0704200000000017E-3</c:v>
                </c:pt>
                <c:pt idx="15">
                  <c:v>6.4402800000000022E-3</c:v>
                </c:pt>
                <c:pt idx="16">
                  <c:v>8.4280600000000011E-3</c:v>
                </c:pt>
                <c:pt idx="17">
                  <c:v>1.1244100000000005E-2</c:v>
                </c:pt>
                <c:pt idx="18">
                  <c:v>1.5313199999999999E-2</c:v>
                </c:pt>
                <c:pt idx="19">
                  <c:v>2.1039900000000018E-2</c:v>
                </c:pt>
                <c:pt idx="20">
                  <c:v>2.91807E-2</c:v>
                </c:pt>
                <c:pt idx="21">
                  <c:v>4.0274199999999989E-2</c:v>
                </c:pt>
                <c:pt idx="22">
                  <c:v>5.5482200000000023E-2</c:v>
                </c:pt>
                <c:pt idx="23">
                  <c:v>7.6008199999999998E-2</c:v>
                </c:pt>
                <c:pt idx="24">
                  <c:v>0.102247</c:v>
                </c:pt>
                <c:pt idx="25">
                  <c:v>0.13405600000000001</c:v>
                </c:pt>
                <c:pt idx="26">
                  <c:v>0.16917199999999993</c:v>
                </c:pt>
                <c:pt idx="27">
                  <c:v>0.20330999999999999</c:v>
                </c:pt>
                <c:pt idx="28">
                  <c:v>0.23184900000000006</c:v>
                </c:pt>
                <c:pt idx="29">
                  <c:v>0.25115200000000004</c:v>
                </c:pt>
                <c:pt idx="30">
                  <c:v>0.260544</c:v>
                </c:pt>
                <c:pt idx="31">
                  <c:v>0.26139800000000002</c:v>
                </c:pt>
                <c:pt idx="32">
                  <c:v>0.25666100000000003</c:v>
                </c:pt>
                <c:pt idx="33">
                  <c:v>0.24991800000000011</c:v>
                </c:pt>
                <c:pt idx="34">
                  <c:v>0.24271200000000007</c:v>
                </c:pt>
                <c:pt idx="35">
                  <c:v>0.23676100000000005</c:v>
                </c:pt>
                <c:pt idx="36">
                  <c:v>0.23245000000000005</c:v>
                </c:pt>
                <c:pt idx="37">
                  <c:v>0.22797799999999999</c:v>
                </c:pt>
                <c:pt idx="38">
                  <c:v>0.22210199999999997</c:v>
                </c:pt>
                <c:pt idx="39">
                  <c:v>0.21769500000000006</c:v>
                </c:pt>
                <c:pt idx="40">
                  <c:v>0.21211600000000005</c:v>
                </c:pt>
                <c:pt idx="41">
                  <c:v>0.20197300000000001</c:v>
                </c:pt>
                <c:pt idx="42">
                  <c:v>0.193023</c:v>
                </c:pt>
                <c:pt idx="43">
                  <c:v>0.18321200000000007</c:v>
                </c:pt>
                <c:pt idx="44">
                  <c:v>0.17640800000000006</c:v>
                </c:pt>
                <c:pt idx="45">
                  <c:v>0.170822</c:v>
                </c:pt>
                <c:pt idx="46">
                  <c:v>0.16652800000000001</c:v>
                </c:pt>
                <c:pt idx="47">
                  <c:v>0.16391700000000006</c:v>
                </c:pt>
                <c:pt idx="48">
                  <c:v>0.16496900000000006</c:v>
                </c:pt>
                <c:pt idx="49">
                  <c:v>0.16726400000000005</c:v>
                </c:pt>
                <c:pt idx="50">
                  <c:v>0.17299300000000006</c:v>
                </c:pt>
              </c:numCache>
            </c:numRef>
          </c:yVal>
          <c:smooth val="1"/>
          <c:extLst>
            <c:ext xmlns:c16="http://schemas.microsoft.com/office/drawing/2014/chart" uri="{C3380CC4-5D6E-409C-BE32-E72D297353CC}">
              <c16:uniqueId val="{00000005-AE2C-4F12-BEF9-D13F78B2DB43}"/>
            </c:ext>
          </c:extLst>
        </c:ser>
        <c:ser>
          <c:idx val="6"/>
          <c:order val="6"/>
          <c:tx>
            <c:strRef>
              <c:f>'TVIS spectrum'!$AO$4:$AS$4</c:f>
              <c:strCache>
                <c:ptCount val="1"/>
                <c:pt idx="0">
                  <c:v>Time 20.77 h</c:v>
                </c:pt>
              </c:strCache>
            </c:strRef>
          </c:tx>
          <c:spPr>
            <a:ln w="12700" cap="rnd">
              <a:solidFill>
                <a:srgbClr val="FD33E5"/>
              </a:solidFill>
              <a:round/>
            </a:ln>
            <a:effectLst/>
          </c:spPr>
          <c:marker>
            <c:symbol val="none"/>
          </c:marker>
          <c:xVal>
            <c:numRef>
              <c:f>'TVIS spectrum'!$AP$6:$AP$56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spectrum'!$AS$6:$AS$56</c:f>
              <c:numCache>
                <c:formatCode>General</c:formatCode>
                <c:ptCount val="51"/>
                <c:pt idx="0">
                  <c:v>2.2289200000000019E-3</c:v>
                </c:pt>
                <c:pt idx="1">
                  <c:v>4.1033300000000014E-3</c:v>
                </c:pt>
                <c:pt idx="2">
                  <c:v>3.6275900000000026E-3</c:v>
                </c:pt>
                <c:pt idx="3">
                  <c:v>2.5910600000000001E-3</c:v>
                </c:pt>
                <c:pt idx="4">
                  <c:v>2.8513800000000001E-3</c:v>
                </c:pt>
                <c:pt idx="5">
                  <c:v>2.4679599999999999E-3</c:v>
                </c:pt>
                <c:pt idx="6">
                  <c:v>1.3100300000000004E-3</c:v>
                </c:pt>
                <c:pt idx="7">
                  <c:v>1.2065500000000005E-3</c:v>
                </c:pt>
                <c:pt idx="8">
                  <c:v>1.1838100000000004E-3</c:v>
                </c:pt>
                <c:pt idx="9">
                  <c:v>1.27542E-3</c:v>
                </c:pt>
                <c:pt idx="10">
                  <c:v>1.3851900000000001E-3</c:v>
                </c:pt>
                <c:pt idx="11">
                  <c:v>1.5187300000000005E-3</c:v>
                </c:pt>
                <c:pt idx="12">
                  <c:v>1.7038000000000001E-3</c:v>
                </c:pt>
                <c:pt idx="13">
                  <c:v>1.9642400000000008E-3</c:v>
                </c:pt>
                <c:pt idx="14">
                  <c:v>2.42866E-3</c:v>
                </c:pt>
                <c:pt idx="15">
                  <c:v>3.1440200000000017E-3</c:v>
                </c:pt>
                <c:pt idx="16">
                  <c:v>4.3048100000000001E-3</c:v>
                </c:pt>
                <c:pt idx="17">
                  <c:v>6.093600000000002E-3</c:v>
                </c:pt>
                <c:pt idx="18">
                  <c:v>8.8160400000000042E-3</c:v>
                </c:pt>
                <c:pt idx="19">
                  <c:v>1.2789200000000001E-2</c:v>
                </c:pt>
                <c:pt idx="20">
                  <c:v>1.8494E-2</c:v>
                </c:pt>
                <c:pt idx="21">
                  <c:v>2.63485E-2</c:v>
                </c:pt>
                <c:pt idx="22">
                  <c:v>3.7078500000000014E-2</c:v>
                </c:pt>
                <c:pt idx="23">
                  <c:v>5.14545E-2</c:v>
                </c:pt>
                <c:pt idx="24">
                  <c:v>6.9659499999999999E-2</c:v>
                </c:pt>
                <c:pt idx="25">
                  <c:v>9.1560700000000023E-2</c:v>
                </c:pt>
                <c:pt idx="26">
                  <c:v>0.115588</c:v>
                </c:pt>
                <c:pt idx="27">
                  <c:v>0.13884099999999999</c:v>
                </c:pt>
                <c:pt idx="28">
                  <c:v>0.15817800000000001</c:v>
                </c:pt>
                <c:pt idx="29">
                  <c:v>0.17123099999999999</c:v>
                </c:pt>
                <c:pt idx="30">
                  <c:v>0.17754500000000006</c:v>
                </c:pt>
                <c:pt idx="31">
                  <c:v>0.17809000000000005</c:v>
                </c:pt>
                <c:pt idx="32">
                  <c:v>0.17511299999999999</c:v>
                </c:pt>
                <c:pt idx="33">
                  <c:v>0.17055100000000001</c:v>
                </c:pt>
                <c:pt idx="34">
                  <c:v>0.16586300000000001</c:v>
                </c:pt>
                <c:pt idx="35">
                  <c:v>0.16220499999999999</c:v>
                </c:pt>
                <c:pt idx="36">
                  <c:v>0.15945300000000007</c:v>
                </c:pt>
                <c:pt idx="37">
                  <c:v>0.15652900000000006</c:v>
                </c:pt>
                <c:pt idx="38">
                  <c:v>0.15399200000000007</c:v>
                </c:pt>
                <c:pt idx="39">
                  <c:v>0.15123400000000006</c:v>
                </c:pt>
                <c:pt idx="40">
                  <c:v>0.14769099999999999</c:v>
                </c:pt>
                <c:pt idx="41">
                  <c:v>0.14390800000000006</c:v>
                </c:pt>
                <c:pt idx="42">
                  <c:v>0.13919200000000001</c:v>
                </c:pt>
                <c:pt idx="43">
                  <c:v>0.13651800000000006</c:v>
                </c:pt>
                <c:pt idx="44">
                  <c:v>0.13298699999999999</c:v>
                </c:pt>
                <c:pt idx="45">
                  <c:v>0.13062599999999994</c:v>
                </c:pt>
                <c:pt idx="46">
                  <c:v>0.129802</c:v>
                </c:pt>
                <c:pt idx="47">
                  <c:v>0.13211400000000001</c:v>
                </c:pt>
                <c:pt idx="48">
                  <c:v>0.135572</c:v>
                </c:pt>
                <c:pt idx="49">
                  <c:v>0.14049300000000006</c:v>
                </c:pt>
                <c:pt idx="50">
                  <c:v>0.14883600000000005</c:v>
                </c:pt>
              </c:numCache>
            </c:numRef>
          </c:yVal>
          <c:smooth val="1"/>
          <c:extLst>
            <c:ext xmlns:c16="http://schemas.microsoft.com/office/drawing/2014/chart" uri="{C3380CC4-5D6E-409C-BE32-E72D297353CC}">
              <c16:uniqueId val="{00000006-AE2C-4F12-BEF9-D13F78B2DB43}"/>
            </c:ext>
          </c:extLst>
        </c:ser>
        <c:ser>
          <c:idx val="7"/>
          <c:order val="7"/>
          <c:tx>
            <c:strRef>
              <c:f>'TVIS spectrum'!$AT$4:$AX$4</c:f>
              <c:strCache>
                <c:ptCount val="1"/>
                <c:pt idx="0">
                  <c:v>Time 21.77 h</c:v>
                </c:pt>
              </c:strCache>
            </c:strRef>
          </c:tx>
          <c:spPr>
            <a:ln w="12700" cap="rnd">
              <a:solidFill>
                <a:schemeClr val="tx1">
                  <a:lumMod val="85000"/>
                  <a:lumOff val="15000"/>
                </a:schemeClr>
              </a:solidFill>
              <a:round/>
            </a:ln>
            <a:effectLst/>
          </c:spPr>
          <c:marker>
            <c:symbol val="none"/>
          </c:marker>
          <c:xVal>
            <c:numRef>
              <c:f>'TVIS spectrum'!$AU$6:$AU$56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spectrum'!$AX$6:$AX$56</c:f>
              <c:numCache>
                <c:formatCode>General</c:formatCode>
                <c:ptCount val="51"/>
                <c:pt idx="0">
                  <c:v>1.9639300000000009E-3</c:v>
                </c:pt>
                <c:pt idx="1">
                  <c:v>3.0857800000000011E-3</c:v>
                </c:pt>
                <c:pt idx="2">
                  <c:v>4.0378100000000002E-3</c:v>
                </c:pt>
                <c:pt idx="3">
                  <c:v>2.2930500000000009E-3</c:v>
                </c:pt>
                <c:pt idx="4">
                  <c:v>2.5015500000000008E-3</c:v>
                </c:pt>
                <c:pt idx="5">
                  <c:v>2.1091800000000009E-3</c:v>
                </c:pt>
                <c:pt idx="6">
                  <c:v>1.7666700000000003E-3</c:v>
                </c:pt>
                <c:pt idx="7">
                  <c:v>8.1346200000000004E-4</c:v>
                </c:pt>
                <c:pt idx="8">
                  <c:v>6.6380900000000023E-4</c:v>
                </c:pt>
                <c:pt idx="9">
                  <c:v>6.2677100000000003E-4</c:v>
                </c:pt>
                <c:pt idx="10">
                  <c:v>5.5785900000000018E-4</c:v>
                </c:pt>
                <c:pt idx="11">
                  <c:v>4.9798300000000024E-4</c:v>
                </c:pt>
                <c:pt idx="12">
                  <c:v>4.3389200000000018E-4</c:v>
                </c:pt>
                <c:pt idx="13">
                  <c:v>4.0836000000000024E-4</c:v>
                </c:pt>
                <c:pt idx="14">
                  <c:v>4.8290200000000017E-4</c:v>
                </c:pt>
                <c:pt idx="15">
                  <c:v>7.4039800000000029E-4</c:v>
                </c:pt>
                <c:pt idx="16">
                  <c:v>1.3087900000000004E-3</c:v>
                </c:pt>
                <c:pt idx="17">
                  <c:v>2.358530000000001E-3</c:v>
                </c:pt>
                <c:pt idx="18">
                  <c:v>4.1293300000000014E-3</c:v>
                </c:pt>
                <c:pt idx="19">
                  <c:v>6.7811800000000021E-3</c:v>
                </c:pt>
                <c:pt idx="20">
                  <c:v>1.0698299999999997E-2</c:v>
                </c:pt>
                <c:pt idx="21">
                  <c:v>1.6063000000000001E-2</c:v>
                </c:pt>
                <c:pt idx="22">
                  <c:v>2.3300999999999992E-2</c:v>
                </c:pt>
                <c:pt idx="23">
                  <c:v>3.2803400000000017E-2</c:v>
                </c:pt>
                <c:pt idx="24">
                  <c:v>4.4560500000000017E-2</c:v>
                </c:pt>
                <c:pt idx="25">
                  <c:v>5.8364100000000002E-2</c:v>
                </c:pt>
                <c:pt idx="26">
                  <c:v>7.3119500000000004E-2</c:v>
                </c:pt>
                <c:pt idx="27">
                  <c:v>8.70784E-2</c:v>
                </c:pt>
                <c:pt idx="28">
                  <c:v>9.8370900000000025E-2</c:v>
                </c:pt>
                <c:pt idx="29">
                  <c:v>0.10571999999999998</c:v>
                </c:pt>
                <c:pt idx="30">
                  <c:v>0.108948</c:v>
                </c:pt>
                <c:pt idx="31">
                  <c:v>0.10887500000000003</c:v>
                </c:pt>
                <c:pt idx="32">
                  <c:v>0.10687500000000003</c:v>
                </c:pt>
                <c:pt idx="33">
                  <c:v>0.10404400000000003</c:v>
                </c:pt>
                <c:pt idx="34">
                  <c:v>0.10136299999999998</c:v>
                </c:pt>
                <c:pt idx="35">
                  <c:v>9.9553900000000042E-2</c:v>
                </c:pt>
                <c:pt idx="36">
                  <c:v>9.8232400000000025E-2</c:v>
                </c:pt>
                <c:pt idx="37">
                  <c:v>9.7283999999999995E-2</c:v>
                </c:pt>
                <c:pt idx="38">
                  <c:v>9.5936600000000025E-2</c:v>
                </c:pt>
                <c:pt idx="39">
                  <c:v>9.5230500000000023E-2</c:v>
                </c:pt>
                <c:pt idx="40">
                  <c:v>9.3567800000000076E-2</c:v>
                </c:pt>
                <c:pt idx="41">
                  <c:v>9.2485400000000009E-2</c:v>
                </c:pt>
                <c:pt idx="42">
                  <c:v>9.1344900000000007E-2</c:v>
                </c:pt>
                <c:pt idx="43">
                  <c:v>9.2822800000000025E-2</c:v>
                </c:pt>
                <c:pt idx="44">
                  <c:v>9.0823500000000029E-2</c:v>
                </c:pt>
                <c:pt idx="45">
                  <c:v>9.1408000000000003E-2</c:v>
                </c:pt>
                <c:pt idx="46">
                  <c:v>9.3408700000000011E-2</c:v>
                </c:pt>
                <c:pt idx="47">
                  <c:v>9.7151500000000002E-2</c:v>
                </c:pt>
                <c:pt idx="48">
                  <c:v>0.10184799999999995</c:v>
                </c:pt>
                <c:pt idx="49">
                  <c:v>0.10832899999999998</c:v>
                </c:pt>
                <c:pt idx="50">
                  <c:v>0.11552200000000003</c:v>
                </c:pt>
              </c:numCache>
            </c:numRef>
          </c:yVal>
          <c:smooth val="1"/>
          <c:extLst>
            <c:ext xmlns:c16="http://schemas.microsoft.com/office/drawing/2014/chart" uri="{C3380CC4-5D6E-409C-BE32-E72D297353CC}">
              <c16:uniqueId val="{00000007-AE2C-4F12-BEF9-D13F78B2DB43}"/>
            </c:ext>
          </c:extLst>
        </c:ser>
        <c:ser>
          <c:idx val="8"/>
          <c:order val="8"/>
          <c:tx>
            <c:strRef>
              <c:f>'TVIS spectrum'!$AY$4:$BC$4</c:f>
              <c:strCache>
                <c:ptCount val="1"/>
                <c:pt idx="0">
                  <c:v>Time 23.77 h</c:v>
                </c:pt>
              </c:strCache>
            </c:strRef>
          </c:tx>
          <c:spPr>
            <a:ln w="19050" cap="rnd">
              <a:solidFill>
                <a:srgbClr val="FF0000"/>
              </a:solidFill>
              <a:round/>
            </a:ln>
            <a:effectLst/>
          </c:spPr>
          <c:marker>
            <c:symbol val="none"/>
          </c:marker>
          <c:xVal>
            <c:numRef>
              <c:f>'TVIS spectrum'!$AZ$6:$AZ$56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spectrum'!$BC$6:$BC$56</c:f>
              <c:numCache>
                <c:formatCode>General</c:formatCode>
                <c:ptCount val="51"/>
                <c:pt idx="0">
                  <c:v>1.4882999999999999E-3</c:v>
                </c:pt>
                <c:pt idx="1">
                  <c:v>2.1929100000000002E-3</c:v>
                </c:pt>
                <c:pt idx="2">
                  <c:v>2.1109499999999999E-3</c:v>
                </c:pt>
                <c:pt idx="3">
                  <c:v>1.984730000000001E-3</c:v>
                </c:pt>
                <c:pt idx="4">
                  <c:v>2.153780000000001E-3</c:v>
                </c:pt>
                <c:pt idx="5">
                  <c:v>1.7522500000000003E-3</c:v>
                </c:pt>
                <c:pt idx="6">
                  <c:v>1.3903000000000003E-3</c:v>
                </c:pt>
                <c:pt idx="7">
                  <c:v>4.6392200000000035E-4</c:v>
                </c:pt>
                <c:pt idx="8">
                  <c:v>1.8159299999999999E-4</c:v>
                </c:pt>
                <c:pt idx="9">
                  <c:v>7.2883800000000041E-6</c:v>
                </c:pt>
                <c:pt idx="10">
                  <c:v>-2.3472000000000008E-4</c:v>
                </c:pt>
                <c:pt idx="11">
                  <c:v>-4.7995800000000016E-4</c:v>
                </c:pt>
                <c:pt idx="12">
                  <c:v>-7.6586100000000028E-4</c:v>
                </c:pt>
                <c:pt idx="13">
                  <c:v>-1.0762100000000004E-3</c:v>
                </c:pt>
                <c:pt idx="14">
                  <c:v>-1.3678700000000004E-3</c:v>
                </c:pt>
                <c:pt idx="15">
                  <c:v>-1.5949100000000006E-3</c:v>
                </c:pt>
                <c:pt idx="16">
                  <c:v>-1.6571100000000005E-3</c:v>
                </c:pt>
                <c:pt idx="17">
                  <c:v>-1.4384700000000001E-3</c:v>
                </c:pt>
                <c:pt idx="18">
                  <c:v>-8.4739300000000065E-4</c:v>
                </c:pt>
                <c:pt idx="19">
                  <c:v>2.478510000000001E-4</c:v>
                </c:pt>
                <c:pt idx="20">
                  <c:v>1.9440900000000007E-3</c:v>
                </c:pt>
                <c:pt idx="21">
                  <c:v>4.2525200000000001E-3</c:v>
                </c:pt>
                <c:pt idx="22">
                  <c:v>7.2545999999999999E-3</c:v>
                </c:pt>
                <c:pt idx="23">
                  <c:v>1.09353E-2</c:v>
                </c:pt>
                <c:pt idx="24">
                  <c:v>1.51526E-2</c:v>
                </c:pt>
                <c:pt idx="25">
                  <c:v>1.9670699999999999E-2</c:v>
                </c:pt>
                <c:pt idx="26">
                  <c:v>2.4092100000000002E-2</c:v>
                </c:pt>
                <c:pt idx="27">
                  <c:v>2.785880000000001E-2</c:v>
                </c:pt>
                <c:pt idx="28">
                  <c:v>3.0517900000000008E-2</c:v>
                </c:pt>
                <c:pt idx="29">
                  <c:v>3.1886299999999999E-2</c:v>
                </c:pt>
                <c:pt idx="30">
                  <c:v>3.2062E-2</c:v>
                </c:pt>
                <c:pt idx="31">
                  <c:v>3.1418300000000017E-2</c:v>
                </c:pt>
                <c:pt idx="32">
                  <c:v>3.0370999999999999E-2</c:v>
                </c:pt>
                <c:pt idx="33">
                  <c:v>2.9273700000000014E-2</c:v>
                </c:pt>
                <c:pt idx="34">
                  <c:v>2.8352599999999985E-2</c:v>
                </c:pt>
                <c:pt idx="35">
                  <c:v>2.7686800000000011E-2</c:v>
                </c:pt>
                <c:pt idx="36">
                  <c:v>2.7240700000000014E-2</c:v>
                </c:pt>
                <c:pt idx="37">
                  <c:v>2.6776500000000002E-2</c:v>
                </c:pt>
                <c:pt idx="38">
                  <c:v>2.6582800000000007E-2</c:v>
                </c:pt>
                <c:pt idx="39">
                  <c:v>2.6423599999999998E-2</c:v>
                </c:pt>
                <c:pt idx="40">
                  <c:v>2.6814800000000007E-2</c:v>
                </c:pt>
                <c:pt idx="41">
                  <c:v>2.6934300000000008E-2</c:v>
                </c:pt>
                <c:pt idx="42">
                  <c:v>2.7207500000000009E-2</c:v>
                </c:pt>
                <c:pt idx="43">
                  <c:v>2.7093100000000005E-2</c:v>
                </c:pt>
                <c:pt idx="44">
                  <c:v>2.8499199999999999E-2</c:v>
                </c:pt>
                <c:pt idx="45">
                  <c:v>2.9847499999999999E-2</c:v>
                </c:pt>
                <c:pt idx="46">
                  <c:v>3.2375200000000014E-2</c:v>
                </c:pt>
                <c:pt idx="47">
                  <c:v>3.55865E-2</c:v>
                </c:pt>
                <c:pt idx="48">
                  <c:v>3.9182000000000002E-2</c:v>
                </c:pt>
                <c:pt idx="49">
                  <c:v>4.2859300000000003E-2</c:v>
                </c:pt>
                <c:pt idx="50">
                  <c:v>4.8689499999999997E-2</c:v>
                </c:pt>
              </c:numCache>
            </c:numRef>
          </c:yVal>
          <c:smooth val="1"/>
          <c:extLst>
            <c:ext xmlns:c16="http://schemas.microsoft.com/office/drawing/2014/chart" uri="{C3380CC4-5D6E-409C-BE32-E72D297353CC}">
              <c16:uniqueId val="{00000008-AE2C-4F12-BEF9-D13F78B2DB43}"/>
            </c:ext>
          </c:extLst>
        </c:ser>
        <c:ser>
          <c:idx val="9"/>
          <c:order val="9"/>
          <c:tx>
            <c:strRef>
              <c:f>'TVIS spectrum'!$BD$4:$BH$4</c:f>
              <c:strCache>
                <c:ptCount val="1"/>
                <c:pt idx="0">
                  <c:v>Time 28.77 h</c:v>
                </c:pt>
              </c:strCache>
            </c:strRef>
          </c:tx>
          <c:spPr>
            <a:ln w="19050" cap="rnd">
              <a:solidFill>
                <a:srgbClr val="7030A0"/>
              </a:solidFill>
              <a:round/>
            </a:ln>
            <a:effectLst/>
          </c:spPr>
          <c:marker>
            <c:symbol val="none"/>
          </c:marker>
          <c:xVal>
            <c:numRef>
              <c:f>'TVIS spectrum'!$BE$6:$BE$56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spectrum'!$BH$6:$BH$56</c:f>
              <c:numCache>
                <c:formatCode>General</c:formatCode>
                <c:ptCount val="51"/>
                <c:pt idx="0">
                  <c:v>1.70852E-3</c:v>
                </c:pt>
                <c:pt idx="1">
                  <c:v>3.1246900000000011E-3</c:v>
                </c:pt>
                <c:pt idx="2">
                  <c:v>2.3053599999999998E-3</c:v>
                </c:pt>
                <c:pt idx="3">
                  <c:v>2.2179000000000009E-3</c:v>
                </c:pt>
                <c:pt idx="4">
                  <c:v>2.4727899999999999E-3</c:v>
                </c:pt>
                <c:pt idx="5">
                  <c:v>2.0675900000000007E-3</c:v>
                </c:pt>
                <c:pt idx="6">
                  <c:v>1.7333500000000005E-3</c:v>
                </c:pt>
                <c:pt idx="7">
                  <c:v>8.021380000000002E-4</c:v>
                </c:pt>
                <c:pt idx="8">
                  <c:v>6.8033700000000037E-4</c:v>
                </c:pt>
                <c:pt idx="9">
                  <c:v>6.1048799999999996E-4</c:v>
                </c:pt>
                <c:pt idx="10">
                  <c:v>4.9484900000000022E-4</c:v>
                </c:pt>
                <c:pt idx="11">
                  <c:v>3.775260000000001E-4</c:v>
                </c:pt>
                <c:pt idx="12">
                  <c:v>2.2966000000000002E-4</c:v>
                </c:pt>
                <c:pt idx="13">
                  <c:v>6.4411500000000052E-5</c:v>
                </c:pt>
                <c:pt idx="14">
                  <c:v>-1.2393100000000003E-4</c:v>
                </c:pt>
                <c:pt idx="15">
                  <c:v>-3.2651500000000015E-4</c:v>
                </c:pt>
                <c:pt idx="16">
                  <c:v>-5.19893E-4</c:v>
                </c:pt>
                <c:pt idx="17">
                  <c:v>-6.8837800000000023E-4</c:v>
                </c:pt>
                <c:pt idx="18">
                  <c:v>-8.2509500000000052E-4</c:v>
                </c:pt>
                <c:pt idx="19">
                  <c:v>-9.2330000000000005E-4</c:v>
                </c:pt>
                <c:pt idx="20">
                  <c:v>-9.5989700000000003E-4</c:v>
                </c:pt>
                <c:pt idx="21">
                  <c:v>-9.2450100000000042E-4</c:v>
                </c:pt>
                <c:pt idx="22">
                  <c:v>-8.6613000000000022E-4</c:v>
                </c:pt>
                <c:pt idx="23">
                  <c:v>-7.5776900000000048E-4</c:v>
                </c:pt>
                <c:pt idx="24">
                  <c:v>-6.1839200000000027E-4</c:v>
                </c:pt>
                <c:pt idx="25">
                  <c:v>-4.8757900000000014E-4</c:v>
                </c:pt>
                <c:pt idx="26">
                  <c:v>-3.5858200000000014E-4</c:v>
                </c:pt>
                <c:pt idx="27">
                  <c:v>-2.5679200000000015E-4</c:v>
                </c:pt>
                <c:pt idx="28">
                  <c:v>-1.8899800000000009E-4</c:v>
                </c:pt>
                <c:pt idx="29">
                  <c:v>-1.4685300000000001E-4</c:v>
                </c:pt>
                <c:pt idx="30">
                  <c:v>-1.0315000000000001E-4</c:v>
                </c:pt>
                <c:pt idx="31">
                  <c:v>-5.5039500000000021E-5</c:v>
                </c:pt>
                <c:pt idx="32">
                  <c:v>-5.2799600000000042E-5</c:v>
                </c:pt>
                <c:pt idx="33">
                  <c:v>-5.1501200000000023E-6</c:v>
                </c:pt>
                <c:pt idx="34">
                  <c:v>6.6811200000000022E-5</c:v>
                </c:pt>
                <c:pt idx="35">
                  <c:v>1.7405700000000006E-4</c:v>
                </c:pt>
                <c:pt idx="36">
                  <c:v>2.3977600000000008E-4</c:v>
                </c:pt>
                <c:pt idx="37">
                  <c:v>6.22458E-4</c:v>
                </c:pt>
                <c:pt idx="38">
                  <c:v>6.2367600000000042E-4</c:v>
                </c:pt>
                <c:pt idx="39">
                  <c:v>6.5183400000000022E-4</c:v>
                </c:pt>
                <c:pt idx="40">
                  <c:v>2.4422400000000003E-4</c:v>
                </c:pt>
                <c:pt idx="41">
                  <c:v>3.3092800000000008E-4</c:v>
                </c:pt>
                <c:pt idx="42">
                  <c:v>1.910610000000001E-3</c:v>
                </c:pt>
                <c:pt idx="43">
                  <c:v>4.4642900000000009E-4</c:v>
                </c:pt>
                <c:pt idx="44">
                  <c:v>7.7331100000000048E-4</c:v>
                </c:pt>
                <c:pt idx="45">
                  <c:v>9.0103500000000023E-4</c:v>
                </c:pt>
                <c:pt idx="46">
                  <c:v>9.6653100000000051E-4</c:v>
                </c:pt>
                <c:pt idx="47">
                  <c:v>1.2017899999999999E-3</c:v>
                </c:pt>
                <c:pt idx="48">
                  <c:v>1.5581700000000004E-3</c:v>
                </c:pt>
                <c:pt idx="49">
                  <c:v>3.0804800000000009E-3</c:v>
                </c:pt>
                <c:pt idx="50">
                  <c:v>2.0180200000000001E-3</c:v>
                </c:pt>
              </c:numCache>
            </c:numRef>
          </c:yVal>
          <c:smooth val="1"/>
          <c:extLst>
            <c:ext xmlns:c16="http://schemas.microsoft.com/office/drawing/2014/chart" uri="{C3380CC4-5D6E-409C-BE32-E72D297353CC}">
              <c16:uniqueId val="{00000009-AE2C-4F12-BEF9-D13F78B2DB43}"/>
            </c:ext>
          </c:extLst>
        </c:ser>
        <c:dLbls>
          <c:showLegendKey val="0"/>
          <c:showVal val="0"/>
          <c:showCatName val="0"/>
          <c:showSerName val="0"/>
          <c:showPercent val="0"/>
          <c:showBubbleSize val="0"/>
        </c:dLbls>
        <c:axId val="251171968"/>
        <c:axId val="251173504"/>
      </c:scatterChart>
      <c:valAx>
        <c:axId val="251171968"/>
        <c:scaling>
          <c:orientation val="maxMin"/>
          <c:max val="6"/>
          <c:min val="1"/>
        </c:scaling>
        <c:delete val="0"/>
        <c:axPos val="b"/>
        <c:numFmt formatCode="0" sourceLinked="0"/>
        <c:majorTickMark val="out"/>
        <c:minorTickMark val="none"/>
        <c:tickLblPos val="none"/>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51173504"/>
        <c:crossesAt val="-2"/>
        <c:crossBetween val="midCat"/>
        <c:majorUnit val="1"/>
      </c:valAx>
      <c:valAx>
        <c:axId val="251173504"/>
        <c:scaling>
          <c:orientation val="minMax"/>
          <c:max val="0.62000000000000033"/>
          <c:min val="0"/>
        </c:scaling>
        <c:delete val="1"/>
        <c:axPos val="r"/>
        <c:numFmt formatCode="#,##0.0" sourceLinked="0"/>
        <c:majorTickMark val="out"/>
        <c:minorTickMark val="none"/>
        <c:tickLblPos val="none"/>
        <c:crossAx val="251171968"/>
        <c:crossesAt val="-2"/>
        <c:crossBetween val="midCat"/>
        <c:majorUnit val="0.2"/>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696984139217791"/>
          <c:y val="0.11263642601430816"/>
          <c:w val="0.75773845981643773"/>
          <c:h val="0.68499674104529451"/>
        </c:manualLayout>
      </c:layout>
      <c:scatterChart>
        <c:scatterStyle val="smoothMarker"/>
        <c:varyColors val="0"/>
        <c:ser>
          <c:idx val="0"/>
          <c:order val="0"/>
          <c:tx>
            <c:v>C"peak (uncorrected)</c:v>
          </c:tx>
          <c:spPr>
            <a:ln w="12700">
              <a:solidFill>
                <a:schemeClr val="accent2"/>
              </a:solidFill>
              <a:prstDash val="dash"/>
            </a:ln>
          </c:spPr>
          <c:marker>
            <c:symbol val="none"/>
          </c:marker>
          <c:xVal>
            <c:numRef>
              <c:f>'my data'!$A$7:$A$784</c:f>
              <c:numCache>
                <c:formatCode>General</c:formatCode>
                <c:ptCount val="778"/>
                <c:pt idx="0">
                  <c:v>11.766999999999999</c:v>
                </c:pt>
                <c:pt idx="1">
                  <c:v>11.8</c:v>
                </c:pt>
                <c:pt idx="2">
                  <c:v>11.833</c:v>
                </c:pt>
                <c:pt idx="3">
                  <c:v>11.867000000000001</c:v>
                </c:pt>
                <c:pt idx="4">
                  <c:v>11.9</c:v>
                </c:pt>
                <c:pt idx="5">
                  <c:v>11.933</c:v>
                </c:pt>
                <c:pt idx="6">
                  <c:v>11.967000000000001</c:v>
                </c:pt>
                <c:pt idx="7">
                  <c:v>12</c:v>
                </c:pt>
                <c:pt idx="8">
                  <c:v>12.032999999999999</c:v>
                </c:pt>
                <c:pt idx="9">
                  <c:v>12.067</c:v>
                </c:pt>
                <c:pt idx="10">
                  <c:v>12.1</c:v>
                </c:pt>
                <c:pt idx="11">
                  <c:v>12.132999999999999</c:v>
                </c:pt>
                <c:pt idx="12">
                  <c:v>12.167</c:v>
                </c:pt>
                <c:pt idx="13">
                  <c:v>12.2</c:v>
                </c:pt>
                <c:pt idx="14">
                  <c:v>12.233000000000001</c:v>
                </c:pt>
                <c:pt idx="15">
                  <c:v>12.266999999999999</c:v>
                </c:pt>
                <c:pt idx="16">
                  <c:v>12.3</c:v>
                </c:pt>
                <c:pt idx="17">
                  <c:v>12.333</c:v>
                </c:pt>
                <c:pt idx="18">
                  <c:v>12.367000000000001</c:v>
                </c:pt>
                <c:pt idx="19">
                  <c:v>12.4</c:v>
                </c:pt>
                <c:pt idx="20">
                  <c:v>12.433</c:v>
                </c:pt>
                <c:pt idx="21">
                  <c:v>12.467000000000001</c:v>
                </c:pt>
                <c:pt idx="22">
                  <c:v>12.5</c:v>
                </c:pt>
                <c:pt idx="23">
                  <c:v>12.532999999999999</c:v>
                </c:pt>
                <c:pt idx="24">
                  <c:v>12.567</c:v>
                </c:pt>
                <c:pt idx="25">
                  <c:v>12.6</c:v>
                </c:pt>
                <c:pt idx="26">
                  <c:v>12.632999999999999</c:v>
                </c:pt>
                <c:pt idx="27">
                  <c:v>12.667</c:v>
                </c:pt>
                <c:pt idx="28">
                  <c:v>12.7</c:v>
                </c:pt>
                <c:pt idx="29">
                  <c:v>12.733000000000001</c:v>
                </c:pt>
                <c:pt idx="30">
                  <c:v>12.766999999999999</c:v>
                </c:pt>
                <c:pt idx="31">
                  <c:v>12.8</c:v>
                </c:pt>
                <c:pt idx="32">
                  <c:v>12.833</c:v>
                </c:pt>
                <c:pt idx="33">
                  <c:v>12.867000000000001</c:v>
                </c:pt>
                <c:pt idx="34">
                  <c:v>12.9</c:v>
                </c:pt>
                <c:pt idx="35">
                  <c:v>12.933</c:v>
                </c:pt>
                <c:pt idx="36">
                  <c:v>12.967000000000001</c:v>
                </c:pt>
                <c:pt idx="37">
                  <c:v>13</c:v>
                </c:pt>
                <c:pt idx="38">
                  <c:v>13.032999999999999</c:v>
                </c:pt>
                <c:pt idx="39">
                  <c:v>13.067</c:v>
                </c:pt>
                <c:pt idx="40">
                  <c:v>13.1</c:v>
                </c:pt>
                <c:pt idx="41">
                  <c:v>13.132999999999999</c:v>
                </c:pt>
                <c:pt idx="42">
                  <c:v>13.167</c:v>
                </c:pt>
                <c:pt idx="43">
                  <c:v>13.2</c:v>
                </c:pt>
                <c:pt idx="44">
                  <c:v>13.233000000000001</c:v>
                </c:pt>
                <c:pt idx="45">
                  <c:v>13.266999999999999</c:v>
                </c:pt>
                <c:pt idx="46">
                  <c:v>13.3</c:v>
                </c:pt>
                <c:pt idx="47">
                  <c:v>13.333</c:v>
                </c:pt>
                <c:pt idx="48">
                  <c:v>13.367000000000001</c:v>
                </c:pt>
                <c:pt idx="49">
                  <c:v>13.4</c:v>
                </c:pt>
                <c:pt idx="50">
                  <c:v>13.433</c:v>
                </c:pt>
                <c:pt idx="51">
                  <c:v>13.467000000000001</c:v>
                </c:pt>
                <c:pt idx="52">
                  <c:v>13.5</c:v>
                </c:pt>
                <c:pt idx="53">
                  <c:v>13.532999999999999</c:v>
                </c:pt>
                <c:pt idx="54">
                  <c:v>13.567</c:v>
                </c:pt>
                <c:pt idx="55">
                  <c:v>13.6</c:v>
                </c:pt>
                <c:pt idx="56">
                  <c:v>13.632999999999999</c:v>
                </c:pt>
                <c:pt idx="57">
                  <c:v>13.667</c:v>
                </c:pt>
                <c:pt idx="58">
                  <c:v>13.7</c:v>
                </c:pt>
                <c:pt idx="59">
                  <c:v>13.733000000000001</c:v>
                </c:pt>
                <c:pt idx="60">
                  <c:v>13.766999999999999</c:v>
                </c:pt>
                <c:pt idx="61">
                  <c:v>13.8</c:v>
                </c:pt>
                <c:pt idx="62">
                  <c:v>13.833</c:v>
                </c:pt>
                <c:pt idx="63">
                  <c:v>13.867000000000001</c:v>
                </c:pt>
                <c:pt idx="64">
                  <c:v>13.9</c:v>
                </c:pt>
                <c:pt idx="65">
                  <c:v>13.933</c:v>
                </c:pt>
                <c:pt idx="66">
                  <c:v>13.967000000000001</c:v>
                </c:pt>
                <c:pt idx="67">
                  <c:v>14</c:v>
                </c:pt>
                <c:pt idx="68">
                  <c:v>14.032999999999999</c:v>
                </c:pt>
                <c:pt idx="69">
                  <c:v>14.067</c:v>
                </c:pt>
                <c:pt idx="70">
                  <c:v>14.1</c:v>
                </c:pt>
                <c:pt idx="71">
                  <c:v>14.132999999999999</c:v>
                </c:pt>
                <c:pt idx="72">
                  <c:v>14.167</c:v>
                </c:pt>
                <c:pt idx="73">
                  <c:v>14.2</c:v>
                </c:pt>
                <c:pt idx="74">
                  <c:v>14.233000000000001</c:v>
                </c:pt>
                <c:pt idx="75">
                  <c:v>14.266999999999999</c:v>
                </c:pt>
                <c:pt idx="76">
                  <c:v>14.3</c:v>
                </c:pt>
                <c:pt idx="77">
                  <c:v>14.333</c:v>
                </c:pt>
                <c:pt idx="78">
                  <c:v>14.367000000000001</c:v>
                </c:pt>
                <c:pt idx="79">
                  <c:v>14.4</c:v>
                </c:pt>
                <c:pt idx="80">
                  <c:v>14.433</c:v>
                </c:pt>
                <c:pt idx="81">
                  <c:v>14.467000000000001</c:v>
                </c:pt>
                <c:pt idx="82">
                  <c:v>14.5</c:v>
                </c:pt>
                <c:pt idx="83">
                  <c:v>14.532999999999999</c:v>
                </c:pt>
                <c:pt idx="84">
                  <c:v>14.567</c:v>
                </c:pt>
                <c:pt idx="85">
                  <c:v>14.6</c:v>
                </c:pt>
                <c:pt idx="86">
                  <c:v>14.632999999999999</c:v>
                </c:pt>
                <c:pt idx="87">
                  <c:v>14.667</c:v>
                </c:pt>
                <c:pt idx="88">
                  <c:v>14.7</c:v>
                </c:pt>
                <c:pt idx="89">
                  <c:v>14.733000000000001</c:v>
                </c:pt>
                <c:pt idx="90">
                  <c:v>14.766999999999999</c:v>
                </c:pt>
                <c:pt idx="91">
                  <c:v>14.8</c:v>
                </c:pt>
                <c:pt idx="92">
                  <c:v>14.833</c:v>
                </c:pt>
                <c:pt idx="93">
                  <c:v>14.867000000000001</c:v>
                </c:pt>
                <c:pt idx="94">
                  <c:v>14.9</c:v>
                </c:pt>
                <c:pt idx="95">
                  <c:v>14.933</c:v>
                </c:pt>
                <c:pt idx="96">
                  <c:v>14.967000000000001</c:v>
                </c:pt>
                <c:pt idx="97">
                  <c:v>15</c:v>
                </c:pt>
                <c:pt idx="98">
                  <c:v>15.032999999999999</c:v>
                </c:pt>
                <c:pt idx="99">
                  <c:v>15.067</c:v>
                </c:pt>
                <c:pt idx="100">
                  <c:v>15.1</c:v>
                </c:pt>
                <c:pt idx="101">
                  <c:v>15.132999999999999</c:v>
                </c:pt>
                <c:pt idx="102">
                  <c:v>15.167</c:v>
                </c:pt>
                <c:pt idx="103">
                  <c:v>15.2</c:v>
                </c:pt>
                <c:pt idx="104">
                  <c:v>15.233000000000001</c:v>
                </c:pt>
                <c:pt idx="105">
                  <c:v>15.266999999999999</c:v>
                </c:pt>
                <c:pt idx="106">
                  <c:v>15.3</c:v>
                </c:pt>
                <c:pt idx="107">
                  <c:v>15.333</c:v>
                </c:pt>
                <c:pt idx="108">
                  <c:v>15.367000000000001</c:v>
                </c:pt>
                <c:pt idx="109">
                  <c:v>15.4</c:v>
                </c:pt>
                <c:pt idx="110">
                  <c:v>15.433</c:v>
                </c:pt>
                <c:pt idx="111">
                  <c:v>15.467000000000001</c:v>
                </c:pt>
                <c:pt idx="112">
                  <c:v>15.5</c:v>
                </c:pt>
                <c:pt idx="113">
                  <c:v>15.532999999999999</c:v>
                </c:pt>
                <c:pt idx="114">
                  <c:v>15.567</c:v>
                </c:pt>
                <c:pt idx="115">
                  <c:v>15.6</c:v>
                </c:pt>
                <c:pt idx="116">
                  <c:v>15.632999999999999</c:v>
                </c:pt>
                <c:pt idx="117">
                  <c:v>15.667</c:v>
                </c:pt>
                <c:pt idx="118">
                  <c:v>15.7</c:v>
                </c:pt>
                <c:pt idx="119">
                  <c:v>15.733000000000001</c:v>
                </c:pt>
                <c:pt idx="120">
                  <c:v>15.766999999999999</c:v>
                </c:pt>
                <c:pt idx="121">
                  <c:v>15.8</c:v>
                </c:pt>
                <c:pt idx="122">
                  <c:v>15.833</c:v>
                </c:pt>
                <c:pt idx="123">
                  <c:v>15.867000000000001</c:v>
                </c:pt>
                <c:pt idx="124">
                  <c:v>15.9</c:v>
                </c:pt>
                <c:pt idx="125">
                  <c:v>15.933</c:v>
                </c:pt>
                <c:pt idx="126">
                  <c:v>15.967000000000001</c:v>
                </c:pt>
                <c:pt idx="127">
                  <c:v>16</c:v>
                </c:pt>
                <c:pt idx="128">
                  <c:v>16.033000000000001</c:v>
                </c:pt>
                <c:pt idx="129">
                  <c:v>16.067</c:v>
                </c:pt>
                <c:pt idx="130">
                  <c:v>16.100000000000001</c:v>
                </c:pt>
                <c:pt idx="131">
                  <c:v>16.132999999999999</c:v>
                </c:pt>
                <c:pt idx="132">
                  <c:v>16.167000000000002</c:v>
                </c:pt>
                <c:pt idx="133">
                  <c:v>16.2</c:v>
                </c:pt>
                <c:pt idx="134">
                  <c:v>16.233000000000001</c:v>
                </c:pt>
                <c:pt idx="135">
                  <c:v>16.266999999999999</c:v>
                </c:pt>
                <c:pt idx="136">
                  <c:v>16.3</c:v>
                </c:pt>
                <c:pt idx="137">
                  <c:v>16.332999999999998</c:v>
                </c:pt>
                <c:pt idx="138">
                  <c:v>16.367000000000001</c:v>
                </c:pt>
                <c:pt idx="139">
                  <c:v>16.399999999999999</c:v>
                </c:pt>
                <c:pt idx="140">
                  <c:v>16.433</c:v>
                </c:pt>
                <c:pt idx="141">
                  <c:v>16.466999999999999</c:v>
                </c:pt>
                <c:pt idx="142">
                  <c:v>16.5</c:v>
                </c:pt>
                <c:pt idx="143">
                  <c:v>16.533000000000001</c:v>
                </c:pt>
                <c:pt idx="144">
                  <c:v>16.567</c:v>
                </c:pt>
                <c:pt idx="145">
                  <c:v>16.600000000000001</c:v>
                </c:pt>
                <c:pt idx="146">
                  <c:v>16.632999999999999</c:v>
                </c:pt>
                <c:pt idx="147">
                  <c:v>16.667000000000002</c:v>
                </c:pt>
                <c:pt idx="148">
                  <c:v>16.7</c:v>
                </c:pt>
                <c:pt idx="149">
                  <c:v>16.733000000000001</c:v>
                </c:pt>
                <c:pt idx="150">
                  <c:v>16.766999999999999</c:v>
                </c:pt>
                <c:pt idx="151">
                  <c:v>16.8</c:v>
                </c:pt>
                <c:pt idx="152">
                  <c:v>16.832999999999998</c:v>
                </c:pt>
                <c:pt idx="153">
                  <c:v>16.867000000000001</c:v>
                </c:pt>
                <c:pt idx="154">
                  <c:v>16.899999999999999</c:v>
                </c:pt>
                <c:pt idx="155">
                  <c:v>16.933</c:v>
                </c:pt>
                <c:pt idx="156">
                  <c:v>16.966999999999999</c:v>
                </c:pt>
                <c:pt idx="157">
                  <c:v>17</c:v>
                </c:pt>
                <c:pt idx="158">
                  <c:v>17.033000000000001</c:v>
                </c:pt>
                <c:pt idx="159">
                  <c:v>17.067</c:v>
                </c:pt>
                <c:pt idx="160">
                  <c:v>17.100000000000001</c:v>
                </c:pt>
                <c:pt idx="161">
                  <c:v>17.132999999999999</c:v>
                </c:pt>
                <c:pt idx="162">
                  <c:v>17.167000000000002</c:v>
                </c:pt>
                <c:pt idx="163">
                  <c:v>17.2</c:v>
                </c:pt>
                <c:pt idx="164">
                  <c:v>17.233000000000001</c:v>
                </c:pt>
                <c:pt idx="165">
                  <c:v>17.266999999999999</c:v>
                </c:pt>
                <c:pt idx="166">
                  <c:v>17.3</c:v>
                </c:pt>
                <c:pt idx="167">
                  <c:v>17.332999999999998</c:v>
                </c:pt>
                <c:pt idx="168">
                  <c:v>17.367000000000001</c:v>
                </c:pt>
                <c:pt idx="169">
                  <c:v>17.399999999999999</c:v>
                </c:pt>
                <c:pt idx="170">
                  <c:v>17.433</c:v>
                </c:pt>
                <c:pt idx="171">
                  <c:v>17.466999999999999</c:v>
                </c:pt>
                <c:pt idx="172">
                  <c:v>17.5</c:v>
                </c:pt>
                <c:pt idx="173">
                  <c:v>17.533000000000001</c:v>
                </c:pt>
                <c:pt idx="174">
                  <c:v>17.567</c:v>
                </c:pt>
                <c:pt idx="175">
                  <c:v>17.600000000000001</c:v>
                </c:pt>
                <c:pt idx="176">
                  <c:v>17.632999999999999</c:v>
                </c:pt>
                <c:pt idx="177">
                  <c:v>17.667000000000002</c:v>
                </c:pt>
                <c:pt idx="178">
                  <c:v>17.7</c:v>
                </c:pt>
                <c:pt idx="179">
                  <c:v>17.733000000000001</c:v>
                </c:pt>
                <c:pt idx="180">
                  <c:v>17.766999999999999</c:v>
                </c:pt>
                <c:pt idx="181">
                  <c:v>17.8</c:v>
                </c:pt>
                <c:pt idx="182">
                  <c:v>17.832999999999998</c:v>
                </c:pt>
                <c:pt idx="183">
                  <c:v>17.867000000000001</c:v>
                </c:pt>
                <c:pt idx="184">
                  <c:v>17.899999999999999</c:v>
                </c:pt>
                <c:pt idx="185">
                  <c:v>17.933</c:v>
                </c:pt>
                <c:pt idx="186">
                  <c:v>17.966999999999999</c:v>
                </c:pt>
                <c:pt idx="187">
                  <c:v>18</c:v>
                </c:pt>
                <c:pt idx="188">
                  <c:v>18.033000000000001</c:v>
                </c:pt>
                <c:pt idx="189">
                  <c:v>18.067</c:v>
                </c:pt>
                <c:pt idx="190">
                  <c:v>18.100000000000001</c:v>
                </c:pt>
                <c:pt idx="191">
                  <c:v>18.132999999999999</c:v>
                </c:pt>
                <c:pt idx="192">
                  <c:v>18.167000000000002</c:v>
                </c:pt>
                <c:pt idx="193">
                  <c:v>18.2</c:v>
                </c:pt>
                <c:pt idx="194">
                  <c:v>18.233000000000001</c:v>
                </c:pt>
                <c:pt idx="195">
                  <c:v>18.266999999999999</c:v>
                </c:pt>
                <c:pt idx="196">
                  <c:v>18.3</c:v>
                </c:pt>
                <c:pt idx="197">
                  <c:v>18.332999999999998</c:v>
                </c:pt>
                <c:pt idx="198">
                  <c:v>18.367000000000001</c:v>
                </c:pt>
                <c:pt idx="199">
                  <c:v>18.399999999999999</c:v>
                </c:pt>
                <c:pt idx="200">
                  <c:v>18.433</c:v>
                </c:pt>
                <c:pt idx="201">
                  <c:v>18.466999999999999</c:v>
                </c:pt>
                <c:pt idx="202">
                  <c:v>18.5</c:v>
                </c:pt>
                <c:pt idx="203">
                  <c:v>18.533000000000001</c:v>
                </c:pt>
                <c:pt idx="204">
                  <c:v>18.567</c:v>
                </c:pt>
                <c:pt idx="205">
                  <c:v>18.600000000000001</c:v>
                </c:pt>
                <c:pt idx="206">
                  <c:v>18.632999999999999</c:v>
                </c:pt>
                <c:pt idx="207">
                  <c:v>18.667000000000002</c:v>
                </c:pt>
                <c:pt idx="208">
                  <c:v>18.7</c:v>
                </c:pt>
                <c:pt idx="209">
                  <c:v>18.733000000000001</c:v>
                </c:pt>
                <c:pt idx="210">
                  <c:v>18.766999999999999</c:v>
                </c:pt>
                <c:pt idx="211">
                  <c:v>18.8</c:v>
                </c:pt>
                <c:pt idx="212">
                  <c:v>18.832999999999998</c:v>
                </c:pt>
                <c:pt idx="213">
                  <c:v>18.867000000000001</c:v>
                </c:pt>
                <c:pt idx="214">
                  <c:v>18.899999999999999</c:v>
                </c:pt>
                <c:pt idx="215">
                  <c:v>18.933</c:v>
                </c:pt>
                <c:pt idx="216">
                  <c:v>18.966999999999999</c:v>
                </c:pt>
                <c:pt idx="217">
                  <c:v>19</c:v>
                </c:pt>
                <c:pt idx="218">
                  <c:v>19.033000000000001</c:v>
                </c:pt>
                <c:pt idx="219">
                  <c:v>19.067</c:v>
                </c:pt>
                <c:pt idx="220">
                  <c:v>19.100000000000001</c:v>
                </c:pt>
                <c:pt idx="221">
                  <c:v>19.132999999999999</c:v>
                </c:pt>
                <c:pt idx="222">
                  <c:v>19.167000000000002</c:v>
                </c:pt>
                <c:pt idx="223">
                  <c:v>19.2</c:v>
                </c:pt>
                <c:pt idx="224">
                  <c:v>19.233000000000001</c:v>
                </c:pt>
                <c:pt idx="225">
                  <c:v>19.266999999999999</c:v>
                </c:pt>
                <c:pt idx="226">
                  <c:v>19.3</c:v>
                </c:pt>
                <c:pt idx="227">
                  <c:v>19.332999999999998</c:v>
                </c:pt>
                <c:pt idx="228">
                  <c:v>19.367000000000001</c:v>
                </c:pt>
                <c:pt idx="229">
                  <c:v>19.399999999999999</c:v>
                </c:pt>
                <c:pt idx="230">
                  <c:v>19.433</c:v>
                </c:pt>
                <c:pt idx="231">
                  <c:v>19.466999999999999</c:v>
                </c:pt>
                <c:pt idx="232">
                  <c:v>19.5</c:v>
                </c:pt>
                <c:pt idx="233">
                  <c:v>19.533000000000001</c:v>
                </c:pt>
                <c:pt idx="234">
                  <c:v>19.567</c:v>
                </c:pt>
                <c:pt idx="235">
                  <c:v>19.600000000000001</c:v>
                </c:pt>
                <c:pt idx="236">
                  <c:v>19.632999999999999</c:v>
                </c:pt>
                <c:pt idx="237">
                  <c:v>19.667000000000002</c:v>
                </c:pt>
                <c:pt idx="238">
                  <c:v>19.7</c:v>
                </c:pt>
                <c:pt idx="239">
                  <c:v>19.733000000000001</c:v>
                </c:pt>
                <c:pt idx="240">
                  <c:v>19.766999999999999</c:v>
                </c:pt>
                <c:pt idx="241">
                  <c:v>19.8</c:v>
                </c:pt>
                <c:pt idx="242">
                  <c:v>19.832999999999998</c:v>
                </c:pt>
                <c:pt idx="243">
                  <c:v>19.867000000000001</c:v>
                </c:pt>
                <c:pt idx="244">
                  <c:v>19.899999999999999</c:v>
                </c:pt>
                <c:pt idx="245">
                  <c:v>19.933</c:v>
                </c:pt>
                <c:pt idx="246">
                  <c:v>19.966999999999999</c:v>
                </c:pt>
                <c:pt idx="247">
                  <c:v>20</c:v>
                </c:pt>
                <c:pt idx="248">
                  <c:v>20.033000000000001</c:v>
                </c:pt>
                <c:pt idx="249">
                  <c:v>20.067</c:v>
                </c:pt>
                <c:pt idx="250">
                  <c:v>20.100000000000001</c:v>
                </c:pt>
                <c:pt idx="251">
                  <c:v>20.132999999999999</c:v>
                </c:pt>
                <c:pt idx="252">
                  <c:v>20.167000000000002</c:v>
                </c:pt>
                <c:pt idx="253">
                  <c:v>20.2</c:v>
                </c:pt>
                <c:pt idx="254">
                  <c:v>20.233000000000001</c:v>
                </c:pt>
                <c:pt idx="255">
                  <c:v>20.266999999999999</c:v>
                </c:pt>
                <c:pt idx="256">
                  <c:v>20.3</c:v>
                </c:pt>
                <c:pt idx="257">
                  <c:v>20.332999999999998</c:v>
                </c:pt>
                <c:pt idx="258">
                  <c:v>20.367000000000001</c:v>
                </c:pt>
                <c:pt idx="259">
                  <c:v>20.399999999999999</c:v>
                </c:pt>
                <c:pt idx="260">
                  <c:v>20.433</c:v>
                </c:pt>
                <c:pt idx="261">
                  <c:v>20.466999999999999</c:v>
                </c:pt>
                <c:pt idx="262">
                  <c:v>20.5</c:v>
                </c:pt>
                <c:pt idx="263">
                  <c:v>20.533000000000001</c:v>
                </c:pt>
                <c:pt idx="264">
                  <c:v>20.567</c:v>
                </c:pt>
                <c:pt idx="265">
                  <c:v>20.6</c:v>
                </c:pt>
                <c:pt idx="266">
                  <c:v>20.632999999999999</c:v>
                </c:pt>
                <c:pt idx="267">
                  <c:v>20.667000000000002</c:v>
                </c:pt>
                <c:pt idx="268">
                  <c:v>20.7</c:v>
                </c:pt>
                <c:pt idx="269">
                  <c:v>20.733000000000001</c:v>
                </c:pt>
                <c:pt idx="270">
                  <c:v>20.766999999999999</c:v>
                </c:pt>
                <c:pt idx="271">
                  <c:v>20.8</c:v>
                </c:pt>
                <c:pt idx="272">
                  <c:v>20.832999999999998</c:v>
                </c:pt>
                <c:pt idx="273">
                  <c:v>20.867000000000001</c:v>
                </c:pt>
                <c:pt idx="274">
                  <c:v>20.9</c:v>
                </c:pt>
                <c:pt idx="275">
                  <c:v>20.933</c:v>
                </c:pt>
                <c:pt idx="276">
                  <c:v>20.966999999999999</c:v>
                </c:pt>
                <c:pt idx="277">
                  <c:v>21</c:v>
                </c:pt>
                <c:pt idx="278">
                  <c:v>21.033000000000001</c:v>
                </c:pt>
                <c:pt idx="279">
                  <c:v>21.067</c:v>
                </c:pt>
                <c:pt idx="280">
                  <c:v>21.1</c:v>
                </c:pt>
                <c:pt idx="281">
                  <c:v>21.132999999999999</c:v>
                </c:pt>
                <c:pt idx="282">
                  <c:v>21.167000000000002</c:v>
                </c:pt>
                <c:pt idx="283">
                  <c:v>21.2</c:v>
                </c:pt>
                <c:pt idx="284">
                  <c:v>21.233000000000001</c:v>
                </c:pt>
                <c:pt idx="285">
                  <c:v>21.266999999999999</c:v>
                </c:pt>
                <c:pt idx="286">
                  <c:v>21.3</c:v>
                </c:pt>
                <c:pt idx="287">
                  <c:v>21.332999999999998</c:v>
                </c:pt>
                <c:pt idx="288">
                  <c:v>21.367000000000001</c:v>
                </c:pt>
                <c:pt idx="289">
                  <c:v>21.4</c:v>
                </c:pt>
                <c:pt idx="290">
                  <c:v>21.433</c:v>
                </c:pt>
                <c:pt idx="291">
                  <c:v>21.466999999999999</c:v>
                </c:pt>
                <c:pt idx="292">
                  <c:v>21.5</c:v>
                </c:pt>
                <c:pt idx="293">
                  <c:v>21.533000000000001</c:v>
                </c:pt>
                <c:pt idx="294">
                  <c:v>21.567</c:v>
                </c:pt>
                <c:pt idx="295">
                  <c:v>21.6</c:v>
                </c:pt>
                <c:pt idx="296">
                  <c:v>21.632999999999999</c:v>
                </c:pt>
                <c:pt idx="297">
                  <c:v>21.667000000000002</c:v>
                </c:pt>
                <c:pt idx="298">
                  <c:v>21.7</c:v>
                </c:pt>
                <c:pt idx="299">
                  <c:v>21.733000000000001</c:v>
                </c:pt>
                <c:pt idx="300">
                  <c:v>21.766999999999999</c:v>
                </c:pt>
                <c:pt idx="301">
                  <c:v>21.8</c:v>
                </c:pt>
                <c:pt idx="302">
                  <c:v>21.832999999999998</c:v>
                </c:pt>
                <c:pt idx="303">
                  <c:v>21.867000000000001</c:v>
                </c:pt>
                <c:pt idx="304">
                  <c:v>21.9</c:v>
                </c:pt>
                <c:pt idx="305">
                  <c:v>21.933</c:v>
                </c:pt>
                <c:pt idx="306">
                  <c:v>21.966999999999999</c:v>
                </c:pt>
                <c:pt idx="307">
                  <c:v>22</c:v>
                </c:pt>
                <c:pt idx="308">
                  <c:v>22.033000000000001</c:v>
                </c:pt>
                <c:pt idx="309">
                  <c:v>22.067</c:v>
                </c:pt>
                <c:pt idx="310">
                  <c:v>22.1</c:v>
                </c:pt>
                <c:pt idx="311">
                  <c:v>22.132999999999999</c:v>
                </c:pt>
                <c:pt idx="312">
                  <c:v>22.167000000000002</c:v>
                </c:pt>
                <c:pt idx="313">
                  <c:v>22.2</c:v>
                </c:pt>
                <c:pt idx="314">
                  <c:v>22.233000000000001</c:v>
                </c:pt>
                <c:pt idx="315">
                  <c:v>22.266999999999999</c:v>
                </c:pt>
                <c:pt idx="316">
                  <c:v>22.3</c:v>
                </c:pt>
                <c:pt idx="317">
                  <c:v>22.332999999999998</c:v>
                </c:pt>
                <c:pt idx="318">
                  <c:v>22.367000000000001</c:v>
                </c:pt>
                <c:pt idx="319">
                  <c:v>22.4</c:v>
                </c:pt>
                <c:pt idx="320">
                  <c:v>22.433</c:v>
                </c:pt>
                <c:pt idx="321">
                  <c:v>22.466999999999999</c:v>
                </c:pt>
                <c:pt idx="322">
                  <c:v>22.5</c:v>
                </c:pt>
                <c:pt idx="323">
                  <c:v>22.533000000000001</c:v>
                </c:pt>
                <c:pt idx="324">
                  <c:v>22.567</c:v>
                </c:pt>
                <c:pt idx="325">
                  <c:v>22.6</c:v>
                </c:pt>
                <c:pt idx="326">
                  <c:v>22.632999999999999</c:v>
                </c:pt>
                <c:pt idx="327">
                  <c:v>22.667000000000002</c:v>
                </c:pt>
                <c:pt idx="328">
                  <c:v>22.7</c:v>
                </c:pt>
                <c:pt idx="329">
                  <c:v>22.733000000000001</c:v>
                </c:pt>
                <c:pt idx="330">
                  <c:v>22.766999999999999</c:v>
                </c:pt>
                <c:pt idx="331">
                  <c:v>22.8</c:v>
                </c:pt>
                <c:pt idx="332">
                  <c:v>22.832999999999998</c:v>
                </c:pt>
                <c:pt idx="333">
                  <c:v>22.867000000000001</c:v>
                </c:pt>
                <c:pt idx="334">
                  <c:v>22.9</c:v>
                </c:pt>
                <c:pt idx="335">
                  <c:v>22.933</c:v>
                </c:pt>
                <c:pt idx="336">
                  <c:v>22.966999999999999</c:v>
                </c:pt>
                <c:pt idx="337">
                  <c:v>23</c:v>
                </c:pt>
                <c:pt idx="338">
                  <c:v>23.033000000000001</c:v>
                </c:pt>
                <c:pt idx="339">
                  <c:v>23.067</c:v>
                </c:pt>
                <c:pt idx="340">
                  <c:v>23.1</c:v>
                </c:pt>
                <c:pt idx="341">
                  <c:v>23.132999999999999</c:v>
                </c:pt>
                <c:pt idx="342">
                  <c:v>23.167000000000002</c:v>
                </c:pt>
                <c:pt idx="343">
                  <c:v>23.2</c:v>
                </c:pt>
                <c:pt idx="344">
                  <c:v>23.233000000000001</c:v>
                </c:pt>
                <c:pt idx="345">
                  <c:v>23.266999999999999</c:v>
                </c:pt>
                <c:pt idx="346">
                  <c:v>23.3</c:v>
                </c:pt>
                <c:pt idx="347">
                  <c:v>23.332999999999998</c:v>
                </c:pt>
                <c:pt idx="348">
                  <c:v>23.367000000000001</c:v>
                </c:pt>
                <c:pt idx="349">
                  <c:v>23.4</c:v>
                </c:pt>
                <c:pt idx="350">
                  <c:v>23.433</c:v>
                </c:pt>
                <c:pt idx="351">
                  <c:v>23.466999999999999</c:v>
                </c:pt>
                <c:pt idx="352">
                  <c:v>23.5</c:v>
                </c:pt>
                <c:pt idx="353">
                  <c:v>23.533000000000001</c:v>
                </c:pt>
                <c:pt idx="354">
                  <c:v>23.567</c:v>
                </c:pt>
                <c:pt idx="355">
                  <c:v>23.6</c:v>
                </c:pt>
                <c:pt idx="356">
                  <c:v>23.632999999999999</c:v>
                </c:pt>
                <c:pt idx="357">
                  <c:v>23.667000000000002</c:v>
                </c:pt>
                <c:pt idx="358">
                  <c:v>23.7</c:v>
                </c:pt>
                <c:pt idx="359">
                  <c:v>23.733000000000001</c:v>
                </c:pt>
                <c:pt idx="360">
                  <c:v>23.766999999999999</c:v>
                </c:pt>
                <c:pt idx="361">
                  <c:v>23.8</c:v>
                </c:pt>
                <c:pt idx="362">
                  <c:v>23.832999999999998</c:v>
                </c:pt>
                <c:pt idx="363">
                  <c:v>23.867000000000001</c:v>
                </c:pt>
                <c:pt idx="364">
                  <c:v>23.9</c:v>
                </c:pt>
                <c:pt idx="365">
                  <c:v>23.933</c:v>
                </c:pt>
                <c:pt idx="366">
                  <c:v>23.966999999999999</c:v>
                </c:pt>
                <c:pt idx="367">
                  <c:v>24</c:v>
                </c:pt>
                <c:pt idx="368">
                  <c:v>24.033000000000001</c:v>
                </c:pt>
                <c:pt idx="369">
                  <c:v>24.067</c:v>
                </c:pt>
                <c:pt idx="370">
                  <c:v>24.1</c:v>
                </c:pt>
                <c:pt idx="371">
                  <c:v>24.132999999999999</c:v>
                </c:pt>
                <c:pt idx="372">
                  <c:v>24.167000000000002</c:v>
                </c:pt>
                <c:pt idx="373">
                  <c:v>24.2</c:v>
                </c:pt>
                <c:pt idx="374">
                  <c:v>24.233000000000001</c:v>
                </c:pt>
                <c:pt idx="375">
                  <c:v>24.266999999999999</c:v>
                </c:pt>
                <c:pt idx="376">
                  <c:v>24.3</c:v>
                </c:pt>
                <c:pt idx="377">
                  <c:v>24.332999999999998</c:v>
                </c:pt>
                <c:pt idx="378">
                  <c:v>24.367000000000001</c:v>
                </c:pt>
                <c:pt idx="379">
                  <c:v>24.4</c:v>
                </c:pt>
                <c:pt idx="380">
                  <c:v>24.433</c:v>
                </c:pt>
                <c:pt idx="381">
                  <c:v>24.466999999999999</c:v>
                </c:pt>
                <c:pt idx="382">
                  <c:v>24.5</c:v>
                </c:pt>
                <c:pt idx="383">
                  <c:v>24.533000000000001</c:v>
                </c:pt>
                <c:pt idx="384">
                  <c:v>24.567</c:v>
                </c:pt>
                <c:pt idx="385">
                  <c:v>24.6</c:v>
                </c:pt>
                <c:pt idx="386">
                  <c:v>24.632999999999999</c:v>
                </c:pt>
                <c:pt idx="387">
                  <c:v>24.667000000000002</c:v>
                </c:pt>
                <c:pt idx="388">
                  <c:v>24.7</c:v>
                </c:pt>
                <c:pt idx="389">
                  <c:v>24.733000000000001</c:v>
                </c:pt>
                <c:pt idx="390">
                  <c:v>24.766999999999999</c:v>
                </c:pt>
                <c:pt idx="391">
                  <c:v>24.8</c:v>
                </c:pt>
                <c:pt idx="392">
                  <c:v>24.832999999999998</c:v>
                </c:pt>
                <c:pt idx="393">
                  <c:v>24.867000000000001</c:v>
                </c:pt>
                <c:pt idx="394">
                  <c:v>24.9</c:v>
                </c:pt>
                <c:pt idx="395">
                  <c:v>24.933</c:v>
                </c:pt>
                <c:pt idx="396">
                  <c:v>24.966999999999999</c:v>
                </c:pt>
                <c:pt idx="397">
                  <c:v>25</c:v>
                </c:pt>
                <c:pt idx="398">
                  <c:v>25.033000000000001</c:v>
                </c:pt>
                <c:pt idx="399">
                  <c:v>25.067</c:v>
                </c:pt>
                <c:pt idx="400">
                  <c:v>25.1</c:v>
                </c:pt>
                <c:pt idx="401">
                  <c:v>25.132999999999999</c:v>
                </c:pt>
                <c:pt idx="402">
                  <c:v>25.167000000000002</c:v>
                </c:pt>
                <c:pt idx="403">
                  <c:v>25.2</c:v>
                </c:pt>
                <c:pt idx="404">
                  <c:v>25.233000000000001</c:v>
                </c:pt>
                <c:pt idx="405">
                  <c:v>25.266999999999999</c:v>
                </c:pt>
                <c:pt idx="406">
                  <c:v>25.3</c:v>
                </c:pt>
                <c:pt idx="407">
                  <c:v>25.332999999999998</c:v>
                </c:pt>
                <c:pt idx="408">
                  <c:v>25.367000000000001</c:v>
                </c:pt>
                <c:pt idx="409">
                  <c:v>25.4</c:v>
                </c:pt>
                <c:pt idx="410">
                  <c:v>25.433</c:v>
                </c:pt>
                <c:pt idx="411">
                  <c:v>25.466999999999999</c:v>
                </c:pt>
                <c:pt idx="412">
                  <c:v>25.5</c:v>
                </c:pt>
                <c:pt idx="413">
                  <c:v>25.533000000000001</c:v>
                </c:pt>
                <c:pt idx="414">
                  <c:v>25.567</c:v>
                </c:pt>
                <c:pt idx="415">
                  <c:v>25.6</c:v>
                </c:pt>
                <c:pt idx="416">
                  <c:v>25.632999999999999</c:v>
                </c:pt>
                <c:pt idx="417">
                  <c:v>25.667000000000002</c:v>
                </c:pt>
                <c:pt idx="418">
                  <c:v>25.7</c:v>
                </c:pt>
                <c:pt idx="419">
                  <c:v>25.733000000000001</c:v>
                </c:pt>
                <c:pt idx="420">
                  <c:v>25.766999999999999</c:v>
                </c:pt>
                <c:pt idx="421">
                  <c:v>25.8</c:v>
                </c:pt>
                <c:pt idx="422">
                  <c:v>25.832999999999998</c:v>
                </c:pt>
                <c:pt idx="423">
                  <c:v>25.867000000000001</c:v>
                </c:pt>
                <c:pt idx="424">
                  <c:v>25.9</c:v>
                </c:pt>
                <c:pt idx="425">
                  <c:v>25.933</c:v>
                </c:pt>
                <c:pt idx="426">
                  <c:v>25.966999999999999</c:v>
                </c:pt>
                <c:pt idx="427">
                  <c:v>26</c:v>
                </c:pt>
                <c:pt idx="428">
                  <c:v>26.033000000000001</c:v>
                </c:pt>
                <c:pt idx="429">
                  <c:v>26.067</c:v>
                </c:pt>
                <c:pt idx="430">
                  <c:v>26.1</c:v>
                </c:pt>
                <c:pt idx="431">
                  <c:v>26.132999999999999</c:v>
                </c:pt>
                <c:pt idx="432">
                  <c:v>26.167000000000002</c:v>
                </c:pt>
                <c:pt idx="433">
                  <c:v>26.2</c:v>
                </c:pt>
                <c:pt idx="434">
                  <c:v>26.233000000000001</c:v>
                </c:pt>
                <c:pt idx="435">
                  <c:v>26.266999999999999</c:v>
                </c:pt>
                <c:pt idx="436">
                  <c:v>26.3</c:v>
                </c:pt>
                <c:pt idx="437">
                  <c:v>26.332999999999998</c:v>
                </c:pt>
                <c:pt idx="438">
                  <c:v>26.367000000000001</c:v>
                </c:pt>
                <c:pt idx="439">
                  <c:v>26.4</c:v>
                </c:pt>
                <c:pt idx="440">
                  <c:v>26.433</c:v>
                </c:pt>
                <c:pt idx="441">
                  <c:v>26.466999999999999</c:v>
                </c:pt>
                <c:pt idx="442">
                  <c:v>26.5</c:v>
                </c:pt>
                <c:pt idx="443">
                  <c:v>26.533000000000001</c:v>
                </c:pt>
                <c:pt idx="444">
                  <c:v>26.567</c:v>
                </c:pt>
                <c:pt idx="445">
                  <c:v>26.6</c:v>
                </c:pt>
                <c:pt idx="446">
                  <c:v>26.632999999999999</c:v>
                </c:pt>
                <c:pt idx="447">
                  <c:v>26.667000000000002</c:v>
                </c:pt>
                <c:pt idx="448">
                  <c:v>26.7</c:v>
                </c:pt>
                <c:pt idx="449">
                  <c:v>26.733000000000001</c:v>
                </c:pt>
                <c:pt idx="450">
                  <c:v>26.766999999999999</c:v>
                </c:pt>
                <c:pt idx="451">
                  <c:v>26.8</c:v>
                </c:pt>
                <c:pt idx="452">
                  <c:v>26.832999999999998</c:v>
                </c:pt>
                <c:pt idx="453">
                  <c:v>26.867000000000001</c:v>
                </c:pt>
                <c:pt idx="454">
                  <c:v>26.9</c:v>
                </c:pt>
                <c:pt idx="455">
                  <c:v>26.933</c:v>
                </c:pt>
                <c:pt idx="456">
                  <c:v>26.966999999999999</c:v>
                </c:pt>
                <c:pt idx="457">
                  <c:v>27</c:v>
                </c:pt>
                <c:pt idx="458">
                  <c:v>27.033000000000001</c:v>
                </c:pt>
                <c:pt idx="459">
                  <c:v>27.067</c:v>
                </c:pt>
                <c:pt idx="460">
                  <c:v>27.1</c:v>
                </c:pt>
                <c:pt idx="461">
                  <c:v>27.132999999999999</c:v>
                </c:pt>
                <c:pt idx="462">
                  <c:v>27.167000000000002</c:v>
                </c:pt>
                <c:pt idx="463">
                  <c:v>27.2</c:v>
                </c:pt>
                <c:pt idx="464">
                  <c:v>27.233000000000001</c:v>
                </c:pt>
                <c:pt idx="465">
                  <c:v>27.266999999999999</c:v>
                </c:pt>
                <c:pt idx="466">
                  <c:v>27.3</c:v>
                </c:pt>
                <c:pt idx="467">
                  <c:v>27.332999999999998</c:v>
                </c:pt>
                <c:pt idx="468">
                  <c:v>27.367000000000001</c:v>
                </c:pt>
                <c:pt idx="469">
                  <c:v>27.4</c:v>
                </c:pt>
                <c:pt idx="470">
                  <c:v>27.433</c:v>
                </c:pt>
                <c:pt idx="471">
                  <c:v>27.466999999999999</c:v>
                </c:pt>
                <c:pt idx="472">
                  <c:v>27.5</c:v>
                </c:pt>
                <c:pt idx="473">
                  <c:v>27.533000000000001</c:v>
                </c:pt>
                <c:pt idx="474">
                  <c:v>27.567</c:v>
                </c:pt>
                <c:pt idx="475">
                  <c:v>27.6</c:v>
                </c:pt>
                <c:pt idx="476">
                  <c:v>27.632999999999999</c:v>
                </c:pt>
                <c:pt idx="477">
                  <c:v>27.667000000000002</c:v>
                </c:pt>
                <c:pt idx="478">
                  <c:v>27.7</c:v>
                </c:pt>
                <c:pt idx="479">
                  <c:v>27.733000000000001</c:v>
                </c:pt>
                <c:pt idx="480">
                  <c:v>27.766999999999999</c:v>
                </c:pt>
                <c:pt idx="481">
                  <c:v>27.8</c:v>
                </c:pt>
                <c:pt idx="482">
                  <c:v>27.832999999999998</c:v>
                </c:pt>
                <c:pt idx="483">
                  <c:v>27.867000000000001</c:v>
                </c:pt>
                <c:pt idx="484">
                  <c:v>27.9</c:v>
                </c:pt>
                <c:pt idx="485">
                  <c:v>27.933</c:v>
                </c:pt>
                <c:pt idx="486">
                  <c:v>27.966999999999999</c:v>
                </c:pt>
                <c:pt idx="487">
                  <c:v>28</c:v>
                </c:pt>
                <c:pt idx="488">
                  <c:v>28.033000000000001</c:v>
                </c:pt>
                <c:pt idx="489">
                  <c:v>28.067</c:v>
                </c:pt>
                <c:pt idx="490">
                  <c:v>28.1</c:v>
                </c:pt>
                <c:pt idx="491">
                  <c:v>28.132999999999999</c:v>
                </c:pt>
                <c:pt idx="492">
                  <c:v>28.167000000000002</c:v>
                </c:pt>
                <c:pt idx="493">
                  <c:v>28.2</c:v>
                </c:pt>
                <c:pt idx="494">
                  <c:v>28.233000000000001</c:v>
                </c:pt>
                <c:pt idx="495">
                  <c:v>28.266999999999999</c:v>
                </c:pt>
                <c:pt idx="496">
                  <c:v>28.3</c:v>
                </c:pt>
                <c:pt idx="497">
                  <c:v>28.332999999999998</c:v>
                </c:pt>
                <c:pt idx="498">
                  <c:v>28.367000000000001</c:v>
                </c:pt>
                <c:pt idx="499">
                  <c:v>28.4</c:v>
                </c:pt>
                <c:pt idx="500">
                  <c:v>28.433</c:v>
                </c:pt>
                <c:pt idx="501">
                  <c:v>28.466999999999999</c:v>
                </c:pt>
                <c:pt idx="502">
                  <c:v>28.5</c:v>
                </c:pt>
                <c:pt idx="503">
                  <c:v>28.533000000000001</c:v>
                </c:pt>
                <c:pt idx="504">
                  <c:v>28.567</c:v>
                </c:pt>
                <c:pt idx="505">
                  <c:v>28.6</c:v>
                </c:pt>
                <c:pt idx="506">
                  <c:v>28.632999999999999</c:v>
                </c:pt>
                <c:pt idx="507">
                  <c:v>28.667000000000002</c:v>
                </c:pt>
                <c:pt idx="508">
                  <c:v>28.7</c:v>
                </c:pt>
                <c:pt idx="509">
                  <c:v>28.733000000000001</c:v>
                </c:pt>
                <c:pt idx="510">
                  <c:v>28.766999999999999</c:v>
                </c:pt>
                <c:pt idx="511">
                  <c:v>28.8</c:v>
                </c:pt>
                <c:pt idx="512">
                  <c:v>28.832999999999998</c:v>
                </c:pt>
                <c:pt idx="513">
                  <c:v>28.867000000000001</c:v>
                </c:pt>
                <c:pt idx="514">
                  <c:v>28.9</c:v>
                </c:pt>
                <c:pt idx="515">
                  <c:v>28.933</c:v>
                </c:pt>
                <c:pt idx="516">
                  <c:v>28.966999999999999</c:v>
                </c:pt>
                <c:pt idx="517">
                  <c:v>29</c:v>
                </c:pt>
                <c:pt idx="518">
                  <c:v>29.033000000000001</c:v>
                </c:pt>
                <c:pt idx="519">
                  <c:v>29.067</c:v>
                </c:pt>
                <c:pt idx="520">
                  <c:v>29.1</c:v>
                </c:pt>
                <c:pt idx="521">
                  <c:v>29.132999999999999</c:v>
                </c:pt>
                <c:pt idx="522">
                  <c:v>29.167000000000002</c:v>
                </c:pt>
                <c:pt idx="523">
                  <c:v>29.2</c:v>
                </c:pt>
                <c:pt idx="524">
                  <c:v>29.233000000000001</c:v>
                </c:pt>
                <c:pt idx="525">
                  <c:v>29.266999999999999</c:v>
                </c:pt>
                <c:pt idx="526">
                  <c:v>29.3</c:v>
                </c:pt>
                <c:pt idx="527">
                  <c:v>29.332999999999998</c:v>
                </c:pt>
                <c:pt idx="528">
                  <c:v>29.367000000000001</c:v>
                </c:pt>
                <c:pt idx="529">
                  <c:v>29.4</c:v>
                </c:pt>
                <c:pt idx="530">
                  <c:v>29.433</c:v>
                </c:pt>
                <c:pt idx="531">
                  <c:v>29.466999999999999</c:v>
                </c:pt>
                <c:pt idx="532">
                  <c:v>29.5</c:v>
                </c:pt>
                <c:pt idx="533">
                  <c:v>29.533000000000001</c:v>
                </c:pt>
                <c:pt idx="534">
                  <c:v>29.567</c:v>
                </c:pt>
                <c:pt idx="535">
                  <c:v>29.6</c:v>
                </c:pt>
                <c:pt idx="536">
                  <c:v>29.632999999999999</c:v>
                </c:pt>
                <c:pt idx="537">
                  <c:v>29.667000000000002</c:v>
                </c:pt>
                <c:pt idx="538">
                  <c:v>29.7</c:v>
                </c:pt>
                <c:pt idx="539">
                  <c:v>29.733000000000001</c:v>
                </c:pt>
                <c:pt idx="540">
                  <c:v>29.766999999999999</c:v>
                </c:pt>
                <c:pt idx="541">
                  <c:v>29.8</c:v>
                </c:pt>
                <c:pt idx="542">
                  <c:v>29.832999999999998</c:v>
                </c:pt>
                <c:pt idx="543">
                  <c:v>29.867000000000001</c:v>
                </c:pt>
                <c:pt idx="544">
                  <c:v>29.9</c:v>
                </c:pt>
                <c:pt idx="545">
                  <c:v>29.933</c:v>
                </c:pt>
                <c:pt idx="546">
                  <c:v>29.966999999999999</c:v>
                </c:pt>
                <c:pt idx="547">
                  <c:v>30</c:v>
                </c:pt>
                <c:pt idx="548">
                  <c:v>30.033000000000001</c:v>
                </c:pt>
                <c:pt idx="549">
                  <c:v>30.067</c:v>
                </c:pt>
                <c:pt idx="550">
                  <c:v>30.1</c:v>
                </c:pt>
                <c:pt idx="551">
                  <c:v>30.132999999999999</c:v>
                </c:pt>
                <c:pt idx="552">
                  <c:v>30.167000000000002</c:v>
                </c:pt>
                <c:pt idx="553">
                  <c:v>30.2</c:v>
                </c:pt>
                <c:pt idx="554">
                  <c:v>30.233000000000001</c:v>
                </c:pt>
                <c:pt idx="555">
                  <c:v>30.266999999999999</c:v>
                </c:pt>
                <c:pt idx="556">
                  <c:v>30.3</c:v>
                </c:pt>
                <c:pt idx="557">
                  <c:v>30.332999999999998</c:v>
                </c:pt>
                <c:pt idx="558">
                  <c:v>30.367000000000001</c:v>
                </c:pt>
                <c:pt idx="559">
                  <c:v>30.4</c:v>
                </c:pt>
                <c:pt idx="560">
                  <c:v>30.433</c:v>
                </c:pt>
                <c:pt idx="561">
                  <c:v>30.466999999999999</c:v>
                </c:pt>
                <c:pt idx="562">
                  <c:v>30.5</c:v>
                </c:pt>
                <c:pt idx="563">
                  <c:v>30.533000000000001</c:v>
                </c:pt>
                <c:pt idx="564">
                  <c:v>30.567</c:v>
                </c:pt>
                <c:pt idx="565">
                  <c:v>30.6</c:v>
                </c:pt>
                <c:pt idx="566">
                  <c:v>30.632999999999999</c:v>
                </c:pt>
                <c:pt idx="567">
                  <c:v>30.667000000000002</c:v>
                </c:pt>
                <c:pt idx="568">
                  <c:v>30.7</c:v>
                </c:pt>
                <c:pt idx="569">
                  <c:v>30.733000000000001</c:v>
                </c:pt>
                <c:pt idx="570">
                  <c:v>30.766999999999999</c:v>
                </c:pt>
                <c:pt idx="571">
                  <c:v>30.8</c:v>
                </c:pt>
                <c:pt idx="572">
                  <c:v>30.832999999999998</c:v>
                </c:pt>
                <c:pt idx="573">
                  <c:v>30.867000000000001</c:v>
                </c:pt>
                <c:pt idx="574">
                  <c:v>30.9</c:v>
                </c:pt>
                <c:pt idx="575">
                  <c:v>30.933</c:v>
                </c:pt>
                <c:pt idx="576">
                  <c:v>30.966999999999999</c:v>
                </c:pt>
                <c:pt idx="577">
                  <c:v>31</c:v>
                </c:pt>
                <c:pt idx="578">
                  <c:v>31.033000000000001</c:v>
                </c:pt>
                <c:pt idx="579">
                  <c:v>31.067</c:v>
                </c:pt>
                <c:pt idx="580">
                  <c:v>31.1</c:v>
                </c:pt>
                <c:pt idx="581">
                  <c:v>31.132999999999999</c:v>
                </c:pt>
                <c:pt idx="582">
                  <c:v>31.167000000000002</c:v>
                </c:pt>
                <c:pt idx="583">
                  <c:v>31.2</c:v>
                </c:pt>
                <c:pt idx="584">
                  <c:v>31.233000000000001</c:v>
                </c:pt>
                <c:pt idx="585">
                  <c:v>31.266999999999999</c:v>
                </c:pt>
                <c:pt idx="586">
                  <c:v>31.3</c:v>
                </c:pt>
                <c:pt idx="587">
                  <c:v>31.332999999999998</c:v>
                </c:pt>
                <c:pt idx="588">
                  <c:v>31.367000000000001</c:v>
                </c:pt>
                <c:pt idx="589">
                  <c:v>31.4</c:v>
                </c:pt>
                <c:pt idx="590">
                  <c:v>31.433</c:v>
                </c:pt>
                <c:pt idx="591">
                  <c:v>31.466999999999999</c:v>
                </c:pt>
                <c:pt idx="592">
                  <c:v>31.5</c:v>
                </c:pt>
                <c:pt idx="593">
                  <c:v>31.533000000000001</c:v>
                </c:pt>
                <c:pt idx="594">
                  <c:v>31.567</c:v>
                </c:pt>
                <c:pt idx="595">
                  <c:v>31.6</c:v>
                </c:pt>
                <c:pt idx="596">
                  <c:v>31.632999999999999</c:v>
                </c:pt>
                <c:pt idx="597">
                  <c:v>31.667000000000002</c:v>
                </c:pt>
                <c:pt idx="598">
                  <c:v>31.7</c:v>
                </c:pt>
                <c:pt idx="599">
                  <c:v>31.733000000000001</c:v>
                </c:pt>
                <c:pt idx="600">
                  <c:v>31.766999999999999</c:v>
                </c:pt>
                <c:pt idx="601">
                  <c:v>31.8</c:v>
                </c:pt>
                <c:pt idx="602">
                  <c:v>31.832999999999998</c:v>
                </c:pt>
                <c:pt idx="603">
                  <c:v>31.867000000000001</c:v>
                </c:pt>
                <c:pt idx="604">
                  <c:v>31.9</c:v>
                </c:pt>
                <c:pt idx="605">
                  <c:v>31.933</c:v>
                </c:pt>
                <c:pt idx="606">
                  <c:v>31.966999999999999</c:v>
                </c:pt>
                <c:pt idx="607">
                  <c:v>32</c:v>
                </c:pt>
                <c:pt idx="608">
                  <c:v>32.033000000000001</c:v>
                </c:pt>
                <c:pt idx="609">
                  <c:v>32.067</c:v>
                </c:pt>
                <c:pt idx="610">
                  <c:v>32.1</c:v>
                </c:pt>
                <c:pt idx="611">
                  <c:v>32.133000000000003</c:v>
                </c:pt>
                <c:pt idx="612">
                  <c:v>32.167000000000002</c:v>
                </c:pt>
                <c:pt idx="613">
                  <c:v>32.200000000000003</c:v>
                </c:pt>
                <c:pt idx="614">
                  <c:v>32.232999999999997</c:v>
                </c:pt>
                <c:pt idx="615">
                  <c:v>32.267000000000003</c:v>
                </c:pt>
                <c:pt idx="616">
                  <c:v>32.299999999999997</c:v>
                </c:pt>
                <c:pt idx="617">
                  <c:v>32.332999999999998</c:v>
                </c:pt>
                <c:pt idx="618">
                  <c:v>32.366999999999997</c:v>
                </c:pt>
                <c:pt idx="619">
                  <c:v>32.4</c:v>
                </c:pt>
                <c:pt idx="620">
                  <c:v>32.433</c:v>
                </c:pt>
                <c:pt idx="621">
                  <c:v>32.466999999999999</c:v>
                </c:pt>
                <c:pt idx="622">
                  <c:v>32.5</c:v>
                </c:pt>
                <c:pt idx="623">
                  <c:v>32.533000000000001</c:v>
                </c:pt>
                <c:pt idx="624">
                  <c:v>32.567</c:v>
                </c:pt>
                <c:pt idx="625">
                  <c:v>32.6</c:v>
                </c:pt>
                <c:pt idx="626">
                  <c:v>32.633000000000003</c:v>
                </c:pt>
                <c:pt idx="627">
                  <c:v>32.667000000000002</c:v>
                </c:pt>
                <c:pt idx="628">
                  <c:v>32.700000000000003</c:v>
                </c:pt>
                <c:pt idx="629">
                  <c:v>32.732999999999997</c:v>
                </c:pt>
                <c:pt idx="630">
                  <c:v>32.767000000000003</c:v>
                </c:pt>
                <c:pt idx="631">
                  <c:v>32.799999999999997</c:v>
                </c:pt>
                <c:pt idx="632">
                  <c:v>32.832999999999998</c:v>
                </c:pt>
                <c:pt idx="633">
                  <c:v>32.866999999999997</c:v>
                </c:pt>
                <c:pt idx="634">
                  <c:v>32.9</c:v>
                </c:pt>
                <c:pt idx="635">
                  <c:v>32.933</c:v>
                </c:pt>
                <c:pt idx="636">
                  <c:v>32.966999999999999</c:v>
                </c:pt>
                <c:pt idx="637">
                  <c:v>33</c:v>
                </c:pt>
                <c:pt idx="638">
                  <c:v>33.033000000000001</c:v>
                </c:pt>
                <c:pt idx="639">
                  <c:v>33.067</c:v>
                </c:pt>
                <c:pt idx="640">
                  <c:v>33.1</c:v>
                </c:pt>
                <c:pt idx="641">
                  <c:v>33.133000000000003</c:v>
                </c:pt>
                <c:pt idx="642">
                  <c:v>33.167000000000002</c:v>
                </c:pt>
                <c:pt idx="643">
                  <c:v>33.200000000000003</c:v>
                </c:pt>
                <c:pt idx="644">
                  <c:v>33.232999999999997</c:v>
                </c:pt>
                <c:pt idx="645">
                  <c:v>33.267000000000003</c:v>
                </c:pt>
                <c:pt idx="646">
                  <c:v>33.299999999999997</c:v>
                </c:pt>
                <c:pt idx="647">
                  <c:v>33.332999999999998</c:v>
                </c:pt>
                <c:pt idx="648">
                  <c:v>33.366999999999997</c:v>
                </c:pt>
                <c:pt idx="649">
                  <c:v>33.4</c:v>
                </c:pt>
                <c:pt idx="650">
                  <c:v>33.433</c:v>
                </c:pt>
                <c:pt idx="651">
                  <c:v>33.466999999999999</c:v>
                </c:pt>
                <c:pt idx="652">
                  <c:v>33.5</c:v>
                </c:pt>
                <c:pt idx="653">
                  <c:v>33.533000000000001</c:v>
                </c:pt>
                <c:pt idx="654">
                  <c:v>33.567</c:v>
                </c:pt>
                <c:pt idx="655">
                  <c:v>33.6</c:v>
                </c:pt>
                <c:pt idx="656">
                  <c:v>33.633000000000003</c:v>
                </c:pt>
                <c:pt idx="657">
                  <c:v>33.667000000000002</c:v>
                </c:pt>
                <c:pt idx="658">
                  <c:v>33.700000000000003</c:v>
                </c:pt>
                <c:pt idx="659">
                  <c:v>33.732999999999997</c:v>
                </c:pt>
                <c:pt idx="660">
                  <c:v>33.767000000000003</c:v>
                </c:pt>
                <c:pt idx="661">
                  <c:v>33.799999999999997</c:v>
                </c:pt>
                <c:pt idx="662">
                  <c:v>33.832999999999998</c:v>
                </c:pt>
                <c:pt idx="663">
                  <c:v>33.866999999999997</c:v>
                </c:pt>
                <c:pt idx="664">
                  <c:v>33.9</c:v>
                </c:pt>
                <c:pt idx="665">
                  <c:v>33.933</c:v>
                </c:pt>
                <c:pt idx="666">
                  <c:v>33.966999999999999</c:v>
                </c:pt>
                <c:pt idx="667">
                  <c:v>34</c:v>
                </c:pt>
                <c:pt idx="668">
                  <c:v>34.033000000000001</c:v>
                </c:pt>
                <c:pt idx="669">
                  <c:v>34.067</c:v>
                </c:pt>
                <c:pt idx="670">
                  <c:v>34.1</c:v>
                </c:pt>
                <c:pt idx="671">
                  <c:v>34.133000000000003</c:v>
                </c:pt>
                <c:pt idx="672">
                  <c:v>34.167000000000002</c:v>
                </c:pt>
                <c:pt idx="673">
                  <c:v>34.200000000000003</c:v>
                </c:pt>
                <c:pt idx="674">
                  <c:v>34.232999999999997</c:v>
                </c:pt>
                <c:pt idx="675">
                  <c:v>34.267000000000003</c:v>
                </c:pt>
                <c:pt idx="676">
                  <c:v>34.299999999999997</c:v>
                </c:pt>
                <c:pt idx="677">
                  <c:v>34.332999999999998</c:v>
                </c:pt>
                <c:pt idx="678">
                  <c:v>34.366999999999997</c:v>
                </c:pt>
                <c:pt idx="679">
                  <c:v>34.4</c:v>
                </c:pt>
                <c:pt idx="680">
                  <c:v>34.433</c:v>
                </c:pt>
                <c:pt idx="681">
                  <c:v>34.466999999999999</c:v>
                </c:pt>
                <c:pt idx="682">
                  <c:v>34.5</c:v>
                </c:pt>
                <c:pt idx="683">
                  <c:v>34.533000000000001</c:v>
                </c:pt>
                <c:pt idx="684">
                  <c:v>34.567</c:v>
                </c:pt>
                <c:pt idx="685">
                  <c:v>34.6</c:v>
                </c:pt>
                <c:pt idx="686">
                  <c:v>34.633000000000003</c:v>
                </c:pt>
                <c:pt idx="687">
                  <c:v>34.667000000000002</c:v>
                </c:pt>
                <c:pt idx="688">
                  <c:v>34.700000000000003</c:v>
                </c:pt>
                <c:pt idx="689">
                  <c:v>34.732999999999997</c:v>
                </c:pt>
                <c:pt idx="690">
                  <c:v>34.767000000000003</c:v>
                </c:pt>
                <c:pt idx="691">
                  <c:v>34.799999999999997</c:v>
                </c:pt>
                <c:pt idx="692">
                  <c:v>34.832999999999998</c:v>
                </c:pt>
                <c:pt idx="693">
                  <c:v>34.866999999999997</c:v>
                </c:pt>
                <c:pt idx="694">
                  <c:v>34.9</c:v>
                </c:pt>
                <c:pt idx="695">
                  <c:v>34.933</c:v>
                </c:pt>
                <c:pt idx="696">
                  <c:v>34.966999999999999</c:v>
                </c:pt>
                <c:pt idx="697">
                  <c:v>35</c:v>
                </c:pt>
                <c:pt idx="698">
                  <c:v>35.033000000000001</c:v>
                </c:pt>
                <c:pt idx="699">
                  <c:v>35.067</c:v>
                </c:pt>
                <c:pt idx="700">
                  <c:v>35.1</c:v>
                </c:pt>
                <c:pt idx="701">
                  <c:v>35.133000000000003</c:v>
                </c:pt>
                <c:pt idx="702">
                  <c:v>35.167000000000002</c:v>
                </c:pt>
                <c:pt idx="703">
                  <c:v>35.200000000000003</c:v>
                </c:pt>
                <c:pt idx="704">
                  <c:v>35.232999999999997</c:v>
                </c:pt>
                <c:pt idx="705">
                  <c:v>35.267000000000003</c:v>
                </c:pt>
                <c:pt idx="706">
                  <c:v>35.299999999999997</c:v>
                </c:pt>
                <c:pt idx="707">
                  <c:v>35.332999999999998</c:v>
                </c:pt>
                <c:pt idx="708">
                  <c:v>35.366999999999997</c:v>
                </c:pt>
                <c:pt idx="709">
                  <c:v>35.4</c:v>
                </c:pt>
                <c:pt idx="710">
                  <c:v>35.433</c:v>
                </c:pt>
                <c:pt idx="711">
                  <c:v>35.466999999999999</c:v>
                </c:pt>
                <c:pt idx="712">
                  <c:v>35.5</c:v>
                </c:pt>
                <c:pt idx="713">
                  <c:v>35.533000000000001</c:v>
                </c:pt>
                <c:pt idx="714">
                  <c:v>35.567</c:v>
                </c:pt>
                <c:pt idx="715">
                  <c:v>35.6</c:v>
                </c:pt>
                <c:pt idx="716">
                  <c:v>35.633000000000003</c:v>
                </c:pt>
                <c:pt idx="717">
                  <c:v>35.667000000000002</c:v>
                </c:pt>
                <c:pt idx="718">
                  <c:v>35.700000000000003</c:v>
                </c:pt>
                <c:pt idx="719">
                  <c:v>35.732999999999997</c:v>
                </c:pt>
                <c:pt idx="720">
                  <c:v>35.767000000000003</c:v>
                </c:pt>
                <c:pt idx="721">
                  <c:v>35.799999999999997</c:v>
                </c:pt>
                <c:pt idx="722">
                  <c:v>35.832999999999998</c:v>
                </c:pt>
                <c:pt idx="723">
                  <c:v>35.866999999999997</c:v>
                </c:pt>
                <c:pt idx="724">
                  <c:v>35.9</c:v>
                </c:pt>
                <c:pt idx="725">
                  <c:v>35.933</c:v>
                </c:pt>
                <c:pt idx="726">
                  <c:v>35.966999999999999</c:v>
                </c:pt>
                <c:pt idx="727">
                  <c:v>36</c:v>
                </c:pt>
                <c:pt idx="728">
                  <c:v>36.033000000000001</c:v>
                </c:pt>
                <c:pt idx="729">
                  <c:v>36.067</c:v>
                </c:pt>
                <c:pt idx="730">
                  <c:v>36.1</c:v>
                </c:pt>
                <c:pt idx="731">
                  <c:v>36.133000000000003</c:v>
                </c:pt>
                <c:pt idx="732">
                  <c:v>36.167000000000002</c:v>
                </c:pt>
                <c:pt idx="733">
                  <c:v>36.200000000000003</c:v>
                </c:pt>
                <c:pt idx="734">
                  <c:v>36.232999999999997</c:v>
                </c:pt>
                <c:pt idx="735">
                  <c:v>36.267000000000003</c:v>
                </c:pt>
                <c:pt idx="736">
                  <c:v>36.299999999999997</c:v>
                </c:pt>
                <c:pt idx="737">
                  <c:v>36.332999999999998</c:v>
                </c:pt>
                <c:pt idx="738">
                  <c:v>36.366999999999997</c:v>
                </c:pt>
                <c:pt idx="739">
                  <c:v>36.4</c:v>
                </c:pt>
                <c:pt idx="740">
                  <c:v>36.433</c:v>
                </c:pt>
                <c:pt idx="741">
                  <c:v>36.466999999999999</c:v>
                </c:pt>
                <c:pt idx="742">
                  <c:v>36.5</c:v>
                </c:pt>
                <c:pt idx="743">
                  <c:v>36.533000000000001</c:v>
                </c:pt>
                <c:pt idx="744">
                  <c:v>36.567</c:v>
                </c:pt>
                <c:pt idx="745">
                  <c:v>36.6</c:v>
                </c:pt>
                <c:pt idx="746">
                  <c:v>36.633000000000003</c:v>
                </c:pt>
                <c:pt idx="747">
                  <c:v>36.667000000000002</c:v>
                </c:pt>
                <c:pt idx="748">
                  <c:v>36.700000000000003</c:v>
                </c:pt>
                <c:pt idx="749">
                  <c:v>36.732999999999997</c:v>
                </c:pt>
                <c:pt idx="750">
                  <c:v>36.767000000000003</c:v>
                </c:pt>
                <c:pt idx="751">
                  <c:v>36.799999999999997</c:v>
                </c:pt>
                <c:pt idx="752">
                  <c:v>36.832999999999998</c:v>
                </c:pt>
                <c:pt idx="753">
                  <c:v>36.866999999999997</c:v>
                </c:pt>
                <c:pt idx="754">
                  <c:v>36.9</c:v>
                </c:pt>
                <c:pt idx="755">
                  <c:v>36.933</c:v>
                </c:pt>
                <c:pt idx="756">
                  <c:v>36.966999999999999</c:v>
                </c:pt>
                <c:pt idx="757">
                  <c:v>37</c:v>
                </c:pt>
                <c:pt idx="758">
                  <c:v>37.033000000000001</c:v>
                </c:pt>
                <c:pt idx="759">
                  <c:v>37.067</c:v>
                </c:pt>
                <c:pt idx="760">
                  <c:v>37.1</c:v>
                </c:pt>
                <c:pt idx="761">
                  <c:v>37.133000000000003</c:v>
                </c:pt>
                <c:pt idx="762">
                  <c:v>37.167000000000002</c:v>
                </c:pt>
                <c:pt idx="763">
                  <c:v>37.200000000000003</c:v>
                </c:pt>
                <c:pt idx="764">
                  <c:v>37.232999999999997</c:v>
                </c:pt>
                <c:pt idx="765">
                  <c:v>37.267000000000003</c:v>
                </c:pt>
                <c:pt idx="766">
                  <c:v>37.299999999999997</c:v>
                </c:pt>
                <c:pt idx="767">
                  <c:v>37.332999999999998</c:v>
                </c:pt>
                <c:pt idx="768">
                  <c:v>37.366999999999997</c:v>
                </c:pt>
                <c:pt idx="769">
                  <c:v>37.4</c:v>
                </c:pt>
                <c:pt idx="770">
                  <c:v>37.433</c:v>
                </c:pt>
                <c:pt idx="771">
                  <c:v>37.466999999999999</c:v>
                </c:pt>
                <c:pt idx="772">
                  <c:v>37.5</c:v>
                </c:pt>
                <c:pt idx="773">
                  <c:v>37.533000000000001</c:v>
                </c:pt>
                <c:pt idx="774">
                  <c:v>37.567</c:v>
                </c:pt>
                <c:pt idx="775">
                  <c:v>37.6</c:v>
                </c:pt>
                <c:pt idx="776">
                  <c:v>37.633000000000003</c:v>
                </c:pt>
                <c:pt idx="777">
                  <c:v>37.667000000000002</c:v>
                </c:pt>
              </c:numCache>
            </c:numRef>
          </c:xVal>
          <c:yVal>
            <c:numRef>
              <c:f>'my data'!$C$7:$C$784</c:f>
              <c:numCache>
                <c:formatCode>0.00E+00</c:formatCode>
                <c:ptCount val="778"/>
                <c:pt idx="0">
                  <c:v>0.60616689999999995</c:v>
                </c:pt>
                <c:pt idx="1">
                  <c:v>0.60524809999999996</c:v>
                </c:pt>
                <c:pt idx="2">
                  <c:v>0.60408220000000001</c:v>
                </c:pt>
                <c:pt idx="3">
                  <c:v>0.60284000000000004</c:v>
                </c:pt>
                <c:pt idx="4">
                  <c:v>0.60164200000000001</c:v>
                </c:pt>
                <c:pt idx="5">
                  <c:v>0.60098720000000005</c:v>
                </c:pt>
                <c:pt idx="6">
                  <c:v>0.59983059999999999</c:v>
                </c:pt>
                <c:pt idx="7">
                  <c:v>0.59846359999999998</c:v>
                </c:pt>
                <c:pt idx="8">
                  <c:v>0.59726869999999999</c:v>
                </c:pt>
                <c:pt idx="9">
                  <c:v>0.59604069999999998</c:v>
                </c:pt>
                <c:pt idx="10">
                  <c:v>0.59460990000000002</c:v>
                </c:pt>
                <c:pt idx="11">
                  <c:v>0.59341390000000005</c:v>
                </c:pt>
                <c:pt idx="12">
                  <c:v>0.59236409999999995</c:v>
                </c:pt>
                <c:pt idx="13">
                  <c:v>0.59129960000000004</c:v>
                </c:pt>
                <c:pt idx="14">
                  <c:v>0.59031990000000001</c:v>
                </c:pt>
                <c:pt idx="15">
                  <c:v>0.58947989999999995</c:v>
                </c:pt>
                <c:pt idx="16">
                  <c:v>0.58858909999999998</c:v>
                </c:pt>
                <c:pt idx="17">
                  <c:v>0.58767740000000002</c:v>
                </c:pt>
                <c:pt idx="18">
                  <c:v>0.58695640000000004</c:v>
                </c:pt>
                <c:pt idx="19">
                  <c:v>0.58608729999999998</c:v>
                </c:pt>
                <c:pt idx="20">
                  <c:v>0.58539129999999995</c:v>
                </c:pt>
                <c:pt idx="21">
                  <c:v>0.58460690000000004</c:v>
                </c:pt>
                <c:pt idx="22">
                  <c:v>0.5839993</c:v>
                </c:pt>
                <c:pt idx="23">
                  <c:v>0.58336730000000003</c:v>
                </c:pt>
                <c:pt idx="24">
                  <c:v>0.58278319999999995</c:v>
                </c:pt>
                <c:pt idx="25">
                  <c:v>0.5820554</c:v>
                </c:pt>
                <c:pt idx="26">
                  <c:v>0.58142609999999995</c:v>
                </c:pt>
                <c:pt idx="27">
                  <c:v>0.58049669999999998</c:v>
                </c:pt>
                <c:pt idx="28">
                  <c:v>0.57909549999999999</c:v>
                </c:pt>
                <c:pt idx="29">
                  <c:v>0.5777639</c:v>
                </c:pt>
                <c:pt idx="30">
                  <c:v>0.57655000000000001</c:v>
                </c:pt>
                <c:pt idx="31">
                  <c:v>0.57526829999999995</c:v>
                </c:pt>
                <c:pt idx="32">
                  <c:v>0.57410419999999995</c:v>
                </c:pt>
                <c:pt idx="33">
                  <c:v>0.57325150000000002</c:v>
                </c:pt>
                <c:pt idx="34">
                  <c:v>0.57236770000000003</c:v>
                </c:pt>
                <c:pt idx="35">
                  <c:v>0.57111339999999999</c:v>
                </c:pt>
                <c:pt idx="36">
                  <c:v>0.5701735</c:v>
                </c:pt>
                <c:pt idx="37">
                  <c:v>0.56958200000000003</c:v>
                </c:pt>
                <c:pt idx="38">
                  <c:v>0.56919129999999996</c:v>
                </c:pt>
                <c:pt idx="39">
                  <c:v>0.56897089999999995</c:v>
                </c:pt>
                <c:pt idx="40">
                  <c:v>0.56909330000000002</c:v>
                </c:pt>
                <c:pt idx="41">
                  <c:v>0.56909069999999995</c:v>
                </c:pt>
                <c:pt idx="42">
                  <c:v>0.56894579999999995</c:v>
                </c:pt>
                <c:pt idx="43">
                  <c:v>0.568801</c:v>
                </c:pt>
                <c:pt idx="44">
                  <c:v>0.56876159999999998</c:v>
                </c:pt>
                <c:pt idx="45">
                  <c:v>0.56866240000000001</c:v>
                </c:pt>
                <c:pt idx="46">
                  <c:v>0.56861090000000003</c:v>
                </c:pt>
                <c:pt idx="47">
                  <c:v>0.56855679999999997</c:v>
                </c:pt>
                <c:pt idx="48">
                  <c:v>0.56848370000000004</c:v>
                </c:pt>
                <c:pt idx="49">
                  <c:v>0.56834790000000002</c:v>
                </c:pt>
                <c:pt idx="50">
                  <c:v>0.56819739999999996</c:v>
                </c:pt>
                <c:pt idx="51">
                  <c:v>0.56804860000000001</c:v>
                </c:pt>
                <c:pt idx="52">
                  <c:v>0.56798130000000002</c:v>
                </c:pt>
                <c:pt idx="53">
                  <c:v>0.56784219999999996</c:v>
                </c:pt>
                <c:pt idx="54">
                  <c:v>0.56764269999999994</c:v>
                </c:pt>
                <c:pt idx="55">
                  <c:v>0.567465</c:v>
                </c:pt>
                <c:pt idx="56">
                  <c:v>0.56719169999999997</c:v>
                </c:pt>
                <c:pt idx="57">
                  <c:v>0.56688110000000003</c:v>
                </c:pt>
                <c:pt idx="58">
                  <c:v>0.56658929999999996</c:v>
                </c:pt>
                <c:pt idx="59">
                  <c:v>0.5662798</c:v>
                </c:pt>
                <c:pt idx="60">
                  <c:v>0.56599659999999996</c:v>
                </c:pt>
                <c:pt idx="61">
                  <c:v>0.56570489999999996</c:v>
                </c:pt>
                <c:pt idx="62">
                  <c:v>0.56532950000000004</c:v>
                </c:pt>
                <c:pt idx="63">
                  <c:v>0.5649613</c:v>
                </c:pt>
                <c:pt idx="64">
                  <c:v>0.56450540000000005</c:v>
                </c:pt>
                <c:pt idx="65">
                  <c:v>0.56403930000000002</c:v>
                </c:pt>
                <c:pt idx="66">
                  <c:v>0.56367120000000004</c:v>
                </c:pt>
                <c:pt idx="67">
                  <c:v>0.56329450000000003</c:v>
                </c:pt>
                <c:pt idx="68">
                  <c:v>0.56297620000000004</c:v>
                </c:pt>
                <c:pt idx="69">
                  <c:v>0.56267630000000002</c:v>
                </c:pt>
                <c:pt idx="70">
                  <c:v>0.56236019999999998</c:v>
                </c:pt>
                <c:pt idx="71">
                  <c:v>0.56199100000000002</c:v>
                </c:pt>
                <c:pt idx="72">
                  <c:v>0.56157179999999995</c:v>
                </c:pt>
                <c:pt idx="73">
                  <c:v>0.56104659999999995</c:v>
                </c:pt>
                <c:pt idx="74">
                  <c:v>0.56052709999999994</c:v>
                </c:pt>
                <c:pt idx="75">
                  <c:v>0.56005289999999996</c:v>
                </c:pt>
                <c:pt idx="76">
                  <c:v>0.55951669999999998</c:v>
                </c:pt>
                <c:pt idx="77">
                  <c:v>0.55896639999999997</c:v>
                </c:pt>
                <c:pt idx="78">
                  <c:v>0.55840080000000003</c:v>
                </c:pt>
                <c:pt idx="79">
                  <c:v>0.55784350000000005</c:v>
                </c:pt>
                <c:pt idx="80">
                  <c:v>0.55725659999999999</c:v>
                </c:pt>
                <c:pt idx="81">
                  <c:v>0.5566681</c:v>
                </c:pt>
                <c:pt idx="82">
                  <c:v>0.55607439999999997</c:v>
                </c:pt>
                <c:pt idx="83">
                  <c:v>0.55547219999999997</c:v>
                </c:pt>
                <c:pt idx="84">
                  <c:v>0.55486409999999997</c:v>
                </c:pt>
                <c:pt idx="85">
                  <c:v>0.55415420000000004</c:v>
                </c:pt>
                <c:pt idx="86">
                  <c:v>0.5534384</c:v>
                </c:pt>
                <c:pt idx="87">
                  <c:v>0.55273930000000004</c:v>
                </c:pt>
                <c:pt idx="88">
                  <c:v>0.55203480000000005</c:v>
                </c:pt>
                <c:pt idx="89">
                  <c:v>0.55129010000000001</c:v>
                </c:pt>
                <c:pt idx="90">
                  <c:v>0.55047369999999995</c:v>
                </c:pt>
                <c:pt idx="91">
                  <c:v>0.54966440000000005</c:v>
                </c:pt>
                <c:pt idx="92">
                  <c:v>0.54882640000000005</c:v>
                </c:pt>
                <c:pt idx="93">
                  <c:v>0.54798409999999997</c:v>
                </c:pt>
                <c:pt idx="94">
                  <c:v>0.54710990000000004</c:v>
                </c:pt>
                <c:pt idx="95">
                  <c:v>0.54632519999999996</c:v>
                </c:pt>
                <c:pt idx="96">
                  <c:v>0.54546340000000004</c:v>
                </c:pt>
                <c:pt idx="97">
                  <c:v>0.54462100000000002</c:v>
                </c:pt>
                <c:pt idx="98">
                  <c:v>0.54378879999999996</c:v>
                </c:pt>
                <c:pt idx="99">
                  <c:v>0.54284670000000002</c:v>
                </c:pt>
                <c:pt idx="100">
                  <c:v>0.54189770000000004</c:v>
                </c:pt>
                <c:pt idx="101">
                  <c:v>0.54099730000000001</c:v>
                </c:pt>
                <c:pt idx="102">
                  <c:v>0.54004099999999999</c:v>
                </c:pt>
                <c:pt idx="103">
                  <c:v>0.53908750000000005</c:v>
                </c:pt>
                <c:pt idx="104">
                  <c:v>0.53818809999999995</c:v>
                </c:pt>
                <c:pt idx="105">
                  <c:v>0.53724769999999999</c:v>
                </c:pt>
                <c:pt idx="106">
                  <c:v>0.53622400000000003</c:v>
                </c:pt>
                <c:pt idx="107">
                  <c:v>0.53523189999999998</c:v>
                </c:pt>
                <c:pt idx="108">
                  <c:v>0.53421949999999996</c:v>
                </c:pt>
                <c:pt idx="109">
                  <c:v>0.53325610000000001</c:v>
                </c:pt>
                <c:pt idx="110">
                  <c:v>0.5322481</c:v>
                </c:pt>
                <c:pt idx="111">
                  <c:v>0.5313196</c:v>
                </c:pt>
                <c:pt idx="112">
                  <c:v>0.53034749999999997</c:v>
                </c:pt>
                <c:pt idx="113">
                  <c:v>0.52935560000000004</c:v>
                </c:pt>
                <c:pt idx="114">
                  <c:v>0.52831790000000001</c:v>
                </c:pt>
                <c:pt idx="115">
                  <c:v>0.52729709999999996</c:v>
                </c:pt>
                <c:pt idx="116">
                  <c:v>0.52622570000000002</c:v>
                </c:pt>
                <c:pt idx="117">
                  <c:v>0.52516079999999998</c:v>
                </c:pt>
                <c:pt idx="118">
                  <c:v>0.52406260000000005</c:v>
                </c:pt>
                <c:pt idx="119">
                  <c:v>0.52299050000000002</c:v>
                </c:pt>
                <c:pt idx="120">
                  <c:v>0.52191019999999999</c:v>
                </c:pt>
                <c:pt idx="121">
                  <c:v>0.52085539999999997</c:v>
                </c:pt>
                <c:pt idx="122">
                  <c:v>0.51981270000000002</c:v>
                </c:pt>
                <c:pt idx="123">
                  <c:v>0.51879359999999997</c:v>
                </c:pt>
                <c:pt idx="124">
                  <c:v>0.51770550000000004</c:v>
                </c:pt>
                <c:pt idx="125">
                  <c:v>0.51663879999999995</c:v>
                </c:pt>
                <c:pt idx="126">
                  <c:v>0.51556329999999995</c:v>
                </c:pt>
                <c:pt idx="127">
                  <c:v>0.51445529999999995</c:v>
                </c:pt>
                <c:pt idx="128">
                  <c:v>0.51333240000000002</c:v>
                </c:pt>
                <c:pt idx="129">
                  <c:v>0.51224890000000001</c:v>
                </c:pt>
                <c:pt idx="130">
                  <c:v>0.51111640000000003</c:v>
                </c:pt>
                <c:pt idx="131">
                  <c:v>0.51000080000000003</c:v>
                </c:pt>
                <c:pt idx="132">
                  <c:v>0.50890429999999998</c:v>
                </c:pt>
                <c:pt idx="133">
                  <c:v>0.5077545</c:v>
                </c:pt>
                <c:pt idx="134">
                  <c:v>0.50656460000000003</c:v>
                </c:pt>
                <c:pt idx="135">
                  <c:v>0.50538119999999997</c:v>
                </c:pt>
                <c:pt idx="136">
                  <c:v>0.50415840000000001</c:v>
                </c:pt>
                <c:pt idx="137">
                  <c:v>0.50288160000000004</c:v>
                </c:pt>
                <c:pt idx="138">
                  <c:v>0.50160800000000005</c:v>
                </c:pt>
                <c:pt idx="139">
                  <c:v>0.50031099999999995</c:v>
                </c:pt>
                <c:pt idx="140">
                  <c:v>0.49901640000000003</c:v>
                </c:pt>
                <c:pt idx="141">
                  <c:v>0.49767539999999999</c:v>
                </c:pt>
                <c:pt idx="142">
                  <c:v>0.49625180000000002</c:v>
                </c:pt>
                <c:pt idx="143">
                  <c:v>0.49481209999999998</c:v>
                </c:pt>
                <c:pt idx="144">
                  <c:v>0.49334220000000001</c:v>
                </c:pt>
                <c:pt idx="145">
                  <c:v>0.4918284</c:v>
                </c:pt>
                <c:pt idx="146">
                  <c:v>0.49030220000000002</c:v>
                </c:pt>
                <c:pt idx="147">
                  <c:v>0.48872989999999999</c:v>
                </c:pt>
                <c:pt idx="148">
                  <c:v>0.48710179999999997</c:v>
                </c:pt>
                <c:pt idx="149">
                  <c:v>0.48540539999999999</c:v>
                </c:pt>
                <c:pt idx="150">
                  <c:v>0.48361530000000003</c:v>
                </c:pt>
                <c:pt idx="151">
                  <c:v>0.48165750000000002</c:v>
                </c:pt>
                <c:pt idx="152">
                  <c:v>0.47970230000000003</c:v>
                </c:pt>
                <c:pt idx="153">
                  <c:v>0.47777350000000002</c:v>
                </c:pt>
                <c:pt idx="154">
                  <c:v>0.4758599</c:v>
                </c:pt>
                <c:pt idx="155">
                  <c:v>0.47400219999999998</c:v>
                </c:pt>
                <c:pt idx="156">
                  <c:v>0.47220489999999998</c:v>
                </c:pt>
                <c:pt idx="157">
                  <c:v>0.47048010000000001</c:v>
                </c:pt>
                <c:pt idx="158">
                  <c:v>0.46864719999999999</c:v>
                </c:pt>
                <c:pt idx="159">
                  <c:v>0.46680840000000001</c:v>
                </c:pt>
                <c:pt idx="160">
                  <c:v>0.46495120000000001</c:v>
                </c:pt>
                <c:pt idx="161">
                  <c:v>0.46308500000000002</c:v>
                </c:pt>
                <c:pt idx="162">
                  <c:v>0.46115909999999999</c:v>
                </c:pt>
                <c:pt idx="163">
                  <c:v>0.45928920000000001</c:v>
                </c:pt>
                <c:pt idx="164">
                  <c:v>0.45716250000000003</c:v>
                </c:pt>
                <c:pt idx="165">
                  <c:v>0.45494790000000002</c:v>
                </c:pt>
                <c:pt idx="166">
                  <c:v>0.45252320000000001</c:v>
                </c:pt>
                <c:pt idx="167">
                  <c:v>0.44996059999999999</c:v>
                </c:pt>
                <c:pt idx="168">
                  <c:v>0.44737759999999999</c:v>
                </c:pt>
                <c:pt idx="169">
                  <c:v>0.44502340000000001</c:v>
                </c:pt>
                <c:pt idx="170">
                  <c:v>0.44270680000000001</c:v>
                </c:pt>
                <c:pt idx="171">
                  <c:v>0.44066490000000003</c:v>
                </c:pt>
                <c:pt idx="172">
                  <c:v>0.4387856</c:v>
                </c:pt>
                <c:pt idx="173">
                  <c:v>0.43682949999999998</c:v>
                </c:pt>
                <c:pt idx="174">
                  <c:v>0.43486849999999999</c:v>
                </c:pt>
                <c:pt idx="175">
                  <c:v>0.43273270000000003</c:v>
                </c:pt>
                <c:pt idx="176">
                  <c:v>0.43052190000000001</c:v>
                </c:pt>
                <c:pt idx="177">
                  <c:v>0.4282415</c:v>
                </c:pt>
                <c:pt idx="178">
                  <c:v>0.42596790000000001</c:v>
                </c:pt>
                <c:pt idx="179">
                  <c:v>0.42363459999999997</c:v>
                </c:pt>
                <c:pt idx="180">
                  <c:v>0.42142960000000002</c:v>
                </c:pt>
                <c:pt idx="181">
                  <c:v>0.4191433</c:v>
                </c:pt>
                <c:pt idx="182">
                  <c:v>0.41681109999999999</c:v>
                </c:pt>
                <c:pt idx="183">
                  <c:v>0.41439409999999999</c:v>
                </c:pt>
                <c:pt idx="184">
                  <c:v>0.41191630000000001</c:v>
                </c:pt>
                <c:pt idx="185">
                  <c:v>0.40935919999999998</c:v>
                </c:pt>
                <c:pt idx="186">
                  <c:v>0.40677039999999998</c:v>
                </c:pt>
                <c:pt idx="187">
                  <c:v>0.40409889999999998</c:v>
                </c:pt>
                <c:pt idx="188">
                  <c:v>0.40140160000000003</c:v>
                </c:pt>
                <c:pt idx="189">
                  <c:v>0.3986671</c:v>
                </c:pt>
                <c:pt idx="190">
                  <c:v>0.39589659999999999</c:v>
                </c:pt>
                <c:pt idx="191">
                  <c:v>0.39306609999999997</c:v>
                </c:pt>
                <c:pt idx="192">
                  <c:v>0.39020169999999998</c:v>
                </c:pt>
                <c:pt idx="193">
                  <c:v>0.3873238</c:v>
                </c:pt>
                <c:pt idx="194">
                  <c:v>0.38443749999999999</c:v>
                </c:pt>
                <c:pt idx="195">
                  <c:v>0.3815597</c:v>
                </c:pt>
                <c:pt idx="196">
                  <c:v>0.37867509999999999</c:v>
                </c:pt>
                <c:pt idx="197">
                  <c:v>0.37582719999999997</c:v>
                </c:pt>
                <c:pt idx="198">
                  <c:v>0.37296610000000002</c:v>
                </c:pt>
                <c:pt idx="199">
                  <c:v>0.37009720000000002</c:v>
                </c:pt>
                <c:pt idx="200">
                  <c:v>0.36721500000000001</c:v>
                </c:pt>
                <c:pt idx="201">
                  <c:v>0.36439310000000003</c:v>
                </c:pt>
                <c:pt idx="202">
                  <c:v>0.36156890000000003</c:v>
                </c:pt>
                <c:pt idx="203">
                  <c:v>0.35874289999999998</c:v>
                </c:pt>
                <c:pt idx="204">
                  <c:v>0.35594219999999999</c:v>
                </c:pt>
                <c:pt idx="205">
                  <c:v>0.35314400000000001</c:v>
                </c:pt>
                <c:pt idx="206">
                  <c:v>0.35030230000000001</c:v>
                </c:pt>
                <c:pt idx="207">
                  <c:v>0.34744989999999998</c:v>
                </c:pt>
                <c:pt idx="208">
                  <c:v>0.34461350000000002</c:v>
                </c:pt>
                <c:pt idx="209">
                  <c:v>0.34177049999999998</c:v>
                </c:pt>
                <c:pt idx="210">
                  <c:v>0.33892539999999999</c:v>
                </c:pt>
                <c:pt idx="211">
                  <c:v>0.33605249999999998</c:v>
                </c:pt>
                <c:pt idx="212">
                  <c:v>0.33319100000000001</c:v>
                </c:pt>
                <c:pt idx="213">
                  <c:v>0.33032929999999999</c:v>
                </c:pt>
                <c:pt idx="214">
                  <c:v>0.32746570000000003</c:v>
                </c:pt>
                <c:pt idx="215">
                  <c:v>0.32462370000000002</c:v>
                </c:pt>
                <c:pt idx="216">
                  <c:v>0.32184210000000002</c:v>
                </c:pt>
                <c:pt idx="217">
                  <c:v>0.3190752</c:v>
                </c:pt>
                <c:pt idx="218">
                  <c:v>0.31631789999999999</c:v>
                </c:pt>
                <c:pt idx="219">
                  <c:v>0.31354769999999998</c:v>
                </c:pt>
                <c:pt idx="220">
                  <c:v>0.31075970000000003</c:v>
                </c:pt>
                <c:pt idx="221">
                  <c:v>0.30796420000000002</c:v>
                </c:pt>
                <c:pt idx="222">
                  <c:v>0.30516159999999998</c:v>
                </c:pt>
                <c:pt idx="223">
                  <c:v>0.30237370000000002</c:v>
                </c:pt>
                <c:pt idx="224">
                  <c:v>0.2996045</c:v>
                </c:pt>
                <c:pt idx="225">
                  <c:v>0.2968346</c:v>
                </c:pt>
                <c:pt idx="226">
                  <c:v>0.29405969999999998</c:v>
                </c:pt>
                <c:pt idx="227">
                  <c:v>0.29127209999999998</c:v>
                </c:pt>
                <c:pt idx="228">
                  <c:v>0.28849000000000002</c:v>
                </c:pt>
                <c:pt idx="229">
                  <c:v>0.28570240000000002</c:v>
                </c:pt>
                <c:pt idx="230">
                  <c:v>0.28294619999999998</c:v>
                </c:pt>
                <c:pt idx="231">
                  <c:v>0.28017730000000002</c:v>
                </c:pt>
                <c:pt idx="232">
                  <c:v>0.27739979999999997</c:v>
                </c:pt>
                <c:pt idx="233">
                  <c:v>0.274646</c:v>
                </c:pt>
                <c:pt idx="234">
                  <c:v>0.27188000000000001</c:v>
                </c:pt>
                <c:pt idx="235">
                  <c:v>0.26911370000000001</c:v>
                </c:pt>
                <c:pt idx="236">
                  <c:v>0.26636070000000001</c:v>
                </c:pt>
                <c:pt idx="237">
                  <c:v>0.26363769999999997</c:v>
                </c:pt>
                <c:pt idx="238">
                  <c:v>0.2608568</c:v>
                </c:pt>
                <c:pt idx="239">
                  <c:v>0.2581022</c:v>
                </c:pt>
                <c:pt idx="240">
                  <c:v>0.2553241</c:v>
                </c:pt>
                <c:pt idx="241">
                  <c:v>0.252556</c:v>
                </c:pt>
                <c:pt idx="242">
                  <c:v>0.2497798</c:v>
                </c:pt>
                <c:pt idx="243">
                  <c:v>0.2470464</c:v>
                </c:pt>
                <c:pt idx="244">
                  <c:v>0.2443147</c:v>
                </c:pt>
                <c:pt idx="245">
                  <c:v>0.2415911</c:v>
                </c:pt>
                <c:pt idx="246">
                  <c:v>0.23885780000000001</c:v>
                </c:pt>
                <c:pt idx="247">
                  <c:v>0.23609939999999999</c:v>
                </c:pt>
                <c:pt idx="248">
                  <c:v>0.23334669999999999</c:v>
                </c:pt>
                <c:pt idx="249">
                  <c:v>0.23056570000000001</c:v>
                </c:pt>
                <c:pt idx="250">
                  <c:v>0.227798</c:v>
                </c:pt>
                <c:pt idx="251">
                  <c:v>0.2250443</c:v>
                </c:pt>
                <c:pt idx="252">
                  <c:v>0.2223214</c:v>
                </c:pt>
                <c:pt idx="253">
                  <c:v>0.2195706</c:v>
                </c:pt>
                <c:pt idx="254">
                  <c:v>0.2168534</c:v>
                </c:pt>
                <c:pt idx="255">
                  <c:v>0.2141352</c:v>
                </c:pt>
                <c:pt idx="256">
                  <c:v>0.21140149999999999</c:v>
                </c:pt>
                <c:pt idx="257">
                  <c:v>0.20870820000000001</c:v>
                </c:pt>
                <c:pt idx="258">
                  <c:v>0.20607259999999999</c:v>
                </c:pt>
                <c:pt idx="259">
                  <c:v>0.20344690000000001</c:v>
                </c:pt>
                <c:pt idx="260">
                  <c:v>0.2008161</c:v>
                </c:pt>
                <c:pt idx="261">
                  <c:v>0.1982109</c:v>
                </c:pt>
                <c:pt idx="262">
                  <c:v>0.19557440000000001</c:v>
                </c:pt>
                <c:pt idx="263">
                  <c:v>0.1929015</c:v>
                </c:pt>
                <c:pt idx="264">
                  <c:v>0.19025739999999999</c:v>
                </c:pt>
                <c:pt idx="265">
                  <c:v>0.18761649999999999</c:v>
                </c:pt>
                <c:pt idx="266">
                  <c:v>0.1849536</c:v>
                </c:pt>
                <c:pt idx="267">
                  <c:v>0.18226600000000001</c:v>
                </c:pt>
                <c:pt idx="268">
                  <c:v>0.1795872</c:v>
                </c:pt>
                <c:pt idx="269">
                  <c:v>0.17687990000000001</c:v>
                </c:pt>
                <c:pt idx="270">
                  <c:v>0.17405680000000001</c:v>
                </c:pt>
                <c:pt idx="271">
                  <c:v>0.17133309999999999</c:v>
                </c:pt>
                <c:pt idx="272">
                  <c:v>0.16843089999999999</c:v>
                </c:pt>
                <c:pt idx="273">
                  <c:v>0.1650972</c:v>
                </c:pt>
                <c:pt idx="274">
                  <c:v>0.1618907</c:v>
                </c:pt>
                <c:pt idx="275">
                  <c:v>0.15917120000000001</c:v>
                </c:pt>
                <c:pt idx="276">
                  <c:v>0.15655330000000001</c:v>
                </c:pt>
                <c:pt idx="277">
                  <c:v>0.1539558</c:v>
                </c:pt>
                <c:pt idx="278">
                  <c:v>0.1521199</c:v>
                </c:pt>
                <c:pt idx="279">
                  <c:v>0.1505195</c:v>
                </c:pt>
                <c:pt idx="280">
                  <c:v>0.1487859</c:v>
                </c:pt>
                <c:pt idx="281">
                  <c:v>0.14699110000000001</c:v>
                </c:pt>
                <c:pt idx="282">
                  <c:v>0.14549699999999999</c:v>
                </c:pt>
                <c:pt idx="283">
                  <c:v>0.14378350000000001</c:v>
                </c:pt>
                <c:pt idx="284">
                  <c:v>0.14178299999999999</c:v>
                </c:pt>
                <c:pt idx="285">
                  <c:v>0.13963800000000001</c:v>
                </c:pt>
                <c:pt idx="286">
                  <c:v>0.13746630000000001</c:v>
                </c:pt>
                <c:pt idx="287">
                  <c:v>0.13523070000000001</c:v>
                </c:pt>
                <c:pt idx="288">
                  <c:v>0.13303499999999999</c:v>
                </c:pt>
                <c:pt idx="289">
                  <c:v>0.13086809999999999</c:v>
                </c:pt>
                <c:pt idx="290">
                  <c:v>0.12870599999999999</c:v>
                </c:pt>
                <c:pt idx="291">
                  <c:v>0.1265606</c:v>
                </c:pt>
                <c:pt idx="292">
                  <c:v>0.1244777</c:v>
                </c:pt>
                <c:pt idx="293">
                  <c:v>0.1223378</c:v>
                </c:pt>
                <c:pt idx="294">
                  <c:v>0.1201595</c:v>
                </c:pt>
                <c:pt idx="295">
                  <c:v>0.11795609999999999</c:v>
                </c:pt>
                <c:pt idx="296">
                  <c:v>0.11572780000000001</c:v>
                </c:pt>
                <c:pt idx="297">
                  <c:v>0.11349919999999999</c:v>
                </c:pt>
                <c:pt idx="298">
                  <c:v>0.1112793</c:v>
                </c:pt>
                <c:pt idx="299">
                  <c:v>0.1091149</c:v>
                </c:pt>
                <c:pt idx="300">
                  <c:v>0.10698580000000001</c:v>
                </c:pt>
                <c:pt idx="301">
                  <c:v>0.1048876</c:v>
                </c:pt>
                <c:pt idx="302">
                  <c:v>0.1028005</c:v>
                </c:pt>
                <c:pt idx="303">
                  <c:v>0.1007842</c:v>
                </c:pt>
                <c:pt idx="304">
                  <c:v>9.8793229999999996E-2</c:v>
                </c:pt>
                <c:pt idx="305">
                  <c:v>9.6852889999999997E-2</c:v>
                </c:pt>
                <c:pt idx="306">
                  <c:v>9.4958870000000001E-2</c:v>
                </c:pt>
                <c:pt idx="307">
                  <c:v>9.3090619999999999E-2</c:v>
                </c:pt>
                <c:pt idx="308">
                  <c:v>9.1225269999999997E-2</c:v>
                </c:pt>
                <c:pt idx="309">
                  <c:v>8.9385800000000001E-2</c:v>
                </c:pt>
                <c:pt idx="310">
                  <c:v>8.7586999999999998E-2</c:v>
                </c:pt>
                <c:pt idx="311">
                  <c:v>8.582563E-2</c:v>
                </c:pt>
                <c:pt idx="312">
                  <c:v>8.4097759999999994E-2</c:v>
                </c:pt>
                <c:pt idx="313">
                  <c:v>8.2408419999999996E-2</c:v>
                </c:pt>
                <c:pt idx="314">
                  <c:v>8.0768800000000002E-2</c:v>
                </c:pt>
                <c:pt idx="315">
                  <c:v>7.9175430000000005E-2</c:v>
                </c:pt>
                <c:pt idx="316">
                  <c:v>7.7604759999999995E-2</c:v>
                </c:pt>
                <c:pt idx="317">
                  <c:v>7.6081449999999995E-2</c:v>
                </c:pt>
                <c:pt idx="318">
                  <c:v>7.4585170000000006E-2</c:v>
                </c:pt>
                <c:pt idx="319">
                  <c:v>7.3103550000000003E-2</c:v>
                </c:pt>
                <c:pt idx="320">
                  <c:v>7.1634000000000003E-2</c:v>
                </c:pt>
                <c:pt idx="321">
                  <c:v>7.0203669999999996E-2</c:v>
                </c:pt>
                <c:pt idx="322">
                  <c:v>6.8801979999999999E-2</c:v>
                </c:pt>
                <c:pt idx="323">
                  <c:v>6.7435880000000004E-2</c:v>
                </c:pt>
                <c:pt idx="324">
                  <c:v>6.6089149999999999E-2</c:v>
                </c:pt>
                <c:pt idx="325">
                  <c:v>6.4783030000000005E-2</c:v>
                </c:pt>
                <c:pt idx="326">
                  <c:v>6.3502420000000004E-2</c:v>
                </c:pt>
                <c:pt idx="327">
                  <c:v>6.2248739999999997E-2</c:v>
                </c:pt>
                <c:pt idx="328">
                  <c:v>6.1011660000000002E-2</c:v>
                </c:pt>
                <c:pt idx="329">
                  <c:v>5.9805919999999999E-2</c:v>
                </c:pt>
                <c:pt idx="330">
                  <c:v>5.8610820000000001E-2</c:v>
                </c:pt>
                <c:pt idx="331">
                  <c:v>5.7434279999999997E-2</c:v>
                </c:pt>
                <c:pt idx="332">
                  <c:v>5.6285000000000002E-2</c:v>
                </c:pt>
                <c:pt idx="333">
                  <c:v>5.5160010000000002E-2</c:v>
                </c:pt>
                <c:pt idx="334">
                  <c:v>5.4062409999999998E-2</c:v>
                </c:pt>
                <c:pt idx="335">
                  <c:v>5.2992169999999998E-2</c:v>
                </c:pt>
                <c:pt idx="336">
                  <c:v>5.1941250000000001E-2</c:v>
                </c:pt>
                <c:pt idx="337">
                  <c:v>5.090165E-2</c:v>
                </c:pt>
                <c:pt idx="338">
                  <c:v>4.9892180000000001E-2</c:v>
                </c:pt>
                <c:pt idx="339">
                  <c:v>4.8910679999999998E-2</c:v>
                </c:pt>
                <c:pt idx="340">
                  <c:v>4.7965679999999997E-2</c:v>
                </c:pt>
                <c:pt idx="341">
                  <c:v>4.7045879999999998E-2</c:v>
                </c:pt>
                <c:pt idx="342">
                  <c:v>4.6157259999999999E-2</c:v>
                </c:pt>
                <c:pt idx="343">
                  <c:v>4.528372E-2</c:v>
                </c:pt>
                <c:pt idx="344">
                  <c:v>4.4427029999999999E-2</c:v>
                </c:pt>
                <c:pt idx="345">
                  <c:v>4.3576990000000003E-2</c:v>
                </c:pt>
                <c:pt idx="346">
                  <c:v>4.2753630000000001E-2</c:v>
                </c:pt>
                <c:pt idx="347">
                  <c:v>4.1949399999999998E-2</c:v>
                </c:pt>
                <c:pt idx="348">
                  <c:v>4.1164590000000001E-2</c:v>
                </c:pt>
                <c:pt idx="349">
                  <c:v>4.0406409999999997E-2</c:v>
                </c:pt>
                <c:pt idx="350">
                  <c:v>3.9666989999999999E-2</c:v>
                </c:pt>
                <c:pt idx="351">
                  <c:v>3.8940460000000003E-2</c:v>
                </c:pt>
                <c:pt idx="352">
                  <c:v>3.8222699999999998E-2</c:v>
                </c:pt>
                <c:pt idx="353">
                  <c:v>3.752117E-2</c:v>
                </c:pt>
                <c:pt idx="354">
                  <c:v>3.6821520000000003E-2</c:v>
                </c:pt>
                <c:pt idx="355">
                  <c:v>3.6141020000000003E-2</c:v>
                </c:pt>
                <c:pt idx="356">
                  <c:v>3.5464240000000001E-2</c:v>
                </c:pt>
                <c:pt idx="357">
                  <c:v>3.4805580000000003E-2</c:v>
                </c:pt>
                <c:pt idx="358">
                  <c:v>3.4168560000000001E-2</c:v>
                </c:pt>
                <c:pt idx="359">
                  <c:v>3.3551749999999998E-2</c:v>
                </c:pt>
                <c:pt idx="360">
                  <c:v>3.2942949999999999E-2</c:v>
                </c:pt>
                <c:pt idx="361">
                  <c:v>3.2363089999999997E-2</c:v>
                </c:pt>
                <c:pt idx="362">
                  <c:v>3.1797600000000002E-2</c:v>
                </c:pt>
                <c:pt idx="363">
                  <c:v>3.1238200000000001E-2</c:v>
                </c:pt>
                <c:pt idx="364">
                  <c:v>3.0683220000000001E-2</c:v>
                </c:pt>
                <c:pt idx="365">
                  <c:v>3.0137750000000001E-2</c:v>
                </c:pt>
                <c:pt idx="366">
                  <c:v>2.960306E-2</c:v>
                </c:pt>
                <c:pt idx="367">
                  <c:v>2.9077490000000001E-2</c:v>
                </c:pt>
                <c:pt idx="368">
                  <c:v>2.8551449999999999E-2</c:v>
                </c:pt>
                <c:pt idx="369">
                  <c:v>2.8045770000000001E-2</c:v>
                </c:pt>
                <c:pt idx="370">
                  <c:v>2.7548779999999998E-2</c:v>
                </c:pt>
                <c:pt idx="371">
                  <c:v>2.7050279999999999E-2</c:v>
                </c:pt>
                <c:pt idx="372">
                  <c:v>2.6565140000000001E-2</c:v>
                </c:pt>
                <c:pt idx="373">
                  <c:v>2.60944E-2</c:v>
                </c:pt>
                <c:pt idx="374">
                  <c:v>2.5624310000000001E-2</c:v>
                </c:pt>
                <c:pt idx="375">
                  <c:v>2.515471E-2</c:v>
                </c:pt>
                <c:pt idx="376">
                  <c:v>2.4696889999999999E-2</c:v>
                </c:pt>
                <c:pt idx="377">
                  <c:v>2.424782E-2</c:v>
                </c:pt>
                <c:pt idx="378">
                  <c:v>2.38085E-2</c:v>
                </c:pt>
                <c:pt idx="379">
                  <c:v>2.3374209999999999E-2</c:v>
                </c:pt>
                <c:pt idx="380">
                  <c:v>2.295086E-2</c:v>
                </c:pt>
                <c:pt idx="381">
                  <c:v>2.25326E-2</c:v>
                </c:pt>
                <c:pt idx="382">
                  <c:v>2.2113819999999999E-2</c:v>
                </c:pt>
                <c:pt idx="383">
                  <c:v>2.1702880000000001E-2</c:v>
                </c:pt>
                <c:pt idx="384">
                  <c:v>2.129955E-2</c:v>
                </c:pt>
                <c:pt idx="385">
                  <c:v>2.0903680000000001E-2</c:v>
                </c:pt>
                <c:pt idx="386">
                  <c:v>2.0508350000000002E-2</c:v>
                </c:pt>
                <c:pt idx="387">
                  <c:v>2.012342E-2</c:v>
                </c:pt>
                <c:pt idx="388">
                  <c:v>1.9738019999999998E-2</c:v>
                </c:pt>
                <c:pt idx="389">
                  <c:v>1.9356950000000001E-2</c:v>
                </c:pt>
                <c:pt idx="390">
                  <c:v>1.897861E-2</c:v>
                </c:pt>
                <c:pt idx="391">
                  <c:v>1.861432E-2</c:v>
                </c:pt>
                <c:pt idx="392">
                  <c:v>1.8244839999999998E-2</c:v>
                </c:pt>
                <c:pt idx="393">
                  <c:v>1.788522E-2</c:v>
                </c:pt>
                <c:pt idx="394">
                  <c:v>1.753712E-2</c:v>
                </c:pt>
                <c:pt idx="395">
                  <c:v>1.7192570000000001E-2</c:v>
                </c:pt>
                <c:pt idx="396">
                  <c:v>1.684683E-2</c:v>
                </c:pt>
                <c:pt idx="397">
                  <c:v>1.650248E-2</c:v>
                </c:pt>
                <c:pt idx="398">
                  <c:v>1.6155280000000001E-2</c:v>
                </c:pt>
                <c:pt idx="399">
                  <c:v>1.5796129999999999E-2</c:v>
                </c:pt>
                <c:pt idx="400">
                  <c:v>1.542726E-2</c:v>
                </c:pt>
                <c:pt idx="401">
                  <c:v>1.505828E-2</c:v>
                </c:pt>
                <c:pt idx="402">
                  <c:v>1.470224E-2</c:v>
                </c:pt>
                <c:pt idx="403">
                  <c:v>1.434934E-2</c:v>
                </c:pt>
                <c:pt idx="404">
                  <c:v>1.4019200000000001E-2</c:v>
                </c:pt>
                <c:pt idx="405">
                  <c:v>1.371064E-2</c:v>
                </c:pt>
                <c:pt idx="406">
                  <c:v>1.341961E-2</c:v>
                </c:pt>
                <c:pt idx="407">
                  <c:v>1.313171E-2</c:v>
                </c:pt>
                <c:pt idx="408">
                  <c:v>1.2853359999999999E-2</c:v>
                </c:pt>
                <c:pt idx="409">
                  <c:v>1.257468E-2</c:v>
                </c:pt>
                <c:pt idx="410">
                  <c:v>1.2308110000000001E-2</c:v>
                </c:pt>
                <c:pt idx="411">
                  <c:v>1.2043E-2</c:v>
                </c:pt>
                <c:pt idx="412">
                  <c:v>1.1780799999999999E-2</c:v>
                </c:pt>
                <c:pt idx="413">
                  <c:v>1.152688E-2</c:v>
                </c:pt>
                <c:pt idx="414">
                  <c:v>1.128059E-2</c:v>
                </c:pt>
                <c:pt idx="415">
                  <c:v>1.1034540000000001E-2</c:v>
                </c:pt>
                <c:pt idx="416">
                  <c:v>1.0794420000000001E-2</c:v>
                </c:pt>
                <c:pt idx="417">
                  <c:v>1.05602E-2</c:v>
                </c:pt>
                <c:pt idx="418">
                  <c:v>1.0326750000000001E-2</c:v>
                </c:pt>
                <c:pt idx="419">
                  <c:v>1.0102440000000001E-2</c:v>
                </c:pt>
                <c:pt idx="420">
                  <c:v>9.8823190000000005E-3</c:v>
                </c:pt>
                <c:pt idx="421">
                  <c:v>9.6651310000000004E-3</c:v>
                </c:pt>
                <c:pt idx="422">
                  <c:v>9.4526709999999993E-3</c:v>
                </c:pt>
                <c:pt idx="423">
                  <c:v>9.2436749999999998E-3</c:v>
                </c:pt>
                <c:pt idx="424">
                  <c:v>9.0352049999999993E-3</c:v>
                </c:pt>
                <c:pt idx="425">
                  <c:v>8.8306070000000007E-3</c:v>
                </c:pt>
                <c:pt idx="426">
                  <c:v>8.6233969999999997E-3</c:v>
                </c:pt>
                <c:pt idx="427">
                  <c:v>8.4314909999999993E-3</c:v>
                </c:pt>
                <c:pt idx="428">
                  <c:v>8.2456730000000002E-3</c:v>
                </c:pt>
                <c:pt idx="429">
                  <c:v>8.0599750000000005E-3</c:v>
                </c:pt>
                <c:pt idx="430">
                  <c:v>7.8766229999999993E-3</c:v>
                </c:pt>
                <c:pt idx="431">
                  <c:v>7.7028110000000004E-3</c:v>
                </c:pt>
                <c:pt idx="432">
                  <c:v>7.5260140000000001E-3</c:v>
                </c:pt>
                <c:pt idx="433">
                  <c:v>7.3531009999999999E-3</c:v>
                </c:pt>
                <c:pt idx="434">
                  <c:v>7.1832010000000002E-3</c:v>
                </c:pt>
                <c:pt idx="435">
                  <c:v>7.0156430000000002E-3</c:v>
                </c:pt>
                <c:pt idx="436">
                  <c:v>6.8513630000000001E-3</c:v>
                </c:pt>
                <c:pt idx="437">
                  <c:v>6.6921300000000001E-3</c:v>
                </c:pt>
                <c:pt idx="438">
                  <c:v>6.5359019999999997E-3</c:v>
                </c:pt>
                <c:pt idx="439">
                  <c:v>6.3803999999999996E-3</c:v>
                </c:pt>
                <c:pt idx="440">
                  <c:v>6.2282639999999998E-3</c:v>
                </c:pt>
                <c:pt idx="441">
                  <c:v>6.0866410000000003E-3</c:v>
                </c:pt>
                <c:pt idx="442">
                  <c:v>5.945802E-3</c:v>
                </c:pt>
                <c:pt idx="443">
                  <c:v>5.8077270000000004E-3</c:v>
                </c:pt>
                <c:pt idx="444">
                  <c:v>5.6721899999999997E-3</c:v>
                </c:pt>
                <c:pt idx="445">
                  <c:v>5.5471599999999998E-3</c:v>
                </c:pt>
                <c:pt idx="446">
                  <c:v>5.4200639999999996E-3</c:v>
                </c:pt>
                <c:pt idx="447">
                  <c:v>5.2929099999999996E-3</c:v>
                </c:pt>
                <c:pt idx="448">
                  <c:v>5.1735899999999996E-3</c:v>
                </c:pt>
                <c:pt idx="449">
                  <c:v>5.0625119999999999E-3</c:v>
                </c:pt>
                <c:pt idx="450">
                  <c:v>4.9490439999999997E-3</c:v>
                </c:pt>
                <c:pt idx="451">
                  <c:v>4.8320300000000002E-3</c:v>
                </c:pt>
                <c:pt idx="452">
                  <c:v>4.7285160000000003E-3</c:v>
                </c:pt>
                <c:pt idx="453">
                  <c:v>4.6265949999999998E-3</c:v>
                </c:pt>
                <c:pt idx="454">
                  <c:v>4.5261650000000004E-3</c:v>
                </c:pt>
                <c:pt idx="455">
                  <c:v>4.4298319999999999E-3</c:v>
                </c:pt>
                <c:pt idx="456">
                  <c:v>4.3356369999999998E-3</c:v>
                </c:pt>
                <c:pt idx="457">
                  <c:v>4.2405159999999997E-3</c:v>
                </c:pt>
                <c:pt idx="458">
                  <c:v>4.1490679999999997E-3</c:v>
                </c:pt>
                <c:pt idx="459">
                  <c:v>4.057705E-3</c:v>
                </c:pt>
                <c:pt idx="460">
                  <c:v>3.9625099999999998E-3</c:v>
                </c:pt>
                <c:pt idx="461">
                  <c:v>3.8824860000000001E-3</c:v>
                </c:pt>
                <c:pt idx="462">
                  <c:v>3.8005280000000001E-3</c:v>
                </c:pt>
                <c:pt idx="463">
                  <c:v>3.7168029999999999E-3</c:v>
                </c:pt>
                <c:pt idx="464">
                  <c:v>3.630014E-3</c:v>
                </c:pt>
                <c:pt idx="465">
                  <c:v>3.5570409999999999E-3</c:v>
                </c:pt>
                <c:pt idx="466">
                  <c:v>3.4771149999999998E-3</c:v>
                </c:pt>
                <c:pt idx="467">
                  <c:v>3.3932989999999998E-3</c:v>
                </c:pt>
                <c:pt idx="468">
                  <c:v>3.3179590000000001E-3</c:v>
                </c:pt>
                <c:pt idx="469">
                  <c:v>3.2479879999999998E-3</c:v>
                </c:pt>
                <c:pt idx="470">
                  <c:v>3.1655390000000002E-3</c:v>
                </c:pt>
                <c:pt idx="471">
                  <c:v>3.0860610000000002E-3</c:v>
                </c:pt>
                <c:pt idx="472">
                  <c:v>3.021686E-3</c:v>
                </c:pt>
                <c:pt idx="473">
                  <c:v>2.9491460000000001E-3</c:v>
                </c:pt>
                <c:pt idx="474">
                  <c:v>2.8785999999999998E-3</c:v>
                </c:pt>
                <c:pt idx="475">
                  <c:v>2.809598E-3</c:v>
                </c:pt>
                <c:pt idx="476">
                  <c:v>2.748688E-3</c:v>
                </c:pt>
                <c:pt idx="477">
                  <c:v>2.6807559999999999E-3</c:v>
                </c:pt>
                <c:pt idx="478">
                  <c:v>2.6160440000000001E-3</c:v>
                </c:pt>
                <c:pt idx="479">
                  <c:v>2.5545310000000001E-3</c:v>
                </c:pt>
                <c:pt idx="480">
                  <c:v>2.4986909999999999E-3</c:v>
                </c:pt>
                <c:pt idx="481">
                  <c:v>2.433363E-3</c:v>
                </c:pt>
                <c:pt idx="482">
                  <c:v>2.3750569999999999E-3</c:v>
                </c:pt>
                <c:pt idx="483">
                  <c:v>2.317235E-3</c:v>
                </c:pt>
                <c:pt idx="484">
                  <c:v>2.2592150000000002E-3</c:v>
                </c:pt>
                <c:pt idx="485">
                  <c:v>2.1977899999999998E-3</c:v>
                </c:pt>
                <c:pt idx="486">
                  <c:v>2.1480340000000001E-3</c:v>
                </c:pt>
                <c:pt idx="487">
                  <c:v>2.0928779999999998E-3</c:v>
                </c:pt>
                <c:pt idx="488">
                  <c:v>2.0377630000000002E-3</c:v>
                </c:pt>
                <c:pt idx="489">
                  <c:v>1.9781400000000002E-3</c:v>
                </c:pt>
                <c:pt idx="490">
                  <c:v>1.9224800000000001E-3</c:v>
                </c:pt>
                <c:pt idx="491">
                  <c:v>1.867531E-3</c:v>
                </c:pt>
                <c:pt idx="492">
                  <c:v>1.8125400000000001E-3</c:v>
                </c:pt>
                <c:pt idx="493">
                  <c:v>1.7579449999999999E-3</c:v>
                </c:pt>
                <c:pt idx="494">
                  <c:v>1.7025600000000001E-3</c:v>
                </c:pt>
                <c:pt idx="495">
                  <c:v>1.6518629999999999E-3</c:v>
                </c:pt>
                <c:pt idx="496">
                  <c:v>1.597158E-3</c:v>
                </c:pt>
                <c:pt idx="497">
                  <c:v>1.54737E-3</c:v>
                </c:pt>
                <c:pt idx="498">
                  <c:v>1.9000289999999999E-3</c:v>
                </c:pt>
                <c:pt idx="499">
                  <c:v>2.2679610000000002E-3</c:v>
                </c:pt>
                <c:pt idx="500">
                  <c:v>2.6272180000000002E-3</c:v>
                </c:pt>
                <c:pt idx="501">
                  <c:v>2.9926129999999999E-3</c:v>
                </c:pt>
                <c:pt idx="502">
                  <c:v>3.3650559999999999E-3</c:v>
                </c:pt>
                <c:pt idx="503">
                  <c:v>3.344521E-3</c:v>
                </c:pt>
                <c:pt idx="504">
                  <c:v>3.3135759999999999E-3</c:v>
                </c:pt>
                <c:pt idx="505">
                  <c:v>3.2941730000000001E-3</c:v>
                </c:pt>
                <c:pt idx="506">
                  <c:v>3.276728E-3</c:v>
                </c:pt>
                <c:pt idx="507">
                  <c:v>3.2551540000000001E-3</c:v>
                </c:pt>
                <c:pt idx="508">
                  <c:v>3.2292570000000001E-3</c:v>
                </c:pt>
                <c:pt idx="509">
                  <c:v>3.2124570000000002E-3</c:v>
                </c:pt>
                <c:pt idx="510">
                  <c:v>3.1957259999999999E-3</c:v>
                </c:pt>
                <c:pt idx="511">
                  <c:v>3.1792719999999999E-3</c:v>
                </c:pt>
                <c:pt idx="512">
                  <c:v>3.1600339999999999E-3</c:v>
                </c:pt>
                <c:pt idx="513">
                  <c:v>3.240134E-3</c:v>
                </c:pt>
                <c:pt idx="514">
                  <c:v>3.2151150000000002E-3</c:v>
                </c:pt>
                <c:pt idx="515">
                  <c:v>3.1942509999999999E-3</c:v>
                </c:pt>
                <c:pt idx="516">
                  <c:v>3.16263E-3</c:v>
                </c:pt>
                <c:pt idx="517">
                  <c:v>3.1380039999999998E-3</c:v>
                </c:pt>
                <c:pt idx="518">
                  <c:v>3.0170739999999998E-3</c:v>
                </c:pt>
                <c:pt idx="519">
                  <c:v>3.0833190000000002E-3</c:v>
                </c:pt>
                <c:pt idx="520">
                  <c:v>3.058935E-3</c:v>
                </c:pt>
                <c:pt idx="521">
                  <c:v>3.034704E-3</c:v>
                </c:pt>
                <c:pt idx="522">
                  <c:v>3.0016219999999998E-3</c:v>
                </c:pt>
                <c:pt idx="523">
                  <c:v>2.9705700000000001E-3</c:v>
                </c:pt>
                <c:pt idx="524">
                  <c:v>2.9450959999999999E-3</c:v>
                </c:pt>
                <c:pt idx="525">
                  <c:v>2.91486E-3</c:v>
                </c:pt>
                <c:pt idx="526">
                  <c:v>2.8931400000000002E-3</c:v>
                </c:pt>
                <c:pt idx="527">
                  <c:v>2.8721329999999998E-3</c:v>
                </c:pt>
                <c:pt idx="528">
                  <c:v>2.8494549999999999E-3</c:v>
                </c:pt>
                <c:pt idx="529">
                  <c:v>2.8236089999999999E-3</c:v>
                </c:pt>
                <c:pt idx="530">
                  <c:v>2.7949649999999999E-3</c:v>
                </c:pt>
                <c:pt idx="531">
                  <c:v>2.7737209999999998E-3</c:v>
                </c:pt>
                <c:pt idx="532">
                  <c:v>2.748131E-3</c:v>
                </c:pt>
                <c:pt idx="533">
                  <c:v>2.7227129999999999E-3</c:v>
                </c:pt>
                <c:pt idx="534">
                  <c:v>2.6135910000000002E-3</c:v>
                </c:pt>
                <c:pt idx="535">
                  <c:v>2.602189E-3</c:v>
                </c:pt>
                <c:pt idx="536">
                  <c:v>2.5793890000000001E-3</c:v>
                </c:pt>
                <c:pt idx="537">
                  <c:v>2.555926E-3</c:v>
                </c:pt>
                <c:pt idx="538">
                  <c:v>2.534368E-3</c:v>
                </c:pt>
                <c:pt idx="539">
                  <c:v>2.5120160000000002E-3</c:v>
                </c:pt>
                <c:pt idx="540">
                  <c:v>2.5013290000000001E-3</c:v>
                </c:pt>
                <c:pt idx="541">
                  <c:v>2.4946809999999999E-3</c:v>
                </c:pt>
                <c:pt idx="542">
                  <c:v>2.495897E-3</c:v>
                </c:pt>
                <c:pt idx="543">
                  <c:v>2.5013829999999998E-3</c:v>
                </c:pt>
                <c:pt idx="544">
                  <c:v>2.5045279999999998E-3</c:v>
                </c:pt>
                <c:pt idx="545">
                  <c:v>2.5006830000000001E-3</c:v>
                </c:pt>
                <c:pt idx="546">
                  <c:v>2.4943740000000002E-3</c:v>
                </c:pt>
                <c:pt idx="547">
                  <c:v>2.4911830000000001E-3</c:v>
                </c:pt>
                <c:pt idx="548">
                  <c:v>2.4798849999999998E-3</c:v>
                </c:pt>
                <c:pt idx="549">
                  <c:v>2.4861699999999998E-3</c:v>
                </c:pt>
                <c:pt idx="550">
                  <c:v>2.4906350000000002E-3</c:v>
                </c:pt>
                <c:pt idx="551">
                  <c:v>2.4967510000000002E-3</c:v>
                </c:pt>
                <c:pt idx="552">
                  <c:v>2.5159900000000001E-3</c:v>
                </c:pt>
                <c:pt idx="553">
                  <c:v>2.5307160000000001E-3</c:v>
                </c:pt>
                <c:pt idx="554">
                  <c:v>2.5328909999999998E-3</c:v>
                </c:pt>
                <c:pt idx="555">
                  <c:v>2.5235190000000001E-3</c:v>
                </c:pt>
                <c:pt idx="556">
                  <c:v>2.513894E-3</c:v>
                </c:pt>
                <c:pt idx="557">
                  <c:v>2.4900460000000001E-3</c:v>
                </c:pt>
                <c:pt idx="558">
                  <c:v>2.4782990000000002E-3</c:v>
                </c:pt>
                <c:pt idx="559">
                  <c:v>2.4666610000000002E-3</c:v>
                </c:pt>
                <c:pt idx="560">
                  <c:v>2.4631879999999998E-3</c:v>
                </c:pt>
                <c:pt idx="561">
                  <c:v>2.466963E-3</c:v>
                </c:pt>
                <c:pt idx="562">
                  <c:v>2.4815940000000002E-3</c:v>
                </c:pt>
                <c:pt idx="563">
                  <c:v>2.4800180000000001E-3</c:v>
                </c:pt>
                <c:pt idx="564">
                  <c:v>2.4784049999999999E-3</c:v>
                </c:pt>
                <c:pt idx="565">
                  <c:v>2.4780380000000001E-3</c:v>
                </c:pt>
                <c:pt idx="566">
                  <c:v>2.4712029999999999E-3</c:v>
                </c:pt>
                <c:pt idx="567">
                  <c:v>2.4604499999999999E-3</c:v>
                </c:pt>
                <c:pt idx="568">
                  <c:v>2.4562389999999998E-3</c:v>
                </c:pt>
                <c:pt idx="569">
                  <c:v>2.452372E-3</c:v>
                </c:pt>
                <c:pt idx="570">
                  <c:v>2.4430469999999998E-3</c:v>
                </c:pt>
                <c:pt idx="571">
                  <c:v>2.4448690000000001E-3</c:v>
                </c:pt>
                <c:pt idx="572">
                  <c:v>2.5132190000000001E-3</c:v>
                </c:pt>
                <c:pt idx="573">
                  <c:v>2.51176E-3</c:v>
                </c:pt>
                <c:pt idx="574">
                  <c:v>2.5206819999999998E-3</c:v>
                </c:pt>
                <c:pt idx="575">
                  <c:v>2.5240100000000001E-3</c:v>
                </c:pt>
                <c:pt idx="576">
                  <c:v>2.5178190000000001E-3</c:v>
                </c:pt>
                <c:pt idx="577">
                  <c:v>2.436302E-3</c:v>
                </c:pt>
                <c:pt idx="578">
                  <c:v>2.4310270000000001E-3</c:v>
                </c:pt>
                <c:pt idx="579">
                  <c:v>2.4244869999999999E-3</c:v>
                </c:pt>
                <c:pt idx="580">
                  <c:v>2.424519E-3</c:v>
                </c:pt>
                <c:pt idx="581">
                  <c:v>2.4216379999999998E-3</c:v>
                </c:pt>
                <c:pt idx="582">
                  <c:v>2.4182449999999999E-3</c:v>
                </c:pt>
                <c:pt idx="583">
                  <c:v>2.417659E-3</c:v>
                </c:pt>
                <c:pt idx="584">
                  <c:v>2.3650440000000002E-3</c:v>
                </c:pt>
                <c:pt idx="585">
                  <c:v>2.3324700000000001E-3</c:v>
                </c:pt>
                <c:pt idx="586">
                  <c:v>2.3337129999999998E-3</c:v>
                </c:pt>
                <c:pt idx="587">
                  <c:v>2.3309160000000002E-3</c:v>
                </c:pt>
                <c:pt idx="588">
                  <c:v>2.330309E-3</c:v>
                </c:pt>
                <c:pt idx="589">
                  <c:v>2.374274E-3</c:v>
                </c:pt>
                <c:pt idx="590">
                  <c:v>2.4005889999999998E-3</c:v>
                </c:pt>
                <c:pt idx="591">
                  <c:v>2.3976420000000002E-3</c:v>
                </c:pt>
                <c:pt idx="592">
                  <c:v>2.371237E-3</c:v>
                </c:pt>
                <c:pt idx="593">
                  <c:v>2.3693490000000002E-3</c:v>
                </c:pt>
                <c:pt idx="594">
                  <c:v>2.3621290000000001E-3</c:v>
                </c:pt>
                <c:pt idx="595">
                  <c:v>2.3542340000000002E-3</c:v>
                </c:pt>
                <c:pt idx="596">
                  <c:v>2.3436400000000001E-3</c:v>
                </c:pt>
                <c:pt idx="597">
                  <c:v>2.3675480000000001E-3</c:v>
                </c:pt>
                <c:pt idx="598">
                  <c:v>2.3603069999999999E-3</c:v>
                </c:pt>
                <c:pt idx="599">
                  <c:v>2.3580459999999999E-3</c:v>
                </c:pt>
                <c:pt idx="600">
                  <c:v>2.3632420000000002E-3</c:v>
                </c:pt>
                <c:pt idx="601">
                  <c:v>2.3686919999999999E-3</c:v>
                </c:pt>
                <c:pt idx="602">
                  <c:v>2.365172E-3</c:v>
                </c:pt>
                <c:pt idx="603">
                  <c:v>2.3215890000000002E-3</c:v>
                </c:pt>
                <c:pt idx="604">
                  <c:v>2.278722E-3</c:v>
                </c:pt>
                <c:pt idx="605">
                  <c:v>2.2705989999999999E-3</c:v>
                </c:pt>
                <c:pt idx="606">
                  <c:v>2.3318470000000002E-3</c:v>
                </c:pt>
                <c:pt idx="607">
                  <c:v>2.334151E-3</c:v>
                </c:pt>
                <c:pt idx="608">
                  <c:v>2.3828479999999999E-3</c:v>
                </c:pt>
                <c:pt idx="609">
                  <c:v>2.4210130000000001E-3</c:v>
                </c:pt>
                <c:pt idx="610">
                  <c:v>2.3891519999999999E-3</c:v>
                </c:pt>
                <c:pt idx="611">
                  <c:v>2.2998720000000001E-3</c:v>
                </c:pt>
                <c:pt idx="612">
                  <c:v>2.2971659999999998E-3</c:v>
                </c:pt>
                <c:pt idx="613">
                  <c:v>2.2499590000000002E-3</c:v>
                </c:pt>
                <c:pt idx="614">
                  <c:v>2.2548009999999999E-3</c:v>
                </c:pt>
                <c:pt idx="615">
                  <c:v>2.2884979999999999E-3</c:v>
                </c:pt>
                <c:pt idx="616">
                  <c:v>2.2686429999999999E-3</c:v>
                </c:pt>
                <c:pt idx="617">
                  <c:v>2.2686809999999998E-3</c:v>
                </c:pt>
                <c:pt idx="618">
                  <c:v>2.3094470000000001E-3</c:v>
                </c:pt>
                <c:pt idx="619">
                  <c:v>2.3001850000000002E-3</c:v>
                </c:pt>
                <c:pt idx="620">
                  <c:v>2.3044210000000001E-3</c:v>
                </c:pt>
                <c:pt idx="621">
                  <c:v>2.3393419999999999E-3</c:v>
                </c:pt>
                <c:pt idx="622">
                  <c:v>2.3426990000000002E-3</c:v>
                </c:pt>
                <c:pt idx="623">
                  <c:v>2.3417009999999999E-3</c:v>
                </c:pt>
                <c:pt idx="624">
                  <c:v>2.3465169999999998E-3</c:v>
                </c:pt>
                <c:pt idx="625">
                  <c:v>2.34395E-3</c:v>
                </c:pt>
                <c:pt idx="626">
                  <c:v>2.4193040000000002E-3</c:v>
                </c:pt>
                <c:pt idx="627">
                  <c:v>2.3647E-3</c:v>
                </c:pt>
                <c:pt idx="628">
                  <c:v>2.364943E-3</c:v>
                </c:pt>
                <c:pt idx="629">
                  <c:v>2.3676359999999998E-3</c:v>
                </c:pt>
                <c:pt idx="630">
                  <c:v>2.3638159999999999E-3</c:v>
                </c:pt>
                <c:pt idx="631">
                  <c:v>2.297313E-3</c:v>
                </c:pt>
                <c:pt idx="632">
                  <c:v>2.3017319999999999E-3</c:v>
                </c:pt>
                <c:pt idx="633">
                  <c:v>2.3017469999999998E-3</c:v>
                </c:pt>
                <c:pt idx="634">
                  <c:v>2.2637960000000002E-3</c:v>
                </c:pt>
                <c:pt idx="635">
                  <c:v>2.2346520000000002E-3</c:v>
                </c:pt>
                <c:pt idx="636">
                  <c:v>2.2376660000000001E-3</c:v>
                </c:pt>
                <c:pt idx="637">
                  <c:v>2.251126E-3</c:v>
                </c:pt>
                <c:pt idx="638">
                  <c:v>2.2544259999999999E-3</c:v>
                </c:pt>
                <c:pt idx="639">
                  <c:v>2.2966900000000001E-3</c:v>
                </c:pt>
                <c:pt idx="640">
                  <c:v>2.3285839999999999E-3</c:v>
                </c:pt>
                <c:pt idx="641">
                  <c:v>2.277739E-3</c:v>
                </c:pt>
                <c:pt idx="642">
                  <c:v>2.3124500000000002E-3</c:v>
                </c:pt>
                <c:pt idx="643">
                  <c:v>2.3094080000000002E-3</c:v>
                </c:pt>
                <c:pt idx="644">
                  <c:v>2.3005740000000001E-3</c:v>
                </c:pt>
                <c:pt idx="645">
                  <c:v>2.2999269999999998E-3</c:v>
                </c:pt>
                <c:pt idx="646">
                  <c:v>2.3480689999999999E-3</c:v>
                </c:pt>
                <c:pt idx="647">
                  <c:v>2.3426319999999999E-3</c:v>
                </c:pt>
                <c:pt idx="648">
                  <c:v>2.3398350000000002E-3</c:v>
                </c:pt>
                <c:pt idx="649">
                  <c:v>2.4129659999999999E-3</c:v>
                </c:pt>
                <c:pt idx="650">
                  <c:v>2.4101830000000002E-3</c:v>
                </c:pt>
                <c:pt idx="651">
                  <c:v>2.4170939999999998E-3</c:v>
                </c:pt>
                <c:pt idx="652">
                  <c:v>2.4011219999999999E-3</c:v>
                </c:pt>
                <c:pt idx="653">
                  <c:v>2.472096E-3</c:v>
                </c:pt>
                <c:pt idx="654">
                  <c:v>2.3708430000000001E-3</c:v>
                </c:pt>
                <c:pt idx="655">
                  <c:v>2.4362189999999999E-3</c:v>
                </c:pt>
                <c:pt idx="656">
                  <c:v>2.3791490000000001E-3</c:v>
                </c:pt>
                <c:pt idx="657">
                  <c:v>2.4727310000000001E-3</c:v>
                </c:pt>
                <c:pt idx="658">
                  <c:v>2.400817E-3</c:v>
                </c:pt>
                <c:pt idx="659">
                  <c:v>2.42778E-3</c:v>
                </c:pt>
                <c:pt idx="660">
                  <c:v>2.3614360000000002E-3</c:v>
                </c:pt>
                <c:pt idx="661">
                  <c:v>2.404144E-3</c:v>
                </c:pt>
                <c:pt idx="662">
                  <c:v>2.2903680000000001E-3</c:v>
                </c:pt>
                <c:pt idx="663">
                  <c:v>2.2869510000000002E-3</c:v>
                </c:pt>
                <c:pt idx="664">
                  <c:v>2.2869560000000001E-3</c:v>
                </c:pt>
                <c:pt idx="665">
                  <c:v>2.287163E-3</c:v>
                </c:pt>
                <c:pt idx="666">
                  <c:v>2.28627E-3</c:v>
                </c:pt>
                <c:pt idx="667">
                  <c:v>2.2727120000000001E-3</c:v>
                </c:pt>
                <c:pt idx="668">
                  <c:v>2.2346279999999998E-3</c:v>
                </c:pt>
                <c:pt idx="669">
                  <c:v>2.202959E-3</c:v>
                </c:pt>
                <c:pt idx="670">
                  <c:v>2.226179E-3</c:v>
                </c:pt>
                <c:pt idx="671">
                  <c:v>2.166926E-3</c:v>
                </c:pt>
                <c:pt idx="672">
                  <c:v>2.1749270000000001E-3</c:v>
                </c:pt>
                <c:pt idx="673">
                  <c:v>2.2107540000000001E-3</c:v>
                </c:pt>
                <c:pt idx="674">
                  <c:v>2.2385920000000002E-3</c:v>
                </c:pt>
                <c:pt idx="675">
                  <c:v>2.2156120000000001E-3</c:v>
                </c:pt>
                <c:pt idx="676">
                  <c:v>2.2749900000000002E-3</c:v>
                </c:pt>
                <c:pt idx="677">
                  <c:v>2.287257E-3</c:v>
                </c:pt>
                <c:pt idx="678">
                  <c:v>2.284229E-3</c:v>
                </c:pt>
                <c:pt idx="679">
                  <c:v>2.297318E-3</c:v>
                </c:pt>
                <c:pt idx="680">
                  <c:v>2.289489E-3</c:v>
                </c:pt>
                <c:pt idx="681">
                  <c:v>2.284332E-3</c:v>
                </c:pt>
                <c:pt idx="682">
                  <c:v>2.303374E-3</c:v>
                </c:pt>
                <c:pt idx="683">
                  <c:v>2.3045380000000001E-3</c:v>
                </c:pt>
                <c:pt idx="684">
                  <c:v>2.295269E-3</c:v>
                </c:pt>
                <c:pt idx="685">
                  <c:v>2.3030239999999999E-3</c:v>
                </c:pt>
                <c:pt idx="686">
                  <c:v>2.3076250000000002E-3</c:v>
                </c:pt>
                <c:pt idx="687">
                  <c:v>2.3083460000000002E-3</c:v>
                </c:pt>
                <c:pt idx="688">
                  <c:v>2.3103080000000001E-3</c:v>
                </c:pt>
                <c:pt idx="689">
                  <c:v>2.311788E-3</c:v>
                </c:pt>
                <c:pt idx="690">
                  <c:v>2.3013140000000001E-3</c:v>
                </c:pt>
                <c:pt idx="691">
                  <c:v>2.3019350000000002E-3</c:v>
                </c:pt>
                <c:pt idx="692">
                  <c:v>2.3084690000000001E-3</c:v>
                </c:pt>
                <c:pt idx="693">
                  <c:v>2.3043999999999999E-3</c:v>
                </c:pt>
                <c:pt idx="694">
                  <c:v>2.3017879999999999E-3</c:v>
                </c:pt>
                <c:pt idx="695">
                  <c:v>2.306036E-3</c:v>
                </c:pt>
                <c:pt idx="696">
                  <c:v>2.276634E-3</c:v>
                </c:pt>
                <c:pt idx="697">
                  <c:v>2.2640630000000002E-3</c:v>
                </c:pt>
                <c:pt idx="698">
                  <c:v>2.29277E-3</c:v>
                </c:pt>
                <c:pt idx="699">
                  <c:v>2.2950240000000001E-3</c:v>
                </c:pt>
                <c:pt idx="700">
                  <c:v>2.2908630000000002E-3</c:v>
                </c:pt>
                <c:pt idx="701">
                  <c:v>2.322803E-3</c:v>
                </c:pt>
                <c:pt idx="702">
                  <c:v>2.3266070000000001E-3</c:v>
                </c:pt>
                <c:pt idx="703">
                  <c:v>2.3709830000000001E-3</c:v>
                </c:pt>
                <c:pt idx="704">
                  <c:v>2.3553179999999999E-3</c:v>
                </c:pt>
                <c:pt idx="705">
                  <c:v>2.3625669999999999E-3</c:v>
                </c:pt>
                <c:pt idx="706">
                  <c:v>2.3319650000000001E-3</c:v>
                </c:pt>
                <c:pt idx="707">
                  <c:v>2.3755199999999999E-3</c:v>
                </c:pt>
                <c:pt idx="708">
                  <c:v>2.3103809999999998E-3</c:v>
                </c:pt>
                <c:pt idx="709">
                  <c:v>2.2980560000000001E-3</c:v>
                </c:pt>
                <c:pt idx="710">
                  <c:v>2.252403E-3</c:v>
                </c:pt>
                <c:pt idx="711">
                  <c:v>2.2782010000000001E-3</c:v>
                </c:pt>
                <c:pt idx="712">
                  <c:v>2.2921999999999999E-3</c:v>
                </c:pt>
                <c:pt idx="713">
                  <c:v>2.290369E-3</c:v>
                </c:pt>
                <c:pt idx="714">
                  <c:v>2.3827140000000002E-3</c:v>
                </c:pt>
                <c:pt idx="715">
                  <c:v>2.422989E-3</c:v>
                </c:pt>
                <c:pt idx="716">
                  <c:v>2.4277330000000001E-3</c:v>
                </c:pt>
                <c:pt idx="717">
                  <c:v>2.3853400000000001E-3</c:v>
                </c:pt>
                <c:pt idx="718">
                  <c:v>2.386432E-3</c:v>
                </c:pt>
                <c:pt idx="719">
                  <c:v>2.2848740000000001E-3</c:v>
                </c:pt>
                <c:pt idx="720">
                  <c:v>2.2915560000000001E-3</c:v>
                </c:pt>
                <c:pt idx="721">
                  <c:v>2.2931230000000002E-3</c:v>
                </c:pt>
                <c:pt idx="722">
                  <c:v>2.2497630000000001E-3</c:v>
                </c:pt>
                <c:pt idx="723">
                  <c:v>2.1985149999999998E-3</c:v>
                </c:pt>
                <c:pt idx="724">
                  <c:v>2.2052819999999998E-3</c:v>
                </c:pt>
                <c:pt idx="725">
                  <c:v>2.1809870000000001E-3</c:v>
                </c:pt>
                <c:pt idx="726">
                  <c:v>2.1469750000000002E-3</c:v>
                </c:pt>
                <c:pt idx="727">
                  <c:v>2.1645639999999999E-3</c:v>
                </c:pt>
                <c:pt idx="728">
                  <c:v>2.1935290000000001E-3</c:v>
                </c:pt>
                <c:pt idx="729">
                  <c:v>2.339317E-3</c:v>
                </c:pt>
                <c:pt idx="730">
                  <c:v>2.3361229999999998E-3</c:v>
                </c:pt>
                <c:pt idx="731">
                  <c:v>2.3357429999999999E-3</c:v>
                </c:pt>
                <c:pt idx="732">
                  <c:v>2.3306569999999999E-3</c:v>
                </c:pt>
                <c:pt idx="733">
                  <c:v>2.3112850000000002E-3</c:v>
                </c:pt>
                <c:pt idx="734">
                  <c:v>2.199061E-3</c:v>
                </c:pt>
                <c:pt idx="735">
                  <c:v>2.3436080000000001E-3</c:v>
                </c:pt>
                <c:pt idx="736">
                  <c:v>2.3394879999999998E-3</c:v>
                </c:pt>
                <c:pt idx="737">
                  <c:v>2.3187939999999999E-3</c:v>
                </c:pt>
                <c:pt idx="738">
                  <c:v>2.309649E-3</c:v>
                </c:pt>
                <c:pt idx="739">
                  <c:v>2.2587559999999998E-3</c:v>
                </c:pt>
                <c:pt idx="740">
                  <c:v>2.115357E-3</c:v>
                </c:pt>
                <c:pt idx="741">
                  <c:v>2.1052380000000002E-3</c:v>
                </c:pt>
                <c:pt idx="742">
                  <c:v>2.1069719999999999E-3</c:v>
                </c:pt>
                <c:pt idx="743">
                  <c:v>2.1192839999999999E-3</c:v>
                </c:pt>
                <c:pt idx="744">
                  <c:v>2.140444E-3</c:v>
                </c:pt>
                <c:pt idx="745">
                  <c:v>2.1306279999999999E-3</c:v>
                </c:pt>
                <c:pt idx="746">
                  <c:v>2.167169E-3</c:v>
                </c:pt>
                <c:pt idx="747">
                  <c:v>2.1707369999999998E-3</c:v>
                </c:pt>
                <c:pt idx="748">
                  <c:v>2.214536E-3</c:v>
                </c:pt>
                <c:pt idx="749">
                  <c:v>2.2029409999999999E-3</c:v>
                </c:pt>
                <c:pt idx="750">
                  <c:v>2.2024700000000002E-3</c:v>
                </c:pt>
                <c:pt idx="751">
                  <c:v>2.175214E-3</c:v>
                </c:pt>
                <c:pt idx="752">
                  <c:v>2.179495E-3</c:v>
                </c:pt>
                <c:pt idx="753">
                  <c:v>2.146214E-3</c:v>
                </c:pt>
                <c:pt idx="754">
                  <c:v>2.149134E-3</c:v>
                </c:pt>
                <c:pt idx="755">
                  <c:v>2.1465960000000002E-3</c:v>
                </c:pt>
                <c:pt idx="756">
                  <c:v>2.15095E-3</c:v>
                </c:pt>
                <c:pt idx="757">
                  <c:v>2.1570019999999999E-3</c:v>
                </c:pt>
                <c:pt idx="758">
                  <c:v>2.1714260000000002E-3</c:v>
                </c:pt>
                <c:pt idx="759">
                  <c:v>2.200034E-3</c:v>
                </c:pt>
                <c:pt idx="760">
                  <c:v>2.1961699999999999E-3</c:v>
                </c:pt>
                <c:pt idx="761">
                  <c:v>2.2210960000000001E-3</c:v>
                </c:pt>
                <c:pt idx="762">
                  <c:v>2.2115189999999999E-3</c:v>
                </c:pt>
                <c:pt idx="763">
                  <c:v>2.1726200000000001E-3</c:v>
                </c:pt>
                <c:pt idx="764">
                  <c:v>2.1376519999999999E-3</c:v>
                </c:pt>
                <c:pt idx="765">
                  <c:v>2.1203089999999999E-3</c:v>
                </c:pt>
                <c:pt idx="766">
                  <c:v>2.0868789999999998E-3</c:v>
                </c:pt>
                <c:pt idx="767">
                  <c:v>2.071818E-3</c:v>
                </c:pt>
                <c:pt idx="768">
                  <c:v>2.0813279999999999E-3</c:v>
                </c:pt>
                <c:pt idx="769">
                  <c:v>2.1186809999999999E-3</c:v>
                </c:pt>
                <c:pt idx="770">
                  <c:v>2.1709839999999999E-3</c:v>
                </c:pt>
                <c:pt idx="771">
                  <c:v>2.2229300000000001E-3</c:v>
                </c:pt>
                <c:pt idx="772">
                  <c:v>2.2721909999999998E-3</c:v>
                </c:pt>
                <c:pt idx="773">
                  <c:v>2.306748E-3</c:v>
                </c:pt>
                <c:pt idx="774">
                  <c:v>2.2571900000000001E-3</c:v>
                </c:pt>
                <c:pt idx="775">
                  <c:v>2.2269479999999999E-3</c:v>
                </c:pt>
                <c:pt idx="776">
                  <c:v>2.1857830000000002E-3</c:v>
                </c:pt>
                <c:pt idx="777">
                  <c:v>2.1730859999999999E-3</c:v>
                </c:pt>
              </c:numCache>
            </c:numRef>
          </c:yVal>
          <c:smooth val="1"/>
          <c:extLst>
            <c:ext xmlns:c16="http://schemas.microsoft.com/office/drawing/2014/chart" uri="{C3380CC4-5D6E-409C-BE32-E72D297353CC}">
              <c16:uniqueId val="{00000000-1D01-4836-AC95-05C515BF92AB}"/>
            </c:ext>
          </c:extLst>
        </c:ser>
        <c:ser>
          <c:idx val="2"/>
          <c:order val="1"/>
          <c:tx>
            <c:v>C"peak (corrected)</c:v>
          </c:tx>
          <c:spPr>
            <a:ln w="12700">
              <a:solidFill>
                <a:schemeClr val="accent2"/>
              </a:solidFill>
            </a:ln>
          </c:spPr>
          <c:marker>
            <c:symbol val="none"/>
          </c:marker>
          <c:xVal>
            <c:numRef>
              <c:f>'my data'!$A$9:$A$784</c:f>
              <c:numCache>
                <c:formatCode>General</c:formatCode>
                <c:ptCount val="776"/>
                <c:pt idx="0">
                  <c:v>11.833</c:v>
                </c:pt>
                <c:pt idx="1">
                  <c:v>11.867000000000001</c:v>
                </c:pt>
                <c:pt idx="2">
                  <c:v>11.9</c:v>
                </c:pt>
                <c:pt idx="3">
                  <c:v>11.933</c:v>
                </c:pt>
                <c:pt idx="4">
                  <c:v>11.967000000000001</c:v>
                </c:pt>
                <c:pt idx="5">
                  <c:v>12</c:v>
                </c:pt>
                <c:pt idx="6">
                  <c:v>12.032999999999999</c:v>
                </c:pt>
                <c:pt idx="7">
                  <c:v>12.067</c:v>
                </c:pt>
                <c:pt idx="8">
                  <c:v>12.1</c:v>
                </c:pt>
                <c:pt idx="9">
                  <c:v>12.132999999999999</c:v>
                </c:pt>
                <c:pt idx="10">
                  <c:v>12.167</c:v>
                </c:pt>
                <c:pt idx="11">
                  <c:v>12.2</c:v>
                </c:pt>
                <c:pt idx="12">
                  <c:v>12.233000000000001</c:v>
                </c:pt>
                <c:pt idx="13">
                  <c:v>12.266999999999999</c:v>
                </c:pt>
                <c:pt idx="14">
                  <c:v>12.3</c:v>
                </c:pt>
                <c:pt idx="15">
                  <c:v>12.333</c:v>
                </c:pt>
                <c:pt idx="16">
                  <c:v>12.367000000000001</c:v>
                </c:pt>
                <c:pt idx="17">
                  <c:v>12.4</c:v>
                </c:pt>
                <c:pt idx="18">
                  <c:v>12.433</c:v>
                </c:pt>
                <c:pt idx="19">
                  <c:v>12.467000000000001</c:v>
                </c:pt>
                <c:pt idx="20">
                  <c:v>12.5</c:v>
                </c:pt>
                <c:pt idx="21">
                  <c:v>12.532999999999999</c:v>
                </c:pt>
                <c:pt idx="22">
                  <c:v>12.567</c:v>
                </c:pt>
                <c:pt idx="23">
                  <c:v>12.6</c:v>
                </c:pt>
                <c:pt idx="24">
                  <c:v>12.632999999999999</c:v>
                </c:pt>
                <c:pt idx="25">
                  <c:v>12.667</c:v>
                </c:pt>
                <c:pt idx="26">
                  <c:v>12.7</c:v>
                </c:pt>
                <c:pt idx="27">
                  <c:v>12.733000000000001</c:v>
                </c:pt>
                <c:pt idx="28">
                  <c:v>12.766999999999999</c:v>
                </c:pt>
                <c:pt idx="29">
                  <c:v>12.8</c:v>
                </c:pt>
                <c:pt idx="30">
                  <c:v>12.833</c:v>
                </c:pt>
                <c:pt idx="31">
                  <c:v>12.867000000000001</c:v>
                </c:pt>
                <c:pt idx="32">
                  <c:v>12.9</c:v>
                </c:pt>
                <c:pt idx="33">
                  <c:v>12.933</c:v>
                </c:pt>
                <c:pt idx="34">
                  <c:v>12.967000000000001</c:v>
                </c:pt>
                <c:pt idx="35">
                  <c:v>13</c:v>
                </c:pt>
                <c:pt idx="36">
                  <c:v>13.032999999999999</c:v>
                </c:pt>
                <c:pt idx="37">
                  <c:v>13.067</c:v>
                </c:pt>
                <c:pt idx="38">
                  <c:v>13.1</c:v>
                </c:pt>
                <c:pt idx="39">
                  <c:v>13.132999999999999</c:v>
                </c:pt>
                <c:pt idx="40">
                  <c:v>13.167</c:v>
                </c:pt>
                <c:pt idx="41">
                  <c:v>13.2</c:v>
                </c:pt>
                <c:pt idx="42">
                  <c:v>13.233000000000001</c:v>
                </c:pt>
                <c:pt idx="43">
                  <c:v>13.266999999999999</c:v>
                </c:pt>
                <c:pt idx="44">
                  <c:v>13.3</c:v>
                </c:pt>
                <c:pt idx="45">
                  <c:v>13.333</c:v>
                </c:pt>
                <c:pt idx="46">
                  <c:v>13.367000000000001</c:v>
                </c:pt>
                <c:pt idx="47">
                  <c:v>13.4</c:v>
                </c:pt>
                <c:pt idx="48">
                  <c:v>13.433</c:v>
                </c:pt>
                <c:pt idx="49">
                  <c:v>13.467000000000001</c:v>
                </c:pt>
                <c:pt idx="50">
                  <c:v>13.5</c:v>
                </c:pt>
                <c:pt idx="51">
                  <c:v>13.532999999999999</c:v>
                </c:pt>
                <c:pt idx="52">
                  <c:v>13.567</c:v>
                </c:pt>
                <c:pt idx="53">
                  <c:v>13.6</c:v>
                </c:pt>
                <c:pt idx="54">
                  <c:v>13.632999999999999</c:v>
                </c:pt>
                <c:pt idx="55">
                  <c:v>13.667</c:v>
                </c:pt>
                <c:pt idx="56">
                  <c:v>13.7</c:v>
                </c:pt>
                <c:pt idx="57">
                  <c:v>13.733000000000001</c:v>
                </c:pt>
                <c:pt idx="58">
                  <c:v>13.766999999999999</c:v>
                </c:pt>
                <c:pt idx="59">
                  <c:v>13.8</c:v>
                </c:pt>
                <c:pt idx="60">
                  <c:v>13.833</c:v>
                </c:pt>
                <c:pt idx="61">
                  <c:v>13.867000000000001</c:v>
                </c:pt>
                <c:pt idx="62">
                  <c:v>13.9</c:v>
                </c:pt>
                <c:pt idx="63">
                  <c:v>13.933</c:v>
                </c:pt>
                <c:pt idx="64">
                  <c:v>13.967000000000001</c:v>
                </c:pt>
                <c:pt idx="65">
                  <c:v>14</c:v>
                </c:pt>
                <c:pt idx="66">
                  <c:v>14.032999999999999</c:v>
                </c:pt>
                <c:pt idx="67">
                  <c:v>14.067</c:v>
                </c:pt>
                <c:pt idx="68">
                  <c:v>14.1</c:v>
                </c:pt>
                <c:pt idx="69">
                  <c:v>14.132999999999999</c:v>
                </c:pt>
                <c:pt idx="70">
                  <c:v>14.167</c:v>
                </c:pt>
                <c:pt idx="71">
                  <c:v>14.2</c:v>
                </c:pt>
                <c:pt idx="72">
                  <c:v>14.233000000000001</c:v>
                </c:pt>
                <c:pt idx="73">
                  <c:v>14.266999999999999</c:v>
                </c:pt>
                <c:pt idx="74">
                  <c:v>14.3</c:v>
                </c:pt>
                <c:pt idx="75">
                  <c:v>14.333</c:v>
                </c:pt>
                <c:pt idx="76">
                  <c:v>14.367000000000001</c:v>
                </c:pt>
                <c:pt idx="77">
                  <c:v>14.4</c:v>
                </c:pt>
                <c:pt idx="78">
                  <c:v>14.433</c:v>
                </c:pt>
                <c:pt idx="79">
                  <c:v>14.467000000000001</c:v>
                </c:pt>
                <c:pt idx="80">
                  <c:v>14.5</c:v>
                </c:pt>
                <c:pt idx="81">
                  <c:v>14.532999999999999</c:v>
                </c:pt>
                <c:pt idx="82">
                  <c:v>14.567</c:v>
                </c:pt>
                <c:pt idx="83">
                  <c:v>14.6</c:v>
                </c:pt>
                <c:pt idx="84">
                  <c:v>14.632999999999999</c:v>
                </c:pt>
                <c:pt idx="85">
                  <c:v>14.667</c:v>
                </c:pt>
                <c:pt idx="86">
                  <c:v>14.7</c:v>
                </c:pt>
                <c:pt idx="87">
                  <c:v>14.733000000000001</c:v>
                </c:pt>
                <c:pt idx="88">
                  <c:v>14.766999999999999</c:v>
                </c:pt>
                <c:pt idx="89">
                  <c:v>14.8</c:v>
                </c:pt>
                <c:pt idx="90">
                  <c:v>14.833</c:v>
                </c:pt>
                <c:pt idx="91">
                  <c:v>14.867000000000001</c:v>
                </c:pt>
                <c:pt idx="92">
                  <c:v>14.9</c:v>
                </c:pt>
                <c:pt idx="93">
                  <c:v>14.933</c:v>
                </c:pt>
                <c:pt idx="94">
                  <c:v>14.967000000000001</c:v>
                </c:pt>
                <c:pt idx="95">
                  <c:v>15</c:v>
                </c:pt>
                <c:pt idx="96">
                  <c:v>15.032999999999999</c:v>
                </c:pt>
                <c:pt idx="97">
                  <c:v>15.067</c:v>
                </c:pt>
                <c:pt idx="98">
                  <c:v>15.1</c:v>
                </c:pt>
                <c:pt idx="99">
                  <c:v>15.132999999999999</c:v>
                </c:pt>
                <c:pt idx="100">
                  <c:v>15.167</c:v>
                </c:pt>
                <c:pt idx="101">
                  <c:v>15.2</c:v>
                </c:pt>
                <c:pt idx="102">
                  <c:v>15.233000000000001</c:v>
                </c:pt>
                <c:pt idx="103">
                  <c:v>15.266999999999999</c:v>
                </c:pt>
                <c:pt idx="104">
                  <c:v>15.3</c:v>
                </c:pt>
                <c:pt idx="105">
                  <c:v>15.333</c:v>
                </c:pt>
                <c:pt idx="106">
                  <c:v>15.367000000000001</c:v>
                </c:pt>
                <c:pt idx="107">
                  <c:v>15.4</c:v>
                </c:pt>
                <c:pt idx="108">
                  <c:v>15.433</c:v>
                </c:pt>
                <c:pt idx="109">
                  <c:v>15.467000000000001</c:v>
                </c:pt>
                <c:pt idx="110">
                  <c:v>15.5</c:v>
                </c:pt>
                <c:pt idx="111">
                  <c:v>15.532999999999999</c:v>
                </c:pt>
                <c:pt idx="112">
                  <c:v>15.567</c:v>
                </c:pt>
                <c:pt idx="113">
                  <c:v>15.6</c:v>
                </c:pt>
                <c:pt idx="114">
                  <c:v>15.632999999999999</c:v>
                </c:pt>
                <c:pt idx="115">
                  <c:v>15.667</c:v>
                </c:pt>
                <c:pt idx="116">
                  <c:v>15.7</c:v>
                </c:pt>
                <c:pt idx="117">
                  <c:v>15.733000000000001</c:v>
                </c:pt>
                <c:pt idx="118">
                  <c:v>15.766999999999999</c:v>
                </c:pt>
                <c:pt idx="119">
                  <c:v>15.8</c:v>
                </c:pt>
                <c:pt idx="120">
                  <c:v>15.833</c:v>
                </c:pt>
                <c:pt idx="121">
                  <c:v>15.867000000000001</c:v>
                </c:pt>
                <c:pt idx="122">
                  <c:v>15.9</c:v>
                </c:pt>
                <c:pt idx="123">
                  <c:v>15.933</c:v>
                </c:pt>
                <c:pt idx="124">
                  <c:v>15.967000000000001</c:v>
                </c:pt>
                <c:pt idx="125">
                  <c:v>16</c:v>
                </c:pt>
                <c:pt idx="126">
                  <c:v>16.033000000000001</c:v>
                </c:pt>
                <c:pt idx="127">
                  <c:v>16.067</c:v>
                </c:pt>
                <c:pt idx="128">
                  <c:v>16.100000000000001</c:v>
                </c:pt>
                <c:pt idx="129">
                  <c:v>16.132999999999999</c:v>
                </c:pt>
                <c:pt idx="130">
                  <c:v>16.167000000000002</c:v>
                </c:pt>
                <c:pt idx="131">
                  <c:v>16.2</c:v>
                </c:pt>
                <c:pt idx="132">
                  <c:v>16.233000000000001</c:v>
                </c:pt>
                <c:pt idx="133">
                  <c:v>16.266999999999999</c:v>
                </c:pt>
                <c:pt idx="134">
                  <c:v>16.3</c:v>
                </c:pt>
                <c:pt idx="135">
                  <c:v>16.332999999999998</c:v>
                </c:pt>
                <c:pt idx="136">
                  <c:v>16.367000000000001</c:v>
                </c:pt>
                <c:pt idx="137">
                  <c:v>16.399999999999999</c:v>
                </c:pt>
                <c:pt idx="138">
                  <c:v>16.433</c:v>
                </c:pt>
                <c:pt idx="139">
                  <c:v>16.466999999999999</c:v>
                </c:pt>
                <c:pt idx="140">
                  <c:v>16.5</c:v>
                </c:pt>
                <c:pt idx="141">
                  <c:v>16.533000000000001</c:v>
                </c:pt>
                <c:pt idx="142">
                  <c:v>16.567</c:v>
                </c:pt>
                <c:pt idx="143">
                  <c:v>16.600000000000001</c:v>
                </c:pt>
                <c:pt idx="144">
                  <c:v>16.632999999999999</c:v>
                </c:pt>
                <c:pt idx="145">
                  <c:v>16.667000000000002</c:v>
                </c:pt>
                <c:pt idx="146">
                  <c:v>16.7</c:v>
                </c:pt>
                <c:pt idx="147">
                  <c:v>16.733000000000001</c:v>
                </c:pt>
                <c:pt idx="148">
                  <c:v>16.766999999999999</c:v>
                </c:pt>
                <c:pt idx="149">
                  <c:v>16.8</c:v>
                </c:pt>
                <c:pt idx="150">
                  <c:v>16.832999999999998</c:v>
                </c:pt>
                <c:pt idx="151">
                  <c:v>16.867000000000001</c:v>
                </c:pt>
                <c:pt idx="152">
                  <c:v>16.899999999999999</c:v>
                </c:pt>
                <c:pt idx="153">
                  <c:v>16.933</c:v>
                </c:pt>
                <c:pt idx="154">
                  <c:v>16.966999999999999</c:v>
                </c:pt>
                <c:pt idx="155">
                  <c:v>17</c:v>
                </c:pt>
                <c:pt idx="156">
                  <c:v>17.033000000000001</c:v>
                </c:pt>
                <c:pt idx="157">
                  <c:v>17.067</c:v>
                </c:pt>
                <c:pt idx="158">
                  <c:v>17.100000000000001</c:v>
                </c:pt>
                <c:pt idx="159">
                  <c:v>17.132999999999999</c:v>
                </c:pt>
                <c:pt idx="160">
                  <c:v>17.167000000000002</c:v>
                </c:pt>
                <c:pt idx="161">
                  <c:v>17.2</c:v>
                </c:pt>
                <c:pt idx="162">
                  <c:v>17.233000000000001</c:v>
                </c:pt>
                <c:pt idx="163">
                  <c:v>17.266999999999999</c:v>
                </c:pt>
                <c:pt idx="164">
                  <c:v>17.3</c:v>
                </c:pt>
                <c:pt idx="165">
                  <c:v>17.332999999999998</c:v>
                </c:pt>
                <c:pt idx="166">
                  <c:v>17.367000000000001</c:v>
                </c:pt>
                <c:pt idx="167">
                  <c:v>17.399999999999999</c:v>
                </c:pt>
                <c:pt idx="168">
                  <c:v>17.433</c:v>
                </c:pt>
                <c:pt idx="169">
                  <c:v>17.466999999999999</c:v>
                </c:pt>
                <c:pt idx="170">
                  <c:v>17.5</c:v>
                </c:pt>
                <c:pt idx="171">
                  <c:v>17.533000000000001</c:v>
                </c:pt>
                <c:pt idx="172">
                  <c:v>17.567</c:v>
                </c:pt>
                <c:pt idx="173">
                  <c:v>17.600000000000001</c:v>
                </c:pt>
                <c:pt idx="174">
                  <c:v>17.632999999999999</c:v>
                </c:pt>
                <c:pt idx="175">
                  <c:v>17.667000000000002</c:v>
                </c:pt>
                <c:pt idx="176">
                  <c:v>17.7</c:v>
                </c:pt>
                <c:pt idx="177">
                  <c:v>17.733000000000001</c:v>
                </c:pt>
                <c:pt idx="178">
                  <c:v>17.766999999999999</c:v>
                </c:pt>
                <c:pt idx="179">
                  <c:v>17.8</c:v>
                </c:pt>
                <c:pt idx="180">
                  <c:v>17.832999999999998</c:v>
                </c:pt>
                <c:pt idx="181">
                  <c:v>17.867000000000001</c:v>
                </c:pt>
                <c:pt idx="182">
                  <c:v>17.899999999999999</c:v>
                </c:pt>
                <c:pt idx="183">
                  <c:v>17.933</c:v>
                </c:pt>
                <c:pt idx="184">
                  <c:v>17.966999999999999</c:v>
                </c:pt>
                <c:pt idx="185">
                  <c:v>18</c:v>
                </c:pt>
                <c:pt idx="186">
                  <c:v>18.033000000000001</c:v>
                </c:pt>
                <c:pt idx="187">
                  <c:v>18.067</c:v>
                </c:pt>
                <c:pt idx="188">
                  <c:v>18.100000000000001</c:v>
                </c:pt>
                <c:pt idx="189">
                  <c:v>18.132999999999999</c:v>
                </c:pt>
                <c:pt idx="190">
                  <c:v>18.167000000000002</c:v>
                </c:pt>
                <c:pt idx="191">
                  <c:v>18.2</c:v>
                </c:pt>
                <c:pt idx="192">
                  <c:v>18.233000000000001</c:v>
                </c:pt>
                <c:pt idx="193">
                  <c:v>18.266999999999999</c:v>
                </c:pt>
                <c:pt idx="194">
                  <c:v>18.3</c:v>
                </c:pt>
                <c:pt idx="195">
                  <c:v>18.332999999999998</c:v>
                </c:pt>
                <c:pt idx="196">
                  <c:v>18.367000000000001</c:v>
                </c:pt>
                <c:pt idx="197">
                  <c:v>18.399999999999999</c:v>
                </c:pt>
                <c:pt idx="198">
                  <c:v>18.433</c:v>
                </c:pt>
                <c:pt idx="199">
                  <c:v>18.466999999999999</c:v>
                </c:pt>
                <c:pt idx="200">
                  <c:v>18.5</c:v>
                </c:pt>
                <c:pt idx="201">
                  <c:v>18.533000000000001</c:v>
                </c:pt>
                <c:pt idx="202">
                  <c:v>18.567</c:v>
                </c:pt>
                <c:pt idx="203">
                  <c:v>18.600000000000001</c:v>
                </c:pt>
                <c:pt idx="204">
                  <c:v>18.632999999999999</c:v>
                </c:pt>
                <c:pt idx="205">
                  <c:v>18.667000000000002</c:v>
                </c:pt>
                <c:pt idx="206">
                  <c:v>18.7</c:v>
                </c:pt>
                <c:pt idx="207">
                  <c:v>18.733000000000001</c:v>
                </c:pt>
                <c:pt idx="208">
                  <c:v>18.766999999999999</c:v>
                </c:pt>
                <c:pt idx="209">
                  <c:v>18.8</c:v>
                </c:pt>
                <c:pt idx="210">
                  <c:v>18.832999999999998</c:v>
                </c:pt>
                <c:pt idx="211">
                  <c:v>18.867000000000001</c:v>
                </c:pt>
                <c:pt idx="212">
                  <c:v>18.899999999999999</c:v>
                </c:pt>
                <c:pt idx="213">
                  <c:v>18.933</c:v>
                </c:pt>
                <c:pt idx="214">
                  <c:v>18.966999999999999</c:v>
                </c:pt>
                <c:pt idx="215">
                  <c:v>19</c:v>
                </c:pt>
                <c:pt idx="216">
                  <c:v>19.033000000000001</c:v>
                </c:pt>
                <c:pt idx="217">
                  <c:v>19.067</c:v>
                </c:pt>
                <c:pt idx="218">
                  <c:v>19.100000000000001</c:v>
                </c:pt>
                <c:pt idx="219">
                  <c:v>19.132999999999999</c:v>
                </c:pt>
                <c:pt idx="220">
                  <c:v>19.167000000000002</c:v>
                </c:pt>
                <c:pt idx="221">
                  <c:v>19.2</c:v>
                </c:pt>
                <c:pt idx="222">
                  <c:v>19.233000000000001</c:v>
                </c:pt>
                <c:pt idx="223">
                  <c:v>19.266999999999999</c:v>
                </c:pt>
                <c:pt idx="224">
                  <c:v>19.3</c:v>
                </c:pt>
                <c:pt idx="225">
                  <c:v>19.332999999999998</c:v>
                </c:pt>
                <c:pt idx="226">
                  <c:v>19.367000000000001</c:v>
                </c:pt>
                <c:pt idx="227">
                  <c:v>19.399999999999999</c:v>
                </c:pt>
                <c:pt idx="228">
                  <c:v>19.433</c:v>
                </c:pt>
                <c:pt idx="229">
                  <c:v>19.466999999999999</c:v>
                </c:pt>
                <c:pt idx="230">
                  <c:v>19.5</c:v>
                </c:pt>
                <c:pt idx="231">
                  <c:v>19.533000000000001</c:v>
                </c:pt>
                <c:pt idx="232">
                  <c:v>19.567</c:v>
                </c:pt>
                <c:pt idx="233">
                  <c:v>19.600000000000001</c:v>
                </c:pt>
                <c:pt idx="234">
                  <c:v>19.632999999999999</c:v>
                </c:pt>
                <c:pt idx="235">
                  <c:v>19.667000000000002</c:v>
                </c:pt>
                <c:pt idx="236">
                  <c:v>19.7</c:v>
                </c:pt>
                <c:pt idx="237">
                  <c:v>19.733000000000001</c:v>
                </c:pt>
                <c:pt idx="238">
                  <c:v>19.766999999999999</c:v>
                </c:pt>
                <c:pt idx="239">
                  <c:v>19.8</c:v>
                </c:pt>
                <c:pt idx="240">
                  <c:v>19.832999999999998</c:v>
                </c:pt>
                <c:pt idx="241">
                  <c:v>19.867000000000001</c:v>
                </c:pt>
                <c:pt idx="242">
                  <c:v>19.899999999999999</c:v>
                </c:pt>
                <c:pt idx="243">
                  <c:v>19.933</c:v>
                </c:pt>
                <c:pt idx="244">
                  <c:v>19.966999999999999</c:v>
                </c:pt>
                <c:pt idx="245">
                  <c:v>20</c:v>
                </c:pt>
                <c:pt idx="246">
                  <c:v>20.033000000000001</c:v>
                </c:pt>
                <c:pt idx="247">
                  <c:v>20.067</c:v>
                </c:pt>
                <c:pt idx="248">
                  <c:v>20.100000000000001</c:v>
                </c:pt>
                <c:pt idx="249">
                  <c:v>20.132999999999999</c:v>
                </c:pt>
                <c:pt idx="250">
                  <c:v>20.167000000000002</c:v>
                </c:pt>
                <c:pt idx="251">
                  <c:v>20.2</c:v>
                </c:pt>
                <c:pt idx="252">
                  <c:v>20.233000000000001</c:v>
                </c:pt>
                <c:pt idx="253">
                  <c:v>20.266999999999999</c:v>
                </c:pt>
                <c:pt idx="254">
                  <c:v>20.3</c:v>
                </c:pt>
                <c:pt idx="255">
                  <c:v>20.332999999999998</c:v>
                </c:pt>
                <c:pt idx="256">
                  <c:v>20.367000000000001</c:v>
                </c:pt>
                <c:pt idx="257">
                  <c:v>20.399999999999999</c:v>
                </c:pt>
                <c:pt idx="258">
                  <c:v>20.433</c:v>
                </c:pt>
                <c:pt idx="259">
                  <c:v>20.466999999999999</c:v>
                </c:pt>
                <c:pt idx="260">
                  <c:v>20.5</c:v>
                </c:pt>
                <c:pt idx="261">
                  <c:v>20.533000000000001</c:v>
                </c:pt>
                <c:pt idx="262">
                  <c:v>20.567</c:v>
                </c:pt>
                <c:pt idx="263">
                  <c:v>20.6</c:v>
                </c:pt>
                <c:pt idx="264">
                  <c:v>20.632999999999999</c:v>
                </c:pt>
                <c:pt idx="265">
                  <c:v>20.667000000000002</c:v>
                </c:pt>
                <c:pt idx="266">
                  <c:v>20.7</c:v>
                </c:pt>
                <c:pt idx="267">
                  <c:v>20.733000000000001</c:v>
                </c:pt>
                <c:pt idx="268">
                  <c:v>20.766999999999999</c:v>
                </c:pt>
                <c:pt idx="269">
                  <c:v>20.8</c:v>
                </c:pt>
                <c:pt idx="270">
                  <c:v>20.832999999999998</c:v>
                </c:pt>
                <c:pt idx="271">
                  <c:v>20.867000000000001</c:v>
                </c:pt>
                <c:pt idx="272">
                  <c:v>20.9</c:v>
                </c:pt>
                <c:pt idx="273">
                  <c:v>20.933</c:v>
                </c:pt>
                <c:pt idx="274">
                  <c:v>20.966999999999999</c:v>
                </c:pt>
                <c:pt idx="275">
                  <c:v>21</c:v>
                </c:pt>
                <c:pt idx="276">
                  <c:v>21.033000000000001</c:v>
                </c:pt>
                <c:pt idx="277">
                  <c:v>21.067</c:v>
                </c:pt>
                <c:pt idx="278">
                  <c:v>21.1</c:v>
                </c:pt>
                <c:pt idx="279">
                  <c:v>21.132999999999999</c:v>
                </c:pt>
                <c:pt idx="280">
                  <c:v>21.167000000000002</c:v>
                </c:pt>
                <c:pt idx="281">
                  <c:v>21.2</c:v>
                </c:pt>
                <c:pt idx="282">
                  <c:v>21.233000000000001</c:v>
                </c:pt>
                <c:pt idx="283">
                  <c:v>21.266999999999999</c:v>
                </c:pt>
                <c:pt idx="284">
                  <c:v>21.3</c:v>
                </c:pt>
                <c:pt idx="285">
                  <c:v>21.332999999999998</c:v>
                </c:pt>
                <c:pt idx="286">
                  <c:v>21.367000000000001</c:v>
                </c:pt>
                <c:pt idx="287">
                  <c:v>21.4</c:v>
                </c:pt>
                <c:pt idx="288">
                  <c:v>21.433</c:v>
                </c:pt>
                <c:pt idx="289">
                  <c:v>21.466999999999999</c:v>
                </c:pt>
                <c:pt idx="290">
                  <c:v>21.5</c:v>
                </c:pt>
                <c:pt idx="291">
                  <c:v>21.533000000000001</c:v>
                </c:pt>
                <c:pt idx="292">
                  <c:v>21.567</c:v>
                </c:pt>
                <c:pt idx="293">
                  <c:v>21.6</c:v>
                </c:pt>
                <c:pt idx="294">
                  <c:v>21.632999999999999</c:v>
                </c:pt>
                <c:pt idx="295">
                  <c:v>21.667000000000002</c:v>
                </c:pt>
                <c:pt idx="296">
                  <c:v>21.7</c:v>
                </c:pt>
                <c:pt idx="297">
                  <c:v>21.733000000000001</c:v>
                </c:pt>
                <c:pt idx="298">
                  <c:v>21.766999999999999</c:v>
                </c:pt>
                <c:pt idx="299">
                  <c:v>21.8</c:v>
                </c:pt>
                <c:pt idx="300">
                  <c:v>21.832999999999998</c:v>
                </c:pt>
                <c:pt idx="301">
                  <c:v>21.867000000000001</c:v>
                </c:pt>
                <c:pt idx="302">
                  <c:v>21.9</c:v>
                </c:pt>
                <c:pt idx="303">
                  <c:v>21.933</c:v>
                </c:pt>
                <c:pt idx="304">
                  <c:v>21.966999999999999</c:v>
                </c:pt>
                <c:pt idx="305">
                  <c:v>22</c:v>
                </c:pt>
                <c:pt idx="306">
                  <c:v>22.033000000000001</c:v>
                </c:pt>
                <c:pt idx="307">
                  <c:v>22.067</c:v>
                </c:pt>
                <c:pt idx="308">
                  <c:v>22.1</c:v>
                </c:pt>
                <c:pt idx="309">
                  <c:v>22.132999999999999</c:v>
                </c:pt>
                <c:pt idx="310">
                  <c:v>22.167000000000002</c:v>
                </c:pt>
                <c:pt idx="311">
                  <c:v>22.2</c:v>
                </c:pt>
                <c:pt idx="312">
                  <c:v>22.233000000000001</c:v>
                </c:pt>
                <c:pt idx="313">
                  <c:v>22.266999999999999</c:v>
                </c:pt>
                <c:pt idx="314">
                  <c:v>22.3</c:v>
                </c:pt>
                <c:pt idx="315">
                  <c:v>22.332999999999998</c:v>
                </c:pt>
                <c:pt idx="316">
                  <c:v>22.367000000000001</c:v>
                </c:pt>
                <c:pt idx="317">
                  <c:v>22.4</c:v>
                </c:pt>
                <c:pt idx="318">
                  <c:v>22.433</c:v>
                </c:pt>
                <c:pt idx="319">
                  <c:v>22.466999999999999</c:v>
                </c:pt>
                <c:pt idx="320">
                  <c:v>22.5</c:v>
                </c:pt>
                <c:pt idx="321">
                  <c:v>22.533000000000001</c:v>
                </c:pt>
                <c:pt idx="322">
                  <c:v>22.567</c:v>
                </c:pt>
                <c:pt idx="323">
                  <c:v>22.6</c:v>
                </c:pt>
                <c:pt idx="324">
                  <c:v>22.632999999999999</c:v>
                </c:pt>
                <c:pt idx="325">
                  <c:v>22.667000000000002</c:v>
                </c:pt>
                <c:pt idx="326">
                  <c:v>22.7</c:v>
                </c:pt>
                <c:pt idx="327">
                  <c:v>22.733000000000001</c:v>
                </c:pt>
                <c:pt idx="328">
                  <c:v>22.766999999999999</c:v>
                </c:pt>
                <c:pt idx="329">
                  <c:v>22.8</c:v>
                </c:pt>
                <c:pt idx="330">
                  <c:v>22.832999999999998</c:v>
                </c:pt>
                <c:pt idx="331">
                  <c:v>22.867000000000001</c:v>
                </c:pt>
                <c:pt idx="332">
                  <c:v>22.9</c:v>
                </c:pt>
                <c:pt idx="333">
                  <c:v>22.933</c:v>
                </c:pt>
                <c:pt idx="334">
                  <c:v>22.966999999999999</c:v>
                </c:pt>
                <c:pt idx="335">
                  <c:v>23</c:v>
                </c:pt>
                <c:pt idx="336">
                  <c:v>23.033000000000001</c:v>
                </c:pt>
                <c:pt idx="337">
                  <c:v>23.067</c:v>
                </c:pt>
                <c:pt idx="338">
                  <c:v>23.1</c:v>
                </c:pt>
                <c:pt idx="339">
                  <c:v>23.132999999999999</c:v>
                </c:pt>
                <c:pt idx="340">
                  <c:v>23.167000000000002</c:v>
                </c:pt>
                <c:pt idx="341">
                  <c:v>23.2</c:v>
                </c:pt>
                <c:pt idx="342">
                  <c:v>23.233000000000001</c:v>
                </c:pt>
                <c:pt idx="343">
                  <c:v>23.266999999999999</c:v>
                </c:pt>
                <c:pt idx="344">
                  <c:v>23.3</c:v>
                </c:pt>
                <c:pt idx="345">
                  <c:v>23.332999999999998</c:v>
                </c:pt>
                <c:pt idx="346">
                  <c:v>23.367000000000001</c:v>
                </c:pt>
                <c:pt idx="347">
                  <c:v>23.4</c:v>
                </c:pt>
                <c:pt idx="348">
                  <c:v>23.433</c:v>
                </c:pt>
                <c:pt idx="349">
                  <c:v>23.466999999999999</c:v>
                </c:pt>
                <c:pt idx="350">
                  <c:v>23.5</c:v>
                </c:pt>
                <c:pt idx="351">
                  <c:v>23.533000000000001</c:v>
                </c:pt>
                <c:pt idx="352">
                  <c:v>23.567</c:v>
                </c:pt>
                <c:pt idx="353">
                  <c:v>23.6</c:v>
                </c:pt>
                <c:pt idx="354">
                  <c:v>23.632999999999999</c:v>
                </c:pt>
                <c:pt idx="355">
                  <c:v>23.667000000000002</c:v>
                </c:pt>
                <c:pt idx="356">
                  <c:v>23.7</c:v>
                </c:pt>
                <c:pt idx="357">
                  <c:v>23.733000000000001</c:v>
                </c:pt>
                <c:pt idx="358">
                  <c:v>23.766999999999999</c:v>
                </c:pt>
                <c:pt idx="359">
                  <c:v>23.8</c:v>
                </c:pt>
                <c:pt idx="360">
                  <c:v>23.832999999999998</c:v>
                </c:pt>
                <c:pt idx="361">
                  <c:v>23.867000000000001</c:v>
                </c:pt>
                <c:pt idx="362">
                  <c:v>23.9</c:v>
                </c:pt>
                <c:pt idx="363">
                  <c:v>23.933</c:v>
                </c:pt>
                <c:pt idx="364">
                  <c:v>23.966999999999999</c:v>
                </c:pt>
                <c:pt idx="365">
                  <c:v>24</c:v>
                </c:pt>
                <c:pt idx="366">
                  <c:v>24.033000000000001</c:v>
                </c:pt>
                <c:pt idx="367">
                  <c:v>24.067</c:v>
                </c:pt>
                <c:pt idx="368">
                  <c:v>24.1</c:v>
                </c:pt>
                <c:pt idx="369">
                  <c:v>24.132999999999999</c:v>
                </c:pt>
                <c:pt idx="370">
                  <c:v>24.167000000000002</c:v>
                </c:pt>
                <c:pt idx="371">
                  <c:v>24.2</c:v>
                </c:pt>
                <c:pt idx="372">
                  <c:v>24.233000000000001</c:v>
                </c:pt>
                <c:pt idx="373">
                  <c:v>24.266999999999999</c:v>
                </c:pt>
                <c:pt idx="374">
                  <c:v>24.3</c:v>
                </c:pt>
                <c:pt idx="375">
                  <c:v>24.332999999999998</c:v>
                </c:pt>
                <c:pt idx="376">
                  <c:v>24.367000000000001</c:v>
                </c:pt>
                <c:pt idx="377">
                  <c:v>24.4</c:v>
                </c:pt>
                <c:pt idx="378">
                  <c:v>24.433</c:v>
                </c:pt>
                <c:pt idx="379">
                  <c:v>24.466999999999999</c:v>
                </c:pt>
                <c:pt idx="380">
                  <c:v>24.5</c:v>
                </c:pt>
                <c:pt idx="381">
                  <c:v>24.533000000000001</c:v>
                </c:pt>
                <c:pt idx="382">
                  <c:v>24.567</c:v>
                </c:pt>
                <c:pt idx="383">
                  <c:v>24.6</c:v>
                </c:pt>
                <c:pt idx="384">
                  <c:v>24.632999999999999</c:v>
                </c:pt>
                <c:pt idx="385">
                  <c:v>24.667000000000002</c:v>
                </c:pt>
                <c:pt idx="386">
                  <c:v>24.7</c:v>
                </c:pt>
                <c:pt idx="387">
                  <c:v>24.733000000000001</c:v>
                </c:pt>
                <c:pt idx="388">
                  <c:v>24.766999999999999</c:v>
                </c:pt>
                <c:pt idx="389">
                  <c:v>24.8</c:v>
                </c:pt>
                <c:pt idx="390">
                  <c:v>24.832999999999998</c:v>
                </c:pt>
                <c:pt idx="391">
                  <c:v>24.867000000000001</c:v>
                </c:pt>
                <c:pt idx="392">
                  <c:v>24.9</c:v>
                </c:pt>
                <c:pt idx="393">
                  <c:v>24.933</c:v>
                </c:pt>
                <c:pt idx="394">
                  <c:v>24.966999999999999</c:v>
                </c:pt>
                <c:pt idx="395">
                  <c:v>25</c:v>
                </c:pt>
                <c:pt idx="396">
                  <c:v>25.033000000000001</c:v>
                </c:pt>
                <c:pt idx="397">
                  <c:v>25.067</c:v>
                </c:pt>
                <c:pt idx="398">
                  <c:v>25.1</c:v>
                </c:pt>
                <c:pt idx="399">
                  <c:v>25.132999999999999</c:v>
                </c:pt>
                <c:pt idx="400">
                  <c:v>25.167000000000002</c:v>
                </c:pt>
                <c:pt idx="401">
                  <c:v>25.2</c:v>
                </c:pt>
                <c:pt idx="402">
                  <c:v>25.233000000000001</c:v>
                </c:pt>
                <c:pt idx="403">
                  <c:v>25.266999999999999</c:v>
                </c:pt>
                <c:pt idx="404">
                  <c:v>25.3</c:v>
                </c:pt>
                <c:pt idx="405">
                  <c:v>25.332999999999998</c:v>
                </c:pt>
                <c:pt idx="406">
                  <c:v>25.367000000000001</c:v>
                </c:pt>
                <c:pt idx="407">
                  <c:v>25.4</c:v>
                </c:pt>
                <c:pt idx="408">
                  <c:v>25.433</c:v>
                </c:pt>
                <c:pt idx="409">
                  <c:v>25.466999999999999</c:v>
                </c:pt>
                <c:pt idx="410">
                  <c:v>25.5</c:v>
                </c:pt>
                <c:pt idx="411">
                  <c:v>25.533000000000001</c:v>
                </c:pt>
                <c:pt idx="412">
                  <c:v>25.567</c:v>
                </c:pt>
                <c:pt idx="413">
                  <c:v>25.6</c:v>
                </c:pt>
                <c:pt idx="414">
                  <c:v>25.632999999999999</c:v>
                </c:pt>
                <c:pt idx="415">
                  <c:v>25.667000000000002</c:v>
                </c:pt>
                <c:pt idx="416">
                  <c:v>25.7</c:v>
                </c:pt>
                <c:pt idx="417">
                  <c:v>25.733000000000001</c:v>
                </c:pt>
                <c:pt idx="418">
                  <c:v>25.766999999999999</c:v>
                </c:pt>
                <c:pt idx="419">
                  <c:v>25.8</c:v>
                </c:pt>
                <c:pt idx="420">
                  <c:v>25.832999999999998</c:v>
                </c:pt>
                <c:pt idx="421">
                  <c:v>25.867000000000001</c:v>
                </c:pt>
                <c:pt idx="422">
                  <c:v>25.9</c:v>
                </c:pt>
                <c:pt idx="423">
                  <c:v>25.933</c:v>
                </c:pt>
                <c:pt idx="424">
                  <c:v>25.966999999999999</c:v>
                </c:pt>
                <c:pt idx="425">
                  <c:v>26</c:v>
                </c:pt>
                <c:pt idx="426">
                  <c:v>26.033000000000001</c:v>
                </c:pt>
                <c:pt idx="427">
                  <c:v>26.067</c:v>
                </c:pt>
                <c:pt idx="428">
                  <c:v>26.1</c:v>
                </c:pt>
                <c:pt idx="429">
                  <c:v>26.132999999999999</c:v>
                </c:pt>
                <c:pt idx="430">
                  <c:v>26.167000000000002</c:v>
                </c:pt>
                <c:pt idx="431">
                  <c:v>26.2</c:v>
                </c:pt>
                <c:pt idx="432">
                  <c:v>26.233000000000001</c:v>
                </c:pt>
                <c:pt idx="433">
                  <c:v>26.266999999999999</c:v>
                </c:pt>
                <c:pt idx="434">
                  <c:v>26.3</c:v>
                </c:pt>
                <c:pt idx="435">
                  <c:v>26.332999999999998</c:v>
                </c:pt>
                <c:pt idx="436">
                  <c:v>26.367000000000001</c:v>
                </c:pt>
                <c:pt idx="437">
                  <c:v>26.4</c:v>
                </c:pt>
                <c:pt idx="438">
                  <c:v>26.433</c:v>
                </c:pt>
                <c:pt idx="439">
                  <c:v>26.466999999999999</c:v>
                </c:pt>
                <c:pt idx="440">
                  <c:v>26.5</c:v>
                </c:pt>
                <c:pt idx="441">
                  <c:v>26.533000000000001</c:v>
                </c:pt>
                <c:pt idx="442">
                  <c:v>26.567</c:v>
                </c:pt>
                <c:pt idx="443">
                  <c:v>26.6</c:v>
                </c:pt>
                <c:pt idx="444">
                  <c:v>26.632999999999999</c:v>
                </c:pt>
                <c:pt idx="445">
                  <c:v>26.667000000000002</c:v>
                </c:pt>
                <c:pt idx="446">
                  <c:v>26.7</c:v>
                </c:pt>
                <c:pt idx="447">
                  <c:v>26.733000000000001</c:v>
                </c:pt>
                <c:pt idx="448">
                  <c:v>26.766999999999999</c:v>
                </c:pt>
                <c:pt idx="449">
                  <c:v>26.8</c:v>
                </c:pt>
                <c:pt idx="450">
                  <c:v>26.832999999999998</c:v>
                </c:pt>
                <c:pt idx="451">
                  <c:v>26.867000000000001</c:v>
                </c:pt>
                <c:pt idx="452">
                  <c:v>26.9</c:v>
                </c:pt>
                <c:pt idx="453">
                  <c:v>26.933</c:v>
                </c:pt>
                <c:pt idx="454">
                  <c:v>26.966999999999999</c:v>
                </c:pt>
                <c:pt idx="455">
                  <c:v>27</c:v>
                </c:pt>
                <c:pt idx="456">
                  <c:v>27.033000000000001</c:v>
                </c:pt>
                <c:pt idx="457">
                  <c:v>27.067</c:v>
                </c:pt>
                <c:pt idx="458">
                  <c:v>27.1</c:v>
                </c:pt>
                <c:pt idx="459">
                  <c:v>27.132999999999999</c:v>
                </c:pt>
                <c:pt idx="460">
                  <c:v>27.167000000000002</c:v>
                </c:pt>
                <c:pt idx="461">
                  <c:v>27.2</c:v>
                </c:pt>
                <c:pt idx="462">
                  <c:v>27.233000000000001</c:v>
                </c:pt>
                <c:pt idx="463">
                  <c:v>27.266999999999999</c:v>
                </c:pt>
                <c:pt idx="464">
                  <c:v>27.3</c:v>
                </c:pt>
                <c:pt idx="465">
                  <c:v>27.332999999999998</c:v>
                </c:pt>
                <c:pt idx="466">
                  <c:v>27.367000000000001</c:v>
                </c:pt>
                <c:pt idx="467">
                  <c:v>27.4</c:v>
                </c:pt>
                <c:pt idx="468">
                  <c:v>27.433</c:v>
                </c:pt>
                <c:pt idx="469">
                  <c:v>27.466999999999999</c:v>
                </c:pt>
                <c:pt idx="470">
                  <c:v>27.5</c:v>
                </c:pt>
                <c:pt idx="471">
                  <c:v>27.533000000000001</c:v>
                </c:pt>
                <c:pt idx="472">
                  <c:v>27.567</c:v>
                </c:pt>
                <c:pt idx="473">
                  <c:v>27.6</c:v>
                </c:pt>
                <c:pt idx="474">
                  <c:v>27.632999999999999</c:v>
                </c:pt>
                <c:pt idx="475">
                  <c:v>27.667000000000002</c:v>
                </c:pt>
                <c:pt idx="476">
                  <c:v>27.7</c:v>
                </c:pt>
                <c:pt idx="477">
                  <c:v>27.733000000000001</c:v>
                </c:pt>
                <c:pt idx="478">
                  <c:v>27.766999999999999</c:v>
                </c:pt>
                <c:pt idx="479">
                  <c:v>27.8</c:v>
                </c:pt>
                <c:pt idx="480">
                  <c:v>27.832999999999998</c:v>
                </c:pt>
                <c:pt idx="481">
                  <c:v>27.867000000000001</c:v>
                </c:pt>
                <c:pt idx="482">
                  <c:v>27.9</c:v>
                </c:pt>
                <c:pt idx="483">
                  <c:v>27.933</c:v>
                </c:pt>
                <c:pt idx="484">
                  <c:v>27.966999999999999</c:v>
                </c:pt>
                <c:pt idx="485">
                  <c:v>28</c:v>
                </c:pt>
                <c:pt idx="486">
                  <c:v>28.033000000000001</c:v>
                </c:pt>
                <c:pt idx="487">
                  <c:v>28.067</c:v>
                </c:pt>
                <c:pt idx="488">
                  <c:v>28.1</c:v>
                </c:pt>
                <c:pt idx="489">
                  <c:v>28.132999999999999</c:v>
                </c:pt>
                <c:pt idx="490">
                  <c:v>28.167000000000002</c:v>
                </c:pt>
                <c:pt idx="491">
                  <c:v>28.2</c:v>
                </c:pt>
                <c:pt idx="492">
                  <c:v>28.233000000000001</c:v>
                </c:pt>
                <c:pt idx="493">
                  <c:v>28.266999999999999</c:v>
                </c:pt>
                <c:pt idx="494">
                  <c:v>28.3</c:v>
                </c:pt>
                <c:pt idx="495">
                  <c:v>28.332999999999998</c:v>
                </c:pt>
                <c:pt idx="496">
                  <c:v>28.367000000000001</c:v>
                </c:pt>
                <c:pt idx="497">
                  <c:v>28.4</c:v>
                </c:pt>
                <c:pt idx="498">
                  <c:v>28.433</c:v>
                </c:pt>
                <c:pt idx="499">
                  <c:v>28.466999999999999</c:v>
                </c:pt>
                <c:pt idx="500">
                  <c:v>28.5</c:v>
                </c:pt>
                <c:pt idx="501">
                  <c:v>28.533000000000001</c:v>
                </c:pt>
                <c:pt idx="502">
                  <c:v>28.567</c:v>
                </c:pt>
                <c:pt idx="503">
                  <c:v>28.6</c:v>
                </c:pt>
                <c:pt idx="504">
                  <c:v>28.632999999999999</c:v>
                </c:pt>
                <c:pt idx="505">
                  <c:v>28.667000000000002</c:v>
                </c:pt>
                <c:pt idx="506">
                  <c:v>28.7</c:v>
                </c:pt>
                <c:pt idx="507">
                  <c:v>28.733000000000001</c:v>
                </c:pt>
                <c:pt idx="508">
                  <c:v>28.766999999999999</c:v>
                </c:pt>
                <c:pt idx="509">
                  <c:v>28.8</c:v>
                </c:pt>
                <c:pt idx="510">
                  <c:v>28.832999999999998</c:v>
                </c:pt>
                <c:pt idx="511">
                  <c:v>28.867000000000001</c:v>
                </c:pt>
                <c:pt idx="512">
                  <c:v>28.9</c:v>
                </c:pt>
                <c:pt idx="513">
                  <c:v>28.933</c:v>
                </c:pt>
                <c:pt idx="514">
                  <c:v>28.966999999999999</c:v>
                </c:pt>
                <c:pt idx="515">
                  <c:v>29</c:v>
                </c:pt>
                <c:pt idx="516">
                  <c:v>29.033000000000001</c:v>
                </c:pt>
                <c:pt idx="517">
                  <c:v>29.067</c:v>
                </c:pt>
                <c:pt idx="518">
                  <c:v>29.1</c:v>
                </c:pt>
                <c:pt idx="519">
                  <c:v>29.132999999999999</c:v>
                </c:pt>
                <c:pt idx="520">
                  <c:v>29.167000000000002</c:v>
                </c:pt>
                <c:pt idx="521">
                  <c:v>29.2</c:v>
                </c:pt>
                <c:pt idx="522">
                  <c:v>29.233000000000001</c:v>
                </c:pt>
                <c:pt idx="523">
                  <c:v>29.266999999999999</c:v>
                </c:pt>
                <c:pt idx="524">
                  <c:v>29.3</c:v>
                </c:pt>
                <c:pt idx="525">
                  <c:v>29.332999999999998</c:v>
                </c:pt>
                <c:pt idx="526">
                  <c:v>29.367000000000001</c:v>
                </c:pt>
                <c:pt idx="527">
                  <c:v>29.4</c:v>
                </c:pt>
                <c:pt idx="528">
                  <c:v>29.433</c:v>
                </c:pt>
                <c:pt idx="529">
                  <c:v>29.466999999999999</c:v>
                </c:pt>
                <c:pt idx="530">
                  <c:v>29.5</c:v>
                </c:pt>
                <c:pt idx="531">
                  <c:v>29.533000000000001</c:v>
                </c:pt>
                <c:pt idx="532">
                  <c:v>29.567</c:v>
                </c:pt>
                <c:pt idx="533">
                  <c:v>29.6</c:v>
                </c:pt>
                <c:pt idx="534">
                  <c:v>29.632999999999999</c:v>
                </c:pt>
                <c:pt idx="535">
                  <c:v>29.667000000000002</c:v>
                </c:pt>
                <c:pt idx="536">
                  <c:v>29.7</c:v>
                </c:pt>
                <c:pt idx="537">
                  <c:v>29.733000000000001</c:v>
                </c:pt>
                <c:pt idx="538">
                  <c:v>29.766999999999999</c:v>
                </c:pt>
                <c:pt idx="539">
                  <c:v>29.8</c:v>
                </c:pt>
                <c:pt idx="540">
                  <c:v>29.832999999999998</c:v>
                </c:pt>
                <c:pt idx="541">
                  <c:v>29.867000000000001</c:v>
                </c:pt>
                <c:pt idx="542">
                  <c:v>29.9</c:v>
                </c:pt>
                <c:pt idx="543">
                  <c:v>29.933</c:v>
                </c:pt>
                <c:pt idx="544">
                  <c:v>29.966999999999999</c:v>
                </c:pt>
                <c:pt idx="545">
                  <c:v>30</c:v>
                </c:pt>
                <c:pt idx="546">
                  <c:v>30.033000000000001</c:v>
                </c:pt>
                <c:pt idx="547">
                  <c:v>30.067</c:v>
                </c:pt>
                <c:pt idx="548">
                  <c:v>30.1</c:v>
                </c:pt>
                <c:pt idx="549">
                  <c:v>30.132999999999999</c:v>
                </c:pt>
                <c:pt idx="550">
                  <c:v>30.167000000000002</c:v>
                </c:pt>
                <c:pt idx="551">
                  <c:v>30.2</c:v>
                </c:pt>
                <c:pt idx="552">
                  <c:v>30.233000000000001</c:v>
                </c:pt>
                <c:pt idx="553">
                  <c:v>30.266999999999999</c:v>
                </c:pt>
                <c:pt idx="554">
                  <c:v>30.3</c:v>
                </c:pt>
                <c:pt idx="555">
                  <c:v>30.332999999999998</c:v>
                </c:pt>
                <c:pt idx="556">
                  <c:v>30.367000000000001</c:v>
                </c:pt>
                <c:pt idx="557">
                  <c:v>30.4</c:v>
                </c:pt>
                <c:pt idx="558">
                  <c:v>30.433</c:v>
                </c:pt>
                <c:pt idx="559">
                  <c:v>30.466999999999999</c:v>
                </c:pt>
                <c:pt idx="560">
                  <c:v>30.5</c:v>
                </c:pt>
                <c:pt idx="561">
                  <c:v>30.533000000000001</c:v>
                </c:pt>
                <c:pt idx="562">
                  <c:v>30.567</c:v>
                </c:pt>
                <c:pt idx="563">
                  <c:v>30.6</c:v>
                </c:pt>
                <c:pt idx="564">
                  <c:v>30.632999999999999</c:v>
                </c:pt>
                <c:pt idx="565">
                  <c:v>30.667000000000002</c:v>
                </c:pt>
                <c:pt idx="566">
                  <c:v>30.7</c:v>
                </c:pt>
                <c:pt idx="567">
                  <c:v>30.733000000000001</c:v>
                </c:pt>
                <c:pt idx="568">
                  <c:v>30.766999999999999</c:v>
                </c:pt>
                <c:pt idx="569">
                  <c:v>30.8</c:v>
                </c:pt>
                <c:pt idx="570">
                  <c:v>30.832999999999998</c:v>
                </c:pt>
                <c:pt idx="571">
                  <c:v>30.867000000000001</c:v>
                </c:pt>
                <c:pt idx="572">
                  <c:v>30.9</c:v>
                </c:pt>
                <c:pt idx="573">
                  <c:v>30.933</c:v>
                </c:pt>
                <c:pt idx="574">
                  <c:v>30.966999999999999</c:v>
                </c:pt>
                <c:pt idx="575">
                  <c:v>31</c:v>
                </c:pt>
                <c:pt idx="576">
                  <c:v>31.033000000000001</c:v>
                </c:pt>
                <c:pt idx="577">
                  <c:v>31.067</c:v>
                </c:pt>
                <c:pt idx="578">
                  <c:v>31.1</c:v>
                </c:pt>
                <c:pt idx="579">
                  <c:v>31.132999999999999</c:v>
                </c:pt>
                <c:pt idx="580">
                  <c:v>31.167000000000002</c:v>
                </c:pt>
                <c:pt idx="581">
                  <c:v>31.2</c:v>
                </c:pt>
                <c:pt idx="582">
                  <c:v>31.233000000000001</c:v>
                </c:pt>
                <c:pt idx="583">
                  <c:v>31.266999999999999</c:v>
                </c:pt>
                <c:pt idx="584">
                  <c:v>31.3</c:v>
                </c:pt>
                <c:pt idx="585">
                  <c:v>31.332999999999998</c:v>
                </c:pt>
                <c:pt idx="586">
                  <c:v>31.367000000000001</c:v>
                </c:pt>
                <c:pt idx="587">
                  <c:v>31.4</c:v>
                </c:pt>
                <c:pt idx="588">
                  <c:v>31.433</c:v>
                </c:pt>
                <c:pt idx="589">
                  <c:v>31.466999999999999</c:v>
                </c:pt>
                <c:pt idx="590">
                  <c:v>31.5</c:v>
                </c:pt>
                <c:pt idx="591">
                  <c:v>31.533000000000001</c:v>
                </c:pt>
                <c:pt idx="592">
                  <c:v>31.567</c:v>
                </c:pt>
                <c:pt idx="593">
                  <c:v>31.6</c:v>
                </c:pt>
                <c:pt idx="594">
                  <c:v>31.632999999999999</c:v>
                </c:pt>
                <c:pt idx="595">
                  <c:v>31.667000000000002</c:v>
                </c:pt>
                <c:pt idx="596">
                  <c:v>31.7</c:v>
                </c:pt>
                <c:pt idx="597">
                  <c:v>31.733000000000001</c:v>
                </c:pt>
                <c:pt idx="598">
                  <c:v>31.766999999999999</c:v>
                </c:pt>
                <c:pt idx="599">
                  <c:v>31.8</c:v>
                </c:pt>
                <c:pt idx="600">
                  <c:v>31.832999999999998</c:v>
                </c:pt>
                <c:pt idx="601">
                  <c:v>31.867000000000001</c:v>
                </c:pt>
                <c:pt idx="602">
                  <c:v>31.9</c:v>
                </c:pt>
                <c:pt idx="603">
                  <c:v>31.933</c:v>
                </c:pt>
                <c:pt idx="604">
                  <c:v>31.966999999999999</c:v>
                </c:pt>
                <c:pt idx="605">
                  <c:v>32</c:v>
                </c:pt>
                <c:pt idx="606">
                  <c:v>32.033000000000001</c:v>
                </c:pt>
                <c:pt idx="607">
                  <c:v>32.067</c:v>
                </c:pt>
                <c:pt idx="608">
                  <c:v>32.1</c:v>
                </c:pt>
                <c:pt idx="609">
                  <c:v>32.133000000000003</c:v>
                </c:pt>
                <c:pt idx="610">
                  <c:v>32.167000000000002</c:v>
                </c:pt>
                <c:pt idx="611">
                  <c:v>32.200000000000003</c:v>
                </c:pt>
                <c:pt idx="612">
                  <c:v>32.232999999999997</c:v>
                </c:pt>
                <c:pt idx="613">
                  <c:v>32.267000000000003</c:v>
                </c:pt>
                <c:pt idx="614">
                  <c:v>32.299999999999997</c:v>
                </c:pt>
                <c:pt idx="615">
                  <c:v>32.332999999999998</c:v>
                </c:pt>
                <c:pt idx="616">
                  <c:v>32.366999999999997</c:v>
                </c:pt>
                <c:pt idx="617">
                  <c:v>32.4</c:v>
                </c:pt>
                <c:pt idx="618">
                  <c:v>32.433</c:v>
                </c:pt>
                <c:pt idx="619">
                  <c:v>32.466999999999999</c:v>
                </c:pt>
                <c:pt idx="620">
                  <c:v>32.5</c:v>
                </c:pt>
                <c:pt idx="621">
                  <c:v>32.533000000000001</c:v>
                </c:pt>
                <c:pt idx="622">
                  <c:v>32.567</c:v>
                </c:pt>
                <c:pt idx="623">
                  <c:v>32.6</c:v>
                </c:pt>
                <c:pt idx="624">
                  <c:v>32.633000000000003</c:v>
                </c:pt>
                <c:pt idx="625">
                  <c:v>32.667000000000002</c:v>
                </c:pt>
                <c:pt idx="626">
                  <c:v>32.700000000000003</c:v>
                </c:pt>
                <c:pt idx="627">
                  <c:v>32.732999999999997</c:v>
                </c:pt>
                <c:pt idx="628">
                  <c:v>32.767000000000003</c:v>
                </c:pt>
                <c:pt idx="629">
                  <c:v>32.799999999999997</c:v>
                </c:pt>
                <c:pt idx="630">
                  <c:v>32.832999999999998</c:v>
                </c:pt>
                <c:pt idx="631">
                  <c:v>32.866999999999997</c:v>
                </c:pt>
                <c:pt idx="632">
                  <c:v>32.9</c:v>
                </c:pt>
                <c:pt idx="633">
                  <c:v>32.933</c:v>
                </c:pt>
                <c:pt idx="634">
                  <c:v>32.966999999999999</c:v>
                </c:pt>
                <c:pt idx="635">
                  <c:v>33</c:v>
                </c:pt>
                <c:pt idx="636">
                  <c:v>33.033000000000001</c:v>
                </c:pt>
                <c:pt idx="637">
                  <c:v>33.067</c:v>
                </c:pt>
                <c:pt idx="638">
                  <c:v>33.1</c:v>
                </c:pt>
                <c:pt idx="639">
                  <c:v>33.133000000000003</c:v>
                </c:pt>
                <c:pt idx="640">
                  <c:v>33.167000000000002</c:v>
                </c:pt>
                <c:pt idx="641">
                  <c:v>33.200000000000003</c:v>
                </c:pt>
                <c:pt idx="642">
                  <c:v>33.232999999999997</c:v>
                </c:pt>
                <c:pt idx="643">
                  <c:v>33.267000000000003</c:v>
                </c:pt>
                <c:pt idx="644">
                  <c:v>33.299999999999997</c:v>
                </c:pt>
                <c:pt idx="645">
                  <c:v>33.332999999999998</c:v>
                </c:pt>
                <c:pt idx="646">
                  <c:v>33.366999999999997</c:v>
                </c:pt>
                <c:pt idx="647">
                  <c:v>33.4</c:v>
                </c:pt>
                <c:pt idx="648">
                  <c:v>33.433</c:v>
                </c:pt>
                <c:pt idx="649">
                  <c:v>33.466999999999999</c:v>
                </c:pt>
                <c:pt idx="650">
                  <c:v>33.5</c:v>
                </c:pt>
                <c:pt idx="651">
                  <c:v>33.533000000000001</c:v>
                </c:pt>
                <c:pt idx="652">
                  <c:v>33.567</c:v>
                </c:pt>
                <c:pt idx="653">
                  <c:v>33.6</c:v>
                </c:pt>
                <c:pt idx="654">
                  <c:v>33.633000000000003</c:v>
                </c:pt>
                <c:pt idx="655">
                  <c:v>33.667000000000002</c:v>
                </c:pt>
                <c:pt idx="656">
                  <c:v>33.700000000000003</c:v>
                </c:pt>
                <c:pt idx="657">
                  <c:v>33.732999999999997</c:v>
                </c:pt>
                <c:pt idx="658">
                  <c:v>33.767000000000003</c:v>
                </c:pt>
                <c:pt idx="659">
                  <c:v>33.799999999999997</c:v>
                </c:pt>
                <c:pt idx="660">
                  <c:v>33.832999999999998</c:v>
                </c:pt>
                <c:pt idx="661">
                  <c:v>33.866999999999997</c:v>
                </c:pt>
                <c:pt idx="662">
                  <c:v>33.9</c:v>
                </c:pt>
                <c:pt idx="663">
                  <c:v>33.933</c:v>
                </c:pt>
                <c:pt idx="664">
                  <c:v>33.966999999999999</c:v>
                </c:pt>
                <c:pt idx="665">
                  <c:v>34</c:v>
                </c:pt>
                <c:pt idx="666">
                  <c:v>34.033000000000001</c:v>
                </c:pt>
                <c:pt idx="667">
                  <c:v>34.067</c:v>
                </c:pt>
                <c:pt idx="668">
                  <c:v>34.1</c:v>
                </c:pt>
                <c:pt idx="669">
                  <c:v>34.133000000000003</c:v>
                </c:pt>
                <c:pt idx="670">
                  <c:v>34.167000000000002</c:v>
                </c:pt>
                <c:pt idx="671">
                  <c:v>34.200000000000003</c:v>
                </c:pt>
                <c:pt idx="672">
                  <c:v>34.232999999999997</c:v>
                </c:pt>
                <c:pt idx="673">
                  <c:v>34.267000000000003</c:v>
                </c:pt>
                <c:pt idx="674">
                  <c:v>34.299999999999997</c:v>
                </c:pt>
                <c:pt idx="675">
                  <c:v>34.332999999999998</c:v>
                </c:pt>
                <c:pt idx="676">
                  <c:v>34.366999999999997</c:v>
                </c:pt>
                <c:pt idx="677">
                  <c:v>34.4</c:v>
                </c:pt>
                <c:pt idx="678">
                  <c:v>34.433</c:v>
                </c:pt>
                <c:pt idx="679">
                  <c:v>34.466999999999999</c:v>
                </c:pt>
                <c:pt idx="680">
                  <c:v>34.5</c:v>
                </c:pt>
                <c:pt idx="681">
                  <c:v>34.533000000000001</c:v>
                </c:pt>
                <c:pt idx="682">
                  <c:v>34.567</c:v>
                </c:pt>
                <c:pt idx="683">
                  <c:v>34.6</c:v>
                </c:pt>
                <c:pt idx="684">
                  <c:v>34.633000000000003</c:v>
                </c:pt>
                <c:pt idx="685">
                  <c:v>34.667000000000002</c:v>
                </c:pt>
                <c:pt idx="686">
                  <c:v>34.700000000000003</c:v>
                </c:pt>
                <c:pt idx="687">
                  <c:v>34.732999999999997</c:v>
                </c:pt>
                <c:pt idx="688">
                  <c:v>34.767000000000003</c:v>
                </c:pt>
                <c:pt idx="689">
                  <c:v>34.799999999999997</c:v>
                </c:pt>
                <c:pt idx="690">
                  <c:v>34.832999999999998</c:v>
                </c:pt>
                <c:pt idx="691">
                  <c:v>34.866999999999997</c:v>
                </c:pt>
                <c:pt idx="692">
                  <c:v>34.9</c:v>
                </c:pt>
                <c:pt idx="693">
                  <c:v>34.933</c:v>
                </c:pt>
                <c:pt idx="694">
                  <c:v>34.966999999999999</c:v>
                </c:pt>
                <c:pt idx="695">
                  <c:v>35</c:v>
                </c:pt>
                <c:pt idx="696">
                  <c:v>35.033000000000001</c:v>
                </c:pt>
                <c:pt idx="697">
                  <c:v>35.067</c:v>
                </c:pt>
                <c:pt idx="698">
                  <c:v>35.1</c:v>
                </c:pt>
                <c:pt idx="699">
                  <c:v>35.133000000000003</c:v>
                </c:pt>
                <c:pt idx="700">
                  <c:v>35.167000000000002</c:v>
                </c:pt>
                <c:pt idx="701">
                  <c:v>35.200000000000003</c:v>
                </c:pt>
                <c:pt idx="702">
                  <c:v>35.232999999999997</c:v>
                </c:pt>
                <c:pt idx="703">
                  <c:v>35.267000000000003</c:v>
                </c:pt>
                <c:pt idx="704">
                  <c:v>35.299999999999997</c:v>
                </c:pt>
                <c:pt idx="705">
                  <c:v>35.332999999999998</c:v>
                </c:pt>
                <c:pt idx="706">
                  <c:v>35.366999999999997</c:v>
                </c:pt>
                <c:pt idx="707">
                  <c:v>35.4</c:v>
                </c:pt>
                <c:pt idx="708">
                  <c:v>35.433</c:v>
                </c:pt>
                <c:pt idx="709">
                  <c:v>35.466999999999999</c:v>
                </c:pt>
                <c:pt idx="710">
                  <c:v>35.5</c:v>
                </c:pt>
                <c:pt idx="711">
                  <c:v>35.533000000000001</c:v>
                </c:pt>
                <c:pt idx="712">
                  <c:v>35.567</c:v>
                </c:pt>
                <c:pt idx="713">
                  <c:v>35.6</c:v>
                </c:pt>
                <c:pt idx="714">
                  <c:v>35.633000000000003</c:v>
                </c:pt>
                <c:pt idx="715">
                  <c:v>35.667000000000002</c:v>
                </c:pt>
                <c:pt idx="716">
                  <c:v>35.700000000000003</c:v>
                </c:pt>
                <c:pt idx="717">
                  <c:v>35.732999999999997</c:v>
                </c:pt>
                <c:pt idx="718">
                  <c:v>35.767000000000003</c:v>
                </c:pt>
                <c:pt idx="719">
                  <c:v>35.799999999999997</c:v>
                </c:pt>
                <c:pt idx="720">
                  <c:v>35.832999999999998</c:v>
                </c:pt>
                <c:pt idx="721">
                  <c:v>35.866999999999997</c:v>
                </c:pt>
                <c:pt idx="722">
                  <c:v>35.9</c:v>
                </c:pt>
                <c:pt idx="723">
                  <c:v>35.933</c:v>
                </c:pt>
                <c:pt idx="724">
                  <c:v>35.966999999999999</c:v>
                </c:pt>
                <c:pt idx="725">
                  <c:v>36</c:v>
                </c:pt>
                <c:pt idx="726">
                  <c:v>36.033000000000001</c:v>
                </c:pt>
                <c:pt idx="727">
                  <c:v>36.067</c:v>
                </c:pt>
                <c:pt idx="728">
                  <c:v>36.1</c:v>
                </c:pt>
                <c:pt idx="729">
                  <c:v>36.133000000000003</c:v>
                </c:pt>
                <c:pt idx="730">
                  <c:v>36.167000000000002</c:v>
                </c:pt>
                <c:pt idx="731">
                  <c:v>36.200000000000003</c:v>
                </c:pt>
                <c:pt idx="732">
                  <c:v>36.232999999999997</c:v>
                </c:pt>
                <c:pt idx="733">
                  <c:v>36.267000000000003</c:v>
                </c:pt>
                <c:pt idx="734">
                  <c:v>36.299999999999997</c:v>
                </c:pt>
                <c:pt idx="735">
                  <c:v>36.332999999999998</c:v>
                </c:pt>
                <c:pt idx="736">
                  <c:v>36.366999999999997</c:v>
                </c:pt>
                <c:pt idx="737">
                  <c:v>36.4</c:v>
                </c:pt>
                <c:pt idx="738">
                  <c:v>36.433</c:v>
                </c:pt>
                <c:pt idx="739">
                  <c:v>36.466999999999999</c:v>
                </c:pt>
                <c:pt idx="740">
                  <c:v>36.5</c:v>
                </c:pt>
                <c:pt idx="741">
                  <c:v>36.533000000000001</c:v>
                </c:pt>
                <c:pt idx="742">
                  <c:v>36.567</c:v>
                </c:pt>
                <c:pt idx="743">
                  <c:v>36.6</c:v>
                </c:pt>
                <c:pt idx="744">
                  <c:v>36.633000000000003</c:v>
                </c:pt>
                <c:pt idx="745">
                  <c:v>36.667000000000002</c:v>
                </c:pt>
                <c:pt idx="746">
                  <c:v>36.700000000000003</c:v>
                </c:pt>
                <c:pt idx="747">
                  <c:v>36.732999999999997</c:v>
                </c:pt>
                <c:pt idx="748">
                  <c:v>36.767000000000003</c:v>
                </c:pt>
                <c:pt idx="749">
                  <c:v>36.799999999999997</c:v>
                </c:pt>
                <c:pt idx="750">
                  <c:v>36.832999999999998</c:v>
                </c:pt>
                <c:pt idx="751">
                  <c:v>36.866999999999997</c:v>
                </c:pt>
                <c:pt idx="752">
                  <c:v>36.9</c:v>
                </c:pt>
                <c:pt idx="753">
                  <c:v>36.933</c:v>
                </c:pt>
                <c:pt idx="754">
                  <c:v>36.966999999999999</c:v>
                </c:pt>
                <c:pt idx="755">
                  <c:v>37</c:v>
                </c:pt>
                <c:pt idx="756">
                  <c:v>37.033000000000001</c:v>
                </c:pt>
                <c:pt idx="757">
                  <c:v>37.067</c:v>
                </c:pt>
                <c:pt idx="758">
                  <c:v>37.1</c:v>
                </c:pt>
                <c:pt idx="759">
                  <c:v>37.133000000000003</c:v>
                </c:pt>
                <c:pt idx="760">
                  <c:v>37.167000000000002</c:v>
                </c:pt>
                <c:pt idx="761">
                  <c:v>37.200000000000003</c:v>
                </c:pt>
                <c:pt idx="762">
                  <c:v>37.232999999999997</c:v>
                </c:pt>
                <c:pt idx="763">
                  <c:v>37.267000000000003</c:v>
                </c:pt>
                <c:pt idx="764">
                  <c:v>37.299999999999997</c:v>
                </c:pt>
                <c:pt idx="765">
                  <c:v>37.332999999999998</c:v>
                </c:pt>
                <c:pt idx="766">
                  <c:v>37.366999999999997</c:v>
                </c:pt>
                <c:pt idx="767">
                  <c:v>37.4</c:v>
                </c:pt>
                <c:pt idx="768">
                  <c:v>37.433</c:v>
                </c:pt>
                <c:pt idx="769">
                  <c:v>37.466999999999999</c:v>
                </c:pt>
                <c:pt idx="770">
                  <c:v>37.5</c:v>
                </c:pt>
                <c:pt idx="771">
                  <c:v>37.533000000000001</c:v>
                </c:pt>
                <c:pt idx="772">
                  <c:v>37.567</c:v>
                </c:pt>
                <c:pt idx="773">
                  <c:v>37.6</c:v>
                </c:pt>
                <c:pt idx="774">
                  <c:v>37.633000000000003</c:v>
                </c:pt>
                <c:pt idx="775">
                  <c:v>37.667000000000002</c:v>
                </c:pt>
              </c:numCache>
            </c:numRef>
          </c:xVal>
          <c:yVal>
            <c:numRef>
              <c:f>'my data'!$S$9:$S$784</c:f>
              <c:numCache>
                <c:formatCode>General</c:formatCode>
                <c:ptCount val="776"/>
                <c:pt idx="9">
                  <c:v>0.59524005078983944</c:v>
                </c:pt>
                <c:pt idx="10">
                  <c:v>0.5940641948514247</c:v>
                </c:pt>
                <c:pt idx="11">
                  <c:v>0.59305103084818422</c:v>
                </c:pt>
                <c:pt idx="12">
                  <c:v>0.59205517611872427</c:v>
                </c:pt>
                <c:pt idx="13">
                  <c:v>0.59110547919841538</c:v>
                </c:pt>
                <c:pt idx="14">
                  <c:v>0.59022581328847612</c:v>
                </c:pt>
                <c:pt idx="15">
                  <c:v>0.58937482552240228</c:v>
                </c:pt>
                <c:pt idx="16">
                  <c:v>0.58851009404960863</c:v>
                </c:pt>
                <c:pt idx="17">
                  <c:v>0.58768258410887531</c:v>
                </c:pt>
                <c:pt idx="18">
                  <c:v>0.58686825924508579</c:v>
                </c:pt>
                <c:pt idx="19">
                  <c:v>0.58599888710992321</c:v>
                </c:pt>
                <c:pt idx="20">
                  <c:v>0.58510681959384514</c:v>
                </c:pt>
                <c:pt idx="21">
                  <c:v>0.58424344133001294</c:v>
                </c:pt>
                <c:pt idx="22">
                  <c:v>0.58336352655598489</c:v>
                </c:pt>
                <c:pt idx="23">
                  <c:v>0.58257220844365343</c:v>
                </c:pt>
                <c:pt idx="24">
                  <c:v>0.58172772789844007</c:v>
                </c:pt>
                <c:pt idx="25">
                  <c:v>0.58099490886154248</c:v>
                </c:pt>
                <c:pt idx="26">
                  <c:v>0.58022326799898327</c:v>
                </c:pt>
                <c:pt idx="27">
                  <c:v>0.57944303871152569</c:v>
                </c:pt>
                <c:pt idx="28">
                  <c:v>0.57866535234083272</c:v>
                </c:pt>
                <c:pt idx="29">
                  <c:v>0.57789041238871497</c:v>
                </c:pt>
                <c:pt idx="30">
                  <c:v>0.57707969680619142</c:v>
                </c:pt>
                <c:pt idx="31">
                  <c:v>0.57623730907378756</c:v>
                </c:pt>
                <c:pt idx="32">
                  <c:v>0.57540755103210284</c:v>
                </c:pt>
                <c:pt idx="33">
                  <c:v>0.57461390865727058</c:v>
                </c:pt>
                <c:pt idx="34">
                  <c:v>0.57372340891314888</c:v>
                </c:pt>
                <c:pt idx="35">
                  <c:v>0.57293624646316554</c:v>
                </c:pt>
                <c:pt idx="36">
                  <c:v>0.57205070229096733</c:v>
                </c:pt>
                <c:pt idx="37">
                  <c:v>0.57117378047273604</c:v>
                </c:pt>
                <c:pt idx="38">
                  <c:v>0.57027573504082274</c:v>
                </c:pt>
                <c:pt idx="39">
                  <c:v>0.5694375122659816</c:v>
                </c:pt>
                <c:pt idx="40">
                  <c:v>0.56862790251442741</c:v>
                </c:pt>
                <c:pt idx="41">
                  <c:v>0.56778298802412608</c:v>
                </c:pt>
                <c:pt idx="42">
                  <c:v>0.56694349105903408</c:v>
                </c:pt>
                <c:pt idx="43">
                  <c:v>0.56606618388319985</c:v>
                </c:pt>
                <c:pt idx="44">
                  <c:v>0.56508528325338259</c:v>
                </c:pt>
                <c:pt idx="45">
                  <c:v>0.56422269475185272</c:v>
                </c:pt>
                <c:pt idx="46">
                  <c:v>0.5633048891526653</c:v>
                </c:pt>
                <c:pt idx="47">
                  <c:v>0.56240885279072539</c:v>
                </c:pt>
                <c:pt idx="48">
                  <c:v>0.56145639231966948</c:v>
                </c:pt>
                <c:pt idx="49">
                  <c:v>0.56049672223739955</c:v>
                </c:pt>
                <c:pt idx="50">
                  <c:v>0.55948815335348434</c:v>
                </c:pt>
                <c:pt idx="51">
                  <c:v>0.55853562911266796</c:v>
                </c:pt>
                <c:pt idx="52">
                  <c:v>0.55750394668927028</c:v>
                </c:pt>
                <c:pt idx="53">
                  <c:v>0.55658294920661666</c:v>
                </c:pt>
                <c:pt idx="54">
                  <c:v>0.55557242743307422</c:v>
                </c:pt>
                <c:pt idx="55">
                  <c:v>0.55455105236099556</c:v>
                </c:pt>
                <c:pt idx="56">
                  <c:v>0.5535083976913282</c:v>
                </c:pt>
                <c:pt idx="57">
                  <c:v>0.5524567222204384</c:v>
                </c:pt>
                <c:pt idx="58">
                  <c:v>0.55136617800178334</c:v>
                </c:pt>
                <c:pt idx="59">
                  <c:v>0.55026425905716847</c:v>
                </c:pt>
                <c:pt idx="60">
                  <c:v>0.54918061935978035</c:v>
                </c:pt>
                <c:pt idx="61">
                  <c:v>0.54794793289408383</c:v>
                </c:pt>
                <c:pt idx="62">
                  <c:v>0.54679871869207131</c:v>
                </c:pt>
                <c:pt idx="63">
                  <c:v>0.54559814177293264</c:v>
                </c:pt>
                <c:pt idx="64">
                  <c:v>0.54435232332579409</c:v>
                </c:pt>
                <c:pt idx="65">
                  <c:v>0.54309552922761517</c:v>
                </c:pt>
                <c:pt idx="66">
                  <c:v>0.54185935424845855</c:v>
                </c:pt>
                <c:pt idx="67">
                  <c:v>0.54053966361822381</c:v>
                </c:pt>
                <c:pt idx="68">
                  <c:v>0.53934357425045099</c:v>
                </c:pt>
                <c:pt idx="69">
                  <c:v>0.53809847568547642</c:v>
                </c:pt>
                <c:pt idx="70">
                  <c:v>0.53680423054290738</c:v>
                </c:pt>
                <c:pt idx="71">
                  <c:v>0.53546837716802387</c:v>
                </c:pt>
                <c:pt idx="72">
                  <c:v>0.53412482044570408</c:v>
                </c:pt>
                <c:pt idx="73">
                  <c:v>0.53266783781361859</c:v>
                </c:pt>
                <c:pt idx="74">
                  <c:v>0.53140055730202707</c:v>
                </c:pt>
                <c:pt idx="75">
                  <c:v>0.53008151586191665</c:v>
                </c:pt>
                <c:pt idx="76">
                  <c:v>0.52870397262746016</c:v>
                </c:pt>
                <c:pt idx="77">
                  <c:v>0.52737763037159013</c:v>
                </c:pt>
                <c:pt idx="78">
                  <c:v>0.5259610981010564</c:v>
                </c:pt>
                <c:pt idx="79">
                  <c:v>0.52451579108827351</c:v>
                </c:pt>
                <c:pt idx="80">
                  <c:v>0.52312291514487597</c:v>
                </c:pt>
                <c:pt idx="81">
                  <c:v>0.52174757679994022</c:v>
                </c:pt>
                <c:pt idx="82">
                  <c:v>0.52034951840234822</c:v>
                </c:pt>
                <c:pt idx="83">
                  <c:v>0.51893632325526129</c:v>
                </c:pt>
                <c:pt idx="84">
                  <c:v>0.51751032721535706</c:v>
                </c:pt>
                <c:pt idx="85">
                  <c:v>0.51609488202991582</c:v>
                </c:pt>
                <c:pt idx="86">
                  <c:v>0.5146379196619244</c:v>
                </c:pt>
                <c:pt idx="87">
                  <c:v>0.51316679329570369</c:v>
                </c:pt>
                <c:pt idx="88">
                  <c:v>0.51160097447055985</c:v>
                </c:pt>
                <c:pt idx="89">
                  <c:v>0.51005870498874117</c:v>
                </c:pt>
                <c:pt idx="90">
                  <c:v>0.50853453673934901</c:v>
                </c:pt>
                <c:pt idx="91">
                  <c:v>0.50694753931545411</c:v>
                </c:pt>
                <c:pt idx="92">
                  <c:v>0.50548835811273418</c:v>
                </c:pt>
                <c:pt idx="93">
                  <c:v>0.50391772332751461</c:v>
                </c:pt>
                <c:pt idx="94">
                  <c:v>0.50229019883161341</c:v>
                </c:pt>
                <c:pt idx="95">
                  <c:v>0.50082624690142619</c:v>
                </c:pt>
                <c:pt idx="96">
                  <c:v>0.49924533843045238</c:v>
                </c:pt>
                <c:pt idx="97">
                  <c:v>0.49770726745772109</c:v>
                </c:pt>
                <c:pt idx="98">
                  <c:v>0.4961384532105293</c:v>
                </c:pt>
                <c:pt idx="99">
                  <c:v>0.49459323180590087</c:v>
                </c:pt>
                <c:pt idx="100">
                  <c:v>0.49293027208522633</c:v>
                </c:pt>
                <c:pt idx="101">
                  <c:v>0.49137336478279015</c:v>
                </c:pt>
                <c:pt idx="102">
                  <c:v>0.48977626714748135</c:v>
                </c:pt>
                <c:pt idx="103">
                  <c:v>0.48818894540383939</c:v>
                </c:pt>
                <c:pt idx="104">
                  <c:v>0.48657014359869721</c:v>
                </c:pt>
                <c:pt idx="105">
                  <c:v>0.48507455971249236</c:v>
                </c:pt>
                <c:pt idx="106">
                  <c:v>0.48338732672594253</c:v>
                </c:pt>
                <c:pt idx="107">
                  <c:v>0.48183739021178085</c:v>
                </c:pt>
                <c:pt idx="108">
                  <c:v>0.48024763662475423</c:v>
                </c:pt>
                <c:pt idx="109">
                  <c:v>0.47856871617065266</c:v>
                </c:pt>
                <c:pt idx="110">
                  <c:v>0.47693076667287415</c:v>
                </c:pt>
                <c:pt idx="111">
                  <c:v>0.47522101857175558</c:v>
                </c:pt>
                <c:pt idx="112">
                  <c:v>0.47355816932713901</c:v>
                </c:pt>
                <c:pt idx="113">
                  <c:v>0.47190209285720219</c:v>
                </c:pt>
                <c:pt idx="114">
                  <c:v>0.47017617868544748</c:v>
                </c:pt>
                <c:pt idx="115">
                  <c:v>0.46843062208489183</c:v>
                </c:pt>
                <c:pt idx="116">
                  <c:v>0.46672933836322406</c:v>
                </c:pt>
                <c:pt idx="117">
                  <c:v>0.46498600377149601</c:v>
                </c:pt>
                <c:pt idx="118">
                  <c:v>0.46329024242861661</c:v>
                </c:pt>
                <c:pt idx="119">
                  <c:v>0.46159989612649954</c:v>
                </c:pt>
                <c:pt idx="120">
                  <c:v>0.45983430677741544</c:v>
                </c:pt>
                <c:pt idx="121">
                  <c:v>0.45804682161364718</c:v>
                </c:pt>
                <c:pt idx="122">
                  <c:v>0.45626992702045421</c:v>
                </c:pt>
                <c:pt idx="123">
                  <c:v>0.45451787204164928</c:v>
                </c:pt>
                <c:pt idx="124">
                  <c:v>0.45264224896770677</c:v>
                </c:pt>
                <c:pt idx="125">
                  <c:v>0.4509774859611364</c:v>
                </c:pt>
                <c:pt idx="126">
                  <c:v>0.44923534691841027</c:v>
                </c:pt>
                <c:pt idx="127">
                  <c:v>0.44746756693918666</c:v>
                </c:pt>
                <c:pt idx="128">
                  <c:v>0.44573722440271768</c:v>
                </c:pt>
                <c:pt idx="129">
                  <c:v>0.44402838586763216</c:v>
                </c:pt>
                <c:pt idx="130">
                  <c:v>0.44228798584967133</c:v>
                </c:pt>
                <c:pt idx="131">
                  <c:v>0.44047462773313162</c:v>
                </c:pt>
                <c:pt idx="132">
                  <c:v>0.438812001582775</c:v>
                </c:pt>
                <c:pt idx="133">
                  <c:v>0.43701070680052856</c:v>
                </c:pt>
                <c:pt idx="134">
                  <c:v>0.43530374796008087</c:v>
                </c:pt>
                <c:pt idx="135">
                  <c:v>0.43354090045336346</c:v>
                </c:pt>
                <c:pt idx="136">
                  <c:v>0.43173831765517678</c:v>
                </c:pt>
                <c:pt idx="137">
                  <c:v>0.43019453245198691</c:v>
                </c:pt>
                <c:pt idx="138">
                  <c:v>0.42848457807677465</c:v>
                </c:pt>
                <c:pt idx="139">
                  <c:v>0.42689503814633012</c:v>
                </c:pt>
                <c:pt idx="140">
                  <c:v>0.42534101389485879</c:v>
                </c:pt>
                <c:pt idx="141">
                  <c:v>0.42381177022764105</c:v>
                </c:pt>
                <c:pt idx="142">
                  <c:v>0.42206320533707231</c:v>
                </c:pt>
                <c:pt idx="143">
                  <c:v>0.42028734208227547</c:v>
                </c:pt>
                <c:pt idx="144">
                  <c:v>0.41844485670200149</c:v>
                </c:pt>
                <c:pt idx="145">
                  <c:v>0.41652721760812328</c:v>
                </c:pt>
                <c:pt idx="146">
                  <c:v>0.41466811126789371</c:v>
                </c:pt>
                <c:pt idx="147">
                  <c:v>0.41271438117350856</c:v>
                </c:pt>
                <c:pt idx="148">
                  <c:v>0.41074611467439881</c:v>
                </c:pt>
                <c:pt idx="149">
                  <c:v>0.40873716701885177</c:v>
                </c:pt>
                <c:pt idx="150">
                  <c:v>0.40670675987638827</c:v>
                </c:pt>
                <c:pt idx="151">
                  <c:v>0.40448806798472914</c:v>
                </c:pt>
                <c:pt idx="152">
                  <c:v>0.40247949472308275</c:v>
                </c:pt>
                <c:pt idx="153">
                  <c:v>0.40057468036892585</c:v>
                </c:pt>
                <c:pt idx="154">
                  <c:v>0.39887517697274366</c:v>
                </c:pt>
                <c:pt idx="155">
                  <c:v>0.39729513848893871</c:v>
                </c:pt>
                <c:pt idx="156">
                  <c:v>0.39569713025675468</c:v>
                </c:pt>
                <c:pt idx="157">
                  <c:v>0.39386336420234769</c:v>
                </c:pt>
                <c:pt idx="158">
                  <c:v>0.39174813370896677</c:v>
                </c:pt>
                <c:pt idx="159">
                  <c:v>0.38954580895723168</c:v>
                </c:pt>
                <c:pt idx="160">
                  <c:v>0.38711815340103028</c:v>
                </c:pt>
                <c:pt idx="161">
                  <c:v>0.38477843565093905</c:v>
                </c:pt>
                <c:pt idx="162">
                  <c:v>0.38247201517500273</c:v>
                </c:pt>
                <c:pt idx="163">
                  <c:v>0.38010297429973705</c:v>
                </c:pt>
                <c:pt idx="164">
                  <c:v>0.37787561827121752</c:v>
                </c:pt>
                <c:pt idx="165">
                  <c:v>0.37562415944264371</c:v>
                </c:pt>
                <c:pt idx="166">
                  <c:v>0.37338675751389361</c:v>
                </c:pt>
                <c:pt idx="167">
                  <c:v>0.37098827277442381</c:v>
                </c:pt>
                <c:pt idx="168">
                  <c:v>0.36866891068140961</c:v>
                </c:pt>
                <c:pt idx="169">
                  <c:v>0.36625647702650421</c:v>
                </c:pt>
                <c:pt idx="170">
                  <c:v>0.36386792319187933</c:v>
                </c:pt>
                <c:pt idx="171">
                  <c:v>0.36135637946347399</c:v>
                </c:pt>
                <c:pt idx="172">
                  <c:v>0.35857217252975682</c:v>
                </c:pt>
                <c:pt idx="173">
                  <c:v>0.355625822366197</c:v>
                </c:pt>
                <c:pt idx="174">
                  <c:v>0.35257036845617695</c:v>
                </c:pt>
                <c:pt idx="175">
                  <c:v>0.34915601810717778</c:v>
                </c:pt>
                <c:pt idx="176">
                  <c:v>0.34612669432869825</c:v>
                </c:pt>
                <c:pt idx="177">
                  <c:v>0.34317995541765867</c:v>
                </c:pt>
                <c:pt idx="178">
                  <c:v>0.34026697177780885</c:v>
                </c:pt>
                <c:pt idx="179">
                  <c:v>0.33739506081700665</c:v>
                </c:pt>
                <c:pt idx="180">
                  <c:v>0.33471063371247833</c:v>
                </c:pt>
                <c:pt idx="181">
                  <c:v>0.33186375647327271</c:v>
                </c:pt>
                <c:pt idx="182">
                  <c:v>0.32911762418593615</c:v>
                </c:pt>
                <c:pt idx="183">
                  <c:v>0.32636560095998757</c:v>
                </c:pt>
                <c:pt idx="184">
                  <c:v>0.32339613918955767</c:v>
                </c:pt>
                <c:pt idx="185">
                  <c:v>0.32057698928580325</c:v>
                </c:pt>
                <c:pt idx="186">
                  <c:v>0.31786262362806172</c:v>
                </c:pt>
                <c:pt idx="187">
                  <c:v>0.31500788298904769</c:v>
                </c:pt>
                <c:pt idx="188">
                  <c:v>0.31229851449453094</c:v>
                </c:pt>
                <c:pt idx="189">
                  <c:v>0.30952393069823159</c:v>
                </c:pt>
                <c:pt idx="190">
                  <c:v>0.30674661186111729</c:v>
                </c:pt>
                <c:pt idx="191">
                  <c:v>0.3040263302840045</c:v>
                </c:pt>
                <c:pt idx="192">
                  <c:v>0.30118622418244656</c:v>
                </c:pt>
                <c:pt idx="193">
                  <c:v>0.29839000545991734</c:v>
                </c:pt>
                <c:pt idx="194">
                  <c:v>0.29552611158618625</c:v>
                </c:pt>
                <c:pt idx="195">
                  <c:v>0.29272101312564347</c:v>
                </c:pt>
                <c:pt idx="196">
                  <c:v>0.28989642501882362</c:v>
                </c:pt>
                <c:pt idx="197">
                  <c:v>0.28704409988246393</c:v>
                </c:pt>
                <c:pt idx="198">
                  <c:v>0.2843577821309331</c:v>
                </c:pt>
                <c:pt idx="199">
                  <c:v>0.28142048835017053</c:v>
                </c:pt>
                <c:pt idx="200">
                  <c:v>0.27863140043599488</c:v>
                </c:pt>
                <c:pt idx="201">
                  <c:v>0.27587734706661471</c:v>
                </c:pt>
                <c:pt idx="202">
                  <c:v>0.27283925785201246</c:v>
                </c:pt>
                <c:pt idx="203">
                  <c:v>0.27005357529761209</c:v>
                </c:pt>
                <c:pt idx="204">
                  <c:v>0.26716859167444906</c:v>
                </c:pt>
                <c:pt idx="205">
                  <c:v>0.26423836032844683</c:v>
                </c:pt>
                <c:pt idx="206">
                  <c:v>0.26146332502084668</c:v>
                </c:pt>
                <c:pt idx="207">
                  <c:v>0.25855835502279256</c:v>
                </c:pt>
                <c:pt idx="208">
                  <c:v>0.25567932330637633</c:v>
                </c:pt>
                <c:pt idx="209">
                  <c:v>0.25281604143419623</c:v>
                </c:pt>
                <c:pt idx="210">
                  <c:v>0.24995386448518109</c:v>
                </c:pt>
                <c:pt idx="211">
                  <c:v>0.24714791045293061</c:v>
                </c:pt>
                <c:pt idx="212">
                  <c:v>0.24425364496641633</c:v>
                </c:pt>
                <c:pt idx="213">
                  <c:v>0.2414287769422776</c:v>
                </c:pt>
                <c:pt idx="214">
                  <c:v>0.23859507576499039</c:v>
                </c:pt>
                <c:pt idx="215">
                  <c:v>0.23571004323547862</c:v>
                </c:pt>
                <c:pt idx="216">
                  <c:v>0.23292935546167737</c:v>
                </c:pt>
                <c:pt idx="217">
                  <c:v>0.23007179818018253</c:v>
                </c:pt>
                <c:pt idx="218">
                  <c:v>0.22726327599183294</c:v>
                </c:pt>
                <c:pt idx="219">
                  <c:v>0.22456266991364138</c:v>
                </c:pt>
                <c:pt idx="220">
                  <c:v>0.22154975862840032</c:v>
                </c:pt>
                <c:pt idx="221">
                  <c:v>0.21889224967604348</c:v>
                </c:pt>
                <c:pt idx="222">
                  <c:v>0.21607127587815178</c:v>
                </c:pt>
                <c:pt idx="223">
                  <c:v>0.21320775943225589</c:v>
                </c:pt>
                <c:pt idx="224">
                  <c:v>0.21039171345781393</c:v>
                </c:pt>
                <c:pt idx="225">
                  <c:v>0.20750861509156349</c:v>
                </c:pt>
                <c:pt idx="226">
                  <c:v>0.20468231740447429</c:v>
                </c:pt>
                <c:pt idx="227">
                  <c:v>0.20186815210120179</c:v>
                </c:pt>
                <c:pt idx="228">
                  <c:v>0.19902199589715908</c:v>
                </c:pt>
                <c:pt idx="229">
                  <c:v>0.19619772800051538</c:v>
                </c:pt>
                <c:pt idx="230">
                  <c:v>0.19332031297462793</c:v>
                </c:pt>
                <c:pt idx="231">
                  <c:v>0.19064651652247799</c:v>
                </c:pt>
                <c:pt idx="232">
                  <c:v>0.18782713099624093</c:v>
                </c:pt>
                <c:pt idx="233">
                  <c:v>0.18495403638207297</c:v>
                </c:pt>
                <c:pt idx="234">
                  <c:v>0.18228678586382085</c:v>
                </c:pt>
                <c:pt idx="235">
                  <c:v>0.17930542919930881</c:v>
                </c:pt>
                <c:pt idx="236">
                  <c:v>0.1765070949006855</c:v>
                </c:pt>
                <c:pt idx="237">
                  <c:v>0.17381189148333309</c:v>
                </c:pt>
                <c:pt idx="238">
                  <c:v>0.1708665780635521</c:v>
                </c:pt>
                <c:pt idx="239">
                  <c:v>0.16823785805858038</c:v>
                </c:pt>
                <c:pt idx="240">
                  <c:v>0.16544064172692718</c:v>
                </c:pt>
                <c:pt idx="241">
                  <c:v>0.16263457104329637</c:v>
                </c:pt>
                <c:pt idx="242">
                  <c:v>0.1599413750254608</c:v>
                </c:pt>
                <c:pt idx="243">
                  <c:v>0.15718293966841834</c:v>
                </c:pt>
                <c:pt idx="244">
                  <c:v>0.15445005032872294</c:v>
                </c:pt>
                <c:pt idx="245">
                  <c:v>0.15172672647963292</c:v>
                </c:pt>
                <c:pt idx="246">
                  <c:v>0.14907551230228244</c:v>
                </c:pt>
                <c:pt idx="247">
                  <c:v>0.1464214454580437</c:v>
                </c:pt>
                <c:pt idx="248">
                  <c:v>0.14361491768425494</c:v>
                </c:pt>
                <c:pt idx="249">
                  <c:v>0.1409512906728172</c:v>
                </c:pt>
                <c:pt idx="250">
                  <c:v>0.13808436004833768</c:v>
                </c:pt>
                <c:pt idx="251">
                  <c:v>0.13533304870967133</c:v>
                </c:pt>
                <c:pt idx="252">
                  <c:v>0.13272037626012523</c:v>
                </c:pt>
                <c:pt idx="253">
                  <c:v>0.12989987966864369</c:v>
                </c:pt>
                <c:pt idx="254">
                  <c:v>0.12733003991429315</c:v>
                </c:pt>
                <c:pt idx="255">
                  <c:v>0.12463015893669649</c:v>
                </c:pt>
                <c:pt idx="256">
                  <c:v>0.12172034269722931</c:v>
                </c:pt>
                <c:pt idx="257">
                  <c:v>0.1191311077818149</c:v>
                </c:pt>
                <c:pt idx="258">
                  <c:v>0.11637557720046576</c:v>
                </c:pt>
                <c:pt idx="259">
                  <c:v>0.11347021814923752</c:v>
                </c:pt>
                <c:pt idx="260">
                  <c:v>0.11088079379362381</c:v>
                </c:pt>
                <c:pt idx="261">
                  <c:v>0.1081137488371402</c:v>
                </c:pt>
                <c:pt idx="262">
                  <c:v>0.10537118316955563</c:v>
                </c:pt>
                <c:pt idx="263">
                  <c:v>0.10332530944240759</c:v>
                </c:pt>
                <c:pt idx="264">
                  <c:v>0.10087096399212325</c:v>
                </c:pt>
                <c:pt idx="265">
                  <c:v>9.7840793901515344E-2</c:v>
                </c:pt>
                <c:pt idx="266">
                  <c:v>9.4580195524561539E-2</c:v>
                </c:pt>
                <c:pt idx="267">
                  <c:v>9.1769600824643138E-2</c:v>
                </c:pt>
                <c:pt idx="268">
                  <c:v>8.8832210201266415E-2</c:v>
                </c:pt>
                <c:pt idx="269">
                  <c:v>8.5817202729691733E-2</c:v>
                </c:pt>
                <c:pt idx="270">
                  <c:v>8.2746987010631212E-2</c:v>
                </c:pt>
                <c:pt idx="271">
                  <c:v>7.9414199326281132E-2</c:v>
                </c:pt>
                <c:pt idx="272">
                  <c:v>7.6354307861388193E-2</c:v>
                </c:pt>
                <c:pt idx="273">
                  <c:v>7.3160213201997948E-2</c:v>
                </c:pt>
                <c:pt idx="274">
                  <c:v>7.0034881038484986E-2</c:v>
                </c:pt>
                <c:pt idx="275">
                  <c:v>6.6997052813879243E-2</c:v>
                </c:pt>
                <c:pt idx="276">
                  <c:v>6.3814105852078473E-2</c:v>
                </c:pt>
                <c:pt idx="277">
                  <c:v>6.0628572393351732E-2</c:v>
                </c:pt>
                <c:pt idx="278">
                  <c:v>5.7642584955585718E-2</c:v>
                </c:pt>
                <c:pt idx="279">
                  <c:v>5.4516475296239264E-2</c:v>
                </c:pt>
                <c:pt idx="280">
                  <c:v>5.1401866359245041E-2</c:v>
                </c:pt>
                <c:pt idx="281">
                  <c:v>4.8381141128613248E-2</c:v>
                </c:pt>
                <c:pt idx="282">
                  <c:v>4.4769145501878604E-2</c:v>
                </c:pt>
                <c:pt idx="283">
                  <c:v>4.1374161234576823E-2</c:v>
                </c:pt>
                <c:pt idx="284">
                  <c:v>3.8555931446436098E-2</c:v>
                </c:pt>
                <c:pt idx="285">
                  <c:v>3.5994029418029871E-2</c:v>
                </c:pt>
                <c:pt idx="286">
                  <c:v>3.302905106455456E-2</c:v>
                </c:pt>
                <c:pt idx="287">
                  <c:v>3.0176178753740457E-2</c:v>
                </c:pt>
                <c:pt idx="288">
                  <c:v>2.7435159367503292E-2</c:v>
                </c:pt>
                <c:pt idx="289">
                  <c:v>2.4772531082082772E-2</c:v>
                </c:pt>
                <c:pt idx="290">
                  <c:v>2.2253097249752107E-2</c:v>
                </c:pt>
                <c:pt idx="291">
                  <c:v>1.9646252162553335E-2</c:v>
                </c:pt>
                <c:pt idx="292">
                  <c:v>1.7134501400702717E-2</c:v>
                </c:pt>
                <c:pt idx="293">
                  <c:v>1.4501185675418915E-2</c:v>
                </c:pt>
                <c:pt idx="294">
                  <c:v>1.2015343928255762E-2</c:v>
                </c:pt>
                <c:pt idx="295">
                  <c:v>9.4743169131279448E-3</c:v>
                </c:pt>
                <c:pt idx="296">
                  <c:v>6.9898878125114194E-3</c:v>
                </c:pt>
                <c:pt idx="297">
                  <c:v>4.5212404966021857E-3</c:v>
                </c:pt>
                <c:pt idx="298">
                  <c:v>1.9630253463351899E-3</c:v>
                </c:pt>
                <c:pt idx="299">
                  <c:v>-4.0302518877899374E-4</c:v>
                </c:pt>
                <c:pt idx="300">
                  <c:v>-2.8545028930266891E-3</c:v>
                </c:pt>
                <c:pt idx="301">
                  <c:v>-5.3871659651978376E-3</c:v>
                </c:pt>
                <c:pt idx="302">
                  <c:v>-7.7581103225470294E-3</c:v>
                </c:pt>
                <c:pt idx="303">
                  <c:v>-9.9986064450277023E-3</c:v>
                </c:pt>
                <c:pt idx="304">
                  <c:v>-1.2269925061757503E-2</c:v>
                </c:pt>
                <c:pt idx="305">
                  <c:v>-1.4476904197263885E-2</c:v>
                </c:pt>
                <c:pt idx="306">
                  <c:v>-1.6614239517342533E-2</c:v>
                </c:pt>
                <c:pt idx="307">
                  <c:v>-1.8742545773108299E-2</c:v>
                </c:pt>
                <c:pt idx="308">
                  <c:v>-2.0776997393674224E-2</c:v>
                </c:pt>
                <c:pt idx="309">
                  <c:v>-2.2745503385700472E-2</c:v>
                </c:pt>
                <c:pt idx="310">
                  <c:v>-2.473536240871832E-2</c:v>
                </c:pt>
                <c:pt idx="311">
                  <c:v>-2.6705272944898217E-2</c:v>
                </c:pt>
                <c:pt idx="312">
                  <c:v>-2.8541521408660397E-2</c:v>
                </c:pt>
                <c:pt idx="313">
                  <c:v>-3.0398262959320022E-2</c:v>
                </c:pt>
                <c:pt idx="314">
                  <c:v>-3.2172805962103146E-2</c:v>
                </c:pt>
                <c:pt idx="315">
                  <c:v>-3.3917165403693827E-2</c:v>
                </c:pt>
                <c:pt idx="316">
                  <c:v>-3.5609869574950714E-2</c:v>
                </c:pt>
                <c:pt idx="317">
                  <c:v>-3.7256702511527795E-2</c:v>
                </c:pt>
                <c:pt idx="318">
                  <c:v>-3.8940912406627115E-2</c:v>
                </c:pt>
                <c:pt idx="319">
                  <c:v>-4.0504810636232014E-2</c:v>
                </c:pt>
                <c:pt idx="320">
                  <c:v>-4.2062730639900736E-2</c:v>
                </c:pt>
                <c:pt idx="321">
                  <c:v>-4.3491155598150866E-2</c:v>
                </c:pt>
                <c:pt idx="322">
                  <c:v>-4.5070467016658289E-2</c:v>
                </c:pt>
                <c:pt idx="323">
                  <c:v>-4.6513749668914639E-2</c:v>
                </c:pt>
                <c:pt idx="324">
                  <c:v>-4.7897409623725462E-2</c:v>
                </c:pt>
                <c:pt idx="325">
                  <c:v>-4.9363776191854947E-2</c:v>
                </c:pt>
                <c:pt idx="326">
                  <c:v>-5.0631086966990702E-2</c:v>
                </c:pt>
                <c:pt idx="327">
                  <c:v>-5.2009551083671446E-2</c:v>
                </c:pt>
                <c:pt idx="328">
                  <c:v>-5.3331900177961522E-2</c:v>
                </c:pt>
                <c:pt idx="329">
                  <c:v>-5.4625655996004552E-2</c:v>
                </c:pt>
                <c:pt idx="330">
                  <c:v>-5.5928133771945165E-2</c:v>
                </c:pt>
                <c:pt idx="331">
                  <c:v>-5.7139333940275594E-2</c:v>
                </c:pt>
                <c:pt idx="332">
                  <c:v>-5.8392197130281209E-2</c:v>
                </c:pt>
                <c:pt idx="333">
                  <c:v>-5.9553997435541461E-2</c:v>
                </c:pt>
                <c:pt idx="334">
                  <c:v>-6.0726514499112927E-2</c:v>
                </c:pt>
                <c:pt idx="335">
                  <c:v>-6.1877108514108881E-2</c:v>
                </c:pt>
                <c:pt idx="336">
                  <c:v>-6.2971502347970221E-2</c:v>
                </c:pt>
                <c:pt idx="337">
                  <c:v>-6.4041190440731643E-2</c:v>
                </c:pt>
                <c:pt idx="338">
                  <c:v>-6.5124534759553376E-2</c:v>
                </c:pt>
                <c:pt idx="339">
                  <c:v>-6.6117650044230314E-2</c:v>
                </c:pt>
                <c:pt idx="340">
                  <c:v>-6.7253192639708081E-2</c:v>
                </c:pt>
                <c:pt idx="341">
                  <c:v>-6.8168863110261158E-2</c:v>
                </c:pt>
                <c:pt idx="342">
                  <c:v>-6.919972303155042E-2</c:v>
                </c:pt>
                <c:pt idx="343">
                  <c:v>-7.0170576936938844E-2</c:v>
                </c:pt>
                <c:pt idx="344">
                  <c:v>-7.1128665823485537E-2</c:v>
                </c:pt>
                <c:pt idx="345">
                  <c:v>-7.2169511824079713E-2</c:v>
                </c:pt>
                <c:pt idx="346">
                  <c:v>-7.3014790849204037E-2</c:v>
                </c:pt>
                <c:pt idx="347">
                  <c:v>-7.3951504727723938E-2</c:v>
                </c:pt>
                <c:pt idx="348">
                  <c:v>-7.4837493223211871E-2</c:v>
                </c:pt>
                <c:pt idx="349">
                  <c:v>-7.5630030067490361E-2</c:v>
                </c:pt>
                <c:pt idx="350">
                  <c:v>-7.6517178743130354E-2</c:v>
                </c:pt>
                <c:pt idx="351">
                  <c:v>-7.72868927668523E-2</c:v>
                </c:pt>
                <c:pt idx="352">
                  <c:v>-7.8098150844061354E-2</c:v>
                </c:pt>
                <c:pt idx="353">
                  <c:v>-7.8938520653273503E-2</c:v>
                </c:pt>
                <c:pt idx="354">
                  <c:v>-7.9662832033608966E-2</c:v>
                </c:pt>
                <c:pt idx="355">
                  <c:v>-8.0530778211589937E-2</c:v>
                </c:pt>
                <c:pt idx="356">
                  <c:v>-8.1295018103339944E-2</c:v>
                </c:pt>
                <c:pt idx="357">
                  <c:v>-8.208117002595966E-2</c:v>
                </c:pt>
                <c:pt idx="358">
                  <c:v>-8.2876315035604664E-2</c:v>
                </c:pt>
                <c:pt idx="359">
                  <c:v>-8.3536701869195817E-2</c:v>
                </c:pt>
                <c:pt idx="360">
                  <c:v>-8.4355046366490993E-2</c:v>
                </c:pt>
                <c:pt idx="361">
                  <c:v>-8.5012805508831613E-2</c:v>
                </c:pt>
                <c:pt idx="362">
                  <c:v>-8.5706353405013314E-2</c:v>
                </c:pt>
                <c:pt idx="363">
                  <c:v>-8.6355074794562947E-2</c:v>
                </c:pt>
                <c:pt idx="364">
                  <c:v>-8.7012312037865136E-2</c:v>
                </c:pt>
                <c:pt idx="365">
                  <c:v>-8.7774918625041609E-2</c:v>
                </c:pt>
                <c:pt idx="366">
                  <c:v>-8.842615009743543E-2</c:v>
                </c:pt>
                <c:pt idx="367">
                  <c:v>-8.9121194707232954E-2</c:v>
                </c:pt>
                <c:pt idx="368">
                  <c:v>-8.97877721413472E-2</c:v>
                </c:pt>
                <c:pt idx="369">
                  <c:v>-9.0378689395333445E-2</c:v>
                </c:pt>
                <c:pt idx="370">
                  <c:v>-9.1115722572166935E-2</c:v>
                </c:pt>
                <c:pt idx="371">
                  <c:v>-9.1725303552389614E-2</c:v>
                </c:pt>
                <c:pt idx="372">
                  <c:v>-9.236131543173054E-2</c:v>
                </c:pt>
                <c:pt idx="373">
                  <c:v>-9.3007630902334826E-2</c:v>
                </c:pt>
                <c:pt idx="374">
                  <c:v>-9.3527516791929777E-2</c:v>
                </c:pt>
                <c:pt idx="375">
                  <c:v>-9.4176151478190473E-2</c:v>
                </c:pt>
                <c:pt idx="376">
                  <c:v>-9.4732633387116683E-2</c:v>
                </c:pt>
                <c:pt idx="377">
                  <c:v>-9.5333643466129936E-2</c:v>
                </c:pt>
                <c:pt idx="378">
                  <c:v>-9.5962489347843294E-2</c:v>
                </c:pt>
                <c:pt idx="379">
                  <c:v>-9.6500136233213185E-2</c:v>
                </c:pt>
                <c:pt idx="380">
                  <c:v>-9.7217881220177105E-2</c:v>
                </c:pt>
                <c:pt idx="381">
                  <c:v>-9.7761104967621804E-2</c:v>
                </c:pt>
                <c:pt idx="382">
                  <c:v>-9.8348529666213769E-2</c:v>
                </c:pt>
                <c:pt idx="383">
                  <c:v>-9.8913551052272175E-2</c:v>
                </c:pt>
                <c:pt idx="384">
                  <c:v>-9.9404851778893133E-2</c:v>
                </c:pt>
                <c:pt idx="385">
                  <c:v>-0.10000827376892024</c:v>
                </c:pt>
                <c:pt idx="386">
                  <c:v>-0.10052297943019506</c:v>
                </c:pt>
                <c:pt idx="387">
                  <c:v>-0.10110073667229458</c:v>
                </c:pt>
                <c:pt idx="388">
                  <c:v>-0.101691143593795</c:v>
                </c:pt>
                <c:pt idx="389">
                  <c:v>-0.10216161966383075</c:v>
                </c:pt>
                <c:pt idx="390">
                  <c:v>-0.10273118319450469</c:v>
                </c:pt>
                <c:pt idx="391">
                  <c:v>-0.10321141623505259</c:v>
                </c:pt>
                <c:pt idx="392">
                  <c:v>-0.10370763014701662</c:v>
                </c:pt>
                <c:pt idx="393">
                  <c:v>-0.10426856767689091</c:v>
                </c:pt>
                <c:pt idx="394">
                  <c:v>-0.10473722721094153</c:v>
                </c:pt>
                <c:pt idx="395">
                  <c:v>-0.10522098852493961</c:v>
                </c:pt>
                <c:pt idx="396">
                  <c:v>-0.10573370895913478</c:v>
                </c:pt>
                <c:pt idx="397">
                  <c:v>-0.10615237228599025</c:v>
                </c:pt>
                <c:pt idx="398">
                  <c:v>-0.10665456544869029</c:v>
                </c:pt>
                <c:pt idx="399">
                  <c:v>-0.10701606602085545</c:v>
                </c:pt>
                <c:pt idx="400">
                  <c:v>-0.10755427003314483</c:v>
                </c:pt>
                <c:pt idx="401">
                  <c:v>-0.10800682460247926</c:v>
                </c:pt>
                <c:pt idx="402">
                  <c:v>-0.10842068335987756</c:v>
                </c:pt>
                <c:pt idx="403">
                  <c:v>-0.1089093461434093</c:v>
                </c:pt>
                <c:pt idx="404">
                  <c:v>-0.10927899756525394</c:v>
                </c:pt>
                <c:pt idx="405">
                  <c:v>-0.10974479302468079</c:v>
                </c:pt>
                <c:pt idx="406">
                  <c:v>-0.11008118184806195</c:v>
                </c:pt>
                <c:pt idx="407">
                  <c:v>-0.11056829501532031</c:v>
                </c:pt>
                <c:pt idx="408">
                  <c:v>-0.11094618456100441</c:v>
                </c:pt>
                <c:pt idx="409">
                  <c:v>-0.11143004574662535</c:v>
                </c:pt>
                <c:pt idx="410">
                  <c:v>-0.11182648970903275</c:v>
                </c:pt>
                <c:pt idx="411">
                  <c:v>-0.11235104889523512</c:v>
                </c:pt>
                <c:pt idx="412">
                  <c:v>-0.1128142322246603</c:v>
                </c:pt>
                <c:pt idx="413">
                  <c:v>-0.11325918347668734</c:v>
                </c:pt>
                <c:pt idx="414">
                  <c:v>-0.11373354229609961</c:v>
                </c:pt>
                <c:pt idx="415">
                  <c:v>-0.11411497975017484</c:v>
                </c:pt>
                <c:pt idx="416">
                  <c:v>-0.11468215269851412</c:v>
                </c:pt>
                <c:pt idx="417">
                  <c:v>-0.11504114669426022</c:v>
                </c:pt>
                <c:pt idx="418">
                  <c:v>-0.11554448675838916</c:v>
                </c:pt>
                <c:pt idx="419">
                  <c:v>-0.11589490854421675</c:v>
                </c:pt>
                <c:pt idx="420">
                  <c:v>-0.11634236980586379</c:v>
                </c:pt>
                <c:pt idx="421">
                  <c:v>-0.1167646586092565</c:v>
                </c:pt>
                <c:pt idx="422">
                  <c:v>-0.11713662124563223</c:v>
                </c:pt>
                <c:pt idx="423">
                  <c:v>-0.11760644554720423</c:v>
                </c:pt>
                <c:pt idx="424">
                  <c:v>-0.11794847449223711</c:v>
                </c:pt>
                <c:pt idx="425">
                  <c:v>-0.11844484141482747</c:v>
                </c:pt>
                <c:pt idx="426">
                  <c:v>-0.11880192542668752</c:v>
                </c:pt>
                <c:pt idx="427">
                  <c:v>-0.11919973928723079</c:v>
                </c:pt>
                <c:pt idx="428">
                  <c:v>-0.11958408334628123</c:v>
                </c:pt>
                <c:pt idx="429">
                  <c:v>-0.11999889509001799</c:v>
                </c:pt>
                <c:pt idx="430">
                  <c:v>-0.12031805817681851</c:v>
                </c:pt>
                <c:pt idx="431">
                  <c:v>-0.12072550267927568</c:v>
                </c:pt>
                <c:pt idx="432">
                  <c:v>-0.12106136156852088</c:v>
                </c:pt>
                <c:pt idx="433">
                  <c:v>-0.12133580678897282</c:v>
                </c:pt>
                <c:pt idx="434">
                  <c:v>-0.12173167617606923</c:v>
                </c:pt>
                <c:pt idx="435">
                  <c:v>-0.12195461759883558</c:v>
                </c:pt>
                <c:pt idx="436">
                  <c:v>-0.12235362993929416</c:v>
                </c:pt>
                <c:pt idx="437">
                  <c:v>-0.12263790692241314</c:v>
                </c:pt>
                <c:pt idx="438">
                  <c:v>-0.12298622384387528</c:v>
                </c:pt>
                <c:pt idx="439">
                  <c:v>-0.12337469003140772</c:v>
                </c:pt>
                <c:pt idx="440">
                  <c:v>-0.1237164193937903</c:v>
                </c:pt>
                <c:pt idx="441">
                  <c:v>-0.12412234102878755</c:v>
                </c:pt>
                <c:pt idx="442">
                  <c:v>-0.12446678671183944</c:v>
                </c:pt>
                <c:pt idx="443">
                  <c:v>-0.12483157198403816</c:v>
                </c:pt>
                <c:pt idx="444">
                  <c:v>-0.12519269894038931</c:v>
                </c:pt>
                <c:pt idx="445">
                  <c:v>-0.12549288472176104</c:v>
                </c:pt>
                <c:pt idx="446">
                  <c:v>-0.12594916766003719</c:v>
                </c:pt>
                <c:pt idx="447">
                  <c:v>-0.12626632110585129</c:v>
                </c:pt>
                <c:pt idx="448">
                  <c:v>-0.12665879676977182</c:v>
                </c:pt>
                <c:pt idx="449">
                  <c:v>-0.12703795344129934</c:v>
                </c:pt>
                <c:pt idx="450">
                  <c:v>-0.12727820667435497</c:v>
                </c:pt>
                <c:pt idx="451">
                  <c:v>-0.12773042470809745</c:v>
                </c:pt>
                <c:pt idx="452">
                  <c:v>-0.12816817265722172</c:v>
                </c:pt>
                <c:pt idx="453">
                  <c:v>-0.12850249360481014</c:v>
                </c:pt>
                <c:pt idx="454">
                  <c:v>-0.12901473408188094</c:v>
                </c:pt>
                <c:pt idx="455">
                  <c:v>-0.12937739686723967</c:v>
                </c:pt>
                <c:pt idx="456">
                  <c:v>-0.12983983239620295</c:v>
                </c:pt>
                <c:pt idx="457">
                  <c:v>-0.13027815242135682</c:v>
                </c:pt>
                <c:pt idx="458">
                  <c:v>-0.13063489956454932</c:v>
                </c:pt>
                <c:pt idx="459">
                  <c:v>-0.1310574881679385</c:v>
                </c:pt>
                <c:pt idx="460">
                  <c:v>-0.13138878732987438</c:v>
                </c:pt>
                <c:pt idx="461">
                  <c:v>-0.1318082233008831</c:v>
                </c:pt>
                <c:pt idx="462">
                  <c:v>-0.13226003268268824</c:v>
                </c:pt>
                <c:pt idx="463">
                  <c:v>-0.13262050827606645</c:v>
                </c:pt>
                <c:pt idx="464">
                  <c:v>-0.13317115234119745</c:v>
                </c:pt>
                <c:pt idx="465">
                  <c:v>-0.13355042966958294</c:v>
                </c:pt>
                <c:pt idx="466">
                  <c:v>-0.13397474322620226</c:v>
                </c:pt>
                <c:pt idx="467">
                  <c:v>-0.13445303694685146</c:v>
                </c:pt>
                <c:pt idx="468">
                  <c:v>-0.13486159048226101</c:v>
                </c:pt>
                <c:pt idx="469">
                  <c:v>-0.13534943805707086</c:v>
                </c:pt>
                <c:pt idx="470">
                  <c:v>-0.13575601711194096</c:v>
                </c:pt>
                <c:pt idx="471">
                  <c:v>-0.13616133697862773</c:v>
                </c:pt>
                <c:pt idx="472">
                  <c:v>-0.1366789818245554</c:v>
                </c:pt>
                <c:pt idx="473">
                  <c:v>-0.13701424645443719</c:v>
                </c:pt>
                <c:pt idx="474">
                  <c:v>-0.13745021704308477</c:v>
                </c:pt>
                <c:pt idx="475">
                  <c:v>-0.13796466325222928</c:v>
                </c:pt>
                <c:pt idx="476">
                  <c:v>-0.1383973195083591</c:v>
                </c:pt>
                <c:pt idx="477">
                  <c:v>-0.13886304228289653</c:v>
                </c:pt>
                <c:pt idx="478">
                  <c:v>-0.13937503691300568</c:v>
                </c:pt>
                <c:pt idx="479">
                  <c:v>-0.13983822883904642</c:v>
                </c:pt>
                <c:pt idx="480">
                  <c:v>-0.14030116558465419</c:v>
                </c:pt>
                <c:pt idx="481">
                  <c:v>-0.14070824754844977</c:v>
                </c:pt>
                <c:pt idx="482">
                  <c:v>-0.14116962122826973</c:v>
                </c:pt>
                <c:pt idx="483">
                  <c:v>-0.14159624075460131</c:v>
                </c:pt>
                <c:pt idx="484">
                  <c:v>-0.14200120318624918</c:v>
                </c:pt>
                <c:pt idx="485">
                  <c:v>-0.14246061190016301</c:v>
                </c:pt>
                <c:pt idx="486">
                  <c:v>-0.14288508831173016</c:v>
                </c:pt>
                <c:pt idx="487">
                  <c:v>-0.14333475796002218</c:v>
                </c:pt>
                <c:pt idx="488">
                  <c:v>-0.14374917100671641</c:v>
                </c:pt>
                <c:pt idx="489">
                  <c:v>-0.14420905779784671</c:v>
                </c:pt>
                <c:pt idx="490">
                  <c:v>-0.14465892466270489</c:v>
                </c:pt>
                <c:pt idx="491">
                  <c:v>-0.14497254971943244</c:v>
                </c:pt>
                <c:pt idx="492">
                  <c:v>-0.1454199816350657</c:v>
                </c:pt>
                <c:pt idx="493">
                  <c:v>-0.14580848582594613</c:v>
                </c:pt>
                <c:pt idx="494">
                  <c:v>-0.14611761269530635</c:v>
                </c:pt>
                <c:pt idx="495">
                  <c:v>-0.14645861875920207</c:v>
                </c:pt>
                <c:pt idx="496">
                  <c:v>-0.14677356015685827</c:v>
                </c:pt>
                <c:pt idx="497">
                  <c:v>-0.14707722750558225</c:v>
                </c:pt>
                <c:pt idx="498">
                  <c:v>-0.14744682368121823</c:v>
                </c:pt>
                <c:pt idx="499">
                  <c:v>-0.14778944340591763</c:v>
                </c:pt>
                <c:pt idx="500">
                  <c:v>-0.14818872874461403</c:v>
                </c:pt>
                <c:pt idx="501">
                  <c:v>-0.1486199632642127</c:v>
                </c:pt>
                <c:pt idx="502">
                  <c:v>-0.14891807884647004</c:v>
                </c:pt>
                <c:pt idx="503">
                  <c:v>-0.14937459955668878</c:v>
                </c:pt>
                <c:pt idx="504">
                  <c:v>-0.14976129441034844</c:v>
                </c:pt>
                <c:pt idx="505">
                  <c:v>-0.15012415011186883</c:v>
                </c:pt>
                <c:pt idx="506">
                  <c:v>-0.15056323810560543</c:v>
                </c:pt>
                <c:pt idx="507">
                  <c:v>-0.15102762104873865</c:v>
                </c:pt>
                <c:pt idx="508">
                  <c:v>-0.15145316761666811</c:v>
                </c:pt>
                <c:pt idx="509">
                  <c:v>-0.15188530372666592</c:v>
                </c:pt>
                <c:pt idx="510">
                  <c:v>-0.15247356931113648</c:v>
                </c:pt>
                <c:pt idx="511">
                  <c:v>-0.15290841055769699</c:v>
                </c:pt>
                <c:pt idx="512">
                  <c:v>-0.15349716835542926</c:v>
                </c:pt>
                <c:pt idx="513">
                  <c:v>-0.15398422360328257</c:v>
                </c:pt>
                <c:pt idx="514">
                  <c:v>-0.15452245381498875</c:v>
                </c:pt>
                <c:pt idx="515">
                  <c:v>-0.15514589506994397</c:v>
                </c:pt>
                <c:pt idx="516">
                  <c:v>-0.15573500805896023</c:v>
                </c:pt>
                <c:pt idx="517">
                  <c:v>-0.15644304094657413</c:v>
                </c:pt>
                <c:pt idx="518">
                  <c:v>-0.15703278112155894</c:v>
                </c:pt>
                <c:pt idx="519">
                  <c:v>-0.15762321176751709</c:v>
                </c:pt>
                <c:pt idx="520">
                  <c:v>-0.15819724151543268</c:v>
                </c:pt>
                <c:pt idx="521">
                  <c:v>-0.1587931234617479</c:v>
                </c:pt>
                <c:pt idx="522">
                  <c:v>-0.1593891599727959</c:v>
                </c:pt>
                <c:pt idx="523">
                  <c:v>-0.16007517114720526</c:v>
                </c:pt>
                <c:pt idx="524">
                  <c:v>-0.16064074134186046</c:v>
                </c:pt>
                <c:pt idx="525">
                  <c:v>-0.16130777417188535</c:v>
                </c:pt>
                <c:pt idx="526">
                  <c:v>-0.16192007710807738</c:v>
                </c:pt>
                <c:pt idx="527">
                  <c:v>-0.16255270481452788</c:v>
                </c:pt>
                <c:pt idx="528">
                  <c:v>-0.16332050751682659</c:v>
                </c:pt>
                <c:pt idx="529">
                  <c:v>-0.16390331626191124</c:v>
                </c:pt>
                <c:pt idx="530">
                  <c:v>-0.1646689096964391</c:v>
                </c:pt>
                <c:pt idx="531">
                  <c:v>-0.16529710241780338</c:v>
                </c:pt>
                <c:pt idx="532">
                  <c:v>-0.16611319762930316</c:v>
                </c:pt>
                <c:pt idx="533">
                  <c:v>-0.16687314173034062</c:v>
                </c:pt>
                <c:pt idx="534">
                  <c:v>-0.16756435796941893</c:v>
                </c:pt>
                <c:pt idx="535">
                  <c:v>-0.16834372424515021</c:v>
                </c:pt>
                <c:pt idx="536">
                  <c:v>-0.16899907980326589</c:v>
                </c:pt>
                <c:pt idx="537">
                  <c:v>-0.16972110530197104</c:v>
                </c:pt>
                <c:pt idx="538">
                  <c:v>-0.17049758817243843</c:v>
                </c:pt>
                <c:pt idx="539">
                  <c:v>-0.17118262167927278</c:v>
                </c:pt>
                <c:pt idx="540">
                  <c:v>-0.17190038801646601</c:v>
                </c:pt>
                <c:pt idx="541">
                  <c:v>-0.17250055851426804</c:v>
                </c:pt>
                <c:pt idx="542">
                  <c:v>-0.17317600486336576</c:v>
                </c:pt>
                <c:pt idx="543">
                  <c:v>-0.17381737510330231</c:v>
                </c:pt>
                <c:pt idx="544">
                  <c:v>-0.17447589985013379</c:v>
                </c:pt>
                <c:pt idx="545">
                  <c:v>-0.17514971552114322</c:v>
                </c:pt>
                <c:pt idx="546">
                  <c:v>-0.17575650646475066</c:v>
                </c:pt>
                <c:pt idx="547">
                  <c:v>-0.17641285838199328</c:v>
                </c:pt>
                <c:pt idx="548">
                  <c:v>-0.17708668035632735</c:v>
                </c:pt>
                <c:pt idx="549">
                  <c:v>-0.17765897915814549</c:v>
                </c:pt>
                <c:pt idx="550">
                  <c:v>-0.17834853825196156</c:v>
                </c:pt>
                <c:pt idx="551">
                  <c:v>-0.17881866851910955</c:v>
                </c:pt>
                <c:pt idx="552">
                  <c:v>-0.17945823115427778</c:v>
                </c:pt>
                <c:pt idx="553">
                  <c:v>-0.17997826358271274</c:v>
                </c:pt>
                <c:pt idx="554">
                  <c:v>-0.18051587933298296</c:v>
                </c:pt>
                <c:pt idx="555">
                  <c:v>-0.18112096688575569</c:v>
                </c:pt>
                <c:pt idx="556">
                  <c:v>-0.18160768415943757</c:v>
                </c:pt>
                <c:pt idx="557">
                  <c:v>-0.18221341762054044</c:v>
                </c:pt>
                <c:pt idx="558">
                  <c:v>-0.18275158814973036</c:v>
                </c:pt>
                <c:pt idx="559">
                  <c:v>-0.18340991510980886</c:v>
                </c:pt>
                <c:pt idx="560">
                  <c:v>-0.18405140077741855</c:v>
                </c:pt>
                <c:pt idx="561">
                  <c:v>-0.18458864703319511</c:v>
                </c:pt>
                <c:pt idx="562">
                  <c:v>-0.18524452873361286</c:v>
                </c:pt>
                <c:pt idx="563">
                  <c:v>-0.18574747164392358</c:v>
                </c:pt>
                <c:pt idx="564">
                  <c:v>-0.18635147893498472</c:v>
                </c:pt>
                <c:pt idx="565">
                  <c:v>-0.18693618383349569</c:v>
                </c:pt>
                <c:pt idx="566">
                  <c:v>-0.18747545412249533</c:v>
                </c:pt>
                <c:pt idx="567">
                  <c:v>-0.1880142138242703</c:v>
                </c:pt>
                <c:pt idx="568">
                  <c:v>-0.18856854988015903</c:v>
                </c:pt>
                <c:pt idx="569">
                  <c:v>-0.18914161111377559</c:v>
                </c:pt>
                <c:pt idx="570">
                  <c:v>-0.18971545172684123</c:v>
                </c:pt>
                <c:pt idx="571">
                  <c:v>-0.19033937861948658</c:v>
                </c:pt>
                <c:pt idx="572">
                  <c:v>-0.19108224794895945</c:v>
                </c:pt>
                <c:pt idx="573">
                  <c:v>-0.19169198660202624</c:v>
                </c:pt>
                <c:pt idx="574">
                  <c:v>-0.1923894544418901</c:v>
                </c:pt>
                <c:pt idx="575">
                  <c:v>-0.19310095553459328</c:v>
                </c:pt>
                <c:pt idx="576">
                  <c:v>-0.19371051638329073</c:v>
                </c:pt>
                <c:pt idx="577">
                  <c:v>-0.19444209944689722</c:v>
                </c:pt>
                <c:pt idx="578">
                  <c:v>-0.19504862836977743</c:v>
                </c:pt>
                <c:pt idx="579">
                  <c:v>-0.19572154296050215</c:v>
                </c:pt>
                <c:pt idx="580">
                  <c:v>-0.1963173187073467</c:v>
                </c:pt>
                <c:pt idx="581">
                  <c:v>-0.19696159296131543</c:v>
                </c:pt>
                <c:pt idx="582">
                  <c:v>-0.19753939727768943</c:v>
                </c:pt>
                <c:pt idx="583">
                  <c:v>-0.19810189816311641</c:v>
                </c:pt>
                <c:pt idx="584">
                  <c:v>-0.19871445391357156</c:v>
                </c:pt>
                <c:pt idx="585">
                  <c:v>-0.19915476098818136</c:v>
                </c:pt>
                <c:pt idx="586">
                  <c:v>-0.19974356122152959</c:v>
                </c:pt>
                <c:pt idx="587">
                  <c:v>-0.20018279386402893</c:v>
                </c:pt>
                <c:pt idx="588">
                  <c:v>-0.20069081340034031</c:v>
                </c:pt>
                <c:pt idx="589">
                  <c:v>-0.20114090636940363</c:v>
                </c:pt>
                <c:pt idx="590">
                  <c:v>-0.20147932922783587</c:v>
                </c:pt>
                <c:pt idx="591">
                  <c:v>-0.20181820302132195</c:v>
                </c:pt>
                <c:pt idx="592">
                  <c:v>-0.20209635741330359</c:v>
                </c:pt>
                <c:pt idx="593">
                  <c:v>-0.2023341518979305</c:v>
                </c:pt>
                <c:pt idx="594">
                  <c:v>-0.20257261010286434</c:v>
                </c:pt>
                <c:pt idx="595">
                  <c:v>-0.20277974309540517</c:v>
                </c:pt>
                <c:pt idx="596">
                  <c:v>-0.20294702233618803</c:v>
                </c:pt>
                <c:pt idx="597">
                  <c:v>-0.20311423625497957</c:v>
                </c:pt>
                <c:pt idx="598">
                  <c:v>-0.20328601143070446</c:v>
                </c:pt>
                <c:pt idx="599">
                  <c:v>-0.20345410951719217</c:v>
                </c:pt>
                <c:pt idx="600">
                  <c:v>-0.20362562061310088</c:v>
                </c:pt>
                <c:pt idx="601">
                  <c:v>-0.20380174871447593</c:v>
                </c:pt>
                <c:pt idx="602">
                  <c:v>-0.20394185713876084</c:v>
                </c:pt>
                <c:pt idx="603">
                  <c:v>-0.20411504412579198</c:v>
                </c:pt>
                <c:pt idx="604">
                  <c:v>-0.20422198415256285</c:v>
                </c:pt>
                <c:pt idx="605">
                  <c:v>-0.20436173143093261</c:v>
                </c:pt>
                <c:pt idx="606">
                  <c:v>-0.20453511660573298</c:v>
                </c:pt>
                <c:pt idx="607">
                  <c:v>-0.20457342512632828</c:v>
                </c:pt>
                <c:pt idx="608">
                  <c:v>-0.20477896372310431</c:v>
                </c:pt>
                <c:pt idx="609">
                  <c:v>-0.20484914134550949</c:v>
                </c:pt>
                <c:pt idx="610">
                  <c:v>-0.20495436385429527</c:v>
                </c:pt>
                <c:pt idx="611">
                  <c:v>-0.20501973921809924</c:v>
                </c:pt>
                <c:pt idx="612">
                  <c:v>-0.20508316221423523</c:v>
                </c:pt>
                <c:pt idx="613">
                  <c:v>-0.20514870356962692</c:v>
                </c:pt>
                <c:pt idx="614">
                  <c:v>-0.20521505846944821</c:v>
                </c:pt>
                <c:pt idx="615">
                  <c:v>-0.2052777625742096</c:v>
                </c:pt>
                <c:pt idx="616">
                  <c:v>-0.2052795308368526</c:v>
                </c:pt>
                <c:pt idx="617">
                  <c:v>-0.20534999402297913</c:v>
                </c:pt>
                <c:pt idx="618">
                  <c:v>-0.20538495118291172</c:v>
                </c:pt>
                <c:pt idx="619">
                  <c:v>-0.20541572686255732</c:v>
                </c:pt>
                <c:pt idx="620">
                  <c:v>-0.20551714208331387</c:v>
                </c:pt>
                <c:pt idx="621">
                  <c:v>-0.20551442920546953</c:v>
                </c:pt>
                <c:pt idx="622">
                  <c:v>-0.20554614880277486</c:v>
                </c:pt>
                <c:pt idx="623">
                  <c:v>-0.20564875753158163</c:v>
                </c:pt>
                <c:pt idx="624">
                  <c:v>-0.20568409191602027</c:v>
                </c:pt>
                <c:pt idx="625">
                  <c:v>-0.20575412422953152</c:v>
                </c:pt>
                <c:pt idx="626">
                  <c:v>-0.20579075950616516</c:v>
                </c:pt>
                <c:pt idx="627">
                  <c:v>-0.20575866289468248</c:v>
                </c:pt>
                <c:pt idx="628">
                  <c:v>-0.20582802092788069</c:v>
                </c:pt>
                <c:pt idx="629">
                  <c:v>-0.20586189651977271</c:v>
                </c:pt>
                <c:pt idx="630">
                  <c:v>-0.20593237801316613</c:v>
                </c:pt>
                <c:pt idx="631">
                  <c:v>-0.20603731790930893</c:v>
                </c:pt>
                <c:pt idx="632">
                  <c:v>-0.20607207471849015</c:v>
                </c:pt>
                <c:pt idx="633">
                  <c:v>-0.20617503348553579</c:v>
                </c:pt>
                <c:pt idx="634">
                  <c:v>-0.20621700617785016</c:v>
                </c:pt>
                <c:pt idx="635">
                  <c:v>-0.20635253814134152</c:v>
                </c:pt>
                <c:pt idx="636">
                  <c:v>-0.2063531381406149</c:v>
                </c:pt>
                <c:pt idx="637">
                  <c:v>-0.20638926752273262</c:v>
                </c:pt>
                <c:pt idx="638">
                  <c:v>-0.20642034431284381</c:v>
                </c:pt>
                <c:pt idx="639">
                  <c:v>-0.2064142335542489</c:v>
                </c:pt>
                <c:pt idx="640">
                  <c:v>-0.20650994851755664</c:v>
                </c:pt>
                <c:pt idx="641">
                  <c:v>-0.20643697960912122</c:v>
                </c:pt>
                <c:pt idx="642">
                  <c:v>-0.20652774588558942</c:v>
                </c:pt>
                <c:pt idx="643">
                  <c:v>-0.20645255383483324</c:v>
                </c:pt>
                <c:pt idx="644">
                  <c:v>-0.20647615388588669</c:v>
                </c:pt>
                <c:pt idx="645">
                  <c:v>-0.20646964010904145</c:v>
                </c:pt>
                <c:pt idx="646">
                  <c:v>-0.20642364049218132</c:v>
                </c:pt>
                <c:pt idx="647">
                  <c:v>-0.20648632349795362</c:v>
                </c:pt>
                <c:pt idx="648">
                  <c:v>-0.20637973374500423</c:v>
                </c:pt>
                <c:pt idx="649">
                  <c:v>-0.20647647289840221</c:v>
                </c:pt>
                <c:pt idx="650">
                  <c:v>-0.20640411601066183</c:v>
                </c:pt>
                <c:pt idx="651">
                  <c:v>-0.20643904757032314</c:v>
                </c:pt>
                <c:pt idx="652">
                  <c:v>-0.20644001080195512</c:v>
                </c:pt>
                <c:pt idx="653">
                  <c:v>-0.20644039557009722</c:v>
                </c:pt>
                <c:pt idx="654">
                  <c:v>-0.20647700474115369</c:v>
                </c:pt>
                <c:pt idx="655">
                  <c:v>-0.20648084305240372</c:v>
                </c:pt>
                <c:pt idx="656">
                  <c:v>-0.20651785589949428</c:v>
                </c:pt>
                <c:pt idx="657">
                  <c:v>-0.20652691595517572</c:v>
                </c:pt>
                <c:pt idx="658">
                  <c:v>-0.20650440966353692</c:v>
                </c:pt>
                <c:pt idx="659">
                  <c:v>-0.20651431902426945</c:v>
                </c:pt>
                <c:pt idx="660">
                  <c:v>-0.20659423752443995</c:v>
                </c:pt>
                <c:pt idx="661">
                  <c:v>-0.20650857049611898</c:v>
                </c:pt>
                <c:pt idx="662">
                  <c:v>-0.20658458911002059</c:v>
                </c:pt>
                <c:pt idx="663">
                  <c:v>-0.20656105178313103</c:v>
                </c:pt>
                <c:pt idx="664">
                  <c:v>-0.20663763087899331</c:v>
                </c:pt>
                <c:pt idx="665">
                  <c:v>-0.20668176070257557</c:v>
                </c:pt>
                <c:pt idx="666">
                  <c:v>-0.20665379853657706</c:v>
                </c:pt>
                <c:pt idx="667">
                  <c:v>-0.20676304923157343</c:v>
                </c:pt>
                <c:pt idx="668">
                  <c:v>-0.20666478972208754</c:v>
                </c:pt>
                <c:pt idx="669">
                  <c:v>-0.2067046017200973</c:v>
                </c:pt>
                <c:pt idx="670">
                  <c:v>-0.20670498057930264</c:v>
                </c:pt>
                <c:pt idx="671">
                  <c:v>-0.20670415528152289</c:v>
                </c:pt>
                <c:pt idx="672">
                  <c:v>-0.20670314547718471</c:v>
                </c:pt>
                <c:pt idx="673">
                  <c:v>-0.2066352064341927</c:v>
                </c:pt>
                <c:pt idx="674">
                  <c:v>-0.20666804372208752</c:v>
                </c:pt>
                <c:pt idx="675">
                  <c:v>-0.20666619850612286</c:v>
                </c:pt>
                <c:pt idx="676">
                  <c:v>-0.20669639019068797</c:v>
                </c:pt>
                <c:pt idx="677">
                  <c:v>-0.20672443189358983</c:v>
                </c:pt>
                <c:pt idx="678">
                  <c:v>-0.20668612670951003</c:v>
                </c:pt>
                <c:pt idx="679">
                  <c:v>-0.20671295925674649</c:v>
                </c:pt>
                <c:pt idx="680">
                  <c:v>-0.20674004624249886</c:v>
                </c:pt>
                <c:pt idx="681">
                  <c:v>-0.20676874823882568</c:v>
                </c:pt>
                <c:pt idx="682">
                  <c:v>-0.20679917061796199</c:v>
                </c:pt>
                <c:pt idx="683">
                  <c:v>-0.20672690418986728</c:v>
                </c:pt>
                <c:pt idx="684">
                  <c:v>-0.20675916859885943</c:v>
                </c:pt>
                <c:pt idx="685">
                  <c:v>-0.20672576090304864</c:v>
                </c:pt>
                <c:pt idx="686">
                  <c:v>-0.20672689066355152</c:v>
                </c:pt>
                <c:pt idx="687">
                  <c:v>-0.20676106705125558</c:v>
                </c:pt>
                <c:pt idx="688">
                  <c:v>-0.20669295733649071</c:v>
                </c:pt>
                <c:pt idx="689">
                  <c:v>-0.20672649497934101</c:v>
                </c:pt>
                <c:pt idx="690">
                  <c:v>-0.20665769945219117</c:v>
                </c:pt>
                <c:pt idx="691">
                  <c:v>-0.20669041375729638</c:v>
                </c:pt>
                <c:pt idx="692">
                  <c:v>-0.20668644815674775</c:v>
                </c:pt>
                <c:pt idx="693">
                  <c:v>-0.20671758800027176</c:v>
                </c:pt>
                <c:pt idx="694">
                  <c:v>-0.20678245789472968</c:v>
                </c:pt>
                <c:pt idx="695">
                  <c:v>-0.20671343882144627</c:v>
                </c:pt>
                <c:pt idx="696">
                  <c:v>-0.20677766810580914</c:v>
                </c:pt>
                <c:pt idx="697">
                  <c:v>-0.20677776036867429</c:v>
                </c:pt>
                <c:pt idx="698">
                  <c:v>-0.20681188544712079</c:v>
                </c:pt>
                <c:pt idx="699">
                  <c:v>-0.20681440170725837</c:v>
                </c:pt>
                <c:pt idx="700">
                  <c:v>-0.20678243285120856</c:v>
                </c:pt>
                <c:pt idx="701">
                  <c:v>-0.20678284978242223</c:v>
                </c:pt>
                <c:pt idx="702">
                  <c:v>-0.2067833560613051</c:v>
                </c:pt>
                <c:pt idx="703">
                  <c:v>-0.20677953176726777</c:v>
                </c:pt>
                <c:pt idx="704">
                  <c:v>-0.20677171220347487</c:v>
                </c:pt>
                <c:pt idx="705">
                  <c:v>-0.20669537025761348</c:v>
                </c:pt>
                <c:pt idx="706">
                  <c:v>-0.20672426482499953</c:v>
                </c:pt>
                <c:pt idx="707">
                  <c:v>-0.20671953717035529</c:v>
                </c:pt>
                <c:pt idx="708">
                  <c:v>-0.20675381935815038</c:v>
                </c:pt>
                <c:pt idx="709">
                  <c:v>-0.20678909839222073</c:v>
                </c:pt>
                <c:pt idx="710">
                  <c:v>-0.20682489258550346</c:v>
                </c:pt>
                <c:pt idx="711">
                  <c:v>-0.20683148560521222</c:v>
                </c:pt>
                <c:pt idx="712">
                  <c:v>-0.20680556790502241</c:v>
                </c:pt>
                <c:pt idx="713">
                  <c:v>-0.20678004799294852</c:v>
                </c:pt>
                <c:pt idx="714">
                  <c:v>-0.20678808931004883</c:v>
                </c:pt>
                <c:pt idx="715">
                  <c:v>-0.20680017553588903</c:v>
                </c:pt>
                <c:pt idx="716">
                  <c:v>-0.20684157523659444</c:v>
                </c:pt>
                <c:pt idx="717">
                  <c:v>-0.206745198042528</c:v>
                </c:pt>
                <c:pt idx="718">
                  <c:v>-0.20677493428338284</c:v>
                </c:pt>
                <c:pt idx="719">
                  <c:v>-0.20677169817035532</c:v>
                </c:pt>
                <c:pt idx="720">
                  <c:v>-0.20680292922874111</c:v>
                </c:pt>
                <c:pt idx="721">
                  <c:v>-0.20683531550141915</c:v>
                </c:pt>
                <c:pt idx="722">
                  <c:v>-0.20687267874339826</c:v>
                </c:pt>
                <c:pt idx="723">
                  <c:v>-0.20688429202929962</c:v>
                </c:pt>
                <c:pt idx="724">
                  <c:v>-0.20695678490522529</c:v>
                </c:pt>
                <c:pt idx="725">
                  <c:v>-0.20695906086226898</c:v>
                </c:pt>
                <c:pt idx="726">
                  <c:v>-0.20699654499776426</c:v>
                </c:pt>
                <c:pt idx="727">
                  <c:v>-0.20699532066561044</c:v>
                </c:pt>
                <c:pt idx="728">
                  <c:v>-0.20696304312542685</c:v>
                </c:pt>
                <c:pt idx="729">
                  <c:v>-0.20697218290971026</c:v>
                </c:pt>
                <c:pt idx="730">
                  <c:v>-0.20698003175785887</c:v>
                </c:pt>
                <c:pt idx="731">
                  <c:v>-0.2070187016322306</c:v>
                </c:pt>
                <c:pt idx="732">
                  <c:v>-0.2069893012788438</c:v>
                </c:pt>
                <c:pt idx="733">
                  <c:v>-0.20702531731420681</c:v>
                </c:pt>
                <c:pt idx="734">
                  <c:v>-0.20699234428332158</c:v>
                </c:pt>
                <c:pt idx="735">
                  <c:v>-0.20702590486069122</c:v>
                </c:pt>
                <c:pt idx="736">
                  <c:v>-0.20702725681677528</c:v>
                </c:pt>
                <c:pt idx="737">
                  <c:v>-0.20703385194802007</c:v>
                </c:pt>
                <c:pt idx="738">
                  <c:v>-0.20704095992086718</c:v>
                </c:pt>
                <c:pt idx="739">
                  <c:v>-0.20701396945369976</c:v>
                </c:pt>
                <c:pt idx="740">
                  <c:v>-0.20708993487587654</c:v>
                </c:pt>
                <c:pt idx="741">
                  <c:v>-0.20699522860279693</c:v>
                </c:pt>
                <c:pt idx="742">
                  <c:v>-0.20709975578501402</c:v>
                </c:pt>
                <c:pt idx="743">
                  <c:v>-0.20707601031644113</c:v>
                </c:pt>
                <c:pt idx="744">
                  <c:v>-0.2070860423702473</c:v>
                </c:pt>
                <c:pt idx="745">
                  <c:v>-0.2071290495736024</c:v>
                </c:pt>
                <c:pt idx="746">
                  <c:v>-0.20706915270437423</c:v>
                </c:pt>
                <c:pt idx="747">
                  <c:v>-0.20714141217210202</c:v>
                </c:pt>
                <c:pt idx="748">
                  <c:v>-0.20706936326829548</c:v>
                </c:pt>
                <c:pt idx="749">
                  <c:v>-0.20706450644121632</c:v>
                </c:pt>
                <c:pt idx="750">
                  <c:v>-0.20705844560996464</c:v>
                </c:pt>
                <c:pt idx="751">
                  <c:v>-0.20705348794724121</c:v>
                </c:pt>
                <c:pt idx="752">
                  <c:v>-0.20705195196753212</c:v>
                </c:pt>
                <c:pt idx="753">
                  <c:v>-0.20701795971051581</c:v>
                </c:pt>
                <c:pt idx="754">
                  <c:v>-0.20702012942526279</c:v>
                </c:pt>
                <c:pt idx="755">
                  <c:v>-0.20702458440809676</c:v>
                </c:pt>
                <c:pt idx="756">
                  <c:v>-0.20703231908320927</c:v>
                </c:pt>
                <c:pt idx="757">
                  <c:v>-0.20703827899172961</c:v>
                </c:pt>
                <c:pt idx="758">
                  <c:v>-0.2070270849515615</c:v>
                </c:pt>
                <c:pt idx="759">
                  <c:v>-0.20696138917011903</c:v>
                </c:pt>
                <c:pt idx="760">
                  <c:v>-0.20698770496180618</c:v>
                </c:pt>
                <c:pt idx="761">
                  <c:v>-0.20694108045872983</c:v>
                </c:pt>
                <c:pt idx="762">
                  <c:v>-0.20693313672891328</c:v>
                </c:pt>
                <c:pt idx="763">
                  <c:v>-0.2069275524845858</c:v>
                </c:pt>
                <c:pt idx="764">
                  <c:v>-0.20697579083849754</c:v>
                </c:pt>
                <c:pt idx="765">
                  <c:v>-0.20695928580064293</c:v>
                </c:pt>
                <c:pt idx="766">
                  <c:v>-0.20712526078826943</c:v>
                </c:pt>
              </c:numCache>
            </c:numRef>
          </c:yVal>
          <c:smooth val="1"/>
          <c:extLst>
            <c:ext xmlns:c16="http://schemas.microsoft.com/office/drawing/2014/chart" uri="{C3380CC4-5D6E-409C-BE32-E72D297353CC}">
              <c16:uniqueId val="{00000001-1D01-4836-AC95-05C515BF92AB}"/>
            </c:ext>
          </c:extLst>
        </c:ser>
        <c:dLbls>
          <c:showLegendKey val="0"/>
          <c:showVal val="0"/>
          <c:showCatName val="0"/>
          <c:showSerName val="0"/>
          <c:showPercent val="0"/>
          <c:showBubbleSize val="0"/>
        </c:dLbls>
        <c:axId val="229992320"/>
        <c:axId val="230027264"/>
      </c:scatterChart>
      <c:valAx>
        <c:axId val="229992320"/>
        <c:scaling>
          <c:orientation val="minMax"/>
          <c:max val="20"/>
          <c:min val="12"/>
        </c:scaling>
        <c:delete val="0"/>
        <c:axPos val="b"/>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Time</a:t>
                </a:r>
                <a:r>
                  <a:rPr lang="en-US" sz="1600" baseline="0">
                    <a:solidFill>
                      <a:schemeClr val="tx1"/>
                    </a:solidFill>
                  </a:rPr>
                  <a:t>/h</a:t>
                </a:r>
                <a:endParaRPr lang="en-US" sz="1600">
                  <a:solidFill>
                    <a:schemeClr val="tx1"/>
                  </a:solidFill>
                </a:endParaRPr>
              </a:p>
            </c:rich>
          </c:tx>
          <c:overlay val="0"/>
          <c:spPr>
            <a:noFill/>
            <a:ln w="25400">
              <a:noFill/>
            </a:ln>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0" vert="horz"/>
          <a:lstStyle/>
          <a:p>
            <a:pPr>
              <a:defRPr sz="1400" b="0" i="0" u="none" strike="noStrike" baseline="0">
                <a:solidFill>
                  <a:srgbClr val="000000"/>
                </a:solidFill>
                <a:latin typeface="Calibri"/>
                <a:ea typeface="Calibri"/>
                <a:cs typeface="Calibri"/>
              </a:defRPr>
            </a:pPr>
            <a:endParaRPr lang="en-US"/>
          </a:p>
        </c:txPr>
        <c:crossAx val="230027264"/>
        <c:crosses val="autoZero"/>
        <c:crossBetween val="midCat"/>
        <c:majorUnit val="1"/>
      </c:valAx>
      <c:valAx>
        <c:axId val="230027264"/>
        <c:scaling>
          <c:orientation val="minMax"/>
          <c:max val="1"/>
          <c:min val="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   C''PEAK / pF </a:t>
                </a:r>
              </a:p>
            </c:rich>
          </c:tx>
          <c:layout>
            <c:manualLayout>
              <c:xMode val="edge"/>
              <c:yMode val="edge"/>
              <c:x val="0"/>
              <c:y val="0.2280206058101949"/>
            </c:manualLayout>
          </c:layout>
          <c:overlay val="0"/>
          <c:spPr>
            <a:noFill/>
            <a:ln w="25400">
              <a:noFill/>
            </a:ln>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29992320"/>
        <c:crossesAt val="-60"/>
        <c:crossBetween val="midCat"/>
      </c:valAx>
      <c:spPr>
        <a:noFill/>
        <a:ln w="25400">
          <a:noFill/>
        </a:ln>
      </c:spPr>
    </c:plotArea>
    <c:legend>
      <c:legendPos val="r"/>
      <c:layout>
        <c:manualLayout>
          <c:xMode val="edge"/>
          <c:yMode val="edge"/>
          <c:x val="0.21844844353870366"/>
          <c:y val="0.56993982356733885"/>
          <c:w val="0.56517616146684257"/>
          <c:h val="0.20107846003898636"/>
        </c:manualLayout>
      </c:layout>
      <c:overlay val="0"/>
      <c:txPr>
        <a:bodyPr/>
        <a:lstStyle/>
        <a:p>
          <a:pPr>
            <a:defRPr sz="1200"/>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9949840504351031"/>
          <c:y val="2.9758208696426439E-2"/>
        </c:manualLayout>
      </c:layout>
      <c:overlay val="0"/>
      <c:spPr>
        <a:noFill/>
        <a:ln w="25400">
          <a:noFill/>
        </a:ln>
      </c:spPr>
      <c:txPr>
        <a:bodyPr rot="0" spcFirstLastPara="1" vertOverflow="ellipsis" vert="horz" wrap="square" anchor="ctr" anchorCtr="1"/>
        <a:lstStyle/>
        <a:p>
          <a:pPr>
            <a:defRPr sz="1600" b="0" i="0" u="none" strike="noStrike" kern="1200" spc="0" baseline="0">
              <a:solidFill>
                <a:srgbClr val="FF0000"/>
              </a:solidFill>
              <a:latin typeface="+mn-lt"/>
              <a:ea typeface="+mn-ea"/>
              <a:cs typeface="+mn-cs"/>
            </a:defRPr>
          </a:pPr>
          <a:endParaRPr lang="en-US"/>
        </a:p>
      </c:txPr>
    </c:title>
    <c:autoTitleDeleted val="0"/>
    <c:plotArea>
      <c:layout>
        <c:manualLayout>
          <c:layoutTarget val="inner"/>
          <c:xMode val="edge"/>
          <c:yMode val="edge"/>
          <c:x val="0.19658774902386703"/>
          <c:y val="0.10452551278236125"/>
          <c:w val="0.75071019342370826"/>
          <c:h val="0.68713422201810637"/>
        </c:manualLayout>
      </c:layout>
      <c:scatterChart>
        <c:scatterStyle val="smoothMarker"/>
        <c:varyColors val="0"/>
        <c:ser>
          <c:idx val="0"/>
          <c:order val="0"/>
          <c:tx>
            <c:v>Re-heating</c:v>
          </c:tx>
          <c:spPr>
            <a:ln w="12700">
              <a:noFill/>
              <a:prstDash val="solid"/>
            </a:ln>
          </c:spPr>
          <c:marker>
            <c:symbol val="circle"/>
            <c:size val="3"/>
            <c:spPr>
              <a:solidFill>
                <a:srgbClr val="FF0000"/>
              </a:solidFill>
              <a:ln>
                <a:solidFill>
                  <a:srgbClr val="FF0000"/>
                </a:solidFill>
                <a:prstDash val="solid"/>
              </a:ln>
            </c:spPr>
          </c:marker>
          <c:trendline>
            <c:trendlineType val="linear"/>
            <c:dispRSqr val="0"/>
            <c:dispEq val="1"/>
            <c:trendlineLbl>
              <c:layout>
                <c:manualLayout>
                  <c:x val="-8.7755836096591655E-2"/>
                  <c:y val="-7.3837067168416618E-3"/>
                </c:manualLayout>
              </c:layout>
              <c:numFmt formatCode="General" sourceLinked="0"/>
            </c:trendlineLbl>
          </c:trendline>
          <c:xVal>
            <c:numRef>
              <c:f>'[3]Re-heating'!$D$5:$D$29</c:f>
              <c:numCache>
                <c:formatCode>General</c:formatCode>
                <c:ptCount val="25"/>
                <c:pt idx="0">
                  <c:v>-47.7</c:v>
                </c:pt>
                <c:pt idx="1">
                  <c:v>-47</c:v>
                </c:pt>
                <c:pt idx="2">
                  <c:v>-46.1</c:v>
                </c:pt>
                <c:pt idx="3">
                  <c:v>-45.1</c:v>
                </c:pt>
                <c:pt idx="4">
                  <c:v>-44.2</c:v>
                </c:pt>
                <c:pt idx="5">
                  <c:v>-43.3</c:v>
                </c:pt>
                <c:pt idx="6">
                  <c:v>-42.1</c:v>
                </c:pt>
                <c:pt idx="7">
                  <c:v>-41.1</c:v>
                </c:pt>
                <c:pt idx="8">
                  <c:v>-40.1</c:v>
                </c:pt>
                <c:pt idx="9">
                  <c:v>-38.799999999999997</c:v>
                </c:pt>
                <c:pt idx="10">
                  <c:v>-37.6</c:v>
                </c:pt>
                <c:pt idx="11">
                  <c:v>-36.5</c:v>
                </c:pt>
                <c:pt idx="12">
                  <c:v>-35.4</c:v>
                </c:pt>
                <c:pt idx="13">
                  <c:v>-34.1</c:v>
                </c:pt>
                <c:pt idx="14">
                  <c:v>-32.799999999999997</c:v>
                </c:pt>
                <c:pt idx="15">
                  <c:v>-31.5</c:v>
                </c:pt>
                <c:pt idx="16">
                  <c:v>-30.3</c:v>
                </c:pt>
                <c:pt idx="17">
                  <c:v>-29.1</c:v>
                </c:pt>
                <c:pt idx="18">
                  <c:v>-27.8</c:v>
                </c:pt>
                <c:pt idx="19">
                  <c:v>-26.4</c:v>
                </c:pt>
                <c:pt idx="20">
                  <c:v>-25.3</c:v>
                </c:pt>
                <c:pt idx="21">
                  <c:v>-24</c:v>
                </c:pt>
                <c:pt idx="22">
                  <c:v>-22.8</c:v>
                </c:pt>
                <c:pt idx="23">
                  <c:v>-21.5</c:v>
                </c:pt>
                <c:pt idx="24">
                  <c:v>-20.3</c:v>
                </c:pt>
              </c:numCache>
            </c:numRef>
          </c:xVal>
          <c:yVal>
            <c:numRef>
              <c:f>'[3]Re-heating'!$B$5:$B$29</c:f>
              <c:numCache>
                <c:formatCode>General</c:formatCode>
                <c:ptCount val="25"/>
                <c:pt idx="0">
                  <c:v>0.42282619999999999</c:v>
                </c:pt>
                <c:pt idx="1">
                  <c:v>0.42509380000000002</c:v>
                </c:pt>
                <c:pt idx="2">
                  <c:v>0.42760179999999998</c:v>
                </c:pt>
                <c:pt idx="3">
                  <c:v>0.43028490000000003</c:v>
                </c:pt>
                <c:pt idx="4">
                  <c:v>0.43297170000000001</c:v>
                </c:pt>
                <c:pt idx="5">
                  <c:v>0.43584440000000002</c:v>
                </c:pt>
                <c:pt idx="6">
                  <c:v>0.43889</c:v>
                </c:pt>
                <c:pt idx="7">
                  <c:v>0.44212230000000002</c:v>
                </c:pt>
                <c:pt idx="8">
                  <c:v>0.44560670000000002</c:v>
                </c:pt>
                <c:pt idx="9">
                  <c:v>0.44941219999999998</c:v>
                </c:pt>
                <c:pt idx="10">
                  <c:v>0.4531657</c:v>
                </c:pt>
                <c:pt idx="11">
                  <c:v>0.45703060000000001</c:v>
                </c:pt>
                <c:pt idx="12">
                  <c:v>0.46054970000000001</c:v>
                </c:pt>
                <c:pt idx="13">
                  <c:v>0.4638603</c:v>
                </c:pt>
                <c:pt idx="14">
                  <c:v>0.46731430000000002</c:v>
                </c:pt>
                <c:pt idx="15">
                  <c:v>0.4714334</c:v>
                </c:pt>
                <c:pt idx="16">
                  <c:v>0.47626249999999998</c:v>
                </c:pt>
                <c:pt idx="17">
                  <c:v>0.4824484</c:v>
                </c:pt>
                <c:pt idx="18">
                  <c:v>0.4900178</c:v>
                </c:pt>
                <c:pt idx="19">
                  <c:v>0.49910579999999999</c:v>
                </c:pt>
                <c:pt idx="20">
                  <c:v>0.50973020000000002</c:v>
                </c:pt>
                <c:pt idx="21">
                  <c:v>0.52231879999999997</c:v>
                </c:pt>
                <c:pt idx="22">
                  <c:v>0.53733850000000005</c:v>
                </c:pt>
                <c:pt idx="23">
                  <c:v>0.5547396</c:v>
                </c:pt>
                <c:pt idx="24">
                  <c:v>0.57398570000000004</c:v>
                </c:pt>
              </c:numCache>
            </c:numRef>
          </c:yVal>
          <c:smooth val="1"/>
          <c:extLst>
            <c:ext xmlns:c16="http://schemas.microsoft.com/office/drawing/2014/chart" uri="{C3380CC4-5D6E-409C-BE32-E72D297353CC}">
              <c16:uniqueId val="{00000000-2570-4272-90FA-E6F295147B87}"/>
            </c:ext>
          </c:extLst>
        </c:ser>
        <c:dLbls>
          <c:showLegendKey val="0"/>
          <c:showVal val="0"/>
          <c:showCatName val="0"/>
          <c:showSerName val="0"/>
          <c:showPercent val="0"/>
          <c:showBubbleSize val="0"/>
        </c:dLbls>
        <c:axId val="256341120"/>
        <c:axId val="256343040"/>
      </c:scatterChart>
      <c:valAx>
        <c:axId val="256341120"/>
        <c:scaling>
          <c:orientation val="minMax"/>
          <c:max val="-25"/>
          <c:min val="-50"/>
        </c:scaling>
        <c:delete val="0"/>
        <c:axPos val="b"/>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Temperature / </a:t>
                </a:r>
                <a:r>
                  <a:rPr lang="en-US" sz="1600" baseline="30000">
                    <a:solidFill>
                      <a:schemeClr val="tx1"/>
                    </a:solidFill>
                  </a:rPr>
                  <a:t>O</a:t>
                </a:r>
                <a:r>
                  <a:rPr lang="en-US" sz="1600">
                    <a:solidFill>
                      <a:schemeClr val="tx1"/>
                    </a:solidFill>
                  </a:rPr>
                  <a:t>C</a:t>
                </a:r>
              </a:p>
            </c:rich>
          </c:tx>
          <c:overlay val="0"/>
          <c:spPr>
            <a:noFill/>
            <a:ln w="25400">
              <a:noFill/>
            </a:ln>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0" vert="horz"/>
          <a:lstStyle/>
          <a:p>
            <a:pPr>
              <a:defRPr sz="1400" b="0" i="0" u="none" strike="noStrike" baseline="0">
                <a:solidFill>
                  <a:srgbClr val="000000"/>
                </a:solidFill>
                <a:latin typeface="Calibri"/>
                <a:ea typeface="Calibri"/>
                <a:cs typeface="Calibri"/>
              </a:defRPr>
            </a:pPr>
            <a:endParaRPr lang="en-US"/>
          </a:p>
        </c:txPr>
        <c:crossAx val="256343040"/>
        <c:crosses val="autoZero"/>
        <c:crossBetween val="midCat"/>
        <c:majorUnit val="5"/>
      </c:valAx>
      <c:valAx>
        <c:axId val="256343040"/>
        <c:scaling>
          <c:orientation val="minMax"/>
          <c:max val="1"/>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   C''PEAK / pF </a:t>
                </a:r>
              </a:p>
            </c:rich>
          </c:tx>
          <c:layout>
            <c:manualLayout>
              <c:xMode val="edge"/>
              <c:yMode val="edge"/>
              <c:x val="0"/>
              <c:y val="0.2172556214505916"/>
            </c:manualLayout>
          </c:layout>
          <c:overlay val="0"/>
          <c:spPr>
            <a:noFill/>
            <a:ln w="25400">
              <a:noFill/>
            </a:ln>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56341120"/>
        <c:crossesAt val="-60"/>
        <c:crossBetween val="midCat"/>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1709997734512046"/>
          <c:y val="7.1098403202392996E-2"/>
          <c:w val="0.71628745534533422"/>
          <c:h val="0.77900904535693372"/>
        </c:manualLayout>
      </c:layout>
      <c:scatterChart>
        <c:scatterStyle val="smoothMarker"/>
        <c:varyColors val="0"/>
        <c:ser>
          <c:idx val="6"/>
          <c:order val="1"/>
          <c:tx>
            <c:v>Shelf Temperature</c:v>
          </c:tx>
          <c:spPr>
            <a:ln w="6350" cap="rnd">
              <a:solidFill>
                <a:srgbClr val="FF0000"/>
              </a:solidFill>
              <a:round/>
            </a:ln>
            <a:effectLst/>
          </c:spPr>
          <c:marker>
            <c:symbol val="none"/>
          </c:marker>
          <c:xVal>
            <c:numRef>
              <c:f>'Process data log'!$B$375:$B$1143</c:f>
              <c:numCache>
                <c:formatCode>0.00</c:formatCode>
                <c:ptCount val="769"/>
                <c:pt idx="0">
                  <c:v>12.233333333333333</c:v>
                </c:pt>
                <c:pt idx="1">
                  <c:v>12.266666666666667</c:v>
                </c:pt>
                <c:pt idx="2">
                  <c:v>12.3</c:v>
                </c:pt>
                <c:pt idx="3">
                  <c:v>12.333333333333334</c:v>
                </c:pt>
                <c:pt idx="4">
                  <c:v>12.366666666666667</c:v>
                </c:pt>
                <c:pt idx="5">
                  <c:v>12.4</c:v>
                </c:pt>
                <c:pt idx="6">
                  <c:v>12.433333333333334</c:v>
                </c:pt>
                <c:pt idx="7">
                  <c:v>12.466666666666667</c:v>
                </c:pt>
                <c:pt idx="8">
                  <c:v>12.5</c:v>
                </c:pt>
                <c:pt idx="9">
                  <c:v>12.533333333333333</c:v>
                </c:pt>
                <c:pt idx="10">
                  <c:v>12.566666666666666</c:v>
                </c:pt>
                <c:pt idx="11">
                  <c:v>12.6</c:v>
                </c:pt>
                <c:pt idx="12">
                  <c:v>12.633333333333333</c:v>
                </c:pt>
                <c:pt idx="13">
                  <c:v>12.666666666666666</c:v>
                </c:pt>
                <c:pt idx="14">
                  <c:v>12.7</c:v>
                </c:pt>
                <c:pt idx="15">
                  <c:v>12.733333333333333</c:v>
                </c:pt>
                <c:pt idx="16">
                  <c:v>12.766666666666667</c:v>
                </c:pt>
                <c:pt idx="17">
                  <c:v>12.8</c:v>
                </c:pt>
                <c:pt idx="18">
                  <c:v>12.833333333333334</c:v>
                </c:pt>
                <c:pt idx="19">
                  <c:v>12.866666666666667</c:v>
                </c:pt>
                <c:pt idx="20">
                  <c:v>12.9</c:v>
                </c:pt>
                <c:pt idx="21">
                  <c:v>12.933333333333334</c:v>
                </c:pt>
                <c:pt idx="22">
                  <c:v>12.966666666666667</c:v>
                </c:pt>
                <c:pt idx="23">
                  <c:v>13</c:v>
                </c:pt>
                <c:pt idx="24">
                  <c:v>13.033333333333333</c:v>
                </c:pt>
                <c:pt idx="25">
                  <c:v>13.066666666666666</c:v>
                </c:pt>
                <c:pt idx="26">
                  <c:v>13.1</c:v>
                </c:pt>
                <c:pt idx="27">
                  <c:v>13.133333333333333</c:v>
                </c:pt>
                <c:pt idx="28">
                  <c:v>13.166666666666666</c:v>
                </c:pt>
                <c:pt idx="29">
                  <c:v>13.2</c:v>
                </c:pt>
                <c:pt idx="30">
                  <c:v>13.233333333333333</c:v>
                </c:pt>
                <c:pt idx="31">
                  <c:v>13.266666666666667</c:v>
                </c:pt>
                <c:pt idx="32">
                  <c:v>13.3</c:v>
                </c:pt>
                <c:pt idx="33">
                  <c:v>13.333333333333334</c:v>
                </c:pt>
                <c:pt idx="34">
                  <c:v>13.366666666666667</c:v>
                </c:pt>
                <c:pt idx="35">
                  <c:v>13.4</c:v>
                </c:pt>
                <c:pt idx="36">
                  <c:v>13.433333333333334</c:v>
                </c:pt>
                <c:pt idx="37">
                  <c:v>13.466666666666667</c:v>
                </c:pt>
                <c:pt idx="38">
                  <c:v>13.5</c:v>
                </c:pt>
                <c:pt idx="39">
                  <c:v>13.533333333333333</c:v>
                </c:pt>
                <c:pt idx="40">
                  <c:v>13.566666666666666</c:v>
                </c:pt>
                <c:pt idx="41">
                  <c:v>13.6</c:v>
                </c:pt>
                <c:pt idx="42">
                  <c:v>13.633333333333333</c:v>
                </c:pt>
                <c:pt idx="43">
                  <c:v>13.666666666666666</c:v>
                </c:pt>
                <c:pt idx="44">
                  <c:v>13.7</c:v>
                </c:pt>
                <c:pt idx="45">
                  <c:v>13.733333333333333</c:v>
                </c:pt>
                <c:pt idx="46">
                  <c:v>13.766666666666667</c:v>
                </c:pt>
                <c:pt idx="47">
                  <c:v>13.8</c:v>
                </c:pt>
                <c:pt idx="48">
                  <c:v>13.833333333333334</c:v>
                </c:pt>
                <c:pt idx="49">
                  <c:v>13.866666666666667</c:v>
                </c:pt>
                <c:pt idx="50">
                  <c:v>13.9</c:v>
                </c:pt>
                <c:pt idx="51">
                  <c:v>13.933333333333334</c:v>
                </c:pt>
                <c:pt idx="52">
                  <c:v>13.966666666666667</c:v>
                </c:pt>
                <c:pt idx="53">
                  <c:v>14</c:v>
                </c:pt>
                <c:pt idx="54">
                  <c:v>14.033333333333333</c:v>
                </c:pt>
                <c:pt idx="55">
                  <c:v>14.066666666666666</c:v>
                </c:pt>
                <c:pt idx="56">
                  <c:v>14.1</c:v>
                </c:pt>
                <c:pt idx="57">
                  <c:v>14.133333333333333</c:v>
                </c:pt>
                <c:pt idx="58">
                  <c:v>14.166666666666666</c:v>
                </c:pt>
                <c:pt idx="59">
                  <c:v>14.2</c:v>
                </c:pt>
                <c:pt idx="60">
                  <c:v>14.233333333333333</c:v>
                </c:pt>
                <c:pt idx="61">
                  <c:v>14.266666666666667</c:v>
                </c:pt>
                <c:pt idx="62">
                  <c:v>14.3</c:v>
                </c:pt>
                <c:pt idx="63">
                  <c:v>14.333333333333334</c:v>
                </c:pt>
                <c:pt idx="64">
                  <c:v>14.366666666666667</c:v>
                </c:pt>
                <c:pt idx="65">
                  <c:v>14.4</c:v>
                </c:pt>
                <c:pt idx="66">
                  <c:v>14.433333333333334</c:v>
                </c:pt>
                <c:pt idx="67">
                  <c:v>14.466666666666667</c:v>
                </c:pt>
                <c:pt idx="68">
                  <c:v>14.5</c:v>
                </c:pt>
                <c:pt idx="69">
                  <c:v>14.533333333333333</c:v>
                </c:pt>
                <c:pt idx="70">
                  <c:v>14.566666666666666</c:v>
                </c:pt>
                <c:pt idx="71">
                  <c:v>14.6</c:v>
                </c:pt>
                <c:pt idx="72">
                  <c:v>14.633333333333333</c:v>
                </c:pt>
                <c:pt idx="73">
                  <c:v>14.666666666666666</c:v>
                </c:pt>
                <c:pt idx="74">
                  <c:v>14.7</c:v>
                </c:pt>
                <c:pt idx="75">
                  <c:v>14.733333333333333</c:v>
                </c:pt>
                <c:pt idx="76">
                  <c:v>14.766666666666667</c:v>
                </c:pt>
                <c:pt idx="77">
                  <c:v>14.8</c:v>
                </c:pt>
                <c:pt idx="78">
                  <c:v>14.833333333333334</c:v>
                </c:pt>
                <c:pt idx="79">
                  <c:v>14.866666666666667</c:v>
                </c:pt>
                <c:pt idx="80">
                  <c:v>14.9</c:v>
                </c:pt>
                <c:pt idx="81">
                  <c:v>14.933333333333334</c:v>
                </c:pt>
                <c:pt idx="82">
                  <c:v>14.966666666666667</c:v>
                </c:pt>
                <c:pt idx="83">
                  <c:v>15</c:v>
                </c:pt>
                <c:pt idx="84">
                  <c:v>15.033333333333333</c:v>
                </c:pt>
                <c:pt idx="85">
                  <c:v>15.066666666666666</c:v>
                </c:pt>
                <c:pt idx="86">
                  <c:v>15.1</c:v>
                </c:pt>
                <c:pt idx="87">
                  <c:v>15.133333333333333</c:v>
                </c:pt>
                <c:pt idx="88">
                  <c:v>15.166666666666666</c:v>
                </c:pt>
                <c:pt idx="89">
                  <c:v>15.2</c:v>
                </c:pt>
                <c:pt idx="90">
                  <c:v>15.233333333333333</c:v>
                </c:pt>
                <c:pt idx="91">
                  <c:v>15.266666666666667</c:v>
                </c:pt>
                <c:pt idx="92">
                  <c:v>15.3</c:v>
                </c:pt>
                <c:pt idx="93">
                  <c:v>15.333333333333334</c:v>
                </c:pt>
                <c:pt idx="94">
                  <c:v>15.366666666666667</c:v>
                </c:pt>
                <c:pt idx="95">
                  <c:v>15.4</c:v>
                </c:pt>
                <c:pt idx="96">
                  <c:v>15.433333333333334</c:v>
                </c:pt>
                <c:pt idx="97">
                  <c:v>15.466666666666667</c:v>
                </c:pt>
                <c:pt idx="98">
                  <c:v>15.5</c:v>
                </c:pt>
                <c:pt idx="99">
                  <c:v>15.533333333333333</c:v>
                </c:pt>
                <c:pt idx="100">
                  <c:v>15.566666666666666</c:v>
                </c:pt>
                <c:pt idx="101">
                  <c:v>15.6</c:v>
                </c:pt>
                <c:pt idx="102">
                  <c:v>15.633333333333333</c:v>
                </c:pt>
                <c:pt idx="103">
                  <c:v>15.666666666666666</c:v>
                </c:pt>
                <c:pt idx="104">
                  <c:v>15.7</c:v>
                </c:pt>
                <c:pt idx="105">
                  <c:v>15.733333333333333</c:v>
                </c:pt>
                <c:pt idx="106">
                  <c:v>15.766666666666667</c:v>
                </c:pt>
                <c:pt idx="107">
                  <c:v>15.8</c:v>
                </c:pt>
                <c:pt idx="108">
                  <c:v>15.833333333333334</c:v>
                </c:pt>
                <c:pt idx="109">
                  <c:v>15.866666666666667</c:v>
                </c:pt>
                <c:pt idx="110">
                  <c:v>15.9</c:v>
                </c:pt>
                <c:pt idx="111">
                  <c:v>15.933333333333334</c:v>
                </c:pt>
                <c:pt idx="112">
                  <c:v>15.966666666666667</c:v>
                </c:pt>
                <c:pt idx="113">
                  <c:v>16</c:v>
                </c:pt>
                <c:pt idx="114">
                  <c:v>16.033333333333335</c:v>
                </c:pt>
                <c:pt idx="115">
                  <c:v>16.066666666666666</c:v>
                </c:pt>
                <c:pt idx="116">
                  <c:v>16.100000000000001</c:v>
                </c:pt>
                <c:pt idx="117">
                  <c:v>16.133333333333333</c:v>
                </c:pt>
                <c:pt idx="118">
                  <c:v>16.166666666666668</c:v>
                </c:pt>
                <c:pt idx="119">
                  <c:v>16.2</c:v>
                </c:pt>
                <c:pt idx="120">
                  <c:v>16.233333333333334</c:v>
                </c:pt>
                <c:pt idx="121">
                  <c:v>16.266666666666666</c:v>
                </c:pt>
                <c:pt idx="122">
                  <c:v>16.3</c:v>
                </c:pt>
                <c:pt idx="123">
                  <c:v>16.333333333333332</c:v>
                </c:pt>
                <c:pt idx="124">
                  <c:v>16.366666666666667</c:v>
                </c:pt>
                <c:pt idx="125">
                  <c:v>16.399999999999999</c:v>
                </c:pt>
                <c:pt idx="126">
                  <c:v>16.433333333333334</c:v>
                </c:pt>
                <c:pt idx="127">
                  <c:v>16.466666666666665</c:v>
                </c:pt>
                <c:pt idx="128">
                  <c:v>16.5</c:v>
                </c:pt>
                <c:pt idx="129">
                  <c:v>16.533333333333335</c:v>
                </c:pt>
                <c:pt idx="130">
                  <c:v>16.566666666666666</c:v>
                </c:pt>
                <c:pt idx="131">
                  <c:v>16.600000000000001</c:v>
                </c:pt>
                <c:pt idx="132">
                  <c:v>16.633333333333333</c:v>
                </c:pt>
                <c:pt idx="133">
                  <c:v>16.666666666666668</c:v>
                </c:pt>
                <c:pt idx="134">
                  <c:v>16.7</c:v>
                </c:pt>
                <c:pt idx="135">
                  <c:v>16.733333333333334</c:v>
                </c:pt>
                <c:pt idx="136">
                  <c:v>16.766666666666666</c:v>
                </c:pt>
                <c:pt idx="137">
                  <c:v>16.8</c:v>
                </c:pt>
                <c:pt idx="138">
                  <c:v>16.833333333333332</c:v>
                </c:pt>
                <c:pt idx="139">
                  <c:v>16.866666666666667</c:v>
                </c:pt>
                <c:pt idx="140">
                  <c:v>16.899999999999999</c:v>
                </c:pt>
                <c:pt idx="141">
                  <c:v>16.933333333333334</c:v>
                </c:pt>
                <c:pt idx="142">
                  <c:v>16.966666666666665</c:v>
                </c:pt>
                <c:pt idx="143">
                  <c:v>17</c:v>
                </c:pt>
                <c:pt idx="144">
                  <c:v>17.033333333333335</c:v>
                </c:pt>
                <c:pt idx="145">
                  <c:v>17.066666666666666</c:v>
                </c:pt>
                <c:pt idx="146">
                  <c:v>17.100000000000001</c:v>
                </c:pt>
                <c:pt idx="147">
                  <c:v>17.133333333333333</c:v>
                </c:pt>
                <c:pt idx="148">
                  <c:v>17.166666666666668</c:v>
                </c:pt>
                <c:pt idx="149">
                  <c:v>17.2</c:v>
                </c:pt>
                <c:pt idx="150">
                  <c:v>17.233333333333334</c:v>
                </c:pt>
                <c:pt idx="151">
                  <c:v>17.266666666666666</c:v>
                </c:pt>
                <c:pt idx="152">
                  <c:v>17.3</c:v>
                </c:pt>
                <c:pt idx="153">
                  <c:v>17.333333333333332</c:v>
                </c:pt>
                <c:pt idx="154">
                  <c:v>17.366666666666667</c:v>
                </c:pt>
                <c:pt idx="155">
                  <c:v>17.399999999999999</c:v>
                </c:pt>
                <c:pt idx="156">
                  <c:v>17.433333333333334</c:v>
                </c:pt>
                <c:pt idx="157">
                  <c:v>17.466666666666665</c:v>
                </c:pt>
                <c:pt idx="158">
                  <c:v>17.5</c:v>
                </c:pt>
                <c:pt idx="159">
                  <c:v>17.533333333333335</c:v>
                </c:pt>
                <c:pt idx="160">
                  <c:v>17.566666666666666</c:v>
                </c:pt>
                <c:pt idx="161">
                  <c:v>17.600000000000001</c:v>
                </c:pt>
                <c:pt idx="162">
                  <c:v>17.633333333333333</c:v>
                </c:pt>
                <c:pt idx="163">
                  <c:v>17.666666666666668</c:v>
                </c:pt>
                <c:pt idx="164">
                  <c:v>17.7</c:v>
                </c:pt>
                <c:pt idx="165">
                  <c:v>17.733333333333334</c:v>
                </c:pt>
                <c:pt idx="166">
                  <c:v>17.766666666666666</c:v>
                </c:pt>
                <c:pt idx="167">
                  <c:v>17.8</c:v>
                </c:pt>
                <c:pt idx="168">
                  <c:v>17.833333333333332</c:v>
                </c:pt>
                <c:pt idx="169">
                  <c:v>17.866666666666667</c:v>
                </c:pt>
                <c:pt idx="170">
                  <c:v>17.899999999999999</c:v>
                </c:pt>
                <c:pt idx="171">
                  <c:v>17.933333333333334</c:v>
                </c:pt>
                <c:pt idx="172">
                  <c:v>17.966666666666665</c:v>
                </c:pt>
                <c:pt idx="173">
                  <c:v>18</c:v>
                </c:pt>
                <c:pt idx="174">
                  <c:v>18.033333333333335</c:v>
                </c:pt>
                <c:pt idx="175">
                  <c:v>18.066666666666666</c:v>
                </c:pt>
                <c:pt idx="176">
                  <c:v>18.100000000000001</c:v>
                </c:pt>
                <c:pt idx="177">
                  <c:v>18.133333333333333</c:v>
                </c:pt>
                <c:pt idx="178">
                  <c:v>18.166666666666668</c:v>
                </c:pt>
                <c:pt idx="179">
                  <c:v>18.2</c:v>
                </c:pt>
                <c:pt idx="180">
                  <c:v>18.233333333333334</c:v>
                </c:pt>
                <c:pt idx="181">
                  <c:v>18.266666666666666</c:v>
                </c:pt>
                <c:pt idx="182">
                  <c:v>18.3</c:v>
                </c:pt>
                <c:pt idx="183">
                  <c:v>18.333333333333332</c:v>
                </c:pt>
                <c:pt idx="184">
                  <c:v>18.366666666666667</c:v>
                </c:pt>
                <c:pt idx="185">
                  <c:v>18.399999999999999</c:v>
                </c:pt>
                <c:pt idx="186">
                  <c:v>18.433333333333334</c:v>
                </c:pt>
                <c:pt idx="187">
                  <c:v>18.466666666666665</c:v>
                </c:pt>
                <c:pt idx="188">
                  <c:v>18.5</c:v>
                </c:pt>
                <c:pt idx="189">
                  <c:v>18.533333333333335</c:v>
                </c:pt>
                <c:pt idx="190">
                  <c:v>18.566666666666666</c:v>
                </c:pt>
                <c:pt idx="191">
                  <c:v>18.600000000000001</c:v>
                </c:pt>
                <c:pt idx="192">
                  <c:v>18.633333333333333</c:v>
                </c:pt>
                <c:pt idx="193">
                  <c:v>18.666666666666668</c:v>
                </c:pt>
                <c:pt idx="194">
                  <c:v>18.7</c:v>
                </c:pt>
                <c:pt idx="195">
                  <c:v>18.733333333333334</c:v>
                </c:pt>
                <c:pt idx="196">
                  <c:v>18.766666666666666</c:v>
                </c:pt>
                <c:pt idx="197">
                  <c:v>18.8</c:v>
                </c:pt>
                <c:pt idx="198">
                  <c:v>18.833333333333332</c:v>
                </c:pt>
                <c:pt idx="199">
                  <c:v>18.866666666666667</c:v>
                </c:pt>
                <c:pt idx="200">
                  <c:v>18.899999999999999</c:v>
                </c:pt>
                <c:pt idx="201">
                  <c:v>18.933333333333334</c:v>
                </c:pt>
                <c:pt idx="202">
                  <c:v>18.966666666666665</c:v>
                </c:pt>
                <c:pt idx="203">
                  <c:v>19</c:v>
                </c:pt>
                <c:pt idx="204">
                  <c:v>19.033333333333335</c:v>
                </c:pt>
                <c:pt idx="205">
                  <c:v>19.066666666666666</c:v>
                </c:pt>
                <c:pt idx="206">
                  <c:v>19.100000000000001</c:v>
                </c:pt>
                <c:pt idx="207">
                  <c:v>19.133333333333333</c:v>
                </c:pt>
                <c:pt idx="208">
                  <c:v>19.166666666666668</c:v>
                </c:pt>
                <c:pt idx="209">
                  <c:v>19.2</c:v>
                </c:pt>
                <c:pt idx="210">
                  <c:v>19.233333333333334</c:v>
                </c:pt>
                <c:pt idx="211">
                  <c:v>19.266666666666666</c:v>
                </c:pt>
                <c:pt idx="212">
                  <c:v>19.3</c:v>
                </c:pt>
                <c:pt idx="213">
                  <c:v>19.333333333333332</c:v>
                </c:pt>
                <c:pt idx="214">
                  <c:v>19.366666666666667</c:v>
                </c:pt>
                <c:pt idx="215">
                  <c:v>19.399999999999999</c:v>
                </c:pt>
                <c:pt idx="216">
                  <c:v>19.433333333333334</c:v>
                </c:pt>
                <c:pt idx="217">
                  <c:v>19.466666666666665</c:v>
                </c:pt>
                <c:pt idx="218">
                  <c:v>19.5</c:v>
                </c:pt>
                <c:pt idx="219">
                  <c:v>19.533333333333335</c:v>
                </c:pt>
                <c:pt idx="220">
                  <c:v>19.566666666666666</c:v>
                </c:pt>
                <c:pt idx="221">
                  <c:v>19.600000000000001</c:v>
                </c:pt>
                <c:pt idx="222">
                  <c:v>19.633333333333333</c:v>
                </c:pt>
                <c:pt idx="223">
                  <c:v>19.666666666666668</c:v>
                </c:pt>
                <c:pt idx="224">
                  <c:v>19.7</c:v>
                </c:pt>
                <c:pt idx="225">
                  <c:v>19.733333333333334</c:v>
                </c:pt>
                <c:pt idx="226">
                  <c:v>19.766666666666666</c:v>
                </c:pt>
                <c:pt idx="227">
                  <c:v>19.8</c:v>
                </c:pt>
                <c:pt idx="228">
                  <c:v>19.833333333333332</c:v>
                </c:pt>
                <c:pt idx="229">
                  <c:v>19.866666666666667</c:v>
                </c:pt>
                <c:pt idx="230">
                  <c:v>19.899999999999999</c:v>
                </c:pt>
                <c:pt idx="231">
                  <c:v>19.933333333333334</c:v>
                </c:pt>
                <c:pt idx="232">
                  <c:v>19.966666666666665</c:v>
                </c:pt>
                <c:pt idx="233">
                  <c:v>20</c:v>
                </c:pt>
                <c:pt idx="234">
                  <c:v>20.033333333333335</c:v>
                </c:pt>
                <c:pt idx="235">
                  <c:v>20.066666666666666</c:v>
                </c:pt>
                <c:pt idx="236">
                  <c:v>20.100000000000001</c:v>
                </c:pt>
                <c:pt idx="237">
                  <c:v>20.133333333333333</c:v>
                </c:pt>
                <c:pt idx="238">
                  <c:v>20.166666666666668</c:v>
                </c:pt>
                <c:pt idx="239">
                  <c:v>20.2</c:v>
                </c:pt>
                <c:pt idx="240">
                  <c:v>20.233333333333334</c:v>
                </c:pt>
                <c:pt idx="241">
                  <c:v>20.266666666666666</c:v>
                </c:pt>
                <c:pt idx="242">
                  <c:v>20.3</c:v>
                </c:pt>
                <c:pt idx="243">
                  <c:v>20.333333333333332</c:v>
                </c:pt>
                <c:pt idx="244">
                  <c:v>20.366666666666667</c:v>
                </c:pt>
                <c:pt idx="245">
                  <c:v>20.399999999999999</c:v>
                </c:pt>
                <c:pt idx="246">
                  <c:v>20.433333333333334</c:v>
                </c:pt>
                <c:pt idx="247">
                  <c:v>20.466666666666665</c:v>
                </c:pt>
                <c:pt idx="248">
                  <c:v>20.5</c:v>
                </c:pt>
                <c:pt idx="249">
                  <c:v>20.533333333333335</c:v>
                </c:pt>
                <c:pt idx="250">
                  <c:v>20.566666666666666</c:v>
                </c:pt>
                <c:pt idx="251">
                  <c:v>20.6</c:v>
                </c:pt>
                <c:pt idx="252">
                  <c:v>20.633333333333333</c:v>
                </c:pt>
                <c:pt idx="253">
                  <c:v>20.666666666666668</c:v>
                </c:pt>
                <c:pt idx="254">
                  <c:v>20.7</c:v>
                </c:pt>
                <c:pt idx="255">
                  <c:v>20.733333333333334</c:v>
                </c:pt>
                <c:pt idx="256">
                  <c:v>20.766666666666666</c:v>
                </c:pt>
                <c:pt idx="257">
                  <c:v>20.8</c:v>
                </c:pt>
                <c:pt idx="258">
                  <c:v>20.833333333333332</c:v>
                </c:pt>
                <c:pt idx="259">
                  <c:v>20.866666666666667</c:v>
                </c:pt>
                <c:pt idx="260">
                  <c:v>20.9</c:v>
                </c:pt>
                <c:pt idx="261">
                  <c:v>20.933333333333334</c:v>
                </c:pt>
                <c:pt idx="262">
                  <c:v>20.966666666666665</c:v>
                </c:pt>
                <c:pt idx="263">
                  <c:v>21</c:v>
                </c:pt>
                <c:pt idx="264">
                  <c:v>21.033333333333335</c:v>
                </c:pt>
                <c:pt idx="265">
                  <c:v>21.066666666666666</c:v>
                </c:pt>
                <c:pt idx="266">
                  <c:v>21.1</c:v>
                </c:pt>
                <c:pt idx="267">
                  <c:v>21.133333333333333</c:v>
                </c:pt>
                <c:pt idx="268">
                  <c:v>21.166666666666668</c:v>
                </c:pt>
                <c:pt idx="269">
                  <c:v>21.2</c:v>
                </c:pt>
                <c:pt idx="270">
                  <c:v>21.233333333333334</c:v>
                </c:pt>
                <c:pt idx="271">
                  <c:v>21.266666666666666</c:v>
                </c:pt>
                <c:pt idx="272">
                  <c:v>21.3</c:v>
                </c:pt>
                <c:pt idx="273">
                  <c:v>21.333333333333332</c:v>
                </c:pt>
                <c:pt idx="274">
                  <c:v>21.366666666666667</c:v>
                </c:pt>
                <c:pt idx="275">
                  <c:v>21.4</c:v>
                </c:pt>
                <c:pt idx="276">
                  <c:v>21.433333333333334</c:v>
                </c:pt>
                <c:pt idx="277">
                  <c:v>21.466666666666665</c:v>
                </c:pt>
                <c:pt idx="278">
                  <c:v>21.5</c:v>
                </c:pt>
                <c:pt idx="279">
                  <c:v>21.533333333333335</c:v>
                </c:pt>
                <c:pt idx="280">
                  <c:v>21.566666666666666</c:v>
                </c:pt>
                <c:pt idx="281">
                  <c:v>21.6</c:v>
                </c:pt>
                <c:pt idx="282">
                  <c:v>21.633333333333333</c:v>
                </c:pt>
                <c:pt idx="283">
                  <c:v>21.666666666666668</c:v>
                </c:pt>
                <c:pt idx="284">
                  <c:v>21.7</c:v>
                </c:pt>
                <c:pt idx="285">
                  <c:v>21.733333333333334</c:v>
                </c:pt>
                <c:pt idx="286">
                  <c:v>21.766666666666666</c:v>
                </c:pt>
                <c:pt idx="287">
                  <c:v>21.8</c:v>
                </c:pt>
                <c:pt idx="288">
                  <c:v>21.833333333333332</c:v>
                </c:pt>
                <c:pt idx="289">
                  <c:v>21.866666666666667</c:v>
                </c:pt>
                <c:pt idx="290">
                  <c:v>21.9</c:v>
                </c:pt>
                <c:pt idx="291">
                  <c:v>21.933333333333334</c:v>
                </c:pt>
                <c:pt idx="292">
                  <c:v>21.966666666666665</c:v>
                </c:pt>
                <c:pt idx="293">
                  <c:v>22</c:v>
                </c:pt>
                <c:pt idx="294">
                  <c:v>22.033333333333335</c:v>
                </c:pt>
                <c:pt idx="295">
                  <c:v>22.066666666666666</c:v>
                </c:pt>
                <c:pt idx="296">
                  <c:v>22.1</c:v>
                </c:pt>
                <c:pt idx="297">
                  <c:v>22.133333333333333</c:v>
                </c:pt>
                <c:pt idx="298">
                  <c:v>22.166666666666668</c:v>
                </c:pt>
                <c:pt idx="299">
                  <c:v>22.2</c:v>
                </c:pt>
                <c:pt idx="300">
                  <c:v>22.233333333333334</c:v>
                </c:pt>
                <c:pt idx="301">
                  <c:v>22.266666666666666</c:v>
                </c:pt>
                <c:pt idx="302">
                  <c:v>22.3</c:v>
                </c:pt>
                <c:pt idx="303">
                  <c:v>22.333333333333332</c:v>
                </c:pt>
                <c:pt idx="304">
                  <c:v>22.366666666666667</c:v>
                </c:pt>
                <c:pt idx="305">
                  <c:v>22.4</c:v>
                </c:pt>
                <c:pt idx="306">
                  <c:v>22.433333333333334</c:v>
                </c:pt>
                <c:pt idx="307">
                  <c:v>22.466666666666665</c:v>
                </c:pt>
                <c:pt idx="308">
                  <c:v>22.5</c:v>
                </c:pt>
                <c:pt idx="309">
                  <c:v>22.533333333333335</c:v>
                </c:pt>
                <c:pt idx="310">
                  <c:v>22.566666666666666</c:v>
                </c:pt>
                <c:pt idx="311">
                  <c:v>22.6</c:v>
                </c:pt>
                <c:pt idx="312">
                  <c:v>22.633333333333333</c:v>
                </c:pt>
                <c:pt idx="313">
                  <c:v>22.666666666666668</c:v>
                </c:pt>
                <c:pt idx="314">
                  <c:v>22.7</c:v>
                </c:pt>
                <c:pt idx="315">
                  <c:v>22.733333333333334</c:v>
                </c:pt>
                <c:pt idx="316">
                  <c:v>22.766666666666666</c:v>
                </c:pt>
                <c:pt idx="317">
                  <c:v>22.8</c:v>
                </c:pt>
                <c:pt idx="318">
                  <c:v>22.833333333333332</c:v>
                </c:pt>
                <c:pt idx="319">
                  <c:v>22.866666666666667</c:v>
                </c:pt>
                <c:pt idx="320">
                  <c:v>22.9</c:v>
                </c:pt>
                <c:pt idx="321">
                  <c:v>22.933333333333334</c:v>
                </c:pt>
                <c:pt idx="322">
                  <c:v>22.966666666666665</c:v>
                </c:pt>
                <c:pt idx="323">
                  <c:v>23</c:v>
                </c:pt>
                <c:pt idx="324">
                  <c:v>23.033333333333335</c:v>
                </c:pt>
                <c:pt idx="325">
                  <c:v>23.066666666666666</c:v>
                </c:pt>
                <c:pt idx="326">
                  <c:v>23.1</c:v>
                </c:pt>
                <c:pt idx="327">
                  <c:v>23.133333333333333</c:v>
                </c:pt>
                <c:pt idx="328">
                  <c:v>23.166666666666668</c:v>
                </c:pt>
                <c:pt idx="329">
                  <c:v>23.2</c:v>
                </c:pt>
                <c:pt idx="330">
                  <c:v>23.233333333333334</c:v>
                </c:pt>
                <c:pt idx="331">
                  <c:v>23.266666666666666</c:v>
                </c:pt>
                <c:pt idx="332">
                  <c:v>23.3</c:v>
                </c:pt>
                <c:pt idx="333">
                  <c:v>23.333333333333332</c:v>
                </c:pt>
                <c:pt idx="334">
                  <c:v>23.366666666666667</c:v>
                </c:pt>
                <c:pt idx="335">
                  <c:v>23.4</c:v>
                </c:pt>
                <c:pt idx="336">
                  <c:v>23.433333333333334</c:v>
                </c:pt>
                <c:pt idx="337">
                  <c:v>23.466666666666665</c:v>
                </c:pt>
                <c:pt idx="338">
                  <c:v>23.5</c:v>
                </c:pt>
                <c:pt idx="339">
                  <c:v>23.533333333333335</c:v>
                </c:pt>
                <c:pt idx="340">
                  <c:v>23.566666666666666</c:v>
                </c:pt>
                <c:pt idx="341">
                  <c:v>23.6</c:v>
                </c:pt>
                <c:pt idx="342">
                  <c:v>23.633333333333333</c:v>
                </c:pt>
                <c:pt idx="343">
                  <c:v>23.666666666666668</c:v>
                </c:pt>
                <c:pt idx="344">
                  <c:v>23.7</c:v>
                </c:pt>
                <c:pt idx="345">
                  <c:v>23.733333333333334</c:v>
                </c:pt>
                <c:pt idx="346">
                  <c:v>23.766666666666666</c:v>
                </c:pt>
                <c:pt idx="347">
                  <c:v>23.8</c:v>
                </c:pt>
                <c:pt idx="348">
                  <c:v>23.833333333333332</c:v>
                </c:pt>
                <c:pt idx="349">
                  <c:v>23.866666666666667</c:v>
                </c:pt>
                <c:pt idx="350">
                  <c:v>23.9</c:v>
                </c:pt>
                <c:pt idx="351">
                  <c:v>23.933333333333334</c:v>
                </c:pt>
                <c:pt idx="352">
                  <c:v>23.966666666666665</c:v>
                </c:pt>
                <c:pt idx="353">
                  <c:v>24</c:v>
                </c:pt>
                <c:pt idx="354">
                  <c:v>24.033333333333335</c:v>
                </c:pt>
                <c:pt idx="355">
                  <c:v>24.066666666666666</c:v>
                </c:pt>
                <c:pt idx="356">
                  <c:v>24.1</c:v>
                </c:pt>
                <c:pt idx="357">
                  <c:v>24.133333333333333</c:v>
                </c:pt>
                <c:pt idx="358">
                  <c:v>24.166666666666668</c:v>
                </c:pt>
                <c:pt idx="359">
                  <c:v>24.2</c:v>
                </c:pt>
                <c:pt idx="360">
                  <c:v>24.233333333333334</c:v>
                </c:pt>
                <c:pt idx="361">
                  <c:v>24.266666666666666</c:v>
                </c:pt>
                <c:pt idx="362">
                  <c:v>24.3</c:v>
                </c:pt>
                <c:pt idx="363">
                  <c:v>24.333333333333332</c:v>
                </c:pt>
                <c:pt idx="364">
                  <c:v>24.366666666666667</c:v>
                </c:pt>
                <c:pt idx="365">
                  <c:v>24.4</c:v>
                </c:pt>
                <c:pt idx="366">
                  <c:v>24.433333333333334</c:v>
                </c:pt>
                <c:pt idx="367">
                  <c:v>24.466666666666665</c:v>
                </c:pt>
                <c:pt idx="368">
                  <c:v>24.5</c:v>
                </c:pt>
                <c:pt idx="369">
                  <c:v>24.533333333333335</c:v>
                </c:pt>
                <c:pt idx="370">
                  <c:v>24.566666666666666</c:v>
                </c:pt>
                <c:pt idx="371">
                  <c:v>24.6</c:v>
                </c:pt>
                <c:pt idx="372">
                  <c:v>24.633333333333333</c:v>
                </c:pt>
                <c:pt idx="373">
                  <c:v>24.666666666666668</c:v>
                </c:pt>
                <c:pt idx="374">
                  <c:v>24.7</c:v>
                </c:pt>
                <c:pt idx="375">
                  <c:v>24.733333333333334</c:v>
                </c:pt>
                <c:pt idx="376">
                  <c:v>24.766666666666666</c:v>
                </c:pt>
                <c:pt idx="377">
                  <c:v>24.8</c:v>
                </c:pt>
                <c:pt idx="378">
                  <c:v>24.833333333333332</c:v>
                </c:pt>
                <c:pt idx="379">
                  <c:v>24.866666666666667</c:v>
                </c:pt>
                <c:pt idx="380">
                  <c:v>24.9</c:v>
                </c:pt>
                <c:pt idx="381">
                  <c:v>24.933333333333334</c:v>
                </c:pt>
                <c:pt idx="382">
                  <c:v>24.966666666666665</c:v>
                </c:pt>
                <c:pt idx="383">
                  <c:v>25</c:v>
                </c:pt>
                <c:pt idx="384">
                  <c:v>25.033333333333335</c:v>
                </c:pt>
                <c:pt idx="385">
                  <c:v>25.066666666666666</c:v>
                </c:pt>
                <c:pt idx="386">
                  <c:v>25.1</c:v>
                </c:pt>
                <c:pt idx="387">
                  <c:v>25.133333333333333</c:v>
                </c:pt>
                <c:pt idx="388">
                  <c:v>25.166666666666668</c:v>
                </c:pt>
                <c:pt idx="389">
                  <c:v>25.2</c:v>
                </c:pt>
                <c:pt idx="390">
                  <c:v>25.233333333333334</c:v>
                </c:pt>
                <c:pt idx="391">
                  <c:v>25.266666666666666</c:v>
                </c:pt>
                <c:pt idx="392">
                  <c:v>25.3</c:v>
                </c:pt>
                <c:pt idx="393">
                  <c:v>25.333333333333332</c:v>
                </c:pt>
                <c:pt idx="394">
                  <c:v>25.366666666666667</c:v>
                </c:pt>
                <c:pt idx="395">
                  <c:v>25.4</c:v>
                </c:pt>
                <c:pt idx="396">
                  <c:v>25.433333333333334</c:v>
                </c:pt>
                <c:pt idx="397">
                  <c:v>25.466666666666665</c:v>
                </c:pt>
                <c:pt idx="398">
                  <c:v>25.5</c:v>
                </c:pt>
                <c:pt idx="399">
                  <c:v>25.533333333333335</c:v>
                </c:pt>
                <c:pt idx="400">
                  <c:v>25.566666666666666</c:v>
                </c:pt>
                <c:pt idx="401">
                  <c:v>25.6</c:v>
                </c:pt>
                <c:pt idx="402">
                  <c:v>25.633333333333333</c:v>
                </c:pt>
                <c:pt idx="403">
                  <c:v>25.666666666666668</c:v>
                </c:pt>
                <c:pt idx="404">
                  <c:v>25.7</c:v>
                </c:pt>
                <c:pt idx="405">
                  <c:v>25.733333333333334</c:v>
                </c:pt>
                <c:pt idx="406">
                  <c:v>25.766666666666666</c:v>
                </c:pt>
                <c:pt idx="407">
                  <c:v>25.8</c:v>
                </c:pt>
                <c:pt idx="408">
                  <c:v>25.833333333333332</c:v>
                </c:pt>
                <c:pt idx="409">
                  <c:v>25.866666666666667</c:v>
                </c:pt>
                <c:pt idx="410">
                  <c:v>25.9</c:v>
                </c:pt>
                <c:pt idx="411">
                  <c:v>25.933333333333334</c:v>
                </c:pt>
                <c:pt idx="412">
                  <c:v>25.966666666666665</c:v>
                </c:pt>
                <c:pt idx="413">
                  <c:v>26</c:v>
                </c:pt>
                <c:pt idx="414">
                  <c:v>26.033333333333335</c:v>
                </c:pt>
                <c:pt idx="415">
                  <c:v>26.066666666666666</c:v>
                </c:pt>
                <c:pt idx="416">
                  <c:v>26.1</c:v>
                </c:pt>
                <c:pt idx="417">
                  <c:v>26.133333333333333</c:v>
                </c:pt>
                <c:pt idx="418">
                  <c:v>26.166666666666668</c:v>
                </c:pt>
                <c:pt idx="419">
                  <c:v>26.2</c:v>
                </c:pt>
                <c:pt idx="420">
                  <c:v>26.233333333333334</c:v>
                </c:pt>
                <c:pt idx="421">
                  <c:v>26.266666666666666</c:v>
                </c:pt>
                <c:pt idx="422">
                  <c:v>26.3</c:v>
                </c:pt>
                <c:pt idx="423">
                  <c:v>26.333333333333332</c:v>
                </c:pt>
                <c:pt idx="424">
                  <c:v>26.366666666666667</c:v>
                </c:pt>
                <c:pt idx="425">
                  <c:v>26.4</c:v>
                </c:pt>
                <c:pt idx="426">
                  <c:v>26.433333333333334</c:v>
                </c:pt>
                <c:pt idx="427">
                  <c:v>26.466666666666665</c:v>
                </c:pt>
                <c:pt idx="428">
                  <c:v>26.5</c:v>
                </c:pt>
                <c:pt idx="429">
                  <c:v>26.533333333333335</c:v>
                </c:pt>
                <c:pt idx="430">
                  <c:v>26.566666666666666</c:v>
                </c:pt>
                <c:pt idx="431">
                  <c:v>26.6</c:v>
                </c:pt>
                <c:pt idx="432">
                  <c:v>26.633333333333333</c:v>
                </c:pt>
                <c:pt idx="433">
                  <c:v>26.666666666666668</c:v>
                </c:pt>
                <c:pt idx="434">
                  <c:v>26.7</c:v>
                </c:pt>
                <c:pt idx="435">
                  <c:v>26.733333333333334</c:v>
                </c:pt>
                <c:pt idx="436">
                  <c:v>26.766666666666666</c:v>
                </c:pt>
                <c:pt idx="437">
                  <c:v>26.8</c:v>
                </c:pt>
                <c:pt idx="438">
                  <c:v>26.833333333333332</c:v>
                </c:pt>
                <c:pt idx="439">
                  <c:v>26.866666666666667</c:v>
                </c:pt>
                <c:pt idx="440">
                  <c:v>26.9</c:v>
                </c:pt>
                <c:pt idx="441">
                  <c:v>26.933333333333334</c:v>
                </c:pt>
                <c:pt idx="442">
                  <c:v>26.966666666666665</c:v>
                </c:pt>
                <c:pt idx="443">
                  <c:v>27</c:v>
                </c:pt>
                <c:pt idx="444">
                  <c:v>27.033333333333335</c:v>
                </c:pt>
                <c:pt idx="445">
                  <c:v>27.066666666666666</c:v>
                </c:pt>
                <c:pt idx="446">
                  <c:v>27.1</c:v>
                </c:pt>
                <c:pt idx="447">
                  <c:v>27.133333333333333</c:v>
                </c:pt>
                <c:pt idx="448">
                  <c:v>27.166666666666668</c:v>
                </c:pt>
                <c:pt idx="449">
                  <c:v>27.2</c:v>
                </c:pt>
                <c:pt idx="450">
                  <c:v>27.233333333333334</c:v>
                </c:pt>
                <c:pt idx="451">
                  <c:v>27.266666666666666</c:v>
                </c:pt>
                <c:pt idx="452">
                  <c:v>27.3</c:v>
                </c:pt>
                <c:pt idx="453">
                  <c:v>27.333333333333332</c:v>
                </c:pt>
                <c:pt idx="454">
                  <c:v>27.366666666666667</c:v>
                </c:pt>
                <c:pt idx="455">
                  <c:v>27.4</c:v>
                </c:pt>
                <c:pt idx="456">
                  <c:v>27.433333333333334</c:v>
                </c:pt>
                <c:pt idx="457">
                  <c:v>27.466666666666665</c:v>
                </c:pt>
                <c:pt idx="458">
                  <c:v>27.5</c:v>
                </c:pt>
                <c:pt idx="459">
                  <c:v>27.533333333333335</c:v>
                </c:pt>
                <c:pt idx="460">
                  <c:v>27.566666666666666</c:v>
                </c:pt>
                <c:pt idx="461">
                  <c:v>27.6</c:v>
                </c:pt>
                <c:pt idx="462">
                  <c:v>27.633333333333333</c:v>
                </c:pt>
                <c:pt idx="463">
                  <c:v>27.666666666666668</c:v>
                </c:pt>
                <c:pt idx="464">
                  <c:v>27.7</c:v>
                </c:pt>
                <c:pt idx="465">
                  <c:v>27.733333333333334</c:v>
                </c:pt>
                <c:pt idx="466">
                  <c:v>27.766666666666666</c:v>
                </c:pt>
                <c:pt idx="467">
                  <c:v>27.8</c:v>
                </c:pt>
                <c:pt idx="468">
                  <c:v>27.833333333333332</c:v>
                </c:pt>
                <c:pt idx="469">
                  <c:v>27.866666666666667</c:v>
                </c:pt>
                <c:pt idx="470">
                  <c:v>27.9</c:v>
                </c:pt>
                <c:pt idx="471">
                  <c:v>27.933333333333334</c:v>
                </c:pt>
                <c:pt idx="472">
                  <c:v>27.966666666666665</c:v>
                </c:pt>
                <c:pt idx="473">
                  <c:v>28</c:v>
                </c:pt>
                <c:pt idx="474">
                  <c:v>28.033333333333335</c:v>
                </c:pt>
                <c:pt idx="475">
                  <c:v>28.066666666666666</c:v>
                </c:pt>
                <c:pt idx="476">
                  <c:v>28.1</c:v>
                </c:pt>
                <c:pt idx="477">
                  <c:v>28.133333333333333</c:v>
                </c:pt>
                <c:pt idx="478">
                  <c:v>28.166666666666668</c:v>
                </c:pt>
                <c:pt idx="479">
                  <c:v>28.2</c:v>
                </c:pt>
                <c:pt idx="480">
                  <c:v>28.233333333333334</c:v>
                </c:pt>
                <c:pt idx="481">
                  <c:v>28.266666666666666</c:v>
                </c:pt>
                <c:pt idx="482">
                  <c:v>28.3</c:v>
                </c:pt>
                <c:pt idx="483">
                  <c:v>28.333333333333332</c:v>
                </c:pt>
                <c:pt idx="484">
                  <c:v>28.366666666666667</c:v>
                </c:pt>
                <c:pt idx="485">
                  <c:v>28.4</c:v>
                </c:pt>
                <c:pt idx="486">
                  <c:v>28.433333333333334</c:v>
                </c:pt>
                <c:pt idx="487">
                  <c:v>28.466666666666665</c:v>
                </c:pt>
                <c:pt idx="488">
                  <c:v>28.5</c:v>
                </c:pt>
                <c:pt idx="489">
                  <c:v>28.533333333333335</c:v>
                </c:pt>
                <c:pt idx="490">
                  <c:v>28.566666666666666</c:v>
                </c:pt>
                <c:pt idx="491">
                  <c:v>28.6</c:v>
                </c:pt>
                <c:pt idx="492">
                  <c:v>28.633333333333333</c:v>
                </c:pt>
                <c:pt idx="493">
                  <c:v>28.666666666666668</c:v>
                </c:pt>
                <c:pt idx="494">
                  <c:v>28.7</c:v>
                </c:pt>
                <c:pt idx="495">
                  <c:v>28.733333333333334</c:v>
                </c:pt>
                <c:pt idx="496">
                  <c:v>28.766666666666666</c:v>
                </c:pt>
                <c:pt idx="497">
                  <c:v>28.8</c:v>
                </c:pt>
                <c:pt idx="498">
                  <c:v>28.833333333333332</c:v>
                </c:pt>
                <c:pt idx="499">
                  <c:v>28.866666666666667</c:v>
                </c:pt>
                <c:pt idx="500">
                  <c:v>28.9</c:v>
                </c:pt>
                <c:pt idx="501">
                  <c:v>28.933333333333334</c:v>
                </c:pt>
                <c:pt idx="502">
                  <c:v>28.966666666666665</c:v>
                </c:pt>
                <c:pt idx="503">
                  <c:v>29</c:v>
                </c:pt>
                <c:pt idx="504">
                  <c:v>29.033333333333335</c:v>
                </c:pt>
                <c:pt idx="505">
                  <c:v>29.066666666666666</c:v>
                </c:pt>
                <c:pt idx="506">
                  <c:v>29.1</c:v>
                </c:pt>
                <c:pt idx="507">
                  <c:v>29.133333333333333</c:v>
                </c:pt>
                <c:pt idx="508">
                  <c:v>29.166666666666668</c:v>
                </c:pt>
                <c:pt idx="509">
                  <c:v>29.2</c:v>
                </c:pt>
                <c:pt idx="510">
                  <c:v>29.233333333333334</c:v>
                </c:pt>
                <c:pt idx="511">
                  <c:v>29.266666666666666</c:v>
                </c:pt>
                <c:pt idx="512">
                  <c:v>29.3</c:v>
                </c:pt>
                <c:pt idx="513">
                  <c:v>29.333333333333332</c:v>
                </c:pt>
                <c:pt idx="514">
                  <c:v>29.366666666666667</c:v>
                </c:pt>
                <c:pt idx="515">
                  <c:v>29.4</c:v>
                </c:pt>
                <c:pt idx="516">
                  <c:v>29.433333333333334</c:v>
                </c:pt>
                <c:pt idx="517">
                  <c:v>29.466666666666665</c:v>
                </c:pt>
                <c:pt idx="518">
                  <c:v>29.5</c:v>
                </c:pt>
                <c:pt idx="519">
                  <c:v>29.533333333333335</c:v>
                </c:pt>
                <c:pt idx="520">
                  <c:v>29.566666666666666</c:v>
                </c:pt>
                <c:pt idx="521">
                  <c:v>29.6</c:v>
                </c:pt>
                <c:pt idx="522">
                  <c:v>29.633333333333333</c:v>
                </c:pt>
                <c:pt idx="523">
                  <c:v>29.666666666666668</c:v>
                </c:pt>
                <c:pt idx="524">
                  <c:v>29.7</c:v>
                </c:pt>
                <c:pt idx="525">
                  <c:v>29.733333333333334</c:v>
                </c:pt>
                <c:pt idx="526">
                  <c:v>29.766666666666666</c:v>
                </c:pt>
                <c:pt idx="527">
                  <c:v>29.8</c:v>
                </c:pt>
                <c:pt idx="528">
                  <c:v>29.833333333333332</c:v>
                </c:pt>
                <c:pt idx="529">
                  <c:v>29.866666666666667</c:v>
                </c:pt>
                <c:pt idx="530">
                  <c:v>29.9</c:v>
                </c:pt>
                <c:pt idx="531">
                  <c:v>29.933333333333334</c:v>
                </c:pt>
                <c:pt idx="532">
                  <c:v>29.966666666666665</c:v>
                </c:pt>
                <c:pt idx="533">
                  <c:v>30</c:v>
                </c:pt>
                <c:pt idx="534">
                  <c:v>30.033333333333335</c:v>
                </c:pt>
                <c:pt idx="535">
                  <c:v>30.066666666666666</c:v>
                </c:pt>
                <c:pt idx="536">
                  <c:v>30.1</c:v>
                </c:pt>
                <c:pt idx="537">
                  <c:v>30.133333333333333</c:v>
                </c:pt>
                <c:pt idx="538">
                  <c:v>30.166666666666668</c:v>
                </c:pt>
                <c:pt idx="539">
                  <c:v>30.2</c:v>
                </c:pt>
                <c:pt idx="540">
                  <c:v>30.233333333333334</c:v>
                </c:pt>
                <c:pt idx="541">
                  <c:v>30.266666666666666</c:v>
                </c:pt>
                <c:pt idx="542">
                  <c:v>30.3</c:v>
                </c:pt>
                <c:pt idx="543">
                  <c:v>30.333333333333332</c:v>
                </c:pt>
                <c:pt idx="544">
                  <c:v>30.366666666666667</c:v>
                </c:pt>
                <c:pt idx="545">
                  <c:v>30.4</c:v>
                </c:pt>
                <c:pt idx="546">
                  <c:v>30.433333333333334</c:v>
                </c:pt>
                <c:pt idx="547">
                  <c:v>30.466666666666665</c:v>
                </c:pt>
                <c:pt idx="548">
                  <c:v>30.5</c:v>
                </c:pt>
                <c:pt idx="549">
                  <c:v>30.533333333333335</c:v>
                </c:pt>
                <c:pt idx="550">
                  <c:v>30.566666666666666</c:v>
                </c:pt>
                <c:pt idx="551">
                  <c:v>30.6</c:v>
                </c:pt>
                <c:pt idx="552">
                  <c:v>30.633333333333333</c:v>
                </c:pt>
                <c:pt idx="553">
                  <c:v>30.666666666666668</c:v>
                </c:pt>
                <c:pt idx="554">
                  <c:v>30.7</c:v>
                </c:pt>
                <c:pt idx="555">
                  <c:v>30.733333333333334</c:v>
                </c:pt>
                <c:pt idx="556">
                  <c:v>30.766666666666666</c:v>
                </c:pt>
                <c:pt idx="557">
                  <c:v>30.8</c:v>
                </c:pt>
                <c:pt idx="558">
                  <c:v>30.833333333333332</c:v>
                </c:pt>
                <c:pt idx="559">
                  <c:v>30.866666666666667</c:v>
                </c:pt>
                <c:pt idx="560">
                  <c:v>30.9</c:v>
                </c:pt>
                <c:pt idx="561">
                  <c:v>30.933333333333334</c:v>
                </c:pt>
                <c:pt idx="562">
                  <c:v>30.966666666666665</c:v>
                </c:pt>
                <c:pt idx="563">
                  <c:v>31</c:v>
                </c:pt>
                <c:pt idx="564">
                  <c:v>31.033333333333335</c:v>
                </c:pt>
                <c:pt idx="565">
                  <c:v>31.066666666666666</c:v>
                </c:pt>
                <c:pt idx="566">
                  <c:v>31.1</c:v>
                </c:pt>
                <c:pt idx="567">
                  <c:v>31.133333333333333</c:v>
                </c:pt>
                <c:pt idx="568">
                  <c:v>31.166666666666668</c:v>
                </c:pt>
                <c:pt idx="569">
                  <c:v>31.2</c:v>
                </c:pt>
                <c:pt idx="570">
                  <c:v>31.233333333333334</c:v>
                </c:pt>
                <c:pt idx="571">
                  <c:v>31.266666666666666</c:v>
                </c:pt>
                <c:pt idx="572">
                  <c:v>31.3</c:v>
                </c:pt>
                <c:pt idx="573">
                  <c:v>31.333333333333332</c:v>
                </c:pt>
                <c:pt idx="574">
                  <c:v>31.366666666666667</c:v>
                </c:pt>
                <c:pt idx="575">
                  <c:v>31.4</c:v>
                </c:pt>
                <c:pt idx="576">
                  <c:v>31.433333333333334</c:v>
                </c:pt>
                <c:pt idx="577">
                  <c:v>31.466666666666665</c:v>
                </c:pt>
                <c:pt idx="578">
                  <c:v>31.5</c:v>
                </c:pt>
                <c:pt idx="579">
                  <c:v>31.533333333333335</c:v>
                </c:pt>
                <c:pt idx="580">
                  <c:v>31.566666666666666</c:v>
                </c:pt>
                <c:pt idx="581">
                  <c:v>31.6</c:v>
                </c:pt>
                <c:pt idx="582">
                  <c:v>31.633333333333333</c:v>
                </c:pt>
                <c:pt idx="583">
                  <c:v>31.666666666666668</c:v>
                </c:pt>
                <c:pt idx="584">
                  <c:v>31.7</c:v>
                </c:pt>
                <c:pt idx="585">
                  <c:v>31.733333333333334</c:v>
                </c:pt>
                <c:pt idx="586">
                  <c:v>31.766666666666666</c:v>
                </c:pt>
                <c:pt idx="587">
                  <c:v>31.8</c:v>
                </c:pt>
                <c:pt idx="588">
                  <c:v>31.833333333333332</c:v>
                </c:pt>
                <c:pt idx="589">
                  <c:v>31.866666666666667</c:v>
                </c:pt>
                <c:pt idx="590">
                  <c:v>31.9</c:v>
                </c:pt>
                <c:pt idx="591">
                  <c:v>31.933333333333334</c:v>
                </c:pt>
                <c:pt idx="592">
                  <c:v>31.966666666666665</c:v>
                </c:pt>
                <c:pt idx="593">
                  <c:v>32</c:v>
                </c:pt>
                <c:pt idx="594">
                  <c:v>32.033333333333331</c:v>
                </c:pt>
                <c:pt idx="595">
                  <c:v>32.06666666666667</c:v>
                </c:pt>
                <c:pt idx="596">
                  <c:v>32.1</c:v>
                </c:pt>
                <c:pt idx="597">
                  <c:v>32.133333333333333</c:v>
                </c:pt>
                <c:pt idx="598">
                  <c:v>32.166666666666664</c:v>
                </c:pt>
                <c:pt idx="599">
                  <c:v>32.200000000000003</c:v>
                </c:pt>
                <c:pt idx="600">
                  <c:v>32.233333333333334</c:v>
                </c:pt>
                <c:pt idx="601">
                  <c:v>32.266666666666666</c:v>
                </c:pt>
                <c:pt idx="602">
                  <c:v>32.299999999999997</c:v>
                </c:pt>
                <c:pt idx="603">
                  <c:v>32.333333333333336</c:v>
                </c:pt>
                <c:pt idx="604">
                  <c:v>32.366666666666667</c:v>
                </c:pt>
                <c:pt idx="605">
                  <c:v>32.4</c:v>
                </c:pt>
                <c:pt idx="606">
                  <c:v>32.43333333333333</c:v>
                </c:pt>
                <c:pt idx="607">
                  <c:v>32.466666666666669</c:v>
                </c:pt>
                <c:pt idx="608">
                  <c:v>32.5</c:v>
                </c:pt>
                <c:pt idx="609">
                  <c:v>32.533333333333331</c:v>
                </c:pt>
                <c:pt idx="610">
                  <c:v>32.56666666666667</c:v>
                </c:pt>
                <c:pt idx="611">
                  <c:v>32.6</c:v>
                </c:pt>
                <c:pt idx="612">
                  <c:v>32.633333333333333</c:v>
                </c:pt>
                <c:pt idx="613">
                  <c:v>32.666666666666664</c:v>
                </c:pt>
                <c:pt idx="614">
                  <c:v>32.700000000000003</c:v>
                </c:pt>
                <c:pt idx="615">
                  <c:v>32.733333333333334</c:v>
                </c:pt>
                <c:pt idx="616">
                  <c:v>32.766666666666666</c:v>
                </c:pt>
                <c:pt idx="617">
                  <c:v>32.799999999999997</c:v>
                </c:pt>
                <c:pt idx="618">
                  <c:v>32.833333333333336</c:v>
                </c:pt>
                <c:pt idx="619">
                  <c:v>32.866666666666667</c:v>
                </c:pt>
                <c:pt idx="620">
                  <c:v>32.9</c:v>
                </c:pt>
                <c:pt idx="621">
                  <c:v>32.93333333333333</c:v>
                </c:pt>
                <c:pt idx="622">
                  <c:v>32.966666666666669</c:v>
                </c:pt>
                <c:pt idx="623">
                  <c:v>33</c:v>
                </c:pt>
                <c:pt idx="624">
                  <c:v>33.033333333333331</c:v>
                </c:pt>
                <c:pt idx="625">
                  <c:v>33.06666666666667</c:v>
                </c:pt>
                <c:pt idx="626">
                  <c:v>33.1</c:v>
                </c:pt>
                <c:pt idx="627">
                  <c:v>33.133333333333333</c:v>
                </c:pt>
                <c:pt idx="628">
                  <c:v>33.166666666666664</c:v>
                </c:pt>
                <c:pt idx="629">
                  <c:v>33.200000000000003</c:v>
                </c:pt>
                <c:pt idx="630">
                  <c:v>33.233333333333334</c:v>
                </c:pt>
                <c:pt idx="631">
                  <c:v>33.266666666666666</c:v>
                </c:pt>
                <c:pt idx="632">
                  <c:v>33.299999999999997</c:v>
                </c:pt>
                <c:pt idx="633">
                  <c:v>33.333333333333336</c:v>
                </c:pt>
                <c:pt idx="634">
                  <c:v>33.366666666666667</c:v>
                </c:pt>
                <c:pt idx="635">
                  <c:v>33.4</c:v>
                </c:pt>
                <c:pt idx="636">
                  <c:v>33.43333333333333</c:v>
                </c:pt>
                <c:pt idx="637">
                  <c:v>33.466666666666669</c:v>
                </c:pt>
                <c:pt idx="638">
                  <c:v>33.5</c:v>
                </c:pt>
                <c:pt idx="639">
                  <c:v>33.533333333333331</c:v>
                </c:pt>
                <c:pt idx="640">
                  <c:v>33.56666666666667</c:v>
                </c:pt>
                <c:pt idx="641">
                  <c:v>33.6</c:v>
                </c:pt>
                <c:pt idx="642">
                  <c:v>33.633333333333333</c:v>
                </c:pt>
                <c:pt idx="643">
                  <c:v>33.666666666666664</c:v>
                </c:pt>
                <c:pt idx="644">
                  <c:v>33.700000000000003</c:v>
                </c:pt>
                <c:pt idx="645">
                  <c:v>33.733333333333334</c:v>
                </c:pt>
                <c:pt idx="646">
                  <c:v>33.766666666666666</c:v>
                </c:pt>
                <c:pt idx="647">
                  <c:v>33.799999999999997</c:v>
                </c:pt>
                <c:pt idx="648">
                  <c:v>33.833333333333336</c:v>
                </c:pt>
                <c:pt idx="649">
                  <c:v>33.866666666666667</c:v>
                </c:pt>
                <c:pt idx="650">
                  <c:v>33.9</c:v>
                </c:pt>
                <c:pt idx="651">
                  <c:v>33.93333333333333</c:v>
                </c:pt>
                <c:pt idx="652">
                  <c:v>33.966666666666669</c:v>
                </c:pt>
                <c:pt idx="653">
                  <c:v>34</c:v>
                </c:pt>
                <c:pt idx="654">
                  <c:v>34.033333333333331</c:v>
                </c:pt>
                <c:pt idx="655">
                  <c:v>34.06666666666667</c:v>
                </c:pt>
                <c:pt idx="656">
                  <c:v>34.1</c:v>
                </c:pt>
                <c:pt idx="657">
                  <c:v>34.133333333333333</c:v>
                </c:pt>
                <c:pt idx="658">
                  <c:v>34.166666666666664</c:v>
                </c:pt>
                <c:pt idx="659">
                  <c:v>34.200000000000003</c:v>
                </c:pt>
                <c:pt idx="660">
                  <c:v>34.233333333333334</c:v>
                </c:pt>
                <c:pt idx="661">
                  <c:v>34.266666666666666</c:v>
                </c:pt>
                <c:pt idx="662">
                  <c:v>34.299999999999997</c:v>
                </c:pt>
                <c:pt idx="663">
                  <c:v>34.333333333333336</c:v>
                </c:pt>
                <c:pt idx="664">
                  <c:v>34.366666666666667</c:v>
                </c:pt>
                <c:pt idx="665">
                  <c:v>34.4</c:v>
                </c:pt>
                <c:pt idx="666">
                  <c:v>34.43333333333333</c:v>
                </c:pt>
                <c:pt idx="667">
                  <c:v>34.466666666666669</c:v>
                </c:pt>
                <c:pt idx="668">
                  <c:v>34.5</c:v>
                </c:pt>
                <c:pt idx="669">
                  <c:v>34.533333333333331</c:v>
                </c:pt>
                <c:pt idx="670">
                  <c:v>34.56666666666667</c:v>
                </c:pt>
                <c:pt idx="671">
                  <c:v>34.6</c:v>
                </c:pt>
                <c:pt idx="672">
                  <c:v>34.633333333333333</c:v>
                </c:pt>
                <c:pt idx="673">
                  <c:v>34.666666666666664</c:v>
                </c:pt>
                <c:pt idx="674">
                  <c:v>34.700000000000003</c:v>
                </c:pt>
                <c:pt idx="675">
                  <c:v>34.733333333333334</c:v>
                </c:pt>
                <c:pt idx="676">
                  <c:v>34.766666666666666</c:v>
                </c:pt>
                <c:pt idx="677">
                  <c:v>34.799999999999997</c:v>
                </c:pt>
                <c:pt idx="678">
                  <c:v>34.833333333333336</c:v>
                </c:pt>
                <c:pt idx="679">
                  <c:v>34.866666666666667</c:v>
                </c:pt>
                <c:pt idx="680">
                  <c:v>34.9</c:v>
                </c:pt>
                <c:pt idx="681">
                  <c:v>34.93333333333333</c:v>
                </c:pt>
                <c:pt idx="682">
                  <c:v>34.966666666666669</c:v>
                </c:pt>
                <c:pt idx="683">
                  <c:v>35</c:v>
                </c:pt>
                <c:pt idx="684">
                  <c:v>35.033333333333331</c:v>
                </c:pt>
                <c:pt idx="685">
                  <c:v>35.06666666666667</c:v>
                </c:pt>
                <c:pt idx="686">
                  <c:v>35.1</c:v>
                </c:pt>
                <c:pt idx="687">
                  <c:v>35.133333333333333</c:v>
                </c:pt>
                <c:pt idx="688">
                  <c:v>35.166666666666664</c:v>
                </c:pt>
                <c:pt idx="689">
                  <c:v>35.200000000000003</c:v>
                </c:pt>
                <c:pt idx="690">
                  <c:v>35.233333333333334</c:v>
                </c:pt>
                <c:pt idx="691">
                  <c:v>35.266666666666666</c:v>
                </c:pt>
                <c:pt idx="692">
                  <c:v>35.299999999999997</c:v>
                </c:pt>
                <c:pt idx="693">
                  <c:v>35.333333333333336</c:v>
                </c:pt>
                <c:pt idx="694">
                  <c:v>35.366666666666667</c:v>
                </c:pt>
                <c:pt idx="695">
                  <c:v>35.4</c:v>
                </c:pt>
                <c:pt idx="696">
                  <c:v>35.43333333333333</c:v>
                </c:pt>
                <c:pt idx="697">
                  <c:v>35.466666666666669</c:v>
                </c:pt>
                <c:pt idx="698">
                  <c:v>35.5</c:v>
                </c:pt>
                <c:pt idx="699">
                  <c:v>35.533333333333331</c:v>
                </c:pt>
                <c:pt idx="700">
                  <c:v>35.56666666666667</c:v>
                </c:pt>
                <c:pt idx="701">
                  <c:v>35.6</c:v>
                </c:pt>
                <c:pt idx="702">
                  <c:v>35.633333333333333</c:v>
                </c:pt>
                <c:pt idx="703">
                  <c:v>35.666666666666664</c:v>
                </c:pt>
                <c:pt idx="704">
                  <c:v>35.700000000000003</c:v>
                </c:pt>
                <c:pt idx="705">
                  <c:v>35.733333333333334</c:v>
                </c:pt>
                <c:pt idx="706">
                  <c:v>35.766666666666666</c:v>
                </c:pt>
                <c:pt idx="707">
                  <c:v>35.799999999999997</c:v>
                </c:pt>
                <c:pt idx="708">
                  <c:v>35.833333333333336</c:v>
                </c:pt>
                <c:pt idx="709">
                  <c:v>35.866666666666667</c:v>
                </c:pt>
                <c:pt idx="710">
                  <c:v>35.9</c:v>
                </c:pt>
                <c:pt idx="711">
                  <c:v>35.93333333333333</c:v>
                </c:pt>
                <c:pt idx="712">
                  <c:v>35.966666666666669</c:v>
                </c:pt>
                <c:pt idx="713">
                  <c:v>36</c:v>
                </c:pt>
                <c:pt idx="714">
                  <c:v>36.033333333333331</c:v>
                </c:pt>
                <c:pt idx="715">
                  <c:v>36.06666666666667</c:v>
                </c:pt>
                <c:pt idx="716">
                  <c:v>36.1</c:v>
                </c:pt>
                <c:pt idx="717">
                  <c:v>36.133333333333333</c:v>
                </c:pt>
                <c:pt idx="718">
                  <c:v>36.166666666666664</c:v>
                </c:pt>
                <c:pt idx="719">
                  <c:v>36.200000000000003</c:v>
                </c:pt>
                <c:pt idx="720">
                  <c:v>36.233333333333334</c:v>
                </c:pt>
                <c:pt idx="721">
                  <c:v>36.266666666666666</c:v>
                </c:pt>
                <c:pt idx="722">
                  <c:v>36.299999999999997</c:v>
                </c:pt>
                <c:pt idx="723">
                  <c:v>36.333333333333336</c:v>
                </c:pt>
                <c:pt idx="724">
                  <c:v>36.366666666666667</c:v>
                </c:pt>
                <c:pt idx="725">
                  <c:v>36.4</c:v>
                </c:pt>
                <c:pt idx="726">
                  <c:v>36.43333333333333</c:v>
                </c:pt>
                <c:pt idx="727">
                  <c:v>36.466666666666669</c:v>
                </c:pt>
                <c:pt idx="728">
                  <c:v>36.5</c:v>
                </c:pt>
                <c:pt idx="729">
                  <c:v>36.533333333333331</c:v>
                </c:pt>
                <c:pt idx="730">
                  <c:v>36.56666666666667</c:v>
                </c:pt>
                <c:pt idx="731">
                  <c:v>36.6</c:v>
                </c:pt>
                <c:pt idx="732">
                  <c:v>36.633333333333333</c:v>
                </c:pt>
                <c:pt idx="733">
                  <c:v>36.666666666666664</c:v>
                </c:pt>
                <c:pt idx="734">
                  <c:v>36.700000000000003</c:v>
                </c:pt>
                <c:pt idx="735">
                  <c:v>36.733333333333334</c:v>
                </c:pt>
                <c:pt idx="736">
                  <c:v>36.766666666666666</c:v>
                </c:pt>
                <c:pt idx="737">
                  <c:v>36.799999999999997</c:v>
                </c:pt>
                <c:pt idx="738">
                  <c:v>36.833333333333336</c:v>
                </c:pt>
                <c:pt idx="739">
                  <c:v>36.866666666666667</c:v>
                </c:pt>
                <c:pt idx="740">
                  <c:v>36.9</c:v>
                </c:pt>
                <c:pt idx="741">
                  <c:v>36.93333333333333</c:v>
                </c:pt>
                <c:pt idx="742">
                  <c:v>36.966666666666669</c:v>
                </c:pt>
                <c:pt idx="743">
                  <c:v>37</c:v>
                </c:pt>
                <c:pt idx="744">
                  <c:v>37.033333333333331</c:v>
                </c:pt>
                <c:pt idx="745">
                  <c:v>37.06666666666667</c:v>
                </c:pt>
                <c:pt idx="746">
                  <c:v>37.1</c:v>
                </c:pt>
                <c:pt idx="747">
                  <c:v>37.133333333333333</c:v>
                </c:pt>
                <c:pt idx="748">
                  <c:v>37.166666666666664</c:v>
                </c:pt>
                <c:pt idx="749">
                  <c:v>37.200000000000003</c:v>
                </c:pt>
                <c:pt idx="750">
                  <c:v>37.233333333333334</c:v>
                </c:pt>
                <c:pt idx="751">
                  <c:v>37.266666666666666</c:v>
                </c:pt>
                <c:pt idx="752">
                  <c:v>37.299999999999997</c:v>
                </c:pt>
                <c:pt idx="753">
                  <c:v>37.333333333333336</c:v>
                </c:pt>
                <c:pt idx="754">
                  <c:v>37.366666666666667</c:v>
                </c:pt>
                <c:pt idx="755">
                  <c:v>37.4</c:v>
                </c:pt>
                <c:pt idx="756">
                  <c:v>37.43333333333333</c:v>
                </c:pt>
                <c:pt idx="757">
                  <c:v>37.466666666666669</c:v>
                </c:pt>
                <c:pt idx="758">
                  <c:v>37.5</c:v>
                </c:pt>
                <c:pt idx="759">
                  <c:v>37.533333333333331</c:v>
                </c:pt>
                <c:pt idx="760">
                  <c:v>37.56666666666667</c:v>
                </c:pt>
                <c:pt idx="761">
                  <c:v>37.6</c:v>
                </c:pt>
                <c:pt idx="762">
                  <c:v>37.633333333333333</c:v>
                </c:pt>
                <c:pt idx="763">
                  <c:v>37.666666666666664</c:v>
                </c:pt>
                <c:pt idx="764">
                  <c:v>37.700000000000003</c:v>
                </c:pt>
                <c:pt idx="765">
                  <c:v>37.733333333333334</c:v>
                </c:pt>
                <c:pt idx="766">
                  <c:v>37.766666666666666</c:v>
                </c:pt>
                <c:pt idx="767">
                  <c:v>37.799999999999997</c:v>
                </c:pt>
              </c:numCache>
            </c:numRef>
          </c:xVal>
          <c:yVal>
            <c:numRef>
              <c:f>'Process data log'!$H$375:$H$1143</c:f>
              <c:numCache>
                <c:formatCode>General</c:formatCode>
                <c:ptCount val="769"/>
                <c:pt idx="0">
                  <c:v>-39.9</c:v>
                </c:pt>
                <c:pt idx="1">
                  <c:v>-39.6</c:v>
                </c:pt>
                <c:pt idx="2">
                  <c:v>-39.799999999999997</c:v>
                </c:pt>
                <c:pt idx="3">
                  <c:v>-39.9</c:v>
                </c:pt>
                <c:pt idx="4">
                  <c:v>-39.6</c:v>
                </c:pt>
                <c:pt idx="5">
                  <c:v>-39.799999999999997</c:v>
                </c:pt>
                <c:pt idx="6">
                  <c:v>-39.9</c:v>
                </c:pt>
                <c:pt idx="7">
                  <c:v>-39.9</c:v>
                </c:pt>
                <c:pt idx="8">
                  <c:v>-39.9</c:v>
                </c:pt>
                <c:pt idx="9">
                  <c:v>-39.799999999999997</c:v>
                </c:pt>
                <c:pt idx="10">
                  <c:v>-40</c:v>
                </c:pt>
                <c:pt idx="11">
                  <c:v>-39.799999999999997</c:v>
                </c:pt>
                <c:pt idx="12">
                  <c:v>-39.9</c:v>
                </c:pt>
                <c:pt idx="13">
                  <c:v>-39.9</c:v>
                </c:pt>
                <c:pt idx="14">
                  <c:v>-39.9</c:v>
                </c:pt>
                <c:pt idx="15">
                  <c:v>-39.799999999999997</c:v>
                </c:pt>
                <c:pt idx="16">
                  <c:v>-39.9</c:v>
                </c:pt>
                <c:pt idx="17">
                  <c:v>-39.799999999999997</c:v>
                </c:pt>
                <c:pt idx="18">
                  <c:v>-39.700000000000003</c:v>
                </c:pt>
                <c:pt idx="19">
                  <c:v>-39.6</c:v>
                </c:pt>
                <c:pt idx="20">
                  <c:v>-39.5</c:v>
                </c:pt>
                <c:pt idx="21">
                  <c:v>-38.9</c:v>
                </c:pt>
                <c:pt idx="22">
                  <c:v>-39.4</c:v>
                </c:pt>
                <c:pt idx="23">
                  <c:v>-38.5</c:v>
                </c:pt>
                <c:pt idx="24">
                  <c:v>-38.799999999999997</c:v>
                </c:pt>
                <c:pt idx="25">
                  <c:v>-38.200000000000003</c:v>
                </c:pt>
                <c:pt idx="26">
                  <c:v>-38.4</c:v>
                </c:pt>
                <c:pt idx="27">
                  <c:v>-38.1</c:v>
                </c:pt>
                <c:pt idx="28">
                  <c:v>-38</c:v>
                </c:pt>
                <c:pt idx="29">
                  <c:v>-37.5</c:v>
                </c:pt>
                <c:pt idx="30">
                  <c:v>-37.799999999999997</c:v>
                </c:pt>
                <c:pt idx="31">
                  <c:v>-37.200000000000003</c:v>
                </c:pt>
                <c:pt idx="32">
                  <c:v>-37.200000000000003</c:v>
                </c:pt>
                <c:pt idx="33">
                  <c:v>-36.799999999999997</c:v>
                </c:pt>
                <c:pt idx="34">
                  <c:v>-36.799999999999997</c:v>
                </c:pt>
                <c:pt idx="35">
                  <c:v>-36.5</c:v>
                </c:pt>
                <c:pt idx="36">
                  <c:v>-36.200000000000003</c:v>
                </c:pt>
                <c:pt idx="37">
                  <c:v>-36.299999999999997</c:v>
                </c:pt>
                <c:pt idx="38">
                  <c:v>-35.5</c:v>
                </c:pt>
                <c:pt idx="39">
                  <c:v>-35.799999999999997</c:v>
                </c:pt>
                <c:pt idx="40">
                  <c:v>-35.4</c:v>
                </c:pt>
                <c:pt idx="41">
                  <c:v>-35.200000000000003</c:v>
                </c:pt>
                <c:pt idx="42">
                  <c:v>-35</c:v>
                </c:pt>
                <c:pt idx="43">
                  <c:v>-35</c:v>
                </c:pt>
                <c:pt idx="44">
                  <c:v>-34.6</c:v>
                </c:pt>
                <c:pt idx="45">
                  <c:v>-34.4</c:v>
                </c:pt>
                <c:pt idx="46">
                  <c:v>-34.4</c:v>
                </c:pt>
                <c:pt idx="47">
                  <c:v>-34.1</c:v>
                </c:pt>
                <c:pt idx="48">
                  <c:v>-33.799999999999997</c:v>
                </c:pt>
                <c:pt idx="49">
                  <c:v>-33.799999999999997</c:v>
                </c:pt>
                <c:pt idx="50">
                  <c:v>-33.4</c:v>
                </c:pt>
                <c:pt idx="51">
                  <c:v>-33.299999999999997</c:v>
                </c:pt>
                <c:pt idx="52">
                  <c:v>-33</c:v>
                </c:pt>
                <c:pt idx="53">
                  <c:v>-32.799999999999997</c:v>
                </c:pt>
                <c:pt idx="54">
                  <c:v>-32.6</c:v>
                </c:pt>
                <c:pt idx="55">
                  <c:v>-32.6</c:v>
                </c:pt>
                <c:pt idx="56">
                  <c:v>-32.200000000000003</c:v>
                </c:pt>
                <c:pt idx="57">
                  <c:v>-32.200000000000003</c:v>
                </c:pt>
                <c:pt idx="58">
                  <c:v>-31.8</c:v>
                </c:pt>
                <c:pt idx="59">
                  <c:v>-31.8</c:v>
                </c:pt>
                <c:pt idx="60">
                  <c:v>-31.7</c:v>
                </c:pt>
                <c:pt idx="61">
                  <c:v>-31.4</c:v>
                </c:pt>
                <c:pt idx="62">
                  <c:v>-31.1</c:v>
                </c:pt>
                <c:pt idx="63">
                  <c:v>-31</c:v>
                </c:pt>
                <c:pt idx="64">
                  <c:v>-30.5</c:v>
                </c:pt>
                <c:pt idx="65">
                  <c:v>-30.5</c:v>
                </c:pt>
                <c:pt idx="66">
                  <c:v>-30.3</c:v>
                </c:pt>
                <c:pt idx="67">
                  <c:v>-30.1</c:v>
                </c:pt>
                <c:pt idx="68">
                  <c:v>-30</c:v>
                </c:pt>
                <c:pt idx="69">
                  <c:v>-29.5</c:v>
                </c:pt>
                <c:pt idx="70">
                  <c:v>-29.6</c:v>
                </c:pt>
                <c:pt idx="71">
                  <c:v>-29</c:v>
                </c:pt>
                <c:pt idx="72">
                  <c:v>-29.3</c:v>
                </c:pt>
                <c:pt idx="73">
                  <c:v>-28.5</c:v>
                </c:pt>
                <c:pt idx="74">
                  <c:v>-29</c:v>
                </c:pt>
                <c:pt idx="75">
                  <c:v>-27.8</c:v>
                </c:pt>
                <c:pt idx="76">
                  <c:v>-28.5</c:v>
                </c:pt>
                <c:pt idx="77">
                  <c:v>-27.5</c:v>
                </c:pt>
                <c:pt idx="78">
                  <c:v>-28.2</c:v>
                </c:pt>
                <c:pt idx="79">
                  <c:v>-27.2</c:v>
                </c:pt>
                <c:pt idx="80">
                  <c:v>-27.9</c:v>
                </c:pt>
                <c:pt idx="81">
                  <c:v>-26.6</c:v>
                </c:pt>
                <c:pt idx="82">
                  <c:v>-27.5</c:v>
                </c:pt>
                <c:pt idx="83">
                  <c:v>-26.6</c:v>
                </c:pt>
                <c:pt idx="84">
                  <c:v>-26.6</c:v>
                </c:pt>
                <c:pt idx="85">
                  <c:v>-26.8</c:v>
                </c:pt>
                <c:pt idx="86">
                  <c:v>-26</c:v>
                </c:pt>
                <c:pt idx="87">
                  <c:v>-26.2</c:v>
                </c:pt>
                <c:pt idx="88">
                  <c:v>-25.6</c:v>
                </c:pt>
                <c:pt idx="89">
                  <c:v>-25.9</c:v>
                </c:pt>
                <c:pt idx="90">
                  <c:v>-25.2</c:v>
                </c:pt>
                <c:pt idx="91">
                  <c:v>-25.5</c:v>
                </c:pt>
                <c:pt idx="92">
                  <c:v>-24.8</c:v>
                </c:pt>
                <c:pt idx="93">
                  <c:v>-25.1</c:v>
                </c:pt>
                <c:pt idx="94">
                  <c:v>-24.6</c:v>
                </c:pt>
                <c:pt idx="95">
                  <c:v>-24.6</c:v>
                </c:pt>
                <c:pt idx="96">
                  <c:v>-24.2</c:v>
                </c:pt>
                <c:pt idx="97">
                  <c:v>-24</c:v>
                </c:pt>
                <c:pt idx="98">
                  <c:v>-23.8</c:v>
                </c:pt>
                <c:pt idx="99">
                  <c:v>-23.9</c:v>
                </c:pt>
                <c:pt idx="100">
                  <c:v>-23.5</c:v>
                </c:pt>
                <c:pt idx="101">
                  <c:v>-23.4</c:v>
                </c:pt>
                <c:pt idx="102">
                  <c:v>-23</c:v>
                </c:pt>
                <c:pt idx="103">
                  <c:v>-23.1</c:v>
                </c:pt>
                <c:pt idx="104">
                  <c:v>-22.3</c:v>
                </c:pt>
                <c:pt idx="105">
                  <c:v>-22.9</c:v>
                </c:pt>
                <c:pt idx="106">
                  <c:v>-21.9</c:v>
                </c:pt>
                <c:pt idx="107">
                  <c:v>-22.3</c:v>
                </c:pt>
                <c:pt idx="108">
                  <c:v>-21.6</c:v>
                </c:pt>
                <c:pt idx="109">
                  <c:v>-21.8</c:v>
                </c:pt>
                <c:pt idx="110">
                  <c:v>-21.5</c:v>
                </c:pt>
                <c:pt idx="111">
                  <c:v>-21.5</c:v>
                </c:pt>
                <c:pt idx="112">
                  <c:v>-20.8</c:v>
                </c:pt>
                <c:pt idx="113">
                  <c:v>-21</c:v>
                </c:pt>
                <c:pt idx="114">
                  <c:v>-20.2</c:v>
                </c:pt>
                <c:pt idx="115">
                  <c:v>-20.6</c:v>
                </c:pt>
                <c:pt idx="116">
                  <c:v>-20.100000000000001</c:v>
                </c:pt>
                <c:pt idx="117">
                  <c:v>-20.2</c:v>
                </c:pt>
                <c:pt idx="118">
                  <c:v>-20</c:v>
                </c:pt>
                <c:pt idx="119">
                  <c:v>-19.3</c:v>
                </c:pt>
                <c:pt idx="120">
                  <c:v>-19.899999999999999</c:v>
                </c:pt>
                <c:pt idx="121">
                  <c:v>-18.600000000000001</c:v>
                </c:pt>
                <c:pt idx="122">
                  <c:v>-19.3</c:v>
                </c:pt>
                <c:pt idx="123">
                  <c:v>-18.8</c:v>
                </c:pt>
                <c:pt idx="124">
                  <c:v>-18.7</c:v>
                </c:pt>
                <c:pt idx="125">
                  <c:v>-18.5</c:v>
                </c:pt>
                <c:pt idx="126">
                  <c:v>-18.100000000000001</c:v>
                </c:pt>
                <c:pt idx="127">
                  <c:v>-18.399999999999999</c:v>
                </c:pt>
                <c:pt idx="128">
                  <c:v>-17.399999999999999</c:v>
                </c:pt>
                <c:pt idx="129">
                  <c:v>-17.8</c:v>
                </c:pt>
                <c:pt idx="130">
                  <c:v>-17.399999999999999</c:v>
                </c:pt>
                <c:pt idx="131">
                  <c:v>-17.100000000000001</c:v>
                </c:pt>
                <c:pt idx="132">
                  <c:v>-17.2</c:v>
                </c:pt>
                <c:pt idx="133">
                  <c:v>-16.399999999999999</c:v>
                </c:pt>
                <c:pt idx="134">
                  <c:v>-16.899999999999999</c:v>
                </c:pt>
                <c:pt idx="135">
                  <c:v>-16.100000000000001</c:v>
                </c:pt>
                <c:pt idx="136">
                  <c:v>-16.399999999999999</c:v>
                </c:pt>
                <c:pt idx="137">
                  <c:v>-15.8</c:v>
                </c:pt>
                <c:pt idx="138">
                  <c:v>-15.6</c:v>
                </c:pt>
                <c:pt idx="139">
                  <c:v>-16.100000000000001</c:v>
                </c:pt>
                <c:pt idx="140">
                  <c:v>-15</c:v>
                </c:pt>
                <c:pt idx="141">
                  <c:v>-15.5</c:v>
                </c:pt>
                <c:pt idx="142">
                  <c:v>-14.9</c:v>
                </c:pt>
                <c:pt idx="143">
                  <c:v>-15.1</c:v>
                </c:pt>
                <c:pt idx="144">
                  <c:v>-14.1</c:v>
                </c:pt>
                <c:pt idx="145">
                  <c:v>-14.5</c:v>
                </c:pt>
                <c:pt idx="146">
                  <c:v>-14.1</c:v>
                </c:pt>
                <c:pt idx="147">
                  <c:v>-14.3</c:v>
                </c:pt>
                <c:pt idx="148">
                  <c:v>-13.8</c:v>
                </c:pt>
                <c:pt idx="149">
                  <c:v>-13.5</c:v>
                </c:pt>
                <c:pt idx="150">
                  <c:v>-13.7</c:v>
                </c:pt>
                <c:pt idx="151">
                  <c:v>-13</c:v>
                </c:pt>
                <c:pt idx="152">
                  <c:v>-13.2</c:v>
                </c:pt>
                <c:pt idx="153">
                  <c:v>-12.8</c:v>
                </c:pt>
                <c:pt idx="154">
                  <c:v>-12.6</c:v>
                </c:pt>
                <c:pt idx="155">
                  <c:v>-12.4</c:v>
                </c:pt>
                <c:pt idx="156">
                  <c:v>-12.6</c:v>
                </c:pt>
                <c:pt idx="157">
                  <c:v>-11.8</c:v>
                </c:pt>
                <c:pt idx="158">
                  <c:v>-12.1</c:v>
                </c:pt>
                <c:pt idx="159">
                  <c:v>-11.7</c:v>
                </c:pt>
                <c:pt idx="160">
                  <c:v>-11.5</c:v>
                </c:pt>
                <c:pt idx="161">
                  <c:v>-11.4</c:v>
                </c:pt>
                <c:pt idx="162">
                  <c:v>-10.7</c:v>
                </c:pt>
                <c:pt idx="163">
                  <c:v>-11.2</c:v>
                </c:pt>
                <c:pt idx="164">
                  <c:v>-10.8</c:v>
                </c:pt>
                <c:pt idx="165">
                  <c:v>-10.199999999999999</c:v>
                </c:pt>
                <c:pt idx="166">
                  <c:v>-10.6</c:v>
                </c:pt>
                <c:pt idx="167">
                  <c:v>-9.8000000000000007</c:v>
                </c:pt>
                <c:pt idx="168">
                  <c:v>-10.3</c:v>
                </c:pt>
                <c:pt idx="169">
                  <c:v>-9.6999999999999993</c:v>
                </c:pt>
                <c:pt idx="170">
                  <c:v>-10.199999999999999</c:v>
                </c:pt>
                <c:pt idx="171">
                  <c:v>-9.5</c:v>
                </c:pt>
                <c:pt idx="172">
                  <c:v>-10.3</c:v>
                </c:pt>
                <c:pt idx="173">
                  <c:v>-10.199999999999999</c:v>
                </c:pt>
                <c:pt idx="174">
                  <c:v>-9.6</c:v>
                </c:pt>
                <c:pt idx="175">
                  <c:v>-10.4</c:v>
                </c:pt>
                <c:pt idx="176">
                  <c:v>-9.4</c:v>
                </c:pt>
                <c:pt idx="177">
                  <c:v>-10</c:v>
                </c:pt>
                <c:pt idx="178">
                  <c:v>-10.199999999999999</c:v>
                </c:pt>
                <c:pt idx="179">
                  <c:v>-9.6</c:v>
                </c:pt>
                <c:pt idx="180">
                  <c:v>-10.4</c:v>
                </c:pt>
                <c:pt idx="181">
                  <c:v>-9.8000000000000007</c:v>
                </c:pt>
                <c:pt idx="182">
                  <c:v>-10</c:v>
                </c:pt>
                <c:pt idx="183">
                  <c:v>-10.199999999999999</c:v>
                </c:pt>
                <c:pt idx="184">
                  <c:v>-9.5</c:v>
                </c:pt>
                <c:pt idx="185">
                  <c:v>-10.199999999999999</c:v>
                </c:pt>
                <c:pt idx="186">
                  <c:v>-9.4</c:v>
                </c:pt>
                <c:pt idx="187">
                  <c:v>-10.1</c:v>
                </c:pt>
                <c:pt idx="188">
                  <c:v>-10.199999999999999</c:v>
                </c:pt>
                <c:pt idx="189">
                  <c:v>-9.6999999999999993</c:v>
                </c:pt>
                <c:pt idx="190">
                  <c:v>-10.4</c:v>
                </c:pt>
                <c:pt idx="191">
                  <c:v>-9.8000000000000007</c:v>
                </c:pt>
                <c:pt idx="192">
                  <c:v>-9.9</c:v>
                </c:pt>
                <c:pt idx="193">
                  <c:v>-10.3</c:v>
                </c:pt>
                <c:pt idx="194">
                  <c:v>-9.6</c:v>
                </c:pt>
                <c:pt idx="195">
                  <c:v>-10</c:v>
                </c:pt>
                <c:pt idx="196">
                  <c:v>-10.1</c:v>
                </c:pt>
                <c:pt idx="197">
                  <c:v>-9.8000000000000007</c:v>
                </c:pt>
                <c:pt idx="198">
                  <c:v>-10.3</c:v>
                </c:pt>
                <c:pt idx="199">
                  <c:v>-9.8000000000000007</c:v>
                </c:pt>
                <c:pt idx="200">
                  <c:v>-10</c:v>
                </c:pt>
                <c:pt idx="201">
                  <c:v>-10.3</c:v>
                </c:pt>
                <c:pt idx="202">
                  <c:v>-9.5</c:v>
                </c:pt>
                <c:pt idx="203">
                  <c:v>-10.199999999999999</c:v>
                </c:pt>
                <c:pt idx="204">
                  <c:v>-9.9</c:v>
                </c:pt>
                <c:pt idx="205">
                  <c:v>-9.8000000000000007</c:v>
                </c:pt>
                <c:pt idx="206">
                  <c:v>-10.3</c:v>
                </c:pt>
                <c:pt idx="207">
                  <c:v>-9.5</c:v>
                </c:pt>
                <c:pt idx="208">
                  <c:v>-10.199999999999999</c:v>
                </c:pt>
                <c:pt idx="209">
                  <c:v>-10.1</c:v>
                </c:pt>
                <c:pt idx="210">
                  <c:v>-9.6</c:v>
                </c:pt>
                <c:pt idx="211">
                  <c:v>-10.5</c:v>
                </c:pt>
                <c:pt idx="212">
                  <c:v>-9.9</c:v>
                </c:pt>
                <c:pt idx="213">
                  <c:v>-9.9</c:v>
                </c:pt>
                <c:pt idx="214">
                  <c:v>-10.199999999999999</c:v>
                </c:pt>
                <c:pt idx="215">
                  <c:v>-9.6999999999999993</c:v>
                </c:pt>
                <c:pt idx="216">
                  <c:v>-10.4</c:v>
                </c:pt>
                <c:pt idx="217">
                  <c:v>-9.1999999999999993</c:v>
                </c:pt>
                <c:pt idx="218">
                  <c:v>-10</c:v>
                </c:pt>
                <c:pt idx="219">
                  <c:v>-10</c:v>
                </c:pt>
                <c:pt idx="220">
                  <c:v>-9.9</c:v>
                </c:pt>
                <c:pt idx="221">
                  <c:v>-10.4</c:v>
                </c:pt>
                <c:pt idx="222">
                  <c:v>-9.9</c:v>
                </c:pt>
                <c:pt idx="223">
                  <c:v>-10</c:v>
                </c:pt>
                <c:pt idx="224">
                  <c:v>-10.3</c:v>
                </c:pt>
                <c:pt idx="225">
                  <c:v>-9.5</c:v>
                </c:pt>
                <c:pt idx="226">
                  <c:v>-10.3</c:v>
                </c:pt>
                <c:pt idx="227">
                  <c:v>-9.4</c:v>
                </c:pt>
                <c:pt idx="228">
                  <c:v>-10.1</c:v>
                </c:pt>
                <c:pt idx="229">
                  <c:v>-10.199999999999999</c:v>
                </c:pt>
                <c:pt idx="230">
                  <c:v>-9.5</c:v>
                </c:pt>
                <c:pt idx="231">
                  <c:v>-10.3</c:v>
                </c:pt>
                <c:pt idx="232">
                  <c:v>-9.5</c:v>
                </c:pt>
                <c:pt idx="233">
                  <c:v>-10</c:v>
                </c:pt>
                <c:pt idx="234">
                  <c:v>-10.199999999999999</c:v>
                </c:pt>
                <c:pt idx="235">
                  <c:v>-9.4</c:v>
                </c:pt>
                <c:pt idx="236">
                  <c:v>-10.199999999999999</c:v>
                </c:pt>
                <c:pt idx="237">
                  <c:v>-10.199999999999999</c:v>
                </c:pt>
                <c:pt idx="238">
                  <c:v>-9.5</c:v>
                </c:pt>
                <c:pt idx="239">
                  <c:v>-10.199999999999999</c:v>
                </c:pt>
                <c:pt idx="240">
                  <c:v>-9.6</c:v>
                </c:pt>
                <c:pt idx="241">
                  <c:v>-10</c:v>
                </c:pt>
                <c:pt idx="242">
                  <c:v>-10.199999999999999</c:v>
                </c:pt>
                <c:pt idx="243">
                  <c:v>-9.6</c:v>
                </c:pt>
                <c:pt idx="244">
                  <c:v>-10.3</c:v>
                </c:pt>
                <c:pt idx="245">
                  <c:v>-9.4</c:v>
                </c:pt>
                <c:pt idx="246">
                  <c:v>-10.199999999999999</c:v>
                </c:pt>
                <c:pt idx="247">
                  <c:v>-10.199999999999999</c:v>
                </c:pt>
                <c:pt idx="248">
                  <c:v>-9.5</c:v>
                </c:pt>
                <c:pt idx="249">
                  <c:v>-10.199999999999999</c:v>
                </c:pt>
                <c:pt idx="250">
                  <c:v>-10.199999999999999</c:v>
                </c:pt>
                <c:pt idx="251">
                  <c:v>-9.6999999999999993</c:v>
                </c:pt>
                <c:pt idx="252">
                  <c:v>-10.199999999999999</c:v>
                </c:pt>
                <c:pt idx="253">
                  <c:v>-9.5</c:v>
                </c:pt>
                <c:pt idx="254">
                  <c:v>-10</c:v>
                </c:pt>
                <c:pt idx="255">
                  <c:v>-10.199999999999999</c:v>
                </c:pt>
                <c:pt idx="256">
                  <c:v>-9.5</c:v>
                </c:pt>
                <c:pt idx="257">
                  <c:v>-10.199999999999999</c:v>
                </c:pt>
                <c:pt idx="258">
                  <c:v>-10.1</c:v>
                </c:pt>
                <c:pt idx="259">
                  <c:v>-9.9</c:v>
                </c:pt>
                <c:pt idx="260">
                  <c:v>-10.199999999999999</c:v>
                </c:pt>
                <c:pt idx="261">
                  <c:v>-9.6</c:v>
                </c:pt>
                <c:pt idx="262">
                  <c:v>-10</c:v>
                </c:pt>
                <c:pt idx="263">
                  <c:v>-9.9</c:v>
                </c:pt>
                <c:pt idx="264">
                  <c:v>-10.199999999999999</c:v>
                </c:pt>
                <c:pt idx="265">
                  <c:v>-9.6999999999999993</c:v>
                </c:pt>
                <c:pt idx="266">
                  <c:v>-9.9</c:v>
                </c:pt>
                <c:pt idx="267">
                  <c:v>-10.3</c:v>
                </c:pt>
                <c:pt idx="268">
                  <c:v>-9.5</c:v>
                </c:pt>
                <c:pt idx="269">
                  <c:v>-10.4</c:v>
                </c:pt>
                <c:pt idx="270">
                  <c:v>-9.5</c:v>
                </c:pt>
                <c:pt idx="271">
                  <c:v>-10.1</c:v>
                </c:pt>
                <c:pt idx="272">
                  <c:v>-10.1</c:v>
                </c:pt>
                <c:pt idx="273">
                  <c:v>-9.6999999999999993</c:v>
                </c:pt>
                <c:pt idx="274">
                  <c:v>-10.4</c:v>
                </c:pt>
                <c:pt idx="275">
                  <c:v>-9.9</c:v>
                </c:pt>
                <c:pt idx="276">
                  <c:v>-9.9</c:v>
                </c:pt>
                <c:pt idx="277">
                  <c:v>-10.3</c:v>
                </c:pt>
                <c:pt idx="278">
                  <c:v>-9.6</c:v>
                </c:pt>
                <c:pt idx="279">
                  <c:v>-10.199999999999999</c:v>
                </c:pt>
                <c:pt idx="280">
                  <c:v>-10</c:v>
                </c:pt>
                <c:pt idx="281">
                  <c:v>-9.6999999999999993</c:v>
                </c:pt>
                <c:pt idx="282">
                  <c:v>-10.4</c:v>
                </c:pt>
                <c:pt idx="283">
                  <c:v>-9.6999999999999993</c:v>
                </c:pt>
                <c:pt idx="284">
                  <c:v>-10.199999999999999</c:v>
                </c:pt>
                <c:pt idx="285">
                  <c:v>-10.199999999999999</c:v>
                </c:pt>
                <c:pt idx="286">
                  <c:v>-9.8000000000000007</c:v>
                </c:pt>
                <c:pt idx="287">
                  <c:v>-10.1</c:v>
                </c:pt>
                <c:pt idx="288">
                  <c:v>-10</c:v>
                </c:pt>
                <c:pt idx="289">
                  <c:v>-10</c:v>
                </c:pt>
                <c:pt idx="290">
                  <c:v>-10.1</c:v>
                </c:pt>
                <c:pt idx="291">
                  <c:v>-10</c:v>
                </c:pt>
                <c:pt idx="292">
                  <c:v>-9.8000000000000007</c:v>
                </c:pt>
                <c:pt idx="293">
                  <c:v>-10</c:v>
                </c:pt>
                <c:pt idx="294">
                  <c:v>-9.6</c:v>
                </c:pt>
                <c:pt idx="295">
                  <c:v>-9.8000000000000007</c:v>
                </c:pt>
                <c:pt idx="296">
                  <c:v>-10.4</c:v>
                </c:pt>
                <c:pt idx="297">
                  <c:v>-9.4</c:v>
                </c:pt>
                <c:pt idx="298">
                  <c:v>-10.1</c:v>
                </c:pt>
                <c:pt idx="299">
                  <c:v>-9.8000000000000007</c:v>
                </c:pt>
                <c:pt idx="300">
                  <c:v>-9.9</c:v>
                </c:pt>
                <c:pt idx="301">
                  <c:v>-10.3</c:v>
                </c:pt>
                <c:pt idx="302">
                  <c:v>-9.6</c:v>
                </c:pt>
                <c:pt idx="303">
                  <c:v>-10.3</c:v>
                </c:pt>
                <c:pt idx="304">
                  <c:v>-10</c:v>
                </c:pt>
                <c:pt idx="305">
                  <c:v>-9.8000000000000007</c:v>
                </c:pt>
                <c:pt idx="306">
                  <c:v>-10.1</c:v>
                </c:pt>
                <c:pt idx="307">
                  <c:v>-10</c:v>
                </c:pt>
                <c:pt idx="308">
                  <c:v>-10</c:v>
                </c:pt>
                <c:pt idx="309">
                  <c:v>-9.9</c:v>
                </c:pt>
                <c:pt idx="310">
                  <c:v>-10.199999999999999</c:v>
                </c:pt>
                <c:pt idx="311">
                  <c:v>-9.9</c:v>
                </c:pt>
                <c:pt idx="312">
                  <c:v>-10</c:v>
                </c:pt>
                <c:pt idx="313">
                  <c:v>-9.9</c:v>
                </c:pt>
                <c:pt idx="314">
                  <c:v>-10.3</c:v>
                </c:pt>
                <c:pt idx="315">
                  <c:v>-9.5</c:v>
                </c:pt>
                <c:pt idx="316">
                  <c:v>-10.4</c:v>
                </c:pt>
                <c:pt idx="317">
                  <c:v>-9.6999999999999993</c:v>
                </c:pt>
                <c:pt idx="318">
                  <c:v>-10.1</c:v>
                </c:pt>
                <c:pt idx="319">
                  <c:v>-9.4</c:v>
                </c:pt>
                <c:pt idx="320">
                  <c:v>-10.1</c:v>
                </c:pt>
                <c:pt idx="321">
                  <c:v>-10.199999999999999</c:v>
                </c:pt>
                <c:pt idx="322">
                  <c:v>-9.6999999999999993</c:v>
                </c:pt>
                <c:pt idx="323">
                  <c:v>-10.4</c:v>
                </c:pt>
                <c:pt idx="324">
                  <c:v>-9.5</c:v>
                </c:pt>
                <c:pt idx="325">
                  <c:v>-10.1</c:v>
                </c:pt>
                <c:pt idx="326">
                  <c:v>-10.199999999999999</c:v>
                </c:pt>
                <c:pt idx="327">
                  <c:v>-9.5</c:v>
                </c:pt>
                <c:pt idx="328">
                  <c:v>-10.1</c:v>
                </c:pt>
                <c:pt idx="329">
                  <c:v>-10.1</c:v>
                </c:pt>
                <c:pt idx="330">
                  <c:v>-9.6999999999999993</c:v>
                </c:pt>
                <c:pt idx="331">
                  <c:v>-10.199999999999999</c:v>
                </c:pt>
                <c:pt idx="332">
                  <c:v>-9.6</c:v>
                </c:pt>
                <c:pt idx="333">
                  <c:v>-10.1</c:v>
                </c:pt>
                <c:pt idx="334">
                  <c:v>-10</c:v>
                </c:pt>
                <c:pt idx="335">
                  <c:v>-9.6999999999999993</c:v>
                </c:pt>
                <c:pt idx="336">
                  <c:v>-10.4</c:v>
                </c:pt>
                <c:pt idx="337">
                  <c:v>-9.4</c:v>
                </c:pt>
                <c:pt idx="338">
                  <c:v>-10.199999999999999</c:v>
                </c:pt>
                <c:pt idx="339">
                  <c:v>-9.9</c:v>
                </c:pt>
                <c:pt idx="340">
                  <c:v>-9.9</c:v>
                </c:pt>
                <c:pt idx="341">
                  <c:v>-10.3</c:v>
                </c:pt>
                <c:pt idx="342">
                  <c:v>-9.4</c:v>
                </c:pt>
                <c:pt idx="343">
                  <c:v>-10.1</c:v>
                </c:pt>
                <c:pt idx="344">
                  <c:v>-10.1</c:v>
                </c:pt>
                <c:pt idx="345">
                  <c:v>-9.6999999999999993</c:v>
                </c:pt>
                <c:pt idx="346">
                  <c:v>-10.3</c:v>
                </c:pt>
                <c:pt idx="347">
                  <c:v>-9.6</c:v>
                </c:pt>
                <c:pt idx="348">
                  <c:v>-10</c:v>
                </c:pt>
                <c:pt idx="349">
                  <c:v>-10.3</c:v>
                </c:pt>
                <c:pt idx="350">
                  <c:v>-9.4</c:v>
                </c:pt>
                <c:pt idx="351">
                  <c:v>-10.3</c:v>
                </c:pt>
                <c:pt idx="352">
                  <c:v>-9.5</c:v>
                </c:pt>
                <c:pt idx="353">
                  <c:v>-10.199999999999999</c:v>
                </c:pt>
                <c:pt idx="354">
                  <c:v>-9.9</c:v>
                </c:pt>
                <c:pt idx="355">
                  <c:v>-9.9</c:v>
                </c:pt>
                <c:pt idx="356">
                  <c:v>-10.4</c:v>
                </c:pt>
                <c:pt idx="357">
                  <c:v>-9.9</c:v>
                </c:pt>
                <c:pt idx="358">
                  <c:v>-10</c:v>
                </c:pt>
                <c:pt idx="359">
                  <c:v>-10.1</c:v>
                </c:pt>
                <c:pt idx="360">
                  <c:v>-9.8000000000000007</c:v>
                </c:pt>
                <c:pt idx="361">
                  <c:v>-10.3</c:v>
                </c:pt>
                <c:pt idx="362">
                  <c:v>-9.5</c:v>
                </c:pt>
                <c:pt idx="363">
                  <c:v>-10.1</c:v>
                </c:pt>
                <c:pt idx="364">
                  <c:v>-9.8000000000000007</c:v>
                </c:pt>
                <c:pt idx="365">
                  <c:v>-9.6</c:v>
                </c:pt>
                <c:pt idx="366">
                  <c:v>-10.4</c:v>
                </c:pt>
                <c:pt idx="367">
                  <c:v>-9.5</c:v>
                </c:pt>
                <c:pt idx="368">
                  <c:v>-10.3</c:v>
                </c:pt>
                <c:pt idx="369">
                  <c:v>-9.9</c:v>
                </c:pt>
                <c:pt idx="370">
                  <c:v>-9.9</c:v>
                </c:pt>
                <c:pt idx="371">
                  <c:v>-10.199999999999999</c:v>
                </c:pt>
                <c:pt idx="372">
                  <c:v>-9.6999999999999993</c:v>
                </c:pt>
                <c:pt idx="373">
                  <c:v>-10</c:v>
                </c:pt>
                <c:pt idx="374">
                  <c:v>-10</c:v>
                </c:pt>
                <c:pt idx="375">
                  <c:v>-9.6</c:v>
                </c:pt>
                <c:pt idx="376">
                  <c:v>-10.3</c:v>
                </c:pt>
                <c:pt idx="377">
                  <c:v>-9.4</c:v>
                </c:pt>
                <c:pt idx="378">
                  <c:v>-10.1</c:v>
                </c:pt>
                <c:pt idx="379">
                  <c:v>-10.1</c:v>
                </c:pt>
                <c:pt idx="380">
                  <c:v>-9.8000000000000007</c:v>
                </c:pt>
                <c:pt idx="381">
                  <c:v>-10.199999999999999</c:v>
                </c:pt>
                <c:pt idx="382">
                  <c:v>-9.6999999999999993</c:v>
                </c:pt>
                <c:pt idx="383">
                  <c:v>-10.199999999999999</c:v>
                </c:pt>
                <c:pt idx="384">
                  <c:v>-10</c:v>
                </c:pt>
                <c:pt idx="385">
                  <c:v>-10</c:v>
                </c:pt>
                <c:pt idx="386">
                  <c:v>-10.199999999999999</c:v>
                </c:pt>
                <c:pt idx="387">
                  <c:v>-9.6</c:v>
                </c:pt>
                <c:pt idx="388">
                  <c:v>-10</c:v>
                </c:pt>
                <c:pt idx="389">
                  <c:v>-10.4</c:v>
                </c:pt>
                <c:pt idx="390">
                  <c:v>-9.9</c:v>
                </c:pt>
                <c:pt idx="391">
                  <c:v>-9.9</c:v>
                </c:pt>
                <c:pt idx="392">
                  <c:v>-10.199999999999999</c:v>
                </c:pt>
                <c:pt idx="393">
                  <c:v>-9.6</c:v>
                </c:pt>
                <c:pt idx="394">
                  <c:v>-10.4</c:v>
                </c:pt>
                <c:pt idx="395">
                  <c:v>-9.6</c:v>
                </c:pt>
                <c:pt idx="396">
                  <c:v>-10.199999999999999</c:v>
                </c:pt>
                <c:pt idx="397">
                  <c:v>-9.6999999999999993</c:v>
                </c:pt>
                <c:pt idx="398">
                  <c:v>-9.9</c:v>
                </c:pt>
                <c:pt idx="399">
                  <c:v>-10.3</c:v>
                </c:pt>
                <c:pt idx="400">
                  <c:v>-9.6999999999999993</c:v>
                </c:pt>
                <c:pt idx="401">
                  <c:v>-10.4</c:v>
                </c:pt>
                <c:pt idx="402">
                  <c:v>-9.3000000000000007</c:v>
                </c:pt>
                <c:pt idx="403">
                  <c:v>-10.3</c:v>
                </c:pt>
                <c:pt idx="404">
                  <c:v>-9.3000000000000007</c:v>
                </c:pt>
                <c:pt idx="405">
                  <c:v>-10.199999999999999</c:v>
                </c:pt>
                <c:pt idx="406">
                  <c:v>-9.5</c:v>
                </c:pt>
                <c:pt idx="407">
                  <c:v>-10.199999999999999</c:v>
                </c:pt>
                <c:pt idx="408">
                  <c:v>-9.9</c:v>
                </c:pt>
                <c:pt idx="409">
                  <c:v>-9.6</c:v>
                </c:pt>
                <c:pt idx="410">
                  <c:v>-10.3</c:v>
                </c:pt>
                <c:pt idx="411">
                  <c:v>-9.9</c:v>
                </c:pt>
                <c:pt idx="412">
                  <c:v>-10.1</c:v>
                </c:pt>
                <c:pt idx="413">
                  <c:v>-9.8000000000000007</c:v>
                </c:pt>
                <c:pt idx="414">
                  <c:v>-10.1</c:v>
                </c:pt>
                <c:pt idx="415">
                  <c:v>-10.199999999999999</c:v>
                </c:pt>
                <c:pt idx="416">
                  <c:v>-10</c:v>
                </c:pt>
                <c:pt idx="417">
                  <c:v>-10.1</c:v>
                </c:pt>
                <c:pt idx="418">
                  <c:v>-9.6999999999999993</c:v>
                </c:pt>
                <c:pt idx="419">
                  <c:v>-10.4</c:v>
                </c:pt>
                <c:pt idx="420">
                  <c:v>-9.6999999999999993</c:v>
                </c:pt>
                <c:pt idx="421">
                  <c:v>-10.1</c:v>
                </c:pt>
                <c:pt idx="422">
                  <c:v>-10</c:v>
                </c:pt>
                <c:pt idx="423">
                  <c:v>-9.9</c:v>
                </c:pt>
                <c:pt idx="424">
                  <c:v>-10.3</c:v>
                </c:pt>
                <c:pt idx="425">
                  <c:v>-9.5</c:v>
                </c:pt>
                <c:pt idx="426">
                  <c:v>-9.8000000000000007</c:v>
                </c:pt>
                <c:pt idx="427">
                  <c:v>-10.199999999999999</c:v>
                </c:pt>
                <c:pt idx="428">
                  <c:v>-9.6</c:v>
                </c:pt>
                <c:pt idx="429">
                  <c:v>-10.1</c:v>
                </c:pt>
                <c:pt idx="430">
                  <c:v>-10.1</c:v>
                </c:pt>
                <c:pt idx="431">
                  <c:v>-9.6999999999999993</c:v>
                </c:pt>
                <c:pt idx="432">
                  <c:v>-10</c:v>
                </c:pt>
                <c:pt idx="433">
                  <c:v>-10</c:v>
                </c:pt>
                <c:pt idx="434">
                  <c:v>-9.5</c:v>
                </c:pt>
                <c:pt idx="435">
                  <c:v>-10.4</c:v>
                </c:pt>
                <c:pt idx="436">
                  <c:v>-9.4</c:v>
                </c:pt>
                <c:pt idx="437">
                  <c:v>-10.3</c:v>
                </c:pt>
                <c:pt idx="438">
                  <c:v>-9.9</c:v>
                </c:pt>
                <c:pt idx="439">
                  <c:v>-9.8000000000000007</c:v>
                </c:pt>
                <c:pt idx="440">
                  <c:v>-10.4</c:v>
                </c:pt>
                <c:pt idx="441">
                  <c:v>-9.5</c:v>
                </c:pt>
                <c:pt idx="442">
                  <c:v>-10.4</c:v>
                </c:pt>
                <c:pt idx="443">
                  <c:v>-10.1</c:v>
                </c:pt>
                <c:pt idx="444">
                  <c:v>-10</c:v>
                </c:pt>
                <c:pt idx="445">
                  <c:v>-10.199999999999999</c:v>
                </c:pt>
                <c:pt idx="446">
                  <c:v>-9.6</c:v>
                </c:pt>
                <c:pt idx="447">
                  <c:v>-10.1</c:v>
                </c:pt>
                <c:pt idx="448">
                  <c:v>-9.9</c:v>
                </c:pt>
                <c:pt idx="449">
                  <c:v>-9.6999999999999993</c:v>
                </c:pt>
                <c:pt idx="450">
                  <c:v>-10.3</c:v>
                </c:pt>
                <c:pt idx="451">
                  <c:v>-9.6</c:v>
                </c:pt>
                <c:pt idx="452">
                  <c:v>-10.4</c:v>
                </c:pt>
                <c:pt idx="453">
                  <c:v>-9.9</c:v>
                </c:pt>
                <c:pt idx="454">
                  <c:v>-9.9</c:v>
                </c:pt>
                <c:pt idx="455">
                  <c:v>-10.3</c:v>
                </c:pt>
                <c:pt idx="456">
                  <c:v>-9.3000000000000007</c:v>
                </c:pt>
                <c:pt idx="457">
                  <c:v>-10.199999999999999</c:v>
                </c:pt>
                <c:pt idx="458">
                  <c:v>-9.6999999999999993</c:v>
                </c:pt>
                <c:pt idx="459">
                  <c:v>-9.6999999999999993</c:v>
                </c:pt>
                <c:pt idx="460">
                  <c:v>-10.3</c:v>
                </c:pt>
                <c:pt idx="461">
                  <c:v>-9.4</c:v>
                </c:pt>
                <c:pt idx="462">
                  <c:v>-10</c:v>
                </c:pt>
                <c:pt idx="463">
                  <c:v>-10.199999999999999</c:v>
                </c:pt>
                <c:pt idx="464">
                  <c:v>-9.8000000000000007</c:v>
                </c:pt>
                <c:pt idx="465">
                  <c:v>-10.199999999999999</c:v>
                </c:pt>
                <c:pt idx="466">
                  <c:v>-10.3</c:v>
                </c:pt>
                <c:pt idx="467">
                  <c:v>-9.5</c:v>
                </c:pt>
                <c:pt idx="468">
                  <c:v>-10.3</c:v>
                </c:pt>
                <c:pt idx="469">
                  <c:v>-9.5</c:v>
                </c:pt>
                <c:pt idx="470">
                  <c:v>-10</c:v>
                </c:pt>
                <c:pt idx="471">
                  <c:v>-10.3</c:v>
                </c:pt>
                <c:pt idx="472">
                  <c:v>-9.5</c:v>
                </c:pt>
                <c:pt idx="473">
                  <c:v>-10.199999999999999</c:v>
                </c:pt>
                <c:pt idx="474">
                  <c:v>-10.3</c:v>
                </c:pt>
                <c:pt idx="475">
                  <c:v>-9.4</c:v>
                </c:pt>
                <c:pt idx="476">
                  <c:v>-10.3</c:v>
                </c:pt>
                <c:pt idx="477">
                  <c:v>-9.4</c:v>
                </c:pt>
                <c:pt idx="478">
                  <c:v>-9.8000000000000007</c:v>
                </c:pt>
                <c:pt idx="479">
                  <c:v>-10.3</c:v>
                </c:pt>
                <c:pt idx="480">
                  <c:v>-9.5</c:v>
                </c:pt>
                <c:pt idx="481">
                  <c:v>-10.1</c:v>
                </c:pt>
                <c:pt idx="482">
                  <c:v>-10.1</c:v>
                </c:pt>
                <c:pt idx="483">
                  <c:v>-9.9</c:v>
                </c:pt>
                <c:pt idx="484">
                  <c:v>-10.199999999999999</c:v>
                </c:pt>
                <c:pt idx="485">
                  <c:v>-10</c:v>
                </c:pt>
                <c:pt idx="486">
                  <c:v>-10.1</c:v>
                </c:pt>
                <c:pt idx="487">
                  <c:v>-9.6999999999999993</c:v>
                </c:pt>
                <c:pt idx="488">
                  <c:v>-10.3</c:v>
                </c:pt>
                <c:pt idx="489">
                  <c:v>-9.4</c:v>
                </c:pt>
                <c:pt idx="490">
                  <c:v>-10.199999999999999</c:v>
                </c:pt>
                <c:pt idx="491">
                  <c:v>-10</c:v>
                </c:pt>
                <c:pt idx="492">
                  <c:v>-9.9</c:v>
                </c:pt>
                <c:pt idx="493">
                  <c:v>-10.1</c:v>
                </c:pt>
                <c:pt idx="494">
                  <c:v>-9.6</c:v>
                </c:pt>
                <c:pt idx="495">
                  <c:v>-10.1</c:v>
                </c:pt>
                <c:pt idx="496">
                  <c:v>-10</c:v>
                </c:pt>
                <c:pt idx="497">
                  <c:v>-10.199999999999999</c:v>
                </c:pt>
                <c:pt idx="498">
                  <c:v>-9.6</c:v>
                </c:pt>
                <c:pt idx="499">
                  <c:v>-10</c:v>
                </c:pt>
                <c:pt idx="500">
                  <c:v>-10.1</c:v>
                </c:pt>
                <c:pt idx="501">
                  <c:v>-9.9</c:v>
                </c:pt>
                <c:pt idx="502">
                  <c:v>-10.4</c:v>
                </c:pt>
                <c:pt idx="503">
                  <c:v>-9.6999999999999993</c:v>
                </c:pt>
                <c:pt idx="504">
                  <c:v>-10.3</c:v>
                </c:pt>
                <c:pt idx="505">
                  <c:v>-9.6</c:v>
                </c:pt>
                <c:pt idx="506">
                  <c:v>-10.1</c:v>
                </c:pt>
                <c:pt idx="507">
                  <c:v>-9.6999999999999993</c:v>
                </c:pt>
                <c:pt idx="508">
                  <c:v>-10.199999999999999</c:v>
                </c:pt>
                <c:pt idx="509">
                  <c:v>-9.8000000000000007</c:v>
                </c:pt>
                <c:pt idx="510">
                  <c:v>-9.8000000000000007</c:v>
                </c:pt>
                <c:pt idx="511">
                  <c:v>-10.3</c:v>
                </c:pt>
                <c:pt idx="512">
                  <c:v>-9.6</c:v>
                </c:pt>
                <c:pt idx="513">
                  <c:v>-10.199999999999999</c:v>
                </c:pt>
                <c:pt idx="514">
                  <c:v>-10</c:v>
                </c:pt>
                <c:pt idx="515">
                  <c:v>-9.6999999999999993</c:v>
                </c:pt>
                <c:pt idx="516">
                  <c:v>-10.4</c:v>
                </c:pt>
                <c:pt idx="517">
                  <c:v>-9.6</c:v>
                </c:pt>
                <c:pt idx="518">
                  <c:v>-9.9</c:v>
                </c:pt>
                <c:pt idx="519">
                  <c:v>-10.199999999999999</c:v>
                </c:pt>
                <c:pt idx="520">
                  <c:v>-9.4</c:v>
                </c:pt>
                <c:pt idx="521">
                  <c:v>-10.199999999999999</c:v>
                </c:pt>
                <c:pt idx="522">
                  <c:v>-9.9</c:v>
                </c:pt>
                <c:pt idx="523">
                  <c:v>-9.9</c:v>
                </c:pt>
                <c:pt idx="524">
                  <c:v>-10.3</c:v>
                </c:pt>
                <c:pt idx="525">
                  <c:v>-9.6</c:v>
                </c:pt>
                <c:pt idx="526">
                  <c:v>-10.199999999999999</c:v>
                </c:pt>
                <c:pt idx="527">
                  <c:v>-9.8000000000000007</c:v>
                </c:pt>
                <c:pt idx="528">
                  <c:v>-10.1</c:v>
                </c:pt>
                <c:pt idx="529">
                  <c:v>-9.9</c:v>
                </c:pt>
                <c:pt idx="530">
                  <c:v>-9.8000000000000007</c:v>
                </c:pt>
                <c:pt idx="531">
                  <c:v>-10.3</c:v>
                </c:pt>
                <c:pt idx="532">
                  <c:v>-9.6999999999999993</c:v>
                </c:pt>
                <c:pt idx="533">
                  <c:v>-10.199999999999999</c:v>
                </c:pt>
                <c:pt idx="534">
                  <c:v>-9.9</c:v>
                </c:pt>
                <c:pt idx="535">
                  <c:v>-9.6</c:v>
                </c:pt>
                <c:pt idx="536">
                  <c:v>-10.3</c:v>
                </c:pt>
                <c:pt idx="537">
                  <c:v>-9.3000000000000007</c:v>
                </c:pt>
                <c:pt idx="538">
                  <c:v>-10.4</c:v>
                </c:pt>
                <c:pt idx="539">
                  <c:v>-9.3000000000000007</c:v>
                </c:pt>
                <c:pt idx="540">
                  <c:v>-10.1</c:v>
                </c:pt>
                <c:pt idx="541">
                  <c:v>-10</c:v>
                </c:pt>
                <c:pt idx="542">
                  <c:v>-9.8000000000000007</c:v>
                </c:pt>
                <c:pt idx="543">
                  <c:v>-10.3</c:v>
                </c:pt>
                <c:pt idx="544">
                  <c:v>-9.6999999999999993</c:v>
                </c:pt>
                <c:pt idx="545">
                  <c:v>-9.8000000000000007</c:v>
                </c:pt>
                <c:pt idx="546">
                  <c:v>-10.1</c:v>
                </c:pt>
                <c:pt idx="547">
                  <c:v>-9.6999999999999993</c:v>
                </c:pt>
                <c:pt idx="548">
                  <c:v>-10.4</c:v>
                </c:pt>
                <c:pt idx="549">
                  <c:v>-9.4</c:v>
                </c:pt>
                <c:pt idx="550">
                  <c:v>-10</c:v>
                </c:pt>
                <c:pt idx="551">
                  <c:v>-10</c:v>
                </c:pt>
                <c:pt idx="552">
                  <c:v>-9.6999999999999993</c:v>
                </c:pt>
                <c:pt idx="553">
                  <c:v>-10.3</c:v>
                </c:pt>
                <c:pt idx="554">
                  <c:v>-9.8000000000000007</c:v>
                </c:pt>
                <c:pt idx="555">
                  <c:v>-10.199999999999999</c:v>
                </c:pt>
                <c:pt idx="556">
                  <c:v>-9.6999999999999993</c:v>
                </c:pt>
                <c:pt idx="557">
                  <c:v>-10</c:v>
                </c:pt>
                <c:pt idx="558">
                  <c:v>-10.199999999999999</c:v>
                </c:pt>
                <c:pt idx="559">
                  <c:v>-9.6999999999999993</c:v>
                </c:pt>
                <c:pt idx="560">
                  <c:v>-10.199999999999999</c:v>
                </c:pt>
                <c:pt idx="561">
                  <c:v>-9.8000000000000007</c:v>
                </c:pt>
                <c:pt idx="562">
                  <c:v>-10.199999999999999</c:v>
                </c:pt>
                <c:pt idx="563">
                  <c:v>-10.1</c:v>
                </c:pt>
                <c:pt idx="564">
                  <c:v>-9.8000000000000007</c:v>
                </c:pt>
                <c:pt idx="565">
                  <c:v>-10.3</c:v>
                </c:pt>
                <c:pt idx="566">
                  <c:v>-9.4</c:v>
                </c:pt>
                <c:pt idx="567">
                  <c:v>-10.1</c:v>
                </c:pt>
                <c:pt idx="568">
                  <c:v>-10</c:v>
                </c:pt>
                <c:pt idx="569">
                  <c:v>-9.6</c:v>
                </c:pt>
                <c:pt idx="570">
                  <c:v>-10.4</c:v>
                </c:pt>
                <c:pt idx="571">
                  <c:v>-9.6999999999999993</c:v>
                </c:pt>
                <c:pt idx="572">
                  <c:v>-10.1</c:v>
                </c:pt>
                <c:pt idx="573">
                  <c:v>-10.199999999999999</c:v>
                </c:pt>
                <c:pt idx="574">
                  <c:v>-9.6</c:v>
                </c:pt>
                <c:pt idx="575">
                  <c:v>-10.199999999999999</c:v>
                </c:pt>
                <c:pt idx="576">
                  <c:v>-9.5</c:v>
                </c:pt>
                <c:pt idx="577">
                  <c:v>-10.4</c:v>
                </c:pt>
                <c:pt idx="578">
                  <c:v>-9.4</c:v>
                </c:pt>
                <c:pt idx="579">
                  <c:v>-10.199999999999999</c:v>
                </c:pt>
                <c:pt idx="580">
                  <c:v>-10.1</c:v>
                </c:pt>
                <c:pt idx="581">
                  <c:v>-9.5</c:v>
                </c:pt>
                <c:pt idx="582">
                  <c:v>-10.3</c:v>
                </c:pt>
                <c:pt idx="583">
                  <c:v>-9.3000000000000007</c:v>
                </c:pt>
                <c:pt idx="584">
                  <c:v>-10.3</c:v>
                </c:pt>
                <c:pt idx="585">
                  <c:v>-9.3000000000000007</c:v>
                </c:pt>
                <c:pt idx="586">
                  <c:v>-9.9</c:v>
                </c:pt>
                <c:pt idx="587">
                  <c:v>-10.3</c:v>
                </c:pt>
                <c:pt idx="588">
                  <c:v>-9.5</c:v>
                </c:pt>
                <c:pt idx="589">
                  <c:v>-10.3</c:v>
                </c:pt>
                <c:pt idx="590">
                  <c:v>-9.9</c:v>
                </c:pt>
                <c:pt idx="591">
                  <c:v>-10</c:v>
                </c:pt>
                <c:pt idx="592">
                  <c:v>-10.1</c:v>
                </c:pt>
                <c:pt idx="593">
                  <c:v>-9.6999999999999993</c:v>
                </c:pt>
                <c:pt idx="594">
                  <c:v>-10.199999999999999</c:v>
                </c:pt>
                <c:pt idx="595">
                  <c:v>-9.6999999999999993</c:v>
                </c:pt>
                <c:pt idx="596">
                  <c:v>-10.3</c:v>
                </c:pt>
                <c:pt idx="597">
                  <c:v>-9.5</c:v>
                </c:pt>
                <c:pt idx="598">
                  <c:v>-9.9</c:v>
                </c:pt>
                <c:pt idx="599">
                  <c:v>-10.199999999999999</c:v>
                </c:pt>
                <c:pt idx="600">
                  <c:v>-9.6</c:v>
                </c:pt>
                <c:pt idx="601">
                  <c:v>-10.199999999999999</c:v>
                </c:pt>
                <c:pt idx="602">
                  <c:v>-9.8000000000000007</c:v>
                </c:pt>
                <c:pt idx="603">
                  <c:v>-9.9</c:v>
                </c:pt>
                <c:pt idx="604">
                  <c:v>-10.199999999999999</c:v>
                </c:pt>
                <c:pt idx="605">
                  <c:v>-9.5</c:v>
                </c:pt>
                <c:pt idx="606">
                  <c:v>-10.4</c:v>
                </c:pt>
                <c:pt idx="607">
                  <c:v>-9.6999999999999993</c:v>
                </c:pt>
                <c:pt idx="608">
                  <c:v>-10.199999999999999</c:v>
                </c:pt>
                <c:pt idx="609">
                  <c:v>-10</c:v>
                </c:pt>
                <c:pt idx="610">
                  <c:v>-9.9</c:v>
                </c:pt>
                <c:pt idx="611">
                  <c:v>-10.4</c:v>
                </c:pt>
                <c:pt idx="612">
                  <c:v>-9.5</c:v>
                </c:pt>
                <c:pt idx="613">
                  <c:v>-10.3</c:v>
                </c:pt>
                <c:pt idx="614">
                  <c:v>-9.4</c:v>
                </c:pt>
                <c:pt idx="615">
                  <c:v>-10.1</c:v>
                </c:pt>
                <c:pt idx="616">
                  <c:v>-10.1</c:v>
                </c:pt>
                <c:pt idx="617">
                  <c:v>-9.5</c:v>
                </c:pt>
                <c:pt idx="618">
                  <c:v>-10.3</c:v>
                </c:pt>
                <c:pt idx="619">
                  <c:v>-9.4</c:v>
                </c:pt>
                <c:pt idx="620">
                  <c:v>-10.199999999999999</c:v>
                </c:pt>
                <c:pt idx="621">
                  <c:v>-9.9</c:v>
                </c:pt>
                <c:pt idx="622">
                  <c:v>-10</c:v>
                </c:pt>
                <c:pt idx="623">
                  <c:v>-10.3</c:v>
                </c:pt>
                <c:pt idx="624">
                  <c:v>-9.8000000000000007</c:v>
                </c:pt>
                <c:pt idx="625">
                  <c:v>-10.1</c:v>
                </c:pt>
                <c:pt idx="626">
                  <c:v>-9.5</c:v>
                </c:pt>
                <c:pt idx="627">
                  <c:v>-10.4</c:v>
                </c:pt>
                <c:pt idx="628">
                  <c:v>-9.4</c:v>
                </c:pt>
                <c:pt idx="629">
                  <c:v>-10.199999999999999</c:v>
                </c:pt>
                <c:pt idx="630">
                  <c:v>-10</c:v>
                </c:pt>
                <c:pt idx="631">
                  <c:v>-9.8000000000000007</c:v>
                </c:pt>
                <c:pt idx="632">
                  <c:v>-10.199999999999999</c:v>
                </c:pt>
                <c:pt idx="633">
                  <c:v>-9.6</c:v>
                </c:pt>
                <c:pt idx="634">
                  <c:v>-10.1</c:v>
                </c:pt>
                <c:pt idx="635">
                  <c:v>-10</c:v>
                </c:pt>
                <c:pt idx="636">
                  <c:v>-10.1</c:v>
                </c:pt>
                <c:pt idx="637">
                  <c:v>-9.9</c:v>
                </c:pt>
                <c:pt idx="638">
                  <c:v>-10.199999999999999</c:v>
                </c:pt>
                <c:pt idx="639">
                  <c:v>-9.6999999999999993</c:v>
                </c:pt>
                <c:pt idx="640">
                  <c:v>-9.9</c:v>
                </c:pt>
                <c:pt idx="641">
                  <c:v>-10.199999999999999</c:v>
                </c:pt>
                <c:pt idx="642">
                  <c:v>-9.6999999999999993</c:v>
                </c:pt>
                <c:pt idx="643">
                  <c:v>-10.3</c:v>
                </c:pt>
                <c:pt idx="644">
                  <c:v>-9.4</c:v>
                </c:pt>
                <c:pt idx="645">
                  <c:v>-10.199999999999999</c:v>
                </c:pt>
                <c:pt idx="646">
                  <c:v>-9.9</c:v>
                </c:pt>
                <c:pt idx="647">
                  <c:v>-9.6999999999999993</c:v>
                </c:pt>
                <c:pt idx="648">
                  <c:v>-10.199999999999999</c:v>
                </c:pt>
                <c:pt idx="649">
                  <c:v>-10</c:v>
                </c:pt>
                <c:pt idx="650">
                  <c:v>-10</c:v>
                </c:pt>
                <c:pt idx="651">
                  <c:v>-10.199999999999999</c:v>
                </c:pt>
                <c:pt idx="652">
                  <c:v>-9.8000000000000007</c:v>
                </c:pt>
                <c:pt idx="653">
                  <c:v>-10.3</c:v>
                </c:pt>
                <c:pt idx="654">
                  <c:v>-9.4</c:v>
                </c:pt>
                <c:pt idx="655">
                  <c:v>-10.1</c:v>
                </c:pt>
                <c:pt idx="656">
                  <c:v>-9.9</c:v>
                </c:pt>
                <c:pt idx="657">
                  <c:v>-9.6999999999999993</c:v>
                </c:pt>
                <c:pt idx="658">
                  <c:v>-10.4</c:v>
                </c:pt>
                <c:pt idx="659">
                  <c:v>-10</c:v>
                </c:pt>
                <c:pt idx="660">
                  <c:v>-10</c:v>
                </c:pt>
                <c:pt idx="661">
                  <c:v>-10.1</c:v>
                </c:pt>
                <c:pt idx="662">
                  <c:v>-9.8000000000000007</c:v>
                </c:pt>
                <c:pt idx="663">
                  <c:v>-10.199999999999999</c:v>
                </c:pt>
                <c:pt idx="664">
                  <c:v>-9.5</c:v>
                </c:pt>
                <c:pt idx="665">
                  <c:v>-10.4</c:v>
                </c:pt>
                <c:pt idx="666">
                  <c:v>-9.5</c:v>
                </c:pt>
                <c:pt idx="667">
                  <c:v>-10.3</c:v>
                </c:pt>
                <c:pt idx="668">
                  <c:v>-10.1</c:v>
                </c:pt>
                <c:pt idx="669">
                  <c:v>-9.5</c:v>
                </c:pt>
                <c:pt idx="670">
                  <c:v>-10.3</c:v>
                </c:pt>
                <c:pt idx="671">
                  <c:v>-9.4</c:v>
                </c:pt>
                <c:pt idx="672">
                  <c:v>-10.199999999999999</c:v>
                </c:pt>
                <c:pt idx="673">
                  <c:v>-9.4</c:v>
                </c:pt>
                <c:pt idx="674">
                  <c:v>-9.8000000000000007</c:v>
                </c:pt>
                <c:pt idx="675">
                  <c:v>-10.3</c:v>
                </c:pt>
                <c:pt idx="676">
                  <c:v>-9.4</c:v>
                </c:pt>
                <c:pt idx="677">
                  <c:v>-10.199999999999999</c:v>
                </c:pt>
                <c:pt idx="678">
                  <c:v>-10</c:v>
                </c:pt>
                <c:pt idx="679">
                  <c:v>-9.8000000000000007</c:v>
                </c:pt>
                <c:pt idx="680">
                  <c:v>-10.199999999999999</c:v>
                </c:pt>
                <c:pt idx="681">
                  <c:v>-9.8000000000000007</c:v>
                </c:pt>
                <c:pt idx="682">
                  <c:v>-10.199999999999999</c:v>
                </c:pt>
                <c:pt idx="683">
                  <c:v>-9.6999999999999993</c:v>
                </c:pt>
                <c:pt idx="684">
                  <c:v>-9.8000000000000007</c:v>
                </c:pt>
                <c:pt idx="685">
                  <c:v>-10.3</c:v>
                </c:pt>
                <c:pt idx="686">
                  <c:v>-9.5</c:v>
                </c:pt>
                <c:pt idx="687">
                  <c:v>-10.3</c:v>
                </c:pt>
                <c:pt idx="688">
                  <c:v>-9.9</c:v>
                </c:pt>
                <c:pt idx="689">
                  <c:v>-10</c:v>
                </c:pt>
                <c:pt idx="690">
                  <c:v>-10.3</c:v>
                </c:pt>
                <c:pt idx="691">
                  <c:v>-9.8000000000000007</c:v>
                </c:pt>
                <c:pt idx="692">
                  <c:v>-10.3</c:v>
                </c:pt>
                <c:pt idx="693">
                  <c:v>-10</c:v>
                </c:pt>
                <c:pt idx="694">
                  <c:v>-10</c:v>
                </c:pt>
                <c:pt idx="695">
                  <c:v>-9.9</c:v>
                </c:pt>
                <c:pt idx="696">
                  <c:v>-10.1</c:v>
                </c:pt>
                <c:pt idx="697">
                  <c:v>-10.199999999999999</c:v>
                </c:pt>
                <c:pt idx="698">
                  <c:v>-9.6</c:v>
                </c:pt>
                <c:pt idx="699">
                  <c:v>-9.9</c:v>
                </c:pt>
                <c:pt idx="700">
                  <c:v>-10.1</c:v>
                </c:pt>
                <c:pt idx="701">
                  <c:v>-9.6</c:v>
                </c:pt>
                <c:pt idx="702">
                  <c:v>-10.4</c:v>
                </c:pt>
                <c:pt idx="703">
                  <c:v>-9.4</c:v>
                </c:pt>
                <c:pt idx="704">
                  <c:v>-10.199999999999999</c:v>
                </c:pt>
                <c:pt idx="705">
                  <c:v>-9.8000000000000007</c:v>
                </c:pt>
                <c:pt idx="706">
                  <c:v>-10</c:v>
                </c:pt>
                <c:pt idx="707">
                  <c:v>-9.9</c:v>
                </c:pt>
                <c:pt idx="708">
                  <c:v>-9.9</c:v>
                </c:pt>
                <c:pt idx="709">
                  <c:v>-10.1</c:v>
                </c:pt>
                <c:pt idx="710">
                  <c:v>-9.6999999999999993</c:v>
                </c:pt>
                <c:pt idx="711">
                  <c:v>-10.3</c:v>
                </c:pt>
                <c:pt idx="712">
                  <c:v>-10</c:v>
                </c:pt>
                <c:pt idx="713">
                  <c:v>-9.9</c:v>
                </c:pt>
                <c:pt idx="714">
                  <c:v>-10.199999999999999</c:v>
                </c:pt>
                <c:pt idx="715">
                  <c:v>-9.6</c:v>
                </c:pt>
                <c:pt idx="716">
                  <c:v>-10.3</c:v>
                </c:pt>
                <c:pt idx="717">
                  <c:v>-9.3000000000000007</c:v>
                </c:pt>
                <c:pt idx="718">
                  <c:v>-10.199999999999999</c:v>
                </c:pt>
                <c:pt idx="719">
                  <c:v>-9.6999999999999993</c:v>
                </c:pt>
                <c:pt idx="720">
                  <c:v>-10.1</c:v>
                </c:pt>
                <c:pt idx="721">
                  <c:v>-10.1</c:v>
                </c:pt>
                <c:pt idx="722">
                  <c:v>-9.8000000000000007</c:v>
                </c:pt>
                <c:pt idx="723">
                  <c:v>-10.3</c:v>
                </c:pt>
                <c:pt idx="724">
                  <c:v>-9.4</c:v>
                </c:pt>
                <c:pt idx="725">
                  <c:v>-10.199999999999999</c:v>
                </c:pt>
                <c:pt idx="726">
                  <c:v>-9.9</c:v>
                </c:pt>
                <c:pt idx="727">
                  <c:v>-9.9</c:v>
                </c:pt>
                <c:pt idx="728">
                  <c:v>-10.1</c:v>
                </c:pt>
                <c:pt idx="729">
                  <c:v>-9.9</c:v>
                </c:pt>
                <c:pt idx="730">
                  <c:v>-10.199999999999999</c:v>
                </c:pt>
                <c:pt idx="731">
                  <c:v>-9.9</c:v>
                </c:pt>
                <c:pt idx="732">
                  <c:v>-9.8000000000000007</c:v>
                </c:pt>
                <c:pt idx="733">
                  <c:v>-9.9</c:v>
                </c:pt>
                <c:pt idx="734">
                  <c:v>-10.3</c:v>
                </c:pt>
                <c:pt idx="735">
                  <c:v>-9.8000000000000007</c:v>
                </c:pt>
                <c:pt idx="736">
                  <c:v>-10.3</c:v>
                </c:pt>
                <c:pt idx="737">
                  <c:v>-9.4</c:v>
                </c:pt>
                <c:pt idx="738">
                  <c:v>-10.199999999999999</c:v>
                </c:pt>
                <c:pt idx="739">
                  <c:v>-9.6999999999999993</c:v>
                </c:pt>
                <c:pt idx="740">
                  <c:v>-9.9</c:v>
                </c:pt>
                <c:pt idx="741">
                  <c:v>-10.3</c:v>
                </c:pt>
                <c:pt idx="742">
                  <c:v>-9.6999999999999993</c:v>
                </c:pt>
                <c:pt idx="743">
                  <c:v>-10.199999999999999</c:v>
                </c:pt>
                <c:pt idx="744">
                  <c:v>-9.9</c:v>
                </c:pt>
                <c:pt idx="745">
                  <c:v>-9.9</c:v>
                </c:pt>
                <c:pt idx="746">
                  <c:v>-10.4</c:v>
                </c:pt>
                <c:pt idx="747">
                  <c:v>-9.3000000000000007</c:v>
                </c:pt>
                <c:pt idx="748">
                  <c:v>-10.4</c:v>
                </c:pt>
                <c:pt idx="749">
                  <c:v>-9.3000000000000007</c:v>
                </c:pt>
                <c:pt idx="750">
                  <c:v>-10.199999999999999</c:v>
                </c:pt>
                <c:pt idx="751">
                  <c:v>-9.5</c:v>
                </c:pt>
                <c:pt idx="752">
                  <c:v>-10</c:v>
                </c:pt>
                <c:pt idx="753">
                  <c:v>-9.9</c:v>
                </c:pt>
                <c:pt idx="754">
                  <c:v>-9.6999999999999993</c:v>
                </c:pt>
                <c:pt idx="755">
                  <c:v>-10.4</c:v>
                </c:pt>
                <c:pt idx="756">
                  <c:v>-9.4</c:v>
                </c:pt>
                <c:pt idx="757">
                  <c:v>-10.199999999999999</c:v>
                </c:pt>
                <c:pt idx="758">
                  <c:v>-10.1</c:v>
                </c:pt>
                <c:pt idx="759">
                  <c:v>-10</c:v>
                </c:pt>
                <c:pt idx="760">
                  <c:v>-10.3</c:v>
                </c:pt>
                <c:pt idx="761">
                  <c:v>-9.6999999999999993</c:v>
                </c:pt>
                <c:pt idx="762">
                  <c:v>-10.3</c:v>
                </c:pt>
                <c:pt idx="763">
                  <c:v>-9.9</c:v>
                </c:pt>
                <c:pt idx="764">
                  <c:v>-9.8000000000000007</c:v>
                </c:pt>
                <c:pt idx="765">
                  <c:v>-10.3</c:v>
                </c:pt>
                <c:pt idx="766">
                  <c:v>-9.5</c:v>
                </c:pt>
                <c:pt idx="767">
                  <c:v>-10.1</c:v>
                </c:pt>
              </c:numCache>
            </c:numRef>
          </c:yVal>
          <c:smooth val="1"/>
          <c:extLst>
            <c:ext xmlns:c16="http://schemas.microsoft.com/office/drawing/2014/chart" uri="{C3380CC4-5D6E-409C-BE32-E72D297353CC}">
              <c16:uniqueId val="{00000000-BF91-4EC6-922A-A880070E7141}"/>
            </c:ext>
          </c:extLst>
        </c:ser>
        <c:ser>
          <c:idx val="3"/>
          <c:order val="2"/>
          <c:tx>
            <c:v>Product temperature</c:v>
          </c:tx>
          <c:spPr>
            <a:ln w="19050">
              <a:solidFill>
                <a:srgbClr val="0070C0"/>
              </a:solidFill>
            </a:ln>
          </c:spPr>
          <c:marker>
            <c:symbol val="none"/>
          </c:marker>
          <c:xVal>
            <c:numRef>
              <c:f>'Process data log'!$B$375:$B$1143</c:f>
              <c:numCache>
                <c:formatCode>0.00</c:formatCode>
                <c:ptCount val="769"/>
                <c:pt idx="0">
                  <c:v>12.233333333333333</c:v>
                </c:pt>
                <c:pt idx="1">
                  <c:v>12.266666666666667</c:v>
                </c:pt>
                <c:pt idx="2">
                  <c:v>12.3</c:v>
                </c:pt>
                <c:pt idx="3">
                  <c:v>12.333333333333334</c:v>
                </c:pt>
                <c:pt idx="4">
                  <c:v>12.366666666666667</c:v>
                </c:pt>
                <c:pt idx="5">
                  <c:v>12.4</c:v>
                </c:pt>
                <c:pt idx="6">
                  <c:v>12.433333333333334</c:v>
                </c:pt>
                <c:pt idx="7">
                  <c:v>12.466666666666667</c:v>
                </c:pt>
                <c:pt idx="8">
                  <c:v>12.5</c:v>
                </c:pt>
                <c:pt idx="9">
                  <c:v>12.533333333333333</c:v>
                </c:pt>
                <c:pt idx="10">
                  <c:v>12.566666666666666</c:v>
                </c:pt>
                <c:pt idx="11">
                  <c:v>12.6</c:v>
                </c:pt>
                <c:pt idx="12">
                  <c:v>12.633333333333333</c:v>
                </c:pt>
                <c:pt idx="13">
                  <c:v>12.666666666666666</c:v>
                </c:pt>
                <c:pt idx="14">
                  <c:v>12.7</c:v>
                </c:pt>
                <c:pt idx="15">
                  <c:v>12.733333333333333</c:v>
                </c:pt>
                <c:pt idx="16">
                  <c:v>12.766666666666667</c:v>
                </c:pt>
                <c:pt idx="17">
                  <c:v>12.8</c:v>
                </c:pt>
                <c:pt idx="18">
                  <c:v>12.833333333333334</c:v>
                </c:pt>
                <c:pt idx="19">
                  <c:v>12.866666666666667</c:v>
                </c:pt>
                <c:pt idx="20">
                  <c:v>12.9</c:v>
                </c:pt>
                <c:pt idx="21">
                  <c:v>12.933333333333334</c:v>
                </c:pt>
                <c:pt idx="22">
                  <c:v>12.966666666666667</c:v>
                </c:pt>
                <c:pt idx="23">
                  <c:v>13</c:v>
                </c:pt>
                <c:pt idx="24">
                  <c:v>13.033333333333333</c:v>
                </c:pt>
                <c:pt idx="25">
                  <c:v>13.066666666666666</c:v>
                </c:pt>
                <c:pt idx="26">
                  <c:v>13.1</c:v>
                </c:pt>
                <c:pt idx="27">
                  <c:v>13.133333333333333</c:v>
                </c:pt>
                <c:pt idx="28">
                  <c:v>13.166666666666666</c:v>
                </c:pt>
                <c:pt idx="29">
                  <c:v>13.2</c:v>
                </c:pt>
                <c:pt idx="30">
                  <c:v>13.233333333333333</c:v>
                </c:pt>
                <c:pt idx="31">
                  <c:v>13.266666666666667</c:v>
                </c:pt>
                <c:pt idx="32">
                  <c:v>13.3</c:v>
                </c:pt>
                <c:pt idx="33">
                  <c:v>13.333333333333334</c:v>
                </c:pt>
                <c:pt idx="34">
                  <c:v>13.366666666666667</c:v>
                </c:pt>
                <c:pt idx="35">
                  <c:v>13.4</c:v>
                </c:pt>
                <c:pt idx="36">
                  <c:v>13.433333333333334</c:v>
                </c:pt>
                <c:pt idx="37">
                  <c:v>13.466666666666667</c:v>
                </c:pt>
                <c:pt idx="38">
                  <c:v>13.5</c:v>
                </c:pt>
                <c:pt idx="39">
                  <c:v>13.533333333333333</c:v>
                </c:pt>
                <c:pt idx="40">
                  <c:v>13.566666666666666</c:v>
                </c:pt>
                <c:pt idx="41">
                  <c:v>13.6</c:v>
                </c:pt>
                <c:pt idx="42">
                  <c:v>13.633333333333333</c:v>
                </c:pt>
                <c:pt idx="43">
                  <c:v>13.666666666666666</c:v>
                </c:pt>
                <c:pt idx="44">
                  <c:v>13.7</c:v>
                </c:pt>
                <c:pt idx="45">
                  <c:v>13.733333333333333</c:v>
                </c:pt>
                <c:pt idx="46">
                  <c:v>13.766666666666667</c:v>
                </c:pt>
                <c:pt idx="47">
                  <c:v>13.8</c:v>
                </c:pt>
                <c:pt idx="48">
                  <c:v>13.833333333333334</c:v>
                </c:pt>
                <c:pt idx="49">
                  <c:v>13.866666666666667</c:v>
                </c:pt>
                <c:pt idx="50">
                  <c:v>13.9</c:v>
                </c:pt>
                <c:pt idx="51">
                  <c:v>13.933333333333334</c:v>
                </c:pt>
                <c:pt idx="52">
                  <c:v>13.966666666666667</c:v>
                </c:pt>
                <c:pt idx="53">
                  <c:v>14</c:v>
                </c:pt>
                <c:pt idx="54">
                  <c:v>14.033333333333333</c:v>
                </c:pt>
                <c:pt idx="55">
                  <c:v>14.066666666666666</c:v>
                </c:pt>
                <c:pt idx="56">
                  <c:v>14.1</c:v>
                </c:pt>
                <c:pt idx="57">
                  <c:v>14.133333333333333</c:v>
                </c:pt>
                <c:pt idx="58">
                  <c:v>14.166666666666666</c:v>
                </c:pt>
                <c:pt idx="59">
                  <c:v>14.2</c:v>
                </c:pt>
                <c:pt idx="60">
                  <c:v>14.233333333333333</c:v>
                </c:pt>
                <c:pt idx="61">
                  <c:v>14.266666666666667</c:v>
                </c:pt>
                <c:pt idx="62">
                  <c:v>14.3</c:v>
                </c:pt>
                <c:pt idx="63">
                  <c:v>14.333333333333334</c:v>
                </c:pt>
                <c:pt idx="64">
                  <c:v>14.366666666666667</c:v>
                </c:pt>
                <c:pt idx="65">
                  <c:v>14.4</c:v>
                </c:pt>
                <c:pt idx="66">
                  <c:v>14.433333333333334</c:v>
                </c:pt>
                <c:pt idx="67">
                  <c:v>14.466666666666667</c:v>
                </c:pt>
                <c:pt idx="68">
                  <c:v>14.5</c:v>
                </c:pt>
                <c:pt idx="69">
                  <c:v>14.533333333333333</c:v>
                </c:pt>
                <c:pt idx="70">
                  <c:v>14.566666666666666</c:v>
                </c:pt>
                <c:pt idx="71">
                  <c:v>14.6</c:v>
                </c:pt>
                <c:pt idx="72">
                  <c:v>14.633333333333333</c:v>
                </c:pt>
                <c:pt idx="73">
                  <c:v>14.666666666666666</c:v>
                </c:pt>
                <c:pt idx="74">
                  <c:v>14.7</c:v>
                </c:pt>
                <c:pt idx="75">
                  <c:v>14.733333333333333</c:v>
                </c:pt>
                <c:pt idx="76">
                  <c:v>14.766666666666667</c:v>
                </c:pt>
                <c:pt idx="77">
                  <c:v>14.8</c:v>
                </c:pt>
                <c:pt idx="78">
                  <c:v>14.833333333333334</c:v>
                </c:pt>
                <c:pt idx="79">
                  <c:v>14.866666666666667</c:v>
                </c:pt>
                <c:pt idx="80">
                  <c:v>14.9</c:v>
                </c:pt>
                <c:pt idx="81">
                  <c:v>14.933333333333334</c:v>
                </c:pt>
                <c:pt idx="82">
                  <c:v>14.966666666666667</c:v>
                </c:pt>
                <c:pt idx="83">
                  <c:v>15</c:v>
                </c:pt>
                <c:pt idx="84">
                  <c:v>15.033333333333333</c:v>
                </c:pt>
                <c:pt idx="85">
                  <c:v>15.066666666666666</c:v>
                </c:pt>
                <c:pt idx="86">
                  <c:v>15.1</c:v>
                </c:pt>
                <c:pt idx="87">
                  <c:v>15.133333333333333</c:v>
                </c:pt>
                <c:pt idx="88">
                  <c:v>15.166666666666666</c:v>
                </c:pt>
                <c:pt idx="89">
                  <c:v>15.2</c:v>
                </c:pt>
                <c:pt idx="90">
                  <c:v>15.233333333333333</c:v>
                </c:pt>
                <c:pt idx="91">
                  <c:v>15.266666666666667</c:v>
                </c:pt>
                <c:pt idx="92">
                  <c:v>15.3</c:v>
                </c:pt>
                <c:pt idx="93">
                  <c:v>15.333333333333334</c:v>
                </c:pt>
                <c:pt idx="94">
                  <c:v>15.366666666666667</c:v>
                </c:pt>
                <c:pt idx="95">
                  <c:v>15.4</c:v>
                </c:pt>
                <c:pt idx="96">
                  <c:v>15.433333333333334</c:v>
                </c:pt>
                <c:pt idx="97">
                  <c:v>15.466666666666667</c:v>
                </c:pt>
                <c:pt idx="98">
                  <c:v>15.5</c:v>
                </c:pt>
                <c:pt idx="99">
                  <c:v>15.533333333333333</c:v>
                </c:pt>
                <c:pt idx="100">
                  <c:v>15.566666666666666</c:v>
                </c:pt>
                <c:pt idx="101">
                  <c:v>15.6</c:v>
                </c:pt>
                <c:pt idx="102">
                  <c:v>15.633333333333333</c:v>
                </c:pt>
                <c:pt idx="103">
                  <c:v>15.666666666666666</c:v>
                </c:pt>
                <c:pt idx="104">
                  <c:v>15.7</c:v>
                </c:pt>
                <c:pt idx="105">
                  <c:v>15.733333333333333</c:v>
                </c:pt>
                <c:pt idx="106">
                  <c:v>15.766666666666667</c:v>
                </c:pt>
                <c:pt idx="107">
                  <c:v>15.8</c:v>
                </c:pt>
                <c:pt idx="108">
                  <c:v>15.833333333333334</c:v>
                </c:pt>
                <c:pt idx="109">
                  <c:v>15.866666666666667</c:v>
                </c:pt>
                <c:pt idx="110">
                  <c:v>15.9</c:v>
                </c:pt>
                <c:pt idx="111">
                  <c:v>15.933333333333334</c:v>
                </c:pt>
                <c:pt idx="112">
                  <c:v>15.966666666666667</c:v>
                </c:pt>
                <c:pt idx="113">
                  <c:v>16</c:v>
                </c:pt>
                <c:pt idx="114">
                  <c:v>16.033333333333335</c:v>
                </c:pt>
                <c:pt idx="115">
                  <c:v>16.066666666666666</c:v>
                </c:pt>
                <c:pt idx="116">
                  <c:v>16.100000000000001</c:v>
                </c:pt>
                <c:pt idx="117">
                  <c:v>16.133333333333333</c:v>
                </c:pt>
                <c:pt idx="118">
                  <c:v>16.166666666666668</c:v>
                </c:pt>
                <c:pt idx="119">
                  <c:v>16.2</c:v>
                </c:pt>
                <c:pt idx="120">
                  <c:v>16.233333333333334</c:v>
                </c:pt>
                <c:pt idx="121">
                  <c:v>16.266666666666666</c:v>
                </c:pt>
                <c:pt idx="122">
                  <c:v>16.3</c:v>
                </c:pt>
                <c:pt idx="123">
                  <c:v>16.333333333333332</c:v>
                </c:pt>
                <c:pt idx="124">
                  <c:v>16.366666666666667</c:v>
                </c:pt>
                <c:pt idx="125">
                  <c:v>16.399999999999999</c:v>
                </c:pt>
                <c:pt idx="126">
                  <c:v>16.433333333333334</c:v>
                </c:pt>
                <c:pt idx="127">
                  <c:v>16.466666666666665</c:v>
                </c:pt>
                <c:pt idx="128">
                  <c:v>16.5</c:v>
                </c:pt>
                <c:pt idx="129">
                  <c:v>16.533333333333335</c:v>
                </c:pt>
                <c:pt idx="130">
                  <c:v>16.566666666666666</c:v>
                </c:pt>
                <c:pt idx="131">
                  <c:v>16.600000000000001</c:v>
                </c:pt>
                <c:pt idx="132">
                  <c:v>16.633333333333333</c:v>
                </c:pt>
                <c:pt idx="133">
                  <c:v>16.666666666666668</c:v>
                </c:pt>
                <c:pt idx="134">
                  <c:v>16.7</c:v>
                </c:pt>
                <c:pt idx="135">
                  <c:v>16.733333333333334</c:v>
                </c:pt>
                <c:pt idx="136">
                  <c:v>16.766666666666666</c:v>
                </c:pt>
                <c:pt idx="137">
                  <c:v>16.8</c:v>
                </c:pt>
                <c:pt idx="138">
                  <c:v>16.833333333333332</c:v>
                </c:pt>
                <c:pt idx="139">
                  <c:v>16.866666666666667</c:v>
                </c:pt>
                <c:pt idx="140">
                  <c:v>16.899999999999999</c:v>
                </c:pt>
                <c:pt idx="141">
                  <c:v>16.933333333333334</c:v>
                </c:pt>
                <c:pt idx="142">
                  <c:v>16.966666666666665</c:v>
                </c:pt>
                <c:pt idx="143">
                  <c:v>17</c:v>
                </c:pt>
                <c:pt idx="144">
                  <c:v>17.033333333333335</c:v>
                </c:pt>
                <c:pt idx="145">
                  <c:v>17.066666666666666</c:v>
                </c:pt>
                <c:pt idx="146">
                  <c:v>17.100000000000001</c:v>
                </c:pt>
                <c:pt idx="147">
                  <c:v>17.133333333333333</c:v>
                </c:pt>
                <c:pt idx="148">
                  <c:v>17.166666666666668</c:v>
                </c:pt>
                <c:pt idx="149">
                  <c:v>17.2</c:v>
                </c:pt>
                <c:pt idx="150">
                  <c:v>17.233333333333334</c:v>
                </c:pt>
                <c:pt idx="151">
                  <c:v>17.266666666666666</c:v>
                </c:pt>
                <c:pt idx="152">
                  <c:v>17.3</c:v>
                </c:pt>
                <c:pt idx="153">
                  <c:v>17.333333333333332</c:v>
                </c:pt>
                <c:pt idx="154">
                  <c:v>17.366666666666667</c:v>
                </c:pt>
                <c:pt idx="155">
                  <c:v>17.399999999999999</c:v>
                </c:pt>
                <c:pt idx="156">
                  <c:v>17.433333333333334</c:v>
                </c:pt>
                <c:pt idx="157">
                  <c:v>17.466666666666665</c:v>
                </c:pt>
                <c:pt idx="158">
                  <c:v>17.5</c:v>
                </c:pt>
                <c:pt idx="159">
                  <c:v>17.533333333333335</c:v>
                </c:pt>
                <c:pt idx="160">
                  <c:v>17.566666666666666</c:v>
                </c:pt>
                <c:pt idx="161">
                  <c:v>17.600000000000001</c:v>
                </c:pt>
                <c:pt idx="162">
                  <c:v>17.633333333333333</c:v>
                </c:pt>
                <c:pt idx="163">
                  <c:v>17.666666666666668</c:v>
                </c:pt>
                <c:pt idx="164">
                  <c:v>17.7</c:v>
                </c:pt>
                <c:pt idx="165">
                  <c:v>17.733333333333334</c:v>
                </c:pt>
                <c:pt idx="166">
                  <c:v>17.766666666666666</c:v>
                </c:pt>
                <c:pt idx="167">
                  <c:v>17.8</c:v>
                </c:pt>
                <c:pt idx="168">
                  <c:v>17.833333333333332</c:v>
                </c:pt>
                <c:pt idx="169">
                  <c:v>17.866666666666667</c:v>
                </c:pt>
                <c:pt idx="170">
                  <c:v>17.899999999999999</c:v>
                </c:pt>
                <c:pt idx="171">
                  <c:v>17.933333333333334</c:v>
                </c:pt>
                <c:pt idx="172">
                  <c:v>17.966666666666665</c:v>
                </c:pt>
                <c:pt idx="173">
                  <c:v>18</c:v>
                </c:pt>
                <c:pt idx="174">
                  <c:v>18.033333333333335</c:v>
                </c:pt>
                <c:pt idx="175">
                  <c:v>18.066666666666666</c:v>
                </c:pt>
                <c:pt idx="176">
                  <c:v>18.100000000000001</c:v>
                </c:pt>
                <c:pt idx="177">
                  <c:v>18.133333333333333</c:v>
                </c:pt>
                <c:pt idx="178">
                  <c:v>18.166666666666668</c:v>
                </c:pt>
                <c:pt idx="179">
                  <c:v>18.2</c:v>
                </c:pt>
                <c:pt idx="180">
                  <c:v>18.233333333333334</c:v>
                </c:pt>
                <c:pt idx="181">
                  <c:v>18.266666666666666</c:v>
                </c:pt>
                <c:pt idx="182">
                  <c:v>18.3</c:v>
                </c:pt>
                <c:pt idx="183">
                  <c:v>18.333333333333332</c:v>
                </c:pt>
                <c:pt idx="184">
                  <c:v>18.366666666666667</c:v>
                </c:pt>
                <c:pt idx="185">
                  <c:v>18.399999999999999</c:v>
                </c:pt>
                <c:pt idx="186">
                  <c:v>18.433333333333334</c:v>
                </c:pt>
                <c:pt idx="187">
                  <c:v>18.466666666666665</c:v>
                </c:pt>
                <c:pt idx="188">
                  <c:v>18.5</c:v>
                </c:pt>
                <c:pt idx="189">
                  <c:v>18.533333333333335</c:v>
                </c:pt>
                <c:pt idx="190">
                  <c:v>18.566666666666666</c:v>
                </c:pt>
                <c:pt idx="191">
                  <c:v>18.600000000000001</c:v>
                </c:pt>
                <c:pt idx="192">
                  <c:v>18.633333333333333</c:v>
                </c:pt>
                <c:pt idx="193">
                  <c:v>18.666666666666668</c:v>
                </c:pt>
                <c:pt idx="194">
                  <c:v>18.7</c:v>
                </c:pt>
                <c:pt idx="195">
                  <c:v>18.733333333333334</c:v>
                </c:pt>
                <c:pt idx="196">
                  <c:v>18.766666666666666</c:v>
                </c:pt>
                <c:pt idx="197">
                  <c:v>18.8</c:v>
                </c:pt>
                <c:pt idx="198">
                  <c:v>18.833333333333332</c:v>
                </c:pt>
                <c:pt idx="199">
                  <c:v>18.866666666666667</c:v>
                </c:pt>
                <c:pt idx="200">
                  <c:v>18.899999999999999</c:v>
                </c:pt>
                <c:pt idx="201">
                  <c:v>18.933333333333334</c:v>
                </c:pt>
                <c:pt idx="202">
                  <c:v>18.966666666666665</c:v>
                </c:pt>
                <c:pt idx="203">
                  <c:v>19</c:v>
                </c:pt>
                <c:pt idx="204">
                  <c:v>19.033333333333335</c:v>
                </c:pt>
                <c:pt idx="205">
                  <c:v>19.066666666666666</c:v>
                </c:pt>
                <c:pt idx="206">
                  <c:v>19.100000000000001</c:v>
                </c:pt>
                <c:pt idx="207">
                  <c:v>19.133333333333333</c:v>
                </c:pt>
                <c:pt idx="208">
                  <c:v>19.166666666666668</c:v>
                </c:pt>
                <c:pt idx="209">
                  <c:v>19.2</c:v>
                </c:pt>
                <c:pt idx="210">
                  <c:v>19.233333333333334</c:v>
                </c:pt>
                <c:pt idx="211">
                  <c:v>19.266666666666666</c:v>
                </c:pt>
                <c:pt idx="212">
                  <c:v>19.3</c:v>
                </c:pt>
                <c:pt idx="213">
                  <c:v>19.333333333333332</c:v>
                </c:pt>
                <c:pt idx="214">
                  <c:v>19.366666666666667</c:v>
                </c:pt>
                <c:pt idx="215">
                  <c:v>19.399999999999999</c:v>
                </c:pt>
                <c:pt idx="216">
                  <c:v>19.433333333333334</c:v>
                </c:pt>
                <c:pt idx="217">
                  <c:v>19.466666666666665</c:v>
                </c:pt>
                <c:pt idx="218">
                  <c:v>19.5</c:v>
                </c:pt>
                <c:pt idx="219">
                  <c:v>19.533333333333335</c:v>
                </c:pt>
                <c:pt idx="220">
                  <c:v>19.566666666666666</c:v>
                </c:pt>
                <c:pt idx="221">
                  <c:v>19.600000000000001</c:v>
                </c:pt>
                <c:pt idx="222">
                  <c:v>19.633333333333333</c:v>
                </c:pt>
                <c:pt idx="223">
                  <c:v>19.666666666666668</c:v>
                </c:pt>
                <c:pt idx="224">
                  <c:v>19.7</c:v>
                </c:pt>
                <c:pt idx="225">
                  <c:v>19.733333333333334</c:v>
                </c:pt>
                <c:pt idx="226">
                  <c:v>19.766666666666666</c:v>
                </c:pt>
                <c:pt idx="227">
                  <c:v>19.8</c:v>
                </c:pt>
                <c:pt idx="228">
                  <c:v>19.833333333333332</c:v>
                </c:pt>
                <c:pt idx="229">
                  <c:v>19.866666666666667</c:v>
                </c:pt>
                <c:pt idx="230">
                  <c:v>19.899999999999999</c:v>
                </c:pt>
                <c:pt idx="231">
                  <c:v>19.933333333333334</c:v>
                </c:pt>
                <c:pt idx="232">
                  <c:v>19.966666666666665</c:v>
                </c:pt>
                <c:pt idx="233">
                  <c:v>20</c:v>
                </c:pt>
                <c:pt idx="234">
                  <c:v>20.033333333333335</c:v>
                </c:pt>
                <c:pt idx="235">
                  <c:v>20.066666666666666</c:v>
                </c:pt>
                <c:pt idx="236">
                  <c:v>20.100000000000001</c:v>
                </c:pt>
                <c:pt idx="237">
                  <c:v>20.133333333333333</c:v>
                </c:pt>
                <c:pt idx="238">
                  <c:v>20.166666666666668</c:v>
                </c:pt>
                <c:pt idx="239">
                  <c:v>20.2</c:v>
                </c:pt>
                <c:pt idx="240">
                  <c:v>20.233333333333334</c:v>
                </c:pt>
                <c:pt idx="241">
                  <c:v>20.266666666666666</c:v>
                </c:pt>
                <c:pt idx="242">
                  <c:v>20.3</c:v>
                </c:pt>
                <c:pt idx="243">
                  <c:v>20.333333333333332</c:v>
                </c:pt>
                <c:pt idx="244">
                  <c:v>20.366666666666667</c:v>
                </c:pt>
                <c:pt idx="245">
                  <c:v>20.399999999999999</c:v>
                </c:pt>
                <c:pt idx="246">
                  <c:v>20.433333333333334</c:v>
                </c:pt>
                <c:pt idx="247">
                  <c:v>20.466666666666665</c:v>
                </c:pt>
                <c:pt idx="248">
                  <c:v>20.5</c:v>
                </c:pt>
                <c:pt idx="249">
                  <c:v>20.533333333333335</c:v>
                </c:pt>
                <c:pt idx="250">
                  <c:v>20.566666666666666</c:v>
                </c:pt>
                <c:pt idx="251">
                  <c:v>20.6</c:v>
                </c:pt>
                <c:pt idx="252">
                  <c:v>20.633333333333333</c:v>
                </c:pt>
                <c:pt idx="253">
                  <c:v>20.666666666666668</c:v>
                </c:pt>
                <c:pt idx="254">
                  <c:v>20.7</c:v>
                </c:pt>
                <c:pt idx="255">
                  <c:v>20.733333333333334</c:v>
                </c:pt>
                <c:pt idx="256">
                  <c:v>20.766666666666666</c:v>
                </c:pt>
                <c:pt idx="257">
                  <c:v>20.8</c:v>
                </c:pt>
                <c:pt idx="258">
                  <c:v>20.833333333333332</c:v>
                </c:pt>
                <c:pt idx="259">
                  <c:v>20.866666666666667</c:v>
                </c:pt>
                <c:pt idx="260">
                  <c:v>20.9</c:v>
                </c:pt>
                <c:pt idx="261">
                  <c:v>20.933333333333334</c:v>
                </c:pt>
                <c:pt idx="262">
                  <c:v>20.966666666666665</c:v>
                </c:pt>
                <c:pt idx="263">
                  <c:v>21</c:v>
                </c:pt>
                <c:pt idx="264">
                  <c:v>21.033333333333335</c:v>
                </c:pt>
                <c:pt idx="265">
                  <c:v>21.066666666666666</c:v>
                </c:pt>
                <c:pt idx="266">
                  <c:v>21.1</c:v>
                </c:pt>
                <c:pt idx="267">
                  <c:v>21.133333333333333</c:v>
                </c:pt>
                <c:pt idx="268">
                  <c:v>21.166666666666668</c:v>
                </c:pt>
                <c:pt idx="269">
                  <c:v>21.2</c:v>
                </c:pt>
                <c:pt idx="270">
                  <c:v>21.233333333333334</c:v>
                </c:pt>
                <c:pt idx="271">
                  <c:v>21.266666666666666</c:v>
                </c:pt>
                <c:pt idx="272">
                  <c:v>21.3</c:v>
                </c:pt>
                <c:pt idx="273">
                  <c:v>21.333333333333332</c:v>
                </c:pt>
                <c:pt idx="274">
                  <c:v>21.366666666666667</c:v>
                </c:pt>
                <c:pt idx="275">
                  <c:v>21.4</c:v>
                </c:pt>
                <c:pt idx="276">
                  <c:v>21.433333333333334</c:v>
                </c:pt>
                <c:pt idx="277">
                  <c:v>21.466666666666665</c:v>
                </c:pt>
                <c:pt idx="278">
                  <c:v>21.5</c:v>
                </c:pt>
                <c:pt idx="279">
                  <c:v>21.533333333333335</c:v>
                </c:pt>
                <c:pt idx="280">
                  <c:v>21.566666666666666</c:v>
                </c:pt>
                <c:pt idx="281">
                  <c:v>21.6</c:v>
                </c:pt>
                <c:pt idx="282">
                  <c:v>21.633333333333333</c:v>
                </c:pt>
                <c:pt idx="283">
                  <c:v>21.666666666666668</c:v>
                </c:pt>
                <c:pt idx="284">
                  <c:v>21.7</c:v>
                </c:pt>
                <c:pt idx="285">
                  <c:v>21.733333333333334</c:v>
                </c:pt>
                <c:pt idx="286">
                  <c:v>21.766666666666666</c:v>
                </c:pt>
                <c:pt idx="287">
                  <c:v>21.8</c:v>
                </c:pt>
                <c:pt idx="288">
                  <c:v>21.833333333333332</c:v>
                </c:pt>
                <c:pt idx="289">
                  <c:v>21.866666666666667</c:v>
                </c:pt>
                <c:pt idx="290">
                  <c:v>21.9</c:v>
                </c:pt>
                <c:pt idx="291">
                  <c:v>21.933333333333334</c:v>
                </c:pt>
                <c:pt idx="292">
                  <c:v>21.966666666666665</c:v>
                </c:pt>
                <c:pt idx="293">
                  <c:v>22</c:v>
                </c:pt>
                <c:pt idx="294">
                  <c:v>22.033333333333335</c:v>
                </c:pt>
                <c:pt idx="295">
                  <c:v>22.066666666666666</c:v>
                </c:pt>
                <c:pt idx="296">
                  <c:v>22.1</c:v>
                </c:pt>
                <c:pt idx="297">
                  <c:v>22.133333333333333</c:v>
                </c:pt>
                <c:pt idx="298">
                  <c:v>22.166666666666668</c:v>
                </c:pt>
                <c:pt idx="299">
                  <c:v>22.2</c:v>
                </c:pt>
                <c:pt idx="300">
                  <c:v>22.233333333333334</c:v>
                </c:pt>
                <c:pt idx="301">
                  <c:v>22.266666666666666</c:v>
                </c:pt>
                <c:pt idx="302">
                  <c:v>22.3</c:v>
                </c:pt>
                <c:pt idx="303">
                  <c:v>22.333333333333332</c:v>
                </c:pt>
                <c:pt idx="304">
                  <c:v>22.366666666666667</c:v>
                </c:pt>
                <c:pt idx="305">
                  <c:v>22.4</c:v>
                </c:pt>
                <c:pt idx="306">
                  <c:v>22.433333333333334</c:v>
                </c:pt>
                <c:pt idx="307">
                  <c:v>22.466666666666665</c:v>
                </c:pt>
                <c:pt idx="308">
                  <c:v>22.5</c:v>
                </c:pt>
                <c:pt idx="309">
                  <c:v>22.533333333333335</c:v>
                </c:pt>
                <c:pt idx="310">
                  <c:v>22.566666666666666</c:v>
                </c:pt>
                <c:pt idx="311">
                  <c:v>22.6</c:v>
                </c:pt>
                <c:pt idx="312">
                  <c:v>22.633333333333333</c:v>
                </c:pt>
                <c:pt idx="313">
                  <c:v>22.666666666666668</c:v>
                </c:pt>
                <c:pt idx="314">
                  <c:v>22.7</c:v>
                </c:pt>
                <c:pt idx="315">
                  <c:v>22.733333333333334</c:v>
                </c:pt>
                <c:pt idx="316">
                  <c:v>22.766666666666666</c:v>
                </c:pt>
                <c:pt idx="317">
                  <c:v>22.8</c:v>
                </c:pt>
                <c:pt idx="318">
                  <c:v>22.833333333333332</c:v>
                </c:pt>
                <c:pt idx="319">
                  <c:v>22.866666666666667</c:v>
                </c:pt>
                <c:pt idx="320">
                  <c:v>22.9</c:v>
                </c:pt>
                <c:pt idx="321">
                  <c:v>22.933333333333334</c:v>
                </c:pt>
                <c:pt idx="322">
                  <c:v>22.966666666666665</c:v>
                </c:pt>
                <c:pt idx="323">
                  <c:v>23</c:v>
                </c:pt>
                <c:pt idx="324">
                  <c:v>23.033333333333335</c:v>
                </c:pt>
                <c:pt idx="325">
                  <c:v>23.066666666666666</c:v>
                </c:pt>
                <c:pt idx="326">
                  <c:v>23.1</c:v>
                </c:pt>
                <c:pt idx="327">
                  <c:v>23.133333333333333</c:v>
                </c:pt>
                <c:pt idx="328">
                  <c:v>23.166666666666668</c:v>
                </c:pt>
                <c:pt idx="329">
                  <c:v>23.2</c:v>
                </c:pt>
                <c:pt idx="330">
                  <c:v>23.233333333333334</c:v>
                </c:pt>
                <c:pt idx="331">
                  <c:v>23.266666666666666</c:v>
                </c:pt>
                <c:pt idx="332">
                  <c:v>23.3</c:v>
                </c:pt>
                <c:pt idx="333">
                  <c:v>23.333333333333332</c:v>
                </c:pt>
                <c:pt idx="334">
                  <c:v>23.366666666666667</c:v>
                </c:pt>
                <c:pt idx="335">
                  <c:v>23.4</c:v>
                </c:pt>
                <c:pt idx="336">
                  <c:v>23.433333333333334</c:v>
                </c:pt>
                <c:pt idx="337">
                  <c:v>23.466666666666665</c:v>
                </c:pt>
                <c:pt idx="338">
                  <c:v>23.5</c:v>
                </c:pt>
                <c:pt idx="339">
                  <c:v>23.533333333333335</c:v>
                </c:pt>
                <c:pt idx="340">
                  <c:v>23.566666666666666</c:v>
                </c:pt>
                <c:pt idx="341">
                  <c:v>23.6</c:v>
                </c:pt>
                <c:pt idx="342">
                  <c:v>23.633333333333333</c:v>
                </c:pt>
                <c:pt idx="343">
                  <c:v>23.666666666666668</c:v>
                </c:pt>
                <c:pt idx="344">
                  <c:v>23.7</c:v>
                </c:pt>
                <c:pt idx="345">
                  <c:v>23.733333333333334</c:v>
                </c:pt>
                <c:pt idx="346">
                  <c:v>23.766666666666666</c:v>
                </c:pt>
                <c:pt idx="347">
                  <c:v>23.8</c:v>
                </c:pt>
                <c:pt idx="348">
                  <c:v>23.833333333333332</c:v>
                </c:pt>
                <c:pt idx="349">
                  <c:v>23.866666666666667</c:v>
                </c:pt>
                <c:pt idx="350">
                  <c:v>23.9</c:v>
                </c:pt>
                <c:pt idx="351">
                  <c:v>23.933333333333334</c:v>
                </c:pt>
                <c:pt idx="352">
                  <c:v>23.966666666666665</c:v>
                </c:pt>
                <c:pt idx="353">
                  <c:v>24</c:v>
                </c:pt>
                <c:pt idx="354">
                  <c:v>24.033333333333335</c:v>
                </c:pt>
                <c:pt idx="355">
                  <c:v>24.066666666666666</c:v>
                </c:pt>
                <c:pt idx="356">
                  <c:v>24.1</c:v>
                </c:pt>
                <c:pt idx="357">
                  <c:v>24.133333333333333</c:v>
                </c:pt>
                <c:pt idx="358">
                  <c:v>24.166666666666668</c:v>
                </c:pt>
                <c:pt idx="359">
                  <c:v>24.2</c:v>
                </c:pt>
                <c:pt idx="360">
                  <c:v>24.233333333333334</c:v>
                </c:pt>
                <c:pt idx="361">
                  <c:v>24.266666666666666</c:v>
                </c:pt>
                <c:pt idx="362">
                  <c:v>24.3</c:v>
                </c:pt>
                <c:pt idx="363">
                  <c:v>24.333333333333332</c:v>
                </c:pt>
                <c:pt idx="364">
                  <c:v>24.366666666666667</c:v>
                </c:pt>
                <c:pt idx="365">
                  <c:v>24.4</c:v>
                </c:pt>
                <c:pt idx="366">
                  <c:v>24.433333333333334</c:v>
                </c:pt>
                <c:pt idx="367">
                  <c:v>24.466666666666665</c:v>
                </c:pt>
                <c:pt idx="368">
                  <c:v>24.5</c:v>
                </c:pt>
                <c:pt idx="369">
                  <c:v>24.533333333333335</c:v>
                </c:pt>
                <c:pt idx="370">
                  <c:v>24.566666666666666</c:v>
                </c:pt>
                <c:pt idx="371">
                  <c:v>24.6</c:v>
                </c:pt>
                <c:pt idx="372">
                  <c:v>24.633333333333333</c:v>
                </c:pt>
                <c:pt idx="373">
                  <c:v>24.666666666666668</c:v>
                </c:pt>
                <c:pt idx="374">
                  <c:v>24.7</c:v>
                </c:pt>
                <c:pt idx="375">
                  <c:v>24.733333333333334</c:v>
                </c:pt>
                <c:pt idx="376">
                  <c:v>24.766666666666666</c:v>
                </c:pt>
                <c:pt idx="377">
                  <c:v>24.8</c:v>
                </c:pt>
                <c:pt idx="378">
                  <c:v>24.833333333333332</c:v>
                </c:pt>
                <c:pt idx="379">
                  <c:v>24.866666666666667</c:v>
                </c:pt>
                <c:pt idx="380">
                  <c:v>24.9</c:v>
                </c:pt>
                <c:pt idx="381">
                  <c:v>24.933333333333334</c:v>
                </c:pt>
                <c:pt idx="382">
                  <c:v>24.966666666666665</c:v>
                </c:pt>
                <c:pt idx="383">
                  <c:v>25</c:v>
                </c:pt>
                <c:pt idx="384">
                  <c:v>25.033333333333335</c:v>
                </c:pt>
                <c:pt idx="385">
                  <c:v>25.066666666666666</c:v>
                </c:pt>
                <c:pt idx="386">
                  <c:v>25.1</c:v>
                </c:pt>
                <c:pt idx="387">
                  <c:v>25.133333333333333</c:v>
                </c:pt>
                <c:pt idx="388">
                  <c:v>25.166666666666668</c:v>
                </c:pt>
                <c:pt idx="389">
                  <c:v>25.2</c:v>
                </c:pt>
                <c:pt idx="390">
                  <c:v>25.233333333333334</c:v>
                </c:pt>
                <c:pt idx="391">
                  <c:v>25.266666666666666</c:v>
                </c:pt>
                <c:pt idx="392">
                  <c:v>25.3</c:v>
                </c:pt>
                <c:pt idx="393">
                  <c:v>25.333333333333332</c:v>
                </c:pt>
                <c:pt idx="394">
                  <c:v>25.366666666666667</c:v>
                </c:pt>
                <c:pt idx="395">
                  <c:v>25.4</c:v>
                </c:pt>
                <c:pt idx="396">
                  <c:v>25.433333333333334</c:v>
                </c:pt>
                <c:pt idx="397">
                  <c:v>25.466666666666665</c:v>
                </c:pt>
                <c:pt idx="398">
                  <c:v>25.5</c:v>
                </c:pt>
                <c:pt idx="399">
                  <c:v>25.533333333333335</c:v>
                </c:pt>
                <c:pt idx="400">
                  <c:v>25.566666666666666</c:v>
                </c:pt>
                <c:pt idx="401">
                  <c:v>25.6</c:v>
                </c:pt>
                <c:pt idx="402">
                  <c:v>25.633333333333333</c:v>
                </c:pt>
                <c:pt idx="403">
                  <c:v>25.666666666666668</c:v>
                </c:pt>
                <c:pt idx="404">
                  <c:v>25.7</c:v>
                </c:pt>
                <c:pt idx="405">
                  <c:v>25.733333333333334</c:v>
                </c:pt>
                <c:pt idx="406">
                  <c:v>25.766666666666666</c:v>
                </c:pt>
                <c:pt idx="407">
                  <c:v>25.8</c:v>
                </c:pt>
                <c:pt idx="408">
                  <c:v>25.833333333333332</c:v>
                </c:pt>
                <c:pt idx="409">
                  <c:v>25.866666666666667</c:v>
                </c:pt>
                <c:pt idx="410">
                  <c:v>25.9</c:v>
                </c:pt>
                <c:pt idx="411">
                  <c:v>25.933333333333334</c:v>
                </c:pt>
                <c:pt idx="412">
                  <c:v>25.966666666666665</c:v>
                </c:pt>
                <c:pt idx="413">
                  <c:v>26</c:v>
                </c:pt>
                <c:pt idx="414">
                  <c:v>26.033333333333335</c:v>
                </c:pt>
                <c:pt idx="415">
                  <c:v>26.066666666666666</c:v>
                </c:pt>
                <c:pt idx="416">
                  <c:v>26.1</c:v>
                </c:pt>
                <c:pt idx="417">
                  <c:v>26.133333333333333</c:v>
                </c:pt>
                <c:pt idx="418">
                  <c:v>26.166666666666668</c:v>
                </c:pt>
                <c:pt idx="419">
                  <c:v>26.2</c:v>
                </c:pt>
                <c:pt idx="420">
                  <c:v>26.233333333333334</c:v>
                </c:pt>
                <c:pt idx="421">
                  <c:v>26.266666666666666</c:v>
                </c:pt>
                <c:pt idx="422">
                  <c:v>26.3</c:v>
                </c:pt>
                <c:pt idx="423">
                  <c:v>26.333333333333332</c:v>
                </c:pt>
                <c:pt idx="424">
                  <c:v>26.366666666666667</c:v>
                </c:pt>
                <c:pt idx="425">
                  <c:v>26.4</c:v>
                </c:pt>
                <c:pt idx="426">
                  <c:v>26.433333333333334</c:v>
                </c:pt>
                <c:pt idx="427">
                  <c:v>26.466666666666665</c:v>
                </c:pt>
                <c:pt idx="428">
                  <c:v>26.5</c:v>
                </c:pt>
                <c:pt idx="429">
                  <c:v>26.533333333333335</c:v>
                </c:pt>
                <c:pt idx="430">
                  <c:v>26.566666666666666</c:v>
                </c:pt>
                <c:pt idx="431">
                  <c:v>26.6</c:v>
                </c:pt>
                <c:pt idx="432">
                  <c:v>26.633333333333333</c:v>
                </c:pt>
                <c:pt idx="433">
                  <c:v>26.666666666666668</c:v>
                </c:pt>
                <c:pt idx="434">
                  <c:v>26.7</c:v>
                </c:pt>
                <c:pt idx="435">
                  <c:v>26.733333333333334</c:v>
                </c:pt>
                <c:pt idx="436">
                  <c:v>26.766666666666666</c:v>
                </c:pt>
                <c:pt idx="437">
                  <c:v>26.8</c:v>
                </c:pt>
                <c:pt idx="438">
                  <c:v>26.833333333333332</c:v>
                </c:pt>
                <c:pt idx="439">
                  <c:v>26.866666666666667</c:v>
                </c:pt>
                <c:pt idx="440">
                  <c:v>26.9</c:v>
                </c:pt>
                <c:pt idx="441">
                  <c:v>26.933333333333334</c:v>
                </c:pt>
                <c:pt idx="442">
                  <c:v>26.966666666666665</c:v>
                </c:pt>
                <c:pt idx="443">
                  <c:v>27</c:v>
                </c:pt>
                <c:pt idx="444">
                  <c:v>27.033333333333335</c:v>
                </c:pt>
                <c:pt idx="445">
                  <c:v>27.066666666666666</c:v>
                </c:pt>
                <c:pt idx="446">
                  <c:v>27.1</c:v>
                </c:pt>
                <c:pt idx="447">
                  <c:v>27.133333333333333</c:v>
                </c:pt>
                <c:pt idx="448">
                  <c:v>27.166666666666668</c:v>
                </c:pt>
                <c:pt idx="449">
                  <c:v>27.2</c:v>
                </c:pt>
                <c:pt idx="450">
                  <c:v>27.233333333333334</c:v>
                </c:pt>
                <c:pt idx="451">
                  <c:v>27.266666666666666</c:v>
                </c:pt>
                <c:pt idx="452">
                  <c:v>27.3</c:v>
                </c:pt>
                <c:pt idx="453">
                  <c:v>27.333333333333332</c:v>
                </c:pt>
                <c:pt idx="454">
                  <c:v>27.366666666666667</c:v>
                </c:pt>
                <c:pt idx="455">
                  <c:v>27.4</c:v>
                </c:pt>
                <c:pt idx="456">
                  <c:v>27.433333333333334</c:v>
                </c:pt>
                <c:pt idx="457">
                  <c:v>27.466666666666665</c:v>
                </c:pt>
                <c:pt idx="458">
                  <c:v>27.5</c:v>
                </c:pt>
                <c:pt idx="459">
                  <c:v>27.533333333333335</c:v>
                </c:pt>
                <c:pt idx="460">
                  <c:v>27.566666666666666</c:v>
                </c:pt>
                <c:pt idx="461">
                  <c:v>27.6</c:v>
                </c:pt>
                <c:pt idx="462">
                  <c:v>27.633333333333333</c:v>
                </c:pt>
                <c:pt idx="463">
                  <c:v>27.666666666666668</c:v>
                </c:pt>
                <c:pt idx="464">
                  <c:v>27.7</c:v>
                </c:pt>
                <c:pt idx="465">
                  <c:v>27.733333333333334</c:v>
                </c:pt>
                <c:pt idx="466">
                  <c:v>27.766666666666666</c:v>
                </c:pt>
                <c:pt idx="467">
                  <c:v>27.8</c:v>
                </c:pt>
                <c:pt idx="468">
                  <c:v>27.833333333333332</c:v>
                </c:pt>
                <c:pt idx="469">
                  <c:v>27.866666666666667</c:v>
                </c:pt>
                <c:pt idx="470">
                  <c:v>27.9</c:v>
                </c:pt>
                <c:pt idx="471">
                  <c:v>27.933333333333334</c:v>
                </c:pt>
                <c:pt idx="472">
                  <c:v>27.966666666666665</c:v>
                </c:pt>
                <c:pt idx="473">
                  <c:v>28</c:v>
                </c:pt>
                <c:pt idx="474">
                  <c:v>28.033333333333335</c:v>
                </c:pt>
                <c:pt idx="475">
                  <c:v>28.066666666666666</c:v>
                </c:pt>
                <c:pt idx="476">
                  <c:v>28.1</c:v>
                </c:pt>
                <c:pt idx="477">
                  <c:v>28.133333333333333</c:v>
                </c:pt>
                <c:pt idx="478">
                  <c:v>28.166666666666668</c:v>
                </c:pt>
                <c:pt idx="479">
                  <c:v>28.2</c:v>
                </c:pt>
                <c:pt idx="480">
                  <c:v>28.233333333333334</c:v>
                </c:pt>
                <c:pt idx="481">
                  <c:v>28.266666666666666</c:v>
                </c:pt>
                <c:pt idx="482">
                  <c:v>28.3</c:v>
                </c:pt>
                <c:pt idx="483">
                  <c:v>28.333333333333332</c:v>
                </c:pt>
                <c:pt idx="484">
                  <c:v>28.366666666666667</c:v>
                </c:pt>
                <c:pt idx="485">
                  <c:v>28.4</c:v>
                </c:pt>
                <c:pt idx="486">
                  <c:v>28.433333333333334</c:v>
                </c:pt>
                <c:pt idx="487">
                  <c:v>28.466666666666665</c:v>
                </c:pt>
                <c:pt idx="488">
                  <c:v>28.5</c:v>
                </c:pt>
                <c:pt idx="489">
                  <c:v>28.533333333333335</c:v>
                </c:pt>
                <c:pt idx="490">
                  <c:v>28.566666666666666</c:v>
                </c:pt>
                <c:pt idx="491">
                  <c:v>28.6</c:v>
                </c:pt>
                <c:pt idx="492">
                  <c:v>28.633333333333333</c:v>
                </c:pt>
                <c:pt idx="493">
                  <c:v>28.666666666666668</c:v>
                </c:pt>
                <c:pt idx="494">
                  <c:v>28.7</c:v>
                </c:pt>
                <c:pt idx="495">
                  <c:v>28.733333333333334</c:v>
                </c:pt>
                <c:pt idx="496">
                  <c:v>28.766666666666666</c:v>
                </c:pt>
                <c:pt idx="497">
                  <c:v>28.8</c:v>
                </c:pt>
                <c:pt idx="498">
                  <c:v>28.833333333333332</c:v>
                </c:pt>
                <c:pt idx="499">
                  <c:v>28.866666666666667</c:v>
                </c:pt>
                <c:pt idx="500">
                  <c:v>28.9</c:v>
                </c:pt>
                <c:pt idx="501">
                  <c:v>28.933333333333334</c:v>
                </c:pt>
                <c:pt idx="502">
                  <c:v>28.966666666666665</c:v>
                </c:pt>
                <c:pt idx="503">
                  <c:v>29</c:v>
                </c:pt>
                <c:pt idx="504">
                  <c:v>29.033333333333335</c:v>
                </c:pt>
                <c:pt idx="505">
                  <c:v>29.066666666666666</c:v>
                </c:pt>
                <c:pt idx="506">
                  <c:v>29.1</c:v>
                </c:pt>
                <c:pt idx="507">
                  <c:v>29.133333333333333</c:v>
                </c:pt>
                <c:pt idx="508">
                  <c:v>29.166666666666668</c:v>
                </c:pt>
                <c:pt idx="509">
                  <c:v>29.2</c:v>
                </c:pt>
                <c:pt idx="510">
                  <c:v>29.233333333333334</c:v>
                </c:pt>
                <c:pt idx="511">
                  <c:v>29.266666666666666</c:v>
                </c:pt>
                <c:pt idx="512">
                  <c:v>29.3</c:v>
                </c:pt>
                <c:pt idx="513">
                  <c:v>29.333333333333332</c:v>
                </c:pt>
                <c:pt idx="514">
                  <c:v>29.366666666666667</c:v>
                </c:pt>
                <c:pt idx="515">
                  <c:v>29.4</c:v>
                </c:pt>
                <c:pt idx="516">
                  <c:v>29.433333333333334</c:v>
                </c:pt>
                <c:pt idx="517">
                  <c:v>29.466666666666665</c:v>
                </c:pt>
                <c:pt idx="518">
                  <c:v>29.5</c:v>
                </c:pt>
                <c:pt idx="519">
                  <c:v>29.533333333333335</c:v>
                </c:pt>
                <c:pt idx="520">
                  <c:v>29.566666666666666</c:v>
                </c:pt>
                <c:pt idx="521">
                  <c:v>29.6</c:v>
                </c:pt>
                <c:pt idx="522">
                  <c:v>29.633333333333333</c:v>
                </c:pt>
                <c:pt idx="523">
                  <c:v>29.666666666666668</c:v>
                </c:pt>
                <c:pt idx="524">
                  <c:v>29.7</c:v>
                </c:pt>
                <c:pt idx="525">
                  <c:v>29.733333333333334</c:v>
                </c:pt>
                <c:pt idx="526">
                  <c:v>29.766666666666666</c:v>
                </c:pt>
                <c:pt idx="527">
                  <c:v>29.8</c:v>
                </c:pt>
                <c:pt idx="528">
                  <c:v>29.833333333333332</c:v>
                </c:pt>
                <c:pt idx="529">
                  <c:v>29.866666666666667</c:v>
                </c:pt>
                <c:pt idx="530">
                  <c:v>29.9</c:v>
                </c:pt>
                <c:pt idx="531">
                  <c:v>29.933333333333334</c:v>
                </c:pt>
                <c:pt idx="532">
                  <c:v>29.966666666666665</c:v>
                </c:pt>
                <c:pt idx="533">
                  <c:v>30</c:v>
                </c:pt>
                <c:pt idx="534">
                  <c:v>30.033333333333335</c:v>
                </c:pt>
                <c:pt idx="535">
                  <c:v>30.066666666666666</c:v>
                </c:pt>
                <c:pt idx="536">
                  <c:v>30.1</c:v>
                </c:pt>
                <c:pt idx="537">
                  <c:v>30.133333333333333</c:v>
                </c:pt>
                <c:pt idx="538">
                  <c:v>30.166666666666668</c:v>
                </c:pt>
                <c:pt idx="539">
                  <c:v>30.2</c:v>
                </c:pt>
                <c:pt idx="540">
                  <c:v>30.233333333333334</c:v>
                </c:pt>
                <c:pt idx="541">
                  <c:v>30.266666666666666</c:v>
                </c:pt>
                <c:pt idx="542">
                  <c:v>30.3</c:v>
                </c:pt>
                <c:pt idx="543">
                  <c:v>30.333333333333332</c:v>
                </c:pt>
                <c:pt idx="544">
                  <c:v>30.366666666666667</c:v>
                </c:pt>
                <c:pt idx="545">
                  <c:v>30.4</c:v>
                </c:pt>
                <c:pt idx="546">
                  <c:v>30.433333333333334</c:v>
                </c:pt>
                <c:pt idx="547">
                  <c:v>30.466666666666665</c:v>
                </c:pt>
                <c:pt idx="548">
                  <c:v>30.5</c:v>
                </c:pt>
                <c:pt idx="549">
                  <c:v>30.533333333333335</c:v>
                </c:pt>
                <c:pt idx="550">
                  <c:v>30.566666666666666</c:v>
                </c:pt>
                <c:pt idx="551">
                  <c:v>30.6</c:v>
                </c:pt>
                <c:pt idx="552">
                  <c:v>30.633333333333333</c:v>
                </c:pt>
                <c:pt idx="553">
                  <c:v>30.666666666666668</c:v>
                </c:pt>
                <c:pt idx="554">
                  <c:v>30.7</c:v>
                </c:pt>
                <c:pt idx="555">
                  <c:v>30.733333333333334</c:v>
                </c:pt>
                <c:pt idx="556">
                  <c:v>30.766666666666666</c:v>
                </c:pt>
                <c:pt idx="557">
                  <c:v>30.8</c:v>
                </c:pt>
                <c:pt idx="558">
                  <c:v>30.833333333333332</c:v>
                </c:pt>
                <c:pt idx="559">
                  <c:v>30.866666666666667</c:v>
                </c:pt>
                <c:pt idx="560">
                  <c:v>30.9</c:v>
                </c:pt>
                <c:pt idx="561">
                  <c:v>30.933333333333334</c:v>
                </c:pt>
                <c:pt idx="562">
                  <c:v>30.966666666666665</c:v>
                </c:pt>
                <c:pt idx="563">
                  <c:v>31</c:v>
                </c:pt>
                <c:pt idx="564">
                  <c:v>31.033333333333335</c:v>
                </c:pt>
                <c:pt idx="565">
                  <c:v>31.066666666666666</c:v>
                </c:pt>
                <c:pt idx="566">
                  <c:v>31.1</c:v>
                </c:pt>
                <c:pt idx="567">
                  <c:v>31.133333333333333</c:v>
                </c:pt>
                <c:pt idx="568">
                  <c:v>31.166666666666668</c:v>
                </c:pt>
                <c:pt idx="569">
                  <c:v>31.2</c:v>
                </c:pt>
                <c:pt idx="570">
                  <c:v>31.233333333333334</c:v>
                </c:pt>
                <c:pt idx="571">
                  <c:v>31.266666666666666</c:v>
                </c:pt>
                <c:pt idx="572">
                  <c:v>31.3</c:v>
                </c:pt>
                <c:pt idx="573">
                  <c:v>31.333333333333332</c:v>
                </c:pt>
                <c:pt idx="574">
                  <c:v>31.366666666666667</c:v>
                </c:pt>
                <c:pt idx="575">
                  <c:v>31.4</c:v>
                </c:pt>
                <c:pt idx="576">
                  <c:v>31.433333333333334</c:v>
                </c:pt>
                <c:pt idx="577">
                  <c:v>31.466666666666665</c:v>
                </c:pt>
                <c:pt idx="578">
                  <c:v>31.5</c:v>
                </c:pt>
                <c:pt idx="579">
                  <c:v>31.533333333333335</c:v>
                </c:pt>
                <c:pt idx="580">
                  <c:v>31.566666666666666</c:v>
                </c:pt>
                <c:pt idx="581">
                  <c:v>31.6</c:v>
                </c:pt>
                <c:pt idx="582">
                  <c:v>31.633333333333333</c:v>
                </c:pt>
                <c:pt idx="583">
                  <c:v>31.666666666666668</c:v>
                </c:pt>
                <c:pt idx="584">
                  <c:v>31.7</c:v>
                </c:pt>
                <c:pt idx="585">
                  <c:v>31.733333333333334</c:v>
                </c:pt>
                <c:pt idx="586">
                  <c:v>31.766666666666666</c:v>
                </c:pt>
                <c:pt idx="587">
                  <c:v>31.8</c:v>
                </c:pt>
                <c:pt idx="588">
                  <c:v>31.833333333333332</c:v>
                </c:pt>
                <c:pt idx="589">
                  <c:v>31.866666666666667</c:v>
                </c:pt>
                <c:pt idx="590">
                  <c:v>31.9</c:v>
                </c:pt>
                <c:pt idx="591">
                  <c:v>31.933333333333334</c:v>
                </c:pt>
                <c:pt idx="592">
                  <c:v>31.966666666666665</c:v>
                </c:pt>
                <c:pt idx="593">
                  <c:v>32</c:v>
                </c:pt>
                <c:pt idx="594">
                  <c:v>32.033333333333331</c:v>
                </c:pt>
                <c:pt idx="595">
                  <c:v>32.06666666666667</c:v>
                </c:pt>
                <c:pt idx="596">
                  <c:v>32.1</c:v>
                </c:pt>
                <c:pt idx="597">
                  <c:v>32.133333333333333</c:v>
                </c:pt>
                <c:pt idx="598">
                  <c:v>32.166666666666664</c:v>
                </c:pt>
                <c:pt idx="599">
                  <c:v>32.200000000000003</c:v>
                </c:pt>
                <c:pt idx="600">
                  <c:v>32.233333333333334</c:v>
                </c:pt>
                <c:pt idx="601">
                  <c:v>32.266666666666666</c:v>
                </c:pt>
                <c:pt idx="602">
                  <c:v>32.299999999999997</c:v>
                </c:pt>
                <c:pt idx="603">
                  <c:v>32.333333333333336</c:v>
                </c:pt>
                <c:pt idx="604">
                  <c:v>32.366666666666667</c:v>
                </c:pt>
                <c:pt idx="605">
                  <c:v>32.4</c:v>
                </c:pt>
                <c:pt idx="606">
                  <c:v>32.43333333333333</c:v>
                </c:pt>
                <c:pt idx="607">
                  <c:v>32.466666666666669</c:v>
                </c:pt>
                <c:pt idx="608">
                  <c:v>32.5</c:v>
                </c:pt>
                <c:pt idx="609">
                  <c:v>32.533333333333331</c:v>
                </c:pt>
                <c:pt idx="610">
                  <c:v>32.56666666666667</c:v>
                </c:pt>
                <c:pt idx="611">
                  <c:v>32.6</c:v>
                </c:pt>
                <c:pt idx="612">
                  <c:v>32.633333333333333</c:v>
                </c:pt>
                <c:pt idx="613">
                  <c:v>32.666666666666664</c:v>
                </c:pt>
                <c:pt idx="614">
                  <c:v>32.700000000000003</c:v>
                </c:pt>
                <c:pt idx="615">
                  <c:v>32.733333333333334</c:v>
                </c:pt>
                <c:pt idx="616">
                  <c:v>32.766666666666666</c:v>
                </c:pt>
                <c:pt idx="617">
                  <c:v>32.799999999999997</c:v>
                </c:pt>
                <c:pt idx="618">
                  <c:v>32.833333333333336</c:v>
                </c:pt>
                <c:pt idx="619">
                  <c:v>32.866666666666667</c:v>
                </c:pt>
                <c:pt idx="620">
                  <c:v>32.9</c:v>
                </c:pt>
                <c:pt idx="621">
                  <c:v>32.93333333333333</c:v>
                </c:pt>
                <c:pt idx="622">
                  <c:v>32.966666666666669</c:v>
                </c:pt>
                <c:pt idx="623">
                  <c:v>33</c:v>
                </c:pt>
                <c:pt idx="624">
                  <c:v>33.033333333333331</c:v>
                </c:pt>
                <c:pt idx="625">
                  <c:v>33.06666666666667</c:v>
                </c:pt>
                <c:pt idx="626">
                  <c:v>33.1</c:v>
                </c:pt>
                <c:pt idx="627">
                  <c:v>33.133333333333333</c:v>
                </c:pt>
                <c:pt idx="628">
                  <c:v>33.166666666666664</c:v>
                </c:pt>
                <c:pt idx="629">
                  <c:v>33.200000000000003</c:v>
                </c:pt>
                <c:pt idx="630">
                  <c:v>33.233333333333334</c:v>
                </c:pt>
                <c:pt idx="631">
                  <c:v>33.266666666666666</c:v>
                </c:pt>
                <c:pt idx="632">
                  <c:v>33.299999999999997</c:v>
                </c:pt>
                <c:pt idx="633">
                  <c:v>33.333333333333336</c:v>
                </c:pt>
                <c:pt idx="634">
                  <c:v>33.366666666666667</c:v>
                </c:pt>
                <c:pt idx="635">
                  <c:v>33.4</c:v>
                </c:pt>
                <c:pt idx="636">
                  <c:v>33.43333333333333</c:v>
                </c:pt>
                <c:pt idx="637">
                  <c:v>33.466666666666669</c:v>
                </c:pt>
                <c:pt idx="638">
                  <c:v>33.5</c:v>
                </c:pt>
                <c:pt idx="639">
                  <c:v>33.533333333333331</c:v>
                </c:pt>
                <c:pt idx="640">
                  <c:v>33.56666666666667</c:v>
                </c:pt>
                <c:pt idx="641">
                  <c:v>33.6</c:v>
                </c:pt>
                <c:pt idx="642">
                  <c:v>33.633333333333333</c:v>
                </c:pt>
                <c:pt idx="643">
                  <c:v>33.666666666666664</c:v>
                </c:pt>
                <c:pt idx="644">
                  <c:v>33.700000000000003</c:v>
                </c:pt>
                <c:pt idx="645">
                  <c:v>33.733333333333334</c:v>
                </c:pt>
                <c:pt idx="646">
                  <c:v>33.766666666666666</c:v>
                </c:pt>
                <c:pt idx="647">
                  <c:v>33.799999999999997</c:v>
                </c:pt>
                <c:pt idx="648">
                  <c:v>33.833333333333336</c:v>
                </c:pt>
                <c:pt idx="649">
                  <c:v>33.866666666666667</c:v>
                </c:pt>
                <c:pt idx="650">
                  <c:v>33.9</c:v>
                </c:pt>
                <c:pt idx="651">
                  <c:v>33.93333333333333</c:v>
                </c:pt>
                <c:pt idx="652">
                  <c:v>33.966666666666669</c:v>
                </c:pt>
                <c:pt idx="653">
                  <c:v>34</c:v>
                </c:pt>
                <c:pt idx="654">
                  <c:v>34.033333333333331</c:v>
                </c:pt>
                <c:pt idx="655">
                  <c:v>34.06666666666667</c:v>
                </c:pt>
                <c:pt idx="656">
                  <c:v>34.1</c:v>
                </c:pt>
                <c:pt idx="657">
                  <c:v>34.133333333333333</c:v>
                </c:pt>
                <c:pt idx="658">
                  <c:v>34.166666666666664</c:v>
                </c:pt>
                <c:pt idx="659">
                  <c:v>34.200000000000003</c:v>
                </c:pt>
                <c:pt idx="660">
                  <c:v>34.233333333333334</c:v>
                </c:pt>
                <c:pt idx="661">
                  <c:v>34.266666666666666</c:v>
                </c:pt>
                <c:pt idx="662">
                  <c:v>34.299999999999997</c:v>
                </c:pt>
                <c:pt idx="663">
                  <c:v>34.333333333333336</c:v>
                </c:pt>
                <c:pt idx="664">
                  <c:v>34.366666666666667</c:v>
                </c:pt>
                <c:pt idx="665">
                  <c:v>34.4</c:v>
                </c:pt>
                <c:pt idx="666">
                  <c:v>34.43333333333333</c:v>
                </c:pt>
                <c:pt idx="667">
                  <c:v>34.466666666666669</c:v>
                </c:pt>
                <c:pt idx="668">
                  <c:v>34.5</c:v>
                </c:pt>
                <c:pt idx="669">
                  <c:v>34.533333333333331</c:v>
                </c:pt>
                <c:pt idx="670">
                  <c:v>34.56666666666667</c:v>
                </c:pt>
                <c:pt idx="671">
                  <c:v>34.6</c:v>
                </c:pt>
                <c:pt idx="672">
                  <c:v>34.633333333333333</c:v>
                </c:pt>
                <c:pt idx="673">
                  <c:v>34.666666666666664</c:v>
                </c:pt>
                <c:pt idx="674">
                  <c:v>34.700000000000003</c:v>
                </c:pt>
                <c:pt idx="675">
                  <c:v>34.733333333333334</c:v>
                </c:pt>
                <c:pt idx="676">
                  <c:v>34.766666666666666</c:v>
                </c:pt>
                <c:pt idx="677">
                  <c:v>34.799999999999997</c:v>
                </c:pt>
                <c:pt idx="678">
                  <c:v>34.833333333333336</c:v>
                </c:pt>
                <c:pt idx="679">
                  <c:v>34.866666666666667</c:v>
                </c:pt>
                <c:pt idx="680">
                  <c:v>34.9</c:v>
                </c:pt>
                <c:pt idx="681">
                  <c:v>34.93333333333333</c:v>
                </c:pt>
                <c:pt idx="682">
                  <c:v>34.966666666666669</c:v>
                </c:pt>
                <c:pt idx="683">
                  <c:v>35</c:v>
                </c:pt>
                <c:pt idx="684">
                  <c:v>35.033333333333331</c:v>
                </c:pt>
                <c:pt idx="685">
                  <c:v>35.06666666666667</c:v>
                </c:pt>
                <c:pt idx="686">
                  <c:v>35.1</c:v>
                </c:pt>
                <c:pt idx="687">
                  <c:v>35.133333333333333</c:v>
                </c:pt>
                <c:pt idx="688">
                  <c:v>35.166666666666664</c:v>
                </c:pt>
                <c:pt idx="689">
                  <c:v>35.200000000000003</c:v>
                </c:pt>
                <c:pt idx="690">
                  <c:v>35.233333333333334</c:v>
                </c:pt>
                <c:pt idx="691">
                  <c:v>35.266666666666666</c:v>
                </c:pt>
                <c:pt idx="692">
                  <c:v>35.299999999999997</c:v>
                </c:pt>
                <c:pt idx="693">
                  <c:v>35.333333333333336</c:v>
                </c:pt>
                <c:pt idx="694">
                  <c:v>35.366666666666667</c:v>
                </c:pt>
                <c:pt idx="695">
                  <c:v>35.4</c:v>
                </c:pt>
                <c:pt idx="696">
                  <c:v>35.43333333333333</c:v>
                </c:pt>
                <c:pt idx="697">
                  <c:v>35.466666666666669</c:v>
                </c:pt>
                <c:pt idx="698">
                  <c:v>35.5</c:v>
                </c:pt>
                <c:pt idx="699">
                  <c:v>35.533333333333331</c:v>
                </c:pt>
                <c:pt idx="700">
                  <c:v>35.56666666666667</c:v>
                </c:pt>
                <c:pt idx="701">
                  <c:v>35.6</c:v>
                </c:pt>
                <c:pt idx="702">
                  <c:v>35.633333333333333</c:v>
                </c:pt>
                <c:pt idx="703">
                  <c:v>35.666666666666664</c:v>
                </c:pt>
                <c:pt idx="704">
                  <c:v>35.700000000000003</c:v>
                </c:pt>
                <c:pt idx="705">
                  <c:v>35.733333333333334</c:v>
                </c:pt>
                <c:pt idx="706">
                  <c:v>35.766666666666666</c:v>
                </c:pt>
                <c:pt idx="707">
                  <c:v>35.799999999999997</c:v>
                </c:pt>
                <c:pt idx="708">
                  <c:v>35.833333333333336</c:v>
                </c:pt>
                <c:pt idx="709">
                  <c:v>35.866666666666667</c:v>
                </c:pt>
                <c:pt idx="710">
                  <c:v>35.9</c:v>
                </c:pt>
                <c:pt idx="711">
                  <c:v>35.93333333333333</c:v>
                </c:pt>
                <c:pt idx="712">
                  <c:v>35.966666666666669</c:v>
                </c:pt>
                <c:pt idx="713">
                  <c:v>36</c:v>
                </c:pt>
                <c:pt idx="714">
                  <c:v>36.033333333333331</c:v>
                </c:pt>
                <c:pt idx="715">
                  <c:v>36.06666666666667</c:v>
                </c:pt>
                <c:pt idx="716">
                  <c:v>36.1</c:v>
                </c:pt>
                <c:pt idx="717">
                  <c:v>36.133333333333333</c:v>
                </c:pt>
                <c:pt idx="718">
                  <c:v>36.166666666666664</c:v>
                </c:pt>
                <c:pt idx="719">
                  <c:v>36.200000000000003</c:v>
                </c:pt>
                <c:pt idx="720">
                  <c:v>36.233333333333334</c:v>
                </c:pt>
                <c:pt idx="721">
                  <c:v>36.266666666666666</c:v>
                </c:pt>
                <c:pt idx="722">
                  <c:v>36.299999999999997</c:v>
                </c:pt>
                <c:pt idx="723">
                  <c:v>36.333333333333336</c:v>
                </c:pt>
                <c:pt idx="724">
                  <c:v>36.366666666666667</c:v>
                </c:pt>
                <c:pt idx="725">
                  <c:v>36.4</c:v>
                </c:pt>
                <c:pt idx="726">
                  <c:v>36.43333333333333</c:v>
                </c:pt>
                <c:pt idx="727">
                  <c:v>36.466666666666669</c:v>
                </c:pt>
                <c:pt idx="728">
                  <c:v>36.5</c:v>
                </c:pt>
                <c:pt idx="729">
                  <c:v>36.533333333333331</c:v>
                </c:pt>
                <c:pt idx="730">
                  <c:v>36.56666666666667</c:v>
                </c:pt>
                <c:pt idx="731">
                  <c:v>36.6</c:v>
                </c:pt>
                <c:pt idx="732">
                  <c:v>36.633333333333333</c:v>
                </c:pt>
                <c:pt idx="733">
                  <c:v>36.666666666666664</c:v>
                </c:pt>
                <c:pt idx="734">
                  <c:v>36.700000000000003</c:v>
                </c:pt>
                <c:pt idx="735">
                  <c:v>36.733333333333334</c:v>
                </c:pt>
                <c:pt idx="736">
                  <c:v>36.766666666666666</c:v>
                </c:pt>
                <c:pt idx="737">
                  <c:v>36.799999999999997</c:v>
                </c:pt>
                <c:pt idx="738">
                  <c:v>36.833333333333336</c:v>
                </c:pt>
                <c:pt idx="739">
                  <c:v>36.866666666666667</c:v>
                </c:pt>
                <c:pt idx="740">
                  <c:v>36.9</c:v>
                </c:pt>
                <c:pt idx="741">
                  <c:v>36.93333333333333</c:v>
                </c:pt>
                <c:pt idx="742">
                  <c:v>36.966666666666669</c:v>
                </c:pt>
                <c:pt idx="743">
                  <c:v>37</c:v>
                </c:pt>
                <c:pt idx="744">
                  <c:v>37.033333333333331</c:v>
                </c:pt>
                <c:pt idx="745">
                  <c:v>37.06666666666667</c:v>
                </c:pt>
                <c:pt idx="746">
                  <c:v>37.1</c:v>
                </c:pt>
                <c:pt idx="747">
                  <c:v>37.133333333333333</c:v>
                </c:pt>
                <c:pt idx="748">
                  <c:v>37.166666666666664</c:v>
                </c:pt>
                <c:pt idx="749">
                  <c:v>37.200000000000003</c:v>
                </c:pt>
                <c:pt idx="750">
                  <c:v>37.233333333333334</c:v>
                </c:pt>
                <c:pt idx="751">
                  <c:v>37.266666666666666</c:v>
                </c:pt>
                <c:pt idx="752">
                  <c:v>37.299999999999997</c:v>
                </c:pt>
                <c:pt idx="753">
                  <c:v>37.333333333333336</c:v>
                </c:pt>
                <c:pt idx="754">
                  <c:v>37.366666666666667</c:v>
                </c:pt>
                <c:pt idx="755">
                  <c:v>37.4</c:v>
                </c:pt>
                <c:pt idx="756">
                  <c:v>37.43333333333333</c:v>
                </c:pt>
                <c:pt idx="757">
                  <c:v>37.466666666666669</c:v>
                </c:pt>
                <c:pt idx="758">
                  <c:v>37.5</c:v>
                </c:pt>
                <c:pt idx="759">
                  <c:v>37.533333333333331</c:v>
                </c:pt>
                <c:pt idx="760">
                  <c:v>37.56666666666667</c:v>
                </c:pt>
                <c:pt idx="761">
                  <c:v>37.6</c:v>
                </c:pt>
                <c:pt idx="762">
                  <c:v>37.633333333333333</c:v>
                </c:pt>
                <c:pt idx="763">
                  <c:v>37.666666666666664</c:v>
                </c:pt>
                <c:pt idx="764">
                  <c:v>37.700000000000003</c:v>
                </c:pt>
                <c:pt idx="765">
                  <c:v>37.733333333333334</c:v>
                </c:pt>
                <c:pt idx="766">
                  <c:v>37.766666666666666</c:v>
                </c:pt>
                <c:pt idx="767">
                  <c:v>37.799999999999997</c:v>
                </c:pt>
              </c:numCache>
            </c:numRef>
          </c:xVal>
          <c:yVal>
            <c:numRef>
              <c:f>'Process data log'!$D$375:$D$1143</c:f>
              <c:numCache>
                <c:formatCode>General</c:formatCode>
                <c:ptCount val="769"/>
                <c:pt idx="0">
                  <c:v>-43.4</c:v>
                </c:pt>
                <c:pt idx="1">
                  <c:v>-43.3</c:v>
                </c:pt>
                <c:pt idx="2">
                  <c:v>-43.4</c:v>
                </c:pt>
                <c:pt idx="3">
                  <c:v>-43.3</c:v>
                </c:pt>
                <c:pt idx="4">
                  <c:v>-43.2</c:v>
                </c:pt>
                <c:pt idx="5">
                  <c:v>-43.3</c:v>
                </c:pt>
                <c:pt idx="6">
                  <c:v>-43.1</c:v>
                </c:pt>
                <c:pt idx="7">
                  <c:v>-43.3</c:v>
                </c:pt>
                <c:pt idx="8">
                  <c:v>-43.2</c:v>
                </c:pt>
                <c:pt idx="9">
                  <c:v>-43.3</c:v>
                </c:pt>
                <c:pt idx="10">
                  <c:v>-43.2</c:v>
                </c:pt>
                <c:pt idx="11">
                  <c:v>-43.3</c:v>
                </c:pt>
                <c:pt idx="12">
                  <c:v>-43.2</c:v>
                </c:pt>
                <c:pt idx="13">
                  <c:v>-43.2</c:v>
                </c:pt>
                <c:pt idx="14">
                  <c:v>-43.3</c:v>
                </c:pt>
                <c:pt idx="15">
                  <c:v>-43.4</c:v>
                </c:pt>
                <c:pt idx="16">
                  <c:v>-43.5</c:v>
                </c:pt>
                <c:pt idx="17">
                  <c:v>-43.4</c:v>
                </c:pt>
                <c:pt idx="18">
                  <c:v>-43.4</c:v>
                </c:pt>
                <c:pt idx="19">
                  <c:v>-43.5</c:v>
                </c:pt>
                <c:pt idx="20">
                  <c:v>-43.6</c:v>
                </c:pt>
                <c:pt idx="21">
                  <c:v>-43.6</c:v>
                </c:pt>
                <c:pt idx="22">
                  <c:v>-43.9</c:v>
                </c:pt>
                <c:pt idx="23">
                  <c:v>-43.6</c:v>
                </c:pt>
                <c:pt idx="24">
                  <c:v>-43.6</c:v>
                </c:pt>
                <c:pt idx="25">
                  <c:v>-43.4</c:v>
                </c:pt>
                <c:pt idx="26">
                  <c:v>-43.4</c:v>
                </c:pt>
                <c:pt idx="27">
                  <c:v>-43.1</c:v>
                </c:pt>
                <c:pt idx="28">
                  <c:v>-43.1</c:v>
                </c:pt>
                <c:pt idx="29">
                  <c:v>-42.9</c:v>
                </c:pt>
                <c:pt idx="30">
                  <c:v>-43</c:v>
                </c:pt>
                <c:pt idx="31">
                  <c:v>-42.6</c:v>
                </c:pt>
                <c:pt idx="32">
                  <c:v>-42.7</c:v>
                </c:pt>
                <c:pt idx="33">
                  <c:v>-42.3</c:v>
                </c:pt>
                <c:pt idx="34">
                  <c:v>-42.3</c:v>
                </c:pt>
                <c:pt idx="35">
                  <c:v>-42.1</c:v>
                </c:pt>
                <c:pt idx="36">
                  <c:v>-42</c:v>
                </c:pt>
                <c:pt idx="37">
                  <c:v>-42</c:v>
                </c:pt>
                <c:pt idx="38">
                  <c:v>-41.8</c:v>
                </c:pt>
                <c:pt idx="39">
                  <c:v>-41.8</c:v>
                </c:pt>
                <c:pt idx="40">
                  <c:v>-41.6</c:v>
                </c:pt>
                <c:pt idx="41">
                  <c:v>-41.4</c:v>
                </c:pt>
                <c:pt idx="42">
                  <c:v>-41.4</c:v>
                </c:pt>
                <c:pt idx="43">
                  <c:v>-41.3</c:v>
                </c:pt>
                <c:pt idx="44">
                  <c:v>-41.1</c:v>
                </c:pt>
                <c:pt idx="45">
                  <c:v>-41</c:v>
                </c:pt>
                <c:pt idx="46">
                  <c:v>-40.799999999999997</c:v>
                </c:pt>
                <c:pt idx="47">
                  <c:v>-40.6</c:v>
                </c:pt>
                <c:pt idx="48">
                  <c:v>-40.6</c:v>
                </c:pt>
                <c:pt idx="49">
                  <c:v>-40.6</c:v>
                </c:pt>
                <c:pt idx="50">
                  <c:v>-40.5</c:v>
                </c:pt>
                <c:pt idx="51">
                  <c:v>-40.4</c:v>
                </c:pt>
                <c:pt idx="52">
                  <c:v>-40.1</c:v>
                </c:pt>
                <c:pt idx="53">
                  <c:v>-40</c:v>
                </c:pt>
                <c:pt idx="54">
                  <c:v>-39.799999999999997</c:v>
                </c:pt>
                <c:pt idx="55">
                  <c:v>-39.700000000000003</c:v>
                </c:pt>
                <c:pt idx="56">
                  <c:v>-39.6</c:v>
                </c:pt>
                <c:pt idx="57">
                  <c:v>-39.5</c:v>
                </c:pt>
                <c:pt idx="58">
                  <c:v>-39.200000000000003</c:v>
                </c:pt>
                <c:pt idx="59">
                  <c:v>-39.200000000000003</c:v>
                </c:pt>
                <c:pt idx="60">
                  <c:v>-38.9</c:v>
                </c:pt>
                <c:pt idx="61">
                  <c:v>-38.9</c:v>
                </c:pt>
                <c:pt idx="62">
                  <c:v>-38.700000000000003</c:v>
                </c:pt>
                <c:pt idx="63">
                  <c:v>-38.6</c:v>
                </c:pt>
                <c:pt idx="64">
                  <c:v>-38.4</c:v>
                </c:pt>
                <c:pt idx="65">
                  <c:v>-38.5</c:v>
                </c:pt>
                <c:pt idx="66">
                  <c:v>-38.200000000000003</c:v>
                </c:pt>
                <c:pt idx="67">
                  <c:v>-38.200000000000003</c:v>
                </c:pt>
                <c:pt idx="68">
                  <c:v>-38</c:v>
                </c:pt>
                <c:pt idx="69">
                  <c:v>-37.9</c:v>
                </c:pt>
                <c:pt idx="70">
                  <c:v>-37.6</c:v>
                </c:pt>
                <c:pt idx="71">
                  <c:v>-37.799999999999997</c:v>
                </c:pt>
                <c:pt idx="72">
                  <c:v>-37.6</c:v>
                </c:pt>
                <c:pt idx="73">
                  <c:v>-37.4</c:v>
                </c:pt>
                <c:pt idx="74">
                  <c:v>-37.4</c:v>
                </c:pt>
                <c:pt idx="75">
                  <c:v>-37.1</c:v>
                </c:pt>
                <c:pt idx="76">
                  <c:v>-37.1</c:v>
                </c:pt>
                <c:pt idx="77">
                  <c:v>-36.9</c:v>
                </c:pt>
                <c:pt idx="78">
                  <c:v>-37</c:v>
                </c:pt>
                <c:pt idx="79">
                  <c:v>-36.799999999999997</c:v>
                </c:pt>
                <c:pt idx="80">
                  <c:v>-36.700000000000003</c:v>
                </c:pt>
                <c:pt idx="81">
                  <c:v>-36.5</c:v>
                </c:pt>
                <c:pt idx="82">
                  <c:v>-36.6</c:v>
                </c:pt>
                <c:pt idx="83">
                  <c:v>-36.200000000000003</c:v>
                </c:pt>
                <c:pt idx="84">
                  <c:v>-36.299999999999997</c:v>
                </c:pt>
                <c:pt idx="85">
                  <c:v>-35.9</c:v>
                </c:pt>
                <c:pt idx="86">
                  <c:v>-35.9</c:v>
                </c:pt>
                <c:pt idx="87">
                  <c:v>-35.799999999999997</c:v>
                </c:pt>
                <c:pt idx="88">
                  <c:v>-35.700000000000003</c:v>
                </c:pt>
                <c:pt idx="89">
                  <c:v>-35.700000000000003</c:v>
                </c:pt>
                <c:pt idx="90">
                  <c:v>-35.6</c:v>
                </c:pt>
                <c:pt idx="91">
                  <c:v>-35.4</c:v>
                </c:pt>
                <c:pt idx="92">
                  <c:v>-35.6</c:v>
                </c:pt>
                <c:pt idx="93">
                  <c:v>-35.299999999999997</c:v>
                </c:pt>
                <c:pt idx="94">
                  <c:v>-35.299999999999997</c:v>
                </c:pt>
                <c:pt idx="95">
                  <c:v>-35.1</c:v>
                </c:pt>
                <c:pt idx="96">
                  <c:v>-35</c:v>
                </c:pt>
                <c:pt idx="97">
                  <c:v>-34.9</c:v>
                </c:pt>
                <c:pt idx="98">
                  <c:v>-34.9</c:v>
                </c:pt>
                <c:pt idx="99">
                  <c:v>-34.700000000000003</c:v>
                </c:pt>
                <c:pt idx="100">
                  <c:v>-34.700000000000003</c:v>
                </c:pt>
                <c:pt idx="101">
                  <c:v>-34.6</c:v>
                </c:pt>
                <c:pt idx="102">
                  <c:v>-34.6</c:v>
                </c:pt>
                <c:pt idx="103">
                  <c:v>-34.299999999999997</c:v>
                </c:pt>
                <c:pt idx="104">
                  <c:v>-34.200000000000003</c:v>
                </c:pt>
                <c:pt idx="105">
                  <c:v>-34.1</c:v>
                </c:pt>
                <c:pt idx="106">
                  <c:v>-33.9</c:v>
                </c:pt>
                <c:pt idx="107">
                  <c:v>-33.799999999999997</c:v>
                </c:pt>
                <c:pt idx="108">
                  <c:v>-33.6</c:v>
                </c:pt>
                <c:pt idx="109">
                  <c:v>-33.799999999999997</c:v>
                </c:pt>
                <c:pt idx="110">
                  <c:v>-33.5</c:v>
                </c:pt>
                <c:pt idx="111">
                  <c:v>-33.5</c:v>
                </c:pt>
                <c:pt idx="112">
                  <c:v>-33.299999999999997</c:v>
                </c:pt>
                <c:pt idx="113">
                  <c:v>-33.299999999999997</c:v>
                </c:pt>
                <c:pt idx="114">
                  <c:v>-33</c:v>
                </c:pt>
                <c:pt idx="115">
                  <c:v>-33.200000000000003</c:v>
                </c:pt>
                <c:pt idx="116">
                  <c:v>-33</c:v>
                </c:pt>
                <c:pt idx="117">
                  <c:v>-32.799999999999997</c:v>
                </c:pt>
                <c:pt idx="118">
                  <c:v>-32.700000000000003</c:v>
                </c:pt>
                <c:pt idx="119">
                  <c:v>-32.6</c:v>
                </c:pt>
                <c:pt idx="120">
                  <c:v>-32.6</c:v>
                </c:pt>
                <c:pt idx="121">
                  <c:v>-32.4</c:v>
                </c:pt>
                <c:pt idx="122">
                  <c:v>-32.6</c:v>
                </c:pt>
                <c:pt idx="123">
                  <c:v>-32.299999999999997</c:v>
                </c:pt>
                <c:pt idx="124">
                  <c:v>-32.299999999999997</c:v>
                </c:pt>
                <c:pt idx="125">
                  <c:v>-32.1</c:v>
                </c:pt>
                <c:pt idx="126">
                  <c:v>-32.1</c:v>
                </c:pt>
                <c:pt idx="127">
                  <c:v>-32</c:v>
                </c:pt>
                <c:pt idx="128">
                  <c:v>-31.9</c:v>
                </c:pt>
                <c:pt idx="129">
                  <c:v>-32.1</c:v>
                </c:pt>
                <c:pt idx="130">
                  <c:v>-31.9</c:v>
                </c:pt>
                <c:pt idx="131">
                  <c:v>-31.9</c:v>
                </c:pt>
                <c:pt idx="132">
                  <c:v>-31.8</c:v>
                </c:pt>
                <c:pt idx="133">
                  <c:v>-31.6</c:v>
                </c:pt>
                <c:pt idx="134">
                  <c:v>-32.5</c:v>
                </c:pt>
                <c:pt idx="135">
                  <c:v>-31.9</c:v>
                </c:pt>
                <c:pt idx="136">
                  <c:v>-32.299999999999997</c:v>
                </c:pt>
                <c:pt idx="137">
                  <c:v>-32.299999999999997</c:v>
                </c:pt>
                <c:pt idx="138">
                  <c:v>-32.4</c:v>
                </c:pt>
                <c:pt idx="139">
                  <c:v>-32</c:v>
                </c:pt>
                <c:pt idx="140">
                  <c:v>-31.7</c:v>
                </c:pt>
                <c:pt idx="141">
                  <c:v>-31.8</c:v>
                </c:pt>
                <c:pt idx="142">
                  <c:v>-31.5</c:v>
                </c:pt>
                <c:pt idx="143">
                  <c:v>-31.6</c:v>
                </c:pt>
                <c:pt idx="144">
                  <c:v>-31.2</c:v>
                </c:pt>
                <c:pt idx="145">
                  <c:v>-31.4</c:v>
                </c:pt>
                <c:pt idx="146">
                  <c:v>-31.1</c:v>
                </c:pt>
                <c:pt idx="147">
                  <c:v>-31</c:v>
                </c:pt>
                <c:pt idx="148">
                  <c:v>-30.9</c:v>
                </c:pt>
                <c:pt idx="149">
                  <c:v>-31.2</c:v>
                </c:pt>
                <c:pt idx="150">
                  <c:v>-31.6</c:v>
                </c:pt>
                <c:pt idx="151">
                  <c:v>-32.4</c:v>
                </c:pt>
                <c:pt idx="152">
                  <c:v>-32.5</c:v>
                </c:pt>
                <c:pt idx="153">
                  <c:v>-33.5</c:v>
                </c:pt>
                <c:pt idx="154">
                  <c:v>-32.5</c:v>
                </c:pt>
                <c:pt idx="155">
                  <c:v>-32</c:v>
                </c:pt>
                <c:pt idx="156">
                  <c:v>-31.8</c:v>
                </c:pt>
                <c:pt idx="157">
                  <c:v>-31.4</c:v>
                </c:pt>
                <c:pt idx="158">
                  <c:v>-31.1</c:v>
                </c:pt>
                <c:pt idx="159">
                  <c:v>-30.9</c:v>
                </c:pt>
                <c:pt idx="160">
                  <c:v>-31</c:v>
                </c:pt>
                <c:pt idx="161">
                  <c:v>-31</c:v>
                </c:pt>
                <c:pt idx="162">
                  <c:v>-31.1</c:v>
                </c:pt>
                <c:pt idx="163">
                  <c:v>-31</c:v>
                </c:pt>
                <c:pt idx="164">
                  <c:v>-30.6</c:v>
                </c:pt>
                <c:pt idx="165">
                  <c:v>-30.6</c:v>
                </c:pt>
                <c:pt idx="166">
                  <c:v>-30.5</c:v>
                </c:pt>
                <c:pt idx="167">
                  <c:v>-30.3</c:v>
                </c:pt>
                <c:pt idx="168">
                  <c:v>-30.3</c:v>
                </c:pt>
                <c:pt idx="169">
                  <c:v>-30.2</c:v>
                </c:pt>
                <c:pt idx="170">
                  <c:v>-30.3</c:v>
                </c:pt>
                <c:pt idx="171">
                  <c:v>-30.1</c:v>
                </c:pt>
                <c:pt idx="172">
                  <c:v>-30.3</c:v>
                </c:pt>
                <c:pt idx="173">
                  <c:v>-30.2</c:v>
                </c:pt>
                <c:pt idx="174">
                  <c:v>-30</c:v>
                </c:pt>
                <c:pt idx="175">
                  <c:v>-30.2</c:v>
                </c:pt>
                <c:pt idx="176">
                  <c:v>-29.8</c:v>
                </c:pt>
                <c:pt idx="177">
                  <c:v>-30.2</c:v>
                </c:pt>
                <c:pt idx="178">
                  <c:v>-29.9</c:v>
                </c:pt>
                <c:pt idx="179">
                  <c:v>-30.2</c:v>
                </c:pt>
                <c:pt idx="180">
                  <c:v>-30.3</c:v>
                </c:pt>
                <c:pt idx="181">
                  <c:v>-30.1</c:v>
                </c:pt>
                <c:pt idx="182">
                  <c:v>-30.3</c:v>
                </c:pt>
                <c:pt idx="183">
                  <c:v>-30.3</c:v>
                </c:pt>
                <c:pt idx="184">
                  <c:v>-30.2</c:v>
                </c:pt>
                <c:pt idx="185">
                  <c:v>-30.4</c:v>
                </c:pt>
                <c:pt idx="186">
                  <c:v>-30.1</c:v>
                </c:pt>
                <c:pt idx="187">
                  <c:v>-30.4</c:v>
                </c:pt>
                <c:pt idx="188">
                  <c:v>-30.3</c:v>
                </c:pt>
                <c:pt idx="189">
                  <c:v>-30.1</c:v>
                </c:pt>
                <c:pt idx="190">
                  <c:v>-30.3</c:v>
                </c:pt>
                <c:pt idx="191">
                  <c:v>-30.1</c:v>
                </c:pt>
                <c:pt idx="192">
                  <c:v>-30.2</c:v>
                </c:pt>
                <c:pt idx="193">
                  <c:v>-30.2</c:v>
                </c:pt>
                <c:pt idx="194">
                  <c:v>-30.1</c:v>
                </c:pt>
                <c:pt idx="195">
                  <c:v>-30.2</c:v>
                </c:pt>
                <c:pt idx="196">
                  <c:v>-30.1</c:v>
                </c:pt>
                <c:pt idx="197">
                  <c:v>-30</c:v>
                </c:pt>
                <c:pt idx="198">
                  <c:v>-30.4</c:v>
                </c:pt>
                <c:pt idx="199">
                  <c:v>-29.9</c:v>
                </c:pt>
                <c:pt idx="200">
                  <c:v>-30.2</c:v>
                </c:pt>
                <c:pt idx="201">
                  <c:v>-30.1</c:v>
                </c:pt>
                <c:pt idx="202">
                  <c:v>-30.2</c:v>
                </c:pt>
                <c:pt idx="203">
                  <c:v>-30.3</c:v>
                </c:pt>
                <c:pt idx="204">
                  <c:v>-30.1</c:v>
                </c:pt>
                <c:pt idx="205">
                  <c:v>-30.1</c:v>
                </c:pt>
                <c:pt idx="206">
                  <c:v>-30.2</c:v>
                </c:pt>
                <c:pt idx="207">
                  <c:v>-30.1</c:v>
                </c:pt>
                <c:pt idx="208">
                  <c:v>-30.3</c:v>
                </c:pt>
                <c:pt idx="209">
                  <c:v>-30</c:v>
                </c:pt>
                <c:pt idx="210">
                  <c:v>-30</c:v>
                </c:pt>
                <c:pt idx="211">
                  <c:v>-30.3</c:v>
                </c:pt>
                <c:pt idx="212">
                  <c:v>-29.9</c:v>
                </c:pt>
                <c:pt idx="213">
                  <c:v>-30.1</c:v>
                </c:pt>
                <c:pt idx="214">
                  <c:v>-30.2</c:v>
                </c:pt>
                <c:pt idx="215">
                  <c:v>-30</c:v>
                </c:pt>
                <c:pt idx="216">
                  <c:v>-30.2</c:v>
                </c:pt>
                <c:pt idx="217">
                  <c:v>-29.9</c:v>
                </c:pt>
                <c:pt idx="218">
                  <c:v>-30.2</c:v>
                </c:pt>
                <c:pt idx="219">
                  <c:v>-30</c:v>
                </c:pt>
                <c:pt idx="220">
                  <c:v>-30</c:v>
                </c:pt>
                <c:pt idx="221">
                  <c:v>-30</c:v>
                </c:pt>
                <c:pt idx="222">
                  <c:v>-29.9</c:v>
                </c:pt>
                <c:pt idx="223">
                  <c:v>-30.1</c:v>
                </c:pt>
                <c:pt idx="224">
                  <c:v>-29.9</c:v>
                </c:pt>
                <c:pt idx="225">
                  <c:v>-29.9</c:v>
                </c:pt>
                <c:pt idx="226">
                  <c:v>-30.1</c:v>
                </c:pt>
                <c:pt idx="227">
                  <c:v>-29.9</c:v>
                </c:pt>
                <c:pt idx="228">
                  <c:v>-30.2</c:v>
                </c:pt>
                <c:pt idx="229">
                  <c:v>-30</c:v>
                </c:pt>
                <c:pt idx="230">
                  <c:v>-29.9</c:v>
                </c:pt>
                <c:pt idx="231">
                  <c:v>-30.1</c:v>
                </c:pt>
                <c:pt idx="232">
                  <c:v>-29.6</c:v>
                </c:pt>
                <c:pt idx="233">
                  <c:v>-30</c:v>
                </c:pt>
                <c:pt idx="234">
                  <c:v>-30.1</c:v>
                </c:pt>
                <c:pt idx="235">
                  <c:v>-29.8</c:v>
                </c:pt>
                <c:pt idx="236">
                  <c:v>-30.2</c:v>
                </c:pt>
                <c:pt idx="237">
                  <c:v>-30</c:v>
                </c:pt>
                <c:pt idx="238">
                  <c:v>-30</c:v>
                </c:pt>
                <c:pt idx="239">
                  <c:v>-30.1</c:v>
                </c:pt>
                <c:pt idx="240">
                  <c:v>-29.9</c:v>
                </c:pt>
                <c:pt idx="241">
                  <c:v>-30.1</c:v>
                </c:pt>
                <c:pt idx="242">
                  <c:v>-30.1</c:v>
                </c:pt>
                <c:pt idx="243">
                  <c:v>-30.1</c:v>
                </c:pt>
                <c:pt idx="244">
                  <c:v>-30.3</c:v>
                </c:pt>
                <c:pt idx="245">
                  <c:v>-29.8</c:v>
                </c:pt>
                <c:pt idx="246">
                  <c:v>-30</c:v>
                </c:pt>
                <c:pt idx="247">
                  <c:v>-29.9</c:v>
                </c:pt>
                <c:pt idx="248">
                  <c:v>-29.8</c:v>
                </c:pt>
                <c:pt idx="249">
                  <c:v>-30.1</c:v>
                </c:pt>
                <c:pt idx="250">
                  <c:v>-29.9</c:v>
                </c:pt>
                <c:pt idx="251">
                  <c:v>-29.9</c:v>
                </c:pt>
                <c:pt idx="252">
                  <c:v>-29.9</c:v>
                </c:pt>
                <c:pt idx="253">
                  <c:v>-29.6</c:v>
                </c:pt>
                <c:pt idx="254">
                  <c:v>-30</c:v>
                </c:pt>
                <c:pt idx="255">
                  <c:v>-29.9</c:v>
                </c:pt>
                <c:pt idx="256">
                  <c:v>-29.5</c:v>
                </c:pt>
                <c:pt idx="257">
                  <c:v>-30.2</c:v>
                </c:pt>
                <c:pt idx="258">
                  <c:v>-29.8</c:v>
                </c:pt>
                <c:pt idx="259">
                  <c:v>-30</c:v>
                </c:pt>
                <c:pt idx="260">
                  <c:v>-32.1</c:v>
                </c:pt>
                <c:pt idx="261">
                  <c:v>-30.9</c:v>
                </c:pt>
                <c:pt idx="262">
                  <c:v>-29.4</c:v>
                </c:pt>
                <c:pt idx="263">
                  <c:v>-28.7</c:v>
                </c:pt>
                <c:pt idx="264">
                  <c:v>-29.4</c:v>
                </c:pt>
                <c:pt idx="265">
                  <c:v>-29.3</c:v>
                </c:pt>
                <c:pt idx="266">
                  <c:v>-28.6</c:v>
                </c:pt>
                <c:pt idx="267">
                  <c:v>-28.2</c:v>
                </c:pt>
                <c:pt idx="268">
                  <c:v>-27.8</c:v>
                </c:pt>
                <c:pt idx="269">
                  <c:v>-28</c:v>
                </c:pt>
                <c:pt idx="270">
                  <c:v>-27.5</c:v>
                </c:pt>
                <c:pt idx="271">
                  <c:v>-27.9</c:v>
                </c:pt>
                <c:pt idx="272">
                  <c:v>-27.5</c:v>
                </c:pt>
                <c:pt idx="273">
                  <c:v>-27.4</c:v>
                </c:pt>
                <c:pt idx="274">
                  <c:v>-27.5</c:v>
                </c:pt>
                <c:pt idx="275">
                  <c:v>-27.3</c:v>
                </c:pt>
                <c:pt idx="276">
                  <c:v>-27.5</c:v>
                </c:pt>
                <c:pt idx="277">
                  <c:v>-27.3</c:v>
                </c:pt>
                <c:pt idx="278">
                  <c:v>-27.3</c:v>
                </c:pt>
                <c:pt idx="279">
                  <c:v>-27.5</c:v>
                </c:pt>
                <c:pt idx="280">
                  <c:v>-27.1</c:v>
                </c:pt>
                <c:pt idx="281">
                  <c:v>-27</c:v>
                </c:pt>
                <c:pt idx="282">
                  <c:v>-27</c:v>
                </c:pt>
                <c:pt idx="283">
                  <c:v>-26.8</c:v>
                </c:pt>
                <c:pt idx="284">
                  <c:v>-26.9</c:v>
                </c:pt>
                <c:pt idx="285">
                  <c:v>-26.6</c:v>
                </c:pt>
                <c:pt idx="286">
                  <c:v>-26.7</c:v>
                </c:pt>
                <c:pt idx="287">
                  <c:v>-26.6</c:v>
                </c:pt>
                <c:pt idx="288">
                  <c:v>-26.6</c:v>
                </c:pt>
                <c:pt idx="289">
                  <c:v>-26.6</c:v>
                </c:pt>
                <c:pt idx="290">
                  <c:v>-26.4</c:v>
                </c:pt>
                <c:pt idx="291">
                  <c:v>-26.4</c:v>
                </c:pt>
                <c:pt idx="292">
                  <c:v>-26.3</c:v>
                </c:pt>
                <c:pt idx="293">
                  <c:v>-26.3</c:v>
                </c:pt>
                <c:pt idx="294">
                  <c:v>-26.1</c:v>
                </c:pt>
                <c:pt idx="295">
                  <c:v>-26.2</c:v>
                </c:pt>
                <c:pt idx="296">
                  <c:v>-26.3</c:v>
                </c:pt>
                <c:pt idx="297">
                  <c:v>-26</c:v>
                </c:pt>
                <c:pt idx="298">
                  <c:v>-26.1</c:v>
                </c:pt>
                <c:pt idx="299">
                  <c:v>-25.9</c:v>
                </c:pt>
                <c:pt idx="300">
                  <c:v>-26.1</c:v>
                </c:pt>
                <c:pt idx="301">
                  <c:v>-26.1</c:v>
                </c:pt>
                <c:pt idx="302">
                  <c:v>-25.8</c:v>
                </c:pt>
                <c:pt idx="303">
                  <c:v>-26</c:v>
                </c:pt>
                <c:pt idx="304">
                  <c:v>-25.8</c:v>
                </c:pt>
                <c:pt idx="305">
                  <c:v>-25.9</c:v>
                </c:pt>
                <c:pt idx="306">
                  <c:v>-25.9</c:v>
                </c:pt>
                <c:pt idx="307">
                  <c:v>-25.9</c:v>
                </c:pt>
                <c:pt idx="308">
                  <c:v>-25.7</c:v>
                </c:pt>
                <c:pt idx="309">
                  <c:v>-25.8</c:v>
                </c:pt>
                <c:pt idx="310">
                  <c:v>-25.8</c:v>
                </c:pt>
                <c:pt idx="311">
                  <c:v>-25.7</c:v>
                </c:pt>
                <c:pt idx="312">
                  <c:v>-25.7</c:v>
                </c:pt>
                <c:pt idx="313">
                  <c:v>-25.7</c:v>
                </c:pt>
                <c:pt idx="314">
                  <c:v>-25.7</c:v>
                </c:pt>
                <c:pt idx="315">
                  <c:v>-25.6</c:v>
                </c:pt>
                <c:pt idx="316">
                  <c:v>-25.7</c:v>
                </c:pt>
                <c:pt idx="317">
                  <c:v>-25.6</c:v>
                </c:pt>
                <c:pt idx="318">
                  <c:v>-25.7</c:v>
                </c:pt>
                <c:pt idx="319">
                  <c:v>-25.5</c:v>
                </c:pt>
                <c:pt idx="320">
                  <c:v>-25.7</c:v>
                </c:pt>
                <c:pt idx="321">
                  <c:v>-25.5</c:v>
                </c:pt>
                <c:pt idx="322">
                  <c:v>-25.5</c:v>
                </c:pt>
                <c:pt idx="323">
                  <c:v>-25.7</c:v>
                </c:pt>
                <c:pt idx="324">
                  <c:v>-25.4</c:v>
                </c:pt>
                <c:pt idx="325">
                  <c:v>-25.6</c:v>
                </c:pt>
                <c:pt idx="326">
                  <c:v>-25.5</c:v>
                </c:pt>
                <c:pt idx="327">
                  <c:v>-25.2</c:v>
                </c:pt>
                <c:pt idx="328">
                  <c:v>-25.6</c:v>
                </c:pt>
                <c:pt idx="329">
                  <c:v>-25.3</c:v>
                </c:pt>
                <c:pt idx="330">
                  <c:v>-25.4</c:v>
                </c:pt>
                <c:pt idx="331">
                  <c:v>-25.4</c:v>
                </c:pt>
                <c:pt idx="332">
                  <c:v>-25.3</c:v>
                </c:pt>
                <c:pt idx="333">
                  <c:v>-25.4</c:v>
                </c:pt>
                <c:pt idx="334">
                  <c:v>-25.4</c:v>
                </c:pt>
                <c:pt idx="335">
                  <c:v>-25.3</c:v>
                </c:pt>
                <c:pt idx="336">
                  <c:v>-25.4</c:v>
                </c:pt>
                <c:pt idx="337">
                  <c:v>-25.1</c:v>
                </c:pt>
                <c:pt idx="338">
                  <c:v>-25.4</c:v>
                </c:pt>
                <c:pt idx="339">
                  <c:v>-25.2</c:v>
                </c:pt>
                <c:pt idx="340">
                  <c:v>-25.2</c:v>
                </c:pt>
                <c:pt idx="341">
                  <c:v>-25.1</c:v>
                </c:pt>
                <c:pt idx="342">
                  <c:v>-25</c:v>
                </c:pt>
                <c:pt idx="343">
                  <c:v>-25.3</c:v>
                </c:pt>
                <c:pt idx="344">
                  <c:v>-25.1</c:v>
                </c:pt>
                <c:pt idx="345">
                  <c:v>-25.1</c:v>
                </c:pt>
                <c:pt idx="346">
                  <c:v>-25.1</c:v>
                </c:pt>
                <c:pt idx="347">
                  <c:v>-25.1</c:v>
                </c:pt>
                <c:pt idx="348">
                  <c:v>-25.1</c:v>
                </c:pt>
                <c:pt idx="349">
                  <c:v>-25.1</c:v>
                </c:pt>
                <c:pt idx="350">
                  <c:v>-24.9</c:v>
                </c:pt>
                <c:pt idx="351">
                  <c:v>-25.1</c:v>
                </c:pt>
                <c:pt idx="352">
                  <c:v>-24.8</c:v>
                </c:pt>
                <c:pt idx="353">
                  <c:v>-25</c:v>
                </c:pt>
                <c:pt idx="354">
                  <c:v>-24.8</c:v>
                </c:pt>
                <c:pt idx="355">
                  <c:v>-24.9</c:v>
                </c:pt>
                <c:pt idx="356">
                  <c:v>-24.9</c:v>
                </c:pt>
                <c:pt idx="357">
                  <c:v>-24.7</c:v>
                </c:pt>
                <c:pt idx="358">
                  <c:v>-25</c:v>
                </c:pt>
                <c:pt idx="359">
                  <c:v>-24.8</c:v>
                </c:pt>
                <c:pt idx="360">
                  <c:v>-24.8</c:v>
                </c:pt>
                <c:pt idx="361">
                  <c:v>-24.7</c:v>
                </c:pt>
                <c:pt idx="362">
                  <c:v>-24.6</c:v>
                </c:pt>
                <c:pt idx="363">
                  <c:v>-24.7</c:v>
                </c:pt>
                <c:pt idx="364">
                  <c:v>-24.6</c:v>
                </c:pt>
                <c:pt idx="365">
                  <c:v>-24.6</c:v>
                </c:pt>
                <c:pt idx="366">
                  <c:v>-24.8</c:v>
                </c:pt>
                <c:pt idx="367">
                  <c:v>-24.4</c:v>
                </c:pt>
                <c:pt idx="368">
                  <c:v>-24.7</c:v>
                </c:pt>
                <c:pt idx="369">
                  <c:v>-24.4</c:v>
                </c:pt>
                <c:pt idx="370">
                  <c:v>-24.6</c:v>
                </c:pt>
                <c:pt idx="371">
                  <c:v>-24.6</c:v>
                </c:pt>
                <c:pt idx="372">
                  <c:v>-24.4</c:v>
                </c:pt>
                <c:pt idx="373">
                  <c:v>-24.5</c:v>
                </c:pt>
                <c:pt idx="374">
                  <c:v>-24.4</c:v>
                </c:pt>
                <c:pt idx="375">
                  <c:v>-24.3</c:v>
                </c:pt>
                <c:pt idx="376">
                  <c:v>-24.4</c:v>
                </c:pt>
                <c:pt idx="377">
                  <c:v>-24.1</c:v>
                </c:pt>
                <c:pt idx="378">
                  <c:v>-24.4</c:v>
                </c:pt>
                <c:pt idx="379">
                  <c:v>-24.3</c:v>
                </c:pt>
                <c:pt idx="380">
                  <c:v>-24.2</c:v>
                </c:pt>
                <c:pt idx="381">
                  <c:v>-24.3</c:v>
                </c:pt>
                <c:pt idx="382">
                  <c:v>-24.1</c:v>
                </c:pt>
                <c:pt idx="383">
                  <c:v>-24.2</c:v>
                </c:pt>
                <c:pt idx="384">
                  <c:v>-24</c:v>
                </c:pt>
                <c:pt idx="385">
                  <c:v>-24.2</c:v>
                </c:pt>
                <c:pt idx="386">
                  <c:v>-24.1</c:v>
                </c:pt>
                <c:pt idx="387">
                  <c:v>-24.1</c:v>
                </c:pt>
                <c:pt idx="388">
                  <c:v>-24.1</c:v>
                </c:pt>
                <c:pt idx="389">
                  <c:v>-24.2</c:v>
                </c:pt>
                <c:pt idx="390">
                  <c:v>-24</c:v>
                </c:pt>
                <c:pt idx="391">
                  <c:v>-24.1</c:v>
                </c:pt>
                <c:pt idx="392">
                  <c:v>-24.1</c:v>
                </c:pt>
                <c:pt idx="393">
                  <c:v>-23.9</c:v>
                </c:pt>
                <c:pt idx="394">
                  <c:v>-24.1</c:v>
                </c:pt>
                <c:pt idx="395">
                  <c:v>-23.9</c:v>
                </c:pt>
                <c:pt idx="396">
                  <c:v>-24</c:v>
                </c:pt>
                <c:pt idx="397">
                  <c:v>-23.8</c:v>
                </c:pt>
                <c:pt idx="398">
                  <c:v>-23.9</c:v>
                </c:pt>
                <c:pt idx="399">
                  <c:v>-23.9</c:v>
                </c:pt>
                <c:pt idx="400">
                  <c:v>-23.8</c:v>
                </c:pt>
                <c:pt idx="401">
                  <c:v>-23.9</c:v>
                </c:pt>
                <c:pt idx="402">
                  <c:v>-23.7</c:v>
                </c:pt>
                <c:pt idx="403">
                  <c:v>-23.9</c:v>
                </c:pt>
                <c:pt idx="404">
                  <c:v>-23.6</c:v>
                </c:pt>
                <c:pt idx="405">
                  <c:v>-23.8</c:v>
                </c:pt>
                <c:pt idx="406">
                  <c:v>-23.5</c:v>
                </c:pt>
                <c:pt idx="407">
                  <c:v>-23.7</c:v>
                </c:pt>
                <c:pt idx="408">
                  <c:v>-23.4</c:v>
                </c:pt>
                <c:pt idx="409">
                  <c:v>-23.4</c:v>
                </c:pt>
                <c:pt idx="410">
                  <c:v>-23.5</c:v>
                </c:pt>
                <c:pt idx="411">
                  <c:v>-23.4</c:v>
                </c:pt>
                <c:pt idx="412">
                  <c:v>-23.5</c:v>
                </c:pt>
                <c:pt idx="413">
                  <c:v>-23.1</c:v>
                </c:pt>
                <c:pt idx="414">
                  <c:v>-23.5</c:v>
                </c:pt>
                <c:pt idx="415">
                  <c:v>-23.2</c:v>
                </c:pt>
                <c:pt idx="416">
                  <c:v>-23.4</c:v>
                </c:pt>
                <c:pt idx="417">
                  <c:v>-23.2</c:v>
                </c:pt>
                <c:pt idx="418">
                  <c:v>-23.3</c:v>
                </c:pt>
                <c:pt idx="419">
                  <c:v>-23.3</c:v>
                </c:pt>
                <c:pt idx="420">
                  <c:v>-23.1</c:v>
                </c:pt>
                <c:pt idx="421">
                  <c:v>-23.3</c:v>
                </c:pt>
                <c:pt idx="422">
                  <c:v>-23</c:v>
                </c:pt>
                <c:pt idx="423">
                  <c:v>-23.1</c:v>
                </c:pt>
                <c:pt idx="424">
                  <c:v>-23.2</c:v>
                </c:pt>
                <c:pt idx="425">
                  <c:v>-22.9</c:v>
                </c:pt>
                <c:pt idx="426">
                  <c:v>-23</c:v>
                </c:pt>
                <c:pt idx="427">
                  <c:v>-23</c:v>
                </c:pt>
                <c:pt idx="428">
                  <c:v>-22.7</c:v>
                </c:pt>
                <c:pt idx="429">
                  <c:v>-23</c:v>
                </c:pt>
                <c:pt idx="430">
                  <c:v>-23.1</c:v>
                </c:pt>
                <c:pt idx="431">
                  <c:v>-22.8</c:v>
                </c:pt>
                <c:pt idx="432">
                  <c:v>-22.9</c:v>
                </c:pt>
                <c:pt idx="433">
                  <c:v>-22.8</c:v>
                </c:pt>
                <c:pt idx="434">
                  <c:v>-22.8</c:v>
                </c:pt>
                <c:pt idx="435">
                  <c:v>-22.8</c:v>
                </c:pt>
                <c:pt idx="436">
                  <c:v>-22.5</c:v>
                </c:pt>
                <c:pt idx="437">
                  <c:v>-22.7</c:v>
                </c:pt>
                <c:pt idx="438">
                  <c:v>-22.5</c:v>
                </c:pt>
                <c:pt idx="439">
                  <c:v>-22.5</c:v>
                </c:pt>
                <c:pt idx="440">
                  <c:v>-22.6</c:v>
                </c:pt>
                <c:pt idx="441">
                  <c:v>-22.3</c:v>
                </c:pt>
                <c:pt idx="442">
                  <c:v>-22.6</c:v>
                </c:pt>
                <c:pt idx="443">
                  <c:v>-22.2</c:v>
                </c:pt>
                <c:pt idx="444">
                  <c:v>-22.3</c:v>
                </c:pt>
                <c:pt idx="445">
                  <c:v>-22.2</c:v>
                </c:pt>
                <c:pt idx="446">
                  <c:v>-22.2</c:v>
                </c:pt>
                <c:pt idx="447">
                  <c:v>-22.3</c:v>
                </c:pt>
                <c:pt idx="448">
                  <c:v>-22</c:v>
                </c:pt>
                <c:pt idx="449">
                  <c:v>-22.1</c:v>
                </c:pt>
                <c:pt idx="450">
                  <c:v>-22.1</c:v>
                </c:pt>
                <c:pt idx="451">
                  <c:v>-21.7</c:v>
                </c:pt>
                <c:pt idx="452">
                  <c:v>-22</c:v>
                </c:pt>
                <c:pt idx="453">
                  <c:v>-21.7</c:v>
                </c:pt>
                <c:pt idx="454">
                  <c:v>-21.8</c:v>
                </c:pt>
                <c:pt idx="455">
                  <c:v>-21.7</c:v>
                </c:pt>
                <c:pt idx="456">
                  <c:v>-21.7</c:v>
                </c:pt>
                <c:pt idx="457">
                  <c:v>-21.8</c:v>
                </c:pt>
                <c:pt idx="458">
                  <c:v>-21.5</c:v>
                </c:pt>
                <c:pt idx="459">
                  <c:v>-21.5</c:v>
                </c:pt>
                <c:pt idx="460">
                  <c:v>-21.5</c:v>
                </c:pt>
                <c:pt idx="461">
                  <c:v>-21.2</c:v>
                </c:pt>
                <c:pt idx="462">
                  <c:v>-21.3</c:v>
                </c:pt>
                <c:pt idx="463">
                  <c:v>-21.3</c:v>
                </c:pt>
                <c:pt idx="464">
                  <c:v>-21</c:v>
                </c:pt>
                <c:pt idx="465">
                  <c:v>-21.2</c:v>
                </c:pt>
                <c:pt idx="466">
                  <c:v>-21.1</c:v>
                </c:pt>
                <c:pt idx="467">
                  <c:v>-21</c:v>
                </c:pt>
                <c:pt idx="468">
                  <c:v>-21.1</c:v>
                </c:pt>
                <c:pt idx="469">
                  <c:v>-20.8</c:v>
                </c:pt>
                <c:pt idx="470">
                  <c:v>-20.9</c:v>
                </c:pt>
                <c:pt idx="471">
                  <c:v>-20.9</c:v>
                </c:pt>
                <c:pt idx="472">
                  <c:v>-20.399999999999999</c:v>
                </c:pt>
                <c:pt idx="473">
                  <c:v>-20.7</c:v>
                </c:pt>
                <c:pt idx="474">
                  <c:v>-20.5</c:v>
                </c:pt>
                <c:pt idx="475">
                  <c:v>-20.399999999999999</c:v>
                </c:pt>
                <c:pt idx="476">
                  <c:v>-20.6</c:v>
                </c:pt>
                <c:pt idx="477">
                  <c:v>-20.3</c:v>
                </c:pt>
                <c:pt idx="478">
                  <c:v>-20.5</c:v>
                </c:pt>
                <c:pt idx="479">
                  <c:v>-20.3</c:v>
                </c:pt>
                <c:pt idx="480">
                  <c:v>-20.100000000000001</c:v>
                </c:pt>
                <c:pt idx="481">
                  <c:v>-20.3</c:v>
                </c:pt>
                <c:pt idx="482">
                  <c:v>-20.100000000000001</c:v>
                </c:pt>
                <c:pt idx="483">
                  <c:v>-19.899999999999999</c:v>
                </c:pt>
                <c:pt idx="484">
                  <c:v>-20</c:v>
                </c:pt>
                <c:pt idx="485">
                  <c:v>-19.899999999999999</c:v>
                </c:pt>
                <c:pt idx="486">
                  <c:v>-19.600000000000001</c:v>
                </c:pt>
                <c:pt idx="487">
                  <c:v>-19.7</c:v>
                </c:pt>
                <c:pt idx="488">
                  <c:v>-19.7</c:v>
                </c:pt>
                <c:pt idx="489">
                  <c:v>-19.399999999999999</c:v>
                </c:pt>
                <c:pt idx="490">
                  <c:v>-19.600000000000001</c:v>
                </c:pt>
                <c:pt idx="491">
                  <c:v>-19.3</c:v>
                </c:pt>
                <c:pt idx="492">
                  <c:v>-19.5</c:v>
                </c:pt>
                <c:pt idx="493">
                  <c:v>-19.399999999999999</c:v>
                </c:pt>
                <c:pt idx="494">
                  <c:v>-19.3</c:v>
                </c:pt>
                <c:pt idx="495">
                  <c:v>-19.3</c:v>
                </c:pt>
                <c:pt idx="496">
                  <c:v>-19.100000000000001</c:v>
                </c:pt>
                <c:pt idx="497">
                  <c:v>-19.100000000000001</c:v>
                </c:pt>
                <c:pt idx="498">
                  <c:v>-18.8</c:v>
                </c:pt>
                <c:pt idx="499">
                  <c:v>-19</c:v>
                </c:pt>
                <c:pt idx="500">
                  <c:v>-18.7</c:v>
                </c:pt>
                <c:pt idx="501">
                  <c:v>-18.7</c:v>
                </c:pt>
                <c:pt idx="502">
                  <c:v>-18.600000000000001</c:v>
                </c:pt>
                <c:pt idx="503">
                  <c:v>-18.5</c:v>
                </c:pt>
                <c:pt idx="504">
                  <c:v>-18.399999999999999</c:v>
                </c:pt>
                <c:pt idx="505">
                  <c:v>-18.3</c:v>
                </c:pt>
                <c:pt idx="506">
                  <c:v>-18.399999999999999</c:v>
                </c:pt>
                <c:pt idx="507">
                  <c:v>-18</c:v>
                </c:pt>
                <c:pt idx="508">
                  <c:v>-18.2</c:v>
                </c:pt>
                <c:pt idx="509">
                  <c:v>-17.899999999999999</c:v>
                </c:pt>
                <c:pt idx="510">
                  <c:v>-17.899999999999999</c:v>
                </c:pt>
                <c:pt idx="511">
                  <c:v>-18</c:v>
                </c:pt>
                <c:pt idx="512">
                  <c:v>-17.600000000000001</c:v>
                </c:pt>
                <c:pt idx="513">
                  <c:v>-17.600000000000001</c:v>
                </c:pt>
                <c:pt idx="514">
                  <c:v>-17.3</c:v>
                </c:pt>
                <c:pt idx="515">
                  <c:v>-17.399999999999999</c:v>
                </c:pt>
                <c:pt idx="516">
                  <c:v>-17.399999999999999</c:v>
                </c:pt>
                <c:pt idx="517">
                  <c:v>-17.2</c:v>
                </c:pt>
                <c:pt idx="518">
                  <c:v>-17.3</c:v>
                </c:pt>
                <c:pt idx="519">
                  <c:v>-17</c:v>
                </c:pt>
                <c:pt idx="520">
                  <c:v>-16.8</c:v>
                </c:pt>
                <c:pt idx="521">
                  <c:v>-17</c:v>
                </c:pt>
                <c:pt idx="522">
                  <c:v>-16.600000000000001</c:v>
                </c:pt>
                <c:pt idx="523">
                  <c:v>-16.7</c:v>
                </c:pt>
                <c:pt idx="524">
                  <c:v>-16.5</c:v>
                </c:pt>
                <c:pt idx="525">
                  <c:v>-16.2</c:v>
                </c:pt>
                <c:pt idx="526">
                  <c:v>-16.399999999999999</c:v>
                </c:pt>
                <c:pt idx="527">
                  <c:v>-16</c:v>
                </c:pt>
                <c:pt idx="528">
                  <c:v>-16.100000000000001</c:v>
                </c:pt>
                <c:pt idx="529">
                  <c:v>-15.6</c:v>
                </c:pt>
                <c:pt idx="530">
                  <c:v>-15.8</c:v>
                </c:pt>
                <c:pt idx="531">
                  <c:v>-15.6</c:v>
                </c:pt>
                <c:pt idx="532">
                  <c:v>-15.4</c:v>
                </c:pt>
                <c:pt idx="533">
                  <c:v>-15.4</c:v>
                </c:pt>
                <c:pt idx="534">
                  <c:v>-15.3</c:v>
                </c:pt>
                <c:pt idx="535">
                  <c:v>-15.2</c:v>
                </c:pt>
                <c:pt idx="536">
                  <c:v>-15.2</c:v>
                </c:pt>
                <c:pt idx="537">
                  <c:v>-15.2</c:v>
                </c:pt>
                <c:pt idx="538">
                  <c:v>-15.3</c:v>
                </c:pt>
                <c:pt idx="539">
                  <c:v>-14.8</c:v>
                </c:pt>
                <c:pt idx="540">
                  <c:v>-15.1</c:v>
                </c:pt>
                <c:pt idx="541">
                  <c:v>-14.7</c:v>
                </c:pt>
                <c:pt idx="542">
                  <c:v>-14.7</c:v>
                </c:pt>
                <c:pt idx="543">
                  <c:v>-14.7</c:v>
                </c:pt>
                <c:pt idx="544">
                  <c:v>-14.3</c:v>
                </c:pt>
                <c:pt idx="545">
                  <c:v>-14.4</c:v>
                </c:pt>
                <c:pt idx="546">
                  <c:v>-14.3</c:v>
                </c:pt>
                <c:pt idx="547">
                  <c:v>-14.1</c:v>
                </c:pt>
                <c:pt idx="548">
                  <c:v>-14.2</c:v>
                </c:pt>
                <c:pt idx="549">
                  <c:v>-13.9</c:v>
                </c:pt>
                <c:pt idx="550">
                  <c:v>-14.1</c:v>
                </c:pt>
                <c:pt idx="551">
                  <c:v>-13.8</c:v>
                </c:pt>
                <c:pt idx="552">
                  <c:v>-13.6</c:v>
                </c:pt>
                <c:pt idx="553">
                  <c:v>-13.9</c:v>
                </c:pt>
                <c:pt idx="554">
                  <c:v>-13.4</c:v>
                </c:pt>
                <c:pt idx="555">
                  <c:v>-13.6</c:v>
                </c:pt>
                <c:pt idx="556">
                  <c:v>-13.3</c:v>
                </c:pt>
                <c:pt idx="557">
                  <c:v>-13.4</c:v>
                </c:pt>
                <c:pt idx="558">
                  <c:v>-13.2</c:v>
                </c:pt>
                <c:pt idx="559">
                  <c:v>-13.2</c:v>
                </c:pt>
                <c:pt idx="560">
                  <c:v>-13.2</c:v>
                </c:pt>
                <c:pt idx="561">
                  <c:v>-12.9</c:v>
                </c:pt>
                <c:pt idx="562">
                  <c:v>-13</c:v>
                </c:pt>
                <c:pt idx="563">
                  <c:v>-12.7</c:v>
                </c:pt>
                <c:pt idx="564">
                  <c:v>-12.8</c:v>
                </c:pt>
                <c:pt idx="565">
                  <c:v>-12.7</c:v>
                </c:pt>
                <c:pt idx="566">
                  <c:v>-12.4</c:v>
                </c:pt>
                <c:pt idx="567">
                  <c:v>-12.5</c:v>
                </c:pt>
                <c:pt idx="568">
                  <c:v>-12.1</c:v>
                </c:pt>
                <c:pt idx="569">
                  <c:v>-11.9</c:v>
                </c:pt>
                <c:pt idx="570">
                  <c:v>-12</c:v>
                </c:pt>
                <c:pt idx="571">
                  <c:v>-11.6</c:v>
                </c:pt>
                <c:pt idx="572">
                  <c:v>-11.8</c:v>
                </c:pt>
                <c:pt idx="573">
                  <c:v>-11.6</c:v>
                </c:pt>
                <c:pt idx="574">
                  <c:v>-11.5</c:v>
                </c:pt>
                <c:pt idx="575">
                  <c:v>-11.5</c:v>
                </c:pt>
                <c:pt idx="576">
                  <c:v>-11.4</c:v>
                </c:pt>
                <c:pt idx="577">
                  <c:v>-11.5</c:v>
                </c:pt>
                <c:pt idx="578">
                  <c:v>-11.3</c:v>
                </c:pt>
                <c:pt idx="579">
                  <c:v>-11.5</c:v>
                </c:pt>
                <c:pt idx="580">
                  <c:v>-11.3</c:v>
                </c:pt>
                <c:pt idx="581">
                  <c:v>-11.2</c:v>
                </c:pt>
                <c:pt idx="582">
                  <c:v>-11.4</c:v>
                </c:pt>
                <c:pt idx="583">
                  <c:v>-11.1</c:v>
                </c:pt>
                <c:pt idx="584">
                  <c:v>-11.4</c:v>
                </c:pt>
                <c:pt idx="585">
                  <c:v>-10.9</c:v>
                </c:pt>
                <c:pt idx="586">
                  <c:v>-11.2</c:v>
                </c:pt>
                <c:pt idx="587">
                  <c:v>-11.1</c:v>
                </c:pt>
                <c:pt idx="588">
                  <c:v>-10.9</c:v>
                </c:pt>
                <c:pt idx="589">
                  <c:v>-11.2</c:v>
                </c:pt>
                <c:pt idx="590">
                  <c:v>-10.9</c:v>
                </c:pt>
                <c:pt idx="591">
                  <c:v>-11.1</c:v>
                </c:pt>
                <c:pt idx="592">
                  <c:v>-11</c:v>
                </c:pt>
                <c:pt idx="593">
                  <c:v>-11</c:v>
                </c:pt>
                <c:pt idx="594">
                  <c:v>-11</c:v>
                </c:pt>
                <c:pt idx="595">
                  <c:v>-10.9</c:v>
                </c:pt>
                <c:pt idx="596">
                  <c:v>-11</c:v>
                </c:pt>
                <c:pt idx="597">
                  <c:v>-10.8</c:v>
                </c:pt>
                <c:pt idx="598">
                  <c:v>-11</c:v>
                </c:pt>
                <c:pt idx="599">
                  <c:v>-10.9</c:v>
                </c:pt>
                <c:pt idx="600">
                  <c:v>-10.7</c:v>
                </c:pt>
                <c:pt idx="601">
                  <c:v>-11.1</c:v>
                </c:pt>
                <c:pt idx="602">
                  <c:v>-10.7</c:v>
                </c:pt>
                <c:pt idx="603">
                  <c:v>-10.9</c:v>
                </c:pt>
                <c:pt idx="604">
                  <c:v>-10.8</c:v>
                </c:pt>
                <c:pt idx="605">
                  <c:v>-10.6</c:v>
                </c:pt>
                <c:pt idx="606">
                  <c:v>-10.9</c:v>
                </c:pt>
                <c:pt idx="607">
                  <c:v>-10.6</c:v>
                </c:pt>
                <c:pt idx="608">
                  <c:v>-11</c:v>
                </c:pt>
                <c:pt idx="609">
                  <c:v>-10.7</c:v>
                </c:pt>
                <c:pt idx="610">
                  <c:v>-10.9</c:v>
                </c:pt>
                <c:pt idx="611">
                  <c:v>-10.8</c:v>
                </c:pt>
                <c:pt idx="612">
                  <c:v>-10.8</c:v>
                </c:pt>
                <c:pt idx="613">
                  <c:v>-11</c:v>
                </c:pt>
                <c:pt idx="614">
                  <c:v>-10.7</c:v>
                </c:pt>
                <c:pt idx="615">
                  <c:v>-10.9</c:v>
                </c:pt>
                <c:pt idx="616">
                  <c:v>-10.7</c:v>
                </c:pt>
                <c:pt idx="617">
                  <c:v>-10.7</c:v>
                </c:pt>
                <c:pt idx="618">
                  <c:v>-10.9</c:v>
                </c:pt>
                <c:pt idx="619">
                  <c:v>-10.6</c:v>
                </c:pt>
                <c:pt idx="620">
                  <c:v>-10.8</c:v>
                </c:pt>
                <c:pt idx="621">
                  <c:v>-10.6</c:v>
                </c:pt>
                <c:pt idx="622">
                  <c:v>-10.7</c:v>
                </c:pt>
                <c:pt idx="623">
                  <c:v>-10.7</c:v>
                </c:pt>
                <c:pt idx="624">
                  <c:v>-10.7</c:v>
                </c:pt>
                <c:pt idx="625">
                  <c:v>-10.7</c:v>
                </c:pt>
                <c:pt idx="626">
                  <c:v>-10.5</c:v>
                </c:pt>
                <c:pt idx="627">
                  <c:v>-10.8</c:v>
                </c:pt>
                <c:pt idx="628">
                  <c:v>-10.4</c:v>
                </c:pt>
                <c:pt idx="629">
                  <c:v>-10.8</c:v>
                </c:pt>
                <c:pt idx="630">
                  <c:v>-10.5</c:v>
                </c:pt>
                <c:pt idx="631">
                  <c:v>-10.7</c:v>
                </c:pt>
                <c:pt idx="632">
                  <c:v>-10.6</c:v>
                </c:pt>
                <c:pt idx="633">
                  <c:v>-10.7</c:v>
                </c:pt>
                <c:pt idx="634">
                  <c:v>-10.8</c:v>
                </c:pt>
                <c:pt idx="635">
                  <c:v>-10.6</c:v>
                </c:pt>
                <c:pt idx="636">
                  <c:v>-10.7</c:v>
                </c:pt>
                <c:pt idx="637">
                  <c:v>-10.6</c:v>
                </c:pt>
                <c:pt idx="638">
                  <c:v>-10.8</c:v>
                </c:pt>
                <c:pt idx="639">
                  <c:v>-10.5</c:v>
                </c:pt>
                <c:pt idx="640">
                  <c:v>-10.8</c:v>
                </c:pt>
                <c:pt idx="641">
                  <c:v>-10.6</c:v>
                </c:pt>
                <c:pt idx="642">
                  <c:v>-10.7</c:v>
                </c:pt>
                <c:pt idx="643">
                  <c:v>-10.8</c:v>
                </c:pt>
                <c:pt idx="644">
                  <c:v>-10.5</c:v>
                </c:pt>
                <c:pt idx="645">
                  <c:v>-10.8</c:v>
                </c:pt>
                <c:pt idx="646">
                  <c:v>-10.5</c:v>
                </c:pt>
                <c:pt idx="647">
                  <c:v>-10.6</c:v>
                </c:pt>
                <c:pt idx="648">
                  <c:v>-10.7</c:v>
                </c:pt>
                <c:pt idx="649">
                  <c:v>-10.5</c:v>
                </c:pt>
                <c:pt idx="650">
                  <c:v>-10.7</c:v>
                </c:pt>
                <c:pt idx="651">
                  <c:v>-10.5</c:v>
                </c:pt>
                <c:pt idx="652">
                  <c:v>-10.7</c:v>
                </c:pt>
                <c:pt idx="653">
                  <c:v>-10.7</c:v>
                </c:pt>
                <c:pt idx="654">
                  <c:v>-10.6</c:v>
                </c:pt>
                <c:pt idx="655">
                  <c:v>-10.8</c:v>
                </c:pt>
                <c:pt idx="656">
                  <c:v>-10.6</c:v>
                </c:pt>
                <c:pt idx="657">
                  <c:v>-10.6</c:v>
                </c:pt>
                <c:pt idx="658">
                  <c:v>-10.8</c:v>
                </c:pt>
                <c:pt idx="659">
                  <c:v>-10.6</c:v>
                </c:pt>
                <c:pt idx="660">
                  <c:v>-10.7</c:v>
                </c:pt>
                <c:pt idx="661">
                  <c:v>-10.5</c:v>
                </c:pt>
                <c:pt idx="662">
                  <c:v>-10.7</c:v>
                </c:pt>
                <c:pt idx="663">
                  <c:v>-10.6</c:v>
                </c:pt>
                <c:pt idx="664">
                  <c:v>-10.5</c:v>
                </c:pt>
                <c:pt idx="665">
                  <c:v>-10.8</c:v>
                </c:pt>
                <c:pt idx="666">
                  <c:v>-10.5</c:v>
                </c:pt>
                <c:pt idx="667">
                  <c:v>-10.7</c:v>
                </c:pt>
                <c:pt idx="668">
                  <c:v>-10.5</c:v>
                </c:pt>
                <c:pt idx="669">
                  <c:v>-10.7</c:v>
                </c:pt>
                <c:pt idx="670">
                  <c:v>-10.7</c:v>
                </c:pt>
                <c:pt idx="671">
                  <c:v>-10.6</c:v>
                </c:pt>
                <c:pt idx="672">
                  <c:v>-10.7</c:v>
                </c:pt>
                <c:pt idx="673">
                  <c:v>-10.5</c:v>
                </c:pt>
                <c:pt idx="674">
                  <c:v>-10.7</c:v>
                </c:pt>
                <c:pt idx="675">
                  <c:v>-10.7</c:v>
                </c:pt>
                <c:pt idx="676">
                  <c:v>-10.5</c:v>
                </c:pt>
                <c:pt idx="677">
                  <c:v>-10.7</c:v>
                </c:pt>
                <c:pt idx="678">
                  <c:v>-10.5</c:v>
                </c:pt>
                <c:pt idx="679">
                  <c:v>-10.6</c:v>
                </c:pt>
                <c:pt idx="680">
                  <c:v>-10.7</c:v>
                </c:pt>
                <c:pt idx="681">
                  <c:v>-10.6</c:v>
                </c:pt>
                <c:pt idx="682">
                  <c:v>-10.7</c:v>
                </c:pt>
                <c:pt idx="683">
                  <c:v>-10.5</c:v>
                </c:pt>
                <c:pt idx="684">
                  <c:v>-10.7</c:v>
                </c:pt>
                <c:pt idx="685">
                  <c:v>-10.7</c:v>
                </c:pt>
                <c:pt idx="686">
                  <c:v>-10.6</c:v>
                </c:pt>
                <c:pt idx="687">
                  <c:v>-10.7</c:v>
                </c:pt>
                <c:pt idx="688">
                  <c:v>-10.6</c:v>
                </c:pt>
                <c:pt idx="689">
                  <c:v>-10.7</c:v>
                </c:pt>
                <c:pt idx="690">
                  <c:v>-10.5</c:v>
                </c:pt>
                <c:pt idx="691">
                  <c:v>-10.5</c:v>
                </c:pt>
                <c:pt idx="692">
                  <c:v>-10.7</c:v>
                </c:pt>
                <c:pt idx="693">
                  <c:v>-10.5</c:v>
                </c:pt>
                <c:pt idx="694">
                  <c:v>-10.7</c:v>
                </c:pt>
                <c:pt idx="695">
                  <c:v>-10.4</c:v>
                </c:pt>
                <c:pt idx="696">
                  <c:v>-10.7</c:v>
                </c:pt>
                <c:pt idx="697">
                  <c:v>-10.6</c:v>
                </c:pt>
                <c:pt idx="698">
                  <c:v>-10.6</c:v>
                </c:pt>
                <c:pt idx="699">
                  <c:v>-10.7</c:v>
                </c:pt>
                <c:pt idx="700">
                  <c:v>-10.6</c:v>
                </c:pt>
                <c:pt idx="701">
                  <c:v>-10.7</c:v>
                </c:pt>
                <c:pt idx="702">
                  <c:v>-10.7</c:v>
                </c:pt>
                <c:pt idx="703">
                  <c:v>-10.6</c:v>
                </c:pt>
                <c:pt idx="704">
                  <c:v>-10.7</c:v>
                </c:pt>
                <c:pt idx="705">
                  <c:v>-10.5</c:v>
                </c:pt>
                <c:pt idx="706">
                  <c:v>-10.6</c:v>
                </c:pt>
                <c:pt idx="707">
                  <c:v>-10.5</c:v>
                </c:pt>
                <c:pt idx="708">
                  <c:v>-10.7</c:v>
                </c:pt>
                <c:pt idx="709">
                  <c:v>-10.6</c:v>
                </c:pt>
                <c:pt idx="710">
                  <c:v>-10.6</c:v>
                </c:pt>
                <c:pt idx="711">
                  <c:v>-10.7</c:v>
                </c:pt>
                <c:pt idx="712">
                  <c:v>-10.5</c:v>
                </c:pt>
                <c:pt idx="713">
                  <c:v>-10.6</c:v>
                </c:pt>
                <c:pt idx="714">
                  <c:v>-10.7</c:v>
                </c:pt>
                <c:pt idx="715">
                  <c:v>-10.6</c:v>
                </c:pt>
                <c:pt idx="716">
                  <c:v>-10.6</c:v>
                </c:pt>
                <c:pt idx="717">
                  <c:v>-10.5</c:v>
                </c:pt>
                <c:pt idx="718">
                  <c:v>-10.6</c:v>
                </c:pt>
                <c:pt idx="719">
                  <c:v>-10.5</c:v>
                </c:pt>
                <c:pt idx="720">
                  <c:v>-10.7</c:v>
                </c:pt>
                <c:pt idx="721">
                  <c:v>-10.5</c:v>
                </c:pt>
                <c:pt idx="722">
                  <c:v>-10.6</c:v>
                </c:pt>
                <c:pt idx="723">
                  <c:v>-10.6</c:v>
                </c:pt>
                <c:pt idx="724">
                  <c:v>-10.5</c:v>
                </c:pt>
                <c:pt idx="725">
                  <c:v>-10.7</c:v>
                </c:pt>
                <c:pt idx="726">
                  <c:v>-10.5</c:v>
                </c:pt>
                <c:pt idx="727">
                  <c:v>-10.7</c:v>
                </c:pt>
                <c:pt idx="728">
                  <c:v>-10.5</c:v>
                </c:pt>
                <c:pt idx="729">
                  <c:v>-10.7</c:v>
                </c:pt>
                <c:pt idx="730">
                  <c:v>-10.6</c:v>
                </c:pt>
                <c:pt idx="731">
                  <c:v>-10.6</c:v>
                </c:pt>
                <c:pt idx="732">
                  <c:v>-10.5</c:v>
                </c:pt>
                <c:pt idx="733">
                  <c:v>-10.7</c:v>
                </c:pt>
                <c:pt idx="734">
                  <c:v>-10.6</c:v>
                </c:pt>
                <c:pt idx="735">
                  <c:v>-10.6</c:v>
                </c:pt>
                <c:pt idx="736">
                  <c:v>-10.6</c:v>
                </c:pt>
                <c:pt idx="737">
                  <c:v>-10.4</c:v>
                </c:pt>
                <c:pt idx="738">
                  <c:v>-10.8</c:v>
                </c:pt>
                <c:pt idx="739">
                  <c:v>-10.4</c:v>
                </c:pt>
                <c:pt idx="740">
                  <c:v>-10.6</c:v>
                </c:pt>
                <c:pt idx="741">
                  <c:v>-10.6</c:v>
                </c:pt>
                <c:pt idx="742">
                  <c:v>-10.5</c:v>
                </c:pt>
                <c:pt idx="743">
                  <c:v>-10.7</c:v>
                </c:pt>
                <c:pt idx="744">
                  <c:v>-10.5</c:v>
                </c:pt>
                <c:pt idx="745">
                  <c:v>-10.7</c:v>
                </c:pt>
                <c:pt idx="746">
                  <c:v>-10.7</c:v>
                </c:pt>
                <c:pt idx="747">
                  <c:v>-10.5</c:v>
                </c:pt>
                <c:pt idx="748">
                  <c:v>-10.7</c:v>
                </c:pt>
                <c:pt idx="749">
                  <c:v>-10.6</c:v>
                </c:pt>
                <c:pt idx="750">
                  <c:v>-10.7</c:v>
                </c:pt>
                <c:pt idx="751">
                  <c:v>-10.5</c:v>
                </c:pt>
                <c:pt idx="752">
                  <c:v>-10.7</c:v>
                </c:pt>
                <c:pt idx="753">
                  <c:v>-10.6</c:v>
                </c:pt>
                <c:pt idx="754">
                  <c:v>-10.6</c:v>
                </c:pt>
                <c:pt idx="755">
                  <c:v>-10.6</c:v>
                </c:pt>
                <c:pt idx="756">
                  <c:v>-10.4</c:v>
                </c:pt>
                <c:pt idx="757">
                  <c:v>-10.7</c:v>
                </c:pt>
                <c:pt idx="758">
                  <c:v>-10.5</c:v>
                </c:pt>
                <c:pt idx="759">
                  <c:v>-10.7</c:v>
                </c:pt>
                <c:pt idx="760">
                  <c:v>-10.6</c:v>
                </c:pt>
                <c:pt idx="761">
                  <c:v>-10.5</c:v>
                </c:pt>
                <c:pt idx="762">
                  <c:v>-10.7</c:v>
                </c:pt>
                <c:pt idx="763">
                  <c:v>-10.5</c:v>
                </c:pt>
                <c:pt idx="764">
                  <c:v>-10.7</c:v>
                </c:pt>
                <c:pt idx="765">
                  <c:v>-10.6</c:v>
                </c:pt>
                <c:pt idx="766">
                  <c:v>-10.6</c:v>
                </c:pt>
                <c:pt idx="767">
                  <c:v>-10.6</c:v>
                </c:pt>
              </c:numCache>
            </c:numRef>
          </c:yVal>
          <c:smooth val="1"/>
          <c:extLst>
            <c:ext xmlns:c16="http://schemas.microsoft.com/office/drawing/2014/chart" uri="{C3380CC4-5D6E-409C-BE32-E72D297353CC}">
              <c16:uniqueId val="{00000001-BF91-4EC6-922A-A880070E7141}"/>
            </c:ext>
          </c:extLst>
        </c:ser>
        <c:dLbls>
          <c:showLegendKey val="0"/>
          <c:showVal val="0"/>
          <c:showCatName val="0"/>
          <c:showSerName val="0"/>
          <c:showPercent val="0"/>
          <c:showBubbleSize val="0"/>
        </c:dLbls>
        <c:axId val="256399232"/>
        <c:axId val="256400768"/>
        <c:extLst>
          <c:ext xmlns:c15="http://schemas.microsoft.com/office/drawing/2012/chart" uri="{02D57815-91ED-43cb-92C2-25804820EDAC}">
            <c15:filteredScatterSeries>
              <c15:ser>
                <c:idx val="2"/>
                <c:order val="0"/>
                <c:tx>
                  <c:strRef>
                    <c:extLst>
                      <c:ext uri="{02D57815-91ED-43cb-92C2-25804820EDAC}">
                        <c15:formulaRef>
                          <c15:sqref>'Process data log'!$C$7</c15:sqref>
                        </c15:formulaRef>
                      </c:ext>
                    </c:extLst>
                    <c:strCache>
                      <c:ptCount val="1"/>
                      <c:pt idx="0">
                        <c:v>TC1</c:v>
                      </c:pt>
                    </c:strCache>
                  </c:strRef>
                </c:tx>
                <c:spPr>
                  <a:ln w="12700" cap="rnd">
                    <a:solidFill>
                      <a:srgbClr val="00B0F0"/>
                    </a:solidFill>
                    <a:round/>
                  </a:ln>
                  <a:effectLst/>
                </c:spPr>
                <c:marker>
                  <c:symbol val="none"/>
                </c:marker>
                <c:xVal>
                  <c:numRef>
                    <c:extLst>
                      <c:ex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c:ext uri="{02D57815-91ED-43cb-92C2-25804820EDAC}">
                        <c15:formulaRef>
                          <c15:sqref>'Process data log'!$C$8:$C$1143</c15:sqref>
                        </c15:formulaRef>
                      </c:ext>
                    </c:extLst>
                    <c:numCache>
                      <c:formatCode>General</c:formatCode>
                      <c:ptCount val="1136"/>
                      <c:pt idx="0">
                        <c:v>17.3</c:v>
                      </c:pt>
                      <c:pt idx="1">
                        <c:v>16.8</c:v>
                      </c:pt>
                      <c:pt idx="2">
                        <c:v>16.8</c:v>
                      </c:pt>
                      <c:pt idx="3">
                        <c:v>16.5</c:v>
                      </c:pt>
                      <c:pt idx="4">
                        <c:v>16.5</c:v>
                      </c:pt>
                      <c:pt idx="5">
                        <c:v>16.5</c:v>
                      </c:pt>
                      <c:pt idx="6">
                        <c:v>16.5</c:v>
                      </c:pt>
                      <c:pt idx="7">
                        <c:v>16.600000000000001</c:v>
                      </c:pt>
                      <c:pt idx="8">
                        <c:v>16.600000000000001</c:v>
                      </c:pt>
                      <c:pt idx="9">
                        <c:v>16.5</c:v>
                      </c:pt>
                      <c:pt idx="10">
                        <c:v>16.3</c:v>
                      </c:pt>
                      <c:pt idx="11">
                        <c:v>16.100000000000001</c:v>
                      </c:pt>
                      <c:pt idx="12">
                        <c:v>15.6</c:v>
                      </c:pt>
                      <c:pt idx="13">
                        <c:v>15.2</c:v>
                      </c:pt>
                      <c:pt idx="14">
                        <c:v>14.6</c:v>
                      </c:pt>
                      <c:pt idx="15">
                        <c:v>14.1</c:v>
                      </c:pt>
                      <c:pt idx="16">
                        <c:v>13.5</c:v>
                      </c:pt>
                      <c:pt idx="17">
                        <c:v>12.8</c:v>
                      </c:pt>
                      <c:pt idx="18">
                        <c:v>12.2</c:v>
                      </c:pt>
                      <c:pt idx="19">
                        <c:v>11.4</c:v>
                      </c:pt>
                      <c:pt idx="20">
                        <c:v>10.7</c:v>
                      </c:pt>
                      <c:pt idx="21">
                        <c:v>10</c:v>
                      </c:pt>
                      <c:pt idx="22">
                        <c:v>9</c:v>
                      </c:pt>
                      <c:pt idx="23">
                        <c:v>8.1999999999999993</c:v>
                      </c:pt>
                      <c:pt idx="24">
                        <c:v>7.3</c:v>
                      </c:pt>
                      <c:pt idx="25">
                        <c:v>6.4</c:v>
                      </c:pt>
                      <c:pt idx="26">
                        <c:v>5.6</c:v>
                      </c:pt>
                      <c:pt idx="27">
                        <c:v>4.5999999999999996</c:v>
                      </c:pt>
                      <c:pt idx="28">
                        <c:v>3.8</c:v>
                      </c:pt>
                      <c:pt idx="29">
                        <c:v>2.9</c:v>
                      </c:pt>
                      <c:pt idx="30">
                        <c:v>2</c:v>
                      </c:pt>
                      <c:pt idx="31">
                        <c:v>1.1000000000000001</c:v>
                      </c:pt>
                      <c:pt idx="32">
                        <c:v>0.2</c:v>
                      </c:pt>
                      <c:pt idx="33">
                        <c:v>-0.7</c:v>
                      </c:pt>
                      <c:pt idx="34">
                        <c:v>-1.8</c:v>
                      </c:pt>
                      <c:pt idx="35">
                        <c:v>-2.8</c:v>
                      </c:pt>
                      <c:pt idx="36">
                        <c:v>-3.8</c:v>
                      </c:pt>
                      <c:pt idx="37">
                        <c:v>-4.9000000000000004</c:v>
                      </c:pt>
                      <c:pt idx="38">
                        <c:v>-6</c:v>
                      </c:pt>
                      <c:pt idx="39">
                        <c:v>-7</c:v>
                      </c:pt>
                      <c:pt idx="40">
                        <c:v>-8.1999999999999993</c:v>
                      </c:pt>
                      <c:pt idx="41">
                        <c:v>-9.1999999999999993</c:v>
                      </c:pt>
                      <c:pt idx="42">
                        <c:v>-10.3</c:v>
                      </c:pt>
                      <c:pt idx="43">
                        <c:v>-11.2</c:v>
                      </c:pt>
                      <c:pt idx="44">
                        <c:v>-11.8</c:v>
                      </c:pt>
                      <c:pt idx="45">
                        <c:v>-12</c:v>
                      </c:pt>
                      <c:pt idx="46">
                        <c:v>-1.4</c:v>
                      </c:pt>
                      <c:pt idx="47">
                        <c:v>-1.5</c:v>
                      </c:pt>
                      <c:pt idx="48">
                        <c:v>-1.6</c:v>
                      </c:pt>
                      <c:pt idx="49">
                        <c:v>-1.7</c:v>
                      </c:pt>
                      <c:pt idx="50">
                        <c:v>-2.2000000000000002</c:v>
                      </c:pt>
                      <c:pt idx="51">
                        <c:v>-3.1</c:v>
                      </c:pt>
                      <c:pt idx="52">
                        <c:v>-4.4000000000000004</c:v>
                      </c:pt>
                      <c:pt idx="53">
                        <c:v>-6.1</c:v>
                      </c:pt>
                      <c:pt idx="54">
                        <c:v>-8</c:v>
                      </c:pt>
                      <c:pt idx="55">
                        <c:v>-9.1</c:v>
                      </c:pt>
                      <c:pt idx="56">
                        <c:v>-11</c:v>
                      </c:pt>
                      <c:pt idx="57">
                        <c:v>-12.9</c:v>
                      </c:pt>
                      <c:pt idx="58">
                        <c:v>-14.6</c:v>
                      </c:pt>
                      <c:pt idx="59">
                        <c:v>-16.600000000000001</c:v>
                      </c:pt>
                      <c:pt idx="60">
                        <c:v>-19.2</c:v>
                      </c:pt>
                      <c:pt idx="61">
                        <c:v>-22.2</c:v>
                      </c:pt>
                      <c:pt idx="62">
                        <c:v>-25.4</c:v>
                      </c:pt>
                      <c:pt idx="63">
                        <c:v>-28.5</c:v>
                      </c:pt>
                      <c:pt idx="64">
                        <c:v>-30.9</c:v>
                      </c:pt>
                      <c:pt idx="65">
                        <c:v>-33</c:v>
                      </c:pt>
                      <c:pt idx="66">
                        <c:v>-34.9</c:v>
                      </c:pt>
                      <c:pt idx="67">
                        <c:v>-36.200000000000003</c:v>
                      </c:pt>
                      <c:pt idx="68">
                        <c:v>-37.5</c:v>
                      </c:pt>
                      <c:pt idx="69">
                        <c:v>-38.700000000000003</c:v>
                      </c:pt>
                      <c:pt idx="70">
                        <c:v>-39.700000000000003</c:v>
                      </c:pt>
                      <c:pt idx="71">
                        <c:v>-40.4</c:v>
                      </c:pt>
                      <c:pt idx="72">
                        <c:v>-41.3</c:v>
                      </c:pt>
                      <c:pt idx="73">
                        <c:v>-42</c:v>
                      </c:pt>
                      <c:pt idx="74">
                        <c:v>-42.8</c:v>
                      </c:pt>
                      <c:pt idx="75">
                        <c:v>-43.4</c:v>
                      </c:pt>
                      <c:pt idx="76">
                        <c:v>-43.8</c:v>
                      </c:pt>
                      <c:pt idx="77">
                        <c:v>-44.4</c:v>
                      </c:pt>
                      <c:pt idx="78">
                        <c:v>-44.9</c:v>
                      </c:pt>
                      <c:pt idx="79">
                        <c:v>-45.3</c:v>
                      </c:pt>
                      <c:pt idx="80">
                        <c:v>-45.8</c:v>
                      </c:pt>
                      <c:pt idx="81">
                        <c:v>-46.1</c:v>
                      </c:pt>
                      <c:pt idx="82">
                        <c:v>-46.4</c:v>
                      </c:pt>
                      <c:pt idx="83">
                        <c:v>-46.8</c:v>
                      </c:pt>
                      <c:pt idx="84">
                        <c:v>-47.1</c:v>
                      </c:pt>
                      <c:pt idx="85">
                        <c:v>-47.5</c:v>
                      </c:pt>
                      <c:pt idx="86">
                        <c:v>-47.7</c:v>
                      </c:pt>
                      <c:pt idx="87">
                        <c:v>-47.9</c:v>
                      </c:pt>
                      <c:pt idx="88">
                        <c:v>-48.1</c:v>
                      </c:pt>
                      <c:pt idx="89">
                        <c:v>-48.4</c:v>
                      </c:pt>
                      <c:pt idx="90">
                        <c:v>-48.5</c:v>
                      </c:pt>
                      <c:pt idx="91">
                        <c:v>-48.7</c:v>
                      </c:pt>
                      <c:pt idx="92">
                        <c:v>-48.8</c:v>
                      </c:pt>
                      <c:pt idx="93">
                        <c:v>-49</c:v>
                      </c:pt>
                      <c:pt idx="94">
                        <c:v>-49.2</c:v>
                      </c:pt>
                      <c:pt idx="95">
                        <c:v>-49.3</c:v>
                      </c:pt>
                      <c:pt idx="96">
                        <c:v>-49.4</c:v>
                      </c:pt>
                      <c:pt idx="97">
                        <c:v>-49.5</c:v>
                      </c:pt>
                      <c:pt idx="98">
                        <c:v>-49.5</c:v>
                      </c:pt>
                      <c:pt idx="99">
                        <c:v>-49.6</c:v>
                      </c:pt>
                      <c:pt idx="100">
                        <c:v>-49.7</c:v>
                      </c:pt>
                      <c:pt idx="101">
                        <c:v>-49.7</c:v>
                      </c:pt>
                      <c:pt idx="102">
                        <c:v>-49.8</c:v>
                      </c:pt>
                      <c:pt idx="103">
                        <c:v>-49.9</c:v>
                      </c:pt>
                      <c:pt idx="104">
                        <c:v>-50</c:v>
                      </c:pt>
                      <c:pt idx="105">
                        <c:v>-50</c:v>
                      </c:pt>
                      <c:pt idx="106">
                        <c:v>-50</c:v>
                      </c:pt>
                      <c:pt idx="107">
                        <c:v>-50.1</c:v>
                      </c:pt>
                      <c:pt idx="108">
                        <c:v>-50.2</c:v>
                      </c:pt>
                      <c:pt idx="109">
                        <c:v>-50.2</c:v>
                      </c:pt>
                      <c:pt idx="110">
                        <c:v>-50.2</c:v>
                      </c:pt>
                      <c:pt idx="111">
                        <c:v>-50.2</c:v>
                      </c:pt>
                      <c:pt idx="112">
                        <c:v>-50.3</c:v>
                      </c:pt>
                      <c:pt idx="113">
                        <c:v>-50.4</c:v>
                      </c:pt>
                      <c:pt idx="114">
                        <c:v>-50.6</c:v>
                      </c:pt>
                      <c:pt idx="115">
                        <c:v>-50.4</c:v>
                      </c:pt>
                      <c:pt idx="116">
                        <c:v>-50.4</c:v>
                      </c:pt>
                      <c:pt idx="117">
                        <c:v>-50.4</c:v>
                      </c:pt>
                      <c:pt idx="118">
                        <c:v>-50.6</c:v>
                      </c:pt>
                      <c:pt idx="119">
                        <c:v>-50.6</c:v>
                      </c:pt>
                      <c:pt idx="120">
                        <c:v>-50.6</c:v>
                      </c:pt>
                      <c:pt idx="121">
                        <c:v>-50.6</c:v>
                      </c:pt>
                      <c:pt idx="122">
                        <c:v>-50.7</c:v>
                      </c:pt>
                      <c:pt idx="123">
                        <c:v>-50.7</c:v>
                      </c:pt>
                      <c:pt idx="124">
                        <c:v>-50.7</c:v>
                      </c:pt>
                      <c:pt idx="125">
                        <c:v>-50.7</c:v>
                      </c:pt>
                      <c:pt idx="126">
                        <c:v>-50.7</c:v>
                      </c:pt>
                      <c:pt idx="127">
                        <c:v>-50.8</c:v>
                      </c:pt>
                      <c:pt idx="128">
                        <c:v>-50.8</c:v>
                      </c:pt>
                      <c:pt idx="129">
                        <c:v>-50.8</c:v>
                      </c:pt>
                      <c:pt idx="130">
                        <c:v>-50.8</c:v>
                      </c:pt>
                      <c:pt idx="131">
                        <c:v>-50.9</c:v>
                      </c:pt>
                      <c:pt idx="132">
                        <c:v>-50.8</c:v>
                      </c:pt>
                      <c:pt idx="133">
                        <c:v>-50.8</c:v>
                      </c:pt>
                      <c:pt idx="134">
                        <c:v>-50.8</c:v>
                      </c:pt>
                      <c:pt idx="135">
                        <c:v>-50.8</c:v>
                      </c:pt>
                      <c:pt idx="136">
                        <c:v>-50.6</c:v>
                      </c:pt>
                      <c:pt idx="137">
                        <c:v>-50.2</c:v>
                      </c:pt>
                      <c:pt idx="138">
                        <c:v>-49.8</c:v>
                      </c:pt>
                      <c:pt idx="139">
                        <c:v>-49.3</c:v>
                      </c:pt>
                      <c:pt idx="140">
                        <c:v>-48.6</c:v>
                      </c:pt>
                      <c:pt idx="141">
                        <c:v>-47.8</c:v>
                      </c:pt>
                      <c:pt idx="142">
                        <c:v>-47</c:v>
                      </c:pt>
                      <c:pt idx="143">
                        <c:v>-46.2</c:v>
                      </c:pt>
                      <c:pt idx="144">
                        <c:v>-45.2</c:v>
                      </c:pt>
                      <c:pt idx="145">
                        <c:v>-44.4</c:v>
                      </c:pt>
                      <c:pt idx="146">
                        <c:v>-43.4</c:v>
                      </c:pt>
                      <c:pt idx="147">
                        <c:v>-42.3</c:v>
                      </c:pt>
                      <c:pt idx="148">
                        <c:v>-41.2</c:v>
                      </c:pt>
                      <c:pt idx="149">
                        <c:v>-40.200000000000003</c:v>
                      </c:pt>
                      <c:pt idx="150">
                        <c:v>-39</c:v>
                      </c:pt>
                      <c:pt idx="151">
                        <c:v>-37.799999999999997</c:v>
                      </c:pt>
                      <c:pt idx="152">
                        <c:v>-36.700000000000003</c:v>
                      </c:pt>
                      <c:pt idx="153">
                        <c:v>-35.6</c:v>
                      </c:pt>
                      <c:pt idx="154">
                        <c:v>-34.299999999999997</c:v>
                      </c:pt>
                      <c:pt idx="155">
                        <c:v>-33.1</c:v>
                      </c:pt>
                      <c:pt idx="156">
                        <c:v>-31.8</c:v>
                      </c:pt>
                      <c:pt idx="157">
                        <c:v>-30.6</c:v>
                      </c:pt>
                      <c:pt idx="158">
                        <c:v>-29.3</c:v>
                      </c:pt>
                      <c:pt idx="159">
                        <c:v>-28</c:v>
                      </c:pt>
                      <c:pt idx="160">
                        <c:v>-26.8</c:v>
                      </c:pt>
                      <c:pt idx="161">
                        <c:v>-25.6</c:v>
                      </c:pt>
                      <c:pt idx="162">
                        <c:v>-24.3</c:v>
                      </c:pt>
                      <c:pt idx="163">
                        <c:v>-23.1</c:v>
                      </c:pt>
                      <c:pt idx="164">
                        <c:v>-21.8</c:v>
                      </c:pt>
                      <c:pt idx="165">
                        <c:v>-20.6</c:v>
                      </c:pt>
                      <c:pt idx="166">
                        <c:v>-19.600000000000001</c:v>
                      </c:pt>
                      <c:pt idx="167">
                        <c:v>-18.8</c:v>
                      </c:pt>
                      <c:pt idx="168">
                        <c:v>-17.899999999999999</c:v>
                      </c:pt>
                      <c:pt idx="169">
                        <c:v>-17.399999999999999</c:v>
                      </c:pt>
                      <c:pt idx="170">
                        <c:v>-16.8</c:v>
                      </c:pt>
                      <c:pt idx="171">
                        <c:v>-16.3</c:v>
                      </c:pt>
                      <c:pt idx="172">
                        <c:v>-15.8</c:v>
                      </c:pt>
                      <c:pt idx="173">
                        <c:v>-15.5</c:v>
                      </c:pt>
                      <c:pt idx="174">
                        <c:v>-15.2</c:v>
                      </c:pt>
                      <c:pt idx="175">
                        <c:v>-14.8</c:v>
                      </c:pt>
                      <c:pt idx="176">
                        <c:v>-14.5</c:v>
                      </c:pt>
                      <c:pt idx="177">
                        <c:v>-14.3</c:v>
                      </c:pt>
                      <c:pt idx="178">
                        <c:v>-14.2</c:v>
                      </c:pt>
                      <c:pt idx="179">
                        <c:v>-14</c:v>
                      </c:pt>
                      <c:pt idx="180">
                        <c:v>-13.6</c:v>
                      </c:pt>
                      <c:pt idx="181">
                        <c:v>-13.4</c:v>
                      </c:pt>
                      <c:pt idx="182">
                        <c:v>-13.3</c:v>
                      </c:pt>
                      <c:pt idx="183">
                        <c:v>-13.1</c:v>
                      </c:pt>
                      <c:pt idx="184">
                        <c:v>-13.1</c:v>
                      </c:pt>
                      <c:pt idx="185">
                        <c:v>-12.8</c:v>
                      </c:pt>
                      <c:pt idx="186">
                        <c:v>-12.8</c:v>
                      </c:pt>
                      <c:pt idx="187">
                        <c:v>-12.6</c:v>
                      </c:pt>
                      <c:pt idx="188">
                        <c:v>-12.5</c:v>
                      </c:pt>
                      <c:pt idx="189">
                        <c:v>-12.6</c:v>
                      </c:pt>
                      <c:pt idx="190">
                        <c:v>-12.4</c:v>
                      </c:pt>
                      <c:pt idx="191">
                        <c:v>-12.2</c:v>
                      </c:pt>
                      <c:pt idx="192">
                        <c:v>-12.2</c:v>
                      </c:pt>
                      <c:pt idx="193">
                        <c:v>-12.3</c:v>
                      </c:pt>
                      <c:pt idx="194">
                        <c:v>-12.2</c:v>
                      </c:pt>
                      <c:pt idx="195">
                        <c:v>-12.1</c:v>
                      </c:pt>
                      <c:pt idx="196">
                        <c:v>-11.9</c:v>
                      </c:pt>
                      <c:pt idx="197">
                        <c:v>-12.1</c:v>
                      </c:pt>
                      <c:pt idx="198">
                        <c:v>-12</c:v>
                      </c:pt>
                      <c:pt idx="199">
                        <c:v>-11.9</c:v>
                      </c:pt>
                      <c:pt idx="200">
                        <c:v>-11.9</c:v>
                      </c:pt>
                      <c:pt idx="201">
                        <c:v>-11.9</c:v>
                      </c:pt>
                      <c:pt idx="202">
                        <c:v>-11.8</c:v>
                      </c:pt>
                      <c:pt idx="203">
                        <c:v>-11.8</c:v>
                      </c:pt>
                      <c:pt idx="204">
                        <c:v>-11.8</c:v>
                      </c:pt>
                      <c:pt idx="205">
                        <c:v>-11.6</c:v>
                      </c:pt>
                      <c:pt idx="206">
                        <c:v>-11.7</c:v>
                      </c:pt>
                      <c:pt idx="207">
                        <c:v>-11.6</c:v>
                      </c:pt>
                      <c:pt idx="208">
                        <c:v>-11.6</c:v>
                      </c:pt>
                      <c:pt idx="209">
                        <c:v>-11.5</c:v>
                      </c:pt>
                      <c:pt idx="210">
                        <c:v>-11.6</c:v>
                      </c:pt>
                      <c:pt idx="211">
                        <c:v>-11.5</c:v>
                      </c:pt>
                      <c:pt idx="212">
                        <c:v>-11.5</c:v>
                      </c:pt>
                      <c:pt idx="213">
                        <c:v>-11.5</c:v>
                      </c:pt>
                      <c:pt idx="214">
                        <c:v>-11.5</c:v>
                      </c:pt>
                      <c:pt idx="215">
                        <c:v>-11.5</c:v>
                      </c:pt>
                      <c:pt idx="216">
                        <c:v>-11.5</c:v>
                      </c:pt>
                      <c:pt idx="217">
                        <c:v>-11.5</c:v>
                      </c:pt>
                      <c:pt idx="218">
                        <c:v>-11.4</c:v>
                      </c:pt>
                      <c:pt idx="219">
                        <c:v>-11.4</c:v>
                      </c:pt>
                      <c:pt idx="220">
                        <c:v>-11.4</c:v>
                      </c:pt>
                      <c:pt idx="221">
                        <c:v>-11.4</c:v>
                      </c:pt>
                      <c:pt idx="222">
                        <c:v>-11.5</c:v>
                      </c:pt>
                      <c:pt idx="223">
                        <c:v>-11.4</c:v>
                      </c:pt>
                      <c:pt idx="224">
                        <c:v>-11.3</c:v>
                      </c:pt>
                      <c:pt idx="225">
                        <c:v>-11.4</c:v>
                      </c:pt>
                      <c:pt idx="226">
                        <c:v>-11.4</c:v>
                      </c:pt>
                      <c:pt idx="227">
                        <c:v>-11.7</c:v>
                      </c:pt>
                      <c:pt idx="228">
                        <c:v>-12.1</c:v>
                      </c:pt>
                      <c:pt idx="229">
                        <c:v>-12.5</c:v>
                      </c:pt>
                      <c:pt idx="230">
                        <c:v>-13.1</c:v>
                      </c:pt>
                      <c:pt idx="231">
                        <c:v>-13.7</c:v>
                      </c:pt>
                      <c:pt idx="232">
                        <c:v>-14.4</c:v>
                      </c:pt>
                      <c:pt idx="233">
                        <c:v>-15.2</c:v>
                      </c:pt>
                      <c:pt idx="234">
                        <c:v>-16</c:v>
                      </c:pt>
                      <c:pt idx="235">
                        <c:v>-16.899999999999999</c:v>
                      </c:pt>
                      <c:pt idx="236">
                        <c:v>-17.8</c:v>
                      </c:pt>
                      <c:pt idx="237">
                        <c:v>-18.8</c:v>
                      </c:pt>
                      <c:pt idx="238">
                        <c:v>-19.899999999999999</c:v>
                      </c:pt>
                      <c:pt idx="239">
                        <c:v>-20.9</c:v>
                      </c:pt>
                      <c:pt idx="240">
                        <c:v>-22</c:v>
                      </c:pt>
                      <c:pt idx="241">
                        <c:v>-23</c:v>
                      </c:pt>
                      <c:pt idx="242">
                        <c:v>-24.1</c:v>
                      </c:pt>
                      <c:pt idx="243">
                        <c:v>-25.1</c:v>
                      </c:pt>
                      <c:pt idx="244">
                        <c:v>-26.2</c:v>
                      </c:pt>
                      <c:pt idx="245">
                        <c:v>-27.4</c:v>
                      </c:pt>
                      <c:pt idx="246">
                        <c:v>-28.5</c:v>
                      </c:pt>
                      <c:pt idx="247">
                        <c:v>-29.8</c:v>
                      </c:pt>
                      <c:pt idx="248">
                        <c:v>-30.9</c:v>
                      </c:pt>
                      <c:pt idx="249">
                        <c:v>-32.1</c:v>
                      </c:pt>
                      <c:pt idx="250">
                        <c:v>-33.200000000000003</c:v>
                      </c:pt>
                      <c:pt idx="251">
                        <c:v>-34.299999999999997</c:v>
                      </c:pt>
                      <c:pt idx="252">
                        <c:v>-35.299999999999997</c:v>
                      </c:pt>
                      <c:pt idx="253">
                        <c:v>-36.4</c:v>
                      </c:pt>
                      <c:pt idx="254">
                        <c:v>-37.4</c:v>
                      </c:pt>
                      <c:pt idx="255">
                        <c:v>-38.4</c:v>
                      </c:pt>
                      <c:pt idx="256">
                        <c:v>-39.1</c:v>
                      </c:pt>
                      <c:pt idx="257">
                        <c:v>-40.1</c:v>
                      </c:pt>
                      <c:pt idx="258">
                        <c:v>-40.700000000000003</c:v>
                      </c:pt>
                      <c:pt idx="259">
                        <c:v>-41.6</c:v>
                      </c:pt>
                      <c:pt idx="260">
                        <c:v>-42.2</c:v>
                      </c:pt>
                      <c:pt idx="261">
                        <c:v>-43</c:v>
                      </c:pt>
                      <c:pt idx="262">
                        <c:v>-43.4</c:v>
                      </c:pt>
                      <c:pt idx="263">
                        <c:v>-44.2</c:v>
                      </c:pt>
                      <c:pt idx="264">
                        <c:v>-44.6</c:v>
                      </c:pt>
                      <c:pt idx="265">
                        <c:v>-45.1</c:v>
                      </c:pt>
                      <c:pt idx="266">
                        <c:v>-45.6</c:v>
                      </c:pt>
                      <c:pt idx="267">
                        <c:v>-46</c:v>
                      </c:pt>
                      <c:pt idx="268">
                        <c:v>-46.4</c:v>
                      </c:pt>
                      <c:pt idx="269">
                        <c:v>-46.7</c:v>
                      </c:pt>
                      <c:pt idx="270">
                        <c:v>-47.2</c:v>
                      </c:pt>
                      <c:pt idx="271">
                        <c:v>-47.4</c:v>
                      </c:pt>
                      <c:pt idx="272">
                        <c:v>-47.8</c:v>
                      </c:pt>
                      <c:pt idx="273">
                        <c:v>-47.9</c:v>
                      </c:pt>
                      <c:pt idx="274">
                        <c:v>-48.1</c:v>
                      </c:pt>
                      <c:pt idx="275">
                        <c:v>-48.3</c:v>
                      </c:pt>
                      <c:pt idx="276">
                        <c:v>-48.5</c:v>
                      </c:pt>
                      <c:pt idx="277">
                        <c:v>-48.7</c:v>
                      </c:pt>
                      <c:pt idx="278">
                        <c:v>-48.8</c:v>
                      </c:pt>
                      <c:pt idx="279">
                        <c:v>-49</c:v>
                      </c:pt>
                      <c:pt idx="280">
                        <c:v>-49.2</c:v>
                      </c:pt>
                      <c:pt idx="281">
                        <c:v>-49.2</c:v>
                      </c:pt>
                      <c:pt idx="282">
                        <c:v>-49.5</c:v>
                      </c:pt>
                      <c:pt idx="283">
                        <c:v>-49.6</c:v>
                      </c:pt>
                      <c:pt idx="284">
                        <c:v>-49.5</c:v>
                      </c:pt>
                      <c:pt idx="285">
                        <c:v>-49.7</c:v>
                      </c:pt>
                      <c:pt idx="286">
                        <c:v>-49.8</c:v>
                      </c:pt>
                      <c:pt idx="287">
                        <c:v>-49.9</c:v>
                      </c:pt>
                      <c:pt idx="288">
                        <c:v>-49.9</c:v>
                      </c:pt>
                      <c:pt idx="289">
                        <c:v>-50</c:v>
                      </c:pt>
                      <c:pt idx="290">
                        <c:v>-50</c:v>
                      </c:pt>
                      <c:pt idx="291">
                        <c:v>-50.1</c:v>
                      </c:pt>
                      <c:pt idx="292">
                        <c:v>-50.1</c:v>
                      </c:pt>
                      <c:pt idx="293">
                        <c:v>-50.2</c:v>
                      </c:pt>
                      <c:pt idx="294">
                        <c:v>-50.2</c:v>
                      </c:pt>
                      <c:pt idx="295">
                        <c:v>-50.2</c:v>
                      </c:pt>
                      <c:pt idx="296">
                        <c:v>-50.2</c:v>
                      </c:pt>
                      <c:pt idx="297">
                        <c:v>-50.4</c:v>
                      </c:pt>
                      <c:pt idx="298">
                        <c:v>-50.4</c:v>
                      </c:pt>
                      <c:pt idx="299">
                        <c:v>-50.6</c:v>
                      </c:pt>
                      <c:pt idx="300">
                        <c:v>-50.6</c:v>
                      </c:pt>
                      <c:pt idx="301">
                        <c:v>-50.6</c:v>
                      </c:pt>
                      <c:pt idx="302">
                        <c:v>-50.6</c:v>
                      </c:pt>
                      <c:pt idx="303">
                        <c:v>-50.6</c:v>
                      </c:pt>
                      <c:pt idx="304">
                        <c:v>-50.6</c:v>
                      </c:pt>
                      <c:pt idx="305">
                        <c:v>-50.6</c:v>
                      </c:pt>
                      <c:pt idx="306">
                        <c:v>-50.8</c:v>
                      </c:pt>
                      <c:pt idx="307">
                        <c:v>-50.7</c:v>
                      </c:pt>
                      <c:pt idx="308">
                        <c:v>-50.7</c:v>
                      </c:pt>
                      <c:pt idx="309">
                        <c:v>-50.8</c:v>
                      </c:pt>
                      <c:pt idx="310">
                        <c:v>-50.8</c:v>
                      </c:pt>
                      <c:pt idx="311">
                        <c:v>-50.7</c:v>
                      </c:pt>
                      <c:pt idx="312">
                        <c:v>-50.9</c:v>
                      </c:pt>
                      <c:pt idx="313">
                        <c:v>-50.8</c:v>
                      </c:pt>
                      <c:pt idx="314">
                        <c:v>-50.9</c:v>
                      </c:pt>
                      <c:pt idx="315">
                        <c:v>-50.8</c:v>
                      </c:pt>
                      <c:pt idx="316">
                        <c:v>-50.8</c:v>
                      </c:pt>
                      <c:pt idx="317">
                        <c:v>-50.8</c:v>
                      </c:pt>
                      <c:pt idx="318">
                        <c:v>-50.8</c:v>
                      </c:pt>
                      <c:pt idx="319">
                        <c:v>-50.9</c:v>
                      </c:pt>
                      <c:pt idx="320">
                        <c:v>-50.9</c:v>
                      </c:pt>
                      <c:pt idx="321">
                        <c:v>-50.9</c:v>
                      </c:pt>
                      <c:pt idx="322">
                        <c:v>-50.8</c:v>
                      </c:pt>
                      <c:pt idx="323">
                        <c:v>-50.7</c:v>
                      </c:pt>
                      <c:pt idx="324">
                        <c:v>-50.4</c:v>
                      </c:pt>
                      <c:pt idx="325">
                        <c:v>-50.3</c:v>
                      </c:pt>
                      <c:pt idx="326">
                        <c:v>-49.9</c:v>
                      </c:pt>
                      <c:pt idx="327">
                        <c:v>-49.7</c:v>
                      </c:pt>
                      <c:pt idx="328">
                        <c:v>-49.3</c:v>
                      </c:pt>
                      <c:pt idx="329">
                        <c:v>-48.8</c:v>
                      </c:pt>
                      <c:pt idx="330">
                        <c:v>-48.4</c:v>
                      </c:pt>
                      <c:pt idx="331">
                        <c:v>-48.1</c:v>
                      </c:pt>
                      <c:pt idx="332">
                        <c:v>-47.6</c:v>
                      </c:pt>
                      <c:pt idx="333">
                        <c:v>-47</c:v>
                      </c:pt>
                      <c:pt idx="334">
                        <c:v>-46.6</c:v>
                      </c:pt>
                      <c:pt idx="335">
                        <c:v>-46</c:v>
                      </c:pt>
                      <c:pt idx="336">
                        <c:v>-45.4</c:v>
                      </c:pt>
                      <c:pt idx="337">
                        <c:v>-45.1</c:v>
                      </c:pt>
                      <c:pt idx="338">
                        <c:v>-44.6</c:v>
                      </c:pt>
                      <c:pt idx="339">
                        <c:v>-44.4</c:v>
                      </c:pt>
                      <c:pt idx="340">
                        <c:v>-43.9</c:v>
                      </c:pt>
                      <c:pt idx="341">
                        <c:v>-43.6</c:v>
                      </c:pt>
                      <c:pt idx="342">
                        <c:v>-43.5</c:v>
                      </c:pt>
                      <c:pt idx="343">
                        <c:v>-43.2</c:v>
                      </c:pt>
                      <c:pt idx="344">
                        <c:v>-43.1</c:v>
                      </c:pt>
                      <c:pt idx="345">
                        <c:v>-42.9</c:v>
                      </c:pt>
                      <c:pt idx="346">
                        <c:v>-42.8</c:v>
                      </c:pt>
                      <c:pt idx="347">
                        <c:v>-42.6</c:v>
                      </c:pt>
                      <c:pt idx="348">
                        <c:v>-42.6</c:v>
                      </c:pt>
                      <c:pt idx="349">
                        <c:v>-42.2</c:v>
                      </c:pt>
                      <c:pt idx="350">
                        <c:v>-42.3</c:v>
                      </c:pt>
                      <c:pt idx="351">
                        <c:v>-42</c:v>
                      </c:pt>
                      <c:pt idx="352">
                        <c:v>-42.3</c:v>
                      </c:pt>
                      <c:pt idx="353">
                        <c:v>-42.4</c:v>
                      </c:pt>
                      <c:pt idx="354">
                        <c:v>-42.7</c:v>
                      </c:pt>
                      <c:pt idx="355">
                        <c:v>-43</c:v>
                      </c:pt>
                      <c:pt idx="356">
                        <c:v>-43.1</c:v>
                      </c:pt>
                      <c:pt idx="357">
                        <c:v>-43</c:v>
                      </c:pt>
                      <c:pt idx="358">
                        <c:v>-43.2</c:v>
                      </c:pt>
                      <c:pt idx="359">
                        <c:v>-43.2</c:v>
                      </c:pt>
                      <c:pt idx="360">
                        <c:v>-43.4</c:v>
                      </c:pt>
                      <c:pt idx="361">
                        <c:v>-43.3</c:v>
                      </c:pt>
                      <c:pt idx="362">
                        <c:v>-43.4</c:v>
                      </c:pt>
                      <c:pt idx="363">
                        <c:v>-43.4</c:v>
                      </c:pt>
                      <c:pt idx="364">
                        <c:v>-43.4</c:v>
                      </c:pt>
                      <c:pt idx="365">
                        <c:v>-43.3</c:v>
                      </c:pt>
                      <c:pt idx="366">
                        <c:v>-43.4</c:v>
                      </c:pt>
                      <c:pt idx="367">
                        <c:v>-43.3</c:v>
                      </c:pt>
                      <c:pt idx="368">
                        <c:v>-43.4</c:v>
                      </c:pt>
                      <c:pt idx="369">
                        <c:v>-43.3</c:v>
                      </c:pt>
                      <c:pt idx="370">
                        <c:v>-43.3</c:v>
                      </c:pt>
                      <c:pt idx="371">
                        <c:v>-43.2</c:v>
                      </c:pt>
                      <c:pt idx="372">
                        <c:v>-43.3</c:v>
                      </c:pt>
                      <c:pt idx="373">
                        <c:v>-43.2</c:v>
                      </c:pt>
                      <c:pt idx="374">
                        <c:v>-43.2</c:v>
                      </c:pt>
                      <c:pt idx="375">
                        <c:v>-43.2</c:v>
                      </c:pt>
                      <c:pt idx="376">
                        <c:v>-43.3</c:v>
                      </c:pt>
                      <c:pt idx="377">
                        <c:v>-43.2</c:v>
                      </c:pt>
                      <c:pt idx="378">
                        <c:v>-43.3</c:v>
                      </c:pt>
                      <c:pt idx="379">
                        <c:v>-43.1</c:v>
                      </c:pt>
                      <c:pt idx="380">
                        <c:v>-43.1</c:v>
                      </c:pt>
                      <c:pt idx="381">
                        <c:v>-43.2</c:v>
                      </c:pt>
                      <c:pt idx="382">
                        <c:v>-43.4</c:v>
                      </c:pt>
                      <c:pt idx="383">
                        <c:v>-43.5</c:v>
                      </c:pt>
                      <c:pt idx="384">
                        <c:v>-43.4</c:v>
                      </c:pt>
                      <c:pt idx="385">
                        <c:v>-43.4</c:v>
                      </c:pt>
                      <c:pt idx="386">
                        <c:v>-43.6</c:v>
                      </c:pt>
                      <c:pt idx="387">
                        <c:v>-43.6</c:v>
                      </c:pt>
                      <c:pt idx="388">
                        <c:v>-43.5</c:v>
                      </c:pt>
                      <c:pt idx="389">
                        <c:v>-43.8</c:v>
                      </c:pt>
                      <c:pt idx="390">
                        <c:v>-43.6</c:v>
                      </c:pt>
                      <c:pt idx="391">
                        <c:v>-43.6</c:v>
                      </c:pt>
                      <c:pt idx="392">
                        <c:v>-43.4</c:v>
                      </c:pt>
                      <c:pt idx="393">
                        <c:v>-43.3</c:v>
                      </c:pt>
                      <c:pt idx="394">
                        <c:v>-43.1</c:v>
                      </c:pt>
                      <c:pt idx="395">
                        <c:v>-43.3</c:v>
                      </c:pt>
                      <c:pt idx="396">
                        <c:v>-42.9</c:v>
                      </c:pt>
                      <c:pt idx="397">
                        <c:v>-42.9</c:v>
                      </c:pt>
                      <c:pt idx="398">
                        <c:v>-42.7</c:v>
                      </c:pt>
                      <c:pt idx="399">
                        <c:v>-42.7</c:v>
                      </c:pt>
                      <c:pt idx="400">
                        <c:v>-42.3</c:v>
                      </c:pt>
                      <c:pt idx="401">
                        <c:v>-42.3</c:v>
                      </c:pt>
                      <c:pt idx="402">
                        <c:v>-42.1</c:v>
                      </c:pt>
                      <c:pt idx="403">
                        <c:v>-42.1</c:v>
                      </c:pt>
                      <c:pt idx="404">
                        <c:v>-42</c:v>
                      </c:pt>
                      <c:pt idx="405">
                        <c:v>-41.7</c:v>
                      </c:pt>
                      <c:pt idx="406">
                        <c:v>-41.8</c:v>
                      </c:pt>
                      <c:pt idx="407">
                        <c:v>-41.6</c:v>
                      </c:pt>
                      <c:pt idx="408">
                        <c:v>-41.4</c:v>
                      </c:pt>
                      <c:pt idx="409">
                        <c:v>-41.5</c:v>
                      </c:pt>
                      <c:pt idx="410">
                        <c:v>-41.3</c:v>
                      </c:pt>
                      <c:pt idx="411">
                        <c:v>-41.2</c:v>
                      </c:pt>
                      <c:pt idx="412">
                        <c:v>-41</c:v>
                      </c:pt>
                      <c:pt idx="413">
                        <c:v>-41</c:v>
                      </c:pt>
                      <c:pt idx="414">
                        <c:v>-40.700000000000003</c:v>
                      </c:pt>
                      <c:pt idx="415">
                        <c:v>-40.700000000000003</c:v>
                      </c:pt>
                      <c:pt idx="416">
                        <c:v>-40.6</c:v>
                      </c:pt>
                      <c:pt idx="417">
                        <c:v>-40.5</c:v>
                      </c:pt>
                      <c:pt idx="418">
                        <c:v>-40.4</c:v>
                      </c:pt>
                      <c:pt idx="419">
                        <c:v>-40.200000000000003</c:v>
                      </c:pt>
                      <c:pt idx="420">
                        <c:v>-40.1</c:v>
                      </c:pt>
                      <c:pt idx="421">
                        <c:v>-40</c:v>
                      </c:pt>
                      <c:pt idx="422">
                        <c:v>-39.799999999999997</c:v>
                      </c:pt>
                      <c:pt idx="423">
                        <c:v>-39.700000000000003</c:v>
                      </c:pt>
                      <c:pt idx="424">
                        <c:v>-39.5</c:v>
                      </c:pt>
                      <c:pt idx="425">
                        <c:v>-39.4</c:v>
                      </c:pt>
                      <c:pt idx="426">
                        <c:v>-39.1</c:v>
                      </c:pt>
                      <c:pt idx="427">
                        <c:v>-39</c:v>
                      </c:pt>
                      <c:pt idx="428">
                        <c:v>-38.9</c:v>
                      </c:pt>
                      <c:pt idx="429">
                        <c:v>-38.799999999999997</c:v>
                      </c:pt>
                      <c:pt idx="430">
                        <c:v>-38.700000000000003</c:v>
                      </c:pt>
                      <c:pt idx="431">
                        <c:v>-38.5</c:v>
                      </c:pt>
                      <c:pt idx="432">
                        <c:v>-38.5</c:v>
                      </c:pt>
                      <c:pt idx="433">
                        <c:v>-38.200000000000003</c:v>
                      </c:pt>
                      <c:pt idx="434">
                        <c:v>-38.200000000000003</c:v>
                      </c:pt>
                      <c:pt idx="435">
                        <c:v>-38.1</c:v>
                      </c:pt>
                      <c:pt idx="436">
                        <c:v>-37.9</c:v>
                      </c:pt>
                      <c:pt idx="437">
                        <c:v>-37.799999999999997</c:v>
                      </c:pt>
                      <c:pt idx="438">
                        <c:v>-37.799999999999997</c:v>
                      </c:pt>
                      <c:pt idx="439">
                        <c:v>-37.799999999999997</c:v>
                      </c:pt>
                      <c:pt idx="440">
                        <c:v>-37.4</c:v>
                      </c:pt>
                      <c:pt idx="441">
                        <c:v>-37.5</c:v>
                      </c:pt>
                      <c:pt idx="442">
                        <c:v>-37.1</c:v>
                      </c:pt>
                      <c:pt idx="443">
                        <c:v>-37.200000000000003</c:v>
                      </c:pt>
                      <c:pt idx="444">
                        <c:v>-37</c:v>
                      </c:pt>
                      <c:pt idx="445">
                        <c:v>-37</c:v>
                      </c:pt>
                      <c:pt idx="446">
                        <c:v>-36.799999999999997</c:v>
                      </c:pt>
                      <c:pt idx="447">
                        <c:v>-36.799999999999997</c:v>
                      </c:pt>
                      <c:pt idx="448">
                        <c:v>-36.5</c:v>
                      </c:pt>
                      <c:pt idx="449">
                        <c:v>-36.6</c:v>
                      </c:pt>
                      <c:pt idx="450">
                        <c:v>-36.4</c:v>
                      </c:pt>
                      <c:pt idx="451">
                        <c:v>-36.4</c:v>
                      </c:pt>
                      <c:pt idx="452">
                        <c:v>-36.200000000000003</c:v>
                      </c:pt>
                      <c:pt idx="453">
                        <c:v>-35.9</c:v>
                      </c:pt>
                      <c:pt idx="454">
                        <c:v>-35.9</c:v>
                      </c:pt>
                      <c:pt idx="455">
                        <c:v>-35.799999999999997</c:v>
                      </c:pt>
                      <c:pt idx="456">
                        <c:v>-35.700000000000003</c:v>
                      </c:pt>
                      <c:pt idx="457">
                        <c:v>-35.799999999999997</c:v>
                      </c:pt>
                      <c:pt idx="458">
                        <c:v>-35.6</c:v>
                      </c:pt>
                      <c:pt idx="459">
                        <c:v>-35.6</c:v>
                      </c:pt>
                      <c:pt idx="460">
                        <c:v>-35.5</c:v>
                      </c:pt>
                      <c:pt idx="461">
                        <c:v>-35.4</c:v>
                      </c:pt>
                      <c:pt idx="462">
                        <c:v>-35.1</c:v>
                      </c:pt>
                      <c:pt idx="463">
                        <c:v>-35.1</c:v>
                      </c:pt>
                      <c:pt idx="464">
                        <c:v>-35</c:v>
                      </c:pt>
                      <c:pt idx="465">
                        <c:v>-34.9</c:v>
                      </c:pt>
                      <c:pt idx="466">
                        <c:v>-34.9</c:v>
                      </c:pt>
                      <c:pt idx="467">
                        <c:v>-34.9</c:v>
                      </c:pt>
                      <c:pt idx="468">
                        <c:v>-34.700000000000003</c:v>
                      </c:pt>
                      <c:pt idx="469">
                        <c:v>-34.700000000000003</c:v>
                      </c:pt>
                      <c:pt idx="470">
                        <c:v>-34.6</c:v>
                      </c:pt>
                      <c:pt idx="471">
                        <c:v>-34.299999999999997</c:v>
                      </c:pt>
                      <c:pt idx="472">
                        <c:v>-34.200000000000003</c:v>
                      </c:pt>
                      <c:pt idx="473">
                        <c:v>-34.1</c:v>
                      </c:pt>
                      <c:pt idx="474">
                        <c:v>-34</c:v>
                      </c:pt>
                      <c:pt idx="475">
                        <c:v>-33.799999999999997</c:v>
                      </c:pt>
                      <c:pt idx="476">
                        <c:v>-33.9</c:v>
                      </c:pt>
                      <c:pt idx="477">
                        <c:v>-33.6</c:v>
                      </c:pt>
                      <c:pt idx="478">
                        <c:v>-33.6</c:v>
                      </c:pt>
                      <c:pt idx="479">
                        <c:v>-33.4</c:v>
                      </c:pt>
                      <c:pt idx="480">
                        <c:v>-33.5</c:v>
                      </c:pt>
                      <c:pt idx="481">
                        <c:v>-33.1</c:v>
                      </c:pt>
                      <c:pt idx="482">
                        <c:v>-33.299999999999997</c:v>
                      </c:pt>
                      <c:pt idx="483">
                        <c:v>-33</c:v>
                      </c:pt>
                      <c:pt idx="484">
                        <c:v>-33.1</c:v>
                      </c:pt>
                      <c:pt idx="485">
                        <c:v>-32.799999999999997</c:v>
                      </c:pt>
                      <c:pt idx="486">
                        <c:v>-32.700000000000003</c:v>
                      </c:pt>
                      <c:pt idx="487">
                        <c:v>-32.799999999999997</c:v>
                      </c:pt>
                      <c:pt idx="488">
                        <c:v>-32.5</c:v>
                      </c:pt>
                      <c:pt idx="489">
                        <c:v>-32.700000000000003</c:v>
                      </c:pt>
                      <c:pt idx="490">
                        <c:v>-32.5</c:v>
                      </c:pt>
                      <c:pt idx="491">
                        <c:v>-32.299999999999997</c:v>
                      </c:pt>
                      <c:pt idx="492">
                        <c:v>-32.299999999999997</c:v>
                      </c:pt>
                      <c:pt idx="493">
                        <c:v>-32.200000000000003</c:v>
                      </c:pt>
                      <c:pt idx="494">
                        <c:v>-32.299999999999997</c:v>
                      </c:pt>
                      <c:pt idx="495">
                        <c:v>-32.1</c:v>
                      </c:pt>
                      <c:pt idx="496">
                        <c:v>-32.4</c:v>
                      </c:pt>
                      <c:pt idx="497">
                        <c:v>-32.1</c:v>
                      </c:pt>
                      <c:pt idx="498">
                        <c:v>-32.1</c:v>
                      </c:pt>
                      <c:pt idx="499">
                        <c:v>-32</c:v>
                      </c:pt>
                      <c:pt idx="500">
                        <c:v>-31.8</c:v>
                      </c:pt>
                      <c:pt idx="501">
                        <c:v>-32.6</c:v>
                      </c:pt>
                      <c:pt idx="502">
                        <c:v>-32.200000000000003</c:v>
                      </c:pt>
                      <c:pt idx="503">
                        <c:v>-32.5</c:v>
                      </c:pt>
                      <c:pt idx="504">
                        <c:v>-32.5</c:v>
                      </c:pt>
                      <c:pt idx="505">
                        <c:v>-32.5</c:v>
                      </c:pt>
                      <c:pt idx="506">
                        <c:v>-32.200000000000003</c:v>
                      </c:pt>
                      <c:pt idx="507">
                        <c:v>-31.8</c:v>
                      </c:pt>
                      <c:pt idx="508">
                        <c:v>-32.1</c:v>
                      </c:pt>
                      <c:pt idx="509">
                        <c:v>-31.8</c:v>
                      </c:pt>
                      <c:pt idx="510">
                        <c:v>-31.8</c:v>
                      </c:pt>
                      <c:pt idx="511">
                        <c:v>-31.5</c:v>
                      </c:pt>
                      <c:pt idx="512">
                        <c:v>-31.6</c:v>
                      </c:pt>
                      <c:pt idx="513">
                        <c:v>-31.4</c:v>
                      </c:pt>
                      <c:pt idx="514">
                        <c:v>-31.4</c:v>
                      </c:pt>
                      <c:pt idx="515">
                        <c:v>-31.1</c:v>
                      </c:pt>
                      <c:pt idx="516">
                        <c:v>-31.4</c:v>
                      </c:pt>
                      <c:pt idx="517">
                        <c:v>-32</c:v>
                      </c:pt>
                      <c:pt idx="518">
                        <c:v>-32.5</c:v>
                      </c:pt>
                      <c:pt idx="519">
                        <c:v>-32.799999999999997</c:v>
                      </c:pt>
                      <c:pt idx="520">
                        <c:v>-33.700000000000003</c:v>
                      </c:pt>
                      <c:pt idx="521">
                        <c:v>-32.799999999999997</c:v>
                      </c:pt>
                      <c:pt idx="522">
                        <c:v>-32.200000000000003</c:v>
                      </c:pt>
                      <c:pt idx="523">
                        <c:v>-32.1</c:v>
                      </c:pt>
                      <c:pt idx="524">
                        <c:v>-31.7</c:v>
                      </c:pt>
                      <c:pt idx="525">
                        <c:v>-31.6</c:v>
                      </c:pt>
                      <c:pt idx="526">
                        <c:v>-31.1</c:v>
                      </c:pt>
                      <c:pt idx="527">
                        <c:v>-31.2</c:v>
                      </c:pt>
                      <c:pt idx="528">
                        <c:v>-31.4</c:v>
                      </c:pt>
                      <c:pt idx="529">
                        <c:v>-31.5</c:v>
                      </c:pt>
                      <c:pt idx="530">
                        <c:v>-31.5</c:v>
                      </c:pt>
                      <c:pt idx="531">
                        <c:v>-31</c:v>
                      </c:pt>
                      <c:pt idx="532">
                        <c:v>-30.9</c:v>
                      </c:pt>
                      <c:pt idx="533">
                        <c:v>-30.8</c:v>
                      </c:pt>
                      <c:pt idx="534">
                        <c:v>-30.6</c:v>
                      </c:pt>
                      <c:pt idx="535">
                        <c:v>-30.6</c:v>
                      </c:pt>
                      <c:pt idx="536">
                        <c:v>-30.5</c:v>
                      </c:pt>
                      <c:pt idx="537">
                        <c:v>-30.5</c:v>
                      </c:pt>
                      <c:pt idx="538">
                        <c:v>-30.4</c:v>
                      </c:pt>
                      <c:pt idx="539">
                        <c:v>-30.5</c:v>
                      </c:pt>
                      <c:pt idx="540">
                        <c:v>-30.5</c:v>
                      </c:pt>
                      <c:pt idx="541">
                        <c:v>-30.4</c:v>
                      </c:pt>
                      <c:pt idx="542">
                        <c:v>-30.5</c:v>
                      </c:pt>
                      <c:pt idx="543">
                        <c:v>-30.1</c:v>
                      </c:pt>
                      <c:pt idx="544">
                        <c:v>-30.4</c:v>
                      </c:pt>
                      <c:pt idx="545">
                        <c:v>-30.3</c:v>
                      </c:pt>
                      <c:pt idx="546">
                        <c:v>-30.4</c:v>
                      </c:pt>
                      <c:pt idx="547">
                        <c:v>-30.6</c:v>
                      </c:pt>
                      <c:pt idx="548">
                        <c:v>-30.6</c:v>
                      </c:pt>
                      <c:pt idx="549">
                        <c:v>-30.6</c:v>
                      </c:pt>
                      <c:pt idx="550">
                        <c:v>-30.6</c:v>
                      </c:pt>
                      <c:pt idx="551">
                        <c:v>-30.5</c:v>
                      </c:pt>
                      <c:pt idx="552">
                        <c:v>-30.8</c:v>
                      </c:pt>
                      <c:pt idx="553">
                        <c:v>-30.6</c:v>
                      </c:pt>
                      <c:pt idx="554">
                        <c:v>-30.6</c:v>
                      </c:pt>
                      <c:pt idx="555">
                        <c:v>-30.6</c:v>
                      </c:pt>
                      <c:pt idx="556">
                        <c:v>-30.4</c:v>
                      </c:pt>
                      <c:pt idx="557">
                        <c:v>-30.7</c:v>
                      </c:pt>
                      <c:pt idx="558">
                        <c:v>-30.5</c:v>
                      </c:pt>
                      <c:pt idx="559">
                        <c:v>-30.5</c:v>
                      </c:pt>
                      <c:pt idx="560">
                        <c:v>-30.5</c:v>
                      </c:pt>
                      <c:pt idx="561">
                        <c:v>-30.5</c:v>
                      </c:pt>
                      <c:pt idx="562">
                        <c:v>-30.6</c:v>
                      </c:pt>
                      <c:pt idx="563">
                        <c:v>-30.5</c:v>
                      </c:pt>
                      <c:pt idx="564">
                        <c:v>-30.2</c:v>
                      </c:pt>
                      <c:pt idx="565">
                        <c:v>-30.7</c:v>
                      </c:pt>
                      <c:pt idx="566">
                        <c:v>-30.4</c:v>
                      </c:pt>
                      <c:pt idx="567">
                        <c:v>-30.6</c:v>
                      </c:pt>
                      <c:pt idx="568">
                        <c:v>-30.5</c:v>
                      </c:pt>
                      <c:pt idx="569">
                        <c:v>-30.5</c:v>
                      </c:pt>
                      <c:pt idx="570">
                        <c:v>-30.8</c:v>
                      </c:pt>
                      <c:pt idx="571">
                        <c:v>-30.5</c:v>
                      </c:pt>
                      <c:pt idx="572">
                        <c:v>-30.5</c:v>
                      </c:pt>
                      <c:pt idx="573">
                        <c:v>-30.7</c:v>
                      </c:pt>
                      <c:pt idx="574">
                        <c:v>-30.5</c:v>
                      </c:pt>
                      <c:pt idx="575">
                        <c:v>-30.7</c:v>
                      </c:pt>
                      <c:pt idx="576">
                        <c:v>-30.5</c:v>
                      </c:pt>
                      <c:pt idx="577">
                        <c:v>-30.4</c:v>
                      </c:pt>
                      <c:pt idx="578">
                        <c:v>-30.7</c:v>
                      </c:pt>
                      <c:pt idx="579">
                        <c:v>-30.4</c:v>
                      </c:pt>
                      <c:pt idx="580">
                        <c:v>-30.6</c:v>
                      </c:pt>
                      <c:pt idx="581">
                        <c:v>-30.6</c:v>
                      </c:pt>
                      <c:pt idx="582">
                        <c:v>-30.5</c:v>
                      </c:pt>
                      <c:pt idx="583">
                        <c:v>-30.8</c:v>
                      </c:pt>
                      <c:pt idx="584">
                        <c:v>-30.5</c:v>
                      </c:pt>
                      <c:pt idx="585">
                        <c:v>-30.6</c:v>
                      </c:pt>
                      <c:pt idx="586">
                        <c:v>-30.5</c:v>
                      </c:pt>
                      <c:pt idx="587">
                        <c:v>-30.5</c:v>
                      </c:pt>
                      <c:pt idx="588">
                        <c:v>-30.6</c:v>
                      </c:pt>
                      <c:pt idx="589">
                        <c:v>-30.4</c:v>
                      </c:pt>
                      <c:pt idx="590">
                        <c:v>-30.4</c:v>
                      </c:pt>
                      <c:pt idx="591">
                        <c:v>-30.4</c:v>
                      </c:pt>
                      <c:pt idx="592">
                        <c:v>-30.3</c:v>
                      </c:pt>
                      <c:pt idx="593">
                        <c:v>-30.4</c:v>
                      </c:pt>
                      <c:pt idx="594">
                        <c:v>-30.3</c:v>
                      </c:pt>
                      <c:pt idx="595">
                        <c:v>-30.4</c:v>
                      </c:pt>
                      <c:pt idx="596">
                        <c:v>-30.3</c:v>
                      </c:pt>
                      <c:pt idx="597">
                        <c:v>-29.9</c:v>
                      </c:pt>
                      <c:pt idx="598">
                        <c:v>-30</c:v>
                      </c:pt>
                      <c:pt idx="599">
                        <c:v>-29.1</c:v>
                      </c:pt>
                      <c:pt idx="600">
                        <c:v>-28</c:v>
                      </c:pt>
                      <c:pt idx="601">
                        <c:v>-27.8</c:v>
                      </c:pt>
                      <c:pt idx="602">
                        <c:v>-27.4</c:v>
                      </c:pt>
                      <c:pt idx="603">
                        <c:v>-27.7</c:v>
                      </c:pt>
                      <c:pt idx="604">
                        <c:v>-27.4</c:v>
                      </c:pt>
                      <c:pt idx="605">
                        <c:v>-27.4</c:v>
                      </c:pt>
                      <c:pt idx="606">
                        <c:v>-27.9</c:v>
                      </c:pt>
                      <c:pt idx="607">
                        <c:v>-27.7</c:v>
                      </c:pt>
                      <c:pt idx="608">
                        <c:v>-27.4</c:v>
                      </c:pt>
                      <c:pt idx="609">
                        <c:v>-27</c:v>
                      </c:pt>
                      <c:pt idx="610">
                        <c:v>-26.7</c:v>
                      </c:pt>
                      <c:pt idx="611">
                        <c:v>-26.8</c:v>
                      </c:pt>
                      <c:pt idx="612">
                        <c:v>-26.2</c:v>
                      </c:pt>
                      <c:pt idx="613">
                        <c:v>-26.7</c:v>
                      </c:pt>
                      <c:pt idx="614">
                        <c:v>-26.4</c:v>
                      </c:pt>
                      <c:pt idx="615">
                        <c:v>-26.1</c:v>
                      </c:pt>
                      <c:pt idx="616">
                        <c:v>-26.4</c:v>
                      </c:pt>
                      <c:pt idx="617">
                        <c:v>-26.3</c:v>
                      </c:pt>
                      <c:pt idx="618">
                        <c:v>-26.2</c:v>
                      </c:pt>
                      <c:pt idx="619">
                        <c:v>-26.3</c:v>
                      </c:pt>
                      <c:pt idx="620">
                        <c:v>-26.1</c:v>
                      </c:pt>
                      <c:pt idx="621">
                        <c:v>-26.2</c:v>
                      </c:pt>
                      <c:pt idx="622">
                        <c:v>-26.2</c:v>
                      </c:pt>
                      <c:pt idx="623">
                        <c:v>-25.9</c:v>
                      </c:pt>
                      <c:pt idx="624">
                        <c:v>-26.3</c:v>
                      </c:pt>
                      <c:pt idx="625">
                        <c:v>-26.1</c:v>
                      </c:pt>
                      <c:pt idx="626">
                        <c:v>-26.3</c:v>
                      </c:pt>
                      <c:pt idx="627">
                        <c:v>-27.1</c:v>
                      </c:pt>
                      <c:pt idx="628">
                        <c:v>-27.7</c:v>
                      </c:pt>
                      <c:pt idx="629">
                        <c:v>-27.3</c:v>
                      </c:pt>
                      <c:pt idx="630">
                        <c:v>-26.8</c:v>
                      </c:pt>
                      <c:pt idx="631">
                        <c:v>-27.1</c:v>
                      </c:pt>
                      <c:pt idx="632">
                        <c:v>-27.3</c:v>
                      </c:pt>
                      <c:pt idx="633">
                        <c:v>-26.8</c:v>
                      </c:pt>
                      <c:pt idx="634">
                        <c:v>-26.4</c:v>
                      </c:pt>
                      <c:pt idx="635">
                        <c:v>-26.1</c:v>
                      </c:pt>
                      <c:pt idx="636">
                        <c:v>-26.2</c:v>
                      </c:pt>
                      <c:pt idx="637">
                        <c:v>-25.8</c:v>
                      </c:pt>
                      <c:pt idx="638">
                        <c:v>-26</c:v>
                      </c:pt>
                      <c:pt idx="639">
                        <c:v>-25.9</c:v>
                      </c:pt>
                      <c:pt idx="640">
                        <c:v>-25.7</c:v>
                      </c:pt>
                      <c:pt idx="641">
                        <c:v>-26</c:v>
                      </c:pt>
                      <c:pt idx="642">
                        <c:v>-25.7</c:v>
                      </c:pt>
                      <c:pt idx="643">
                        <c:v>-25.7</c:v>
                      </c:pt>
                      <c:pt idx="644">
                        <c:v>-25.6</c:v>
                      </c:pt>
                      <c:pt idx="645">
                        <c:v>-25.6</c:v>
                      </c:pt>
                      <c:pt idx="646">
                        <c:v>-25.7</c:v>
                      </c:pt>
                      <c:pt idx="647">
                        <c:v>-25.4</c:v>
                      </c:pt>
                      <c:pt idx="648">
                        <c:v>-25.3</c:v>
                      </c:pt>
                      <c:pt idx="649">
                        <c:v>-25.5</c:v>
                      </c:pt>
                      <c:pt idx="650">
                        <c:v>-25.3</c:v>
                      </c:pt>
                      <c:pt idx="651">
                        <c:v>-25.5</c:v>
                      </c:pt>
                      <c:pt idx="652">
                        <c:v>-25.2</c:v>
                      </c:pt>
                      <c:pt idx="653">
                        <c:v>-25.3</c:v>
                      </c:pt>
                      <c:pt idx="654">
                        <c:v>-25.3</c:v>
                      </c:pt>
                      <c:pt idx="655">
                        <c:v>-25.3</c:v>
                      </c:pt>
                      <c:pt idx="656">
                        <c:v>-25.3</c:v>
                      </c:pt>
                      <c:pt idx="657">
                        <c:v>-25.2</c:v>
                      </c:pt>
                      <c:pt idx="658">
                        <c:v>-25.1</c:v>
                      </c:pt>
                      <c:pt idx="659">
                        <c:v>-25.1</c:v>
                      </c:pt>
                      <c:pt idx="660">
                        <c:v>-25.1</c:v>
                      </c:pt>
                      <c:pt idx="661">
                        <c:v>-25</c:v>
                      </c:pt>
                      <c:pt idx="662">
                        <c:v>-25.1</c:v>
                      </c:pt>
                      <c:pt idx="663">
                        <c:v>-25.2</c:v>
                      </c:pt>
                      <c:pt idx="664">
                        <c:v>-24.9</c:v>
                      </c:pt>
                      <c:pt idx="665">
                        <c:v>-24.9</c:v>
                      </c:pt>
                      <c:pt idx="666">
                        <c:v>-24.8</c:v>
                      </c:pt>
                      <c:pt idx="667">
                        <c:v>-24.9</c:v>
                      </c:pt>
                      <c:pt idx="668">
                        <c:v>-25</c:v>
                      </c:pt>
                      <c:pt idx="669">
                        <c:v>-24.6</c:v>
                      </c:pt>
                      <c:pt idx="670">
                        <c:v>-24.9</c:v>
                      </c:pt>
                      <c:pt idx="671">
                        <c:v>-24.7</c:v>
                      </c:pt>
                      <c:pt idx="672">
                        <c:v>-24.8</c:v>
                      </c:pt>
                      <c:pt idx="673">
                        <c:v>-24.8</c:v>
                      </c:pt>
                      <c:pt idx="674">
                        <c:v>-24.9</c:v>
                      </c:pt>
                      <c:pt idx="675">
                        <c:v>-24.7</c:v>
                      </c:pt>
                      <c:pt idx="676">
                        <c:v>-24.7</c:v>
                      </c:pt>
                      <c:pt idx="677">
                        <c:v>-24.8</c:v>
                      </c:pt>
                      <c:pt idx="678">
                        <c:v>-24.7</c:v>
                      </c:pt>
                      <c:pt idx="679">
                        <c:v>-24.6</c:v>
                      </c:pt>
                      <c:pt idx="680">
                        <c:v>-24.7</c:v>
                      </c:pt>
                      <c:pt idx="681">
                        <c:v>-24.6</c:v>
                      </c:pt>
                      <c:pt idx="682">
                        <c:v>-24.4</c:v>
                      </c:pt>
                      <c:pt idx="683">
                        <c:v>-24.6</c:v>
                      </c:pt>
                      <c:pt idx="684">
                        <c:v>-24.5</c:v>
                      </c:pt>
                      <c:pt idx="685">
                        <c:v>-24.6</c:v>
                      </c:pt>
                      <c:pt idx="686">
                        <c:v>-24.4</c:v>
                      </c:pt>
                      <c:pt idx="687">
                        <c:v>-24.6</c:v>
                      </c:pt>
                      <c:pt idx="688">
                        <c:v>-24.5</c:v>
                      </c:pt>
                      <c:pt idx="689">
                        <c:v>-24.3</c:v>
                      </c:pt>
                      <c:pt idx="690">
                        <c:v>-24.6</c:v>
                      </c:pt>
                      <c:pt idx="691">
                        <c:v>-24.2</c:v>
                      </c:pt>
                      <c:pt idx="692">
                        <c:v>-24.4</c:v>
                      </c:pt>
                      <c:pt idx="693">
                        <c:v>-24.5</c:v>
                      </c:pt>
                      <c:pt idx="694">
                        <c:v>-24.1</c:v>
                      </c:pt>
                      <c:pt idx="695">
                        <c:v>-24.5</c:v>
                      </c:pt>
                      <c:pt idx="696">
                        <c:v>-24.2</c:v>
                      </c:pt>
                      <c:pt idx="697">
                        <c:v>-24.3</c:v>
                      </c:pt>
                      <c:pt idx="698">
                        <c:v>-24.4</c:v>
                      </c:pt>
                      <c:pt idx="699">
                        <c:v>-24.3</c:v>
                      </c:pt>
                      <c:pt idx="700">
                        <c:v>-24.3</c:v>
                      </c:pt>
                      <c:pt idx="701">
                        <c:v>-24.2</c:v>
                      </c:pt>
                      <c:pt idx="702">
                        <c:v>-24.2</c:v>
                      </c:pt>
                      <c:pt idx="703">
                        <c:v>-24.3</c:v>
                      </c:pt>
                      <c:pt idx="704">
                        <c:v>-24.1</c:v>
                      </c:pt>
                      <c:pt idx="705">
                        <c:v>-24.3</c:v>
                      </c:pt>
                      <c:pt idx="706">
                        <c:v>-24</c:v>
                      </c:pt>
                      <c:pt idx="707">
                        <c:v>-24.1</c:v>
                      </c:pt>
                      <c:pt idx="708">
                        <c:v>-24.1</c:v>
                      </c:pt>
                      <c:pt idx="709">
                        <c:v>-23.8</c:v>
                      </c:pt>
                      <c:pt idx="710">
                        <c:v>-24.2</c:v>
                      </c:pt>
                      <c:pt idx="711">
                        <c:v>-24</c:v>
                      </c:pt>
                      <c:pt idx="712">
                        <c:v>-24.1</c:v>
                      </c:pt>
                      <c:pt idx="713">
                        <c:v>-24.1</c:v>
                      </c:pt>
                      <c:pt idx="714">
                        <c:v>-23.9</c:v>
                      </c:pt>
                      <c:pt idx="715">
                        <c:v>-24</c:v>
                      </c:pt>
                      <c:pt idx="716">
                        <c:v>-24</c:v>
                      </c:pt>
                      <c:pt idx="717">
                        <c:v>-23.8</c:v>
                      </c:pt>
                      <c:pt idx="718">
                        <c:v>-24.1</c:v>
                      </c:pt>
                      <c:pt idx="719">
                        <c:v>-23.6</c:v>
                      </c:pt>
                      <c:pt idx="720">
                        <c:v>-24</c:v>
                      </c:pt>
                      <c:pt idx="721">
                        <c:v>-23.8</c:v>
                      </c:pt>
                      <c:pt idx="722">
                        <c:v>-23.7</c:v>
                      </c:pt>
                      <c:pt idx="723">
                        <c:v>-23.9</c:v>
                      </c:pt>
                      <c:pt idx="724">
                        <c:v>-23.7</c:v>
                      </c:pt>
                      <c:pt idx="725">
                        <c:v>-23.9</c:v>
                      </c:pt>
                      <c:pt idx="726">
                        <c:v>-23.7</c:v>
                      </c:pt>
                      <c:pt idx="727">
                        <c:v>-23.7</c:v>
                      </c:pt>
                      <c:pt idx="728">
                        <c:v>-23.7</c:v>
                      </c:pt>
                      <c:pt idx="729">
                        <c:v>-23.5</c:v>
                      </c:pt>
                      <c:pt idx="730">
                        <c:v>-23.7</c:v>
                      </c:pt>
                      <c:pt idx="731">
                        <c:v>-23.5</c:v>
                      </c:pt>
                      <c:pt idx="732">
                        <c:v>-23.5</c:v>
                      </c:pt>
                      <c:pt idx="733">
                        <c:v>-23.8</c:v>
                      </c:pt>
                      <c:pt idx="734">
                        <c:v>-23.4</c:v>
                      </c:pt>
                      <c:pt idx="735">
                        <c:v>-23.6</c:v>
                      </c:pt>
                      <c:pt idx="736">
                        <c:v>-23.4</c:v>
                      </c:pt>
                      <c:pt idx="737">
                        <c:v>-23.5</c:v>
                      </c:pt>
                      <c:pt idx="738">
                        <c:v>-23.5</c:v>
                      </c:pt>
                      <c:pt idx="739">
                        <c:v>-23.4</c:v>
                      </c:pt>
                      <c:pt idx="740">
                        <c:v>-23.5</c:v>
                      </c:pt>
                      <c:pt idx="741">
                        <c:v>-23.4</c:v>
                      </c:pt>
                      <c:pt idx="742">
                        <c:v>-23.3</c:v>
                      </c:pt>
                      <c:pt idx="743">
                        <c:v>-23.4</c:v>
                      </c:pt>
                      <c:pt idx="744">
                        <c:v>-23.1</c:v>
                      </c:pt>
                      <c:pt idx="745">
                        <c:v>-23.4</c:v>
                      </c:pt>
                      <c:pt idx="746">
                        <c:v>-23.3</c:v>
                      </c:pt>
                      <c:pt idx="747">
                        <c:v>-23.1</c:v>
                      </c:pt>
                      <c:pt idx="748">
                        <c:v>-23.3</c:v>
                      </c:pt>
                      <c:pt idx="749">
                        <c:v>-23.1</c:v>
                      </c:pt>
                      <c:pt idx="750">
                        <c:v>-23.3</c:v>
                      </c:pt>
                      <c:pt idx="751">
                        <c:v>-23</c:v>
                      </c:pt>
                      <c:pt idx="752">
                        <c:v>-23.2</c:v>
                      </c:pt>
                      <c:pt idx="753">
                        <c:v>-23.1</c:v>
                      </c:pt>
                      <c:pt idx="754">
                        <c:v>-23.1</c:v>
                      </c:pt>
                      <c:pt idx="755">
                        <c:v>-23.1</c:v>
                      </c:pt>
                      <c:pt idx="756">
                        <c:v>-23.1</c:v>
                      </c:pt>
                      <c:pt idx="757">
                        <c:v>-22.8</c:v>
                      </c:pt>
                      <c:pt idx="758">
                        <c:v>-23</c:v>
                      </c:pt>
                      <c:pt idx="759">
                        <c:v>-22.9</c:v>
                      </c:pt>
                      <c:pt idx="760">
                        <c:v>-22.8</c:v>
                      </c:pt>
                      <c:pt idx="761">
                        <c:v>-23.1</c:v>
                      </c:pt>
                      <c:pt idx="762">
                        <c:v>-22.8</c:v>
                      </c:pt>
                      <c:pt idx="763">
                        <c:v>-23.1</c:v>
                      </c:pt>
                      <c:pt idx="764">
                        <c:v>-22.7</c:v>
                      </c:pt>
                      <c:pt idx="765">
                        <c:v>-22.9</c:v>
                      </c:pt>
                      <c:pt idx="766">
                        <c:v>-22.7</c:v>
                      </c:pt>
                      <c:pt idx="767">
                        <c:v>-22.7</c:v>
                      </c:pt>
                      <c:pt idx="768">
                        <c:v>-23</c:v>
                      </c:pt>
                      <c:pt idx="769">
                        <c:v>-22.6</c:v>
                      </c:pt>
                      <c:pt idx="770">
                        <c:v>-22.9</c:v>
                      </c:pt>
                      <c:pt idx="771">
                        <c:v>-22.6</c:v>
                      </c:pt>
                      <c:pt idx="772">
                        <c:v>-22.7</c:v>
                      </c:pt>
                      <c:pt idx="773">
                        <c:v>-22.6</c:v>
                      </c:pt>
                      <c:pt idx="774">
                        <c:v>-22.6</c:v>
                      </c:pt>
                      <c:pt idx="775">
                        <c:v>-22.5</c:v>
                      </c:pt>
                      <c:pt idx="776">
                        <c:v>-22.3</c:v>
                      </c:pt>
                      <c:pt idx="777">
                        <c:v>-22.5</c:v>
                      </c:pt>
                      <c:pt idx="778">
                        <c:v>-22.3</c:v>
                      </c:pt>
                      <c:pt idx="779">
                        <c:v>-22.5</c:v>
                      </c:pt>
                      <c:pt idx="780">
                        <c:v>-22.1</c:v>
                      </c:pt>
                      <c:pt idx="781">
                        <c:v>-22.3</c:v>
                      </c:pt>
                      <c:pt idx="782">
                        <c:v>-22.2</c:v>
                      </c:pt>
                      <c:pt idx="783">
                        <c:v>-22.3</c:v>
                      </c:pt>
                      <c:pt idx="784">
                        <c:v>-22.2</c:v>
                      </c:pt>
                      <c:pt idx="785">
                        <c:v>-22.2</c:v>
                      </c:pt>
                      <c:pt idx="786">
                        <c:v>-22.3</c:v>
                      </c:pt>
                      <c:pt idx="787">
                        <c:v>-22.1</c:v>
                      </c:pt>
                      <c:pt idx="788">
                        <c:v>-22.3</c:v>
                      </c:pt>
                      <c:pt idx="789">
                        <c:v>-21.9</c:v>
                      </c:pt>
                      <c:pt idx="790">
                        <c:v>-22.2</c:v>
                      </c:pt>
                      <c:pt idx="791">
                        <c:v>-22.2</c:v>
                      </c:pt>
                      <c:pt idx="792">
                        <c:v>-21.9</c:v>
                      </c:pt>
                      <c:pt idx="793">
                        <c:v>-22.1</c:v>
                      </c:pt>
                      <c:pt idx="794">
                        <c:v>-21.9</c:v>
                      </c:pt>
                      <c:pt idx="795">
                        <c:v>-21.7</c:v>
                      </c:pt>
                      <c:pt idx="796">
                        <c:v>-22.1</c:v>
                      </c:pt>
                      <c:pt idx="797">
                        <c:v>-21.9</c:v>
                      </c:pt>
                      <c:pt idx="798">
                        <c:v>-21.9</c:v>
                      </c:pt>
                      <c:pt idx="799">
                        <c:v>-21.9</c:v>
                      </c:pt>
                      <c:pt idx="800">
                        <c:v>-21.8</c:v>
                      </c:pt>
                      <c:pt idx="801">
                        <c:v>-21.8</c:v>
                      </c:pt>
                      <c:pt idx="802">
                        <c:v>-21.9</c:v>
                      </c:pt>
                      <c:pt idx="803">
                        <c:v>-21.5</c:v>
                      </c:pt>
                      <c:pt idx="804">
                        <c:v>-21.8</c:v>
                      </c:pt>
                      <c:pt idx="805">
                        <c:v>-21.6</c:v>
                      </c:pt>
                      <c:pt idx="806">
                        <c:v>-21.4</c:v>
                      </c:pt>
                      <c:pt idx="807">
                        <c:v>-21.5</c:v>
                      </c:pt>
                      <c:pt idx="808">
                        <c:v>-21.2</c:v>
                      </c:pt>
                      <c:pt idx="809">
                        <c:v>-21.5</c:v>
                      </c:pt>
                      <c:pt idx="810">
                        <c:v>-21.3</c:v>
                      </c:pt>
                      <c:pt idx="811">
                        <c:v>-21.3</c:v>
                      </c:pt>
                      <c:pt idx="812">
                        <c:v>-21.2</c:v>
                      </c:pt>
                      <c:pt idx="813">
                        <c:v>-21.2</c:v>
                      </c:pt>
                      <c:pt idx="814">
                        <c:v>-21.3</c:v>
                      </c:pt>
                      <c:pt idx="815">
                        <c:v>-21.1</c:v>
                      </c:pt>
                      <c:pt idx="816">
                        <c:v>-21.1</c:v>
                      </c:pt>
                      <c:pt idx="817">
                        <c:v>-21.2</c:v>
                      </c:pt>
                      <c:pt idx="818">
                        <c:v>-20.9</c:v>
                      </c:pt>
                      <c:pt idx="819">
                        <c:v>-21.1</c:v>
                      </c:pt>
                      <c:pt idx="820">
                        <c:v>-20.8</c:v>
                      </c:pt>
                      <c:pt idx="821">
                        <c:v>-20.7</c:v>
                      </c:pt>
                      <c:pt idx="822">
                        <c:v>-20.8</c:v>
                      </c:pt>
                      <c:pt idx="823">
                        <c:v>-20.7</c:v>
                      </c:pt>
                      <c:pt idx="824">
                        <c:v>-20.8</c:v>
                      </c:pt>
                      <c:pt idx="825">
                        <c:v>-20.6</c:v>
                      </c:pt>
                      <c:pt idx="826">
                        <c:v>-20.6</c:v>
                      </c:pt>
                      <c:pt idx="827">
                        <c:v>-20.6</c:v>
                      </c:pt>
                      <c:pt idx="828">
                        <c:v>-20.2</c:v>
                      </c:pt>
                      <c:pt idx="829">
                        <c:v>-20.399999999999999</c:v>
                      </c:pt>
                      <c:pt idx="830">
                        <c:v>-20.399999999999999</c:v>
                      </c:pt>
                      <c:pt idx="831">
                        <c:v>-20.100000000000001</c:v>
                      </c:pt>
                      <c:pt idx="832">
                        <c:v>-20.2</c:v>
                      </c:pt>
                      <c:pt idx="833">
                        <c:v>-20.100000000000001</c:v>
                      </c:pt>
                      <c:pt idx="834">
                        <c:v>-20</c:v>
                      </c:pt>
                      <c:pt idx="835">
                        <c:v>-20.2</c:v>
                      </c:pt>
                      <c:pt idx="836">
                        <c:v>-19.899999999999999</c:v>
                      </c:pt>
                      <c:pt idx="837">
                        <c:v>-20</c:v>
                      </c:pt>
                      <c:pt idx="838">
                        <c:v>-19.899999999999999</c:v>
                      </c:pt>
                      <c:pt idx="839">
                        <c:v>-19.399999999999999</c:v>
                      </c:pt>
                      <c:pt idx="840">
                        <c:v>-19.899999999999999</c:v>
                      </c:pt>
                      <c:pt idx="841">
                        <c:v>-19.600000000000001</c:v>
                      </c:pt>
                      <c:pt idx="842">
                        <c:v>-19.5</c:v>
                      </c:pt>
                      <c:pt idx="843">
                        <c:v>-19.600000000000001</c:v>
                      </c:pt>
                      <c:pt idx="844">
                        <c:v>-19.399999999999999</c:v>
                      </c:pt>
                      <c:pt idx="845">
                        <c:v>-19.399999999999999</c:v>
                      </c:pt>
                      <c:pt idx="846">
                        <c:v>-19.399999999999999</c:v>
                      </c:pt>
                      <c:pt idx="847">
                        <c:v>-19.100000000000001</c:v>
                      </c:pt>
                      <c:pt idx="848">
                        <c:v>-19.399999999999999</c:v>
                      </c:pt>
                      <c:pt idx="849">
                        <c:v>-19.100000000000001</c:v>
                      </c:pt>
                      <c:pt idx="850">
                        <c:v>-19</c:v>
                      </c:pt>
                      <c:pt idx="851">
                        <c:v>-19.100000000000001</c:v>
                      </c:pt>
                      <c:pt idx="852">
                        <c:v>-18.899999999999999</c:v>
                      </c:pt>
                      <c:pt idx="853">
                        <c:v>-18.7</c:v>
                      </c:pt>
                      <c:pt idx="854">
                        <c:v>-18.600000000000001</c:v>
                      </c:pt>
                      <c:pt idx="855">
                        <c:v>-18.899999999999999</c:v>
                      </c:pt>
                      <c:pt idx="856">
                        <c:v>-18.5</c:v>
                      </c:pt>
                      <c:pt idx="857">
                        <c:v>-18.7</c:v>
                      </c:pt>
                      <c:pt idx="858">
                        <c:v>-18.399999999999999</c:v>
                      </c:pt>
                      <c:pt idx="859">
                        <c:v>-18.399999999999999</c:v>
                      </c:pt>
                      <c:pt idx="860">
                        <c:v>-18.399999999999999</c:v>
                      </c:pt>
                      <c:pt idx="861">
                        <c:v>-18.3</c:v>
                      </c:pt>
                      <c:pt idx="862">
                        <c:v>-18.3</c:v>
                      </c:pt>
                      <c:pt idx="863">
                        <c:v>-18.3</c:v>
                      </c:pt>
                      <c:pt idx="864">
                        <c:v>-18.100000000000001</c:v>
                      </c:pt>
                      <c:pt idx="865">
                        <c:v>-17.899999999999999</c:v>
                      </c:pt>
                      <c:pt idx="866">
                        <c:v>-18</c:v>
                      </c:pt>
                      <c:pt idx="867">
                        <c:v>-17.899999999999999</c:v>
                      </c:pt>
                      <c:pt idx="868">
                        <c:v>-17.7</c:v>
                      </c:pt>
                      <c:pt idx="869">
                        <c:v>-17.7</c:v>
                      </c:pt>
                      <c:pt idx="870">
                        <c:v>-17.5</c:v>
                      </c:pt>
                      <c:pt idx="871">
                        <c:v>-17.5</c:v>
                      </c:pt>
                      <c:pt idx="872">
                        <c:v>-17.399999999999999</c:v>
                      </c:pt>
                      <c:pt idx="873">
                        <c:v>-17.5</c:v>
                      </c:pt>
                      <c:pt idx="874">
                        <c:v>-17.2</c:v>
                      </c:pt>
                      <c:pt idx="875">
                        <c:v>-17.2</c:v>
                      </c:pt>
                      <c:pt idx="876">
                        <c:v>-17.100000000000001</c:v>
                      </c:pt>
                      <c:pt idx="877">
                        <c:v>-16.899999999999999</c:v>
                      </c:pt>
                      <c:pt idx="878">
                        <c:v>-17.100000000000001</c:v>
                      </c:pt>
                      <c:pt idx="879">
                        <c:v>-16.7</c:v>
                      </c:pt>
                      <c:pt idx="880">
                        <c:v>-16.8</c:v>
                      </c:pt>
                      <c:pt idx="881">
                        <c:v>-16.5</c:v>
                      </c:pt>
                      <c:pt idx="882">
                        <c:v>-16.5</c:v>
                      </c:pt>
                      <c:pt idx="883">
                        <c:v>-16.5</c:v>
                      </c:pt>
                      <c:pt idx="884">
                        <c:v>-16.3</c:v>
                      </c:pt>
                      <c:pt idx="885">
                        <c:v>-16.399999999999999</c:v>
                      </c:pt>
                      <c:pt idx="886">
                        <c:v>-16.2</c:v>
                      </c:pt>
                      <c:pt idx="887">
                        <c:v>-16</c:v>
                      </c:pt>
                      <c:pt idx="888">
                        <c:v>-16.2</c:v>
                      </c:pt>
                      <c:pt idx="889">
                        <c:v>-15.8</c:v>
                      </c:pt>
                      <c:pt idx="890">
                        <c:v>-16</c:v>
                      </c:pt>
                      <c:pt idx="891">
                        <c:v>-15.8</c:v>
                      </c:pt>
                      <c:pt idx="892">
                        <c:v>-15.5</c:v>
                      </c:pt>
                      <c:pt idx="893">
                        <c:v>-15.6</c:v>
                      </c:pt>
                      <c:pt idx="894">
                        <c:v>-15.4</c:v>
                      </c:pt>
                      <c:pt idx="895">
                        <c:v>-15.4</c:v>
                      </c:pt>
                      <c:pt idx="896">
                        <c:v>-15.1</c:v>
                      </c:pt>
                      <c:pt idx="897">
                        <c:v>-15.2</c:v>
                      </c:pt>
                      <c:pt idx="898">
                        <c:v>-15.1</c:v>
                      </c:pt>
                      <c:pt idx="899">
                        <c:v>-14.9</c:v>
                      </c:pt>
                      <c:pt idx="900">
                        <c:v>-15</c:v>
                      </c:pt>
                      <c:pt idx="901">
                        <c:v>-14.8</c:v>
                      </c:pt>
                      <c:pt idx="902">
                        <c:v>-14.6</c:v>
                      </c:pt>
                      <c:pt idx="903">
                        <c:v>-14.7</c:v>
                      </c:pt>
                      <c:pt idx="904">
                        <c:v>-14.5</c:v>
                      </c:pt>
                      <c:pt idx="905">
                        <c:v>-14.7</c:v>
                      </c:pt>
                      <c:pt idx="906">
                        <c:v>-14.2</c:v>
                      </c:pt>
                      <c:pt idx="907">
                        <c:v>-14.5</c:v>
                      </c:pt>
                      <c:pt idx="908">
                        <c:v>-14.2</c:v>
                      </c:pt>
                      <c:pt idx="909">
                        <c:v>-14.2</c:v>
                      </c:pt>
                      <c:pt idx="910">
                        <c:v>-14.3</c:v>
                      </c:pt>
                      <c:pt idx="911">
                        <c:v>-14</c:v>
                      </c:pt>
                      <c:pt idx="912">
                        <c:v>-14</c:v>
                      </c:pt>
                      <c:pt idx="913">
                        <c:v>-13.9</c:v>
                      </c:pt>
                      <c:pt idx="914">
                        <c:v>-13.7</c:v>
                      </c:pt>
                      <c:pt idx="915">
                        <c:v>-13.7</c:v>
                      </c:pt>
                      <c:pt idx="916">
                        <c:v>-13.5</c:v>
                      </c:pt>
                      <c:pt idx="917">
                        <c:v>-13.6</c:v>
                      </c:pt>
                      <c:pt idx="918">
                        <c:v>-13.4</c:v>
                      </c:pt>
                      <c:pt idx="919">
                        <c:v>-13.2</c:v>
                      </c:pt>
                      <c:pt idx="920">
                        <c:v>-13.4</c:v>
                      </c:pt>
                      <c:pt idx="921">
                        <c:v>-13.1</c:v>
                      </c:pt>
                      <c:pt idx="922">
                        <c:v>-13.2</c:v>
                      </c:pt>
                      <c:pt idx="923">
                        <c:v>-12.9</c:v>
                      </c:pt>
                      <c:pt idx="924">
                        <c:v>-13.1</c:v>
                      </c:pt>
                      <c:pt idx="925">
                        <c:v>-13</c:v>
                      </c:pt>
                      <c:pt idx="926">
                        <c:v>-12.8</c:v>
                      </c:pt>
                      <c:pt idx="927">
                        <c:v>-12.9</c:v>
                      </c:pt>
                      <c:pt idx="928">
                        <c:v>-12.6</c:v>
                      </c:pt>
                      <c:pt idx="929">
                        <c:v>-12.7</c:v>
                      </c:pt>
                      <c:pt idx="930">
                        <c:v>-12.6</c:v>
                      </c:pt>
                      <c:pt idx="931">
                        <c:v>-12.5</c:v>
                      </c:pt>
                      <c:pt idx="932">
                        <c:v>-12.6</c:v>
                      </c:pt>
                      <c:pt idx="933">
                        <c:v>-12.3</c:v>
                      </c:pt>
                      <c:pt idx="934">
                        <c:v>-12.3</c:v>
                      </c:pt>
                      <c:pt idx="935">
                        <c:v>-12.1</c:v>
                      </c:pt>
                      <c:pt idx="936">
                        <c:v>-11.8</c:v>
                      </c:pt>
                      <c:pt idx="937">
                        <c:v>-11.8</c:v>
                      </c:pt>
                      <c:pt idx="938">
                        <c:v>-11.5</c:v>
                      </c:pt>
                      <c:pt idx="939">
                        <c:v>-11.7</c:v>
                      </c:pt>
                      <c:pt idx="940">
                        <c:v>-11.6</c:v>
                      </c:pt>
                      <c:pt idx="941">
                        <c:v>-11.5</c:v>
                      </c:pt>
                      <c:pt idx="942">
                        <c:v>-11.5</c:v>
                      </c:pt>
                      <c:pt idx="943">
                        <c:v>-11.4</c:v>
                      </c:pt>
                      <c:pt idx="944">
                        <c:v>-11.5</c:v>
                      </c:pt>
                      <c:pt idx="945">
                        <c:v>-11.2</c:v>
                      </c:pt>
                      <c:pt idx="946">
                        <c:v>-11.4</c:v>
                      </c:pt>
                      <c:pt idx="947">
                        <c:v>-11.4</c:v>
                      </c:pt>
                      <c:pt idx="948">
                        <c:v>-11.2</c:v>
                      </c:pt>
                      <c:pt idx="949">
                        <c:v>-11.4</c:v>
                      </c:pt>
                      <c:pt idx="950">
                        <c:v>-11</c:v>
                      </c:pt>
                      <c:pt idx="951">
                        <c:v>-11.4</c:v>
                      </c:pt>
                      <c:pt idx="952">
                        <c:v>-10.9</c:v>
                      </c:pt>
                      <c:pt idx="953">
                        <c:v>-11.2</c:v>
                      </c:pt>
                      <c:pt idx="954">
                        <c:v>-11.2</c:v>
                      </c:pt>
                      <c:pt idx="955">
                        <c:v>-10.9</c:v>
                      </c:pt>
                      <c:pt idx="956">
                        <c:v>-11.2</c:v>
                      </c:pt>
                      <c:pt idx="957">
                        <c:v>-10.9</c:v>
                      </c:pt>
                      <c:pt idx="958">
                        <c:v>-11.1</c:v>
                      </c:pt>
                      <c:pt idx="959">
                        <c:v>-11</c:v>
                      </c:pt>
                      <c:pt idx="960">
                        <c:v>-10.9</c:v>
                      </c:pt>
                      <c:pt idx="961">
                        <c:v>-11.1</c:v>
                      </c:pt>
                      <c:pt idx="962">
                        <c:v>-10.9</c:v>
                      </c:pt>
                      <c:pt idx="963">
                        <c:v>-11</c:v>
                      </c:pt>
                      <c:pt idx="964">
                        <c:v>-10.8</c:v>
                      </c:pt>
                      <c:pt idx="965">
                        <c:v>-10.9</c:v>
                      </c:pt>
                      <c:pt idx="966">
                        <c:v>-11</c:v>
                      </c:pt>
                      <c:pt idx="967">
                        <c:v>-10.7</c:v>
                      </c:pt>
                      <c:pt idx="968">
                        <c:v>-11</c:v>
                      </c:pt>
                      <c:pt idx="969">
                        <c:v>-10.7</c:v>
                      </c:pt>
                      <c:pt idx="970">
                        <c:v>-10.9</c:v>
                      </c:pt>
                      <c:pt idx="971">
                        <c:v>-10.8</c:v>
                      </c:pt>
                      <c:pt idx="972">
                        <c:v>-10.7</c:v>
                      </c:pt>
                      <c:pt idx="973">
                        <c:v>-11</c:v>
                      </c:pt>
                      <c:pt idx="974">
                        <c:v>-10.6</c:v>
                      </c:pt>
                      <c:pt idx="975">
                        <c:v>-10.9</c:v>
                      </c:pt>
                      <c:pt idx="976">
                        <c:v>-10.7</c:v>
                      </c:pt>
                      <c:pt idx="977">
                        <c:v>-10.9</c:v>
                      </c:pt>
                      <c:pt idx="978">
                        <c:v>-10.7</c:v>
                      </c:pt>
                      <c:pt idx="979">
                        <c:v>-10.8</c:v>
                      </c:pt>
                      <c:pt idx="980">
                        <c:v>-10.9</c:v>
                      </c:pt>
                      <c:pt idx="981">
                        <c:v>-10.8</c:v>
                      </c:pt>
                      <c:pt idx="982">
                        <c:v>-10.8</c:v>
                      </c:pt>
                      <c:pt idx="983">
                        <c:v>-10.7</c:v>
                      </c:pt>
                      <c:pt idx="984">
                        <c:v>-10.6</c:v>
                      </c:pt>
                      <c:pt idx="985">
                        <c:v>-10.9</c:v>
                      </c:pt>
                      <c:pt idx="986">
                        <c:v>-10.4</c:v>
                      </c:pt>
                      <c:pt idx="987">
                        <c:v>-10.8</c:v>
                      </c:pt>
                      <c:pt idx="988">
                        <c:v>-10.5</c:v>
                      </c:pt>
                      <c:pt idx="989">
                        <c:v>-10.7</c:v>
                      </c:pt>
                      <c:pt idx="990">
                        <c:v>-10.7</c:v>
                      </c:pt>
                      <c:pt idx="991">
                        <c:v>-10.7</c:v>
                      </c:pt>
                      <c:pt idx="992">
                        <c:v>-10.8</c:v>
                      </c:pt>
                      <c:pt idx="993">
                        <c:v>-10.5</c:v>
                      </c:pt>
                      <c:pt idx="994">
                        <c:v>-10.8</c:v>
                      </c:pt>
                      <c:pt idx="995">
                        <c:v>-10.4</c:v>
                      </c:pt>
                      <c:pt idx="996">
                        <c:v>-10.9</c:v>
                      </c:pt>
                      <c:pt idx="997">
                        <c:v>-10.5</c:v>
                      </c:pt>
                      <c:pt idx="998">
                        <c:v>-10.8</c:v>
                      </c:pt>
                      <c:pt idx="999">
                        <c:v>-10.7</c:v>
                      </c:pt>
                      <c:pt idx="1000">
                        <c:v>-10.7</c:v>
                      </c:pt>
                      <c:pt idx="1001">
                        <c:v>-10.8</c:v>
                      </c:pt>
                      <c:pt idx="1002">
                        <c:v>-10.7</c:v>
                      </c:pt>
                      <c:pt idx="1003">
                        <c:v>-10.7</c:v>
                      </c:pt>
                      <c:pt idx="1004">
                        <c:v>-10.7</c:v>
                      </c:pt>
                      <c:pt idx="1005">
                        <c:v>-10.8</c:v>
                      </c:pt>
                      <c:pt idx="1006">
                        <c:v>-10.6</c:v>
                      </c:pt>
                      <c:pt idx="1007">
                        <c:v>-10.7</c:v>
                      </c:pt>
                      <c:pt idx="1008">
                        <c:v>-10.7</c:v>
                      </c:pt>
                      <c:pt idx="1009">
                        <c:v>-10.6</c:v>
                      </c:pt>
                      <c:pt idx="1010">
                        <c:v>-10.7</c:v>
                      </c:pt>
                      <c:pt idx="1011">
                        <c:v>-10.6</c:v>
                      </c:pt>
                      <c:pt idx="1012">
                        <c:v>-10.8</c:v>
                      </c:pt>
                      <c:pt idx="1013">
                        <c:v>-10.6</c:v>
                      </c:pt>
                      <c:pt idx="1014">
                        <c:v>-10.5</c:v>
                      </c:pt>
                      <c:pt idx="1015">
                        <c:v>-10.6</c:v>
                      </c:pt>
                      <c:pt idx="1016">
                        <c:v>-10.5</c:v>
                      </c:pt>
                      <c:pt idx="1017">
                        <c:v>-10.7</c:v>
                      </c:pt>
                      <c:pt idx="1018">
                        <c:v>-10.4</c:v>
                      </c:pt>
                      <c:pt idx="1019">
                        <c:v>-10.7</c:v>
                      </c:pt>
                      <c:pt idx="1020">
                        <c:v>-10.7</c:v>
                      </c:pt>
                      <c:pt idx="1021">
                        <c:v>-10.7</c:v>
                      </c:pt>
                      <c:pt idx="1022">
                        <c:v>-10.8</c:v>
                      </c:pt>
                      <c:pt idx="1023">
                        <c:v>-10.7</c:v>
                      </c:pt>
                      <c:pt idx="1024">
                        <c:v>-10.6</c:v>
                      </c:pt>
                      <c:pt idx="1025">
                        <c:v>-10.8</c:v>
                      </c:pt>
                      <c:pt idx="1026">
                        <c:v>-10.6</c:v>
                      </c:pt>
                      <c:pt idx="1027">
                        <c:v>-10.7</c:v>
                      </c:pt>
                      <c:pt idx="1028">
                        <c:v>-10.5</c:v>
                      </c:pt>
                      <c:pt idx="1029">
                        <c:v>-10.6</c:v>
                      </c:pt>
                      <c:pt idx="1030">
                        <c:v>-10.7</c:v>
                      </c:pt>
                      <c:pt idx="1031">
                        <c:v>-10.4</c:v>
                      </c:pt>
                      <c:pt idx="1032">
                        <c:v>-10.7</c:v>
                      </c:pt>
                      <c:pt idx="1033">
                        <c:v>-10.4</c:v>
                      </c:pt>
                      <c:pt idx="1034">
                        <c:v>-10.8</c:v>
                      </c:pt>
                      <c:pt idx="1035">
                        <c:v>-10.6</c:v>
                      </c:pt>
                      <c:pt idx="1036">
                        <c:v>-10.7</c:v>
                      </c:pt>
                      <c:pt idx="1037">
                        <c:v>-10.8</c:v>
                      </c:pt>
                      <c:pt idx="1038">
                        <c:v>-10.6</c:v>
                      </c:pt>
                      <c:pt idx="1039">
                        <c:v>-10.7</c:v>
                      </c:pt>
                      <c:pt idx="1040">
                        <c:v>-10.6</c:v>
                      </c:pt>
                      <c:pt idx="1041">
                        <c:v>-10.6</c:v>
                      </c:pt>
                      <c:pt idx="1042">
                        <c:v>-10.8</c:v>
                      </c:pt>
                      <c:pt idx="1043">
                        <c:v>-10.4</c:v>
                      </c:pt>
                      <c:pt idx="1044">
                        <c:v>-10.7</c:v>
                      </c:pt>
                      <c:pt idx="1045">
                        <c:v>-10.5</c:v>
                      </c:pt>
                      <c:pt idx="1046">
                        <c:v>-10.6</c:v>
                      </c:pt>
                      <c:pt idx="1047">
                        <c:v>-10.7</c:v>
                      </c:pt>
                      <c:pt idx="1048">
                        <c:v>-10.6</c:v>
                      </c:pt>
                      <c:pt idx="1049">
                        <c:v>-10.7</c:v>
                      </c:pt>
                      <c:pt idx="1050">
                        <c:v>-10.5</c:v>
                      </c:pt>
                      <c:pt idx="1051">
                        <c:v>-10.7</c:v>
                      </c:pt>
                      <c:pt idx="1052">
                        <c:v>-10.6</c:v>
                      </c:pt>
                      <c:pt idx="1053">
                        <c:v>-10.5</c:v>
                      </c:pt>
                      <c:pt idx="1054">
                        <c:v>-10.7</c:v>
                      </c:pt>
                      <c:pt idx="1055">
                        <c:v>-10.6</c:v>
                      </c:pt>
                      <c:pt idx="1056">
                        <c:v>-10.6</c:v>
                      </c:pt>
                      <c:pt idx="1057">
                        <c:v>-10.7</c:v>
                      </c:pt>
                      <c:pt idx="1058">
                        <c:v>-10.5</c:v>
                      </c:pt>
                      <c:pt idx="1059">
                        <c:v>-10.7</c:v>
                      </c:pt>
                      <c:pt idx="1060">
                        <c:v>-10.6</c:v>
                      </c:pt>
                      <c:pt idx="1061">
                        <c:v>-10.7</c:v>
                      </c:pt>
                      <c:pt idx="1062">
                        <c:v>-10.4</c:v>
                      </c:pt>
                      <c:pt idx="1063">
                        <c:v>-10.7</c:v>
                      </c:pt>
                      <c:pt idx="1064">
                        <c:v>-10.6</c:v>
                      </c:pt>
                      <c:pt idx="1065">
                        <c:v>-10.5</c:v>
                      </c:pt>
                      <c:pt idx="1066">
                        <c:v>-10.7</c:v>
                      </c:pt>
                      <c:pt idx="1067">
                        <c:v>-10.7</c:v>
                      </c:pt>
                      <c:pt idx="1068">
                        <c:v>-10.6</c:v>
                      </c:pt>
                      <c:pt idx="1069">
                        <c:v>-10.7</c:v>
                      </c:pt>
                      <c:pt idx="1070">
                        <c:v>-10.5</c:v>
                      </c:pt>
                      <c:pt idx="1071">
                        <c:v>-10.7</c:v>
                      </c:pt>
                      <c:pt idx="1072">
                        <c:v>-10.6</c:v>
                      </c:pt>
                      <c:pt idx="1073">
                        <c:v>-10.6</c:v>
                      </c:pt>
                      <c:pt idx="1074">
                        <c:v>-10.5</c:v>
                      </c:pt>
                      <c:pt idx="1075">
                        <c:v>-10.7</c:v>
                      </c:pt>
                      <c:pt idx="1076">
                        <c:v>-10.6</c:v>
                      </c:pt>
                      <c:pt idx="1077">
                        <c:v>-10.5</c:v>
                      </c:pt>
                      <c:pt idx="1078">
                        <c:v>-10.7</c:v>
                      </c:pt>
                      <c:pt idx="1079">
                        <c:v>-10.6</c:v>
                      </c:pt>
                      <c:pt idx="1080">
                        <c:v>-10.6</c:v>
                      </c:pt>
                      <c:pt idx="1081">
                        <c:v>-10.7</c:v>
                      </c:pt>
                      <c:pt idx="1082">
                        <c:v>-10.6</c:v>
                      </c:pt>
                      <c:pt idx="1083">
                        <c:v>-10.6</c:v>
                      </c:pt>
                      <c:pt idx="1084">
                        <c:v>-10.5</c:v>
                      </c:pt>
                      <c:pt idx="1085">
                        <c:v>-10.8</c:v>
                      </c:pt>
                      <c:pt idx="1086">
                        <c:v>-10.5</c:v>
                      </c:pt>
                      <c:pt idx="1087">
                        <c:v>-10.6</c:v>
                      </c:pt>
                      <c:pt idx="1088">
                        <c:v>-10.6</c:v>
                      </c:pt>
                      <c:pt idx="1089">
                        <c:v>-10.6</c:v>
                      </c:pt>
                      <c:pt idx="1090">
                        <c:v>-10.7</c:v>
                      </c:pt>
                      <c:pt idx="1091">
                        <c:v>-10.5</c:v>
                      </c:pt>
                      <c:pt idx="1092">
                        <c:v>-10.7</c:v>
                      </c:pt>
                      <c:pt idx="1093">
                        <c:v>-10.5</c:v>
                      </c:pt>
                      <c:pt idx="1094">
                        <c:v>-10.6</c:v>
                      </c:pt>
                      <c:pt idx="1095">
                        <c:v>-10.6</c:v>
                      </c:pt>
                      <c:pt idx="1096">
                        <c:v>-10.6</c:v>
                      </c:pt>
                      <c:pt idx="1097">
                        <c:v>-10.7</c:v>
                      </c:pt>
                      <c:pt idx="1098">
                        <c:v>-10.6</c:v>
                      </c:pt>
                      <c:pt idx="1099">
                        <c:v>-10.6</c:v>
                      </c:pt>
                      <c:pt idx="1100">
                        <c:v>-10.7</c:v>
                      </c:pt>
                      <c:pt idx="1101">
                        <c:v>-10.6</c:v>
                      </c:pt>
                      <c:pt idx="1102">
                        <c:v>-10.7</c:v>
                      </c:pt>
                      <c:pt idx="1103">
                        <c:v>-10.7</c:v>
                      </c:pt>
                      <c:pt idx="1104">
                        <c:v>-10.4</c:v>
                      </c:pt>
                      <c:pt idx="1105">
                        <c:v>-10.7</c:v>
                      </c:pt>
                      <c:pt idx="1106">
                        <c:v>-10.4</c:v>
                      </c:pt>
                      <c:pt idx="1107">
                        <c:v>-10.6</c:v>
                      </c:pt>
                      <c:pt idx="1108">
                        <c:v>-10.6</c:v>
                      </c:pt>
                      <c:pt idx="1109">
                        <c:v>-10.6</c:v>
                      </c:pt>
                      <c:pt idx="1110">
                        <c:v>-10.7</c:v>
                      </c:pt>
                      <c:pt idx="1111">
                        <c:v>-10.5</c:v>
                      </c:pt>
                      <c:pt idx="1112">
                        <c:v>-10.6</c:v>
                      </c:pt>
                      <c:pt idx="1113">
                        <c:v>-10.8</c:v>
                      </c:pt>
                      <c:pt idx="1114">
                        <c:v>-10.5</c:v>
                      </c:pt>
                      <c:pt idx="1115">
                        <c:v>-10.7</c:v>
                      </c:pt>
                      <c:pt idx="1116">
                        <c:v>-10.6</c:v>
                      </c:pt>
                      <c:pt idx="1117">
                        <c:v>-10.7</c:v>
                      </c:pt>
                      <c:pt idx="1118">
                        <c:v>-10.5</c:v>
                      </c:pt>
                      <c:pt idx="1119">
                        <c:v>-10.7</c:v>
                      </c:pt>
                      <c:pt idx="1120">
                        <c:v>-10.6</c:v>
                      </c:pt>
                      <c:pt idx="1121">
                        <c:v>-10.6</c:v>
                      </c:pt>
                      <c:pt idx="1122">
                        <c:v>-10.6</c:v>
                      </c:pt>
                      <c:pt idx="1123">
                        <c:v>-10.4</c:v>
                      </c:pt>
                      <c:pt idx="1124">
                        <c:v>-10.7</c:v>
                      </c:pt>
                      <c:pt idx="1125">
                        <c:v>-10.6</c:v>
                      </c:pt>
                      <c:pt idx="1126">
                        <c:v>-10.6</c:v>
                      </c:pt>
                      <c:pt idx="1127">
                        <c:v>-10.6</c:v>
                      </c:pt>
                      <c:pt idx="1128">
                        <c:v>-10.4</c:v>
                      </c:pt>
                      <c:pt idx="1129">
                        <c:v>-10.6</c:v>
                      </c:pt>
                      <c:pt idx="1130">
                        <c:v>-10.5</c:v>
                      </c:pt>
                      <c:pt idx="1131">
                        <c:v>-10.7</c:v>
                      </c:pt>
                      <c:pt idx="1132">
                        <c:v>-10.6</c:v>
                      </c:pt>
                      <c:pt idx="1133">
                        <c:v>-10.5</c:v>
                      </c:pt>
                      <c:pt idx="1134">
                        <c:v>-10.6</c:v>
                      </c:pt>
                    </c:numCache>
                  </c:numRef>
                </c:yVal>
                <c:smooth val="1"/>
                <c:extLst>
                  <c:ext xmlns:c16="http://schemas.microsoft.com/office/drawing/2014/chart" uri="{C3380CC4-5D6E-409C-BE32-E72D297353CC}">
                    <c16:uniqueId val="{00000004-BF91-4EC6-922A-A880070E7141}"/>
                  </c:ext>
                </c:extLst>
              </c15:ser>
            </c15:filteredScatterSeries>
            <c15:filteredScatterSeries>
              <c15:ser>
                <c:idx val="4"/>
                <c:order val="3"/>
                <c:tx>
                  <c:strRef>
                    <c:extLst xmlns:c15="http://schemas.microsoft.com/office/drawing/2012/chart">
                      <c:ext xmlns:c15="http://schemas.microsoft.com/office/drawing/2012/chart" uri="{02D57815-91ED-43cb-92C2-25804820EDAC}">
                        <c15:formulaRef>
                          <c15:sqref>'Process data log'!$E$7</c15:sqref>
                        </c15:formulaRef>
                      </c:ext>
                    </c:extLst>
                    <c:strCache>
                      <c:ptCount val="1"/>
                      <c:pt idx="0">
                        <c:v>TC3</c:v>
                      </c:pt>
                    </c:strCache>
                  </c:strRef>
                </c:tx>
                <c:spPr>
                  <a:ln w="12700" cap="rnd">
                    <a:solidFill>
                      <a:srgbClr val="00B05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xmlns:c15="http://schemas.microsoft.com/office/drawing/2012/chart">
                      <c:ext xmlns:c15="http://schemas.microsoft.com/office/drawing/2012/chart" uri="{02D57815-91ED-43cb-92C2-25804820EDAC}">
                        <c15:formulaRef>
                          <c15:sqref>'Process data log'!$E$8:$E$1143</c15:sqref>
                        </c15:formulaRef>
                      </c:ext>
                    </c:extLst>
                    <c:numCache>
                      <c:formatCode>General</c:formatCode>
                      <c:ptCount val="1136"/>
                      <c:pt idx="0">
                        <c:v>999</c:v>
                      </c:pt>
                      <c:pt idx="1">
                        <c:v>999</c:v>
                      </c:pt>
                      <c:pt idx="2">
                        <c:v>999</c:v>
                      </c:pt>
                      <c:pt idx="3">
                        <c:v>999</c:v>
                      </c:pt>
                      <c:pt idx="4">
                        <c:v>999</c:v>
                      </c:pt>
                      <c:pt idx="5">
                        <c:v>999</c:v>
                      </c:pt>
                      <c:pt idx="6">
                        <c:v>999</c:v>
                      </c:pt>
                      <c:pt idx="7">
                        <c:v>999</c:v>
                      </c:pt>
                      <c:pt idx="8">
                        <c:v>999</c:v>
                      </c:pt>
                      <c:pt idx="9">
                        <c:v>999</c:v>
                      </c:pt>
                      <c:pt idx="10">
                        <c:v>999</c:v>
                      </c:pt>
                      <c:pt idx="11">
                        <c:v>999</c:v>
                      </c:pt>
                      <c:pt idx="12">
                        <c:v>999</c:v>
                      </c:pt>
                      <c:pt idx="13">
                        <c:v>999</c:v>
                      </c:pt>
                      <c:pt idx="14">
                        <c:v>999</c:v>
                      </c:pt>
                      <c:pt idx="15">
                        <c:v>999</c:v>
                      </c:pt>
                      <c:pt idx="16">
                        <c:v>999</c:v>
                      </c:pt>
                      <c:pt idx="17">
                        <c:v>999</c:v>
                      </c:pt>
                      <c:pt idx="18">
                        <c:v>999</c:v>
                      </c:pt>
                      <c:pt idx="19">
                        <c:v>999</c:v>
                      </c:pt>
                      <c:pt idx="20">
                        <c:v>999</c:v>
                      </c:pt>
                      <c:pt idx="21">
                        <c:v>999</c:v>
                      </c:pt>
                      <c:pt idx="22">
                        <c:v>999</c:v>
                      </c:pt>
                      <c:pt idx="23">
                        <c:v>999</c:v>
                      </c:pt>
                      <c:pt idx="24">
                        <c:v>999</c:v>
                      </c:pt>
                      <c:pt idx="25">
                        <c:v>999</c:v>
                      </c:pt>
                      <c:pt idx="26">
                        <c:v>999</c:v>
                      </c:pt>
                      <c:pt idx="27">
                        <c:v>999</c:v>
                      </c:pt>
                      <c:pt idx="28">
                        <c:v>999</c:v>
                      </c:pt>
                      <c:pt idx="29">
                        <c:v>999</c:v>
                      </c:pt>
                      <c:pt idx="30">
                        <c:v>999</c:v>
                      </c:pt>
                      <c:pt idx="31">
                        <c:v>999</c:v>
                      </c:pt>
                      <c:pt idx="32">
                        <c:v>999</c:v>
                      </c:pt>
                      <c:pt idx="33">
                        <c:v>999</c:v>
                      </c:pt>
                      <c:pt idx="34">
                        <c:v>999</c:v>
                      </c:pt>
                      <c:pt idx="35">
                        <c:v>999</c:v>
                      </c:pt>
                      <c:pt idx="36">
                        <c:v>999</c:v>
                      </c:pt>
                      <c:pt idx="37">
                        <c:v>999</c:v>
                      </c:pt>
                      <c:pt idx="38">
                        <c:v>999</c:v>
                      </c:pt>
                      <c:pt idx="39">
                        <c:v>999</c:v>
                      </c:pt>
                      <c:pt idx="40">
                        <c:v>999</c:v>
                      </c:pt>
                      <c:pt idx="41">
                        <c:v>999</c:v>
                      </c:pt>
                      <c:pt idx="42">
                        <c:v>999</c:v>
                      </c:pt>
                      <c:pt idx="43">
                        <c:v>999</c:v>
                      </c:pt>
                      <c:pt idx="44">
                        <c:v>999</c:v>
                      </c:pt>
                      <c:pt idx="45">
                        <c:v>999</c:v>
                      </c:pt>
                      <c:pt idx="46">
                        <c:v>999</c:v>
                      </c:pt>
                      <c:pt idx="47">
                        <c:v>999</c:v>
                      </c:pt>
                      <c:pt idx="48">
                        <c:v>999</c:v>
                      </c:pt>
                      <c:pt idx="49">
                        <c:v>999</c:v>
                      </c:pt>
                      <c:pt idx="50">
                        <c:v>999</c:v>
                      </c:pt>
                      <c:pt idx="51">
                        <c:v>999</c:v>
                      </c:pt>
                      <c:pt idx="52">
                        <c:v>999</c:v>
                      </c:pt>
                      <c:pt idx="53">
                        <c:v>999</c:v>
                      </c:pt>
                      <c:pt idx="54">
                        <c:v>999</c:v>
                      </c:pt>
                      <c:pt idx="55">
                        <c:v>999</c:v>
                      </c:pt>
                      <c:pt idx="56">
                        <c:v>999</c:v>
                      </c:pt>
                      <c:pt idx="57">
                        <c:v>999</c:v>
                      </c:pt>
                      <c:pt idx="58">
                        <c:v>999</c:v>
                      </c:pt>
                      <c:pt idx="59">
                        <c:v>999</c:v>
                      </c:pt>
                      <c:pt idx="60">
                        <c:v>999</c:v>
                      </c:pt>
                      <c:pt idx="61">
                        <c:v>999</c:v>
                      </c:pt>
                      <c:pt idx="62">
                        <c:v>999</c:v>
                      </c:pt>
                      <c:pt idx="63">
                        <c:v>999</c:v>
                      </c:pt>
                      <c:pt idx="64">
                        <c:v>999</c:v>
                      </c:pt>
                      <c:pt idx="65">
                        <c:v>999</c:v>
                      </c:pt>
                      <c:pt idx="66">
                        <c:v>999</c:v>
                      </c:pt>
                      <c:pt idx="67">
                        <c:v>999</c:v>
                      </c:pt>
                      <c:pt idx="68">
                        <c:v>999</c:v>
                      </c:pt>
                      <c:pt idx="69">
                        <c:v>999</c:v>
                      </c:pt>
                      <c:pt idx="70">
                        <c:v>999</c:v>
                      </c:pt>
                      <c:pt idx="71">
                        <c:v>999</c:v>
                      </c:pt>
                      <c:pt idx="72">
                        <c:v>999</c:v>
                      </c:pt>
                      <c:pt idx="73">
                        <c:v>999</c:v>
                      </c:pt>
                      <c:pt idx="74">
                        <c:v>999</c:v>
                      </c:pt>
                      <c:pt idx="75">
                        <c:v>999</c:v>
                      </c:pt>
                      <c:pt idx="76">
                        <c:v>999</c:v>
                      </c:pt>
                      <c:pt idx="77">
                        <c:v>999</c:v>
                      </c:pt>
                      <c:pt idx="78">
                        <c:v>999</c:v>
                      </c:pt>
                      <c:pt idx="79">
                        <c:v>999</c:v>
                      </c:pt>
                      <c:pt idx="80">
                        <c:v>999</c:v>
                      </c:pt>
                      <c:pt idx="81">
                        <c:v>999</c:v>
                      </c:pt>
                      <c:pt idx="82">
                        <c:v>999</c:v>
                      </c:pt>
                      <c:pt idx="83">
                        <c:v>999</c:v>
                      </c:pt>
                      <c:pt idx="84">
                        <c:v>999</c:v>
                      </c:pt>
                      <c:pt idx="85">
                        <c:v>999</c:v>
                      </c:pt>
                      <c:pt idx="86">
                        <c:v>999</c:v>
                      </c:pt>
                      <c:pt idx="87">
                        <c:v>999</c:v>
                      </c:pt>
                      <c:pt idx="88">
                        <c:v>999</c:v>
                      </c:pt>
                      <c:pt idx="89">
                        <c:v>999</c:v>
                      </c:pt>
                      <c:pt idx="90">
                        <c:v>999</c:v>
                      </c:pt>
                      <c:pt idx="91">
                        <c:v>999</c:v>
                      </c:pt>
                      <c:pt idx="92">
                        <c:v>999</c:v>
                      </c:pt>
                      <c:pt idx="93">
                        <c:v>999</c:v>
                      </c:pt>
                      <c:pt idx="94">
                        <c:v>999</c:v>
                      </c:pt>
                      <c:pt idx="95">
                        <c:v>999</c:v>
                      </c:pt>
                      <c:pt idx="96">
                        <c:v>999</c:v>
                      </c:pt>
                      <c:pt idx="97">
                        <c:v>999</c:v>
                      </c:pt>
                      <c:pt idx="98">
                        <c:v>999</c:v>
                      </c:pt>
                      <c:pt idx="99">
                        <c:v>999</c:v>
                      </c:pt>
                      <c:pt idx="100">
                        <c:v>999</c:v>
                      </c:pt>
                      <c:pt idx="101">
                        <c:v>999</c:v>
                      </c:pt>
                      <c:pt idx="102">
                        <c:v>999</c:v>
                      </c:pt>
                      <c:pt idx="103">
                        <c:v>999</c:v>
                      </c:pt>
                      <c:pt idx="104">
                        <c:v>999</c:v>
                      </c:pt>
                      <c:pt idx="105">
                        <c:v>999</c:v>
                      </c:pt>
                      <c:pt idx="106">
                        <c:v>999</c:v>
                      </c:pt>
                      <c:pt idx="107">
                        <c:v>999</c:v>
                      </c:pt>
                      <c:pt idx="108">
                        <c:v>999</c:v>
                      </c:pt>
                      <c:pt idx="109">
                        <c:v>999</c:v>
                      </c:pt>
                      <c:pt idx="110">
                        <c:v>999</c:v>
                      </c:pt>
                      <c:pt idx="111">
                        <c:v>999</c:v>
                      </c:pt>
                      <c:pt idx="112">
                        <c:v>999</c:v>
                      </c:pt>
                      <c:pt idx="113">
                        <c:v>999</c:v>
                      </c:pt>
                      <c:pt idx="114">
                        <c:v>999</c:v>
                      </c:pt>
                      <c:pt idx="115">
                        <c:v>999</c:v>
                      </c:pt>
                      <c:pt idx="116">
                        <c:v>999</c:v>
                      </c:pt>
                      <c:pt idx="117">
                        <c:v>999</c:v>
                      </c:pt>
                      <c:pt idx="118">
                        <c:v>999</c:v>
                      </c:pt>
                      <c:pt idx="119">
                        <c:v>999</c:v>
                      </c:pt>
                      <c:pt idx="120">
                        <c:v>999</c:v>
                      </c:pt>
                      <c:pt idx="121">
                        <c:v>999</c:v>
                      </c:pt>
                      <c:pt idx="122">
                        <c:v>999</c:v>
                      </c:pt>
                      <c:pt idx="123">
                        <c:v>999</c:v>
                      </c:pt>
                      <c:pt idx="124">
                        <c:v>999</c:v>
                      </c:pt>
                      <c:pt idx="125">
                        <c:v>999</c:v>
                      </c:pt>
                      <c:pt idx="126">
                        <c:v>999</c:v>
                      </c:pt>
                      <c:pt idx="127">
                        <c:v>999</c:v>
                      </c:pt>
                      <c:pt idx="128">
                        <c:v>999</c:v>
                      </c:pt>
                      <c:pt idx="129">
                        <c:v>999</c:v>
                      </c:pt>
                      <c:pt idx="130">
                        <c:v>999</c:v>
                      </c:pt>
                      <c:pt idx="131">
                        <c:v>999</c:v>
                      </c:pt>
                      <c:pt idx="132">
                        <c:v>999</c:v>
                      </c:pt>
                      <c:pt idx="133">
                        <c:v>999</c:v>
                      </c:pt>
                      <c:pt idx="134">
                        <c:v>999</c:v>
                      </c:pt>
                      <c:pt idx="135">
                        <c:v>999</c:v>
                      </c:pt>
                      <c:pt idx="136">
                        <c:v>999</c:v>
                      </c:pt>
                      <c:pt idx="137">
                        <c:v>999</c:v>
                      </c:pt>
                      <c:pt idx="138">
                        <c:v>999</c:v>
                      </c:pt>
                      <c:pt idx="139">
                        <c:v>999</c:v>
                      </c:pt>
                      <c:pt idx="140">
                        <c:v>999</c:v>
                      </c:pt>
                      <c:pt idx="141">
                        <c:v>999</c:v>
                      </c:pt>
                      <c:pt idx="142">
                        <c:v>999</c:v>
                      </c:pt>
                      <c:pt idx="143">
                        <c:v>999</c:v>
                      </c:pt>
                      <c:pt idx="144">
                        <c:v>999</c:v>
                      </c:pt>
                      <c:pt idx="145">
                        <c:v>999</c:v>
                      </c:pt>
                      <c:pt idx="146">
                        <c:v>999</c:v>
                      </c:pt>
                      <c:pt idx="147">
                        <c:v>999</c:v>
                      </c:pt>
                      <c:pt idx="148">
                        <c:v>999</c:v>
                      </c:pt>
                      <c:pt idx="149">
                        <c:v>999</c:v>
                      </c:pt>
                      <c:pt idx="150">
                        <c:v>999</c:v>
                      </c:pt>
                      <c:pt idx="151">
                        <c:v>999</c:v>
                      </c:pt>
                      <c:pt idx="152">
                        <c:v>999</c:v>
                      </c:pt>
                      <c:pt idx="153">
                        <c:v>999</c:v>
                      </c:pt>
                      <c:pt idx="154">
                        <c:v>999</c:v>
                      </c:pt>
                      <c:pt idx="155">
                        <c:v>999</c:v>
                      </c:pt>
                      <c:pt idx="156">
                        <c:v>999</c:v>
                      </c:pt>
                      <c:pt idx="157">
                        <c:v>999</c:v>
                      </c:pt>
                      <c:pt idx="158">
                        <c:v>999</c:v>
                      </c:pt>
                      <c:pt idx="159">
                        <c:v>999</c:v>
                      </c:pt>
                      <c:pt idx="160">
                        <c:v>999</c:v>
                      </c:pt>
                      <c:pt idx="161">
                        <c:v>999</c:v>
                      </c:pt>
                      <c:pt idx="162">
                        <c:v>999</c:v>
                      </c:pt>
                      <c:pt idx="163">
                        <c:v>999</c:v>
                      </c:pt>
                      <c:pt idx="164">
                        <c:v>999</c:v>
                      </c:pt>
                      <c:pt idx="165">
                        <c:v>999</c:v>
                      </c:pt>
                      <c:pt idx="166">
                        <c:v>999</c:v>
                      </c:pt>
                      <c:pt idx="167">
                        <c:v>999</c:v>
                      </c:pt>
                      <c:pt idx="168">
                        <c:v>999</c:v>
                      </c:pt>
                      <c:pt idx="169">
                        <c:v>999</c:v>
                      </c:pt>
                      <c:pt idx="170">
                        <c:v>999</c:v>
                      </c:pt>
                      <c:pt idx="171">
                        <c:v>999</c:v>
                      </c:pt>
                      <c:pt idx="172">
                        <c:v>999</c:v>
                      </c:pt>
                      <c:pt idx="173">
                        <c:v>999</c:v>
                      </c:pt>
                      <c:pt idx="174">
                        <c:v>999</c:v>
                      </c:pt>
                      <c:pt idx="175">
                        <c:v>999</c:v>
                      </c:pt>
                      <c:pt idx="176">
                        <c:v>999</c:v>
                      </c:pt>
                      <c:pt idx="177">
                        <c:v>999</c:v>
                      </c:pt>
                      <c:pt idx="178">
                        <c:v>999</c:v>
                      </c:pt>
                      <c:pt idx="179">
                        <c:v>999</c:v>
                      </c:pt>
                      <c:pt idx="180">
                        <c:v>999</c:v>
                      </c:pt>
                      <c:pt idx="181">
                        <c:v>999</c:v>
                      </c:pt>
                      <c:pt idx="182">
                        <c:v>999</c:v>
                      </c:pt>
                      <c:pt idx="183">
                        <c:v>999</c:v>
                      </c:pt>
                      <c:pt idx="184">
                        <c:v>999</c:v>
                      </c:pt>
                      <c:pt idx="185">
                        <c:v>999</c:v>
                      </c:pt>
                      <c:pt idx="186">
                        <c:v>999</c:v>
                      </c:pt>
                      <c:pt idx="187">
                        <c:v>999</c:v>
                      </c:pt>
                      <c:pt idx="188">
                        <c:v>999</c:v>
                      </c:pt>
                      <c:pt idx="189">
                        <c:v>999</c:v>
                      </c:pt>
                      <c:pt idx="190">
                        <c:v>999</c:v>
                      </c:pt>
                      <c:pt idx="191">
                        <c:v>999</c:v>
                      </c:pt>
                      <c:pt idx="192">
                        <c:v>999</c:v>
                      </c:pt>
                      <c:pt idx="193">
                        <c:v>999</c:v>
                      </c:pt>
                      <c:pt idx="194">
                        <c:v>999</c:v>
                      </c:pt>
                      <c:pt idx="195">
                        <c:v>999</c:v>
                      </c:pt>
                      <c:pt idx="196">
                        <c:v>999</c:v>
                      </c:pt>
                      <c:pt idx="197">
                        <c:v>999</c:v>
                      </c:pt>
                      <c:pt idx="198">
                        <c:v>999</c:v>
                      </c:pt>
                      <c:pt idx="199">
                        <c:v>999</c:v>
                      </c:pt>
                      <c:pt idx="200">
                        <c:v>999</c:v>
                      </c:pt>
                      <c:pt idx="201">
                        <c:v>999</c:v>
                      </c:pt>
                      <c:pt idx="202">
                        <c:v>999</c:v>
                      </c:pt>
                      <c:pt idx="203">
                        <c:v>999</c:v>
                      </c:pt>
                      <c:pt idx="204">
                        <c:v>999</c:v>
                      </c:pt>
                      <c:pt idx="205">
                        <c:v>999</c:v>
                      </c:pt>
                      <c:pt idx="206">
                        <c:v>999</c:v>
                      </c:pt>
                      <c:pt idx="207">
                        <c:v>999</c:v>
                      </c:pt>
                      <c:pt idx="208">
                        <c:v>999</c:v>
                      </c:pt>
                      <c:pt idx="209">
                        <c:v>999</c:v>
                      </c:pt>
                      <c:pt idx="210">
                        <c:v>999</c:v>
                      </c:pt>
                      <c:pt idx="211">
                        <c:v>999</c:v>
                      </c:pt>
                      <c:pt idx="212">
                        <c:v>999</c:v>
                      </c:pt>
                      <c:pt idx="213">
                        <c:v>999</c:v>
                      </c:pt>
                      <c:pt idx="214">
                        <c:v>999</c:v>
                      </c:pt>
                      <c:pt idx="215">
                        <c:v>999</c:v>
                      </c:pt>
                      <c:pt idx="216">
                        <c:v>999</c:v>
                      </c:pt>
                      <c:pt idx="217">
                        <c:v>999</c:v>
                      </c:pt>
                      <c:pt idx="218">
                        <c:v>999</c:v>
                      </c:pt>
                      <c:pt idx="219">
                        <c:v>999</c:v>
                      </c:pt>
                      <c:pt idx="220">
                        <c:v>999</c:v>
                      </c:pt>
                      <c:pt idx="221">
                        <c:v>999</c:v>
                      </c:pt>
                      <c:pt idx="222">
                        <c:v>999</c:v>
                      </c:pt>
                      <c:pt idx="223">
                        <c:v>999</c:v>
                      </c:pt>
                      <c:pt idx="224">
                        <c:v>999</c:v>
                      </c:pt>
                      <c:pt idx="225">
                        <c:v>999</c:v>
                      </c:pt>
                      <c:pt idx="226">
                        <c:v>999</c:v>
                      </c:pt>
                      <c:pt idx="227">
                        <c:v>999</c:v>
                      </c:pt>
                      <c:pt idx="228">
                        <c:v>999</c:v>
                      </c:pt>
                      <c:pt idx="229">
                        <c:v>999</c:v>
                      </c:pt>
                      <c:pt idx="230">
                        <c:v>999</c:v>
                      </c:pt>
                      <c:pt idx="231">
                        <c:v>999</c:v>
                      </c:pt>
                      <c:pt idx="232">
                        <c:v>999</c:v>
                      </c:pt>
                      <c:pt idx="233">
                        <c:v>999</c:v>
                      </c:pt>
                      <c:pt idx="234">
                        <c:v>999</c:v>
                      </c:pt>
                      <c:pt idx="235">
                        <c:v>999</c:v>
                      </c:pt>
                      <c:pt idx="236">
                        <c:v>999</c:v>
                      </c:pt>
                      <c:pt idx="237">
                        <c:v>999</c:v>
                      </c:pt>
                      <c:pt idx="238">
                        <c:v>999</c:v>
                      </c:pt>
                      <c:pt idx="239">
                        <c:v>999</c:v>
                      </c:pt>
                      <c:pt idx="240">
                        <c:v>999</c:v>
                      </c:pt>
                      <c:pt idx="241">
                        <c:v>999</c:v>
                      </c:pt>
                      <c:pt idx="242">
                        <c:v>999</c:v>
                      </c:pt>
                      <c:pt idx="243">
                        <c:v>999</c:v>
                      </c:pt>
                      <c:pt idx="244">
                        <c:v>999</c:v>
                      </c:pt>
                      <c:pt idx="245">
                        <c:v>999</c:v>
                      </c:pt>
                      <c:pt idx="246">
                        <c:v>999</c:v>
                      </c:pt>
                      <c:pt idx="247">
                        <c:v>999</c:v>
                      </c:pt>
                      <c:pt idx="248">
                        <c:v>999</c:v>
                      </c:pt>
                      <c:pt idx="249">
                        <c:v>999</c:v>
                      </c:pt>
                      <c:pt idx="250">
                        <c:v>999</c:v>
                      </c:pt>
                      <c:pt idx="251">
                        <c:v>999</c:v>
                      </c:pt>
                      <c:pt idx="252">
                        <c:v>999</c:v>
                      </c:pt>
                      <c:pt idx="253">
                        <c:v>999</c:v>
                      </c:pt>
                      <c:pt idx="254">
                        <c:v>999</c:v>
                      </c:pt>
                      <c:pt idx="255">
                        <c:v>999</c:v>
                      </c:pt>
                      <c:pt idx="256">
                        <c:v>999</c:v>
                      </c:pt>
                      <c:pt idx="257">
                        <c:v>999</c:v>
                      </c:pt>
                      <c:pt idx="258">
                        <c:v>999</c:v>
                      </c:pt>
                      <c:pt idx="259">
                        <c:v>999</c:v>
                      </c:pt>
                      <c:pt idx="260">
                        <c:v>999</c:v>
                      </c:pt>
                      <c:pt idx="261">
                        <c:v>999</c:v>
                      </c:pt>
                      <c:pt idx="262">
                        <c:v>999</c:v>
                      </c:pt>
                      <c:pt idx="263">
                        <c:v>999</c:v>
                      </c:pt>
                      <c:pt idx="264">
                        <c:v>999</c:v>
                      </c:pt>
                      <c:pt idx="265">
                        <c:v>999</c:v>
                      </c:pt>
                      <c:pt idx="266">
                        <c:v>999</c:v>
                      </c:pt>
                      <c:pt idx="267">
                        <c:v>999</c:v>
                      </c:pt>
                      <c:pt idx="268">
                        <c:v>999</c:v>
                      </c:pt>
                      <c:pt idx="269">
                        <c:v>999</c:v>
                      </c:pt>
                      <c:pt idx="270">
                        <c:v>999</c:v>
                      </c:pt>
                      <c:pt idx="271">
                        <c:v>999</c:v>
                      </c:pt>
                      <c:pt idx="272">
                        <c:v>999</c:v>
                      </c:pt>
                      <c:pt idx="273">
                        <c:v>999</c:v>
                      </c:pt>
                      <c:pt idx="274">
                        <c:v>999</c:v>
                      </c:pt>
                      <c:pt idx="275">
                        <c:v>999</c:v>
                      </c:pt>
                      <c:pt idx="276">
                        <c:v>999</c:v>
                      </c:pt>
                      <c:pt idx="277">
                        <c:v>999</c:v>
                      </c:pt>
                      <c:pt idx="278">
                        <c:v>999</c:v>
                      </c:pt>
                      <c:pt idx="279">
                        <c:v>999</c:v>
                      </c:pt>
                      <c:pt idx="280">
                        <c:v>999</c:v>
                      </c:pt>
                      <c:pt idx="281">
                        <c:v>999</c:v>
                      </c:pt>
                      <c:pt idx="282">
                        <c:v>999</c:v>
                      </c:pt>
                      <c:pt idx="283">
                        <c:v>999</c:v>
                      </c:pt>
                      <c:pt idx="284">
                        <c:v>999</c:v>
                      </c:pt>
                      <c:pt idx="285">
                        <c:v>999</c:v>
                      </c:pt>
                      <c:pt idx="286">
                        <c:v>999</c:v>
                      </c:pt>
                      <c:pt idx="287">
                        <c:v>999</c:v>
                      </c:pt>
                      <c:pt idx="288">
                        <c:v>999</c:v>
                      </c:pt>
                      <c:pt idx="289">
                        <c:v>999</c:v>
                      </c:pt>
                      <c:pt idx="290">
                        <c:v>999</c:v>
                      </c:pt>
                      <c:pt idx="291">
                        <c:v>999</c:v>
                      </c:pt>
                      <c:pt idx="292">
                        <c:v>999</c:v>
                      </c:pt>
                      <c:pt idx="293">
                        <c:v>999</c:v>
                      </c:pt>
                      <c:pt idx="294">
                        <c:v>999</c:v>
                      </c:pt>
                      <c:pt idx="295">
                        <c:v>999</c:v>
                      </c:pt>
                      <c:pt idx="296">
                        <c:v>999</c:v>
                      </c:pt>
                      <c:pt idx="297">
                        <c:v>999</c:v>
                      </c:pt>
                      <c:pt idx="298">
                        <c:v>999</c:v>
                      </c:pt>
                      <c:pt idx="299">
                        <c:v>999</c:v>
                      </c:pt>
                      <c:pt idx="300">
                        <c:v>999</c:v>
                      </c:pt>
                      <c:pt idx="301">
                        <c:v>999</c:v>
                      </c:pt>
                      <c:pt idx="302">
                        <c:v>999</c:v>
                      </c:pt>
                      <c:pt idx="303">
                        <c:v>999</c:v>
                      </c:pt>
                      <c:pt idx="304">
                        <c:v>999</c:v>
                      </c:pt>
                      <c:pt idx="305">
                        <c:v>999</c:v>
                      </c:pt>
                      <c:pt idx="306">
                        <c:v>999</c:v>
                      </c:pt>
                      <c:pt idx="307">
                        <c:v>999</c:v>
                      </c:pt>
                      <c:pt idx="308">
                        <c:v>999</c:v>
                      </c:pt>
                      <c:pt idx="309">
                        <c:v>999</c:v>
                      </c:pt>
                      <c:pt idx="310">
                        <c:v>999</c:v>
                      </c:pt>
                      <c:pt idx="311">
                        <c:v>999</c:v>
                      </c:pt>
                      <c:pt idx="312">
                        <c:v>999</c:v>
                      </c:pt>
                      <c:pt idx="313">
                        <c:v>999</c:v>
                      </c:pt>
                      <c:pt idx="314">
                        <c:v>999</c:v>
                      </c:pt>
                      <c:pt idx="315">
                        <c:v>999</c:v>
                      </c:pt>
                      <c:pt idx="316">
                        <c:v>999</c:v>
                      </c:pt>
                      <c:pt idx="317">
                        <c:v>999</c:v>
                      </c:pt>
                      <c:pt idx="318">
                        <c:v>999</c:v>
                      </c:pt>
                      <c:pt idx="319">
                        <c:v>999</c:v>
                      </c:pt>
                      <c:pt idx="320">
                        <c:v>999</c:v>
                      </c:pt>
                      <c:pt idx="321">
                        <c:v>999</c:v>
                      </c:pt>
                      <c:pt idx="322">
                        <c:v>999</c:v>
                      </c:pt>
                      <c:pt idx="323">
                        <c:v>999</c:v>
                      </c:pt>
                      <c:pt idx="324">
                        <c:v>999</c:v>
                      </c:pt>
                      <c:pt idx="325">
                        <c:v>999</c:v>
                      </c:pt>
                      <c:pt idx="326">
                        <c:v>999</c:v>
                      </c:pt>
                      <c:pt idx="327">
                        <c:v>999</c:v>
                      </c:pt>
                      <c:pt idx="328">
                        <c:v>999</c:v>
                      </c:pt>
                      <c:pt idx="329">
                        <c:v>999</c:v>
                      </c:pt>
                      <c:pt idx="330">
                        <c:v>999</c:v>
                      </c:pt>
                      <c:pt idx="331">
                        <c:v>999</c:v>
                      </c:pt>
                      <c:pt idx="332">
                        <c:v>999</c:v>
                      </c:pt>
                      <c:pt idx="333">
                        <c:v>999</c:v>
                      </c:pt>
                      <c:pt idx="334">
                        <c:v>999</c:v>
                      </c:pt>
                      <c:pt idx="335">
                        <c:v>999</c:v>
                      </c:pt>
                      <c:pt idx="336">
                        <c:v>999</c:v>
                      </c:pt>
                      <c:pt idx="337">
                        <c:v>999</c:v>
                      </c:pt>
                      <c:pt idx="338">
                        <c:v>999</c:v>
                      </c:pt>
                      <c:pt idx="339">
                        <c:v>999</c:v>
                      </c:pt>
                      <c:pt idx="340">
                        <c:v>999</c:v>
                      </c:pt>
                      <c:pt idx="341">
                        <c:v>999</c:v>
                      </c:pt>
                      <c:pt idx="342">
                        <c:v>999</c:v>
                      </c:pt>
                      <c:pt idx="343">
                        <c:v>999</c:v>
                      </c:pt>
                      <c:pt idx="344">
                        <c:v>999</c:v>
                      </c:pt>
                      <c:pt idx="345">
                        <c:v>999</c:v>
                      </c:pt>
                      <c:pt idx="346">
                        <c:v>999</c:v>
                      </c:pt>
                      <c:pt idx="347">
                        <c:v>999</c:v>
                      </c:pt>
                      <c:pt idx="348">
                        <c:v>999</c:v>
                      </c:pt>
                      <c:pt idx="349">
                        <c:v>999</c:v>
                      </c:pt>
                      <c:pt idx="350">
                        <c:v>999</c:v>
                      </c:pt>
                      <c:pt idx="351">
                        <c:v>999</c:v>
                      </c:pt>
                      <c:pt idx="352">
                        <c:v>999</c:v>
                      </c:pt>
                      <c:pt idx="353">
                        <c:v>999</c:v>
                      </c:pt>
                      <c:pt idx="354">
                        <c:v>999</c:v>
                      </c:pt>
                      <c:pt idx="355">
                        <c:v>999</c:v>
                      </c:pt>
                      <c:pt idx="356">
                        <c:v>999</c:v>
                      </c:pt>
                      <c:pt idx="357">
                        <c:v>999</c:v>
                      </c:pt>
                      <c:pt idx="358">
                        <c:v>999</c:v>
                      </c:pt>
                      <c:pt idx="359">
                        <c:v>999</c:v>
                      </c:pt>
                      <c:pt idx="360">
                        <c:v>999</c:v>
                      </c:pt>
                      <c:pt idx="361">
                        <c:v>999</c:v>
                      </c:pt>
                      <c:pt idx="362">
                        <c:v>999</c:v>
                      </c:pt>
                      <c:pt idx="363">
                        <c:v>999</c:v>
                      </c:pt>
                      <c:pt idx="364">
                        <c:v>999</c:v>
                      </c:pt>
                      <c:pt idx="365">
                        <c:v>999</c:v>
                      </c:pt>
                      <c:pt idx="366">
                        <c:v>999</c:v>
                      </c:pt>
                      <c:pt idx="367">
                        <c:v>999</c:v>
                      </c:pt>
                      <c:pt idx="368">
                        <c:v>999</c:v>
                      </c:pt>
                      <c:pt idx="369">
                        <c:v>999</c:v>
                      </c:pt>
                      <c:pt idx="370">
                        <c:v>999</c:v>
                      </c:pt>
                      <c:pt idx="371">
                        <c:v>999</c:v>
                      </c:pt>
                      <c:pt idx="372">
                        <c:v>999</c:v>
                      </c:pt>
                      <c:pt idx="373">
                        <c:v>999</c:v>
                      </c:pt>
                      <c:pt idx="374">
                        <c:v>999</c:v>
                      </c:pt>
                      <c:pt idx="375">
                        <c:v>999</c:v>
                      </c:pt>
                      <c:pt idx="376">
                        <c:v>999</c:v>
                      </c:pt>
                      <c:pt idx="377">
                        <c:v>999</c:v>
                      </c:pt>
                      <c:pt idx="378">
                        <c:v>999</c:v>
                      </c:pt>
                      <c:pt idx="379">
                        <c:v>999</c:v>
                      </c:pt>
                      <c:pt idx="380">
                        <c:v>999</c:v>
                      </c:pt>
                      <c:pt idx="381">
                        <c:v>999</c:v>
                      </c:pt>
                      <c:pt idx="382">
                        <c:v>999</c:v>
                      </c:pt>
                      <c:pt idx="383">
                        <c:v>999</c:v>
                      </c:pt>
                      <c:pt idx="384">
                        <c:v>999</c:v>
                      </c:pt>
                      <c:pt idx="385">
                        <c:v>999</c:v>
                      </c:pt>
                      <c:pt idx="386">
                        <c:v>999</c:v>
                      </c:pt>
                      <c:pt idx="387">
                        <c:v>999</c:v>
                      </c:pt>
                      <c:pt idx="388">
                        <c:v>999</c:v>
                      </c:pt>
                      <c:pt idx="389">
                        <c:v>999</c:v>
                      </c:pt>
                      <c:pt idx="390">
                        <c:v>999</c:v>
                      </c:pt>
                      <c:pt idx="391">
                        <c:v>999</c:v>
                      </c:pt>
                      <c:pt idx="392">
                        <c:v>999</c:v>
                      </c:pt>
                      <c:pt idx="393">
                        <c:v>999</c:v>
                      </c:pt>
                      <c:pt idx="394">
                        <c:v>999</c:v>
                      </c:pt>
                      <c:pt idx="395">
                        <c:v>999</c:v>
                      </c:pt>
                      <c:pt idx="396">
                        <c:v>999</c:v>
                      </c:pt>
                      <c:pt idx="397">
                        <c:v>999</c:v>
                      </c:pt>
                      <c:pt idx="398">
                        <c:v>999</c:v>
                      </c:pt>
                      <c:pt idx="399">
                        <c:v>999</c:v>
                      </c:pt>
                      <c:pt idx="400">
                        <c:v>999</c:v>
                      </c:pt>
                      <c:pt idx="401">
                        <c:v>999</c:v>
                      </c:pt>
                      <c:pt idx="402">
                        <c:v>999</c:v>
                      </c:pt>
                      <c:pt idx="403">
                        <c:v>999</c:v>
                      </c:pt>
                      <c:pt idx="404">
                        <c:v>999</c:v>
                      </c:pt>
                      <c:pt idx="405">
                        <c:v>999</c:v>
                      </c:pt>
                      <c:pt idx="406">
                        <c:v>999</c:v>
                      </c:pt>
                      <c:pt idx="407">
                        <c:v>999</c:v>
                      </c:pt>
                      <c:pt idx="408">
                        <c:v>999</c:v>
                      </c:pt>
                      <c:pt idx="409">
                        <c:v>999</c:v>
                      </c:pt>
                      <c:pt idx="410">
                        <c:v>999</c:v>
                      </c:pt>
                      <c:pt idx="411">
                        <c:v>999</c:v>
                      </c:pt>
                      <c:pt idx="412">
                        <c:v>999</c:v>
                      </c:pt>
                      <c:pt idx="413">
                        <c:v>999</c:v>
                      </c:pt>
                      <c:pt idx="414">
                        <c:v>999</c:v>
                      </c:pt>
                      <c:pt idx="415">
                        <c:v>999</c:v>
                      </c:pt>
                      <c:pt idx="416">
                        <c:v>999</c:v>
                      </c:pt>
                      <c:pt idx="417">
                        <c:v>999</c:v>
                      </c:pt>
                      <c:pt idx="418">
                        <c:v>999</c:v>
                      </c:pt>
                      <c:pt idx="419">
                        <c:v>999</c:v>
                      </c:pt>
                      <c:pt idx="420">
                        <c:v>999</c:v>
                      </c:pt>
                      <c:pt idx="421">
                        <c:v>999</c:v>
                      </c:pt>
                      <c:pt idx="422">
                        <c:v>999</c:v>
                      </c:pt>
                      <c:pt idx="423">
                        <c:v>999</c:v>
                      </c:pt>
                      <c:pt idx="424">
                        <c:v>999</c:v>
                      </c:pt>
                      <c:pt idx="425">
                        <c:v>999</c:v>
                      </c:pt>
                      <c:pt idx="426">
                        <c:v>999</c:v>
                      </c:pt>
                      <c:pt idx="427">
                        <c:v>999</c:v>
                      </c:pt>
                      <c:pt idx="428">
                        <c:v>999</c:v>
                      </c:pt>
                      <c:pt idx="429">
                        <c:v>999</c:v>
                      </c:pt>
                      <c:pt idx="430">
                        <c:v>999</c:v>
                      </c:pt>
                      <c:pt idx="431">
                        <c:v>999</c:v>
                      </c:pt>
                      <c:pt idx="432">
                        <c:v>999</c:v>
                      </c:pt>
                      <c:pt idx="433">
                        <c:v>999</c:v>
                      </c:pt>
                      <c:pt idx="434">
                        <c:v>999</c:v>
                      </c:pt>
                      <c:pt idx="435">
                        <c:v>999</c:v>
                      </c:pt>
                      <c:pt idx="436">
                        <c:v>999</c:v>
                      </c:pt>
                      <c:pt idx="437">
                        <c:v>999</c:v>
                      </c:pt>
                      <c:pt idx="438">
                        <c:v>999</c:v>
                      </c:pt>
                      <c:pt idx="439">
                        <c:v>999</c:v>
                      </c:pt>
                      <c:pt idx="440">
                        <c:v>999</c:v>
                      </c:pt>
                      <c:pt idx="441">
                        <c:v>999</c:v>
                      </c:pt>
                      <c:pt idx="442">
                        <c:v>999</c:v>
                      </c:pt>
                      <c:pt idx="443">
                        <c:v>999</c:v>
                      </c:pt>
                      <c:pt idx="444">
                        <c:v>999</c:v>
                      </c:pt>
                      <c:pt idx="445">
                        <c:v>999</c:v>
                      </c:pt>
                      <c:pt idx="446">
                        <c:v>999</c:v>
                      </c:pt>
                      <c:pt idx="447">
                        <c:v>999</c:v>
                      </c:pt>
                      <c:pt idx="448">
                        <c:v>999</c:v>
                      </c:pt>
                      <c:pt idx="449">
                        <c:v>999</c:v>
                      </c:pt>
                      <c:pt idx="450">
                        <c:v>999</c:v>
                      </c:pt>
                      <c:pt idx="451">
                        <c:v>999</c:v>
                      </c:pt>
                      <c:pt idx="452">
                        <c:v>999</c:v>
                      </c:pt>
                      <c:pt idx="453">
                        <c:v>999</c:v>
                      </c:pt>
                      <c:pt idx="454">
                        <c:v>999</c:v>
                      </c:pt>
                      <c:pt idx="455">
                        <c:v>999</c:v>
                      </c:pt>
                      <c:pt idx="456">
                        <c:v>999</c:v>
                      </c:pt>
                      <c:pt idx="457">
                        <c:v>999</c:v>
                      </c:pt>
                      <c:pt idx="458">
                        <c:v>999</c:v>
                      </c:pt>
                      <c:pt idx="459">
                        <c:v>999</c:v>
                      </c:pt>
                      <c:pt idx="460">
                        <c:v>999</c:v>
                      </c:pt>
                      <c:pt idx="461">
                        <c:v>999</c:v>
                      </c:pt>
                      <c:pt idx="462">
                        <c:v>999</c:v>
                      </c:pt>
                      <c:pt idx="463">
                        <c:v>999</c:v>
                      </c:pt>
                      <c:pt idx="464">
                        <c:v>999</c:v>
                      </c:pt>
                      <c:pt idx="465">
                        <c:v>999</c:v>
                      </c:pt>
                      <c:pt idx="466">
                        <c:v>999</c:v>
                      </c:pt>
                      <c:pt idx="467">
                        <c:v>999</c:v>
                      </c:pt>
                      <c:pt idx="468">
                        <c:v>999</c:v>
                      </c:pt>
                      <c:pt idx="469">
                        <c:v>999</c:v>
                      </c:pt>
                      <c:pt idx="470">
                        <c:v>999</c:v>
                      </c:pt>
                      <c:pt idx="471">
                        <c:v>999</c:v>
                      </c:pt>
                      <c:pt idx="472">
                        <c:v>999</c:v>
                      </c:pt>
                      <c:pt idx="473">
                        <c:v>999</c:v>
                      </c:pt>
                      <c:pt idx="474">
                        <c:v>999</c:v>
                      </c:pt>
                      <c:pt idx="475">
                        <c:v>999</c:v>
                      </c:pt>
                      <c:pt idx="476">
                        <c:v>999</c:v>
                      </c:pt>
                      <c:pt idx="477">
                        <c:v>999</c:v>
                      </c:pt>
                      <c:pt idx="478">
                        <c:v>999</c:v>
                      </c:pt>
                      <c:pt idx="479">
                        <c:v>999</c:v>
                      </c:pt>
                      <c:pt idx="480">
                        <c:v>999</c:v>
                      </c:pt>
                      <c:pt idx="481">
                        <c:v>999</c:v>
                      </c:pt>
                      <c:pt idx="482">
                        <c:v>999</c:v>
                      </c:pt>
                      <c:pt idx="483">
                        <c:v>999</c:v>
                      </c:pt>
                      <c:pt idx="484">
                        <c:v>999</c:v>
                      </c:pt>
                      <c:pt idx="485">
                        <c:v>999</c:v>
                      </c:pt>
                      <c:pt idx="486">
                        <c:v>999</c:v>
                      </c:pt>
                      <c:pt idx="487">
                        <c:v>999</c:v>
                      </c:pt>
                      <c:pt idx="488">
                        <c:v>999</c:v>
                      </c:pt>
                      <c:pt idx="489">
                        <c:v>999</c:v>
                      </c:pt>
                      <c:pt idx="490">
                        <c:v>999</c:v>
                      </c:pt>
                      <c:pt idx="491">
                        <c:v>999</c:v>
                      </c:pt>
                      <c:pt idx="492">
                        <c:v>999</c:v>
                      </c:pt>
                      <c:pt idx="493">
                        <c:v>999</c:v>
                      </c:pt>
                      <c:pt idx="494">
                        <c:v>999</c:v>
                      </c:pt>
                      <c:pt idx="495">
                        <c:v>999</c:v>
                      </c:pt>
                      <c:pt idx="496">
                        <c:v>999</c:v>
                      </c:pt>
                      <c:pt idx="497">
                        <c:v>999</c:v>
                      </c:pt>
                      <c:pt idx="498">
                        <c:v>999</c:v>
                      </c:pt>
                      <c:pt idx="499">
                        <c:v>999</c:v>
                      </c:pt>
                      <c:pt idx="500">
                        <c:v>999</c:v>
                      </c:pt>
                      <c:pt idx="501">
                        <c:v>999</c:v>
                      </c:pt>
                      <c:pt idx="502">
                        <c:v>999</c:v>
                      </c:pt>
                      <c:pt idx="503">
                        <c:v>999</c:v>
                      </c:pt>
                      <c:pt idx="504">
                        <c:v>999</c:v>
                      </c:pt>
                      <c:pt idx="505">
                        <c:v>999</c:v>
                      </c:pt>
                      <c:pt idx="506">
                        <c:v>999</c:v>
                      </c:pt>
                      <c:pt idx="507">
                        <c:v>999</c:v>
                      </c:pt>
                      <c:pt idx="508">
                        <c:v>999</c:v>
                      </c:pt>
                      <c:pt idx="509">
                        <c:v>999</c:v>
                      </c:pt>
                      <c:pt idx="510">
                        <c:v>999</c:v>
                      </c:pt>
                      <c:pt idx="511">
                        <c:v>999</c:v>
                      </c:pt>
                      <c:pt idx="512">
                        <c:v>999</c:v>
                      </c:pt>
                      <c:pt idx="513">
                        <c:v>999</c:v>
                      </c:pt>
                      <c:pt idx="514">
                        <c:v>999</c:v>
                      </c:pt>
                      <c:pt idx="515">
                        <c:v>999</c:v>
                      </c:pt>
                      <c:pt idx="516">
                        <c:v>999</c:v>
                      </c:pt>
                      <c:pt idx="517">
                        <c:v>999</c:v>
                      </c:pt>
                      <c:pt idx="518">
                        <c:v>999</c:v>
                      </c:pt>
                      <c:pt idx="519">
                        <c:v>999</c:v>
                      </c:pt>
                      <c:pt idx="520">
                        <c:v>999</c:v>
                      </c:pt>
                      <c:pt idx="521">
                        <c:v>999</c:v>
                      </c:pt>
                      <c:pt idx="522">
                        <c:v>999</c:v>
                      </c:pt>
                      <c:pt idx="523">
                        <c:v>999</c:v>
                      </c:pt>
                      <c:pt idx="524">
                        <c:v>999</c:v>
                      </c:pt>
                      <c:pt idx="525">
                        <c:v>999</c:v>
                      </c:pt>
                      <c:pt idx="526">
                        <c:v>999</c:v>
                      </c:pt>
                      <c:pt idx="527">
                        <c:v>999</c:v>
                      </c:pt>
                      <c:pt idx="528">
                        <c:v>999</c:v>
                      </c:pt>
                      <c:pt idx="529">
                        <c:v>999</c:v>
                      </c:pt>
                      <c:pt idx="530">
                        <c:v>999</c:v>
                      </c:pt>
                      <c:pt idx="531">
                        <c:v>999</c:v>
                      </c:pt>
                      <c:pt idx="532">
                        <c:v>999</c:v>
                      </c:pt>
                      <c:pt idx="533">
                        <c:v>999</c:v>
                      </c:pt>
                      <c:pt idx="534">
                        <c:v>999</c:v>
                      </c:pt>
                      <c:pt idx="535">
                        <c:v>999</c:v>
                      </c:pt>
                      <c:pt idx="536">
                        <c:v>999</c:v>
                      </c:pt>
                      <c:pt idx="537">
                        <c:v>999</c:v>
                      </c:pt>
                      <c:pt idx="538">
                        <c:v>999</c:v>
                      </c:pt>
                      <c:pt idx="539">
                        <c:v>999</c:v>
                      </c:pt>
                      <c:pt idx="540">
                        <c:v>999</c:v>
                      </c:pt>
                      <c:pt idx="541">
                        <c:v>999</c:v>
                      </c:pt>
                      <c:pt idx="542">
                        <c:v>999</c:v>
                      </c:pt>
                      <c:pt idx="543">
                        <c:v>999</c:v>
                      </c:pt>
                      <c:pt idx="544">
                        <c:v>999</c:v>
                      </c:pt>
                      <c:pt idx="545">
                        <c:v>999</c:v>
                      </c:pt>
                      <c:pt idx="546">
                        <c:v>999</c:v>
                      </c:pt>
                      <c:pt idx="547">
                        <c:v>999</c:v>
                      </c:pt>
                      <c:pt idx="548">
                        <c:v>999</c:v>
                      </c:pt>
                      <c:pt idx="549">
                        <c:v>999</c:v>
                      </c:pt>
                      <c:pt idx="550">
                        <c:v>999</c:v>
                      </c:pt>
                      <c:pt idx="551">
                        <c:v>999</c:v>
                      </c:pt>
                      <c:pt idx="552">
                        <c:v>999</c:v>
                      </c:pt>
                      <c:pt idx="553">
                        <c:v>999</c:v>
                      </c:pt>
                      <c:pt idx="554">
                        <c:v>999</c:v>
                      </c:pt>
                      <c:pt idx="555">
                        <c:v>999</c:v>
                      </c:pt>
                      <c:pt idx="556">
                        <c:v>999</c:v>
                      </c:pt>
                      <c:pt idx="557">
                        <c:v>999</c:v>
                      </c:pt>
                      <c:pt idx="558">
                        <c:v>999</c:v>
                      </c:pt>
                      <c:pt idx="559">
                        <c:v>999</c:v>
                      </c:pt>
                      <c:pt idx="560">
                        <c:v>999</c:v>
                      </c:pt>
                      <c:pt idx="561">
                        <c:v>999</c:v>
                      </c:pt>
                      <c:pt idx="562">
                        <c:v>999</c:v>
                      </c:pt>
                      <c:pt idx="563">
                        <c:v>999</c:v>
                      </c:pt>
                      <c:pt idx="564">
                        <c:v>999</c:v>
                      </c:pt>
                      <c:pt idx="565">
                        <c:v>999</c:v>
                      </c:pt>
                      <c:pt idx="566">
                        <c:v>999</c:v>
                      </c:pt>
                      <c:pt idx="567">
                        <c:v>999</c:v>
                      </c:pt>
                      <c:pt idx="568">
                        <c:v>999</c:v>
                      </c:pt>
                      <c:pt idx="569">
                        <c:v>999</c:v>
                      </c:pt>
                      <c:pt idx="570">
                        <c:v>999</c:v>
                      </c:pt>
                      <c:pt idx="571">
                        <c:v>999</c:v>
                      </c:pt>
                      <c:pt idx="572">
                        <c:v>999</c:v>
                      </c:pt>
                      <c:pt idx="573">
                        <c:v>999</c:v>
                      </c:pt>
                      <c:pt idx="574">
                        <c:v>999</c:v>
                      </c:pt>
                      <c:pt idx="575">
                        <c:v>999</c:v>
                      </c:pt>
                      <c:pt idx="576">
                        <c:v>999</c:v>
                      </c:pt>
                      <c:pt idx="577">
                        <c:v>999</c:v>
                      </c:pt>
                      <c:pt idx="578">
                        <c:v>999</c:v>
                      </c:pt>
                      <c:pt idx="579">
                        <c:v>999</c:v>
                      </c:pt>
                      <c:pt idx="580">
                        <c:v>999</c:v>
                      </c:pt>
                      <c:pt idx="581">
                        <c:v>999</c:v>
                      </c:pt>
                      <c:pt idx="582">
                        <c:v>999</c:v>
                      </c:pt>
                      <c:pt idx="583">
                        <c:v>999</c:v>
                      </c:pt>
                      <c:pt idx="584">
                        <c:v>999</c:v>
                      </c:pt>
                      <c:pt idx="585">
                        <c:v>999</c:v>
                      </c:pt>
                      <c:pt idx="586">
                        <c:v>999</c:v>
                      </c:pt>
                      <c:pt idx="587">
                        <c:v>999</c:v>
                      </c:pt>
                      <c:pt idx="588">
                        <c:v>999</c:v>
                      </c:pt>
                      <c:pt idx="589">
                        <c:v>999</c:v>
                      </c:pt>
                      <c:pt idx="590">
                        <c:v>999</c:v>
                      </c:pt>
                      <c:pt idx="591">
                        <c:v>999</c:v>
                      </c:pt>
                      <c:pt idx="592">
                        <c:v>999</c:v>
                      </c:pt>
                      <c:pt idx="593">
                        <c:v>999</c:v>
                      </c:pt>
                      <c:pt idx="594">
                        <c:v>999</c:v>
                      </c:pt>
                      <c:pt idx="595">
                        <c:v>999</c:v>
                      </c:pt>
                      <c:pt idx="596">
                        <c:v>999</c:v>
                      </c:pt>
                      <c:pt idx="597">
                        <c:v>999</c:v>
                      </c:pt>
                      <c:pt idx="598">
                        <c:v>999</c:v>
                      </c:pt>
                      <c:pt idx="599">
                        <c:v>999</c:v>
                      </c:pt>
                      <c:pt idx="600">
                        <c:v>999</c:v>
                      </c:pt>
                      <c:pt idx="601">
                        <c:v>999</c:v>
                      </c:pt>
                      <c:pt idx="602">
                        <c:v>999</c:v>
                      </c:pt>
                      <c:pt idx="603">
                        <c:v>999</c:v>
                      </c:pt>
                      <c:pt idx="604">
                        <c:v>999</c:v>
                      </c:pt>
                      <c:pt idx="605">
                        <c:v>999</c:v>
                      </c:pt>
                      <c:pt idx="606">
                        <c:v>999</c:v>
                      </c:pt>
                      <c:pt idx="607">
                        <c:v>999</c:v>
                      </c:pt>
                      <c:pt idx="608">
                        <c:v>999</c:v>
                      </c:pt>
                      <c:pt idx="609">
                        <c:v>999</c:v>
                      </c:pt>
                      <c:pt idx="610">
                        <c:v>999</c:v>
                      </c:pt>
                      <c:pt idx="611">
                        <c:v>999</c:v>
                      </c:pt>
                      <c:pt idx="612">
                        <c:v>999</c:v>
                      </c:pt>
                      <c:pt idx="613">
                        <c:v>999</c:v>
                      </c:pt>
                      <c:pt idx="614">
                        <c:v>999</c:v>
                      </c:pt>
                      <c:pt idx="615">
                        <c:v>999</c:v>
                      </c:pt>
                      <c:pt idx="616">
                        <c:v>999</c:v>
                      </c:pt>
                      <c:pt idx="617">
                        <c:v>999</c:v>
                      </c:pt>
                      <c:pt idx="618">
                        <c:v>999</c:v>
                      </c:pt>
                      <c:pt idx="619">
                        <c:v>999</c:v>
                      </c:pt>
                      <c:pt idx="620">
                        <c:v>999</c:v>
                      </c:pt>
                      <c:pt idx="621">
                        <c:v>999</c:v>
                      </c:pt>
                      <c:pt idx="622">
                        <c:v>999</c:v>
                      </c:pt>
                      <c:pt idx="623">
                        <c:v>999</c:v>
                      </c:pt>
                      <c:pt idx="624">
                        <c:v>999</c:v>
                      </c:pt>
                      <c:pt idx="625">
                        <c:v>999</c:v>
                      </c:pt>
                      <c:pt idx="626">
                        <c:v>999</c:v>
                      </c:pt>
                      <c:pt idx="627">
                        <c:v>999</c:v>
                      </c:pt>
                      <c:pt idx="628">
                        <c:v>999</c:v>
                      </c:pt>
                      <c:pt idx="629">
                        <c:v>999</c:v>
                      </c:pt>
                      <c:pt idx="630">
                        <c:v>999</c:v>
                      </c:pt>
                      <c:pt idx="631">
                        <c:v>999</c:v>
                      </c:pt>
                      <c:pt idx="632">
                        <c:v>999</c:v>
                      </c:pt>
                      <c:pt idx="633">
                        <c:v>999</c:v>
                      </c:pt>
                      <c:pt idx="634">
                        <c:v>999</c:v>
                      </c:pt>
                      <c:pt idx="635">
                        <c:v>999</c:v>
                      </c:pt>
                      <c:pt idx="636">
                        <c:v>999</c:v>
                      </c:pt>
                      <c:pt idx="637">
                        <c:v>999</c:v>
                      </c:pt>
                      <c:pt idx="638">
                        <c:v>999</c:v>
                      </c:pt>
                      <c:pt idx="639">
                        <c:v>999</c:v>
                      </c:pt>
                      <c:pt idx="640">
                        <c:v>999</c:v>
                      </c:pt>
                      <c:pt idx="641">
                        <c:v>999</c:v>
                      </c:pt>
                      <c:pt idx="642">
                        <c:v>999</c:v>
                      </c:pt>
                      <c:pt idx="643">
                        <c:v>999</c:v>
                      </c:pt>
                      <c:pt idx="644">
                        <c:v>999</c:v>
                      </c:pt>
                      <c:pt idx="645">
                        <c:v>999</c:v>
                      </c:pt>
                      <c:pt idx="646">
                        <c:v>999</c:v>
                      </c:pt>
                      <c:pt idx="647">
                        <c:v>999</c:v>
                      </c:pt>
                      <c:pt idx="648">
                        <c:v>999</c:v>
                      </c:pt>
                      <c:pt idx="649">
                        <c:v>999</c:v>
                      </c:pt>
                      <c:pt idx="650">
                        <c:v>999</c:v>
                      </c:pt>
                      <c:pt idx="651">
                        <c:v>999</c:v>
                      </c:pt>
                      <c:pt idx="652">
                        <c:v>999</c:v>
                      </c:pt>
                      <c:pt idx="653">
                        <c:v>999</c:v>
                      </c:pt>
                      <c:pt idx="654">
                        <c:v>999</c:v>
                      </c:pt>
                      <c:pt idx="655">
                        <c:v>999</c:v>
                      </c:pt>
                      <c:pt idx="656">
                        <c:v>999</c:v>
                      </c:pt>
                      <c:pt idx="657">
                        <c:v>999</c:v>
                      </c:pt>
                      <c:pt idx="658">
                        <c:v>999</c:v>
                      </c:pt>
                      <c:pt idx="659">
                        <c:v>999</c:v>
                      </c:pt>
                      <c:pt idx="660">
                        <c:v>999</c:v>
                      </c:pt>
                      <c:pt idx="661">
                        <c:v>999</c:v>
                      </c:pt>
                      <c:pt idx="662">
                        <c:v>999</c:v>
                      </c:pt>
                      <c:pt idx="663">
                        <c:v>999</c:v>
                      </c:pt>
                      <c:pt idx="664">
                        <c:v>999</c:v>
                      </c:pt>
                      <c:pt idx="665">
                        <c:v>999</c:v>
                      </c:pt>
                      <c:pt idx="666">
                        <c:v>999</c:v>
                      </c:pt>
                      <c:pt idx="667">
                        <c:v>999</c:v>
                      </c:pt>
                      <c:pt idx="668">
                        <c:v>999</c:v>
                      </c:pt>
                      <c:pt idx="669">
                        <c:v>999</c:v>
                      </c:pt>
                      <c:pt idx="670">
                        <c:v>999</c:v>
                      </c:pt>
                      <c:pt idx="671">
                        <c:v>999</c:v>
                      </c:pt>
                      <c:pt idx="672">
                        <c:v>999</c:v>
                      </c:pt>
                      <c:pt idx="673">
                        <c:v>999</c:v>
                      </c:pt>
                      <c:pt idx="674">
                        <c:v>999</c:v>
                      </c:pt>
                      <c:pt idx="675">
                        <c:v>999</c:v>
                      </c:pt>
                      <c:pt idx="676">
                        <c:v>999</c:v>
                      </c:pt>
                      <c:pt idx="677">
                        <c:v>999</c:v>
                      </c:pt>
                      <c:pt idx="678">
                        <c:v>999</c:v>
                      </c:pt>
                      <c:pt idx="679">
                        <c:v>999</c:v>
                      </c:pt>
                      <c:pt idx="680">
                        <c:v>999</c:v>
                      </c:pt>
                      <c:pt idx="681">
                        <c:v>999</c:v>
                      </c:pt>
                      <c:pt idx="682">
                        <c:v>999</c:v>
                      </c:pt>
                      <c:pt idx="683">
                        <c:v>999</c:v>
                      </c:pt>
                      <c:pt idx="684">
                        <c:v>999</c:v>
                      </c:pt>
                      <c:pt idx="685">
                        <c:v>999</c:v>
                      </c:pt>
                      <c:pt idx="686">
                        <c:v>999</c:v>
                      </c:pt>
                      <c:pt idx="687">
                        <c:v>999</c:v>
                      </c:pt>
                      <c:pt idx="688">
                        <c:v>999</c:v>
                      </c:pt>
                      <c:pt idx="689">
                        <c:v>999</c:v>
                      </c:pt>
                      <c:pt idx="690">
                        <c:v>999</c:v>
                      </c:pt>
                      <c:pt idx="691">
                        <c:v>999</c:v>
                      </c:pt>
                      <c:pt idx="692">
                        <c:v>999</c:v>
                      </c:pt>
                      <c:pt idx="693">
                        <c:v>999</c:v>
                      </c:pt>
                      <c:pt idx="694">
                        <c:v>999</c:v>
                      </c:pt>
                      <c:pt idx="695">
                        <c:v>999</c:v>
                      </c:pt>
                      <c:pt idx="696">
                        <c:v>999</c:v>
                      </c:pt>
                      <c:pt idx="697">
                        <c:v>999</c:v>
                      </c:pt>
                      <c:pt idx="698">
                        <c:v>999</c:v>
                      </c:pt>
                      <c:pt idx="699">
                        <c:v>999</c:v>
                      </c:pt>
                      <c:pt idx="700">
                        <c:v>999</c:v>
                      </c:pt>
                      <c:pt idx="701">
                        <c:v>999</c:v>
                      </c:pt>
                      <c:pt idx="702">
                        <c:v>999</c:v>
                      </c:pt>
                      <c:pt idx="703">
                        <c:v>999</c:v>
                      </c:pt>
                      <c:pt idx="704">
                        <c:v>999</c:v>
                      </c:pt>
                      <c:pt idx="705">
                        <c:v>999</c:v>
                      </c:pt>
                      <c:pt idx="706">
                        <c:v>999</c:v>
                      </c:pt>
                      <c:pt idx="707">
                        <c:v>999</c:v>
                      </c:pt>
                      <c:pt idx="708">
                        <c:v>999</c:v>
                      </c:pt>
                      <c:pt idx="709">
                        <c:v>999</c:v>
                      </c:pt>
                      <c:pt idx="710">
                        <c:v>999</c:v>
                      </c:pt>
                      <c:pt idx="711">
                        <c:v>999</c:v>
                      </c:pt>
                      <c:pt idx="712">
                        <c:v>999</c:v>
                      </c:pt>
                      <c:pt idx="713">
                        <c:v>999</c:v>
                      </c:pt>
                      <c:pt idx="714">
                        <c:v>999</c:v>
                      </c:pt>
                      <c:pt idx="715">
                        <c:v>999</c:v>
                      </c:pt>
                      <c:pt idx="716">
                        <c:v>999</c:v>
                      </c:pt>
                      <c:pt idx="717">
                        <c:v>999</c:v>
                      </c:pt>
                      <c:pt idx="718">
                        <c:v>999</c:v>
                      </c:pt>
                      <c:pt idx="719">
                        <c:v>999</c:v>
                      </c:pt>
                      <c:pt idx="720">
                        <c:v>999</c:v>
                      </c:pt>
                      <c:pt idx="721">
                        <c:v>999</c:v>
                      </c:pt>
                      <c:pt idx="722">
                        <c:v>999</c:v>
                      </c:pt>
                      <c:pt idx="723">
                        <c:v>999</c:v>
                      </c:pt>
                      <c:pt idx="724">
                        <c:v>999</c:v>
                      </c:pt>
                      <c:pt idx="725">
                        <c:v>999</c:v>
                      </c:pt>
                      <c:pt idx="726">
                        <c:v>999</c:v>
                      </c:pt>
                      <c:pt idx="727">
                        <c:v>999</c:v>
                      </c:pt>
                      <c:pt idx="728">
                        <c:v>999</c:v>
                      </c:pt>
                      <c:pt idx="729">
                        <c:v>999</c:v>
                      </c:pt>
                      <c:pt idx="730">
                        <c:v>999</c:v>
                      </c:pt>
                      <c:pt idx="731">
                        <c:v>999</c:v>
                      </c:pt>
                      <c:pt idx="732">
                        <c:v>999</c:v>
                      </c:pt>
                      <c:pt idx="733">
                        <c:v>999</c:v>
                      </c:pt>
                      <c:pt idx="734">
                        <c:v>999</c:v>
                      </c:pt>
                      <c:pt idx="735">
                        <c:v>999</c:v>
                      </c:pt>
                      <c:pt idx="736">
                        <c:v>999</c:v>
                      </c:pt>
                      <c:pt idx="737">
                        <c:v>999</c:v>
                      </c:pt>
                      <c:pt idx="738">
                        <c:v>999</c:v>
                      </c:pt>
                      <c:pt idx="739">
                        <c:v>999</c:v>
                      </c:pt>
                      <c:pt idx="740">
                        <c:v>999</c:v>
                      </c:pt>
                      <c:pt idx="741">
                        <c:v>999</c:v>
                      </c:pt>
                      <c:pt idx="742">
                        <c:v>999</c:v>
                      </c:pt>
                      <c:pt idx="743">
                        <c:v>999</c:v>
                      </c:pt>
                      <c:pt idx="744">
                        <c:v>999</c:v>
                      </c:pt>
                      <c:pt idx="745">
                        <c:v>999</c:v>
                      </c:pt>
                      <c:pt idx="746">
                        <c:v>999</c:v>
                      </c:pt>
                      <c:pt idx="747">
                        <c:v>999</c:v>
                      </c:pt>
                      <c:pt idx="748">
                        <c:v>999</c:v>
                      </c:pt>
                      <c:pt idx="749">
                        <c:v>999</c:v>
                      </c:pt>
                      <c:pt idx="750">
                        <c:v>999</c:v>
                      </c:pt>
                      <c:pt idx="751">
                        <c:v>999</c:v>
                      </c:pt>
                      <c:pt idx="752">
                        <c:v>999</c:v>
                      </c:pt>
                      <c:pt idx="753">
                        <c:v>999</c:v>
                      </c:pt>
                      <c:pt idx="754">
                        <c:v>999</c:v>
                      </c:pt>
                      <c:pt idx="755">
                        <c:v>999</c:v>
                      </c:pt>
                      <c:pt idx="756">
                        <c:v>999</c:v>
                      </c:pt>
                      <c:pt idx="757">
                        <c:v>999</c:v>
                      </c:pt>
                      <c:pt idx="758">
                        <c:v>999</c:v>
                      </c:pt>
                      <c:pt idx="759">
                        <c:v>999</c:v>
                      </c:pt>
                      <c:pt idx="760">
                        <c:v>999</c:v>
                      </c:pt>
                      <c:pt idx="761">
                        <c:v>999</c:v>
                      </c:pt>
                      <c:pt idx="762">
                        <c:v>999</c:v>
                      </c:pt>
                      <c:pt idx="763">
                        <c:v>999</c:v>
                      </c:pt>
                      <c:pt idx="764">
                        <c:v>999</c:v>
                      </c:pt>
                      <c:pt idx="765">
                        <c:v>999</c:v>
                      </c:pt>
                      <c:pt idx="766">
                        <c:v>999</c:v>
                      </c:pt>
                      <c:pt idx="767">
                        <c:v>999</c:v>
                      </c:pt>
                      <c:pt idx="768">
                        <c:v>999</c:v>
                      </c:pt>
                      <c:pt idx="769">
                        <c:v>999</c:v>
                      </c:pt>
                      <c:pt idx="770">
                        <c:v>999</c:v>
                      </c:pt>
                      <c:pt idx="771">
                        <c:v>999</c:v>
                      </c:pt>
                      <c:pt idx="772">
                        <c:v>999</c:v>
                      </c:pt>
                      <c:pt idx="773">
                        <c:v>999</c:v>
                      </c:pt>
                      <c:pt idx="774">
                        <c:v>999</c:v>
                      </c:pt>
                      <c:pt idx="775">
                        <c:v>999</c:v>
                      </c:pt>
                      <c:pt idx="776">
                        <c:v>999</c:v>
                      </c:pt>
                      <c:pt idx="777">
                        <c:v>999</c:v>
                      </c:pt>
                      <c:pt idx="778">
                        <c:v>999</c:v>
                      </c:pt>
                      <c:pt idx="779">
                        <c:v>999</c:v>
                      </c:pt>
                      <c:pt idx="780">
                        <c:v>999</c:v>
                      </c:pt>
                      <c:pt idx="781">
                        <c:v>999</c:v>
                      </c:pt>
                      <c:pt idx="782">
                        <c:v>999</c:v>
                      </c:pt>
                      <c:pt idx="783">
                        <c:v>999</c:v>
                      </c:pt>
                      <c:pt idx="784">
                        <c:v>999</c:v>
                      </c:pt>
                      <c:pt idx="785">
                        <c:v>999</c:v>
                      </c:pt>
                      <c:pt idx="786">
                        <c:v>999</c:v>
                      </c:pt>
                      <c:pt idx="787">
                        <c:v>999</c:v>
                      </c:pt>
                      <c:pt idx="788">
                        <c:v>999</c:v>
                      </c:pt>
                      <c:pt idx="789">
                        <c:v>999</c:v>
                      </c:pt>
                      <c:pt idx="790">
                        <c:v>999</c:v>
                      </c:pt>
                      <c:pt idx="791">
                        <c:v>999</c:v>
                      </c:pt>
                      <c:pt idx="792">
                        <c:v>999</c:v>
                      </c:pt>
                      <c:pt idx="793">
                        <c:v>999</c:v>
                      </c:pt>
                      <c:pt idx="794">
                        <c:v>999</c:v>
                      </c:pt>
                      <c:pt idx="795">
                        <c:v>999</c:v>
                      </c:pt>
                      <c:pt idx="796">
                        <c:v>999</c:v>
                      </c:pt>
                      <c:pt idx="797">
                        <c:v>999</c:v>
                      </c:pt>
                      <c:pt idx="798">
                        <c:v>999</c:v>
                      </c:pt>
                      <c:pt idx="799">
                        <c:v>999</c:v>
                      </c:pt>
                      <c:pt idx="800">
                        <c:v>999</c:v>
                      </c:pt>
                      <c:pt idx="801">
                        <c:v>999</c:v>
                      </c:pt>
                      <c:pt idx="802">
                        <c:v>999</c:v>
                      </c:pt>
                      <c:pt idx="803">
                        <c:v>999</c:v>
                      </c:pt>
                      <c:pt idx="804">
                        <c:v>999</c:v>
                      </c:pt>
                      <c:pt idx="805">
                        <c:v>999</c:v>
                      </c:pt>
                      <c:pt idx="806">
                        <c:v>999</c:v>
                      </c:pt>
                      <c:pt idx="807">
                        <c:v>999</c:v>
                      </c:pt>
                      <c:pt idx="808">
                        <c:v>999</c:v>
                      </c:pt>
                      <c:pt idx="809">
                        <c:v>999</c:v>
                      </c:pt>
                      <c:pt idx="810">
                        <c:v>999</c:v>
                      </c:pt>
                      <c:pt idx="811">
                        <c:v>999</c:v>
                      </c:pt>
                      <c:pt idx="812">
                        <c:v>999</c:v>
                      </c:pt>
                      <c:pt idx="813">
                        <c:v>999</c:v>
                      </c:pt>
                      <c:pt idx="814">
                        <c:v>999</c:v>
                      </c:pt>
                      <c:pt idx="815">
                        <c:v>999</c:v>
                      </c:pt>
                      <c:pt idx="816">
                        <c:v>999</c:v>
                      </c:pt>
                      <c:pt idx="817">
                        <c:v>999</c:v>
                      </c:pt>
                      <c:pt idx="818">
                        <c:v>999</c:v>
                      </c:pt>
                      <c:pt idx="819">
                        <c:v>999</c:v>
                      </c:pt>
                      <c:pt idx="820">
                        <c:v>999</c:v>
                      </c:pt>
                      <c:pt idx="821">
                        <c:v>999</c:v>
                      </c:pt>
                      <c:pt idx="822">
                        <c:v>999</c:v>
                      </c:pt>
                      <c:pt idx="823">
                        <c:v>999</c:v>
                      </c:pt>
                      <c:pt idx="824">
                        <c:v>999</c:v>
                      </c:pt>
                      <c:pt idx="825">
                        <c:v>999</c:v>
                      </c:pt>
                      <c:pt idx="826">
                        <c:v>999</c:v>
                      </c:pt>
                      <c:pt idx="827">
                        <c:v>999</c:v>
                      </c:pt>
                      <c:pt idx="828">
                        <c:v>999</c:v>
                      </c:pt>
                      <c:pt idx="829">
                        <c:v>999</c:v>
                      </c:pt>
                      <c:pt idx="830">
                        <c:v>999</c:v>
                      </c:pt>
                      <c:pt idx="831">
                        <c:v>999</c:v>
                      </c:pt>
                      <c:pt idx="832">
                        <c:v>999</c:v>
                      </c:pt>
                      <c:pt idx="833">
                        <c:v>999</c:v>
                      </c:pt>
                      <c:pt idx="834">
                        <c:v>999</c:v>
                      </c:pt>
                      <c:pt idx="835">
                        <c:v>999</c:v>
                      </c:pt>
                      <c:pt idx="836">
                        <c:v>999</c:v>
                      </c:pt>
                      <c:pt idx="837">
                        <c:v>999</c:v>
                      </c:pt>
                      <c:pt idx="838">
                        <c:v>999</c:v>
                      </c:pt>
                      <c:pt idx="839">
                        <c:v>999</c:v>
                      </c:pt>
                      <c:pt idx="840">
                        <c:v>999</c:v>
                      </c:pt>
                      <c:pt idx="841">
                        <c:v>999</c:v>
                      </c:pt>
                      <c:pt idx="842">
                        <c:v>999</c:v>
                      </c:pt>
                      <c:pt idx="843">
                        <c:v>999</c:v>
                      </c:pt>
                      <c:pt idx="844">
                        <c:v>999</c:v>
                      </c:pt>
                      <c:pt idx="845">
                        <c:v>999</c:v>
                      </c:pt>
                      <c:pt idx="846">
                        <c:v>999</c:v>
                      </c:pt>
                      <c:pt idx="847">
                        <c:v>999</c:v>
                      </c:pt>
                      <c:pt idx="848">
                        <c:v>999</c:v>
                      </c:pt>
                      <c:pt idx="849">
                        <c:v>999</c:v>
                      </c:pt>
                      <c:pt idx="850">
                        <c:v>999</c:v>
                      </c:pt>
                      <c:pt idx="851">
                        <c:v>999</c:v>
                      </c:pt>
                      <c:pt idx="852">
                        <c:v>999</c:v>
                      </c:pt>
                      <c:pt idx="853">
                        <c:v>999</c:v>
                      </c:pt>
                      <c:pt idx="854">
                        <c:v>999</c:v>
                      </c:pt>
                      <c:pt idx="855">
                        <c:v>999</c:v>
                      </c:pt>
                      <c:pt idx="856">
                        <c:v>999</c:v>
                      </c:pt>
                      <c:pt idx="857">
                        <c:v>999</c:v>
                      </c:pt>
                      <c:pt idx="858">
                        <c:v>999</c:v>
                      </c:pt>
                      <c:pt idx="859">
                        <c:v>999</c:v>
                      </c:pt>
                      <c:pt idx="860">
                        <c:v>999</c:v>
                      </c:pt>
                      <c:pt idx="861">
                        <c:v>999</c:v>
                      </c:pt>
                      <c:pt idx="862">
                        <c:v>999</c:v>
                      </c:pt>
                      <c:pt idx="863">
                        <c:v>999</c:v>
                      </c:pt>
                      <c:pt idx="864">
                        <c:v>999</c:v>
                      </c:pt>
                      <c:pt idx="865">
                        <c:v>999</c:v>
                      </c:pt>
                      <c:pt idx="866">
                        <c:v>999</c:v>
                      </c:pt>
                      <c:pt idx="867">
                        <c:v>999</c:v>
                      </c:pt>
                      <c:pt idx="868">
                        <c:v>999</c:v>
                      </c:pt>
                      <c:pt idx="869">
                        <c:v>999</c:v>
                      </c:pt>
                      <c:pt idx="870">
                        <c:v>999</c:v>
                      </c:pt>
                      <c:pt idx="871">
                        <c:v>999</c:v>
                      </c:pt>
                      <c:pt idx="872">
                        <c:v>999</c:v>
                      </c:pt>
                      <c:pt idx="873">
                        <c:v>999</c:v>
                      </c:pt>
                      <c:pt idx="874">
                        <c:v>999</c:v>
                      </c:pt>
                      <c:pt idx="875">
                        <c:v>999</c:v>
                      </c:pt>
                      <c:pt idx="876">
                        <c:v>999</c:v>
                      </c:pt>
                      <c:pt idx="877">
                        <c:v>999</c:v>
                      </c:pt>
                      <c:pt idx="878">
                        <c:v>999</c:v>
                      </c:pt>
                      <c:pt idx="879">
                        <c:v>999</c:v>
                      </c:pt>
                      <c:pt idx="880">
                        <c:v>999</c:v>
                      </c:pt>
                      <c:pt idx="881">
                        <c:v>999</c:v>
                      </c:pt>
                      <c:pt idx="882">
                        <c:v>999</c:v>
                      </c:pt>
                      <c:pt idx="883">
                        <c:v>999</c:v>
                      </c:pt>
                      <c:pt idx="884">
                        <c:v>999</c:v>
                      </c:pt>
                      <c:pt idx="885">
                        <c:v>999</c:v>
                      </c:pt>
                      <c:pt idx="886">
                        <c:v>999</c:v>
                      </c:pt>
                      <c:pt idx="887">
                        <c:v>999</c:v>
                      </c:pt>
                      <c:pt idx="888">
                        <c:v>999</c:v>
                      </c:pt>
                      <c:pt idx="889">
                        <c:v>999</c:v>
                      </c:pt>
                      <c:pt idx="890">
                        <c:v>999</c:v>
                      </c:pt>
                      <c:pt idx="891">
                        <c:v>999</c:v>
                      </c:pt>
                      <c:pt idx="892">
                        <c:v>999</c:v>
                      </c:pt>
                      <c:pt idx="893">
                        <c:v>999</c:v>
                      </c:pt>
                      <c:pt idx="894">
                        <c:v>999</c:v>
                      </c:pt>
                      <c:pt idx="895">
                        <c:v>999</c:v>
                      </c:pt>
                      <c:pt idx="896">
                        <c:v>999</c:v>
                      </c:pt>
                      <c:pt idx="897">
                        <c:v>999</c:v>
                      </c:pt>
                      <c:pt idx="898">
                        <c:v>999</c:v>
                      </c:pt>
                      <c:pt idx="899">
                        <c:v>999</c:v>
                      </c:pt>
                      <c:pt idx="900">
                        <c:v>999</c:v>
                      </c:pt>
                      <c:pt idx="901">
                        <c:v>999</c:v>
                      </c:pt>
                      <c:pt idx="902">
                        <c:v>999</c:v>
                      </c:pt>
                      <c:pt idx="903">
                        <c:v>999</c:v>
                      </c:pt>
                      <c:pt idx="904">
                        <c:v>999</c:v>
                      </c:pt>
                      <c:pt idx="905">
                        <c:v>999</c:v>
                      </c:pt>
                      <c:pt idx="906">
                        <c:v>999</c:v>
                      </c:pt>
                      <c:pt idx="907">
                        <c:v>999</c:v>
                      </c:pt>
                      <c:pt idx="908">
                        <c:v>999</c:v>
                      </c:pt>
                      <c:pt idx="909">
                        <c:v>999</c:v>
                      </c:pt>
                      <c:pt idx="910">
                        <c:v>999</c:v>
                      </c:pt>
                      <c:pt idx="911">
                        <c:v>999</c:v>
                      </c:pt>
                      <c:pt idx="912">
                        <c:v>999</c:v>
                      </c:pt>
                      <c:pt idx="913">
                        <c:v>999</c:v>
                      </c:pt>
                      <c:pt idx="914">
                        <c:v>999</c:v>
                      </c:pt>
                      <c:pt idx="915">
                        <c:v>999</c:v>
                      </c:pt>
                      <c:pt idx="916">
                        <c:v>999</c:v>
                      </c:pt>
                      <c:pt idx="917">
                        <c:v>999</c:v>
                      </c:pt>
                      <c:pt idx="918">
                        <c:v>999</c:v>
                      </c:pt>
                      <c:pt idx="919">
                        <c:v>999</c:v>
                      </c:pt>
                      <c:pt idx="920">
                        <c:v>999</c:v>
                      </c:pt>
                      <c:pt idx="921">
                        <c:v>999</c:v>
                      </c:pt>
                      <c:pt idx="922">
                        <c:v>999</c:v>
                      </c:pt>
                      <c:pt idx="923">
                        <c:v>999</c:v>
                      </c:pt>
                      <c:pt idx="924">
                        <c:v>999</c:v>
                      </c:pt>
                      <c:pt idx="925">
                        <c:v>999</c:v>
                      </c:pt>
                      <c:pt idx="926">
                        <c:v>999</c:v>
                      </c:pt>
                      <c:pt idx="927">
                        <c:v>999</c:v>
                      </c:pt>
                      <c:pt idx="928">
                        <c:v>999</c:v>
                      </c:pt>
                      <c:pt idx="929">
                        <c:v>999</c:v>
                      </c:pt>
                      <c:pt idx="930">
                        <c:v>999</c:v>
                      </c:pt>
                      <c:pt idx="931">
                        <c:v>999</c:v>
                      </c:pt>
                      <c:pt idx="932">
                        <c:v>999</c:v>
                      </c:pt>
                      <c:pt idx="933">
                        <c:v>999</c:v>
                      </c:pt>
                      <c:pt idx="934">
                        <c:v>999</c:v>
                      </c:pt>
                      <c:pt idx="935">
                        <c:v>999</c:v>
                      </c:pt>
                      <c:pt idx="936">
                        <c:v>999</c:v>
                      </c:pt>
                      <c:pt idx="937">
                        <c:v>999</c:v>
                      </c:pt>
                      <c:pt idx="938">
                        <c:v>999</c:v>
                      </c:pt>
                      <c:pt idx="939">
                        <c:v>999</c:v>
                      </c:pt>
                      <c:pt idx="940">
                        <c:v>999</c:v>
                      </c:pt>
                      <c:pt idx="941">
                        <c:v>999</c:v>
                      </c:pt>
                      <c:pt idx="942">
                        <c:v>999</c:v>
                      </c:pt>
                      <c:pt idx="943">
                        <c:v>999</c:v>
                      </c:pt>
                      <c:pt idx="944">
                        <c:v>999</c:v>
                      </c:pt>
                      <c:pt idx="945">
                        <c:v>999</c:v>
                      </c:pt>
                      <c:pt idx="946">
                        <c:v>999</c:v>
                      </c:pt>
                      <c:pt idx="947">
                        <c:v>999</c:v>
                      </c:pt>
                      <c:pt idx="948">
                        <c:v>999</c:v>
                      </c:pt>
                      <c:pt idx="949">
                        <c:v>999</c:v>
                      </c:pt>
                      <c:pt idx="950">
                        <c:v>999</c:v>
                      </c:pt>
                      <c:pt idx="951">
                        <c:v>999</c:v>
                      </c:pt>
                      <c:pt idx="952">
                        <c:v>999</c:v>
                      </c:pt>
                      <c:pt idx="953">
                        <c:v>999</c:v>
                      </c:pt>
                      <c:pt idx="954">
                        <c:v>999</c:v>
                      </c:pt>
                      <c:pt idx="955">
                        <c:v>999</c:v>
                      </c:pt>
                      <c:pt idx="956">
                        <c:v>999</c:v>
                      </c:pt>
                      <c:pt idx="957">
                        <c:v>999</c:v>
                      </c:pt>
                      <c:pt idx="958">
                        <c:v>999</c:v>
                      </c:pt>
                      <c:pt idx="959">
                        <c:v>999</c:v>
                      </c:pt>
                      <c:pt idx="960">
                        <c:v>999</c:v>
                      </c:pt>
                      <c:pt idx="961">
                        <c:v>999</c:v>
                      </c:pt>
                      <c:pt idx="962">
                        <c:v>999</c:v>
                      </c:pt>
                      <c:pt idx="963">
                        <c:v>999</c:v>
                      </c:pt>
                      <c:pt idx="964">
                        <c:v>999</c:v>
                      </c:pt>
                      <c:pt idx="965">
                        <c:v>999</c:v>
                      </c:pt>
                      <c:pt idx="966">
                        <c:v>999</c:v>
                      </c:pt>
                      <c:pt idx="967">
                        <c:v>999</c:v>
                      </c:pt>
                      <c:pt idx="968">
                        <c:v>999</c:v>
                      </c:pt>
                      <c:pt idx="969">
                        <c:v>999</c:v>
                      </c:pt>
                      <c:pt idx="970">
                        <c:v>999</c:v>
                      </c:pt>
                      <c:pt idx="971">
                        <c:v>999</c:v>
                      </c:pt>
                      <c:pt idx="972">
                        <c:v>999</c:v>
                      </c:pt>
                      <c:pt idx="973">
                        <c:v>999</c:v>
                      </c:pt>
                      <c:pt idx="974">
                        <c:v>999</c:v>
                      </c:pt>
                      <c:pt idx="975">
                        <c:v>999</c:v>
                      </c:pt>
                      <c:pt idx="976">
                        <c:v>999</c:v>
                      </c:pt>
                      <c:pt idx="977">
                        <c:v>999</c:v>
                      </c:pt>
                      <c:pt idx="978">
                        <c:v>999</c:v>
                      </c:pt>
                      <c:pt idx="979">
                        <c:v>999</c:v>
                      </c:pt>
                      <c:pt idx="980">
                        <c:v>999</c:v>
                      </c:pt>
                      <c:pt idx="981">
                        <c:v>999</c:v>
                      </c:pt>
                      <c:pt idx="982">
                        <c:v>999</c:v>
                      </c:pt>
                      <c:pt idx="983">
                        <c:v>999</c:v>
                      </c:pt>
                      <c:pt idx="984">
                        <c:v>999</c:v>
                      </c:pt>
                      <c:pt idx="985">
                        <c:v>999</c:v>
                      </c:pt>
                      <c:pt idx="986">
                        <c:v>999</c:v>
                      </c:pt>
                      <c:pt idx="987">
                        <c:v>999</c:v>
                      </c:pt>
                      <c:pt idx="988">
                        <c:v>999</c:v>
                      </c:pt>
                      <c:pt idx="989">
                        <c:v>999</c:v>
                      </c:pt>
                      <c:pt idx="990">
                        <c:v>999</c:v>
                      </c:pt>
                      <c:pt idx="991">
                        <c:v>999</c:v>
                      </c:pt>
                      <c:pt idx="992">
                        <c:v>999</c:v>
                      </c:pt>
                      <c:pt idx="993">
                        <c:v>999</c:v>
                      </c:pt>
                      <c:pt idx="994">
                        <c:v>999</c:v>
                      </c:pt>
                      <c:pt idx="995">
                        <c:v>999</c:v>
                      </c:pt>
                      <c:pt idx="996">
                        <c:v>999</c:v>
                      </c:pt>
                      <c:pt idx="997">
                        <c:v>999</c:v>
                      </c:pt>
                      <c:pt idx="998">
                        <c:v>999</c:v>
                      </c:pt>
                      <c:pt idx="999">
                        <c:v>999</c:v>
                      </c:pt>
                      <c:pt idx="1000">
                        <c:v>999</c:v>
                      </c:pt>
                      <c:pt idx="1001">
                        <c:v>999</c:v>
                      </c:pt>
                      <c:pt idx="1002">
                        <c:v>999</c:v>
                      </c:pt>
                      <c:pt idx="1003">
                        <c:v>999</c:v>
                      </c:pt>
                      <c:pt idx="1004">
                        <c:v>999</c:v>
                      </c:pt>
                      <c:pt idx="1005">
                        <c:v>999</c:v>
                      </c:pt>
                      <c:pt idx="1006">
                        <c:v>999</c:v>
                      </c:pt>
                      <c:pt idx="1007">
                        <c:v>999</c:v>
                      </c:pt>
                      <c:pt idx="1008">
                        <c:v>999</c:v>
                      </c:pt>
                      <c:pt idx="1009">
                        <c:v>999</c:v>
                      </c:pt>
                      <c:pt idx="1010">
                        <c:v>999</c:v>
                      </c:pt>
                      <c:pt idx="1011">
                        <c:v>999</c:v>
                      </c:pt>
                      <c:pt idx="1012">
                        <c:v>999</c:v>
                      </c:pt>
                      <c:pt idx="1013">
                        <c:v>999</c:v>
                      </c:pt>
                      <c:pt idx="1014">
                        <c:v>999</c:v>
                      </c:pt>
                      <c:pt idx="1015">
                        <c:v>999</c:v>
                      </c:pt>
                      <c:pt idx="1016">
                        <c:v>999</c:v>
                      </c:pt>
                      <c:pt idx="1017">
                        <c:v>999</c:v>
                      </c:pt>
                      <c:pt idx="1018">
                        <c:v>999</c:v>
                      </c:pt>
                      <c:pt idx="1019">
                        <c:v>999</c:v>
                      </c:pt>
                      <c:pt idx="1020">
                        <c:v>999</c:v>
                      </c:pt>
                      <c:pt idx="1021">
                        <c:v>999</c:v>
                      </c:pt>
                      <c:pt idx="1022">
                        <c:v>999</c:v>
                      </c:pt>
                      <c:pt idx="1023">
                        <c:v>999</c:v>
                      </c:pt>
                      <c:pt idx="1024">
                        <c:v>999</c:v>
                      </c:pt>
                      <c:pt idx="1025">
                        <c:v>999</c:v>
                      </c:pt>
                      <c:pt idx="1026">
                        <c:v>999</c:v>
                      </c:pt>
                      <c:pt idx="1027">
                        <c:v>999</c:v>
                      </c:pt>
                      <c:pt idx="1028">
                        <c:v>999</c:v>
                      </c:pt>
                      <c:pt idx="1029">
                        <c:v>999</c:v>
                      </c:pt>
                      <c:pt idx="1030">
                        <c:v>999</c:v>
                      </c:pt>
                      <c:pt idx="1031">
                        <c:v>999</c:v>
                      </c:pt>
                      <c:pt idx="1032">
                        <c:v>999</c:v>
                      </c:pt>
                      <c:pt idx="1033">
                        <c:v>999</c:v>
                      </c:pt>
                      <c:pt idx="1034">
                        <c:v>999</c:v>
                      </c:pt>
                      <c:pt idx="1035">
                        <c:v>999</c:v>
                      </c:pt>
                      <c:pt idx="1036">
                        <c:v>999</c:v>
                      </c:pt>
                      <c:pt idx="1037">
                        <c:v>999</c:v>
                      </c:pt>
                      <c:pt idx="1038">
                        <c:v>999</c:v>
                      </c:pt>
                      <c:pt idx="1039">
                        <c:v>999</c:v>
                      </c:pt>
                      <c:pt idx="1040">
                        <c:v>999</c:v>
                      </c:pt>
                      <c:pt idx="1041">
                        <c:v>999</c:v>
                      </c:pt>
                      <c:pt idx="1042">
                        <c:v>999</c:v>
                      </c:pt>
                      <c:pt idx="1043">
                        <c:v>999</c:v>
                      </c:pt>
                      <c:pt idx="1044">
                        <c:v>999</c:v>
                      </c:pt>
                      <c:pt idx="1045">
                        <c:v>999</c:v>
                      </c:pt>
                      <c:pt idx="1046">
                        <c:v>999</c:v>
                      </c:pt>
                      <c:pt idx="1047">
                        <c:v>999</c:v>
                      </c:pt>
                      <c:pt idx="1048">
                        <c:v>999</c:v>
                      </c:pt>
                      <c:pt idx="1049">
                        <c:v>999</c:v>
                      </c:pt>
                      <c:pt idx="1050">
                        <c:v>999</c:v>
                      </c:pt>
                      <c:pt idx="1051">
                        <c:v>999</c:v>
                      </c:pt>
                      <c:pt idx="1052">
                        <c:v>999</c:v>
                      </c:pt>
                      <c:pt idx="1053">
                        <c:v>999</c:v>
                      </c:pt>
                      <c:pt idx="1054">
                        <c:v>999</c:v>
                      </c:pt>
                      <c:pt idx="1055">
                        <c:v>999</c:v>
                      </c:pt>
                      <c:pt idx="1056">
                        <c:v>999</c:v>
                      </c:pt>
                      <c:pt idx="1057">
                        <c:v>999</c:v>
                      </c:pt>
                      <c:pt idx="1058">
                        <c:v>999</c:v>
                      </c:pt>
                      <c:pt idx="1059">
                        <c:v>999</c:v>
                      </c:pt>
                      <c:pt idx="1060">
                        <c:v>999</c:v>
                      </c:pt>
                      <c:pt idx="1061">
                        <c:v>999</c:v>
                      </c:pt>
                      <c:pt idx="1062">
                        <c:v>999</c:v>
                      </c:pt>
                      <c:pt idx="1063">
                        <c:v>999</c:v>
                      </c:pt>
                      <c:pt idx="1064">
                        <c:v>999</c:v>
                      </c:pt>
                      <c:pt idx="1065">
                        <c:v>999</c:v>
                      </c:pt>
                      <c:pt idx="1066">
                        <c:v>999</c:v>
                      </c:pt>
                      <c:pt idx="1067">
                        <c:v>999</c:v>
                      </c:pt>
                      <c:pt idx="1068">
                        <c:v>999</c:v>
                      </c:pt>
                      <c:pt idx="1069">
                        <c:v>999</c:v>
                      </c:pt>
                      <c:pt idx="1070">
                        <c:v>999</c:v>
                      </c:pt>
                      <c:pt idx="1071">
                        <c:v>999</c:v>
                      </c:pt>
                      <c:pt idx="1072">
                        <c:v>999</c:v>
                      </c:pt>
                      <c:pt idx="1073">
                        <c:v>999</c:v>
                      </c:pt>
                      <c:pt idx="1074">
                        <c:v>999</c:v>
                      </c:pt>
                      <c:pt idx="1075">
                        <c:v>999</c:v>
                      </c:pt>
                      <c:pt idx="1076">
                        <c:v>999</c:v>
                      </c:pt>
                      <c:pt idx="1077">
                        <c:v>999</c:v>
                      </c:pt>
                      <c:pt idx="1078">
                        <c:v>999</c:v>
                      </c:pt>
                      <c:pt idx="1079">
                        <c:v>999</c:v>
                      </c:pt>
                      <c:pt idx="1080">
                        <c:v>999</c:v>
                      </c:pt>
                      <c:pt idx="1081">
                        <c:v>999</c:v>
                      </c:pt>
                      <c:pt idx="1082">
                        <c:v>999</c:v>
                      </c:pt>
                      <c:pt idx="1083">
                        <c:v>999</c:v>
                      </c:pt>
                      <c:pt idx="1084">
                        <c:v>999</c:v>
                      </c:pt>
                      <c:pt idx="1085">
                        <c:v>999</c:v>
                      </c:pt>
                      <c:pt idx="1086">
                        <c:v>999</c:v>
                      </c:pt>
                      <c:pt idx="1087">
                        <c:v>999</c:v>
                      </c:pt>
                      <c:pt idx="1088">
                        <c:v>999</c:v>
                      </c:pt>
                      <c:pt idx="1089">
                        <c:v>999</c:v>
                      </c:pt>
                      <c:pt idx="1090">
                        <c:v>999</c:v>
                      </c:pt>
                      <c:pt idx="1091">
                        <c:v>999</c:v>
                      </c:pt>
                      <c:pt idx="1092">
                        <c:v>999</c:v>
                      </c:pt>
                      <c:pt idx="1093">
                        <c:v>999</c:v>
                      </c:pt>
                      <c:pt idx="1094">
                        <c:v>999</c:v>
                      </c:pt>
                      <c:pt idx="1095">
                        <c:v>999</c:v>
                      </c:pt>
                      <c:pt idx="1096">
                        <c:v>999</c:v>
                      </c:pt>
                      <c:pt idx="1097">
                        <c:v>999</c:v>
                      </c:pt>
                      <c:pt idx="1098">
                        <c:v>999</c:v>
                      </c:pt>
                      <c:pt idx="1099">
                        <c:v>999</c:v>
                      </c:pt>
                      <c:pt idx="1100">
                        <c:v>999</c:v>
                      </c:pt>
                      <c:pt idx="1101">
                        <c:v>999</c:v>
                      </c:pt>
                      <c:pt idx="1102">
                        <c:v>999</c:v>
                      </c:pt>
                      <c:pt idx="1103">
                        <c:v>999</c:v>
                      </c:pt>
                      <c:pt idx="1104">
                        <c:v>999</c:v>
                      </c:pt>
                      <c:pt idx="1105">
                        <c:v>999</c:v>
                      </c:pt>
                      <c:pt idx="1106">
                        <c:v>999</c:v>
                      </c:pt>
                      <c:pt idx="1107">
                        <c:v>999</c:v>
                      </c:pt>
                      <c:pt idx="1108">
                        <c:v>999</c:v>
                      </c:pt>
                      <c:pt idx="1109">
                        <c:v>999</c:v>
                      </c:pt>
                      <c:pt idx="1110">
                        <c:v>999</c:v>
                      </c:pt>
                      <c:pt idx="1111">
                        <c:v>999</c:v>
                      </c:pt>
                      <c:pt idx="1112">
                        <c:v>999</c:v>
                      </c:pt>
                      <c:pt idx="1113">
                        <c:v>999</c:v>
                      </c:pt>
                      <c:pt idx="1114">
                        <c:v>999</c:v>
                      </c:pt>
                      <c:pt idx="1115">
                        <c:v>999</c:v>
                      </c:pt>
                      <c:pt idx="1116">
                        <c:v>999</c:v>
                      </c:pt>
                      <c:pt idx="1117">
                        <c:v>999</c:v>
                      </c:pt>
                      <c:pt idx="1118">
                        <c:v>999</c:v>
                      </c:pt>
                      <c:pt idx="1119">
                        <c:v>999</c:v>
                      </c:pt>
                      <c:pt idx="1120">
                        <c:v>999</c:v>
                      </c:pt>
                      <c:pt idx="1121">
                        <c:v>999</c:v>
                      </c:pt>
                      <c:pt idx="1122">
                        <c:v>999</c:v>
                      </c:pt>
                      <c:pt idx="1123">
                        <c:v>999</c:v>
                      </c:pt>
                      <c:pt idx="1124">
                        <c:v>999</c:v>
                      </c:pt>
                      <c:pt idx="1125">
                        <c:v>999</c:v>
                      </c:pt>
                      <c:pt idx="1126">
                        <c:v>999</c:v>
                      </c:pt>
                      <c:pt idx="1127">
                        <c:v>999</c:v>
                      </c:pt>
                      <c:pt idx="1128">
                        <c:v>999</c:v>
                      </c:pt>
                      <c:pt idx="1129">
                        <c:v>999</c:v>
                      </c:pt>
                      <c:pt idx="1130">
                        <c:v>999</c:v>
                      </c:pt>
                      <c:pt idx="1131">
                        <c:v>999</c:v>
                      </c:pt>
                      <c:pt idx="1132">
                        <c:v>999</c:v>
                      </c:pt>
                      <c:pt idx="1133">
                        <c:v>999</c:v>
                      </c:pt>
                      <c:pt idx="1134">
                        <c:v>999</c:v>
                      </c:pt>
                    </c:numCache>
                  </c:numRef>
                </c:yVal>
                <c:smooth val="1"/>
                <c:extLst xmlns:c15="http://schemas.microsoft.com/office/drawing/2012/chart">
                  <c:ext xmlns:c16="http://schemas.microsoft.com/office/drawing/2014/chart" uri="{C3380CC4-5D6E-409C-BE32-E72D297353CC}">
                    <c16:uniqueId val="{00000005-BF91-4EC6-922A-A880070E7141}"/>
                  </c:ext>
                </c:extLst>
              </c15:ser>
            </c15:filteredScatterSeries>
            <c15:filteredScatterSeries>
              <c15:ser>
                <c:idx val="5"/>
                <c:order val="4"/>
                <c:tx>
                  <c:strRef>
                    <c:extLst xmlns:c15="http://schemas.microsoft.com/office/drawing/2012/chart">
                      <c:ext xmlns:c15="http://schemas.microsoft.com/office/drawing/2012/chart" uri="{02D57815-91ED-43cb-92C2-25804820EDAC}">
                        <c15:formulaRef>
                          <c15:sqref>'Process data log'!$F$7</c15:sqref>
                        </c15:formulaRef>
                      </c:ext>
                    </c:extLst>
                    <c:strCache>
                      <c:ptCount val="1"/>
                      <c:pt idx="0">
                        <c:v>TC4</c:v>
                      </c:pt>
                    </c:strCache>
                  </c:strRef>
                </c:tx>
                <c:spPr>
                  <a:ln w="25400" cap="rnd">
                    <a:solidFill>
                      <a:srgbClr val="7030A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xmlns:c15="http://schemas.microsoft.com/office/drawing/2012/chart">
                      <c:ext xmlns:c15="http://schemas.microsoft.com/office/drawing/2012/chart" uri="{02D57815-91ED-43cb-92C2-25804820EDAC}">
                        <c15:formulaRef>
                          <c15:sqref>'Process data log'!$F$8:$F$1143</c15:sqref>
                        </c15:formulaRef>
                      </c:ext>
                    </c:extLst>
                    <c:numCache>
                      <c:formatCode>General</c:formatCode>
                      <c:ptCount val="1136"/>
                      <c:pt idx="0">
                        <c:v>17.399999999999999</c:v>
                      </c:pt>
                      <c:pt idx="1">
                        <c:v>16.2</c:v>
                      </c:pt>
                      <c:pt idx="2">
                        <c:v>16.100000000000001</c:v>
                      </c:pt>
                      <c:pt idx="3">
                        <c:v>16.100000000000001</c:v>
                      </c:pt>
                      <c:pt idx="4">
                        <c:v>16.7</c:v>
                      </c:pt>
                      <c:pt idx="5">
                        <c:v>17.100000000000001</c:v>
                      </c:pt>
                      <c:pt idx="6">
                        <c:v>17.100000000000001</c:v>
                      </c:pt>
                      <c:pt idx="7">
                        <c:v>17</c:v>
                      </c:pt>
                      <c:pt idx="8">
                        <c:v>16.5</c:v>
                      </c:pt>
                      <c:pt idx="9">
                        <c:v>16.100000000000001</c:v>
                      </c:pt>
                      <c:pt idx="10">
                        <c:v>15.6</c:v>
                      </c:pt>
                      <c:pt idx="11">
                        <c:v>15</c:v>
                      </c:pt>
                      <c:pt idx="12">
                        <c:v>14.2</c:v>
                      </c:pt>
                      <c:pt idx="13">
                        <c:v>13.4</c:v>
                      </c:pt>
                      <c:pt idx="14">
                        <c:v>12.8</c:v>
                      </c:pt>
                      <c:pt idx="15">
                        <c:v>11.9</c:v>
                      </c:pt>
                      <c:pt idx="16">
                        <c:v>11</c:v>
                      </c:pt>
                      <c:pt idx="17">
                        <c:v>10</c:v>
                      </c:pt>
                      <c:pt idx="18">
                        <c:v>9.1999999999999993</c:v>
                      </c:pt>
                      <c:pt idx="19">
                        <c:v>8.1999999999999993</c:v>
                      </c:pt>
                      <c:pt idx="20">
                        <c:v>7.4</c:v>
                      </c:pt>
                      <c:pt idx="21">
                        <c:v>6.3</c:v>
                      </c:pt>
                      <c:pt idx="22">
                        <c:v>5.4</c:v>
                      </c:pt>
                      <c:pt idx="23">
                        <c:v>4.3</c:v>
                      </c:pt>
                      <c:pt idx="24">
                        <c:v>3.2</c:v>
                      </c:pt>
                      <c:pt idx="25">
                        <c:v>2.2000000000000002</c:v>
                      </c:pt>
                      <c:pt idx="26">
                        <c:v>1.3</c:v>
                      </c:pt>
                      <c:pt idx="27">
                        <c:v>0.2</c:v>
                      </c:pt>
                      <c:pt idx="28">
                        <c:v>-0.7</c:v>
                      </c:pt>
                      <c:pt idx="29">
                        <c:v>-2</c:v>
                      </c:pt>
                      <c:pt idx="30">
                        <c:v>-2.9</c:v>
                      </c:pt>
                      <c:pt idx="31">
                        <c:v>-4</c:v>
                      </c:pt>
                      <c:pt idx="32">
                        <c:v>-5.2</c:v>
                      </c:pt>
                      <c:pt idx="33">
                        <c:v>-6.2</c:v>
                      </c:pt>
                      <c:pt idx="34">
                        <c:v>-7.4</c:v>
                      </c:pt>
                      <c:pt idx="35">
                        <c:v>-8.5</c:v>
                      </c:pt>
                      <c:pt idx="36">
                        <c:v>-9.6</c:v>
                      </c:pt>
                      <c:pt idx="37">
                        <c:v>-10.6</c:v>
                      </c:pt>
                      <c:pt idx="38">
                        <c:v>-11.8</c:v>
                      </c:pt>
                      <c:pt idx="39">
                        <c:v>-12.8</c:v>
                      </c:pt>
                      <c:pt idx="40">
                        <c:v>-14</c:v>
                      </c:pt>
                      <c:pt idx="41">
                        <c:v>-14.5</c:v>
                      </c:pt>
                      <c:pt idx="42">
                        <c:v>-15.4</c:v>
                      </c:pt>
                      <c:pt idx="43">
                        <c:v>-16.2</c:v>
                      </c:pt>
                      <c:pt idx="44">
                        <c:v>-16.399999999999999</c:v>
                      </c:pt>
                      <c:pt idx="45">
                        <c:v>-16.899999999999999</c:v>
                      </c:pt>
                      <c:pt idx="46">
                        <c:v>-15.5</c:v>
                      </c:pt>
                      <c:pt idx="47">
                        <c:v>-15.8</c:v>
                      </c:pt>
                      <c:pt idx="48">
                        <c:v>-16.3</c:v>
                      </c:pt>
                      <c:pt idx="49">
                        <c:v>-16.5</c:v>
                      </c:pt>
                      <c:pt idx="50">
                        <c:v>-17.100000000000001</c:v>
                      </c:pt>
                      <c:pt idx="51">
                        <c:v>-18</c:v>
                      </c:pt>
                      <c:pt idx="52">
                        <c:v>-18.899999999999999</c:v>
                      </c:pt>
                      <c:pt idx="53">
                        <c:v>-18.8</c:v>
                      </c:pt>
                      <c:pt idx="54">
                        <c:v>-18.8</c:v>
                      </c:pt>
                      <c:pt idx="55">
                        <c:v>-15.7</c:v>
                      </c:pt>
                      <c:pt idx="56">
                        <c:v>-16.899999999999999</c:v>
                      </c:pt>
                      <c:pt idx="57">
                        <c:v>-18.3</c:v>
                      </c:pt>
                      <c:pt idx="58">
                        <c:v>-19.899999999999999</c:v>
                      </c:pt>
                      <c:pt idx="59">
                        <c:v>-21.9</c:v>
                      </c:pt>
                      <c:pt idx="60">
                        <c:v>-24.8</c:v>
                      </c:pt>
                      <c:pt idx="61">
                        <c:v>-28.8</c:v>
                      </c:pt>
                      <c:pt idx="62">
                        <c:v>-32.299999999999997</c:v>
                      </c:pt>
                      <c:pt idx="63">
                        <c:v>-34.9</c:v>
                      </c:pt>
                      <c:pt idx="64">
                        <c:v>-36.9</c:v>
                      </c:pt>
                      <c:pt idx="65">
                        <c:v>-38.5</c:v>
                      </c:pt>
                      <c:pt idx="66">
                        <c:v>-40</c:v>
                      </c:pt>
                      <c:pt idx="67">
                        <c:v>-41.2</c:v>
                      </c:pt>
                      <c:pt idx="68">
                        <c:v>-42.2</c:v>
                      </c:pt>
                      <c:pt idx="69">
                        <c:v>-43.3</c:v>
                      </c:pt>
                      <c:pt idx="70">
                        <c:v>-43.9</c:v>
                      </c:pt>
                      <c:pt idx="71">
                        <c:v>-44.7</c:v>
                      </c:pt>
                      <c:pt idx="72">
                        <c:v>-45.3</c:v>
                      </c:pt>
                      <c:pt idx="73">
                        <c:v>-46.1</c:v>
                      </c:pt>
                      <c:pt idx="74">
                        <c:v>-46.6</c:v>
                      </c:pt>
                      <c:pt idx="75">
                        <c:v>-47</c:v>
                      </c:pt>
                      <c:pt idx="76">
                        <c:v>-47.6</c:v>
                      </c:pt>
                      <c:pt idx="77">
                        <c:v>-48</c:v>
                      </c:pt>
                      <c:pt idx="78">
                        <c:v>-48.3</c:v>
                      </c:pt>
                      <c:pt idx="79">
                        <c:v>-48.8</c:v>
                      </c:pt>
                      <c:pt idx="80">
                        <c:v>-49.2</c:v>
                      </c:pt>
                      <c:pt idx="81">
                        <c:v>-49.5</c:v>
                      </c:pt>
                      <c:pt idx="82">
                        <c:v>-49.7</c:v>
                      </c:pt>
                      <c:pt idx="83">
                        <c:v>-50.1</c:v>
                      </c:pt>
                      <c:pt idx="84">
                        <c:v>-50.4</c:v>
                      </c:pt>
                      <c:pt idx="85">
                        <c:v>-50.6</c:v>
                      </c:pt>
                      <c:pt idx="86">
                        <c:v>-50.9</c:v>
                      </c:pt>
                      <c:pt idx="87">
                        <c:v>-51.1</c:v>
                      </c:pt>
                      <c:pt idx="88">
                        <c:v>-51.1</c:v>
                      </c:pt>
                      <c:pt idx="89">
                        <c:v>-51.4</c:v>
                      </c:pt>
                      <c:pt idx="90">
                        <c:v>-51.6</c:v>
                      </c:pt>
                      <c:pt idx="91">
                        <c:v>-51.6</c:v>
                      </c:pt>
                      <c:pt idx="92">
                        <c:v>-51.7</c:v>
                      </c:pt>
                      <c:pt idx="93">
                        <c:v>-52</c:v>
                      </c:pt>
                      <c:pt idx="94">
                        <c:v>-52</c:v>
                      </c:pt>
                      <c:pt idx="95">
                        <c:v>-52.1</c:v>
                      </c:pt>
                      <c:pt idx="96">
                        <c:v>-52.3</c:v>
                      </c:pt>
                      <c:pt idx="97">
                        <c:v>-52.3</c:v>
                      </c:pt>
                      <c:pt idx="98">
                        <c:v>-52.5</c:v>
                      </c:pt>
                      <c:pt idx="99">
                        <c:v>-52.5</c:v>
                      </c:pt>
                      <c:pt idx="100">
                        <c:v>-52.5</c:v>
                      </c:pt>
                      <c:pt idx="101">
                        <c:v>-52.7</c:v>
                      </c:pt>
                      <c:pt idx="102">
                        <c:v>-52.6</c:v>
                      </c:pt>
                      <c:pt idx="103">
                        <c:v>-52.8</c:v>
                      </c:pt>
                      <c:pt idx="104">
                        <c:v>-52.8</c:v>
                      </c:pt>
                      <c:pt idx="105">
                        <c:v>-52.8</c:v>
                      </c:pt>
                      <c:pt idx="106">
                        <c:v>-52.8</c:v>
                      </c:pt>
                      <c:pt idx="107">
                        <c:v>-52.9</c:v>
                      </c:pt>
                      <c:pt idx="108">
                        <c:v>-52.8</c:v>
                      </c:pt>
                      <c:pt idx="109">
                        <c:v>-52.9</c:v>
                      </c:pt>
                      <c:pt idx="110">
                        <c:v>-53</c:v>
                      </c:pt>
                      <c:pt idx="111">
                        <c:v>-53</c:v>
                      </c:pt>
                      <c:pt idx="112">
                        <c:v>-52.9</c:v>
                      </c:pt>
                      <c:pt idx="113">
                        <c:v>-53</c:v>
                      </c:pt>
                      <c:pt idx="114">
                        <c:v>-53.3</c:v>
                      </c:pt>
                      <c:pt idx="115">
                        <c:v>-53</c:v>
                      </c:pt>
                      <c:pt idx="116">
                        <c:v>-53.3</c:v>
                      </c:pt>
                      <c:pt idx="117">
                        <c:v>-53.2</c:v>
                      </c:pt>
                      <c:pt idx="118">
                        <c:v>-53.2</c:v>
                      </c:pt>
                      <c:pt idx="119">
                        <c:v>-53.2</c:v>
                      </c:pt>
                      <c:pt idx="120">
                        <c:v>-53.2</c:v>
                      </c:pt>
                      <c:pt idx="121">
                        <c:v>-53.3</c:v>
                      </c:pt>
                      <c:pt idx="122">
                        <c:v>-53.3</c:v>
                      </c:pt>
                      <c:pt idx="123">
                        <c:v>-53.3</c:v>
                      </c:pt>
                      <c:pt idx="124">
                        <c:v>-53.3</c:v>
                      </c:pt>
                      <c:pt idx="125">
                        <c:v>-53.3</c:v>
                      </c:pt>
                      <c:pt idx="126">
                        <c:v>-53.3</c:v>
                      </c:pt>
                      <c:pt idx="127">
                        <c:v>-53.3</c:v>
                      </c:pt>
                      <c:pt idx="128">
                        <c:v>-53.2</c:v>
                      </c:pt>
                      <c:pt idx="129">
                        <c:v>-53.4</c:v>
                      </c:pt>
                      <c:pt idx="130">
                        <c:v>-53.3</c:v>
                      </c:pt>
                      <c:pt idx="131">
                        <c:v>-53.4</c:v>
                      </c:pt>
                      <c:pt idx="132">
                        <c:v>-53.4</c:v>
                      </c:pt>
                      <c:pt idx="133">
                        <c:v>-53.5</c:v>
                      </c:pt>
                      <c:pt idx="134">
                        <c:v>-53.3</c:v>
                      </c:pt>
                      <c:pt idx="135">
                        <c:v>-52.9</c:v>
                      </c:pt>
                      <c:pt idx="136">
                        <c:v>-52.6</c:v>
                      </c:pt>
                      <c:pt idx="137">
                        <c:v>-51.9</c:v>
                      </c:pt>
                      <c:pt idx="138">
                        <c:v>-51.3</c:v>
                      </c:pt>
                      <c:pt idx="139">
                        <c:v>-50.4</c:v>
                      </c:pt>
                      <c:pt idx="140">
                        <c:v>-49.6</c:v>
                      </c:pt>
                      <c:pt idx="141">
                        <c:v>-48.4</c:v>
                      </c:pt>
                      <c:pt idx="142">
                        <c:v>-47.6</c:v>
                      </c:pt>
                      <c:pt idx="143">
                        <c:v>-46.5</c:v>
                      </c:pt>
                      <c:pt idx="144">
                        <c:v>-45.4</c:v>
                      </c:pt>
                      <c:pt idx="145">
                        <c:v>-44.3</c:v>
                      </c:pt>
                      <c:pt idx="146">
                        <c:v>-43.2</c:v>
                      </c:pt>
                      <c:pt idx="147">
                        <c:v>-42</c:v>
                      </c:pt>
                      <c:pt idx="148">
                        <c:v>-40.700000000000003</c:v>
                      </c:pt>
                      <c:pt idx="149">
                        <c:v>-39.6</c:v>
                      </c:pt>
                      <c:pt idx="150">
                        <c:v>-38.200000000000003</c:v>
                      </c:pt>
                      <c:pt idx="151">
                        <c:v>-37.1</c:v>
                      </c:pt>
                      <c:pt idx="152">
                        <c:v>-35.6</c:v>
                      </c:pt>
                      <c:pt idx="153">
                        <c:v>-34.6</c:v>
                      </c:pt>
                      <c:pt idx="154">
                        <c:v>-33.1</c:v>
                      </c:pt>
                      <c:pt idx="155">
                        <c:v>-31.7</c:v>
                      </c:pt>
                      <c:pt idx="156">
                        <c:v>-30.3</c:v>
                      </c:pt>
                      <c:pt idx="157">
                        <c:v>-29</c:v>
                      </c:pt>
                      <c:pt idx="158">
                        <c:v>-27.6</c:v>
                      </c:pt>
                      <c:pt idx="159">
                        <c:v>-26.2</c:v>
                      </c:pt>
                      <c:pt idx="160">
                        <c:v>-24.9</c:v>
                      </c:pt>
                      <c:pt idx="161">
                        <c:v>-23.6</c:v>
                      </c:pt>
                      <c:pt idx="162">
                        <c:v>-22.3</c:v>
                      </c:pt>
                      <c:pt idx="163">
                        <c:v>-20.9</c:v>
                      </c:pt>
                      <c:pt idx="164">
                        <c:v>-19.7</c:v>
                      </c:pt>
                      <c:pt idx="165">
                        <c:v>-18.600000000000001</c:v>
                      </c:pt>
                      <c:pt idx="166">
                        <c:v>-17.7</c:v>
                      </c:pt>
                      <c:pt idx="167">
                        <c:v>-17.2</c:v>
                      </c:pt>
                      <c:pt idx="168">
                        <c:v>-16.399999999999999</c:v>
                      </c:pt>
                      <c:pt idx="169">
                        <c:v>-16.100000000000001</c:v>
                      </c:pt>
                      <c:pt idx="170">
                        <c:v>-15.7</c:v>
                      </c:pt>
                      <c:pt idx="171">
                        <c:v>-15.3</c:v>
                      </c:pt>
                      <c:pt idx="172">
                        <c:v>-15</c:v>
                      </c:pt>
                      <c:pt idx="173">
                        <c:v>-14.7</c:v>
                      </c:pt>
                      <c:pt idx="174">
                        <c:v>-14.5</c:v>
                      </c:pt>
                      <c:pt idx="175">
                        <c:v>-14.2</c:v>
                      </c:pt>
                      <c:pt idx="176">
                        <c:v>-14.2</c:v>
                      </c:pt>
                      <c:pt idx="177">
                        <c:v>-13.9</c:v>
                      </c:pt>
                      <c:pt idx="178">
                        <c:v>-13.6</c:v>
                      </c:pt>
                      <c:pt idx="179">
                        <c:v>-13.6</c:v>
                      </c:pt>
                      <c:pt idx="180">
                        <c:v>-13.4</c:v>
                      </c:pt>
                      <c:pt idx="181">
                        <c:v>-13.4</c:v>
                      </c:pt>
                      <c:pt idx="182">
                        <c:v>-13.1</c:v>
                      </c:pt>
                      <c:pt idx="183">
                        <c:v>-13</c:v>
                      </c:pt>
                      <c:pt idx="184">
                        <c:v>-13</c:v>
                      </c:pt>
                      <c:pt idx="185">
                        <c:v>-12.8</c:v>
                      </c:pt>
                      <c:pt idx="186">
                        <c:v>-12.8</c:v>
                      </c:pt>
                      <c:pt idx="187">
                        <c:v>-12.7</c:v>
                      </c:pt>
                      <c:pt idx="188">
                        <c:v>-12.7</c:v>
                      </c:pt>
                      <c:pt idx="189">
                        <c:v>-12.6</c:v>
                      </c:pt>
                      <c:pt idx="190">
                        <c:v>-12.5</c:v>
                      </c:pt>
                      <c:pt idx="191">
                        <c:v>-12.5</c:v>
                      </c:pt>
                      <c:pt idx="192">
                        <c:v>-12.4</c:v>
                      </c:pt>
                      <c:pt idx="193">
                        <c:v>-12.4</c:v>
                      </c:pt>
                      <c:pt idx="194">
                        <c:v>-12.4</c:v>
                      </c:pt>
                      <c:pt idx="195">
                        <c:v>-12.4</c:v>
                      </c:pt>
                      <c:pt idx="196">
                        <c:v>-12.3</c:v>
                      </c:pt>
                      <c:pt idx="197">
                        <c:v>-12.2</c:v>
                      </c:pt>
                      <c:pt idx="198">
                        <c:v>-12.2</c:v>
                      </c:pt>
                      <c:pt idx="199">
                        <c:v>-12.2</c:v>
                      </c:pt>
                      <c:pt idx="200">
                        <c:v>-12.2</c:v>
                      </c:pt>
                      <c:pt idx="201">
                        <c:v>-12.2</c:v>
                      </c:pt>
                      <c:pt idx="202">
                        <c:v>-12.1</c:v>
                      </c:pt>
                      <c:pt idx="203">
                        <c:v>-11.9</c:v>
                      </c:pt>
                      <c:pt idx="204">
                        <c:v>-12.1</c:v>
                      </c:pt>
                      <c:pt idx="205">
                        <c:v>-12.1</c:v>
                      </c:pt>
                      <c:pt idx="206">
                        <c:v>-12</c:v>
                      </c:pt>
                      <c:pt idx="207">
                        <c:v>-12</c:v>
                      </c:pt>
                      <c:pt idx="208">
                        <c:v>-12.1</c:v>
                      </c:pt>
                      <c:pt idx="209">
                        <c:v>-11.9</c:v>
                      </c:pt>
                      <c:pt idx="210">
                        <c:v>-11.9</c:v>
                      </c:pt>
                      <c:pt idx="211">
                        <c:v>-12</c:v>
                      </c:pt>
                      <c:pt idx="212">
                        <c:v>-12</c:v>
                      </c:pt>
                      <c:pt idx="213">
                        <c:v>-12</c:v>
                      </c:pt>
                      <c:pt idx="214">
                        <c:v>-12</c:v>
                      </c:pt>
                      <c:pt idx="215">
                        <c:v>-11.9</c:v>
                      </c:pt>
                      <c:pt idx="216">
                        <c:v>-11.9</c:v>
                      </c:pt>
                      <c:pt idx="217">
                        <c:v>-12</c:v>
                      </c:pt>
                      <c:pt idx="218">
                        <c:v>-11.8</c:v>
                      </c:pt>
                      <c:pt idx="219">
                        <c:v>-12</c:v>
                      </c:pt>
                      <c:pt idx="220">
                        <c:v>-11.9</c:v>
                      </c:pt>
                      <c:pt idx="221">
                        <c:v>-12</c:v>
                      </c:pt>
                      <c:pt idx="222">
                        <c:v>-11.9</c:v>
                      </c:pt>
                      <c:pt idx="223">
                        <c:v>-11.9</c:v>
                      </c:pt>
                      <c:pt idx="224">
                        <c:v>-11.7</c:v>
                      </c:pt>
                      <c:pt idx="225">
                        <c:v>-12</c:v>
                      </c:pt>
                      <c:pt idx="226">
                        <c:v>-12.3</c:v>
                      </c:pt>
                      <c:pt idx="227">
                        <c:v>-12.9</c:v>
                      </c:pt>
                      <c:pt idx="228">
                        <c:v>-13.4</c:v>
                      </c:pt>
                      <c:pt idx="229">
                        <c:v>-14.2</c:v>
                      </c:pt>
                      <c:pt idx="230">
                        <c:v>-14.9</c:v>
                      </c:pt>
                      <c:pt idx="231">
                        <c:v>-15.9</c:v>
                      </c:pt>
                      <c:pt idx="232">
                        <c:v>-16.7</c:v>
                      </c:pt>
                      <c:pt idx="233">
                        <c:v>-17.7</c:v>
                      </c:pt>
                      <c:pt idx="234">
                        <c:v>-18.7</c:v>
                      </c:pt>
                      <c:pt idx="235">
                        <c:v>-19.8</c:v>
                      </c:pt>
                      <c:pt idx="236">
                        <c:v>-20.9</c:v>
                      </c:pt>
                      <c:pt idx="237">
                        <c:v>-21.9</c:v>
                      </c:pt>
                      <c:pt idx="238">
                        <c:v>-23.1</c:v>
                      </c:pt>
                      <c:pt idx="239">
                        <c:v>-24.3</c:v>
                      </c:pt>
                      <c:pt idx="240">
                        <c:v>-25.5</c:v>
                      </c:pt>
                      <c:pt idx="241">
                        <c:v>-26.6</c:v>
                      </c:pt>
                      <c:pt idx="242">
                        <c:v>-27.7</c:v>
                      </c:pt>
                      <c:pt idx="243">
                        <c:v>-29</c:v>
                      </c:pt>
                      <c:pt idx="244">
                        <c:v>-30.3</c:v>
                      </c:pt>
                      <c:pt idx="245">
                        <c:v>-31.5</c:v>
                      </c:pt>
                      <c:pt idx="246">
                        <c:v>-32.6</c:v>
                      </c:pt>
                      <c:pt idx="247">
                        <c:v>-33.9</c:v>
                      </c:pt>
                      <c:pt idx="248">
                        <c:v>-35.1</c:v>
                      </c:pt>
                      <c:pt idx="249">
                        <c:v>-36.5</c:v>
                      </c:pt>
                      <c:pt idx="250">
                        <c:v>-37.4</c:v>
                      </c:pt>
                      <c:pt idx="251">
                        <c:v>-38.700000000000003</c:v>
                      </c:pt>
                      <c:pt idx="252">
                        <c:v>-39.799999999999997</c:v>
                      </c:pt>
                      <c:pt idx="253">
                        <c:v>-40.700000000000003</c:v>
                      </c:pt>
                      <c:pt idx="254">
                        <c:v>-41.7</c:v>
                      </c:pt>
                      <c:pt idx="255">
                        <c:v>-42.7</c:v>
                      </c:pt>
                      <c:pt idx="256">
                        <c:v>-43.4</c:v>
                      </c:pt>
                      <c:pt idx="257">
                        <c:v>-44.4</c:v>
                      </c:pt>
                      <c:pt idx="258">
                        <c:v>-44.6</c:v>
                      </c:pt>
                      <c:pt idx="259">
                        <c:v>-45.4</c:v>
                      </c:pt>
                      <c:pt idx="260">
                        <c:v>-46</c:v>
                      </c:pt>
                      <c:pt idx="261">
                        <c:v>-46.7</c:v>
                      </c:pt>
                      <c:pt idx="262">
                        <c:v>-47.1</c:v>
                      </c:pt>
                      <c:pt idx="263">
                        <c:v>-47.7</c:v>
                      </c:pt>
                      <c:pt idx="264">
                        <c:v>-48.1</c:v>
                      </c:pt>
                      <c:pt idx="265">
                        <c:v>-48.6</c:v>
                      </c:pt>
                      <c:pt idx="266">
                        <c:v>-49.1</c:v>
                      </c:pt>
                      <c:pt idx="267">
                        <c:v>-49.4</c:v>
                      </c:pt>
                      <c:pt idx="268">
                        <c:v>-49.7</c:v>
                      </c:pt>
                      <c:pt idx="269">
                        <c:v>-50</c:v>
                      </c:pt>
                      <c:pt idx="270">
                        <c:v>-50.3</c:v>
                      </c:pt>
                      <c:pt idx="271">
                        <c:v>-50.6</c:v>
                      </c:pt>
                      <c:pt idx="272">
                        <c:v>-50.8</c:v>
                      </c:pt>
                      <c:pt idx="273">
                        <c:v>-51</c:v>
                      </c:pt>
                      <c:pt idx="274">
                        <c:v>-51.1</c:v>
                      </c:pt>
                      <c:pt idx="275">
                        <c:v>-51.2</c:v>
                      </c:pt>
                      <c:pt idx="276">
                        <c:v>-51.6</c:v>
                      </c:pt>
                      <c:pt idx="277">
                        <c:v>-51.6</c:v>
                      </c:pt>
                      <c:pt idx="278">
                        <c:v>-51.8</c:v>
                      </c:pt>
                      <c:pt idx="279">
                        <c:v>-51.9</c:v>
                      </c:pt>
                      <c:pt idx="280">
                        <c:v>-52</c:v>
                      </c:pt>
                      <c:pt idx="281">
                        <c:v>-52.3</c:v>
                      </c:pt>
                      <c:pt idx="282">
                        <c:v>-52.1</c:v>
                      </c:pt>
                      <c:pt idx="283">
                        <c:v>-52.3</c:v>
                      </c:pt>
                      <c:pt idx="284">
                        <c:v>-52.4</c:v>
                      </c:pt>
                      <c:pt idx="285">
                        <c:v>-52.5</c:v>
                      </c:pt>
                      <c:pt idx="286">
                        <c:v>-52.5</c:v>
                      </c:pt>
                      <c:pt idx="287">
                        <c:v>-52.7</c:v>
                      </c:pt>
                      <c:pt idx="288">
                        <c:v>-52.6</c:v>
                      </c:pt>
                      <c:pt idx="289">
                        <c:v>-52.8</c:v>
                      </c:pt>
                      <c:pt idx="290">
                        <c:v>-52.8</c:v>
                      </c:pt>
                      <c:pt idx="291">
                        <c:v>-52.7</c:v>
                      </c:pt>
                      <c:pt idx="292">
                        <c:v>-52.9</c:v>
                      </c:pt>
                      <c:pt idx="293">
                        <c:v>-52.8</c:v>
                      </c:pt>
                      <c:pt idx="294">
                        <c:v>-53</c:v>
                      </c:pt>
                      <c:pt idx="295">
                        <c:v>-53</c:v>
                      </c:pt>
                      <c:pt idx="296">
                        <c:v>-53</c:v>
                      </c:pt>
                      <c:pt idx="297">
                        <c:v>-53</c:v>
                      </c:pt>
                      <c:pt idx="298">
                        <c:v>-53.2</c:v>
                      </c:pt>
                      <c:pt idx="299">
                        <c:v>-53.2</c:v>
                      </c:pt>
                      <c:pt idx="300">
                        <c:v>-53.2</c:v>
                      </c:pt>
                      <c:pt idx="301">
                        <c:v>-53</c:v>
                      </c:pt>
                      <c:pt idx="302">
                        <c:v>-53.4</c:v>
                      </c:pt>
                      <c:pt idx="303">
                        <c:v>-53.2</c:v>
                      </c:pt>
                      <c:pt idx="304">
                        <c:v>-53.3</c:v>
                      </c:pt>
                      <c:pt idx="305">
                        <c:v>-53.3</c:v>
                      </c:pt>
                      <c:pt idx="306">
                        <c:v>-53.3</c:v>
                      </c:pt>
                      <c:pt idx="307">
                        <c:v>-53.4</c:v>
                      </c:pt>
                      <c:pt idx="308">
                        <c:v>-53.3</c:v>
                      </c:pt>
                      <c:pt idx="309">
                        <c:v>-53.4</c:v>
                      </c:pt>
                      <c:pt idx="310">
                        <c:v>-53.4</c:v>
                      </c:pt>
                      <c:pt idx="311">
                        <c:v>-53.3</c:v>
                      </c:pt>
                      <c:pt idx="312">
                        <c:v>-53.4</c:v>
                      </c:pt>
                      <c:pt idx="313">
                        <c:v>-53.4</c:v>
                      </c:pt>
                      <c:pt idx="314">
                        <c:v>-53.4</c:v>
                      </c:pt>
                      <c:pt idx="315">
                        <c:v>-53.4</c:v>
                      </c:pt>
                      <c:pt idx="316">
                        <c:v>-53.4</c:v>
                      </c:pt>
                      <c:pt idx="317">
                        <c:v>-53.4</c:v>
                      </c:pt>
                      <c:pt idx="318">
                        <c:v>-53.4</c:v>
                      </c:pt>
                      <c:pt idx="319">
                        <c:v>-53.4</c:v>
                      </c:pt>
                      <c:pt idx="320">
                        <c:v>-53.4</c:v>
                      </c:pt>
                      <c:pt idx="321">
                        <c:v>-53.5</c:v>
                      </c:pt>
                      <c:pt idx="322">
                        <c:v>-53.2</c:v>
                      </c:pt>
                      <c:pt idx="323">
                        <c:v>-53</c:v>
                      </c:pt>
                      <c:pt idx="324">
                        <c:v>-52.7</c:v>
                      </c:pt>
                      <c:pt idx="325">
                        <c:v>-52.3</c:v>
                      </c:pt>
                      <c:pt idx="326">
                        <c:v>-51.8</c:v>
                      </c:pt>
                      <c:pt idx="327">
                        <c:v>-51.2</c:v>
                      </c:pt>
                      <c:pt idx="328">
                        <c:v>-50.8</c:v>
                      </c:pt>
                      <c:pt idx="329">
                        <c:v>-50.3</c:v>
                      </c:pt>
                      <c:pt idx="330">
                        <c:v>-49.8</c:v>
                      </c:pt>
                      <c:pt idx="331">
                        <c:v>-49.4</c:v>
                      </c:pt>
                      <c:pt idx="332">
                        <c:v>-49</c:v>
                      </c:pt>
                      <c:pt idx="333">
                        <c:v>-48.2</c:v>
                      </c:pt>
                      <c:pt idx="334">
                        <c:v>-47.6</c:v>
                      </c:pt>
                      <c:pt idx="335">
                        <c:v>-46.9</c:v>
                      </c:pt>
                      <c:pt idx="336">
                        <c:v>-46.4</c:v>
                      </c:pt>
                      <c:pt idx="337">
                        <c:v>-46.1</c:v>
                      </c:pt>
                      <c:pt idx="338">
                        <c:v>-45.8</c:v>
                      </c:pt>
                      <c:pt idx="339">
                        <c:v>-45.3</c:v>
                      </c:pt>
                      <c:pt idx="340">
                        <c:v>-45.2</c:v>
                      </c:pt>
                      <c:pt idx="341">
                        <c:v>-44.9</c:v>
                      </c:pt>
                      <c:pt idx="342">
                        <c:v>-44.8</c:v>
                      </c:pt>
                      <c:pt idx="343">
                        <c:v>-44.5</c:v>
                      </c:pt>
                      <c:pt idx="344">
                        <c:v>-44.5</c:v>
                      </c:pt>
                      <c:pt idx="345">
                        <c:v>-44.4</c:v>
                      </c:pt>
                      <c:pt idx="346">
                        <c:v>-44.2</c:v>
                      </c:pt>
                      <c:pt idx="347">
                        <c:v>-44</c:v>
                      </c:pt>
                      <c:pt idx="348">
                        <c:v>-43.9</c:v>
                      </c:pt>
                      <c:pt idx="349">
                        <c:v>-43.8</c:v>
                      </c:pt>
                      <c:pt idx="350">
                        <c:v>-43.8</c:v>
                      </c:pt>
                      <c:pt idx="351">
                        <c:v>-43.9</c:v>
                      </c:pt>
                      <c:pt idx="352">
                        <c:v>-44.4</c:v>
                      </c:pt>
                      <c:pt idx="353">
                        <c:v>-44.7</c:v>
                      </c:pt>
                      <c:pt idx="354">
                        <c:v>-45.1</c:v>
                      </c:pt>
                      <c:pt idx="355">
                        <c:v>-45.1</c:v>
                      </c:pt>
                      <c:pt idx="356">
                        <c:v>-44.7</c:v>
                      </c:pt>
                      <c:pt idx="357">
                        <c:v>-44.2</c:v>
                      </c:pt>
                      <c:pt idx="358">
                        <c:v>-44.2</c:v>
                      </c:pt>
                      <c:pt idx="359">
                        <c:v>-43.9</c:v>
                      </c:pt>
                      <c:pt idx="360">
                        <c:v>-44</c:v>
                      </c:pt>
                      <c:pt idx="361">
                        <c:v>-43.9</c:v>
                      </c:pt>
                      <c:pt idx="362">
                        <c:v>-43.9</c:v>
                      </c:pt>
                      <c:pt idx="363">
                        <c:v>-43.9</c:v>
                      </c:pt>
                      <c:pt idx="364">
                        <c:v>-43.9</c:v>
                      </c:pt>
                      <c:pt idx="365">
                        <c:v>-43.9</c:v>
                      </c:pt>
                      <c:pt idx="366">
                        <c:v>-44</c:v>
                      </c:pt>
                      <c:pt idx="367">
                        <c:v>-43.9</c:v>
                      </c:pt>
                      <c:pt idx="368">
                        <c:v>-43.9</c:v>
                      </c:pt>
                      <c:pt idx="369">
                        <c:v>-43.9</c:v>
                      </c:pt>
                      <c:pt idx="370">
                        <c:v>-43.9</c:v>
                      </c:pt>
                      <c:pt idx="371">
                        <c:v>-43.8</c:v>
                      </c:pt>
                      <c:pt idx="372">
                        <c:v>-43.8</c:v>
                      </c:pt>
                      <c:pt idx="373">
                        <c:v>-43.8</c:v>
                      </c:pt>
                      <c:pt idx="374">
                        <c:v>-43.8</c:v>
                      </c:pt>
                      <c:pt idx="375">
                        <c:v>-43.9</c:v>
                      </c:pt>
                      <c:pt idx="376">
                        <c:v>-43.7</c:v>
                      </c:pt>
                      <c:pt idx="377">
                        <c:v>-43.8</c:v>
                      </c:pt>
                      <c:pt idx="378">
                        <c:v>-43.8</c:v>
                      </c:pt>
                      <c:pt idx="379">
                        <c:v>-43.8</c:v>
                      </c:pt>
                      <c:pt idx="380">
                        <c:v>-43.8</c:v>
                      </c:pt>
                      <c:pt idx="381">
                        <c:v>-43.7</c:v>
                      </c:pt>
                      <c:pt idx="382">
                        <c:v>-43.7</c:v>
                      </c:pt>
                      <c:pt idx="383">
                        <c:v>-43.7</c:v>
                      </c:pt>
                      <c:pt idx="384">
                        <c:v>-43.8</c:v>
                      </c:pt>
                      <c:pt idx="385">
                        <c:v>-43.7</c:v>
                      </c:pt>
                      <c:pt idx="386">
                        <c:v>-43.7</c:v>
                      </c:pt>
                      <c:pt idx="387">
                        <c:v>-43.7</c:v>
                      </c:pt>
                      <c:pt idx="388">
                        <c:v>-43.6</c:v>
                      </c:pt>
                      <c:pt idx="389">
                        <c:v>-43.5</c:v>
                      </c:pt>
                      <c:pt idx="390">
                        <c:v>-43.5</c:v>
                      </c:pt>
                      <c:pt idx="391">
                        <c:v>-43.4</c:v>
                      </c:pt>
                      <c:pt idx="392">
                        <c:v>-43.3</c:v>
                      </c:pt>
                      <c:pt idx="393">
                        <c:v>-43.2</c:v>
                      </c:pt>
                      <c:pt idx="394">
                        <c:v>-43.1</c:v>
                      </c:pt>
                      <c:pt idx="395">
                        <c:v>-43</c:v>
                      </c:pt>
                      <c:pt idx="396">
                        <c:v>-42.9</c:v>
                      </c:pt>
                      <c:pt idx="397">
                        <c:v>-42.8</c:v>
                      </c:pt>
                      <c:pt idx="398">
                        <c:v>-42.4</c:v>
                      </c:pt>
                      <c:pt idx="399">
                        <c:v>-42.3</c:v>
                      </c:pt>
                      <c:pt idx="400">
                        <c:v>-42.1</c:v>
                      </c:pt>
                      <c:pt idx="401">
                        <c:v>-42.1</c:v>
                      </c:pt>
                      <c:pt idx="402">
                        <c:v>-41.9</c:v>
                      </c:pt>
                      <c:pt idx="403">
                        <c:v>-41.6</c:v>
                      </c:pt>
                      <c:pt idx="404">
                        <c:v>-41.6</c:v>
                      </c:pt>
                      <c:pt idx="405">
                        <c:v>-41.3</c:v>
                      </c:pt>
                      <c:pt idx="406">
                        <c:v>-41.2</c:v>
                      </c:pt>
                      <c:pt idx="407">
                        <c:v>-41.1</c:v>
                      </c:pt>
                      <c:pt idx="408">
                        <c:v>-40.799999999999997</c:v>
                      </c:pt>
                      <c:pt idx="409">
                        <c:v>-40.6</c:v>
                      </c:pt>
                      <c:pt idx="410">
                        <c:v>-40.5</c:v>
                      </c:pt>
                      <c:pt idx="411">
                        <c:v>-40.299999999999997</c:v>
                      </c:pt>
                      <c:pt idx="412">
                        <c:v>-40.1</c:v>
                      </c:pt>
                      <c:pt idx="413">
                        <c:v>-40.1</c:v>
                      </c:pt>
                      <c:pt idx="414">
                        <c:v>-39.9</c:v>
                      </c:pt>
                      <c:pt idx="415">
                        <c:v>-39.700000000000003</c:v>
                      </c:pt>
                      <c:pt idx="416">
                        <c:v>-39.5</c:v>
                      </c:pt>
                      <c:pt idx="417">
                        <c:v>-39.4</c:v>
                      </c:pt>
                      <c:pt idx="418">
                        <c:v>-39.200000000000003</c:v>
                      </c:pt>
                      <c:pt idx="419">
                        <c:v>-39</c:v>
                      </c:pt>
                      <c:pt idx="420">
                        <c:v>-38.799999999999997</c:v>
                      </c:pt>
                      <c:pt idx="421">
                        <c:v>-38.700000000000003</c:v>
                      </c:pt>
                      <c:pt idx="422">
                        <c:v>-38.6</c:v>
                      </c:pt>
                      <c:pt idx="423">
                        <c:v>-38.4</c:v>
                      </c:pt>
                      <c:pt idx="424">
                        <c:v>-38.200000000000003</c:v>
                      </c:pt>
                      <c:pt idx="425">
                        <c:v>-38</c:v>
                      </c:pt>
                      <c:pt idx="426">
                        <c:v>-37.9</c:v>
                      </c:pt>
                      <c:pt idx="427">
                        <c:v>-37.799999999999997</c:v>
                      </c:pt>
                      <c:pt idx="428">
                        <c:v>-37.5</c:v>
                      </c:pt>
                      <c:pt idx="429">
                        <c:v>-37.200000000000003</c:v>
                      </c:pt>
                      <c:pt idx="430">
                        <c:v>-37.1</c:v>
                      </c:pt>
                      <c:pt idx="431">
                        <c:v>-36.799999999999997</c:v>
                      </c:pt>
                      <c:pt idx="432">
                        <c:v>-36.799999999999997</c:v>
                      </c:pt>
                      <c:pt idx="433">
                        <c:v>-36.6</c:v>
                      </c:pt>
                      <c:pt idx="434">
                        <c:v>-36.4</c:v>
                      </c:pt>
                      <c:pt idx="435">
                        <c:v>-36.4</c:v>
                      </c:pt>
                      <c:pt idx="436">
                        <c:v>-36</c:v>
                      </c:pt>
                      <c:pt idx="437">
                        <c:v>-35.9</c:v>
                      </c:pt>
                      <c:pt idx="438">
                        <c:v>-35.799999999999997</c:v>
                      </c:pt>
                      <c:pt idx="439">
                        <c:v>-35.6</c:v>
                      </c:pt>
                      <c:pt idx="440">
                        <c:v>-35.299999999999997</c:v>
                      </c:pt>
                      <c:pt idx="441">
                        <c:v>-35.200000000000003</c:v>
                      </c:pt>
                      <c:pt idx="442">
                        <c:v>-35.200000000000003</c:v>
                      </c:pt>
                      <c:pt idx="443">
                        <c:v>-35</c:v>
                      </c:pt>
                      <c:pt idx="444">
                        <c:v>-34.700000000000003</c:v>
                      </c:pt>
                      <c:pt idx="445">
                        <c:v>-34.6</c:v>
                      </c:pt>
                      <c:pt idx="446">
                        <c:v>-34.4</c:v>
                      </c:pt>
                      <c:pt idx="447">
                        <c:v>-34.1</c:v>
                      </c:pt>
                      <c:pt idx="448">
                        <c:v>-34</c:v>
                      </c:pt>
                      <c:pt idx="449">
                        <c:v>-33.799999999999997</c:v>
                      </c:pt>
                      <c:pt idx="450">
                        <c:v>-33.700000000000003</c:v>
                      </c:pt>
                      <c:pt idx="451">
                        <c:v>-33.5</c:v>
                      </c:pt>
                      <c:pt idx="452">
                        <c:v>-33.4</c:v>
                      </c:pt>
                      <c:pt idx="453">
                        <c:v>-33.200000000000003</c:v>
                      </c:pt>
                      <c:pt idx="454">
                        <c:v>-33.200000000000003</c:v>
                      </c:pt>
                      <c:pt idx="455">
                        <c:v>-32.799999999999997</c:v>
                      </c:pt>
                      <c:pt idx="456">
                        <c:v>-32.799999999999997</c:v>
                      </c:pt>
                      <c:pt idx="457">
                        <c:v>-32.5</c:v>
                      </c:pt>
                      <c:pt idx="458">
                        <c:v>-32.5</c:v>
                      </c:pt>
                      <c:pt idx="459">
                        <c:v>-32.200000000000003</c:v>
                      </c:pt>
                      <c:pt idx="460">
                        <c:v>-32.200000000000003</c:v>
                      </c:pt>
                      <c:pt idx="461">
                        <c:v>-32</c:v>
                      </c:pt>
                      <c:pt idx="462">
                        <c:v>-31.8</c:v>
                      </c:pt>
                      <c:pt idx="463">
                        <c:v>-31.7</c:v>
                      </c:pt>
                      <c:pt idx="464">
                        <c:v>-31.6</c:v>
                      </c:pt>
                      <c:pt idx="465">
                        <c:v>-31.2</c:v>
                      </c:pt>
                      <c:pt idx="466">
                        <c:v>-31.1</c:v>
                      </c:pt>
                      <c:pt idx="467">
                        <c:v>-31</c:v>
                      </c:pt>
                      <c:pt idx="468">
                        <c:v>-30.8</c:v>
                      </c:pt>
                      <c:pt idx="469">
                        <c:v>-30.7</c:v>
                      </c:pt>
                      <c:pt idx="470">
                        <c:v>-30.7</c:v>
                      </c:pt>
                      <c:pt idx="471">
                        <c:v>-30.3</c:v>
                      </c:pt>
                      <c:pt idx="472">
                        <c:v>-30.3</c:v>
                      </c:pt>
                      <c:pt idx="473">
                        <c:v>-30</c:v>
                      </c:pt>
                      <c:pt idx="474">
                        <c:v>-30</c:v>
                      </c:pt>
                      <c:pt idx="475">
                        <c:v>-29.6</c:v>
                      </c:pt>
                      <c:pt idx="476">
                        <c:v>-29.5</c:v>
                      </c:pt>
                      <c:pt idx="477">
                        <c:v>-29.3</c:v>
                      </c:pt>
                      <c:pt idx="478">
                        <c:v>-29.2</c:v>
                      </c:pt>
                      <c:pt idx="479">
                        <c:v>-29</c:v>
                      </c:pt>
                      <c:pt idx="480">
                        <c:v>-28.8</c:v>
                      </c:pt>
                      <c:pt idx="481">
                        <c:v>-28.5</c:v>
                      </c:pt>
                      <c:pt idx="482">
                        <c:v>-28.4</c:v>
                      </c:pt>
                      <c:pt idx="483">
                        <c:v>-28.4</c:v>
                      </c:pt>
                      <c:pt idx="484">
                        <c:v>-28</c:v>
                      </c:pt>
                      <c:pt idx="485">
                        <c:v>-28</c:v>
                      </c:pt>
                      <c:pt idx="486">
                        <c:v>-27.7</c:v>
                      </c:pt>
                      <c:pt idx="487">
                        <c:v>-27.7</c:v>
                      </c:pt>
                      <c:pt idx="488">
                        <c:v>-27.5</c:v>
                      </c:pt>
                      <c:pt idx="489">
                        <c:v>-27.4</c:v>
                      </c:pt>
                      <c:pt idx="490">
                        <c:v>-27.3</c:v>
                      </c:pt>
                      <c:pt idx="491">
                        <c:v>-26.9</c:v>
                      </c:pt>
                      <c:pt idx="492">
                        <c:v>-27</c:v>
                      </c:pt>
                      <c:pt idx="493">
                        <c:v>-26.7</c:v>
                      </c:pt>
                      <c:pt idx="494">
                        <c:v>-26.8</c:v>
                      </c:pt>
                      <c:pt idx="495">
                        <c:v>-26.4</c:v>
                      </c:pt>
                      <c:pt idx="496">
                        <c:v>-26.3</c:v>
                      </c:pt>
                      <c:pt idx="497">
                        <c:v>-26.2</c:v>
                      </c:pt>
                      <c:pt idx="498">
                        <c:v>-26</c:v>
                      </c:pt>
                      <c:pt idx="499">
                        <c:v>-26</c:v>
                      </c:pt>
                      <c:pt idx="500">
                        <c:v>-25.7</c:v>
                      </c:pt>
                      <c:pt idx="501">
                        <c:v>-25.4</c:v>
                      </c:pt>
                      <c:pt idx="502">
                        <c:v>-25.6</c:v>
                      </c:pt>
                      <c:pt idx="503">
                        <c:v>-25.5</c:v>
                      </c:pt>
                      <c:pt idx="504">
                        <c:v>-25.4</c:v>
                      </c:pt>
                      <c:pt idx="505">
                        <c:v>-25.3</c:v>
                      </c:pt>
                      <c:pt idx="506">
                        <c:v>-25.4</c:v>
                      </c:pt>
                      <c:pt idx="507">
                        <c:v>-25.1</c:v>
                      </c:pt>
                      <c:pt idx="508">
                        <c:v>-24.9</c:v>
                      </c:pt>
                      <c:pt idx="509">
                        <c:v>-24.8</c:v>
                      </c:pt>
                      <c:pt idx="510">
                        <c:v>-24.6</c:v>
                      </c:pt>
                      <c:pt idx="511">
                        <c:v>-24.4</c:v>
                      </c:pt>
                      <c:pt idx="512">
                        <c:v>-24.3</c:v>
                      </c:pt>
                      <c:pt idx="513">
                        <c:v>-24.2</c:v>
                      </c:pt>
                      <c:pt idx="514">
                        <c:v>-24</c:v>
                      </c:pt>
                      <c:pt idx="515">
                        <c:v>-23.9</c:v>
                      </c:pt>
                      <c:pt idx="516">
                        <c:v>-23.7</c:v>
                      </c:pt>
                      <c:pt idx="517">
                        <c:v>-23.7</c:v>
                      </c:pt>
                      <c:pt idx="518">
                        <c:v>-23.5</c:v>
                      </c:pt>
                      <c:pt idx="519">
                        <c:v>-23.7</c:v>
                      </c:pt>
                      <c:pt idx="520">
                        <c:v>-23.4</c:v>
                      </c:pt>
                      <c:pt idx="521">
                        <c:v>-23.8</c:v>
                      </c:pt>
                      <c:pt idx="522">
                        <c:v>-23.5</c:v>
                      </c:pt>
                      <c:pt idx="523">
                        <c:v>-23.4</c:v>
                      </c:pt>
                      <c:pt idx="524">
                        <c:v>-23.1</c:v>
                      </c:pt>
                      <c:pt idx="525">
                        <c:v>-22.9</c:v>
                      </c:pt>
                      <c:pt idx="526">
                        <c:v>-22.7</c:v>
                      </c:pt>
                      <c:pt idx="527">
                        <c:v>-22.5</c:v>
                      </c:pt>
                      <c:pt idx="528">
                        <c:v>-22.5</c:v>
                      </c:pt>
                      <c:pt idx="529">
                        <c:v>-22.2</c:v>
                      </c:pt>
                      <c:pt idx="530">
                        <c:v>-22.2</c:v>
                      </c:pt>
                      <c:pt idx="531">
                        <c:v>-22.1</c:v>
                      </c:pt>
                      <c:pt idx="532">
                        <c:v>-21.9</c:v>
                      </c:pt>
                      <c:pt idx="533">
                        <c:v>-21.8</c:v>
                      </c:pt>
                      <c:pt idx="534">
                        <c:v>-21.6</c:v>
                      </c:pt>
                      <c:pt idx="535">
                        <c:v>-21.6</c:v>
                      </c:pt>
                      <c:pt idx="536">
                        <c:v>-21.3</c:v>
                      </c:pt>
                      <c:pt idx="537">
                        <c:v>-21.3</c:v>
                      </c:pt>
                      <c:pt idx="538">
                        <c:v>-21.3</c:v>
                      </c:pt>
                      <c:pt idx="539">
                        <c:v>-21.1</c:v>
                      </c:pt>
                      <c:pt idx="540">
                        <c:v>-21.3</c:v>
                      </c:pt>
                      <c:pt idx="541">
                        <c:v>-21.2</c:v>
                      </c:pt>
                      <c:pt idx="542">
                        <c:v>-21.4</c:v>
                      </c:pt>
                      <c:pt idx="543">
                        <c:v>-21.1</c:v>
                      </c:pt>
                      <c:pt idx="544">
                        <c:v>-21.2</c:v>
                      </c:pt>
                      <c:pt idx="545">
                        <c:v>-21.1</c:v>
                      </c:pt>
                      <c:pt idx="546">
                        <c:v>-21</c:v>
                      </c:pt>
                      <c:pt idx="547">
                        <c:v>-21.2</c:v>
                      </c:pt>
                      <c:pt idx="548">
                        <c:v>-21.1</c:v>
                      </c:pt>
                      <c:pt idx="549">
                        <c:v>-21.1</c:v>
                      </c:pt>
                      <c:pt idx="550">
                        <c:v>-21.2</c:v>
                      </c:pt>
                      <c:pt idx="551">
                        <c:v>-21.2</c:v>
                      </c:pt>
                      <c:pt idx="552">
                        <c:v>-21.2</c:v>
                      </c:pt>
                      <c:pt idx="553">
                        <c:v>-21.2</c:v>
                      </c:pt>
                      <c:pt idx="554">
                        <c:v>-21.1</c:v>
                      </c:pt>
                      <c:pt idx="555">
                        <c:v>-21.3</c:v>
                      </c:pt>
                      <c:pt idx="556">
                        <c:v>-21.1</c:v>
                      </c:pt>
                      <c:pt idx="557">
                        <c:v>-21.2</c:v>
                      </c:pt>
                      <c:pt idx="558">
                        <c:v>-21.1</c:v>
                      </c:pt>
                      <c:pt idx="559">
                        <c:v>-21.1</c:v>
                      </c:pt>
                      <c:pt idx="560">
                        <c:v>-21.3</c:v>
                      </c:pt>
                      <c:pt idx="561">
                        <c:v>-21.2</c:v>
                      </c:pt>
                      <c:pt idx="562">
                        <c:v>-21.1</c:v>
                      </c:pt>
                      <c:pt idx="563">
                        <c:v>-21.2</c:v>
                      </c:pt>
                      <c:pt idx="564">
                        <c:v>-21.1</c:v>
                      </c:pt>
                      <c:pt idx="565">
                        <c:v>-21.2</c:v>
                      </c:pt>
                      <c:pt idx="566">
                        <c:v>-21.1</c:v>
                      </c:pt>
                      <c:pt idx="567">
                        <c:v>-21</c:v>
                      </c:pt>
                      <c:pt idx="568">
                        <c:v>-21.3</c:v>
                      </c:pt>
                      <c:pt idx="569">
                        <c:v>-21.1</c:v>
                      </c:pt>
                      <c:pt idx="570">
                        <c:v>-21.1</c:v>
                      </c:pt>
                      <c:pt idx="571">
                        <c:v>-21.2</c:v>
                      </c:pt>
                      <c:pt idx="572">
                        <c:v>-21.1</c:v>
                      </c:pt>
                      <c:pt idx="573">
                        <c:v>-21.2</c:v>
                      </c:pt>
                      <c:pt idx="574">
                        <c:v>-21.2</c:v>
                      </c:pt>
                      <c:pt idx="575">
                        <c:v>-21.3</c:v>
                      </c:pt>
                      <c:pt idx="576">
                        <c:v>-21.2</c:v>
                      </c:pt>
                      <c:pt idx="577">
                        <c:v>-21.1</c:v>
                      </c:pt>
                      <c:pt idx="578">
                        <c:v>-21.2</c:v>
                      </c:pt>
                      <c:pt idx="579">
                        <c:v>-21.1</c:v>
                      </c:pt>
                      <c:pt idx="580">
                        <c:v>-21</c:v>
                      </c:pt>
                      <c:pt idx="581">
                        <c:v>-21.2</c:v>
                      </c:pt>
                      <c:pt idx="582">
                        <c:v>-21</c:v>
                      </c:pt>
                      <c:pt idx="583">
                        <c:v>-21.2</c:v>
                      </c:pt>
                      <c:pt idx="584">
                        <c:v>-21.2</c:v>
                      </c:pt>
                      <c:pt idx="585">
                        <c:v>-21.2</c:v>
                      </c:pt>
                      <c:pt idx="586">
                        <c:v>-21.3</c:v>
                      </c:pt>
                      <c:pt idx="587">
                        <c:v>-21.1</c:v>
                      </c:pt>
                      <c:pt idx="588">
                        <c:v>-21.2</c:v>
                      </c:pt>
                      <c:pt idx="589">
                        <c:v>-21.2</c:v>
                      </c:pt>
                      <c:pt idx="590">
                        <c:v>-21.1</c:v>
                      </c:pt>
                      <c:pt idx="591">
                        <c:v>-21.3</c:v>
                      </c:pt>
                      <c:pt idx="592">
                        <c:v>-21.1</c:v>
                      </c:pt>
                      <c:pt idx="593">
                        <c:v>-21.2</c:v>
                      </c:pt>
                      <c:pt idx="594">
                        <c:v>-21</c:v>
                      </c:pt>
                      <c:pt idx="595">
                        <c:v>-21.1</c:v>
                      </c:pt>
                      <c:pt idx="596">
                        <c:v>-21.3</c:v>
                      </c:pt>
                      <c:pt idx="597">
                        <c:v>-21.2</c:v>
                      </c:pt>
                      <c:pt idx="598">
                        <c:v>-21.1</c:v>
                      </c:pt>
                      <c:pt idx="599">
                        <c:v>-21.2</c:v>
                      </c:pt>
                      <c:pt idx="600">
                        <c:v>-21.1</c:v>
                      </c:pt>
                      <c:pt idx="601">
                        <c:v>-21.3</c:v>
                      </c:pt>
                      <c:pt idx="602">
                        <c:v>-21</c:v>
                      </c:pt>
                      <c:pt idx="603">
                        <c:v>-21.2</c:v>
                      </c:pt>
                      <c:pt idx="604">
                        <c:v>-21.2</c:v>
                      </c:pt>
                      <c:pt idx="605">
                        <c:v>-21.1</c:v>
                      </c:pt>
                      <c:pt idx="606">
                        <c:v>-21.2</c:v>
                      </c:pt>
                      <c:pt idx="607">
                        <c:v>-21.3</c:v>
                      </c:pt>
                      <c:pt idx="608">
                        <c:v>-21</c:v>
                      </c:pt>
                      <c:pt idx="609">
                        <c:v>-21.3</c:v>
                      </c:pt>
                      <c:pt idx="610">
                        <c:v>-21.3</c:v>
                      </c:pt>
                      <c:pt idx="611">
                        <c:v>-21.3</c:v>
                      </c:pt>
                      <c:pt idx="612">
                        <c:v>-21.3</c:v>
                      </c:pt>
                      <c:pt idx="613">
                        <c:v>-21.1</c:v>
                      </c:pt>
                      <c:pt idx="614">
                        <c:v>-21.2</c:v>
                      </c:pt>
                      <c:pt idx="615">
                        <c:v>-21</c:v>
                      </c:pt>
                      <c:pt idx="616">
                        <c:v>-21.2</c:v>
                      </c:pt>
                      <c:pt idx="617">
                        <c:v>-21.3</c:v>
                      </c:pt>
                      <c:pt idx="618">
                        <c:v>-21.1</c:v>
                      </c:pt>
                      <c:pt idx="619">
                        <c:v>-21.2</c:v>
                      </c:pt>
                      <c:pt idx="620">
                        <c:v>-21.3</c:v>
                      </c:pt>
                      <c:pt idx="621">
                        <c:v>-21.2</c:v>
                      </c:pt>
                      <c:pt idx="622">
                        <c:v>-21.3</c:v>
                      </c:pt>
                      <c:pt idx="623">
                        <c:v>-21.1</c:v>
                      </c:pt>
                      <c:pt idx="624">
                        <c:v>-21.2</c:v>
                      </c:pt>
                      <c:pt idx="625">
                        <c:v>-21.3</c:v>
                      </c:pt>
                      <c:pt idx="626">
                        <c:v>-21.3</c:v>
                      </c:pt>
                      <c:pt idx="627">
                        <c:v>-21</c:v>
                      </c:pt>
                      <c:pt idx="628">
                        <c:v>-21.1</c:v>
                      </c:pt>
                      <c:pt idx="629">
                        <c:v>-22.1</c:v>
                      </c:pt>
                      <c:pt idx="630">
                        <c:v>-21.9</c:v>
                      </c:pt>
                      <c:pt idx="631">
                        <c:v>-21.4</c:v>
                      </c:pt>
                      <c:pt idx="632">
                        <c:v>-21.8</c:v>
                      </c:pt>
                      <c:pt idx="633">
                        <c:v>-21.8</c:v>
                      </c:pt>
                      <c:pt idx="634">
                        <c:v>-21.7</c:v>
                      </c:pt>
                      <c:pt idx="635">
                        <c:v>-21.4</c:v>
                      </c:pt>
                      <c:pt idx="636">
                        <c:v>-21.4</c:v>
                      </c:pt>
                      <c:pt idx="637">
                        <c:v>-21.2</c:v>
                      </c:pt>
                      <c:pt idx="638">
                        <c:v>-21.2</c:v>
                      </c:pt>
                      <c:pt idx="639">
                        <c:v>-21.4</c:v>
                      </c:pt>
                      <c:pt idx="640">
                        <c:v>-21.1</c:v>
                      </c:pt>
                      <c:pt idx="641">
                        <c:v>-21.3</c:v>
                      </c:pt>
                      <c:pt idx="642">
                        <c:v>-21.3</c:v>
                      </c:pt>
                      <c:pt idx="643">
                        <c:v>-21.2</c:v>
                      </c:pt>
                      <c:pt idx="644">
                        <c:v>-21.3</c:v>
                      </c:pt>
                      <c:pt idx="645">
                        <c:v>-21.3</c:v>
                      </c:pt>
                      <c:pt idx="646">
                        <c:v>-21.2</c:v>
                      </c:pt>
                      <c:pt idx="647">
                        <c:v>-21.2</c:v>
                      </c:pt>
                      <c:pt idx="648">
                        <c:v>-21.1</c:v>
                      </c:pt>
                      <c:pt idx="649">
                        <c:v>-21.3</c:v>
                      </c:pt>
                      <c:pt idx="650">
                        <c:v>-21.1</c:v>
                      </c:pt>
                      <c:pt idx="651">
                        <c:v>-21.1</c:v>
                      </c:pt>
                      <c:pt idx="652">
                        <c:v>-21.3</c:v>
                      </c:pt>
                      <c:pt idx="653">
                        <c:v>-21</c:v>
                      </c:pt>
                      <c:pt idx="654">
                        <c:v>-21.2</c:v>
                      </c:pt>
                      <c:pt idx="655">
                        <c:v>-21.2</c:v>
                      </c:pt>
                      <c:pt idx="656">
                        <c:v>-21.2</c:v>
                      </c:pt>
                      <c:pt idx="657">
                        <c:v>-21.3</c:v>
                      </c:pt>
                      <c:pt idx="658">
                        <c:v>-21.3</c:v>
                      </c:pt>
                      <c:pt idx="659">
                        <c:v>-21.1</c:v>
                      </c:pt>
                      <c:pt idx="660">
                        <c:v>-21</c:v>
                      </c:pt>
                      <c:pt idx="661">
                        <c:v>-21.2</c:v>
                      </c:pt>
                      <c:pt idx="662">
                        <c:v>-21</c:v>
                      </c:pt>
                      <c:pt idx="663">
                        <c:v>-21.2</c:v>
                      </c:pt>
                      <c:pt idx="664">
                        <c:v>-21.1</c:v>
                      </c:pt>
                      <c:pt idx="665">
                        <c:v>-21</c:v>
                      </c:pt>
                      <c:pt idx="666">
                        <c:v>-21.2</c:v>
                      </c:pt>
                      <c:pt idx="667">
                        <c:v>-21.1</c:v>
                      </c:pt>
                      <c:pt idx="668">
                        <c:v>-21.1</c:v>
                      </c:pt>
                      <c:pt idx="669">
                        <c:v>-21</c:v>
                      </c:pt>
                      <c:pt idx="670">
                        <c:v>-21.2</c:v>
                      </c:pt>
                      <c:pt idx="671">
                        <c:v>-21</c:v>
                      </c:pt>
                      <c:pt idx="672">
                        <c:v>-21</c:v>
                      </c:pt>
                      <c:pt idx="673">
                        <c:v>-21.2</c:v>
                      </c:pt>
                      <c:pt idx="674">
                        <c:v>-21.1</c:v>
                      </c:pt>
                      <c:pt idx="675">
                        <c:v>-21.1</c:v>
                      </c:pt>
                      <c:pt idx="676">
                        <c:v>-21</c:v>
                      </c:pt>
                      <c:pt idx="677">
                        <c:v>-21</c:v>
                      </c:pt>
                      <c:pt idx="678">
                        <c:v>-21.2</c:v>
                      </c:pt>
                      <c:pt idx="679">
                        <c:v>-21.1</c:v>
                      </c:pt>
                      <c:pt idx="680">
                        <c:v>-20.9</c:v>
                      </c:pt>
                      <c:pt idx="681">
                        <c:v>-21.1</c:v>
                      </c:pt>
                      <c:pt idx="682">
                        <c:v>-20.9</c:v>
                      </c:pt>
                      <c:pt idx="683">
                        <c:v>-21.1</c:v>
                      </c:pt>
                      <c:pt idx="684">
                        <c:v>-21.1</c:v>
                      </c:pt>
                      <c:pt idx="685">
                        <c:v>-21</c:v>
                      </c:pt>
                      <c:pt idx="686">
                        <c:v>-20.9</c:v>
                      </c:pt>
                      <c:pt idx="687">
                        <c:v>-20.9</c:v>
                      </c:pt>
                      <c:pt idx="688">
                        <c:v>-21.1</c:v>
                      </c:pt>
                      <c:pt idx="689">
                        <c:v>-20.8</c:v>
                      </c:pt>
                      <c:pt idx="690">
                        <c:v>-21.1</c:v>
                      </c:pt>
                      <c:pt idx="691">
                        <c:v>-21.1</c:v>
                      </c:pt>
                      <c:pt idx="692">
                        <c:v>-21</c:v>
                      </c:pt>
                      <c:pt idx="693">
                        <c:v>-21.2</c:v>
                      </c:pt>
                      <c:pt idx="694">
                        <c:v>-20.8</c:v>
                      </c:pt>
                      <c:pt idx="695">
                        <c:v>-21</c:v>
                      </c:pt>
                      <c:pt idx="696">
                        <c:v>-21</c:v>
                      </c:pt>
                      <c:pt idx="697">
                        <c:v>-20.9</c:v>
                      </c:pt>
                      <c:pt idx="698">
                        <c:v>-21.1</c:v>
                      </c:pt>
                      <c:pt idx="699">
                        <c:v>-20.9</c:v>
                      </c:pt>
                      <c:pt idx="700">
                        <c:v>-20.9</c:v>
                      </c:pt>
                      <c:pt idx="701">
                        <c:v>-21.1</c:v>
                      </c:pt>
                      <c:pt idx="702">
                        <c:v>-20.8</c:v>
                      </c:pt>
                      <c:pt idx="703">
                        <c:v>-21</c:v>
                      </c:pt>
                      <c:pt idx="704">
                        <c:v>-20.9</c:v>
                      </c:pt>
                      <c:pt idx="705">
                        <c:v>-21</c:v>
                      </c:pt>
                      <c:pt idx="706">
                        <c:v>-21</c:v>
                      </c:pt>
                      <c:pt idx="707">
                        <c:v>-20.8</c:v>
                      </c:pt>
                      <c:pt idx="708">
                        <c:v>-21.1</c:v>
                      </c:pt>
                      <c:pt idx="709">
                        <c:v>-20.7</c:v>
                      </c:pt>
                      <c:pt idx="710">
                        <c:v>-21</c:v>
                      </c:pt>
                      <c:pt idx="711">
                        <c:v>-21</c:v>
                      </c:pt>
                      <c:pt idx="712">
                        <c:v>-20.7</c:v>
                      </c:pt>
                      <c:pt idx="713">
                        <c:v>-21.1</c:v>
                      </c:pt>
                      <c:pt idx="714">
                        <c:v>-21</c:v>
                      </c:pt>
                      <c:pt idx="715">
                        <c:v>-20.7</c:v>
                      </c:pt>
                      <c:pt idx="716">
                        <c:v>-21</c:v>
                      </c:pt>
                      <c:pt idx="717">
                        <c:v>-20.8</c:v>
                      </c:pt>
                      <c:pt idx="718">
                        <c:v>-20.9</c:v>
                      </c:pt>
                      <c:pt idx="719">
                        <c:v>-20.9</c:v>
                      </c:pt>
                      <c:pt idx="720">
                        <c:v>-20.7</c:v>
                      </c:pt>
                      <c:pt idx="721">
                        <c:v>-21</c:v>
                      </c:pt>
                      <c:pt idx="722">
                        <c:v>-20.6</c:v>
                      </c:pt>
                      <c:pt idx="723">
                        <c:v>-20.9</c:v>
                      </c:pt>
                      <c:pt idx="724">
                        <c:v>-20.8</c:v>
                      </c:pt>
                      <c:pt idx="725">
                        <c:v>-20.7</c:v>
                      </c:pt>
                      <c:pt idx="726">
                        <c:v>-20.8</c:v>
                      </c:pt>
                      <c:pt idx="727">
                        <c:v>-20.6</c:v>
                      </c:pt>
                      <c:pt idx="728">
                        <c:v>-20.8</c:v>
                      </c:pt>
                      <c:pt idx="729">
                        <c:v>-20.7</c:v>
                      </c:pt>
                      <c:pt idx="730">
                        <c:v>-20.7</c:v>
                      </c:pt>
                      <c:pt idx="731">
                        <c:v>-20.7</c:v>
                      </c:pt>
                      <c:pt idx="732">
                        <c:v>-20.5</c:v>
                      </c:pt>
                      <c:pt idx="733">
                        <c:v>-20.7</c:v>
                      </c:pt>
                      <c:pt idx="734">
                        <c:v>-20.5</c:v>
                      </c:pt>
                      <c:pt idx="735">
                        <c:v>-20.5</c:v>
                      </c:pt>
                      <c:pt idx="736">
                        <c:v>-20.6</c:v>
                      </c:pt>
                      <c:pt idx="737">
                        <c:v>-20.399999999999999</c:v>
                      </c:pt>
                      <c:pt idx="738">
                        <c:v>-20.8</c:v>
                      </c:pt>
                      <c:pt idx="739">
                        <c:v>-20.5</c:v>
                      </c:pt>
                      <c:pt idx="740">
                        <c:v>-20.5</c:v>
                      </c:pt>
                      <c:pt idx="741">
                        <c:v>-20.7</c:v>
                      </c:pt>
                      <c:pt idx="742">
                        <c:v>-20.5</c:v>
                      </c:pt>
                      <c:pt idx="743">
                        <c:v>-20.6</c:v>
                      </c:pt>
                      <c:pt idx="744">
                        <c:v>-20.5</c:v>
                      </c:pt>
                      <c:pt idx="745">
                        <c:v>-20.399999999999999</c:v>
                      </c:pt>
                      <c:pt idx="746">
                        <c:v>-20.5</c:v>
                      </c:pt>
                      <c:pt idx="747">
                        <c:v>-20.399999999999999</c:v>
                      </c:pt>
                      <c:pt idx="748">
                        <c:v>-20.5</c:v>
                      </c:pt>
                      <c:pt idx="749">
                        <c:v>-20.399999999999999</c:v>
                      </c:pt>
                      <c:pt idx="750">
                        <c:v>-20.3</c:v>
                      </c:pt>
                      <c:pt idx="751">
                        <c:v>-20.399999999999999</c:v>
                      </c:pt>
                      <c:pt idx="752">
                        <c:v>-20.2</c:v>
                      </c:pt>
                      <c:pt idx="753">
                        <c:v>-20.399999999999999</c:v>
                      </c:pt>
                      <c:pt idx="754">
                        <c:v>-20.3</c:v>
                      </c:pt>
                      <c:pt idx="755">
                        <c:v>-20.3</c:v>
                      </c:pt>
                      <c:pt idx="756">
                        <c:v>-20.3</c:v>
                      </c:pt>
                      <c:pt idx="757">
                        <c:v>-20.3</c:v>
                      </c:pt>
                      <c:pt idx="758">
                        <c:v>-20.3</c:v>
                      </c:pt>
                      <c:pt idx="759">
                        <c:v>-20.3</c:v>
                      </c:pt>
                      <c:pt idx="760">
                        <c:v>-20.2</c:v>
                      </c:pt>
                      <c:pt idx="761">
                        <c:v>-20.3</c:v>
                      </c:pt>
                      <c:pt idx="762">
                        <c:v>-20.100000000000001</c:v>
                      </c:pt>
                      <c:pt idx="763">
                        <c:v>-20.2</c:v>
                      </c:pt>
                      <c:pt idx="764">
                        <c:v>-20.100000000000001</c:v>
                      </c:pt>
                      <c:pt idx="765">
                        <c:v>-20.100000000000001</c:v>
                      </c:pt>
                      <c:pt idx="766">
                        <c:v>-20.2</c:v>
                      </c:pt>
                      <c:pt idx="767">
                        <c:v>-20</c:v>
                      </c:pt>
                      <c:pt idx="768">
                        <c:v>-20.2</c:v>
                      </c:pt>
                      <c:pt idx="769">
                        <c:v>-20.100000000000001</c:v>
                      </c:pt>
                      <c:pt idx="770">
                        <c:v>-20.100000000000001</c:v>
                      </c:pt>
                      <c:pt idx="771">
                        <c:v>-20</c:v>
                      </c:pt>
                      <c:pt idx="772">
                        <c:v>-19.899999999999999</c:v>
                      </c:pt>
                      <c:pt idx="773">
                        <c:v>-20</c:v>
                      </c:pt>
                      <c:pt idx="774">
                        <c:v>-19.8</c:v>
                      </c:pt>
                      <c:pt idx="775">
                        <c:v>-20</c:v>
                      </c:pt>
                      <c:pt idx="776">
                        <c:v>-19.8</c:v>
                      </c:pt>
                      <c:pt idx="777">
                        <c:v>-19.899999999999999</c:v>
                      </c:pt>
                      <c:pt idx="778">
                        <c:v>-19.8</c:v>
                      </c:pt>
                      <c:pt idx="779">
                        <c:v>-19.8</c:v>
                      </c:pt>
                      <c:pt idx="780">
                        <c:v>-19.600000000000001</c:v>
                      </c:pt>
                      <c:pt idx="781">
                        <c:v>-19.600000000000001</c:v>
                      </c:pt>
                      <c:pt idx="782">
                        <c:v>-19.899999999999999</c:v>
                      </c:pt>
                      <c:pt idx="783">
                        <c:v>-19.600000000000001</c:v>
                      </c:pt>
                      <c:pt idx="784">
                        <c:v>-19.7</c:v>
                      </c:pt>
                      <c:pt idx="785">
                        <c:v>-19.600000000000001</c:v>
                      </c:pt>
                      <c:pt idx="786">
                        <c:v>-19.7</c:v>
                      </c:pt>
                      <c:pt idx="787">
                        <c:v>-19.600000000000001</c:v>
                      </c:pt>
                      <c:pt idx="788">
                        <c:v>-19.5</c:v>
                      </c:pt>
                      <c:pt idx="789">
                        <c:v>-19.600000000000001</c:v>
                      </c:pt>
                      <c:pt idx="790">
                        <c:v>-19.5</c:v>
                      </c:pt>
                      <c:pt idx="791">
                        <c:v>-19.600000000000001</c:v>
                      </c:pt>
                      <c:pt idx="792">
                        <c:v>-19.600000000000001</c:v>
                      </c:pt>
                      <c:pt idx="793">
                        <c:v>-19.399999999999999</c:v>
                      </c:pt>
                      <c:pt idx="794">
                        <c:v>-19.600000000000001</c:v>
                      </c:pt>
                      <c:pt idx="795">
                        <c:v>-19.3</c:v>
                      </c:pt>
                      <c:pt idx="796">
                        <c:v>-19.3</c:v>
                      </c:pt>
                      <c:pt idx="797">
                        <c:v>-19.399999999999999</c:v>
                      </c:pt>
                      <c:pt idx="798">
                        <c:v>-19.399999999999999</c:v>
                      </c:pt>
                      <c:pt idx="799">
                        <c:v>-19.2</c:v>
                      </c:pt>
                      <c:pt idx="800">
                        <c:v>-19.399999999999999</c:v>
                      </c:pt>
                      <c:pt idx="801">
                        <c:v>-19.100000000000001</c:v>
                      </c:pt>
                      <c:pt idx="802">
                        <c:v>-19.3</c:v>
                      </c:pt>
                      <c:pt idx="803">
                        <c:v>-19.2</c:v>
                      </c:pt>
                      <c:pt idx="804">
                        <c:v>-19.100000000000001</c:v>
                      </c:pt>
                      <c:pt idx="805">
                        <c:v>-19.2</c:v>
                      </c:pt>
                      <c:pt idx="806">
                        <c:v>-18.899999999999999</c:v>
                      </c:pt>
                      <c:pt idx="807">
                        <c:v>-19.100000000000001</c:v>
                      </c:pt>
                      <c:pt idx="808">
                        <c:v>-18.7</c:v>
                      </c:pt>
                      <c:pt idx="809">
                        <c:v>-18.8</c:v>
                      </c:pt>
                      <c:pt idx="810">
                        <c:v>-19</c:v>
                      </c:pt>
                      <c:pt idx="811">
                        <c:v>-18.7</c:v>
                      </c:pt>
                      <c:pt idx="812">
                        <c:v>-18.8</c:v>
                      </c:pt>
                      <c:pt idx="813">
                        <c:v>-18.8</c:v>
                      </c:pt>
                      <c:pt idx="814">
                        <c:v>-18.600000000000001</c:v>
                      </c:pt>
                      <c:pt idx="815">
                        <c:v>-18.8</c:v>
                      </c:pt>
                      <c:pt idx="816">
                        <c:v>-18.600000000000001</c:v>
                      </c:pt>
                      <c:pt idx="817">
                        <c:v>-18.7</c:v>
                      </c:pt>
                      <c:pt idx="818">
                        <c:v>-18.5</c:v>
                      </c:pt>
                      <c:pt idx="819">
                        <c:v>-18.600000000000001</c:v>
                      </c:pt>
                      <c:pt idx="820">
                        <c:v>-18.5</c:v>
                      </c:pt>
                      <c:pt idx="821">
                        <c:v>-18.3</c:v>
                      </c:pt>
                      <c:pt idx="822">
                        <c:v>-18.399999999999999</c:v>
                      </c:pt>
                      <c:pt idx="823">
                        <c:v>-18.2</c:v>
                      </c:pt>
                      <c:pt idx="824">
                        <c:v>-18.3</c:v>
                      </c:pt>
                      <c:pt idx="825">
                        <c:v>-18.3</c:v>
                      </c:pt>
                      <c:pt idx="826">
                        <c:v>-18.100000000000001</c:v>
                      </c:pt>
                      <c:pt idx="827">
                        <c:v>-18.2</c:v>
                      </c:pt>
                      <c:pt idx="828">
                        <c:v>-18</c:v>
                      </c:pt>
                      <c:pt idx="829">
                        <c:v>-17.899999999999999</c:v>
                      </c:pt>
                      <c:pt idx="830">
                        <c:v>-18</c:v>
                      </c:pt>
                      <c:pt idx="831">
                        <c:v>-17.8</c:v>
                      </c:pt>
                      <c:pt idx="832">
                        <c:v>-17.7</c:v>
                      </c:pt>
                      <c:pt idx="833">
                        <c:v>-17.899999999999999</c:v>
                      </c:pt>
                      <c:pt idx="834">
                        <c:v>-17.600000000000001</c:v>
                      </c:pt>
                      <c:pt idx="835">
                        <c:v>-17.7</c:v>
                      </c:pt>
                      <c:pt idx="836">
                        <c:v>-17.7</c:v>
                      </c:pt>
                      <c:pt idx="837">
                        <c:v>-17.5</c:v>
                      </c:pt>
                      <c:pt idx="838">
                        <c:v>-17.600000000000001</c:v>
                      </c:pt>
                      <c:pt idx="839">
                        <c:v>-17.3</c:v>
                      </c:pt>
                      <c:pt idx="840">
                        <c:v>-17.399999999999999</c:v>
                      </c:pt>
                      <c:pt idx="841">
                        <c:v>-17.5</c:v>
                      </c:pt>
                      <c:pt idx="842">
                        <c:v>-17.100000000000001</c:v>
                      </c:pt>
                      <c:pt idx="843">
                        <c:v>-17.2</c:v>
                      </c:pt>
                      <c:pt idx="844">
                        <c:v>-17.3</c:v>
                      </c:pt>
                      <c:pt idx="845">
                        <c:v>-17</c:v>
                      </c:pt>
                      <c:pt idx="846">
                        <c:v>-17.2</c:v>
                      </c:pt>
                      <c:pt idx="847">
                        <c:v>-17.100000000000001</c:v>
                      </c:pt>
                      <c:pt idx="848">
                        <c:v>-17</c:v>
                      </c:pt>
                      <c:pt idx="849">
                        <c:v>-17</c:v>
                      </c:pt>
                      <c:pt idx="850">
                        <c:v>-16.8</c:v>
                      </c:pt>
                      <c:pt idx="851">
                        <c:v>-16.899999999999999</c:v>
                      </c:pt>
                      <c:pt idx="852">
                        <c:v>-16.600000000000001</c:v>
                      </c:pt>
                      <c:pt idx="853">
                        <c:v>-16.8</c:v>
                      </c:pt>
                      <c:pt idx="854">
                        <c:v>-16.600000000000001</c:v>
                      </c:pt>
                      <c:pt idx="855">
                        <c:v>-16.600000000000001</c:v>
                      </c:pt>
                      <c:pt idx="856">
                        <c:v>-16.399999999999999</c:v>
                      </c:pt>
                      <c:pt idx="857">
                        <c:v>-16.5</c:v>
                      </c:pt>
                      <c:pt idx="858">
                        <c:v>-16.399999999999999</c:v>
                      </c:pt>
                      <c:pt idx="859">
                        <c:v>-16.3</c:v>
                      </c:pt>
                      <c:pt idx="860">
                        <c:v>-16.399999999999999</c:v>
                      </c:pt>
                      <c:pt idx="861">
                        <c:v>-16.399999999999999</c:v>
                      </c:pt>
                      <c:pt idx="862">
                        <c:v>-16.2</c:v>
                      </c:pt>
                      <c:pt idx="863">
                        <c:v>-16.2</c:v>
                      </c:pt>
                      <c:pt idx="864">
                        <c:v>-16</c:v>
                      </c:pt>
                      <c:pt idx="865">
                        <c:v>-16</c:v>
                      </c:pt>
                      <c:pt idx="866">
                        <c:v>-15.9</c:v>
                      </c:pt>
                      <c:pt idx="867">
                        <c:v>-15.9</c:v>
                      </c:pt>
                      <c:pt idx="868">
                        <c:v>-15.8</c:v>
                      </c:pt>
                      <c:pt idx="869">
                        <c:v>-15.9</c:v>
                      </c:pt>
                      <c:pt idx="870">
                        <c:v>-15.7</c:v>
                      </c:pt>
                      <c:pt idx="871">
                        <c:v>-15.8</c:v>
                      </c:pt>
                      <c:pt idx="872">
                        <c:v>-15.7</c:v>
                      </c:pt>
                      <c:pt idx="873">
                        <c:v>-15.5</c:v>
                      </c:pt>
                      <c:pt idx="874">
                        <c:v>-15.5</c:v>
                      </c:pt>
                      <c:pt idx="875">
                        <c:v>-15.4</c:v>
                      </c:pt>
                      <c:pt idx="876">
                        <c:v>-15.4</c:v>
                      </c:pt>
                      <c:pt idx="877">
                        <c:v>-15.3</c:v>
                      </c:pt>
                      <c:pt idx="878">
                        <c:v>-15.4</c:v>
                      </c:pt>
                      <c:pt idx="879">
                        <c:v>-15.2</c:v>
                      </c:pt>
                      <c:pt idx="880">
                        <c:v>-15.1</c:v>
                      </c:pt>
                      <c:pt idx="881">
                        <c:v>-15.1</c:v>
                      </c:pt>
                      <c:pt idx="882">
                        <c:v>-14.9</c:v>
                      </c:pt>
                      <c:pt idx="883">
                        <c:v>-15.1</c:v>
                      </c:pt>
                      <c:pt idx="884">
                        <c:v>-14.8</c:v>
                      </c:pt>
                      <c:pt idx="885">
                        <c:v>-14.7</c:v>
                      </c:pt>
                      <c:pt idx="886">
                        <c:v>-14.9</c:v>
                      </c:pt>
                      <c:pt idx="887">
                        <c:v>-14.6</c:v>
                      </c:pt>
                      <c:pt idx="888">
                        <c:v>-14.5</c:v>
                      </c:pt>
                      <c:pt idx="889">
                        <c:v>-14.5</c:v>
                      </c:pt>
                      <c:pt idx="890">
                        <c:v>-14.3</c:v>
                      </c:pt>
                      <c:pt idx="891">
                        <c:v>-14.4</c:v>
                      </c:pt>
                      <c:pt idx="892">
                        <c:v>-14.2</c:v>
                      </c:pt>
                      <c:pt idx="893">
                        <c:v>-14.2</c:v>
                      </c:pt>
                      <c:pt idx="894">
                        <c:v>-14.1</c:v>
                      </c:pt>
                      <c:pt idx="895">
                        <c:v>-14.1</c:v>
                      </c:pt>
                      <c:pt idx="896">
                        <c:v>-14</c:v>
                      </c:pt>
                      <c:pt idx="897">
                        <c:v>-13.7</c:v>
                      </c:pt>
                      <c:pt idx="898">
                        <c:v>-13.9</c:v>
                      </c:pt>
                      <c:pt idx="899">
                        <c:v>-13.9</c:v>
                      </c:pt>
                      <c:pt idx="900">
                        <c:v>-13.6</c:v>
                      </c:pt>
                      <c:pt idx="901">
                        <c:v>-13.7</c:v>
                      </c:pt>
                      <c:pt idx="902">
                        <c:v>-13.6</c:v>
                      </c:pt>
                      <c:pt idx="903">
                        <c:v>-13.7</c:v>
                      </c:pt>
                      <c:pt idx="904">
                        <c:v>-13.4</c:v>
                      </c:pt>
                      <c:pt idx="905">
                        <c:v>-13.5</c:v>
                      </c:pt>
                      <c:pt idx="906">
                        <c:v>-13.4</c:v>
                      </c:pt>
                      <c:pt idx="907">
                        <c:v>-13.4</c:v>
                      </c:pt>
                      <c:pt idx="908">
                        <c:v>-13.4</c:v>
                      </c:pt>
                      <c:pt idx="909">
                        <c:v>-13.3</c:v>
                      </c:pt>
                      <c:pt idx="910">
                        <c:v>-13.3</c:v>
                      </c:pt>
                      <c:pt idx="911">
                        <c:v>-13.2</c:v>
                      </c:pt>
                      <c:pt idx="912">
                        <c:v>-13.1</c:v>
                      </c:pt>
                      <c:pt idx="913">
                        <c:v>-13.3</c:v>
                      </c:pt>
                      <c:pt idx="914">
                        <c:v>-13.2</c:v>
                      </c:pt>
                      <c:pt idx="915">
                        <c:v>-13.1</c:v>
                      </c:pt>
                      <c:pt idx="916">
                        <c:v>-13.1</c:v>
                      </c:pt>
                      <c:pt idx="917">
                        <c:v>-12.9</c:v>
                      </c:pt>
                      <c:pt idx="918">
                        <c:v>-13</c:v>
                      </c:pt>
                      <c:pt idx="919">
                        <c:v>-12.9</c:v>
                      </c:pt>
                      <c:pt idx="920">
                        <c:v>-12.9</c:v>
                      </c:pt>
                      <c:pt idx="921">
                        <c:v>-12.9</c:v>
                      </c:pt>
                      <c:pt idx="922">
                        <c:v>-12.7</c:v>
                      </c:pt>
                      <c:pt idx="923">
                        <c:v>-12.7</c:v>
                      </c:pt>
                      <c:pt idx="924">
                        <c:v>-12.6</c:v>
                      </c:pt>
                      <c:pt idx="925">
                        <c:v>-12.7</c:v>
                      </c:pt>
                      <c:pt idx="926">
                        <c:v>-12.6</c:v>
                      </c:pt>
                      <c:pt idx="927">
                        <c:v>-12.7</c:v>
                      </c:pt>
                      <c:pt idx="928">
                        <c:v>-12.4</c:v>
                      </c:pt>
                      <c:pt idx="929">
                        <c:v>-12.4</c:v>
                      </c:pt>
                      <c:pt idx="930">
                        <c:v>-12.7</c:v>
                      </c:pt>
                      <c:pt idx="931">
                        <c:v>-12.3</c:v>
                      </c:pt>
                      <c:pt idx="932">
                        <c:v>-12.4</c:v>
                      </c:pt>
                      <c:pt idx="933">
                        <c:v>-12.3</c:v>
                      </c:pt>
                      <c:pt idx="934">
                        <c:v>-12.1</c:v>
                      </c:pt>
                      <c:pt idx="935">
                        <c:v>-12.3</c:v>
                      </c:pt>
                      <c:pt idx="936">
                        <c:v>-12</c:v>
                      </c:pt>
                      <c:pt idx="937">
                        <c:v>-12.1</c:v>
                      </c:pt>
                      <c:pt idx="938">
                        <c:v>-12.1</c:v>
                      </c:pt>
                      <c:pt idx="939">
                        <c:v>-12</c:v>
                      </c:pt>
                      <c:pt idx="940">
                        <c:v>-12</c:v>
                      </c:pt>
                      <c:pt idx="941">
                        <c:v>-12.1</c:v>
                      </c:pt>
                      <c:pt idx="942">
                        <c:v>-12.1</c:v>
                      </c:pt>
                      <c:pt idx="943">
                        <c:v>-11.7</c:v>
                      </c:pt>
                      <c:pt idx="944">
                        <c:v>-11.9</c:v>
                      </c:pt>
                      <c:pt idx="945">
                        <c:v>-11.8</c:v>
                      </c:pt>
                      <c:pt idx="946">
                        <c:v>-11.8</c:v>
                      </c:pt>
                      <c:pt idx="947">
                        <c:v>-11.9</c:v>
                      </c:pt>
                      <c:pt idx="948">
                        <c:v>-11.8</c:v>
                      </c:pt>
                      <c:pt idx="949">
                        <c:v>-11.8</c:v>
                      </c:pt>
                      <c:pt idx="950">
                        <c:v>-11.8</c:v>
                      </c:pt>
                      <c:pt idx="951">
                        <c:v>-11.9</c:v>
                      </c:pt>
                      <c:pt idx="952">
                        <c:v>-11.8</c:v>
                      </c:pt>
                      <c:pt idx="953">
                        <c:v>-11.7</c:v>
                      </c:pt>
                      <c:pt idx="954">
                        <c:v>-11.9</c:v>
                      </c:pt>
                      <c:pt idx="955">
                        <c:v>-11.6</c:v>
                      </c:pt>
                      <c:pt idx="956">
                        <c:v>-11.7</c:v>
                      </c:pt>
                      <c:pt idx="957">
                        <c:v>-11.7</c:v>
                      </c:pt>
                      <c:pt idx="958">
                        <c:v>-11.6</c:v>
                      </c:pt>
                      <c:pt idx="959">
                        <c:v>-11.8</c:v>
                      </c:pt>
                      <c:pt idx="960">
                        <c:v>-11.5</c:v>
                      </c:pt>
                      <c:pt idx="961">
                        <c:v>-11.8</c:v>
                      </c:pt>
                      <c:pt idx="962">
                        <c:v>-11.5</c:v>
                      </c:pt>
                      <c:pt idx="963">
                        <c:v>-11.5</c:v>
                      </c:pt>
                      <c:pt idx="964">
                        <c:v>-11.6</c:v>
                      </c:pt>
                      <c:pt idx="965">
                        <c:v>-11.5</c:v>
                      </c:pt>
                      <c:pt idx="966">
                        <c:v>-11.6</c:v>
                      </c:pt>
                      <c:pt idx="967">
                        <c:v>-11.6</c:v>
                      </c:pt>
                      <c:pt idx="968">
                        <c:v>-11.5</c:v>
                      </c:pt>
                      <c:pt idx="969">
                        <c:v>-11.6</c:v>
                      </c:pt>
                      <c:pt idx="970">
                        <c:v>-11.5</c:v>
                      </c:pt>
                      <c:pt idx="971">
                        <c:v>-11.6</c:v>
                      </c:pt>
                      <c:pt idx="972">
                        <c:v>-11.5</c:v>
                      </c:pt>
                      <c:pt idx="973">
                        <c:v>-11.7</c:v>
                      </c:pt>
                      <c:pt idx="974">
                        <c:v>-11.5</c:v>
                      </c:pt>
                      <c:pt idx="975">
                        <c:v>-11.5</c:v>
                      </c:pt>
                      <c:pt idx="976">
                        <c:v>-11.6</c:v>
                      </c:pt>
                      <c:pt idx="977">
                        <c:v>-11.4</c:v>
                      </c:pt>
                      <c:pt idx="978">
                        <c:v>-11.6</c:v>
                      </c:pt>
                      <c:pt idx="979">
                        <c:v>-11.6</c:v>
                      </c:pt>
                      <c:pt idx="980">
                        <c:v>-11.6</c:v>
                      </c:pt>
                      <c:pt idx="981">
                        <c:v>-11.6</c:v>
                      </c:pt>
                      <c:pt idx="982">
                        <c:v>-11.6</c:v>
                      </c:pt>
                      <c:pt idx="983">
                        <c:v>-11.6</c:v>
                      </c:pt>
                      <c:pt idx="984">
                        <c:v>-11.5</c:v>
                      </c:pt>
                      <c:pt idx="985">
                        <c:v>-11.5</c:v>
                      </c:pt>
                      <c:pt idx="986">
                        <c:v>-11.5</c:v>
                      </c:pt>
                      <c:pt idx="987">
                        <c:v>-11.6</c:v>
                      </c:pt>
                      <c:pt idx="988">
                        <c:v>-11.6</c:v>
                      </c:pt>
                      <c:pt idx="989">
                        <c:v>-11.4</c:v>
                      </c:pt>
                      <c:pt idx="990">
                        <c:v>-11.6</c:v>
                      </c:pt>
                      <c:pt idx="991">
                        <c:v>-11.6</c:v>
                      </c:pt>
                      <c:pt idx="992">
                        <c:v>-11.5</c:v>
                      </c:pt>
                      <c:pt idx="993">
                        <c:v>-11.3</c:v>
                      </c:pt>
                      <c:pt idx="994">
                        <c:v>-11.6</c:v>
                      </c:pt>
                      <c:pt idx="995">
                        <c:v>-11.4</c:v>
                      </c:pt>
                      <c:pt idx="996">
                        <c:v>-11.5</c:v>
                      </c:pt>
                      <c:pt idx="997">
                        <c:v>-11.4</c:v>
                      </c:pt>
                      <c:pt idx="998">
                        <c:v>-11.4</c:v>
                      </c:pt>
                      <c:pt idx="999">
                        <c:v>-11.6</c:v>
                      </c:pt>
                      <c:pt idx="1000">
                        <c:v>-11.5</c:v>
                      </c:pt>
                      <c:pt idx="1001">
                        <c:v>-11.5</c:v>
                      </c:pt>
                      <c:pt idx="1002">
                        <c:v>-11.6</c:v>
                      </c:pt>
                      <c:pt idx="1003">
                        <c:v>-11.5</c:v>
                      </c:pt>
                      <c:pt idx="1004">
                        <c:v>-11.6</c:v>
                      </c:pt>
                      <c:pt idx="1005">
                        <c:v>-11.4</c:v>
                      </c:pt>
                      <c:pt idx="1006">
                        <c:v>-11.6</c:v>
                      </c:pt>
                      <c:pt idx="1007">
                        <c:v>-11.4</c:v>
                      </c:pt>
                      <c:pt idx="1008">
                        <c:v>-11.6</c:v>
                      </c:pt>
                      <c:pt idx="1009">
                        <c:v>-11.3</c:v>
                      </c:pt>
                      <c:pt idx="1010">
                        <c:v>-11.6</c:v>
                      </c:pt>
                      <c:pt idx="1011">
                        <c:v>-11.5</c:v>
                      </c:pt>
                      <c:pt idx="1012">
                        <c:v>-11.5</c:v>
                      </c:pt>
                      <c:pt idx="1013">
                        <c:v>-11.6</c:v>
                      </c:pt>
                      <c:pt idx="1014">
                        <c:v>-11.5</c:v>
                      </c:pt>
                      <c:pt idx="1015">
                        <c:v>-11.6</c:v>
                      </c:pt>
                      <c:pt idx="1016">
                        <c:v>-11.6</c:v>
                      </c:pt>
                      <c:pt idx="1017">
                        <c:v>-11.4</c:v>
                      </c:pt>
                      <c:pt idx="1018">
                        <c:v>-11.5</c:v>
                      </c:pt>
                      <c:pt idx="1019">
                        <c:v>-11.4</c:v>
                      </c:pt>
                      <c:pt idx="1020">
                        <c:v>-11.6</c:v>
                      </c:pt>
                      <c:pt idx="1021">
                        <c:v>-11.5</c:v>
                      </c:pt>
                      <c:pt idx="1022">
                        <c:v>-11.6</c:v>
                      </c:pt>
                      <c:pt idx="1023">
                        <c:v>-11.5</c:v>
                      </c:pt>
                      <c:pt idx="1024">
                        <c:v>-11.4</c:v>
                      </c:pt>
                      <c:pt idx="1025">
                        <c:v>-11.5</c:v>
                      </c:pt>
                      <c:pt idx="1026">
                        <c:v>-11.5</c:v>
                      </c:pt>
                      <c:pt idx="1027">
                        <c:v>-11.3</c:v>
                      </c:pt>
                      <c:pt idx="1028">
                        <c:v>-11.6</c:v>
                      </c:pt>
                      <c:pt idx="1029">
                        <c:v>-11.4</c:v>
                      </c:pt>
                      <c:pt idx="1030">
                        <c:v>-11.6</c:v>
                      </c:pt>
                      <c:pt idx="1031">
                        <c:v>-11.4</c:v>
                      </c:pt>
                      <c:pt idx="1032">
                        <c:v>-11.5</c:v>
                      </c:pt>
                      <c:pt idx="1033">
                        <c:v>-11.4</c:v>
                      </c:pt>
                      <c:pt idx="1034">
                        <c:v>-11.5</c:v>
                      </c:pt>
                      <c:pt idx="1035">
                        <c:v>-11.5</c:v>
                      </c:pt>
                      <c:pt idx="1036">
                        <c:v>-11.3</c:v>
                      </c:pt>
                      <c:pt idx="1037">
                        <c:v>-11.5</c:v>
                      </c:pt>
                      <c:pt idx="1038">
                        <c:v>-11.6</c:v>
                      </c:pt>
                      <c:pt idx="1039">
                        <c:v>-11.5</c:v>
                      </c:pt>
                      <c:pt idx="1040">
                        <c:v>-11.5</c:v>
                      </c:pt>
                      <c:pt idx="1041">
                        <c:v>-11.4</c:v>
                      </c:pt>
                      <c:pt idx="1042">
                        <c:v>-11.6</c:v>
                      </c:pt>
                      <c:pt idx="1043">
                        <c:v>-11.4</c:v>
                      </c:pt>
                      <c:pt idx="1044">
                        <c:v>-11.4</c:v>
                      </c:pt>
                      <c:pt idx="1045">
                        <c:v>-11.5</c:v>
                      </c:pt>
                      <c:pt idx="1046">
                        <c:v>-11.4</c:v>
                      </c:pt>
                      <c:pt idx="1047">
                        <c:v>-11.5</c:v>
                      </c:pt>
                      <c:pt idx="1048">
                        <c:v>-11.5</c:v>
                      </c:pt>
                      <c:pt idx="1049">
                        <c:v>-11.4</c:v>
                      </c:pt>
                      <c:pt idx="1050">
                        <c:v>-11.4</c:v>
                      </c:pt>
                      <c:pt idx="1051">
                        <c:v>-11.4</c:v>
                      </c:pt>
                      <c:pt idx="1052">
                        <c:v>-11.6</c:v>
                      </c:pt>
                      <c:pt idx="1053">
                        <c:v>-11.5</c:v>
                      </c:pt>
                      <c:pt idx="1054">
                        <c:v>-11.5</c:v>
                      </c:pt>
                      <c:pt idx="1055">
                        <c:v>-11.6</c:v>
                      </c:pt>
                      <c:pt idx="1056">
                        <c:v>-11.4</c:v>
                      </c:pt>
                      <c:pt idx="1057">
                        <c:v>-11.6</c:v>
                      </c:pt>
                      <c:pt idx="1058">
                        <c:v>-11.5</c:v>
                      </c:pt>
                      <c:pt idx="1059">
                        <c:v>-11.7</c:v>
                      </c:pt>
                      <c:pt idx="1060">
                        <c:v>-11.6</c:v>
                      </c:pt>
                      <c:pt idx="1061">
                        <c:v>-11.4</c:v>
                      </c:pt>
                      <c:pt idx="1062">
                        <c:v>-11.5</c:v>
                      </c:pt>
                      <c:pt idx="1063">
                        <c:v>-11.4</c:v>
                      </c:pt>
                      <c:pt idx="1064">
                        <c:v>-11.7</c:v>
                      </c:pt>
                      <c:pt idx="1065">
                        <c:v>-11.5</c:v>
                      </c:pt>
                      <c:pt idx="1066">
                        <c:v>-11.4</c:v>
                      </c:pt>
                      <c:pt idx="1067">
                        <c:v>-11.6</c:v>
                      </c:pt>
                      <c:pt idx="1068">
                        <c:v>-11.3</c:v>
                      </c:pt>
                      <c:pt idx="1069">
                        <c:v>-11.6</c:v>
                      </c:pt>
                      <c:pt idx="1070">
                        <c:v>-11.4</c:v>
                      </c:pt>
                      <c:pt idx="1071">
                        <c:v>-11.5</c:v>
                      </c:pt>
                      <c:pt idx="1072">
                        <c:v>-11.5</c:v>
                      </c:pt>
                      <c:pt idx="1073">
                        <c:v>-11.4</c:v>
                      </c:pt>
                      <c:pt idx="1074">
                        <c:v>-11.5</c:v>
                      </c:pt>
                      <c:pt idx="1075">
                        <c:v>-11.4</c:v>
                      </c:pt>
                      <c:pt idx="1076">
                        <c:v>-11.6</c:v>
                      </c:pt>
                      <c:pt idx="1077">
                        <c:v>-11.4</c:v>
                      </c:pt>
                      <c:pt idx="1078">
                        <c:v>-11.5</c:v>
                      </c:pt>
                      <c:pt idx="1079">
                        <c:v>-11.5</c:v>
                      </c:pt>
                      <c:pt idx="1080">
                        <c:v>-11.4</c:v>
                      </c:pt>
                      <c:pt idx="1081">
                        <c:v>-11.5</c:v>
                      </c:pt>
                      <c:pt idx="1082">
                        <c:v>-11.3</c:v>
                      </c:pt>
                      <c:pt idx="1083">
                        <c:v>-11.6</c:v>
                      </c:pt>
                      <c:pt idx="1084">
                        <c:v>-11.3</c:v>
                      </c:pt>
                      <c:pt idx="1085">
                        <c:v>-11.5</c:v>
                      </c:pt>
                      <c:pt idx="1086">
                        <c:v>-11.6</c:v>
                      </c:pt>
                      <c:pt idx="1087">
                        <c:v>-11.4</c:v>
                      </c:pt>
                      <c:pt idx="1088">
                        <c:v>-11.5</c:v>
                      </c:pt>
                      <c:pt idx="1089">
                        <c:v>-11.4</c:v>
                      </c:pt>
                      <c:pt idx="1090">
                        <c:v>-11.6</c:v>
                      </c:pt>
                      <c:pt idx="1091">
                        <c:v>-11.5</c:v>
                      </c:pt>
                      <c:pt idx="1092">
                        <c:v>-11.5</c:v>
                      </c:pt>
                      <c:pt idx="1093">
                        <c:v>-11.6</c:v>
                      </c:pt>
                      <c:pt idx="1094">
                        <c:v>-11.4</c:v>
                      </c:pt>
                      <c:pt idx="1095">
                        <c:v>-11.6</c:v>
                      </c:pt>
                      <c:pt idx="1096">
                        <c:v>-11.5</c:v>
                      </c:pt>
                      <c:pt idx="1097">
                        <c:v>-11.6</c:v>
                      </c:pt>
                      <c:pt idx="1098">
                        <c:v>-11.3</c:v>
                      </c:pt>
                      <c:pt idx="1099">
                        <c:v>-11.6</c:v>
                      </c:pt>
                      <c:pt idx="1100">
                        <c:v>-11.5</c:v>
                      </c:pt>
                      <c:pt idx="1101">
                        <c:v>-11.6</c:v>
                      </c:pt>
                      <c:pt idx="1102">
                        <c:v>-11.4</c:v>
                      </c:pt>
                      <c:pt idx="1103">
                        <c:v>-11.6</c:v>
                      </c:pt>
                      <c:pt idx="1104">
                        <c:v>-11.5</c:v>
                      </c:pt>
                      <c:pt idx="1105">
                        <c:v>-11.4</c:v>
                      </c:pt>
                      <c:pt idx="1106">
                        <c:v>-11.5</c:v>
                      </c:pt>
                      <c:pt idx="1107">
                        <c:v>-11.4</c:v>
                      </c:pt>
                      <c:pt idx="1108">
                        <c:v>-11.5</c:v>
                      </c:pt>
                      <c:pt idx="1109">
                        <c:v>-11.5</c:v>
                      </c:pt>
                      <c:pt idx="1110">
                        <c:v>-11.4</c:v>
                      </c:pt>
                      <c:pt idx="1111">
                        <c:v>-11.5</c:v>
                      </c:pt>
                      <c:pt idx="1112">
                        <c:v>-11.4</c:v>
                      </c:pt>
                      <c:pt idx="1113">
                        <c:v>-11.5</c:v>
                      </c:pt>
                      <c:pt idx="1114">
                        <c:v>-11.4</c:v>
                      </c:pt>
                      <c:pt idx="1115">
                        <c:v>-11.6</c:v>
                      </c:pt>
                      <c:pt idx="1116">
                        <c:v>-11.5</c:v>
                      </c:pt>
                      <c:pt idx="1117">
                        <c:v>-11.5</c:v>
                      </c:pt>
                      <c:pt idx="1118">
                        <c:v>-11.6</c:v>
                      </c:pt>
                      <c:pt idx="1119">
                        <c:v>-11.5</c:v>
                      </c:pt>
                      <c:pt idx="1120">
                        <c:v>-11.5</c:v>
                      </c:pt>
                      <c:pt idx="1121">
                        <c:v>-11.4</c:v>
                      </c:pt>
                      <c:pt idx="1122">
                        <c:v>-11.6</c:v>
                      </c:pt>
                      <c:pt idx="1123">
                        <c:v>-11.4</c:v>
                      </c:pt>
                      <c:pt idx="1124">
                        <c:v>-11.5</c:v>
                      </c:pt>
                      <c:pt idx="1125">
                        <c:v>-11.5</c:v>
                      </c:pt>
                      <c:pt idx="1126">
                        <c:v>-11.4</c:v>
                      </c:pt>
                      <c:pt idx="1127">
                        <c:v>-11.7</c:v>
                      </c:pt>
                      <c:pt idx="1128">
                        <c:v>-11.4</c:v>
                      </c:pt>
                      <c:pt idx="1129">
                        <c:v>-11.6</c:v>
                      </c:pt>
                      <c:pt idx="1130">
                        <c:v>-11.5</c:v>
                      </c:pt>
                      <c:pt idx="1131">
                        <c:v>-11.4</c:v>
                      </c:pt>
                      <c:pt idx="1132">
                        <c:v>-11.7</c:v>
                      </c:pt>
                      <c:pt idx="1133">
                        <c:v>-11.5</c:v>
                      </c:pt>
                      <c:pt idx="1134">
                        <c:v>-11.6</c:v>
                      </c:pt>
                    </c:numCache>
                  </c:numRef>
                </c:yVal>
                <c:smooth val="1"/>
                <c:extLst xmlns:c15="http://schemas.microsoft.com/office/drawing/2012/chart">
                  <c:ext xmlns:c16="http://schemas.microsoft.com/office/drawing/2014/chart" uri="{C3380CC4-5D6E-409C-BE32-E72D297353CC}">
                    <c16:uniqueId val="{00000006-BF91-4EC6-922A-A880070E7141}"/>
                  </c:ext>
                </c:extLst>
              </c15:ser>
            </c15:filteredScatterSeries>
            <c15:filteredScatterSeries>
              <c15:ser>
                <c:idx val="0"/>
                <c:order val="6"/>
                <c:tx>
                  <c:strRef>
                    <c:extLst xmlns:c15="http://schemas.microsoft.com/office/drawing/2012/chart">
                      <c:ext xmlns:c15="http://schemas.microsoft.com/office/drawing/2012/chart" uri="{02D57815-91ED-43cb-92C2-25804820EDAC}">
                        <c15:formulaRef>
                          <c15:sqref>'Temp. calibration'!$D$11:$D$12</c15:sqref>
                        </c15:formulaRef>
                      </c:ext>
                    </c:extLst>
                    <c:strCache>
                      <c:ptCount val="2"/>
                      <c:pt idx="0">
                        <c:v>Temp. (TC2)</c:v>
                      </c:pt>
                    </c:strCache>
                  </c:strRef>
                </c:tx>
                <c:spPr>
                  <a:ln w="25400" cap="rnd">
                    <a:solidFill>
                      <a:srgbClr val="0070C0"/>
                    </a:solidFill>
                    <a:round/>
                  </a:ln>
                  <a:effectLst/>
                </c:spPr>
                <c:marker>
                  <c:symbol val="none"/>
                </c:marker>
                <c:xVal>
                  <c:numRef>
                    <c:extLst xmlns:c15="http://schemas.microsoft.com/office/drawing/2012/chart">
                      <c:ext xmlns:c15="http://schemas.microsoft.com/office/drawing/2012/chart" uri="{02D57815-91ED-43cb-92C2-25804820EDAC}">
                        <c15:formulaRef>
                          <c15:sqref>'Temp. calibration'!$B$13:$B$1001</c15:sqref>
                        </c15:formulaRef>
                      </c:ext>
                    </c:extLst>
                    <c:numCache>
                      <c:formatCode>General</c:formatCode>
                      <c:ptCount val="989"/>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0</c:v>
                      </c:pt>
                      <c:pt idx="353">
                        <c:v>3.3000000000001251E-2</c:v>
                      </c:pt>
                      <c:pt idx="354">
                        <c:v>6.6000000000000725E-2</c:v>
                      </c:pt>
                      <c:pt idx="355">
                        <c:v>0.10000000000000142</c:v>
                      </c:pt>
                      <c:pt idx="356">
                        <c:v>0.1330000000000009</c:v>
                      </c:pt>
                      <c:pt idx="357">
                        <c:v>0.16600000000000037</c:v>
                      </c:pt>
                      <c:pt idx="358">
                        <c:v>0.20000000000000107</c:v>
                      </c:pt>
                      <c:pt idx="359">
                        <c:v>0.23300000000000054</c:v>
                      </c:pt>
                      <c:pt idx="360">
                        <c:v>0.26600000000000001</c:v>
                      </c:pt>
                      <c:pt idx="361">
                        <c:v>0.30000000000000071</c:v>
                      </c:pt>
                      <c:pt idx="362">
                        <c:v>0.33300000000000018</c:v>
                      </c:pt>
                      <c:pt idx="363">
                        <c:v>0.36599999999999966</c:v>
                      </c:pt>
                      <c:pt idx="364">
                        <c:v>0.40000000000000036</c:v>
                      </c:pt>
                      <c:pt idx="365">
                        <c:v>0.43299999999999983</c:v>
                      </c:pt>
                      <c:pt idx="366">
                        <c:v>0.46600000000000108</c:v>
                      </c:pt>
                      <c:pt idx="367">
                        <c:v>0.5</c:v>
                      </c:pt>
                      <c:pt idx="368">
                        <c:v>0.53300000000000125</c:v>
                      </c:pt>
                      <c:pt idx="369">
                        <c:v>0.56600000000000072</c:v>
                      </c:pt>
                      <c:pt idx="370">
                        <c:v>0.60000000000000142</c:v>
                      </c:pt>
                      <c:pt idx="371">
                        <c:v>0.6330000000000009</c:v>
                      </c:pt>
                      <c:pt idx="372">
                        <c:v>0.66600000000000037</c:v>
                      </c:pt>
                      <c:pt idx="373">
                        <c:v>0.70000000000000107</c:v>
                      </c:pt>
                      <c:pt idx="374">
                        <c:v>0.73300000000000054</c:v>
                      </c:pt>
                      <c:pt idx="375">
                        <c:v>0.76600000000000001</c:v>
                      </c:pt>
                      <c:pt idx="376">
                        <c:v>0.80000000000000071</c:v>
                      </c:pt>
                      <c:pt idx="377">
                        <c:v>0.83300000000000018</c:v>
                      </c:pt>
                      <c:pt idx="378">
                        <c:v>0.86599999999999966</c:v>
                      </c:pt>
                      <c:pt idx="379">
                        <c:v>0.90000000000000036</c:v>
                      </c:pt>
                      <c:pt idx="380">
                        <c:v>0.93299999999999983</c:v>
                      </c:pt>
                      <c:pt idx="381">
                        <c:v>0.96600000000000108</c:v>
                      </c:pt>
                      <c:pt idx="382">
                        <c:v>1</c:v>
                      </c:pt>
                      <c:pt idx="383">
                        <c:v>1.0330000000000013</c:v>
                      </c:pt>
                      <c:pt idx="384">
                        <c:v>1.0660000000000007</c:v>
                      </c:pt>
                      <c:pt idx="385">
                        <c:v>1.1000000000000014</c:v>
                      </c:pt>
                      <c:pt idx="386">
                        <c:v>1.1330000000000009</c:v>
                      </c:pt>
                      <c:pt idx="387">
                        <c:v>1.1660000000000004</c:v>
                      </c:pt>
                      <c:pt idx="388">
                        <c:v>1.2000000000000011</c:v>
                      </c:pt>
                      <c:pt idx="389">
                        <c:v>1.2330000000000005</c:v>
                      </c:pt>
                      <c:pt idx="390">
                        <c:v>1.266</c:v>
                      </c:pt>
                      <c:pt idx="391">
                        <c:v>1.3000000000000007</c:v>
                      </c:pt>
                      <c:pt idx="392">
                        <c:v>1.3330000000000002</c:v>
                      </c:pt>
                      <c:pt idx="393">
                        <c:v>1.3659999999999997</c:v>
                      </c:pt>
                      <c:pt idx="394">
                        <c:v>1.4000000000000004</c:v>
                      </c:pt>
                      <c:pt idx="395">
                        <c:v>1.4329999999999998</c:v>
                      </c:pt>
                      <c:pt idx="396">
                        <c:v>1.4660000000000011</c:v>
                      </c:pt>
                      <c:pt idx="397">
                        <c:v>1.5</c:v>
                      </c:pt>
                      <c:pt idx="398">
                        <c:v>1.5330000000000013</c:v>
                      </c:pt>
                      <c:pt idx="399">
                        <c:v>1.5660000000000007</c:v>
                      </c:pt>
                      <c:pt idx="400">
                        <c:v>1.6000000000000014</c:v>
                      </c:pt>
                      <c:pt idx="401">
                        <c:v>1.6330000000000009</c:v>
                      </c:pt>
                      <c:pt idx="402">
                        <c:v>1.6660000000000004</c:v>
                      </c:pt>
                      <c:pt idx="403">
                        <c:v>1.7000000000000011</c:v>
                      </c:pt>
                      <c:pt idx="404">
                        <c:v>1.7330000000000005</c:v>
                      </c:pt>
                      <c:pt idx="405">
                        <c:v>1.766</c:v>
                      </c:pt>
                      <c:pt idx="406">
                        <c:v>1.8000000000000007</c:v>
                      </c:pt>
                      <c:pt idx="407">
                        <c:v>1.8330000000000002</c:v>
                      </c:pt>
                      <c:pt idx="408">
                        <c:v>1.8659999999999997</c:v>
                      </c:pt>
                      <c:pt idx="409">
                        <c:v>1.9000000000000004</c:v>
                      </c:pt>
                      <c:pt idx="410">
                        <c:v>1.9329999999999998</c:v>
                      </c:pt>
                      <c:pt idx="411">
                        <c:v>1.9660000000000011</c:v>
                      </c:pt>
                      <c:pt idx="412">
                        <c:v>2</c:v>
                      </c:pt>
                      <c:pt idx="413">
                        <c:v>2.0330000000000013</c:v>
                      </c:pt>
                      <c:pt idx="414">
                        <c:v>2.0660000000000007</c:v>
                      </c:pt>
                      <c:pt idx="415">
                        <c:v>2.1000000000000014</c:v>
                      </c:pt>
                      <c:pt idx="416">
                        <c:v>2.1330000000000009</c:v>
                      </c:pt>
                      <c:pt idx="417">
                        <c:v>2.1660000000000004</c:v>
                      </c:pt>
                      <c:pt idx="418">
                        <c:v>2.2000000000000011</c:v>
                      </c:pt>
                      <c:pt idx="419">
                        <c:v>2.2330000000000005</c:v>
                      </c:pt>
                      <c:pt idx="420">
                        <c:v>2.266</c:v>
                      </c:pt>
                      <c:pt idx="421">
                        <c:v>2.3000000000000007</c:v>
                      </c:pt>
                      <c:pt idx="422">
                        <c:v>2.3330000000000002</c:v>
                      </c:pt>
                      <c:pt idx="423">
                        <c:v>2.3659999999999997</c:v>
                      </c:pt>
                      <c:pt idx="424">
                        <c:v>2.4000000000000004</c:v>
                      </c:pt>
                      <c:pt idx="425">
                        <c:v>2.4329999999999998</c:v>
                      </c:pt>
                      <c:pt idx="426">
                        <c:v>2.4660000000000011</c:v>
                      </c:pt>
                      <c:pt idx="427">
                        <c:v>2.5</c:v>
                      </c:pt>
                      <c:pt idx="428">
                        <c:v>2.5330000000000013</c:v>
                      </c:pt>
                      <c:pt idx="429">
                        <c:v>2.5660000000000007</c:v>
                      </c:pt>
                      <c:pt idx="430">
                        <c:v>2.6000000000000014</c:v>
                      </c:pt>
                      <c:pt idx="431">
                        <c:v>2.6330000000000009</c:v>
                      </c:pt>
                      <c:pt idx="432">
                        <c:v>2.6660000000000004</c:v>
                      </c:pt>
                      <c:pt idx="433">
                        <c:v>2.7000000000000011</c:v>
                      </c:pt>
                      <c:pt idx="434">
                        <c:v>2.7330000000000005</c:v>
                      </c:pt>
                      <c:pt idx="435">
                        <c:v>2.766</c:v>
                      </c:pt>
                      <c:pt idx="436">
                        <c:v>2.8000000000000007</c:v>
                      </c:pt>
                      <c:pt idx="437">
                        <c:v>2.8330000000000002</c:v>
                      </c:pt>
                      <c:pt idx="438">
                        <c:v>2.8659999999999997</c:v>
                      </c:pt>
                      <c:pt idx="439">
                        <c:v>2.9000000000000004</c:v>
                      </c:pt>
                      <c:pt idx="440">
                        <c:v>2.9329999999999998</c:v>
                      </c:pt>
                      <c:pt idx="441">
                        <c:v>2.9660000000000011</c:v>
                      </c:pt>
                      <c:pt idx="442">
                        <c:v>3</c:v>
                      </c:pt>
                      <c:pt idx="443">
                        <c:v>3.0330000000000013</c:v>
                      </c:pt>
                      <c:pt idx="444">
                        <c:v>3.0660000000000007</c:v>
                      </c:pt>
                      <c:pt idx="445">
                        <c:v>3.1000000000000014</c:v>
                      </c:pt>
                      <c:pt idx="446">
                        <c:v>3.1330000000000009</c:v>
                      </c:pt>
                      <c:pt idx="447">
                        <c:v>3.1660000000000004</c:v>
                      </c:pt>
                      <c:pt idx="448">
                        <c:v>3.2000000000000011</c:v>
                      </c:pt>
                      <c:pt idx="449">
                        <c:v>3.2330000000000005</c:v>
                      </c:pt>
                      <c:pt idx="450">
                        <c:v>3.266</c:v>
                      </c:pt>
                      <c:pt idx="451">
                        <c:v>3.3000000000000007</c:v>
                      </c:pt>
                      <c:pt idx="452">
                        <c:v>3.3330000000000002</c:v>
                      </c:pt>
                      <c:pt idx="453">
                        <c:v>3.3659999999999997</c:v>
                      </c:pt>
                      <c:pt idx="454">
                        <c:v>3.4000000000000004</c:v>
                      </c:pt>
                      <c:pt idx="455">
                        <c:v>3.4329999999999998</c:v>
                      </c:pt>
                      <c:pt idx="456">
                        <c:v>3.4660000000000011</c:v>
                      </c:pt>
                      <c:pt idx="457">
                        <c:v>3.5</c:v>
                      </c:pt>
                      <c:pt idx="458">
                        <c:v>3.5330000000000013</c:v>
                      </c:pt>
                      <c:pt idx="459">
                        <c:v>3.5660000000000007</c:v>
                      </c:pt>
                      <c:pt idx="460">
                        <c:v>3.6000000000000014</c:v>
                      </c:pt>
                      <c:pt idx="461">
                        <c:v>3.6330000000000009</c:v>
                      </c:pt>
                      <c:pt idx="462">
                        <c:v>3.6660000000000004</c:v>
                      </c:pt>
                      <c:pt idx="463">
                        <c:v>3.7000000000000011</c:v>
                      </c:pt>
                      <c:pt idx="464">
                        <c:v>3.7330000000000005</c:v>
                      </c:pt>
                      <c:pt idx="465">
                        <c:v>3.766</c:v>
                      </c:pt>
                      <c:pt idx="466">
                        <c:v>3.8000000000000007</c:v>
                      </c:pt>
                      <c:pt idx="467">
                        <c:v>3.8330000000000002</c:v>
                      </c:pt>
                      <c:pt idx="468">
                        <c:v>3.8659999999999997</c:v>
                      </c:pt>
                      <c:pt idx="469">
                        <c:v>3.9000000000000004</c:v>
                      </c:pt>
                      <c:pt idx="470">
                        <c:v>3.9329999999999998</c:v>
                      </c:pt>
                      <c:pt idx="471">
                        <c:v>3.9660000000000011</c:v>
                      </c:pt>
                      <c:pt idx="472">
                        <c:v>4</c:v>
                      </c:pt>
                      <c:pt idx="473">
                        <c:v>4.0330000000000013</c:v>
                      </c:pt>
                      <c:pt idx="474">
                        <c:v>4.0660000000000007</c:v>
                      </c:pt>
                      <c:pt idx="475">
                        <c:v>4.1000000000000014</c:v>
                      </c:pt>
                      <c:pt idx="476">
                        <c:v>4.1330000000000009</c:v>
                      </c:pt>
                      <c:pt idx="477">
                        <c:v>4.1660000000000004</c:v>
                      </c:pt>
                      <c:pt idx="478">
                        <c:v>4.2000000000000011</c:v>
                      </c:pt>
                      <c:pt idx="479">
                        <c:v>4.2330000000000005</c:v>
                      </c:pt>
                      <c:pt idx="480">
                        <c:v>4.2660000000000018</c:v>
                      </c:pt>
                      <c:pt idx="481">
                        <c:v>4.3000000000000007</c:v>
                      </c:pt>
                      <c:pt idx="482">
                        <c:v>4.333000000000002</c:v>
                      </c:pt>
                      <c:pt idx="483">
                        <c:v>4.3659999999999997</c:v>
                      </c:pt>
                      <c:pt idx="484">
                        <c:v>4.4000000000000021</c:v>
                      </c:pt>
                      <c:pt idx="485">
                        <c:v>4.4329999999999998</c:v>
                      </c:pt>
                      <c:pt idx="486">
                        <c:v>4.4660000000000011</c:v>
                      </c:pt>
                      <c:pt idx="487">
                        <c:v>4.5</c:v>
                      </c:pt>
                      <c:pt idx="488">
                        <c:v>4.5330000000000013</c:v>
                      </c:pt>
                      <c:pt idx="489">
                        <c:v>4.5659999999999989</c:v>
                      </c:pt>
                      <c:pt idx="490">
                        <c:v>4.6000000000000014</c:v>
                      </c:pt>
                      <c:pt idx="491">
                        <c:v>4.6329999999999991</c:v>
                      </c:pt>
                      <c:pt idx="492">
                        <c:v>4.6660000000000004</c:v>
                      </c:pt>
                      <c:pt idx="493">
                        <c:v>4.6999999999999993</c:v>
                      </c:pt>
                      <c:pt idx="494">
                        <c:v>4.7330000000000005</c:v>
                      </c:pt>
                      <c:pt idx="495">
                        <c:v>4.7660000000000018</c:v>
                      </c:pt>
                      <c:pt idx="496">
                        <c:v>4.8000000000000007</c:v>
                      </c:pt>
                      <c:pt idx="497">
                        <c:v>4.833000000000002</c:v>
                      </c:pt>
                      <c:pt idx="498">
                        <c:v>4.8659999999999997</c:v>
                      </c:pt>
                      <c:pt idx="499">
                        <c:v>4.9000000000000021</c:v>
                      </c:pt>
                      <c:pt idx="500">
                        <c:v>4.9329999999999998</c:v>
                      </c:pt>
                      <c:pt idx="501">
                        <c:v>4.9660000000000011</c:v>
                      </c:pt>
                      <c:pt idx="502">
                        <c:v>5</c:v>
                      </c:pt>
                      <c:pt idx="503">
                        <c:v>5.0330000000000013</c:v>
                      </c:pt>
                      <c:pt idx="504">
                        <c:v>5.0659999999999989</c:v>
                      </c:pt>
                      <c:pt idx="505">
                        <c:v>5.1000000000000014</c:v>
                      </c:pt>
                      <c:pt idx="506">
                        <c:v>5.1329999999999991</c:v>
                      </c:pt>
                      <c:pt idx="507">
                        <c:v>5.1660000000000004</c:v>
                      </c:pt>
                      <c:pt idx="508">
                        <c:v>5.1999999999999993</c:v>
                      </c:pt>
                      <c:pt idx="509">
                        <c:v>5.2330000000000005</c:v>
                      </c:pt>
                      <c:pt idx="510">
                        <c:v>5.2660000000000018</c:v>
                      </c:pt>
                      <c:pt idx="511">
                        <c:v>5.3000000000000007</c:v>
                      </c:pt>
                      <c:pt idx="512">
                        <c:v>5.333000000000002</c:v>
                      </c:pt>
                      <c:pt idx="513">
                        <c:v>5.3659999999999997</c:v>
                      </c:pt>
                      <c:pt idx="514">
                        <c:v>5.4000000000000021</c:v>
                      </c:pt>
                      <c:pt idx="515">
                        <c:v>5.4329999999999998</c:v>
                      </c:pt>
                      <c:pt idx="516">
                        <c:v>5.4660000000000011</c:v>
                      </c:pt>
                      <c:pt idx="517">
                        <c:v>5.5</c:v>
                      </c:pt>
                      <c:pt idx="518">
                        <c:v>5.5330000000000013</c:v>
                      </c:pt>
                      <c:pt idx="519">
                        <c:v>5.5659999999999989</c:v>
                      </c:pt>
                      <c:pt idx="520">
                        <c:v>5.6000000000000014</c:v>
                      </c:pt>
                      <c:pt idx="521">
                        <c:v>5.6329999999999991</c:v>
                      </c:pt>
                      <c:pt idx="522">
                        <c:v>5.6660000000000004</c:v>
                      </c:pt>
                      <c:pt idx="523">
                        <c:v>5.6999999999999993</c:v>
                      </c:pt>
                      <c:pt idx="524">
                        <c:v>5.7330000000000005</c:v>
                      </c:pt>
                      <c:pt idx="525">
                        <c:v>5.7660000000000018</c:v>
                      </c:pt>
                      <c:pt idx="526">
                        <c:v>5.8000000000000007</c:v>
                      </c:pt>
                      <c:pt idx="527">
                        <c:v>5.833000000000002</c:v>
                      </c:pt>
                      <c:pt idx="528">
                        <c:v>5.8659999999999997</c:v>
                      </c:pt>
                      <c:pt idx="529">
                        <c:v>5.9000000000000021</c:v>
                      </c:pt>
                      <c:pt idx="530">
                        <c:v>5.9329999999999998</c:v>
                      </c:pt>
                      <c:pt idx="531">
                        <c:v>5.9660000000000011</c:v>
                      </c:pt>
                      <c:pt idx="532">
                        <c:v>6</c:v>
                      </c:pt>
                      <c:pt idx="533">
                        <c:v>6.0330000000000013</c:v>
                      </c:pt>
                      <c:pt idx="534">
                        <c:v>6.0659999999999989</c:v>
                      </c:pt>
                      <c:pt idx="535">
                        <c:v>6.1000000000000014</c:v>
                      </c:pt>
                      <c:pt idx="536">
                        <c:v>6.1329999999999991</c:v>
                      </c:pt>
                      <c:pt idx="537">
                        <c:v>6.1660000000000004</c:v>
                      </c:pt>
                      <c:pt idx="538">
                        <c:v>6.1999999999999993</c:v>
                      </c:pt>
                      <c:pt idx="539">
                        <c:v>6.2330000000000005</c:v>
                      </c:pt>
                      <c:pt idx="540">
                        <c:v>6.2660000000000018</c:v>
                      </c:pt>
                      <c:pt idx="541">
                        <c:v>6.3000000000000007</c:v>
                      </c:pt>
                      <c:pt idx="542">
                        <c:v>6.333000000000002</c:v>
                      </c:pt>
                      <c:pt idx="543">
                        <c:v>6.3659999999999997</c:v>
                      </c:pt>
                      <c:pt idx="544">
                        <c:v>6.4000000000000021</c:v>
                      </c:pt>
                      <c:pt idx="545">
                        <c:v>6.4329999999999998</c:v>
                      </c:pt>
                      <c:pt idx="546">
                        <c:v>6.4660000000000011</c:v>
                      </c:pt>
                      <c:pt idx="547">
                        <c:v>6.5</c:v>
                      </c:pt>
                      <c:pt idx="548">
                        <c:v>6.5330000000000013</c:v>
                      </c:pt>
                      <c:pt idx="549">
                        <c:v>6.5659999999999989</c:v>
                      </c:pt>
                      <c:pt idx="550">
                        <c:v>6.6000000000000014</c:v>
                      </c:pt>
                      <c:pt idx="551">
                        <c:v>6.6329999999999991</c:v>
                      </c:pt>
                      <c:pt idx="552">
                        <c:v>6.6660000000000004</c:v>
                      </c:pt>
                      <c:pt idx="553">
                        <c:v>6.6999999999999993</c:v>
                      </c:pt>
                      <c:pt idx="554">
                        <c:v>6.7330000000000005</c:v>
                      </c:pt>
                      <c:pt idx="555">
                        <c:v>6.7660000000000018</c:v>
                      </c:pt>
                      <c:pt idx="556">
                        <c:v>6.8000000000000007</c:v>
                      </c:pt>
                      <c:pt idx="557">
                        <c:v>6.833000000000002</c:v>
                      </c:pt>
                      <c:pt idx="558">
                        <c:v>6.8659999999999997</c:v>
                      </c:pt>
                      <c:pt idx="559">
                        <c:v>6.9000000000000021</c:v>
                      </c:pt>
                      <c:pt idx="560">
                        <c:v>6.9329999999999998</c:v>
                      </c:pt>
                      <c:pt idx="561">
                        <c:v>6.9660000000000011</c:v>
                      </c:pt>
                      <c:pt idx="562">
                        <c:v>7</c:v>
                      </c:pt>
                      <c:pt idx="563">
                        <c:v>7.0330000000000013</c:v>
                      </c:pt>
                      <c:pt idx="564">
                        <c:v>7.0659999999999989</c:v>
                      </c:pt>
                      <c:pt idx="565">
                        <c:v>7.1000000000000014</c:v>
                      </c:pt>
                      <c:pt idx="566">
                        <c:v>7.1329999999999991</c:v>
                      </c:pt>
                      <c:pt idx="567">
                        <c:v>7.1660000000000004</c:v>
                      </c:pt>
                      <c:pt idx="568">
                        <c:v>7.1999999999999993</c:v>
                      </c:pt>
                      <c:pt idx="569">
                        <c:v>7.2330000000000005</c:v>
                      </c:pt>
                      <c:pt idx="570">
                        <c:v>7.2660000000000018</c:v>
                      </c:pt>
                      <c:pt idx="571">
                        <c:v>7.3000000000000007</c:v>
                      </c:pt>
                      <c:pt idx="572">
                        <c:v>7.333000000000002</c:v>
                      </c:pt>
                      <c:pt idx="573">
                        <c:v>7.3659999999999997</c:v>
                      </c:pt>
                      <c:pt idx="574">
                        <c:v>7.4000000000000021</c:v>
                      </c:pt>
                      <c:pt idx="575">
                        <c:v>7.4329999999999998</c:v>
                      </c:pt>
                      <c:pt idx="576">
                        <c:v>7.4660000000000011</c:v>
                      </c:pt>
                      <c:pt idx="577">
                        <c:v>7.5</c:v>
                      </c:pt>
                      <c:pt idx="578">
                        <c:v>7.5330000000000013</c:v>
                      </c:pt>
                      <c:pt idx="579">
                        <c:v>7.5659999999999989</c:v>
                      </c:pt>
                      <c:pt idx="580">
                        <c:v>7.6000000000000014</c:v>
                      </c:pt>
                      <c:pt idx="581">
                        <c:v>7.6329999999999991</c:v>
                      </c:pt>
                      <c:pt idx="582">
                        <c:v>7.6660000000000004</c:v>
                      </c:pt>
                      <c:pt idx="583">
                        <c:v>7.6999999999999993</c:v>
                      </c:pt>
                      <c:pt idx="584">
                        <c:v>7.7330000000000005</c:v>
                      </c:pt>
                      <c:pt idx="585">
                        <c:v>7.7660000000000018</c:v>
                      </c:pt>
                      <c:pt idx="586">
                        <c:v>7.8000000000000007</c:v>
                      </c:pt>
                      <c:pt idx="587">
                        <c:v>7.833000000000002</c:v>
                      </c:pt>
                      <c:pt idx="588">
                        <c:v>7.8659999999999997</c:v>
                      </c:pt>
                      <c:pt idx="589">
                        <c:v>7.9000000000000021</c:v>
                      </c:pt>
                      <c:pt idx="590">
                        <c:v>7.9329999999999998</c:v>
                      </c:pt>
                      <c:pt idx="591">
                        <c:v>7.9660000000000011</c:v>
                      </c:pt>
                      <c:pt idx="592">
                        <c:v>8</c:v>
                      </c:pt>
                      <c:pt idx="593">
                        <c:v>8.0330000000000013</c:v>
                      </c:pt>
                      <c:pt idx="594">
                        <c:v>8.0659999999999989</c:v>
                      </c:pt>
                      <c:pt idx="595">
                        <c:v>8.1000000000000014</c:v>
                      </c:pt>
                      <c:pt idx="596">
                        <c:v>8.1329999999999991</c:v>
                      </c:pt>
                      <c:pt idx="597">
                        <c:v>8.1660000000000004</c:v>
                      </c:pt>
                      <c:pt idx="598">
                        <c:v>8.1999999999999993</c:v>
                      </c:pt>
                      <c:pt idx="599">
                        <c:v>8.2330000000000005</c:v>
                      </c:pt>
                      <c:pt idx="600">
                        <c:v>8.2660000000000018</c:v>
                      </c:pt>
                      <c:pt idx="601">
                        <c:v>8.3000000000000007</c:v>
                      </c:pt>
                      <c:pt idx="602">
                        <c:v>8.333000000000002</c:v>
                      </c:pt>
                      <c:pt idx="603">
                        <c:v>8.3659999999999997</c:v>
                      </c:pt>
                      <c:pt idx="604">
                        <c:v>8.4000000000000021</c:v>
                      </c:pt>
                      <c:pt idx="605">
                        <c:v>8.4329999999999998</c:v>
                      </c:pt>
                      <c:pt idx="606">
                        <c:v>8.4660000000000011</c:v>
                      </c:pt>
                      <c:pt idx="607">
                        <c:v>8.5</c:v>
                      </c:pt>
                      <c:pt idx="608">
                        <c:v>8.5330000000000013</c:v>
                      </c:pt>
                      <c:pt idx="609">
                        <c:v>8.5659999999999989</c:v>
                      </c:pt>
                      <c:pt idx="610">
                        <c:v>8.6000000000000014</c:v>
                      </c:pt>
                      <c:pt idx="611">
                        <c:v>8.6329999999999991</c:v>
                      </c:pt>
                      <c:pt idx="612">
                        <c:v>8.6660000000000004</c:v>
                      </c:pt>
                      <c:pt idx="613">
                        <c:v>8.6999999999999993</c:v>
                      </c:pt>
                      <c:pt idx="614">
                        <c:v>8.7330000000000005</c:v>
                      </c:pt>
                      <c:pt idx="615">
                        <c:v>8.7660000000000018</c:v>
                      </c:pt>
                      <c:pt idx="616">
                        <c:v>8.8000000000000007</c:v>
                      </c:pt>
                      <c:pt idx="617">
                        <c:v>8.833000000000002</c:v>
                      </c:pt>
                      <c:pt idx="618">
                        <c:v>8.8659999999999997</c:v>
                      </c:pt>
                      <c:pt idx="619">
                        <c:v>8.9000000000000021</c:v>
                      </c:pt>
                      <c:pt idx="620">
                        <c:v>8.9329999999999998</c:v>
                      </c:pt>
                      <c:pt idx="621">
                        <c:v>8.9660000000000011</c:v>
                      </c:pt>
                      <c:pt idx="622">
                        <c:v>9</c:v>
                      </c:pt>
                      <c:pt idx="623">
                        <c:v>9.0330000000000013</c:v>
                      </c:pt>
                      <c:pt idx="624">
                        <c:v>9.0659999999999989</c:v>
                      </c:pt>
                      <c:pt idx="625">
                        <c:v>9.1000000000000014</c:v>
                      </c:pt>
                      <c:pt idx="626">
                        <c:v>9.1329999999999991</c:v>
                      </c:pt>
                      <c:pt idx="627">
                        <c:v>9.1660000000000004</c:v>
                      </c:pt>
                      <c:pt idx="628">
                        <c:v>9.1999999999999993</c:v>
                      </c:pt>
                      <c:pt idx="629">
                        <c:v>9.2330000000000005</c:v>
                      </c:pt>
                      <c:pt idx="630">
                        <c:v>9.2660000000000018</c:v>
                      </c:pt>
                      <c:pt idx="631">
                        <c:v>9.3000000000000007</c:v>
                      </c:pt>
                      <c:pt idx="632">
                        <c:v>9.333000000000002</c:v>
                      </c:pt>
                      <c:pt idx="633">
                        <c:v>9.3659999999999997</c:v>
                      </c:pt>
                      <c:pt idx="634">
                        <c:v>9.4000000000000021</c:v>
                      </c:pt>
                      <c:pt idx="635">
                        <c:v>9.4329999999999998</c:v>
                      </c:pt>
                      <c:pt idx="636">
                        <c:v>9.4660000000000011</c:v>
                      </c:pt>
                      <c:pt idx="637">
                        <c:v>9.5</c:v>
                      </c:pt>
                      <c:pt idx="638">
                        <c:v>9.5330000000000013</c:v>
                      </c:pt>
                      <c:pt idx="639">
                        <c:v>9.5659999999999989</c:v>
                      </c:pt>
                      <c:pt idx="640">
                        <c:v>9.6000000000000014</c:v>
                      </c:pt>
                      <c:pt idx="641">
                        <c:v>9.6329999999999991</c:v>
                      </c:pt>
                      <c:pt idx="642">
                        <c:v>9.6660000000000004</c:v>
                      </c:pt>
                      <c:pt idx="643">
                        <c:v>9.6999999999999993</c:v>
                      </c:pt>
                      <c:pt idx="644">
                        <c:v>9.7330000000000005</c:v>
                      </c:pt>
                      <c:pt idx="645">
                        <c:v>9.7660000000000018</c:v>
                      </c:pt>
                      <c:pt idx="646">
                        <c:v>9.8000000000000007</c:v>
                      </c:pt>
                      <c:pt idx="647">
                        <c:v>9.833000000000002</c:v>
                      </c:pt>
                      <c:pt idx="648">
                        <c:v>9.8659999999999997</c:v>
                      </c:pt>
                      <c:pt idx="649">
                        <c:v>9.9000000000000021</c:v>
                      </c:pt>
                      <c:pt idx="650">
                        <c:v>9.9329999999999998</c:v>
                      </c:pt>
                      <c:pt idx="651">
                        <c:v>9.9660000000000011</c:v>
                      </c:pt>
                      <c:pt idx="652">
                        <c:v>10</c:v>
                      </c:pt>
                      <c:pt idx="653">
                        <c:v>10.033000000000001</c:v>
                      </c:pt>
                      <c:pt idx="654">
                        <c:v>10.065999999999999</c:v>
                      </c:pt>
                      <c:pt idx="655">
                        <c:v>10.100000000000001</c:v>
                      </c:pt>
                      <c:pt idx="656">
                        <c:v>10.132999999999999</c:v>
                      </c:pt>
                      <c:pt idx="657">
                        <c:v>10.166</c:v>
                      </c:pt>
                      <c:pt idx="658">
                        <c:v>10.199999999999999</c:v>
                      </c:pt>
                      <c:pt idx="659">
                        <c:v>10.233000000000001</c:v>
                      </c:pt>
                      <c:pt idx="660">
                        <c:v>10.266000000000002</c:v>
                      </c:pt>
                      <c:pt idx="661">
                        <c:v>10.3</c:v>
                      </c:pt>
                      <c:pt idx="662">
                        <c:v>10.333000000000002</c:v>
                      </c:pt>
                      <c:pt idx="663">
                        <c:v>10.366</c:v>
                      </c:pt>
                      <c:pt idx="664">
                        <c:v>10.400000000000002</c:v>
                      </c:pt>
                      <c:pt idx="665">
                        <c:v>10.433</c:v>
                      </c:pt>
                      <c:pt idx="666">
                        <c:v>10.466000000000001</c:v>
                      </c:pt>
                      <c:pt idx="667">
                        <c:v>10.5</c:v>
                      </c:pt>
                      <c:pt idx="668">
                        <c:v>10.533000000000001</c:v>
                      </c:pt>
                      <c:pt idx="669">
                        <c:v>10.565999999999999</c:v>
                      </c:pt>
                      <c:pt idx="670">
                        <c:v>10.600000000000001</c:v>
                      </c:pt>
                      <c:pt idx="671">
                        <c:v>10.632999999999999</c:v>
                      </c:pt>
                      <c:pt idx="672">
                        <c:v>10.666</c:v>
                      </c:pt>
                      <c:pt idx="673">
                        <c:v>10.7</c:v>
                      </c:pt>
                      <c:pt idx="674">
                        <c:v>10.733000000000001</c:v>
                      </c:pt>
                      <c:pt idx="675">
                        <c:v>10.766000000000002</c:v>
                      </c:pt>
                      <c:pt idx="676">
                        <c:v>10.8</c:v>
                      </c:pt>
                      <c:pt idx="677">
                        <c:v>10.833000000000002</c:v>
                      </c:pt>
                      <c:pt idx="678">
                        <c:v>10.866</c:v>
                      </c:pt>
                      <c:pt idx="679">
                        <c:v>10.900000000000002</c:v>
                      </c:pt>
                      <c:pt idx="680">
                        <c:v>10.933</c:v>
                      </c:pt>
                      <c:pt idx="681">
                        <c:v>10.966000000000001</c:v>
                      </c:pt>
                      <c:pt idx="682">
                        <c:v>11</c:v>
                      </c:pt>
                      <c:pt idx="683">
                        <c:v>11.033000000000001</c:v>
                      </c:pt>
                      <c:pt idx="684">
                        <c:v>11.065999999999999</c:v>
                      </c:pt>
                      <c:pt idx="685">
                        <c:v>11.100000000000001</c:v>
                      </c:pt>
                      <c:pt idx="686">
                        <c:v>11.132999999999999</c:v>
                      </c:pt>
                      <c:pt idx="687">
                        <c:v>11.166</c:v>
                      </c:pt>
                      <c:pt idx="688">
                        <c:v>11.2</c:v>
                      </c:pt>
                      <c:pt idx="689">
                        <c:v>11.233000000000001</c:v>
                      </c:pt>
                      <c:pt idx="690">
                        <c:v>11.266000000000002</c:v>
                      </c:pt>
                      <c:pt idx="691">
                        <c:v>11.3</c:v>
                      </c:pt>
                      <c:pt idx="692">
                        <c:v>11.333000000000002</c:v>
                      </c:pt>
                      <c:pt idx="693">
                        <c:v>11.366</c:v>
                      </c:pt>
                      <c:pt idx="694">
                        <c:v>11.400000000000002</c:v>
                      </c:pt>
                      <c:pt idx="695">
                        <c:v>11.433</c:v>
                      </c:pt>
                      <c:pt idx="696">
                        <c:v>11.466000000000001</c:v>
                      </c:pt>
                      <c:pt idx="697">
                        <c:v>11.5</c:v>
                      </c:pt>
                      <c:pt idx="698">
                        <c:v>11.533000000000001</c:v>
                      </c:pt>
                      <c:pt idx="699">
                        <c:v>11.565999999999999</c:v>
                      </c:pt>
                      <c:pt idx="700">
                        <c:v>11.600000000000001</c:v>
                      </c:pt>
                      <c:pt idx="701">
                        <c:v>11.632999999999999</c:v>
                      </c:pt>
                      <c:pt idx="702">
                        <c:v>11.666</c:v>
                      </c:pt>
                      <c:pt idx="703">
                        <c:v>11.7</c:v>
                      </c:pt>
                      <c:pt idx="704">
                        <c:v>11.733000000000001</c:v>
                      </c:pt>
                      <c:pt idx="705">
                        <c:v>11.766000000000002</c:v>
                      </c:pt>
                      <c:pt idx="706">
                        <c:v>11.8</c:v>
                      </c:pt>
                      <c:pt idx="707">
                        <c:v>11.833000000000002</c:v>
                      </c:pt>
                      <c:pt idx="708">
                        <c:v>11.866</c:v>
                      </c:pt>
                      <c:pt idx="709">
                        <c:v>11.900000000000002</c:v>
                      </c:pt>
                      <c:pt idx="710">
                        <c:v>11.933</c:v>
                      </c:pt>
                      <c:pt idx="711">
                        <c:v>11.966000000000001</c:v>
                      </c:pt>
                      <c:pt idx="712">
                        <c:v>12</c:v>
                      </c:pt>
                      <c:pt idx="713">
                        <c:v>12.033000000000001</c:v>
                      </c:pt>
                      <c:pt idx="714">
                        <c:v>12.065999999999999</c:v>
                      </c:pt>
                      <c:pt idx="715">
                        <c:v>12.100000000000001</c:v>
                      </c:pt>
                      <c:pt idx="716">
                        <c:v>12.132999999999999</c:v>
                      </c:pt>
                      <c:pt idx="717">
                        <c:v>12.166</c:v>
                      </c:pt>
                      <c:pt idx="718">
                        <c:v>12.2</c:v>
                      </c:pt>
                      <c:pt idx="719">
                        <c:v>12.233000000000001</c:v>
                      </c:pt>
                      <c:pt idx="720">
                        <c:v>12.266000000000002</c:v>
                      </c:pt>
                      <c:pt idx="721">
                        <c:v>12.3</c:v>
                      </c:pt>
                      <c:pt idx="722">
                        <c:v>12.333000000000002</c:v>
                      </c:pt>
                      <c:pt idx="723">
                        <c:v>12.366</c:v>
                      </c:pt>
                      <c:pt idx="724">
                        <c:v>12.400000000000002</c:v>
                      </c:pt>
                      <c:pt idx="725">
                        <c:v>12.433</c:v>
                      </c:pt>
                      <c:pt idx="726">
                        <c:v>12.466000000000001</c:v>
                      </c:pt>
                      <c:pt idx="727">
                        <c:v>12.5</c:v>
                      </c:pt>
                      <c:pt idx="728">
                        <c:v>12.533000000000001</c:v>
                      </c:pt>
                      <c:pt idx="729">
                        <c:v>12.565999999999999</c:v>
                      </c:pt>
                      <c:pt idx="730">
                        <c:v>12.600000000000001</c:v>
                      </c:pt>
                      <c:pt idx="731">
                        <c:v>12.632999999999999</c:v>
                      </c:pt>
                      <c:pt idx="732">
                        <c:v>12.666</c:v>
                      </c:pt>
                      <c:pt idx="733">
                        <c:v>12.7</c:v>
                      </c:pt>
                      <c:pt idx="734">
                        <c:v>12.733000000000001</c:v>
                      </c:pt>
                      <c:pt idx="735">
                        <c:v>12.766000000000002</c:v>
                      </c:pt>
                      <c:pt idx="736">
                        <c:v>12.8</c:v>
                      </c:pt>
                      <c:pt idx="737">
                        <c:v>12.833000000000002</c:v>
                      </c:pt>
                      <c:pt idx="738">
                        <c:v>12.866</c:v>
                      </c:pt>
                      <c:pt idx="739">
                        <c:v>12.900000000000002</c:v>
                      </c:pt>
                      <c:pt idx="740">
                        <c:v>12.933</c:v>
                      </c:pt>
                      <c:pt idx="741">
                        <c:v>12.966000000000001</c:v>
                      </c:pt>
                      <c:pt idx="742">
                        <c:v>13</c:v>
                      </c:pt>
                      <c:pt idx="743">
                        <c:v>13.033000000000001</c:v>
                      </c:pt>
                      <c:pt idx="744">
                        <c:v>13.065999999999999</c:v>
                      </c:pt>
                      <c:pt idx="745">
                        <c:v>13.100000000000001</c:v>
                      </c:pt>
                      <c:pt idx="746">
                        <c:v>13.132999999999999</c:v>
                      </c:pt>
                      <c:pt idx="747">
                        <c:v>13.166</c:v>
                      </c:pt>
                      <c:pt idx="748">
                        <c:v>13.2</c:v>
                      </c:pt>
                      <c:pt idx="749">
                        <c:v>13.233000000000001</c:v>
                      </c:pt>
                      <c:pt idx="750">
                        <c:v>13.266000000000002</c:v>
                      </c:pt>
                      <c:pt idx="751">
                        <c:v>13.3</c:v>
                      </c:pt>
                      <c:pt idx="752">
                        <c:v>13.333000000000002</c:v>
                      </c:pt>
                      <c:pt idx="753">
                        <c:v>13.366</c:v>
                      </c:pt>
                      <c:pt idx="754">
                        <c:v>13.400000000000002</c:v>
                      </c:pt>
                      <c:pt idx="755">
                        <c:v>13.433</c:v>
                      </c:pt>
                      <c:pt idx="756">
                        <c:v>13.466000000000001</c:v>
                      </c:pt>
                      <c:pt idx="757">
                        <c:v>13.5</c:v>
                      </c:pt>
                      <c:pt idx="758">
                        <c:v>13.533000000000001</c:v>
                      </c:pt>
                      <c:pt idx="759">
                        <c:v>13.565999999999999</c:v>
                      </c:pt>
                      <c:pt idx="760">
                        <c:v>13.600000000000001</c:v>
                      </c:pt>
                      <c:pt idx="761">
                        <c:v>13.632999999999999</c:v>
                      </c:pt>
                      <c:pt idx="762">
                        <c:v>13.666</c:v>
                      </c:pt>
                      <c:pt idx="763">
                        <c:v>13.7</c:v>
                      </c:pt>
                      <c:pt idx="764">
                        <c:v>13.733000000000001</c:v>
                      </c:pt>
                      <c:pt idx="765">
                        <c:v>13.766000000000002</c:v>
                      </c:pt>
                      <c:pt idx="766">
                        <c:v>13.8</c:v>
                      </c:pt>
                      <c:pt idx="767">
                        <c:v>13.833000000000002</c:v>
                      </c:pt>
                      <c:pt idx="768">
                        <c:v>13.866</c:v>
                      </c:pt>
                      <c:pt idx="769">
                        <c:v>13.900000000000002</c:v>
                      </c:pt>
                      <c:pt idx="770">
                        <c:v>13.933</c:v>
                      </c:pt>
                      <c:pt idx="771">
                        <c:v>13.966000000000001</c:v>
                      </c:pt>
                      <c:pt idx="772">
                        <c:v>14</c:v>
                      </c:pt>
                      <c:pt idx="773">
                        <c:v>14.033000000000001</c:v>
                      </c:pt>
                      <c:pt idx="774">
                        <c:v>14.065999999999999</c:v>
                      </c:pt>
                      <c:pt idx="775">
                        <c:v>14.100000000000001</c:v>
                      </c:pt>
                      <c:pt idx="776">
                        <c:v>14.132999999999999</c:v>
                      </c:pt>
                      <c:pt idx="777">
                        <c:v>14.166</c:v>
                      </c:pt>
                      <c:pt idx="778">
                        <c:v>14.2</c:v>
                      </c:pt>
                      <c:pt idx="779">
                        <c:v>14.233000000000001</c:v>
                      </c:pt>
                      <c:pt idx="780">
                        <c:v>14.266000000000002</c:v>
                      </c:pt>
                      <c:pt idx="781">
                        <c:v>14.3</c:v>
                      </c:pt>
                      <c:pt idx="782">
                        <c:v>14.333000000000002</c:v>
                      </c:pt>
                      <c:pt idx="783">
                        <c:v>14.366</c:v>
                      </c:pt>
                      <c:pt idx="784">
                        <c:v>14.400000000000002</c:v>
                      </c:pt>
                      <c:pt idx="785">
                        <c:v>14.433</c:v>
                      </c:pt>
                      <c:pt idx="786">
                        <c:v>14.466000000000001</c:v>
                      </c:pt>
                      <c:pt idx="787">
                        <c:v>14.5</c:v>
                      </c:pt>
                      <c:pt idx="788">
                        <c:v>14.533000000000001</c:v>
                      </c:pt>
                      <c:pt idx="789">
                        <c:v>14.565999999999999</c:v>
                      </c:pt>
                      <c:pt idx="790">
                        <c:v>14.600000000000001</c:v>
                      </c:pt>
                      <c:pt idx="791">
                        <c:v>14.632999999999999</c:v>
                      </c:pt>
                      <c:pt idx="792">
                        <c:v>14.666</c:v>
                      </c:pt>
                      <c:pt idx="793">
                        <c:v>14.7</c:v>
                      </c:pt>
                      <c:pt idx="794">
                        <c:v>14.733000000000001</c:v>
                      </c:pt>
                      <c:pt idx="795">
                        <c:v>14.766000000000002</c:v>
                      </c:pt>
                      <c:pt idx="796">
                        <c:v>14.8</c:v>
                      </c:pt>
                      <c:pt idx="797">
                        <c:v>14.833000000000002</c:v>
                      </c:pt>
                      <c:pt idx="798">
                        <c:v>14.866</c:v>
                      </c:pt>
                      <c:pt idx="799">
                        <c:v>14.900000000000002</c:v>
                      </c:pt>
                      <c:pt idx="800">
                        <c:v>14.933</c:v>
                      </c:pt>
                      <c:pt idx="801">
                        <c:v>14.966000000000001</c:v>
                      </c:pt>
                      <c:pt idx="802">
                        <c:v>15</c:v>
                      </c:pt>
                      <c:pt idx="803">
                        <c:v>15.033000000000001</c:v>
                      </c:pt>
                      <c:pt idx="804">
                        <c:v>15.065999999999999</c:v>
                      </c:pt>
                      <c:pt idx="805">
                        <c:v>15.100000000000001</c:v>
                      </c:pt>
                      <c:pt idx="806">
                        <c:v>15.132999999999999</c:v>
                      </c:pt>
                      <c:pt idx="807">
                        <c:v>15.166</c:v>
                      </c:pt>
                      <c:pt idx="808">
                        <c:v>15.2</c:v>
                      </c:pt>
                      <c:pt idx="809">
                        <c:v>15.233000000000001</c:v>
                      </c:pt>
                      <c:pt idx="810">
                        <c:v>15.266000000000002</c:v>
                      </c:pt>
                      <c:pt idx="811">
                        <c:v>15.3</c:v>
                      </c:pt>
                      <c:pt idx="812">
                        <c:v>15.333000000000002</c:v>
                      </c:pt>
                      <c:pt idx="813">
                        <c:v>15.366</c:v>
                      </c:pt>
                      <c:pt idx="814">
                        <c:v>15.400000000000002</c:v>
                      </c:pt>
                      <c:pt idx="815">
                        <c:v>15.433</c:v>
                      </c:pt>
                      <c:pt idx="816">
                        <c:v>15.466000000000001</c:v>
                      </c:pt>
                      <c:pt idx="817">
                        <c:v>15.5</c:v>
                      </c:pt>
                      <c:pt idx="818">
                        <c:v>15.533000000000001</c:v>
                      </c:pt>
                      <c:pt idx="819">
                        <c:v>15.565999999999999</c:v>
                      </c:pt>
                      <c:pt idx="820">
                        <c:v>15.600000000000001</c:v>
                      </c:pt>
                      <c:pt idx="821">
                        <c:v>15.632999999999999</c:v>
                      </c:pt>
                      <c:pt idx="822">
                        <c:v>15.666</c:v>
                      </c:pt>
                      <c:pt idx="823">
                        <c:v>15.7</c:v>
                      </c:pt>
                      <c:pt idx="824">
                        <c:v>15.733000000000001</c:v>
                      </c:pt>
                      <c:pt idx="825">
                        <c:v>15.766000000000002</c:v>
                      </c:pt>
                      <c:pt idx="826">
                        <c:v>15.8</c:v>
                      </c:pt>
                      <c:pt idx="827">
                        <c:v>15.833000000000002</c:v>
                      </c:pt>
                      <c:pt idx="828">
                        <c:v>15.866</c:v>
                      </c:pt>
                      <c:pt idx="829">
                        <c:v>15.900000000000002</c:v>
                      </c:pt>
                      <c:pt idx="830">
                        <c:v>15.933</c:v>
                      </c:pt>
                      <c:pt idx="831">
                        <c:v>15.966000000000001</c:v>
                      </c:pt>
                      <c:pt idx="832">
                        <c:v>16</c:v>
                      </c:pt>
                      <c:pt idx="833">
                        <c:v>16.033000000000001</c:v>
                      </c:pt>
                      <c:pt idx="834">
                        <c:v>16.065999999999999</c:v>
                      </c:pt>
                      <c:pt idx="835">
                        <c:v>16.100000000000001</c:v>
                      </c:pt>
                      <c:pt idx="836">
                        <c:v>16.132999999999999</c:v>
                      </c:pt>
                      <c:pt idx="837">
                        <c:v>16.166</c:v>
                      </c:pt>
                      <c:pt idx="838">
                        <c:v>16.2</c:v>
                      </c:pt>
                      <c:pt idx="839">
                        <c:v>16.233000000000001</c:v>
                      </c:pt>
                      <c:pt idx="840">
                        <c:v>16.266000000000002</c:v>
                      </c:pt>
                      <c:pt idx="841">
                        <c:v>16.3</c:v>
                      </c:pt>
                      <c:pt idx="842">
                        <c:v>16.333000000000002</c:v>
                      </c:pt>
                      <c:pt idx="843">
                        <c:v>16.366</c:v>
                      </c:pt>
                      <c:pt idx="844">
                        <c:v>16.400000000000002</c:v>
                      </c:pt>
                      <c:pt idx="845">
                        <c:v>16.433</c:v>
                      </c:pt>
                      <c:pt idx="846">
                        <c:v>16.466000000000001</c:v>
                      </c:pt>
                      <c:pt idx="847">
                        <c:v>16.5</c:v>
                      </c:pt>
                      <c:pt idx="848">
                        <c:v>16.533000000000001</c:v>
                      </c:pt>
                      <c:pt idx="849">
                        <c:v>16.565999999999999</c:v>
                      </c:pt>
                      <c:pt idx="850">
                        <c:v>16.600000000000001</c:v>
                      </c:pt>
                      <c:pt idx="851">
                        <c:v>16.632999999999999</c:v>
                      </c:pt>
                      <c:pt idx="852">
                        <c:v>16.666</c:v>
                      </c:pt>
                      <c:pt idx="853">
                        <c:v>16.7</c:v>
                      </c:pt>
                      <c:pt idx="854">
                        <c:v>16.733000000000001</c:v>
                      </c:pt>
                      <c:pt idx="855">
                        <c:v>16.766000000000002</c:v>
                      </c:pt>
                      <c:pt idx="856">
                        <c:v>16.8</c:v>
                      </c:pt>
                      <c:pt idx="857">
                        <c:v>16.833000000000002</c:v>
                      </c:pt>
                      <c:pt idx="858">
                        <c:v>16.866</c:v>
                      </c:pt>
                      <c:pt idx="859">
                        <c:v>16.900000000000002</c:v>
                      </c:pt>
                      <c:pt idx="860">
                        <c:v>16.933</c:v>
                      </c:pt>
                      <c:pt idx="861">
                        <c:v>16.966000000000001</c:v>
                      </c:pt>
                      <c:pt idx="862">
                        <c:v>17</c:v>
                      </c:pt>
                      <c:pt idx="863">
                        <c:v>17.033000000000001</c:v>
                      </c:pt>
                      <c:pt idx="864">
                        <c:v>17.065999999999999</c:v>
                      </c:pt>
                      <c:pt idx="865">
                        <c:v>17.100000000000001</c:v>
                      </c:pt>
                      <c:pt idx="866">
                        <c:v>17.132999999999999</c:v>
                      </c:pt>
                      <c:pt idx="867">
                        <c:v>17.166</c:v>
                      </c:pt>
                      <c:pt idx="868">
                        <c:v>17.2</c:v>
                      </c:pt>
                      <c:pt idx="869">
                        <c:v>17.233000000000001</c:v>
                      </c:pt>
                      <c:pt idx="870">
                        <c:v>17.266000000000002</c:v>
                      </c:pt>
                      <c:pt idx="871">
                        <c:v>17.3</c:v>
                      </c:pt>
                      <c:pt idx="872">
                        <c:v>17.333000000000002</c:v>
                      </c:pt>
                      <c:pt idx="873">
                        <c:v>17.366</c:v>
                      </c:pt>
                      <c:pt idx="874">
                        <c:v>17.400000000000002</c:v>
                      </c:pt>
                      <c:pt idx="875">
                        <c:v>17.433</c:v>
                      </c:pt>
                      <c:pt idx="876">
                        <c:v>17.466000000000001</c:v>
                      </c:pt>
                      <c:pt idx="877">
                        <c:v>17.5</c:v>
                      </c:pt>
                      <c:pt idx="878">
                        <c:v>17.533000000000001</c:v>
                      </c:pt>
                      <c:pt idx="879">
                        <c:v>17.565999999999999</c:v>
                      </c:pt>
                      <c:pt idx="880">
                        <c:v>17.600000000000001</c:v>
                      </c:pt>
                      <c:pt idx="881">
                        <c:v>17.632999999999999</c:v>
                      </c:pt>
                      <c:pt idx="882">
                        <c:v>17.666</c:v>
                      </c:pt>
                      <c:pt idx="883">
                        <c:v>17.7</c:v>
                      </c:pt>
                      <c:pt idx="884">
                        <c:v>17.733000000000001</c:v>
                      </c:pt>
                      <c:pt idx="885">
                        <c:v>17.766000000000002</c:v>
                      </c:pt>
                      <c:pt idx="886">
                        <c:v>17.8</c:v>
                      </c:pt>
                      <c:pt idx="887">
                        <c:v>17.833000000000002</c:v>
                      </c:pt>
                      <c:pt idx="888">
                        <c:v>17.866</c:v>
                      </c:pt>
                      <c:pt idx="889">
                        <c:v>17.900000000000002</c:v>
                      </c:pt>
                      <c:pt idx="890">
                        <c:v>17.933</c:v>
                      </c:pt>
                      <c:pt idx="891">
                        <c:v>17.966000000000001</c:v>
                      </c:pt>
                      <c:pt idx="892">
                        <c:v>18</c:v>
                      </c:pt>
                      <c:pt idx="893">
                        <c:v>18.033000000000001</c:v>
                      </c:pt>
                      <c:pt idx="894">
                        <c:v>18.065999999999999</c:v>
                      </c:pt>
                      <c:pt idx="895">
                        <c:v>18.100000000000001</c:v>
                      </c:pt>
                      <c:pt idx="896">
                        <c:v>18.132999999999999</c:v>
                      </c:pt>
                      <c:pt idx="897">
                        <c:v>18.166</c:v>
                      </c:pt>
                      <c:pt idx="898">
                        <c:v>18.2</c:v>
                      </c:pt>
                      <c:pt idx="899">
                        <c:v>18.233000000000001</c:v>
                      </c:pt>
                      <c:pt idx="900">
                        <c:v>18.266000000000002</c:v>
                      </c:pt>
                      <c:pt idx="901">
                        <c:v>18.3</c:v>
                      </c:pt>
                      <c:pt idx="902">
                        <c:v>18.333000000000002</c:v>
                      </c:pt>
                      <c:pt idx="903">
                        <c:v>18.366</c:v>
                      </c:pt>
                      <c:pt idx="904">
                        <c:v>18.400000000000002</c:v>
                      </c:pt>
                      <c:pt idx="905">
                        <c:v>18.433</c:v>
                      </c:pt>
                      <c:pt idx="906">
                        <c:v>18.466000000000001</c:v>
                      </c:pt>
                      <c:pt idx="907">
                        <c:v>18.5</c:v>
                      </c:pt>
                      <c:pt idx="908">
                        <c:v>18.533000000000001</c:v>
                      </c:pt>
                      <c:pt idx="909">
                        <c:v>18.565999999999999</c:v>
                      </c:pt>
                      <c:pt idx="910">
                        <c:v>18.600000000000001</c:v>
                      </c:pt>
                      <c:pt idx="911">
                        <c:v>18.632999999999999</c:v>
                      </c:pt>
                      <c:pt idx="912">
                        <c:v>18.666</c:v>
                      </c:pt>
                      <c:pt idx="913">
                        <c:v>18.7</c:v>
                      </c:pt>
                      <c:pt idx="914">
                        <c:v>18.733000000000001</c:v>
                      </c:pt>
                      <c:pt idx="915">
                        <c:v>18.766000000000002</c:v>
                      </c:pt>
                      <c:pt idx="916">
                        <c:v>18.8</c:v>
                      </c:pt>
                      <c:pt idx="917">
                        <c:v>18.833000000000002</c:v>
                      </c:pt>
                      <c:pt idx="918">
                        <c:v>18.866</c:v>
                      </c:pt>
                      <c:pt idx="919">
                        <c:v>18.900000000000002</c:v>
                      </c:pt>
                      <c:pt idx="920">
                        <c:v>18.933</c:v>
                      </c:pt>
                      <c:pt idx="921">
                        <c:v>18.966000000000001</c:v>
                      </c:pt>
                      <c:pt idx="922">
                        <c:v>19</c:v>
                      </c:pt>
                      <c:pt idx="923">
                        <c:v>19.033000000000001</c:v>
                      </c:pt>
                      <c:pt idx="924">
                        <c:v>19.065999999999999</c:v>
                      </c:pt>
                      <c:pt idx="925">
                        <c:v>19.100000000000001</c:v>
                      </c:pt>
                      <c:pt idx="926">
                        <c:v>19.132999999999999</c:v>
                      </c:pt>
                      <c:pt idx="927">
                        <c:v>19.166</c:v>
                      </c:pt>
                      <c:pt idx="928">
                        <c:v>19.2</c:v>
                      </c:pt>
                      <c:pt idx="929">
                        <c:v>19.233000000000001</c:v>
                      </c:pt>
                      <c:pt idx="930">
                        <c:v>19.266000000000002</c:v>
                      </c:pt>
                      <c:pt idx="931">
                        <c:v>19.3</c:v>
                      </c:pt>
                      <c:pt idx="932">
                        <c:v>19.333000000000002</c:v>
                      </c:pt>
                      <c:pt idx="933">
                        <c:v>19.366</c:v>
                      </c:pt>
                      <c:pt idx="934">
                        <c:v>19.400000000000002</c:v>
                      </c:pt>
                      <c:pt idx="935">
                        <c:v>19.433</c:v>
                      </c:pt>
                      <c:pt idx="936">
                        <c:v>19.466000000000001</c:v>
                      </c:pt>
                      <c:pt idx="937">
                        <c:v>19.5</c:v>
                      </c:pt>
                      <c:pt idx="938">
                        <c:v>19.533000000000001</c:v>
                      </c:pt>
                      <c:pt idx="939">
                        <c:v>19.565999999999999</c:v>
                      </c:pt>
                      <c:pt idx="940">
                        <c:v>19.600000000000001</c:v>
                      </c:pt>
                      <c:pt idx="941">
                        <c:v>19.632999999999999</c:v>
                      </c:pt>
                      <c:pt idx="942">
                        <c:v>19.666</c:v>
                      </c:pt>
                      <c:pt idx="943">
                        <c:v>19.7</c:v>
                      </c:pt>
                      <c:pt idx="944">
                        <c:v>19.733000000000001</c:v>
                      </c:pt>
                      <c:pt idx="945">
                        <c:v>19.766000000000002</c:v>
                      </c:pt>
                      <c:pt idx="946">
                        <c:v>19.8</c:v>
                      </c:pt>
                      <c:pt idx="947">
                        <c:v>19.833000000000002</c:v>
                      </c:pt>
                      <c:pt idx="948">
                        <c:v>19.866</c:v>
                      </c:pt>
                      <c:pt idx="949">
                        <c:v>19.900000000000002</c:v>
                      </c:pt>
                      <c:pt idx="950">
                        <c:v>19.933</c:v>
                      </c:pt>
                      <c:pt idx="951">
                        <c:v>19.966000000000001</c:v>
                      </c:pt>
                      <c:pt idx="952">
                        <c:v>20</c:v>
                      </c:pt>
                      <c:pt idx="953">
                        <c:v>20.033000000000001</c:v>
                      </c:pt>
                      <c:pt idx="954">
                        <c:v>20.065999999999999</c:v>
                      </c:pt>
                      <c:pt idx="955">
                        <c:v>20.100000000000001</c:v>
                      </c:pt>
                      <c:pt idx="956">
                        <c:v>20.132999999999999</c:v>
                      </c:pt>
                      <c:pt idx="957">
                        <c:v>20.166</c:v>
                      </c:pt>
                      <c:pt idx="958">
                        <c:v>20.2</c:v>
                      </c:pt>
                      <c:pt idx="959">
                        <c:v>20.233000000000001</c:v>
                      </c:pt>
                      <c:pt idx="960">
                        <c:v>20.266000000000002</c:v>
                      </c:pt>
                      <c:pt idx="961">
                        <c:v>20.3</c:v>
                      </c:pt>
                      <c:pt idx="962">
                        <c:v>20.333000000000002</c:v>
                      </c:pt>
                      <c:pt idx="963">
                        <c:v>20.366000000000003</c:v>
                      </c:pt>
                      <c:pt idx="964">
                        <c:v>20.400000000000002</c:v>
                      </c:pt>
                      <c:pt idx="965">
                        <c:v>20.433000000000003</c:v>
                      </c:pt>
                      <c:pt idx="966">
                        <c:v>20.465999999999998</c:v>
                      </c:pt>
                      <c:pt idx="967">
                        <c:v>20.500000000000004</c:v>
                      </c:pt>
                      <c:pt idx="968">
                        <c:v>20.532999999999998</c:v>
                      </c:pt>
                      <c:pt idx="969">
                        <c:v>20.565999999999999</c:v>
                      </c:pt>
                      <c:pt idx="970">
                        <c:v>20.599999999999998</c:v>
                      </c:pt>
                      <c:pt idx="971">
                        <c:v>20.632999999999999</c:v>
                      </c:pt>
                      <c:pt idx="972">
                        <c:v>20.666</c:v>
                      </c:pt>
                      <c:pt idx="973">
                        <c:v>20.7</c:v>
                      </c:pt>
                      <c:pt idx="974">
                        <c:v>20.733000000000001</c:v>
                      </c:pt>
                      <c:pt idx="975">
                        <c:v>20.766000000000002</c:v>
                      </c:pt>
                      <c:pt idx="976">
                        <c:v>20.8</c:v>
                      </c:pt>
                      <c:pt idx="977">
                        <c:v>20.833000000000002</c:v>
                      </c:pt>
                      <c:pt idx="978">
                        <c:v>20.866000000000003</c:v>
                      </c:pt>
                      <c:pt idx="979">
                        <c:v>20.900000000000002</c:v>
                      </c:pt>
                      <c:pt idx="980">
                        <c:v>20.933000000000003</c:v>
                      </c:pt>
                      <c:pt idx="981">
                        <c:v>20.965999999999998</c:v>
                      </c:pt>
                      <c:pt idx="982">
                        <c:v>21.000000000000004</c:v>
                      </c:pt>
                      <c:pt idx="983">
                        <c:v>21.032999999999998</c:v>
                      </c:pt>
                      <c:pt idx="984">
                        <c:v>21.065999999999999</c:v>
                      </c:pt>
                      <c:pt idx="985">
                        <c:v>21.099999999999998</c:v>
                      </c:pt>
                      <c:pt idx="986">
                        <c:v>21.132999999999999</c:v>
                      </c:pt>
                      <c:pt idx="987">
                        <c:v>21.166</c:v>
                      </c:pt>
                      <c:pt idx="988">
                        <c:v>21.2</c:v>
                      </c:pt>
                    </c:numCache>
                  </c:numRef>
                </c:xVal>
                <c:yVal>
                  <c:numRef>
                    <c:extLst xmlns:c15="http://schemas.microsoft.com/office/drawing/2012/chart">
                      <c:ext xmlns:c15="http://schemas.microsoft.com/office/drawing/2012/chart" uri="{02D57815-91ED-43cb-92C2-25804820EDAC}">
                        <c15:formulaRef>
                          <c15:sqref>'Temp. calibration'!$D$13:$D$1001</c15:sqref>
                        </c15:formulaRef>
                      </c:ext>
                    </c:extLst>
                    <c:numCache>
                      <c:formatCode>General</c:formatCode>
                      <c:ptCount val="989"/>
                      <c:pt idx="0">
                        <c:v>16.8</c:v>
                      </c:pt>
                      <c:pt idx="1">
                        <c:v>16.5</c:v>
                      </c:pt>
                      <c:pt idx="2">
                        <c:v>16.399999999999999</c:v>
                      </c:pt>
                      <c:pt idx="3">
                        <c:v>16.3</c:v>
                      </c:pt>
                      <c:pt idx="4">
                        <c:v>16.5</c:v>
                      </c:pt>
                      <c:pt idx="5">
                        <c:v>16.5</c:v>
                      </c:pt>
                      <c:pt idx="6">
                        <c:v>16.600000000000001</c:v>
                      </c:pt>
                      <c:pt idx="7">
                        <c:v>16.399999999999999</c:v>
                      </c:pt>
                      <c:pt idx="8">
                        <c:v>16.3</c:v>
                      </c:pt>
                      <c:pt idx="9">
                        <c:v>16</c:v>
                      </c:pt>
                      <c:pt idx="10">
                        <c:v>15.7</c:v>
                      </c:pt>
                      <c:pt idx="11">
                        <c:v>15.3</c:v>
                      </c:pt>
                      <c:pt idx="12">
                        <c:v>14.8</c:v>
                      </c:pt>
                      <c:pt idx="13">
                        <c:v>14.2</c:v>
                      </c:pt>
                      <c:pt idx="14">
                        <c:v>13.8</c:v>
                      </c:pt>
                      <c:pt idx="15">
                        <c:v>13</c:v>
                      </c:pt>
                      <c:pt idx="16">
                        <c:v>12.3</c:v>
                      </c:pt>
                      <c:pt idx="17">
                        <c:v>11.6</c:v>
                      </c:pt>
                      <c:pt idx="18">
                        <c:v>10.9</c:v>
                      </c:pt>
                      <c:pt idx="19">
                        <c:v>10.1</c:v>
                      </c:pt>
                      <c:pt idx="20">
                        <c:v>9.1999999999999993</c:v>
                      </c:pt>
                      <c:pt idx="21">
                        <c:v>8.4</c:v>
                      </c:pt>
                      <c:pt idx="22">
                        <c:v>7.5</c:v>
                      </c:pt>
                      <c:pt idx="23">
                        <c:v>6.6</c:v>
                      </c:pt>
                      <c:pt idx="24">
                        <c:v>5.7</c:v>
                      </c:pt>
                      <c:pt idx="25">
                        <c:v>4.8</c:v>
                      </c:pt>
                      <c:pt idx="26">
                        <c:v>3.9</c:v>
                      </c:pt>
                      <c:pt idx="27">
                        <c:v>3</c:v>
                      </c:pt>
                      <c:pt idx="28">
                        <c:v>2.1</c:v>
                      </c:pt>
                      <c:pt idx="29">
                        <c:v>1.1000000000000001</c:v>
                      </c:pt>
                      <c:pt idx="30">
                        <c:v>0.2</c:v>
                      </c:pt>
                      <c:pt idx="31">
                        <c:v>-0.6</c:v>
                      </c:pt>
                      <c:pt idx="32">
                        <c:v>-1.7</c:v>
                      </c:pt>
                      <c:pt idx="33">
                        <c:v>-2.6</c:v>
                      </c:pt>
                      <c:pt idx="34">
                        <c:v>-3.6</c:v>
                      </c:pt>
                      <c:pt idx="35">
                        <c:v>-4.4000000000000004</c:v>
                      </c:pt>
                      <c:pt idx="36">
                        <c:v>-5.5</c:v>
                      </c:pt>
                      <c:pt idx="37">
                        <c:v>-6.6</c:v>
                      </c:pt>
                      <c:pt idx="38">
                        <c:v>-7.6</c:v>
                      </c:pt>
                      <c:pt idx="39">
                        <c:v>-8.6999999999999993</c:v>
                      </c:pt>
                      <c:pt idx="40">
                        <c:v>-9.6999999999999993</c:v>
                      </c:pt>
                      <c:pt idx="41">
                        <c:v>-10.7</c:v>
                      </c:pt>
                      <c:pt idx="42">
                        <c:v>-11.6</c:v>
                      </c:pt>
                      <c:pt idx="43">
                        <c:v>-12.3</c:v>
                      </c:pt>
                      <c:pt idx="44">
                        <c:v>-12.8</c:v>
                      </c:pt>
                      <c:pt idx="45">
                        <c:v>-1.4</c:v>
                      </c:pt>
                      <c:pt idx="46">
                        <c:v>-1.9</c:v>
                      </c:pt>
                      <c:pt idx="47">
                        <c:v>-2.6</c:v>
                      </c:pt>
                      <c:pt idx="48">
                        <c:v>-3.3</c:v>
                      </c:pt>
                      <c:pt idx="49">
                        <c:v>-4</c:v>
                      </c:pt>
                      <c:pt idx="50">
                        <c:v>-4.9000000000000004</c:v>
                      </c:pt>
                      <c:pt idx="51">
                        <c:v>-6.2</c:v>
                      </c:pt>
                      <c:pt idx="52">
                        <c:v>-7.7</c:v>
                      </c:pt>
                      <c:pt idx="53">
                        <c:v>-9.4</c:v>
                      </c:pt>
                      <c:pt idx="54">
                        <c:v>-9.6</c:v>
                      </c:pt>
                      <c:pt idx="55">
                        <c:v>-11.4</c:v>
                      </c:pt>
                      <c:pt idx="56">
                        <c:v>-13.1</c:v>
                      </c:pt>
                      <c:pt idx="57">
                        <c:v>-14.9</c:v>
                      </c:pt>
                      <c:pt idx="58">
                        <c:v>-16.8</c:v>
                      </c:pt>
                      <c:pt idx="59">
                        <c:v>-19.399999999999999</c:v>
                      </c:pt>
                      <c:pt idx="60">
                        <c:v>-22.6</c:v>
                      </c:pt>
                      <c:pt idx="61">
                        <c:v>-25.8</c:v>
                      </c:pt>
                      <c:pt idx="62">
                        <c:v>-28.9</c:v>
                      </c:pt>
                      <c:pt idx="63">
                        <c:v>-31.5</c:v>
                      </c:pt>
                      <c:pt idx="64">
                        <c:v>-33.4</c:v>
                      </c:pt>
                      <c:pt idx="65">
                        <c:v>-35.200000000000003</c:v>
                      </c:pt>
                      <c:pt idx="66">
                        <c:v>-36.6</c:v>
                      </c:pt>
                      <c:pt idx="67">
                        <c:v>-37.9</c:v>
                      </c:pt>
                      <c:pt idx="68">
                        <c:v>-39</c:v>
                      </c:pt>
                      <c:pt idx="69">
                        <c:v>-40</c:v>
                      </c:pt>
                      <c:pt idx="70">
                        <c:v>-40.700000000000003</c:v>
                      </c:pt>
                      <c:pt idx="71">
                        <c:v>-41.6</c:v>
                      </c:pt>
                      <c:pt idx="72">
                        <c:v>-42.3</c:v>
                      </c:pt>
                      <c:pt idx="73">
                        <c:v>-43.1</c:v>
                      </c:pt>
                      <c:pt idx="74">
                        <c:v>-43.6</c:v>
                      </c:pt>
                      <c:pt idx="75">
                        <c:v>-44</c:v>
                      </c:pt>
                      <c:pt idx="76">
                        <c:v>-44.6</c:v>
                      </c:pt>
                      <c:pt idx="77">
                        <c:v>-45</c:v>
                      </c:pt>
                      <c:pt idx="78">
                        <c:v>-45.4</c:v>
                      </c:pt>
                      <c:pt idx="79">
                        <c:v>-45.9</c:v>
                      </c:pt>
                      <c:pt idx="80">
                        <c:v>-46.3</c:v>
                      </c:pt>
                      <c:pt idx="81">
                        <c:v>-46.5</c:v>
                      </c:pt>
                      <c:pt idx="82">
                        <c:v>-47</c:v>
                      </c:pt>
                      <c:pt idx="83">
                        <c:v>-47.4</c:v>
                      </c:pt>
                      <c:pt idx="84">
                        <c:v>-47.6</c:v>
                      </c:pt>
                      <c:pt idx="85">
                        <c:v>-47.8</c:v>
                      </c:pt>
                      <c:pt idx="86">
                        <c:v>-48</c:v>
                      </c:pt>
                      <c:pt idx="87">
                        <c:v>-48.3</c:v>
                      </c:pt>
                      <c:pt idx="88">
                        <c:v>-48.4</c:v>
                      </c:pt>
                      <c:pt idx="89">
                        <c:v>-48.6</c:v>
                      </c:pt>
                      <c:pt idx="90">
                        <c:v>-48.7</c:v>
                      </c:pt>
                      <c:pt idx="91">
                        <c:v>-49</c:v>
                      </c:pt>
                      <c:pt idx="92">
                        <c:v>-49.2</c:v>
                      </c:pt>
                      <c:pt idx="93">
                        <c:v>-49.2</c:v>
                      </c:pt>
                      <c:pt idx="94">
                        <c:v>-49.4</c:v>
                      </c:pt>
                      <c:pt idx="95">
                        <c:v>-49.4</c:v>
                      </c:pt>
                      <c:pt idx="96">
                        <c:v>-49.6</c:v>
                      </c:pt>
                      <c:pt idx="97">
                        <c:v>-49.7</c:v>
                      </c:pt>
                      <c:pt idx="98">
                        <c:v>-49.7</c:v>
                      </c:pt>
                      <c:pt idx="99">
                        <c:v>-49.7</c:v>
                      </c:pt>
                      <c:pt idx="100">
                        <c:v>-49.9</c:v>
                      </c:pt>
                      <c:pt idx="101">
                        <c:v>-49.9</c:v>
                      </c:pt>
                      <c:pt idx="102">
                        <c:v>-50</c:v>
                      </c:pt>
                      <c:pt idx="103">
                        <c:v>-50</c:v>
                      </c:pt>
                      <c:pt idx="104">
                        <c:v>-50</c:v>
                      </c:pt>
                      <c:pt idx="105">
                        <c:v>-50.1</c:v>
                      </c:pt>
                      <c:pt idx="106">
                        <c:v>-50.2</c:v>
                      </c:pt>
                      <c:pt idx="107">
                        <c:v>-50.3</c:v>
                      </c:pt>
                      <c:pt idx="108">
                        <c:v>-50.4</c:v>
                      </c:pt>
                      <c:pt idx="109">
                        <c:v>-50.4</c:v>
                      </c:pt>
                      <c:pt idx="110">
                        <c:v>-50.2</c:v>
                      </c:pt>
                      <c:pt idx="111">
                        <c:v>-50.4</c:v>
                      </c:pt>
                      <c:pt idx="112">
                        <c:v>-50.4</c:v>
                      </c:pt>
                      <c:pt idx="113">
                        <c:v>-50.6</c:v>
                      </c:pt>
                      <c:pt idx="114">
                        <c:v>-50.6</c:v>
                      </c:pt>
                      <c:pt idx="115">
                        <c:v>-50.6</c:v>
                      </c:pt>
                      <c:pt idx="116">
                        <c:v>-50.6</c:v>
                      </c:pt>
                      <c:pt idx="117">
                        <c:v>-50.7</c:v>
                      </c:pt>
                      <c:pt idx="118">
                        <c:v>-50.6</c:v>
                      </c:pt>
                      <c:pt idx="119">
                        <c:v>-50.7</c:v>
                      </c:pt>
                      <c:pt idx="120">
                        <c:v>-50.7</c:v>
                      </c:pt>
                      <c:pt idx="121">
                        <c:v>-50.7</c:v>
                      </c:pt>
                      <c:pt idx="122">
                        <c:v>-50.7</c:v>
                      </c:pt>
                      <c:pt idx="123">
                        <c:v>-50.7</c:v>
                      </c:pt>
                      <c:pt idx="124">
                        <c:v>-50.7</c:v>
                      </c:pt>
                      <c:pt idx="125">
                        <c:v>-50.8</c:v>
                      </c:pt>
                      <c:pt idx="126">
                        <c:v>-50.7</c:v>
                      </c:pt>
                      <c:pt idx="127">
                        <c:v>-50.8</c:v>
                      </c:pt>
                      <c:pt idx="128">
                        <c:v>-50.8</c:v>
                      </c:pt>
                      <c:pt idx="129">
                        <c:v>-50.8</c:v>
                      </c:pt>
                      <c:pt idx="130">
                        <c:v>-50.9</c:v>
                      </c:pt>
                      <c:pt idx="131">
                        <c:v>-50.9</c:v>
                      </c:pt>
                      <c:pt idx="132">
                        <c:v>-50.9</c:v>
                      </c:pt>
                      <c:pt idx="133">
                        <c:v>-50.8</c:v>
                      </c:pt>
                      <c:pt idx="134">
                        <c:v>-50.9</c:v>
                      </c:pt>
                      <c:pt idx="135">
                        <c:v>-50.6</c:v>
                      </c:pt>
                      <c:pt idx="136">
                        <c:v>-50.2</c:v>
                      </c:pt>
                      <c:pt idx="137">
                        <c:v>-49.8</c:v>
                      </c:pt>
                      <c:pt idx="138">
                        <c:v>-49.3</c:v>
                      </c:pt>
                      <c:pt idx="139">
                        <c:v>-48.6</c:v>
                      </c:pt>
                      <c:pt idx="140">
                        <c:v>-47.7</c:v>
                      </c:pt>
                      <c:pt idx="141">
                        <c:v>-47</c:v>
                      </c:pt>
                      <c:pt idx="142">
                        <c:v>-46.1</c:v>
                      </c:pt>
                      <c:pt idx="143">
                        <c:v>-45.1</c:v>
                      </c:pt>
                      <c:pt idx="144">
                        <c:v>-44.2</c:v>
                      </c:pt>
                      <c:pt idx="145">
                        <c:v>-43.3</c:v>
                      </c:pt>
                      <c:pt idx="146">
                        <c:v>-42.1</c:v>
                      </c:pt>
                      <c:pt idx="147">
                        <c:v>-41.1</c:v>
                      </c:pt>
                      <c:pt idx="148">
                        <c:v>-40.1</c:v>
                      </c:pt>
                      <c:pt idx="149">
                        <c:v>-38.799999999999997</c:v>
                      </c:pt>
                      <c:pt idx="150">
                        <c:v>-37.6</c:v>
                      </c:pt>
                      <c:pt idx="151">
                        <c:v>-36.5</c:v>
                      </c:pt>
                      <c:pt idx="152">
                        <c:v>-35.4</c:v>
                      </c:pt>
                      <c:pt idx="153">
                        <c:v>-34.1</c:v>
                      </c:pt>
                      <c:pt idx="154">
                        <c:v>-32.799999999999997</c:v>
                      </c:pt>
                      <c:pt idx="155">
                        <c:v>-31.5</c:v>
                      </c:pt>
                      <c:pt idx="156">
                        <c:v>-30.3</c:v>
                      </c:pt>
                      <c:pt idx="157">
                        <c:v>-29.1</c:v>
                      </c:pt>
                      <c:pt idx="158">
                        <c:v>-27.8</c:v>
                      </c:pt>
                      <c:pt idx="159">
                        <c:v>-26.4</c:v>
                      </c:pt>
                      <c:pt idx="160">
                        <c:v>-25.3</c:v>
                      </c:pt>
                      <c:pt idx="161">
                        <c:v>-24</c:v>
                      </c:pt>
                      <c:pt idx="162">
                        <c:v>-22.8</c:v>
                      </c:pt>
                      <c:pt idx="163">
                        <c:v>-21.5</c:v>
                      </c:pt>
                      <c:pt idx="164">
                        <c:v>-20.3</c:v>
                      </c:pt>
                      <c:pt idx="165">
                        <c:v>-19.399999999999999</c:v>
                      </c:pt>
                      <c:pt idx="166">
                        <c:v>-18.399999999999999</c:v>
                      </c:pt>
                      <c:pt idx="167">
                        <c:v>-17.7</c:v>
                      </c:pt>
                      <c:pt idx="168">
                        <c:v>-17.2</c:v>
                      </c:pt>
                      <c:pt idx="169">
                        <c:v>-16.600000000000001</c:v>
                      </c:pt>
                      <c:pt idx="170">
                        <c:v>-16.100000000000001</c:v>
                      </c:pt>
                      <c:pt idx="171">
                        <c:v>-15.7</c:v>
                      </c:pt>
                      <c:pt idx="172">
                        <c:v>-15.3</c:v>
                      </c:pt>
                      <c:pt idx="173">
                        <c:v>-15.1</c:v>
                      </c:pt>
                      <c:pt idx="174">
                        <c:v>-14.7</c:v>
                      </c:pt>
                      <c:pt idx="175">
                        <c:v>-14.4</c:v>
                      </c:pt>
                      <c:pt idx="176">
                        <c:v>-14.2</c:v>
                      </c:pt>
                      <c:pt idx="177">
                        <c:v>-14.1</c:v>
                      </c:pt>
                      <c:pt idx="178">
                        <c:v>-13.9</c:v>
                      </c:pt>
                      <c:pt idx="179">
                        <c:v>-13.6</c:v>
                      </c:pt>
                      <c:pt idx="180">
                        <c:v>-13.4</c:v>
                      </c:pt>
                      <c:pt idx="181">
                        <c:v>-13.3</c:v>
                      </c:pt>
                      <c:pt idx="182">
                        <c:v>-13.1</c:v>
                      </c:pt>
                      <c:pt idx="183">
                        <c:v>-13</c:v>
                      </c:pt>
                      <c:pt idx="184">
                        <c:v>-12.8</c:v>
                      </c:pt>
                      <c:pt idx="185">
                        <c:v>-12.7</c:v>
                      </c:pt>
                      <c:pt idx="186">
                        <c:v>-12.5</c:v>
                      </c:pt>
                      <c:pt idx="187">
                        <c:v>-12.5</c:v>
                      </c:pt>
                      <c:pt idx="188">
                        <c:v>-12.5</c:v>
                      </c:pt>
                      <c:pt idx="189">
                        <c:v>-12.3</c:v>
                      </c:pt>
                      <c:pt idx="190">
                        <c:v>-12.2</c:v>
                      </c:pt>
                      <c:pt idx="191">
                        <c:v>-12.2</c:v>
                      </c:pt>
                      <c:pt idx="192">
                        <c:v>-12.2</c:v>
                      </c:pt>
                      <c:pt idx="193">
                        <c:v>-12.2</c:v>
                      </c:pt>
                      <c:pt idx="194">
                        <c:v>-12</c:v>
                      </c:pt>
                      <c:pt idx="195">
                        <c:v>-12</c:v>
                      </c:pt>
                      <c:pt idx="196">
                        <c:v>-12</c:v>
                      </c:pt>
                      <c:pt idx="197">
                        <c:v>-12</c:v>
                      </c:pt>
                      <c:pt idx="198">
                        <c:v>-12</c:v>
                      </c:pt>
                      <c:pt idx="199">
                        <c:v>-11.8</c:v>
                      </c:pt>
                      <c:pt idx="200">
                        <c:v>-11.9</c:v>
                      </c:pt>
                      <c:pt idx="201">
                        <c:v>-11.7</c:v>
                      </c:pt>
                      <c:pt idx="202">
                        <c:v>-11.7</c:v>
                      </c:pt>
                      <c:pt idx="203">
                        <c:v>-11.8</c:v>
                      </c:pt>
                      <c:pt idx="204">
                        <c:v>-11.7</c:v>
                      </c:pt>
                      <c:pt idx="205">
                        <c:v>-11.7</c:v>
                      </c:pt>
                      <c:pt idx="206">
                        <c:v>-11.6</c:v>
                      </c:pt>
                      <c:pt idx="207">
                        <c:v>-11.6</c:v>
                      </c:pt>
                      <c:pt idx="208">
                        <c:v>-11.5</c:v>
                      </c:pt>
                      <c:pt idx="209">
                        <c:v>-11.6</c:v>
                      </c:pt>
                      <c:pt idx="210">
                        <c:v>-11.5</c:v>
                      </c:pt>
                      <c:pt idx="211">
                        <c:v>-11.6</c:v>
                      </c:pt>
                      <c:pt idx="212">
                        <c:v>-11.5</c:v>
                      </c:pt>
                      <c:pt idx="213">
                        <c:v>-11.5</c:v>
                      </c:pt>
                      <c:pt idx="214">
                        <c:v>-11.5</c:v>
                      </c:pt>
                      <c:pt idx="215">
                        <c:v>-11.5</c:v>
                      </c:pt>
                      <c:pt idx="216">
                        <c:v>-11.5</c:v>
                      </c:pt>
                      <c:pt idx="217">
                        <c:v>-11.4</c:v>
                      </c:pt>
                      <c:pt idx="218">
                        <c:v>-11.4</c:v>
                      </c:pt>
                      <c:pt idx="219">
                        <c:v>-11.4</c:v>
                      </c:pt>
                      <c:pt idx="220">
                        <c:v>-11.4</c:v>
                      </c:pt>
                      <c:pt idx="221">
                        <c:v>-11.5</c:v>
                      </c:pt>
                      <c:pt idx="222">
                        <c:v>-11.4</c:v>
                      </c:pt>
                      <c:pt idx="223">
                        <c:v>-11.3</c:v>
                      </c:pt>
                      <c:pt idx="224">
                        <c:v>-11.4</c:v>
                      </c:pt>
                      <c:pt idx="225">
                        <c:v>-11.4</c:v>
                      </c:pt>
                      <c:pt idx="226">
                        <c:v>-11.8</c:v>
                      </c:pt>
                      <c:pt idx="227">
                        <c:v>-12.1</c:v>
                      </c:pt>
                      <c:pt idx="228">
                        <c:v>-12.6</c:v>
                      </c:pt>
                      <c:pt idx="229">
                        <c:v>-13.2</c:v>
                      </c:pt>
                      <c:pt idx="230">
                        <c:v>-13.9</c:v>
                      </c:pt>
                      <c:pt idx="231">
                        <c:v>-14.6</c:v>
                      </c:pt>
                      <c:pt idx="232">
                        <c:v>-15.3</c:v>
                      </c:pt>
                      <c:pt idx="233">
                        <c:v>-16.3</c:v>
                      </c:pt>
                      <c:pt idx="234">
                        <c:v>-17.100000000000001</c:v>
                      </c:pt>
                      <c:pt idx="235">
                        <c:v>-18</c:v>
                      </c:pt>
                      <c:pt idx="236">
                        <c:v>-19.100000000000001</c:v>
                      </c:pt>
                      <c:pt idx="237">
                        <c:v>-20.100000000000001</c:v>
                      </c:pt>
                      <c:pt idx="238">
                        <c:v>-21.1</c:v>
                      </c:pt>
                      <c:pt idx="239">
                        <c:v>-22.2</c:v>
                      </c:pt>
                      <c:pt idx="240">
                        <c:v>-23.2</c:v>
                      </c:pt>
                      <c:pt idx="241">
                        <c:v>-24.3</c:v>
                      </c:pt>
                      <c:pt idx="242">
                        <c:v>-25.5</c:v>
                      </c:pt>
                      <c:pt idx="243">
                        <c:v>-26.6</c:v>
                      </c:pt>
                      <c:pt idx="244">
                        <c:v>-27.7</c:v>
                      </c:pt>
                      <c:pt idx="245">
                        <c:v>-28.7</c:v>
                      </c:pt>
                      <c:pt idx="246">
                        <c:v>-30.1</c:v>
                      </c:pt>
                      <c:pt idx="247">
                        <c:v>-31.2</c:v>
                      </c:pt>
                      <c:pt idx="248">
                        <c:v>-32.5</c:v>
                      </c:pt>
                      <c:pt idx="249">
                        <c:v>-33.6</c:v>
                      </c:pt>
                      <c:pt idx="250">
                        <c:v>-34.799999999999997</c:v>
                      </c:pt>
                      <c:pt idx="251">
                        <c:v>-35.700000000000003</c:v>
                      </c:pt>
                      <c:pt idx="252">
                        <c:v>-36.799999999999997</c:v>
                      </c:pt>
                      <c:pt idx="253">
                        <c:v>-37.6</c:v>
                      </c:pt>
                      <c:pt idx="254">
                        <c:v>-38.6</c:v>
                      </c:pt>
                      <c:pt idx="255">
                        <c:v>-39.6</c:v>
                      </c:pt>
                      <c:pt idx="256">
                        <c:v>-40.4</c:v>
                      </c:pt>
                      <c:pt idx="257">
                        <c:v>-41.1</c:v>
                      </c:pt>
                      <c:pt idx="258">
                        <c:v>-41.8</c:v>
                      </c:pt>
                      <c:pt idx="259">
                        <c:v>-42.4</c:v>
                      </c:pt>
                      <c:pt idx="260">
                        <c:v>-43.2</c:v>
                      </c:pt>
                      <c:pt idx="261">
                        <c:v>-43.7</c:v>
                      </c:pt>
                      <c:pt idx="262">
                        <c:v>-44.3</c:v>
                      </c:pt>
                      <c:pt idx="263">
                        <c:v>-44.8</c:v>
                      </c:pt>
                      <c:pt idx="264">
                        <c:v>-45.3</c:v>
                      </c:pt>
                      <c:pt idx="265">
                        <c:v>-45.8</c:v>
                      </c:pt>
                      <c:pt idx="266">
                        <c:v>-46.2</c:v>
                      </c:pt>
                      <c:pt idx="267">
                        <c:v>-46.6</c:v>
                      </c:pt>
                      <c:pt idx="268">
                        <c:v>-46.9</c:v>
                      </c:pt>
                      <c:pt idx="269">
                        <c:v>-47.2</c:v>
                      </c:pt>
                      <c:pt idx="270">
                        <c:v>-47.6</c:v>
                      </c:pt>
                      <c:pt idx="271">
                        <c:v>-47.8</c:v>
                      </c:pt>
                      <c:pt idx="272">
                        <c:v>-48</c:v>
                      </c:pt>
                      <c:pt idx="273">
                        <c:v>-48.2</c:v>
                      </c:pt>
                      <c:pt idx="274">
                        <c:v>-48.4</c:v>
                      </c:pt>
                      <c:pt idx="275">
                        <c:v>-48.6</c:v>
                      </c:pt>
                      <c:pt idx="276">
                        <c:v>-48.7</c:v>
                      </c:pt>
                      <c:pt idx="277">
                        <c:v>-48.8</c:v>
                      </c:pt>
                      <c:pt idx="278">
                        <c:v>-49.2</c:v>
                      </c:pt>
                      <c:pt idx="279">
                        <c:v>-49.2</c:v>
                      </c:pt>
                      <c:pt idx="280">
                        <c:v>-49.3</c:v>
                      </c:pt>
                      <c:pt idx="281">
                        <c:v>-49.5</c:v>
                      </c:pt>
                      <c:pt idx="282">
                        <c:v>-49.6</c:v>
                      </c:pt>
                      <c:pt idx="283">
                        <c:v>-49.7</c:v>
                      </c:pt>
                      <c:pt idx="284">
                        <c:v>-49.8</c:v>
                      </c:pt>
                      <c:pt idx="285">
                        <c:v>-49.8</c:v>
                      </c:pt>
                      <c:pt idx="286">
                        <c:v>-49.9</c:v>
                      </c:pt>
                      <c:pt idx="287">
                        <c:v>-50</c:v>
                      </c:pt>
                      <c:pt idx="288">
                        <c:v>-50.1</c:v>
                      </c:pt>
                      <c:pt idx="289">
                        <c:v>-50.1</c:v>
                      </c:pt>
                      <c:pt idx="290">
                        <c:v>-50.2</c:v>
                      </c:pt>
                      <c:pt idx="291">
                        <c:v>-50.2</c:v>
                      </c:pt>
                      <c:pt idx="292">
                        <c:v>-50.2</c:v>
                      </c:pt>
                      <c:pt idx="293">
                        <c:v>-50.3</c:v>
                      </c:pt>
                      <c:pt idx="294">
                        <c:v>-50.3</c:v>
                      </c:pt>
                      <c:pt idx="295">
                        <c:v>-50.3</c:v>
                      </c:pt>
                      <c:pt idx="296">
                        <c:v>-50.4</c:v>
                      </c:pt>
                      <c:pt idx="297">
                        <c:v>-50.6</c:v>
                      </c:pt>
                      <c:pt idx="298">
                        <c:v>-50.6</c:v>
                      </c:pt>
                      <c:pt idx="299">
                        <c:v>-50.6</c:v>
                      </c:pt>
                      <c:pt idx="300">
                        <c:v>-50.7</c:v>
                      </c:pt>
                      <c:pt idx="301">
                        <c:v>-50.7</c:v>
                      </c:pt>
                      <c:pt idx="302">
                        <c:v>-50.7</c:v>
                      </c:pt>
                      <c:pt idx="303">
                        <c:v>-50.7</c:v>
                      </c:pt>
                      <c:pt idx="304">
                        <c:v>-50.7</c:v>
                      </c:pt>
                      <c:pt idx="305">
                        <c:v>-50.8</c:v>
                      </c:pt>
                      <c:pt idx="306">
                        <c:v>-50.9</c:v>
                      </c:pt>
                      <c:pt idx="307">
                        <c:v>-50.8</c:v>
                      </c:pt>
                      <c:pt idx="308">
                        <c:v>-50.7</c:v>
                      </c:pt>
                      <c:pt idx="309">
                        <c:v>-50.8</c:v>
                      </c:pt>
                      <c:pt idx="310">
                        <c:v>-50.9</c:v>
                      </c:pt>
                      <c:pt idx="311">
                        <c:v>-50.8</c:v>
                      </c:pt>
                      <c:pt idx="312">
                        <c:v>-50.9</c:v>
                      </c:pt>
                      <c:pt idx="313">
                        <c:v>-50.8</c:v>
                      </c:pt>
                      <c:pt idx="314">
                        <c:v>-50.9</c:v>
                      </c:pt>
                      <c:pt idx="315">
                        <c:v>-50.9</c:v>
                      </c:pt>
                      <c:pt idx="316">
                        <c:v>-50.9</c:v>
                      </c:pt>
                      <c:pt idx="317">
                        <c:v>-50.9</c:v>
                      </c:pt>
                      <c:pt idx="318">
                        <c:v>-50.9</c:v>
                      </c:pt>
                      <c:pt idx="319">
                        <c:v>-50.9</c:v>
                      </c:pt>
                      <c:pt idx="320">
                        <c:v>-50.9</c:v>
                      </c:pt>
                      <c:pt idx="321">
                        <c:v>-50.9</c:v>
                      </c:pt>
                      <c:pt idx="322">
                        <c:v>-50.7</c:v>
                      </c:pt>
                      <c:pt idx="323">
                        <c:v>-50.4</c:v>
                      </c:pt>
                      <c:pt idx="324">
                        <c:v>-50.3</c:v>
                      </c:pt>
                      <c:pt idx="325">
                        <c:v>-50</c:v>
                      </c:pt>
                      <c:pt idx="326">
                        <c:v>-49.7</c:v>
                      </c:pt>
                      <c:pt idx="327">
                        <c:v>-49.3</c:v>
                      </c:pt>
                      <c:pt idx="328">
                        <c:v>-49</c:v>
                      </c:pt>
                      <c:pt idx="329">
                        <c:v>-48.5</c:v>
                      </c:pt>
                      <c:pt idx="330">
                        <c:v>-48</c:v>
                      </c:pt>
                      <c:pt idx="331">
                        <c:v>-47.5</c:v>
                      </c:pt>
                      <c:pt idx="332">
                        <c:v>-47</c:v>
                      </c:pt>
                      <c:pt idx="333">
                        <c:v>-46.5</c:v>
                      </c:pt>
                      <c:pt idx="334">
                        <c:v>-46.1</c:v>
                      </c:pt>
                      <c:pt idx="335">
                        <c:v>-45.4</c:v>
                      </c:pt>
                      <c:pt idx="336">
                        <c:v>-45.1</c:v>
                      </c:pt>
                      <c:pt idx="337">
                        <c:v>-44.5</c:v>
                      </c:pt>
                      <c:pt idx="338">
                        <c:v>-44.3</c:v>
                      </c:pt>
                      <c:pt idx="339">
                        <c:v>-43.9</c:v>
                      </c:pt>
                      <c:pt idx="340">
                        <c:v>-43.6</c:v>
                      </c:pt>
                      <c:pt idx="341">
                        <c:v>-43.4</c:v>
                      </c:pt>
                      <c:pt idx="342">
                        <c:v>-43.3</c:v>
                      </c:pt>
                      <c:pt idx="343">
                        <c:v>-43.1</c:v>
                      </c:pt>
                      <c:pt idx="344">
                        <c:v>-42.9</c:v>
                      </c:pt>
                      <c:pt idx="345">
                        <c:v>-42.9</c:v>
                      </c:pt>
                      <c:pt idx="346">
                        <c:v>-42.6</c:v>
                      </c:pt>
                      <c:pt idx="347">
                        <c:v>-42.6</c:v>
                      </c:pt>
                      <c:pt idx="348">
                        <c:v>-42.3</c:v>
                      </c:pt>
                      <c:pt idx="349">
                        <c:v>-42.3</c:v>
                      </c:pt>
                      <c:pt idx="350">
                        <c:v>-42.1</c:v>
                      </c:pt>
                      <c:pt idx="351">
                        <c:v>-42.3</c:v>
                      </c:pt>
                      <c:pt idx="352">
                        <c:v>-42.6</c:v>
                      </c:pt>
                      <c:pt idx="353">
                        <c:v>-42.7</c:v>
                      </c:pt>
                      <c:pt idx="354">
                        <c:v>-43.1</c:v>
                      </c:pt>
                      <c:pt idx="355">
                        <c:v>-43.1</c:v>
                      </c:pt>
                      <c:pt idx="356">
                        <c:v>-43.1</c:v>
                      </c:pt>
                      <c:pt idx="357">
                        <c:v>-43.2</c:v>
                      </c:pt>
                      <c:pt idx="358">
                        <c:v>-43.2</c:v>
                      </c:pt>
                      <c:pt idx="359">
                        <c:v>-43.3</c:v>
                      </c:pt>
                      <c:pt idx="360">
                        <c:v>-43.4</c:v>
                      </c:pt>
                      <c:pt idx="361">
                        <c:v>-43.3</c:v>
                      </c:pt>
                      <c:pt idx="362">
                        <c:v>-43.4</c:v>
                      </c:pt>
                      <c:pt idx="363">
                        <c:v>-43.4</c:v>
                      </c:pt>
                      <c:pt idx="364">
                        <c:v>-43.4</c:v>
                      </c:pt>
                      <c:pt idx="365">
                        <c:v>-43.3</c:v>
                      </c:pt>
                      <c:pt idx="366">
                        <c:v>-43.4</c:v>
                      </c:pt>
                      <c:pt idx="367">
                        <c:v>-43.3</c:v>
                      </c:pt>
                      <c:pt idx="368">
                        <c:v>-43.4</c:v>
                      </c:pt>
                      <c:pt idx="369">
                        <c:v>-43.3</c:v>
                      </c:pt>
                      <c:pt idx="370">
                        <c:v>-43.2</c:v>
                      </c:pt>
                      <c:pt idx="371">
                        <c:v>-43.3</c:v>
                      </c:pt>
                      <c:pt idx="372">
                        <c:v>-43.1</c:v>
                      </c:pt>
                      <c:pt idx="373">
                        <c:v>-43.3</c:v>
                      </c:pt>
                      <c:pt idx="374">
                        <c:v>-43.2</c:v>
                      </c:pt>
                      <c:pt idx="375">
                        <c:v>-43.3</c:v>
                      </c:pt>
                      <c:pt idx="376">
                        <c:v>-43.2</c:v>
                      </c:pt>
                      <c:pt idx="377">
                        <c:v>-43.3</c:v>
                      </c:pt>
                      <c:pt idx="378">
                        <c:v>-43.2</c:v>
                      </c:pt>
                      <c:pt idx="379">
                        <c:v>-43.2</c:v>
                      </c:pt>
                      <c:pt idx="380">
                        <c:v>-43.3</c:v>
                      </c:pt>
                      <c:pt idx="381">
                        <c:v>-43.4</c:v>
                      </c:pt>
                      <c:pt idx="382">
                        <c:v>-43.5</c:v>
                      </c:pt>
                      <c:pt idx="383">
                        <c:v>-43.4</c:v>
                      </c:pt>
                      <c:pt idx="384">
                        <c:v>-43.4</c:v>
                      </c:pt>
                      <c:pt idx="385">
                        <c:v>-43.5</c:v>
                      </c:pt>
                      <c:pt idx="386">
                        <c:v>-43.6</c:v>
                      </c:pt>
                      <c:pt idx="387">
                        <c:v>-43.6</c:v>
                      </c:pt>
                      <c:pt idx="388">
                        <c:v>-43.9</c:v>
                      </c:pt>
                      <c:pt idx="389">
                        <c:v>-43.6</c:v>
                      </c:pt>
                      <c:pt idx="390">
                        <c:v>-43.6</c:v>
                      </c:pt>
                      <c:pt idx="391">
                        <c:v>-43.4</c:v>
                      </c:pt>
                      <c:pt idx="392">
                        <c:v>-43.4</c:v>
                      </c:pt>
                      <c:pt idx="393">
                        <c:v>-43.1</c:v>
                      </c:pt>
                      <c:pt idx="394">
                        <c:v>-43.1</c:v>
                      </c:pt>
                      <c:pt idx="395">
                        <c:v>-42.9</c:v>
                      </c:pt>
                      <c:pt idx="396">
                        <c:v>-43</c:v>
                      </c:pt>
                      <c:pt idx="397">
                        <c:v>-42.6</c:v>
                      </c:pt>
                      <c:pt idx="398">
                        <c:v>-42.7</c:v>
                      </c:pt>
                      <c:pt idx="399">
                        <c:v>-42.3</c:v>
                      </c:pt>
                      <c:pt idx="400">
                        <c:v>-42.3</c:v>
                      </c:pt>
                      <c:pt idx="401">
                        <c:v>-42.1</c:v>
                      </c:pt>
                      <c:pt idx="402">
                        <c:v>-42</c:v>
                      </c:pt>
                      <c:pt idx="403">
                        <c:v>-42</c:v>
                      </c:pt>
                      <c:pt idx="404">
                        <c:v>-41.8</c:v>
                      </c:pt>
                      <c:pt idx="405">
                        <c:v>-41.8</c:v>
                      </c:pt>
                      <c:pt idx="406">
                        <c:v>-41.6</c:v>
                      </c:pt>
                      <c:pt idx="407">
                        <c:v>-41.4</c:v>
                      </c:pt>
                      <c:pt idx="408">
                        <c:v>-41.4</c:v>
                      </c:pt>
                      <c:pt idx="409">
                        <c:v>-41.3</c:v>
                      </c:pt>
                      <c:pt idx="410">
                        <c:v>-41.1</c:v>
                      </c:pt>
                      <c:pt idx="411">
                        <c:v>-41</c:v>
                      </c:pt>
                      <c:pt idx="412">
                        <c:v>-40.799999999999997</c:v>
                      </c:pt>
                      <c:pt idx="413">
                        <c:v>-40.6</c:v>
                      </c:pt>
                      <c:pt idx="414">
                        <c:v>-40.6</c:v>
                      </c:pt>
                      <c:pt idx="415">
                        <c:v>-40.6</c:v>
                      </c:pt>
                      <c:pt idx="416">
                        <c:v>-40.5</c:v>
                      </c:pt>
                      <c:pt idx="417">
                        <c:v>-40.4</c:v>
                      </c:pt>
                      <c:pt idx="418">
                        <c:v>-40.1</c:v>
                      </c:pt>
                      <c:pt idx="419">
                        <c:v>-40</c:v>
                      </c:pt>
                      <c:pt idx="420">
                        <c:v>-39.799999999999997</c:v>
                      </c:pt>
                      <c:pt idx="421">
                        <c:v>-39.700000000000003</c:v>
                      </c:pt>
                      <c:pt idx="422">
                        <c:v>-39.6</c:v>
                      </c:pt>
                      <c:pt idx="423">
                        <c:v>-39.5</c:v>
                      </c:pt>
                      <c:pt idx="424">
                        <c:v>-39.200000000000003</c:v>
                      </c:pt>
                      <c:pt idx="425">
                        <c:v>-39.200000000000003</c:v>
                      </c:pt>
                      <c:pt idx="426">
                        <c:v>-38.9</c:v>
                      </c:pt>
                      <c:pt idx="427">
                        <c:v>-38.9</c:v>
                      </c:pt>
                      <c:pt idx="428">
                        <c:v>-38.700000000000003</c:v>
                      </c:pt>
                      <c:pt idx="429">
                        <c:v>-38.6</c:v>
                      </c:pt>
                      <c:pt idx="430">
                        <c:v>-38.4</c:v>
                      </c:pt>
                      <c:pt idx="431">
                        <c:v>-38.5</c:v>
                      </c:pt>
                      <c:pt idx="432">
                        <c:v>-38.200000000000003</c:v>
                      </c:pt>
                      <c:pt idx="433">
                        <c:v>-38.200000000000003</c:v>
                      </c:pt>
                      <c:pt idx="434">
                        <c:v>-38</c:v>
                      </c:pt>
                      <c:pt idx="435">
                        <c:v>-37.9</c:v>
                      </c:pt>
                      <c:pt idx="436">
                        <c:v>-37.6</c:v>
                      </c:pt>
                      <c:pt idx="437">
                        <c:v>-37.799999999999997</c:v>
                      </c:pt>
                      <c:pt idx="438">
                        <c:v>-37.6</c:v>
                      </c:pt>
                      <c:pt idx="439">
                        <c:v>-37.4</c:v>
                      </c:pt>
                      <c:pt idx="440">
                        <c:v>-37.4</c:v>
                      </c:pt>
                      <c:pt idx="441">
                        <c:v>-37.1</c:v>
                      </c:pt>
                      <c:pt idx="442">
                        <c:v>-37.1</c:v>
                      </c:pt>
                      <c:pt idx="443">
                        <c:v>-36.9</c:v>
                      </c:pt>
                      <c:pt idx="444">
                        <c:v>-37</c:v>
                      </c:pt>
                      <c:pt idx="445">
                        <c:v>-36.799999999999997</c:v>
                      </c:pt>
                      <c:pt idx="446">
                        <c:v>-36.700000000000003</c:v>
                      </c:pt>
                      <c:pt idx="447">
                        <c:v>-36.5</c:v>
                      </c:pt>
                      <c:pt idx="448">
                        <c:v>-36.6</c:v>
                      </c:pt>
                      <c:pt idx="449">
                        <c:v>-36.200000000000003</c:v>
                      </c:pt>
                      <c:pt idx="450">
                        <c:v>-36.299999999999997</c:v>
                      </c:pt>
                      <c:pt idx="451">
                        <c:v>-35.9</c:v>
                      </c:pt>
                      <c:pt idx="452">
                        <c:v>-35.9</c:v>
                      </c:pt>
                      <c:pt idx="453">
                        <c:v>-35.799999999999997</c:v>
                      </c:pt>
                      <c:pt idx="454">
                        <c:v>-35.700000000000003</c:v>
                      </c:pt>
                      <c:pt idx="455">
                        <c:v>-35.700000000000003</c:v>
                      </c:pt>
                      <c:pt idx="456">
                        <c:v>-35.6</c:v>
                      </c:pt>
                      <c:pt idx="457">
                        <c:v>-35.4</c:v>
                      </c:pt>
                      <c:pt idx="458">
                        <c:v>-35.6</c:v>
                      </c:pt>
                      <c:pt idx="459">
                        <c:v>-35.299999999999997</c:v>
                      </c:pt>
                      <c:pt idx="460">
                        <c:v>-35.299999999999997</c:v>
                      </c:pt>
                      <c:pt idx="461">
                        <c:v>-35.1</c:v>
                      </c:pt>
                      <c:pt idx="462">
                        <c:v>-35</c:v>
                      </c:pt>
                      <c:pt idx="463">
                        <c:v>-34.9</c:v>
                      </c:pt>
                      <c:pt idx="464">
                        <c:v>-34.9</c:v>
                      </c:pt>
                      <c:pt idx="465">
                        <c:v>-34.700000000000003</c:v>
                      </c:pt>
                      <c:pt idx="466">
                        <c:v>-34.700000000000003</c:v>
                      </c:pt>
                      <c:pt idx="467">
                        <c:v>-34.6</c:v>
                      </c:pt>
                      <c:pt idx="468">
                        <c:v>-34.6</c:v>
                      </c:pt>
                      <c:pt idx="469">
                        <c:v>-34.299999999999997</c:v>
                      </c:pt>
                      <c:pt idx="470">
                        <c:v>-34.200000000000003</c:v>
                      </c:pt>
                      <c:pt idx="471">
                        <c:v>-34.1</c:v>
                      </c:pt>
                      <c:pt idx="472">
                        <c:v>-33.9</c:v>
                      </c:pt>
                      <c:pt idx="473">
                        <c:v>-33.799999999999997</c:v>
                      </c:pt>
                      <c:pt idx="474">
                        <c:v>-33.6</c:v>
                      </c:pt>
                      <c:pt idx="475">
                        <c:v>-33.799999999999997</c:v>
                      </c:pt>
                      <c:pt idx="476">
                        <c:v>-33.5</c:v>
                      </c:pt>
                      <c:pt idx="477">
                        <c:v>-33.5</c:v>
                      </c:pt>
                      <c:pt idx="478">
                        <c:v>-33.299999999999997</c:v>
                      </c:pt>
                      <c:pt idx="479">
                        <c:v>-33.299999999999997</c:v>
                      </c:pt>
                      <c:pt idx="480">
                        <c:v>-33</c:v>
                      </c:pt>
                      <c:pt idx="481">
                        <c:v>-33.200000000000003</c:v>
                      </c:pt>
                      <c:pt idx="482">
                        <c:v>-33</c:v>
                      </c:pt>
                      <c:pt idx="483">
                        <c:v>-32.799999999999997</c:v>
                      </c:pt>
                      <c:pt idx="484">
                        <c:v>-32.700000000000003</c:v>
                      </c:pt>
                      <c:pt idx="485">
                        <c:v>-32.6</c:v>
                      </c:pt>
                      <c:pt idx="486">
                        <c:v>-32.6</c:v>
                      </c:pt>
                      <c:pt idx="487">
                        <c:v>-32.4</c:v>
                      </c:pt>
                      <c:pt idx="488">
                        <c:v>-32.6</c:v>
                      </c:pt>
                      <c:pt idx="489">
                        <c:v>-32.299999999999997</c:v>
                      </c:pt>
                      <c:pt idx="490">
                        <c:v>-32.299999999999997</c:v>
                      </c:pt>
                      <c:pt idx="491">
                        <c:v>-32.1</c:v>
                      </c:pt>
                      <c:pt idx="492">
                        <c:v>-32.1</c:v>
                      </c:pt>
                      <c:pt idx="493">
                        <c:v>-32</c:v>
                      </c:pt>
                      <c:pt idx="494">
                        <c:v>-31.9</c:v>
                      </c:pt>
                      <c:pt idx="495">
                        <c:v>-32.1</c:v>
                      </c:pt>
                      <c:pt idx="496">
                        <c:v>-31.9</c:v>
                      </c:pt>
                      <c:pt idx="497">
                        <c:v>-31.9</c:v>
                      </c:pt>
                      <c:pt idx="498">
                        <c:v>-31.8</c:v>
                      </c:pt>
                      <c:pt idx="499">
                        <c:v>-31.6</c:v>
                      </c:pt>
                      <c:pt idx="500">
                        <c:v>-32.5</c:v>
                      </c:pt>
                      <c:pt idx="501">
                        <c:v>-31.9</c:v>
                      </c:pt>
                      <c:pt idx="502">
                        <c:v>-32.299999999999997</c:v>
                      </c:pt>
                      <c:pt idx="503">
                        <c:v>-32.299999999999997</c:v>
                      </c:pt>
                      <c:pt idx="504">
                        <c:v>-32.4</c:v>
                      </c:pt>
                      <c:pt idx="505">
                        <c:v>-32</c:v>
                      </c:pt>
                      <c:pt idx="506">
                        <c:v>-31.7</c:v>
                      </c:pt>
                      <c:pt idx="507">
                        <c:v>-31.8</c:v>
                      </c:pt>
                      <c:pt idx="508">
                        <c:v>-31.5</c:v>
                      </c:pt>
                      <c:pt idx="509">
                        <c:v>-31.6</c:v>
                      </c:pt>
                      <c:pt idx="510">
                        <c:v>-31.2</c:v>
                      </c:pt>
                      <c:pt idx="511">
                        <c:v>-31.4</c:v>
                      </c:pt>
                      <c:pt idx="512">
                        <c:v>-31.1</c:v>
                      </c:pt>
                      <c:pt idx="513">
                        <c:v>-31</c:v>
                      </c:pt>
                      <c:pt idx="514">
                        <c:v>-30.9</c:v>
                      </c:pt>
                      <c:pt idx="515">
                        <c:v>-31.2</c:v>
                      </c:pt>
                      <c:pt idx="516">
                        <c:v>-31.6</c:v>
                      </c:pt>
                      <c:pt idx="517">
                        <c:v>-32.4</c:v>
                      </c:pt>
                      <c:pt idx="518">
                        <c:v>-32.5</c:v>
                      </c:pt>
                      <c:pt idx="519">
                        <c:v>-33.5</c:v>
                      </c:pt>
                      <c:pt idx="520">
                        <c:v>-32.5</c:v>
                      </c:pt>
                      <c:pt idx="521">
                        <c:v>-32</c:v>
                      </c:pt>
                      <c:pt idx="522">
                        <c:v>-31.8</c:v>
                      </c:pt>
                      <c:pt idx="523">
                        <c:v>-31.4</c:v>
                      </c:pt>
                      <c:pt idx="524">
                        <c:v>-31.1</c:v>
                      </c:pt>
                      <c:pt idx="525">
                        <c:v>-30.9</c:v>
                      </c:pt>
                      <c:pt idx="526">
                        <c:v>-31</c:v>
                      </c:pt>
                      <c:pt idx="527">
                        <c:v>-31</c:v>
                      </c:pt>
                      <c:pt idx="528">
                        <c:v>-31.1</c:v>
                      </c:pt>
                      <c:pt idx="529">
                        <c:v>-31</c:v>
                      </c:pt>
                      <c:pt idx="530">
                        <c:v>-30.6</c:v>
                      </c:pt>
                      <c:pt idx="531">
                        <c:v>-30.6</c:v>
                      </c:pt>
                      <c:pt idx="532">
                        <c:v>-30.5</c:v>
                      </c:pt>
                      <c:pt idx="533">
                        <c:v>-30.3</c:v>
                      </c:pt>
                      <c:pt idx="534">
                        <c:v>-30.3</c:v>
                      </c:pt>
                      <c:pt idx="535">
                        <c:v>-30.2</c:v>
                      </c:pt>
                      <c:pt idx="536">
                        <c:v>-30.3</c:v>
                      </c:pt>
                      <c:pt idx="537">
                        <c:v>-30.1</c:v>
                      </c:pt>
                      <c:pt idx="538">
                        <c:v>-30.3</c:v>
                      </c:pt>
                      <c:pt idx="539">
                        <c:v>-30.2</c:v>
                      </c:pt>
                      <c:pt idx="540">
                        <c:v>-30</c:v>
                      </c:pt>
                      <c:pt idx="541">
                        <c:v>-30.2</c:v>
                      </c:pt>
                      <c:pt idx="542">
                        <c:v>-29.8</c:v>
                      </c:pt>
                      <c:pt idx="543">
                        <c:v>-30.2</c:v>
                      </c:pt>
                      <c:pt idx="544">
                        <c:v>-29.9</c:v>
                      </c:pt>
                      <c:pt idx="545">
                        <c:v>-30.2</c:v>
                      </c:pt>
                      <c:pt idx="546">
                        <c:v>-30.3</c:v>
                      </c:pt>
                      <c:pt idx="547">
                        <c:v>-30.1</c:v>
                      </c:pt>
                      <c:pt idx="548">
                        <c:v>-30.3</c:v>
                      </c:pt>
                      <c:pt idx="549">
                        <c:v>-30.3</c:v>
                      </c:pt>
                      <c:pt idx="550">
                        <c:v>-30.2</c:v>
                      </c:pt>
                      <c:pt idx="551">
                        <c:v>-30.4</c:v>
                      </c:pt>
                      <c:pt idx="552">
                        <c:v>-30.1</c:v>
                      </c:pt>
                      <c:pt idx="553">
                        <c:v>-30.4</c:v>
                      </c:pt>
                      <c:pt idx="554">
                        <c:v>-30.3</c:v>
                      </c:pt>
                      <c:pt idx="555">
                        <c:v>-30.1</c:v>
                      </c:pt>
                      <c:pt idx="556">
                        <c:v>-30.3</c:v>
                      </c:pt>
                      <c:pt idx="557">
                        <c:v>-30.1</c:v>
                      </c:pt>
                      <c:pt idx="558">
                        <c:v>-30.2</c:v>
                      </c:pt>
                      <c:pt idx="559">
                        <c:v>-30.2</c:v>
                      </c:pt>
                      <c:pt idx="560">
                        <c:v>-30.1</c:v>
                      </c:pt>
                      <c:pt idx="561">
                        <c:v>-30.2</c:v>
                      </c:pt>
                      <c:pt idx="562">
                        <c:v>-30.1</c:v>
                      </c:pt>
                      <c:pt idx="563">
                        <c:v>-30</c:v>
                      </c:pt>
                      <c:pt idx="564">
                        <c:v>-30.4</c:v>
                      </c:pt>
                      <c:pt idx="565">
                        <c:v>-29.9</c:v>
                      </c:pt>
                      <c:pt idx="566">
                        <c:v>-30.2</c:v>
                      </c:pt>
                      <c:pt idx="567">
                        <c:v>-30.1</c:v>
                      </c:pt>
                      <c:pt idx="568">
                        <c:v>-30.2</c:v>
                      </c:pt>
                      <c:pt idx="569">
                        <c:v>-30.3</c:v>
                      </c:pt>
                      <c:pt idx="570">
                        <c:v>-30.1</c:v>
                      </c:pt>
                      <c:pt idx="571">
                        <c:v>-30.1</c:v>
                      </c:pt>
                      <c:pt idx="572">
                        <c:v>-30.2</c:v>
                      </c:pt>
                      <c:pt idx="573">
                        <c:v>-30.1</c:v>
                      </c:pt>
                      <c:pt idx="574">
                        <c:v>-30.3</c:v>
                      </c:pt>
                      <c:pt idx="575">
                        <c:v>-30</c:v>
                      </c:pt>
                      <c:pt idx="576">
                        <c:v>-30</c:v>
                      </c:pt>
                      <c:pt idx="577">
                        <c:v>-30.3</c:v>
                      </c:pt>
                      <c:pt idx="578">
                        <c:v>-29.9</c:v>
                      </c:pt>
                      <c:pt idx="579">
                        <c:v>-30.1</c:v>
                      </c:pt>
                      <c:pt idx="580">
                        <c:v>-30.2</c:v>
                      </c:pt>
                      <c:pt idx="581">
                        <c:v>-30</c:v>
                      </c:pt>
                      <c:pt idx="582">
                        <c:v>-30.2</c:v>
                      </c:pt>
                      <c:pt idx="583">
                        <c:v>-29.9</c:v>
                      </c:pt>
                      <c:pt idx="584">
                        <c:v>-30.2</c:v>
                      </c:pt>
                      <c:pt idx="585">
                        <c:v>-30</c:v>
                      </c:pt>
                      <c:pt idx="586">
                        <c:v>-30</c:v>
                      </c:pt>
                      <c:pt idx="587">
                        <c:v>-30</c:v>
                      </c:pt>
                      <c:pt idx="588">
                        <c:v>-29.9</c:v>
                      </c:pt>
                      <c:pt idx="589">
                        <c:v>-30.1</c:v>
                      </c:pt>
                      <c:pt idx="590">
                        <c:v>-29.9</c:v>
                      </c:pt>
                      <c:pt idx="591">
                        <c:v>-29.9</c:v>
                      </c:pt>
                      <c:pt idx="592">
                        <c:v>-30.1</c:v>
                      </c:pt>
                      <c:pt idx="593">
                        <c:v>-29.9</c:v>
                      </c:pt>
                      <c:pt idx="594">
                        <c:v>-30.2</c:v>
                      </c:pt>
                      <c:pt idx="595">
                        <c:v>-30</c:v>
                      </c:pt>
                      <c:pt idx="596">
                        <c:v>-29.9</c:v>
                      </c:pt>
                      <c:pt idx="597">
                        <c:v>-30.1</c:v>
                      </c:pt>
                      <c:pt idx="598">
                        <c:v>-29.6</c:v>
                      </c:pt>
                      <c:pt idx="599">
                        <c:v>-30</c:v>
                      </c:pt>
                      <c:pt idx="600">
                        <c:v>-30.1</c:v>
                      </c:pt>
                      <c:pt idx="601">
                        <c:v>-29.8</c:v>
                      </c:pt>
                      <c:pt idx="602">
                        <c:v>-30.2</c:v>
                      </c:pt>
                      <c:pt idx="603">
                        <c:v>-30</c:v>
                      </c:pt>
                      <c:pt idx="604">
                        <c:v>-30</c:v>
                      </c:pt>
                      <c:pt idx="605">
                        <c:v>-30.1</c:v>
                      </c:pt>
                      <c:pt idx="606">
                        <c:v>-29.9</c:v>
                      </c:pt>
                      <c:pt idx="607">
                        <c:v>-30.1</c:v>
                      </c:pt>
                      <c:pt idx="608">
                        <c:v>-30.1</c:v>
                      </c:pt>
                      <c:pt idx="609">
                        <c:v>-30.1</c:v>
                      </c:pt>
                      <c:pt idx="610">
                        <c:v>-30.3</c:v>
                      </c:pt>
                      <c:pt idx="611">
                        <c:v>-29.8</c:v>
                      </c:pt>
                      <c:pt idx="612">
                        <c:v>-30</c:v>
                      </c:pt>
                      <c:pt idx="613">
                        <c:v>-29.9</c:v>
                      </c:pt>
                      <c:pt idx="614">
                        <c:v>-29.8</c:v>
                      </c:pt>
                      <c:pt idx="615">
                        <c:v>-30.1</c:v>
                      </c:pt>
                      <c:pt idx="616">
                        <c:v>-29.9</c:v>
                      </c:pt>
                      <c:pt idx="617">
                        <c:v>-29.9</c:v>
                      </c:pt>
                      <c:pt idx="618">
                        <c:v>-29.9</c:v>
                      </c:pt>
                      <c:pt idx="619">
                        <c:v>-29.6</c:v>
                      </c:pt>
                      <c:pt idx="620">
                        <c:v>-30</c:v>
                      </c:pt>
                      <c:pt idx="621">
                        <c:v>-29.9</c:v>
                      </c:pt>
                      <c:pt idx="622">
                        <c:v>-29.5</c:v>
                      </c:pt>
                      <c:pt idx="623">
                        <c:v>-30.2</c:v>
                      </c:pt>
                      <c:pt idx="624">
                        <c:v>-29.8</c:v>
                      </c:pt>
                      <c:pt idx="625">
                        <c:v>-30</c:v>
                      </c:pt>
                      <c:pt idx="626">
                        <c:v>-32.1</c:v>
                      </c:pt>
                      <c:pt idx="627">
                        <c:v>-30.9</c:v>
                      </c:pt>
                      <c:pt idx="628">
                        <c:v>-29.4</c:v>
                      </c:pt>
                      <c:pt idx="629">
                        <c:v>-28.7</c:v>
                      </c:pt>
                      <c:pt idx="630">
                        <c:v>-29.4</c:v>
                      </c:pt>
                      <c:pt idx="631">
                        <c:v>-29.3</c:v>
                      </c:pt>
                      <c:pt idx="632">
                        <c:v>-28.6</c:v>
                      </c:pt>
                      <c:pt idx="633">
                        <c:v>-28.2</c:v>
                      </c:pt>
                      <c:pt idx="634">
                        <c:v>-27.8</c:v>
                      </c:pt>
                      <c:pt idx="635">
                        <c:v>-28</c:v>
                      </c:pt>
                      <c:pt idx="636">
                        <c:v>-27.5</c:v>
                      </c:pt>
                      <c:pt idx="637">
                        <c:v>-27.9</c:v>
                      </c:pt>
                      <c:pt idx="638">
                        <c:v>-27.5</c:v>
                      </c:pt>
                      <c:pt idx="639">
                        <c:v>-27.4</c:v>
                      </c:pt>
                      <c:pt idx="640">
                        <c:v>-27.5</c:v>
                      </c:pt>
                      <c:pt idx="641">
                        <c:v>-27.3</c:v>
                      </c:pt>
                      <c:pt idx="642">
                        <c:v>-27.5</c:v>
                      </c:pt>
                      <c:pt idx="643">
                        <c:v>-27.3</c:v>
                      </c:pt>
                      <c:pt idx="644">
                        <c:v>-27.3</c:v>
                      </c:pt>
                      <c:pt idx="645">
                        <c:v>-27.5</c:v>
                      </c:pt>
                      <c:pt idx="646">
                        <c:v>-27.1</c:v>
                      </c:pt>
                      <c:pt idx="647">
                        <c:v>-27</c:v>
                      </c:pt>
                      <c:pt idx="648">
                        <c:v>-27</c:v>
                      </c:pt>
                      <c:pt idx="649">
                        <c:v>-26.8</c:v>
                      </c:pt>
                      <c:pt idx="650">
                        <c:v>-26.9</c:v>
                      </c:pt>
                      <c:pt idx="651">
                        <c:v>-26.6</c:v>
                      </c:pt>
                      <c:pt idx="652">
                        <c:v>-26.7</c:v>
                      </c:pt>
                      <c:pt idx="653">
                        <c:v>-26.6</c:v>
                      </c:pt>
                      <c:pt idx="654">
                        <c:v>-26.6</c:v>
                      </c:pt>
                      <c:pt idx="655">
                        <c:v>-26.6</c:v>
                      </c:pt>
                      <c:pt idx="656">
                        <c:v>-26.4</c:v>
                      </c:pt>
                      <c:pt idx="657">
                        <c:v>-26.4</c:v>
                      </c:pt>
                      <c:pt idx="658">
                        <c:v>-26.3</c:v>
                      </c:pt>
                      <c:pt idx="659">
                        <c:v>-26.3</c:v>
                      </c:pt>
                      <c:pt idx="660">
                        <c:v>-26.1</c:v>
                      </c:pt>
                      <c:pt idx="661">
                        <c:v>-26.2</c:v>
                      </c:pt>
                      <c:pt idx="662">
                        <c:v>-26.3</c:v>
                      </c:pt>
                      <c:pt idx="663">
                        <c:v>-26</c:v>
                      </c:pt>
                      <c:pt idx="664">
                        <c:v>-26.1</c:v>
                      </c:pt>
                      <c:pt idx="665">
                        <c:v>-25.9</c:v>
                      </c:pt>
                      <c:pt idx="666">
                        <c:v>-26.1</c:v>
                      </c:pt>
                      <c:pt idx="667">
                        <c:v>-26.1</c:v>
                      </c:pt>
                      <c:pt idx="668">
                        <c:v>-25.8</c:v>
                      </c:pt>
                      <c:pt idx="669">
                        <c:v>-26</c:v>
                      </c:pt>
                      <c:pt idx="670">
                        <c:v>-25.8</c:v>
                      </c:pt>
                      <c:pt idx="671">
                        <c:v>-25.9</c:v>
                      </c:pt>
                      <c:pt idx="672">
                        <c:v>-25.9</c:v>
                      </c:pt>
                      <c:pt idx="673">
                        <c:v>-25.9</c:v>
                      </c:pt>
                      <c:pt idx="674">
                        <c:v>-25.7</c:v>
                      </c:pt>
                      <c:pt idx="675">
                        <c:v>-25.8</c:v>
                      </c:pt>
                      <c:pt idx="676">
                        <c:v>-25.8</c:v>
                      </c:pt>
                      <c:pt idx="677">
                        <c:v>-25.7</c:v>
                      </c:pt>
                      <c:pt idx="678">
                        <c:v>-25.7</c:v>
                      </c:pt>
                      <c:pt idx="679">
                        <c:v>-25.7</c:v>
                      </c:pt>
                      <c:pt idx="680">
                        <c:v>-25.7</c:v>
                      </c:pt>
                      <c:pt idx="681">
                        <c:v>-25.6</c:v>
                      </c:pt>
                      <c:pt idx="682">
                        <c:v>-25.7</c:v>
                      </c:pt>
                      <c:pt idx="683">
                        <c:v>-25.6</c:v>
                      </c:pt>
                      <c:pt idx="684">
                        <c:v>-25.7</c:v>
                      </c:pt>
                      <c:pt idx="685">
                        <c:v>-25.5</c:v>
                      </c:pt>
                      <c:pt idx="686">
                        <c:v>-25.7</c:v>
                      </c:pt>
                      <c:pt idx="687">
                        <c:v>-25.5</c:v>
                      </c:pt>
                      <c:pt idx="688">
                        <c:v>-25.5</c:v>
                      </c:pt>
                      <c:pt idx="689">
                        <c:v>-25.7</c:v>
                      </c:pt>
                      <c:pt idx="690">
                        <c:v>-25.4</c:v>
                      </c:pt>
                      <c:pt idx="691">
                        <c:v>-25.6</c:v>
                      </c:pt>
                      <c:pt idx="692">
                        <c:v>-25.5</c:v>
                      </c:pt>
                      <c:pt idx="693">
                        <c:v>-25.2</c:v>
                      </c:pt>
                      <c:pt idx="694">
                        <c:v>-25.6</c:v>
                      </c:pt>
                      <c:pt idx="695">
                        <c:v>-25.3</c:v>
                      </c:pt>
                      <c:pt idx="696">
                        <c:v>-25.4</c:v>
                      </c:pt>
                      <c:pt idx="697">
                        <c:v>-25.4</c:v>
                      </c:pt>
                      <c:pt idx="698">
                        <c:v>-25.3</c:v>
                      </c:pt>
                      <c:pt idx="699">
                        <c:v>-25.4</c:v>
                      </c:pt>
                      <c:pt idx="700">
                        <c:v>-25.4</c:v>
                      </c:pt>
                      <c:pt idx="701">
                        <c:v>-25.3</c:v>
                      </c:pt>
                      <c:pt idx="702">
                        <c:v>-25.4</c:v>
                      </c:pt>
                      <c:pt idx="703">
                        <c:v>-25.1</c:v>
                      </c:pt>
                      <c:pt idx="704">
                        <c:v>-25.4</c:v>
                      </c:pt>
                      <c:pt idx="705">
                        <c:v>-25.2</c:v>
                      </c:pt>
                      <c:pt idx="706">
                        <c:v>-25.2</c:v>
                      </c:pt>
                      <c:pt idx="707">
                        <c:v>-25.1</c:v>
                      </c:pt>
                      <c:pt idx="708">
                        <c:v>-25</c:v>
                      </c:pt>
                      <c:pt idx="709">
                        <c:v>-25.3</c:v>
                      </c:pt>
                      <c:pt idx="710">
                        <c:v>-25.1</c:v>
                      </c:pt>
                      <c:pt idx="711">
                        <c:v>-25.1</c:v>
                      </c:pt>
                      <c:pt idx="712">
                        <c:v>-25.1</c:v>
                      </c:pt>
                      <c:pt idx="713">
                        <c:v>-25.1</c:v>
                      </c:pt>
                      <c:pt idx="714">
                        <c:v>-25.1</c:v>
                      </c:pt>
                      <c:pt idx="715">
                        <c:v>-25.1</c:v>
                      </c:pt>
                      <c:pt idx="716">
                        <c:v>-24.9</c:v>
                      </c:pt>
                      <c:pt idx="717">
                        <c:v>-25.1</c:v>
                      </c:pt>
                      <c:pt idx="718">
                        <c:v>-24.8</c:v>
                      </c:pt>
                      <c:pt idx="719">
                        <c:v>-25</c:v>
                      </c:pt>
                      <c:pt idx="720">
                        <c:v>-24.8</c:v>
                      </c:pt>
                      <c:pt idx="721">
                        <c:v>-24.9</c:v>
                      </c:pt>
                      <c:pt idx="722">
                        <c:v>-24.9</c:v>
                      </c:pt>
                      <c:pt idx="723">
                        <c:v>-24.7</c:v>
                      </c:pt>
                      <c:pt idx="724">
                        <c:v>-25</c:v>
                      </c:pt>
                      <c:pt idx="725">
                        <c:v>-24.8</c:v>
                      </c:pt>
                      <c:pt idx="726">
                        <c:v>-24.8</c:v>
                      </c:pt>
                      <c:pt idx="727">
                        <c:v>-24.7</c:v>
                      </c:pt>
                      <c:pt idx="728">
                        <c:v>-24.6</c:v>
                      </c:pt>
                      <c:pt idx="729">
                        <c:v>-24.7</c:v>
                      </c:pt>
                      <c:pt idx="730">
                        <c:v>-24.6</c:v>
                      </c:pt>
                      <c:pt idx="731">
                        <c:v>-24.6</c:v>
                      </c:pt>
                      <c:pt idx="732">
                        <c:v>-24.8</c:v>
                      </c:pt>
                      <c:pt idx="733">
                        <c:v>-24.4</c:v>
                      </c:pt>
                      <c:pt idx="734">
                        <c:v>-24.7</c:v>
                      </c:pt>
                      <c:pt idx="735">
                        <c:v>-24.4</c:v>
                      </c:pt>
                      <c:pt idx="736">
                        <c:v>-24.6</c:v>
                      </c:pt>
                      <c:pt idx="737">
                        <c:v>-24.6</c:v>
                      </c:pt>
                      <c:pt idx="738">
                        <c:v>-24.4</c:v>
                      </c:pt>
                      <c:pt idx="739">
                        <c:v>-24.5</c:v>
                      </c:pt>
                      <c:pt idx="740">
                        <c:v>-24.4</c:v>
                      </c:pt>
                      <c:pt idx="741">
                        <c:v>-24.3</c:v>
                      </c:pt>
                      <c:pt idx="742">
                        <c:v>-24.4</c:v>
                      </c:pt>
                      <c:pt idx="743">
                        <c:v>-24.1</c:v>
                      </c:pt>
                      <c:pt idx="744">
                        <c:v>-24.4</c:v>
                      </c:pt>
                      <c:pt idx="745">
                        <c:v>-24.3</c:v>
                      </c:pt>
                      <c:pt idx="746">
                        <c:v>-24.2</c:v>
                      </c:pt>
                      <c:pt idx="747">
                        <c:v>-24.3</c:v>
                      </c:pt>
                      <c:pt idx="748">
                        <c:v>-24.1</c:v>
                      </c:pt>
                      <c:pt idx="749">
                        <c:v>-24.2</c:v>
                      </c:pt>
                      <c:pt idx="750">
                        <c:v>-24</c:v>
                      </c:pt>
                      <c:pt idx="751">
                        <c:v>-24.2</c:v>
                      </c:pt>
                      <c:pt idx="752">
                        <c:v>-24.1</c:v>
                      </c:pt>
                      <c:pt idx="753">
                        <c:v>-24.1</c:v>
                      </c:pt>
                      <c:pt idx="754">
                        <c:v>-24.1</c:v>
                      </c:pt>
                      <c:pt idx="755">
                        <c:v>-24.2</c:v>
                      </c:pt>
                      <c:pt idx="756">
                        <c:v>-24</c:v>
                      </c:pt>
                      <c:pt idx="757">
                        <c:v>-24.1</c:v>
                      </c:pt>
                      <c:pt idx="758">
                        <c:v>-24.1</c:v>
                      </c:pt>
                      <c:pt idx="759">
                        <c:v>-23.9</c:v>
                      </c:pt>
                      <c:pt idx="760">
                        <c:v>-24.1</c:v>
                      </c:pt>
                      <c:pt idx="761">
                        <c:v>-23.9</c:v>
                      </c:pt>
                      <c:pt idx="762">
                        <c:v>-24</c:v>
                      </c:pt>
                      <c:pt idx="763">
                        <c:v>-23.8</c:v>
                      </c:pt>
                      <c:pt idx="764">
                        <c:v>-23.9</c:v>
                      </c:pt>
                      <c:pt idx="765">
                        <c:v>-23.9</c:v>
                      </c:pt>
                      <c:pt idx="766">
                        <c:v>-23.8</c:v>
                      </c:pt>
                      <c:pt idx="767">
                        <c:v>-23.9</c:v>
                      </c:pt>
                      <c:pt idx="768">
                        <c:v>-23.7</c:v>
                      </c:pt>
                      <c:pt idx="769">
                        <c:v>-23.9</c:v>
                      </c:pt>
                      <c:pt idx="770">
                        <c:v>-23.6</c:v>
                      </c:pt>
                      <c:pt idx="771">
                        <c:v>-23.8</c:v>
                      </c:pt>
                      <c:pt idx="772">
                        <c:v>-23.5</c:v>
                      </c:pt>
                      <c:pt idx="773">
                        <c:v>-23.7</c:v>
                      </c:pt>
                      <c:pt idx="774">
                        <c:v>-23.4</c:v>
                      </c:pt>
                      <c:pt idx="775">
                        <c:v>-23.4</c:v>
                      </c:pt>
                      <c:pt idx="776">
                        <c:v>-23.5</c:v>
                      </c:pt>
                      <c:pt idx="777">
                        <c:v>-23.4</c:v>
                      </c:pt>
                      <c:pt idx="778">
                        <c:v>-23.5</c:v>
                      </c:pt>
                      <c:pt idx="779">
                        <c:v>-23.1</c:v>
                      </c:pt>
                      <c:pt idx="780">
                        <c:v>-23.5</c:v>
                      </c:pt>
                      <c:pt idx="781">
                        <c:v>-23.2</c:v>
                      </c:pt>
                      <c:pt idx="782">
                        <c:v>-23.4</c:v>
                      </c:pt>
                      <c:pt idx="783">
                        <c:v>-23.2</c:v>
                      </c:pt>
                      <c:pt idx="784">
                        <c:v>-23.3</c:v>
                      </c:pt>
                      <c:pt idx="785">
                        <c:v>-23.3</c:v>
                      </c:pt>
                      <c:pt idx="786">
                        <c:v>-23.1</c:v>
                      </c:pt>
                      <c:pt idx="787">
                        <c:v>-23.3</c:v>
                      </c:pt>
                      <c:pt idx="788">
                        <c:v>-23</c:v>
                      </c:pt>
                      <c:pt idx="789">
                        <c:v>-23.1</c:v>
                      </c:pt>
                      <c:pt idx="790">
                        <c:v>-23.2</c:v>
                      </c:pt>
                      <c:pt idx="791">
                        <c:v>-22.9</c:v>
                      </c:pt>
                      <c:pt idx="792">
                        <c:v>-23</c:v>
                      </c:pt>
                      <c:pt idx="793">
                        <c:v>-23</c:v>
                      </c:pt>
                      <c:pt idx="794">
                        <c:v>-22.7</c:v>
                      </c:pt>
                      <c:pt idx="795">
                        <c:v>-23</c:v>
                      </c:pt>
                      <c:pt idx="796">
                        <c:v>-23.1</c:v>
                      </c:pt>
                      <c:pt idx="797">
                        <c:v>-22.8</c:v>
                      </c:pt>
                      <c:pt idx="798">
                        <c:v>-22.9</c:v>
                      </c:pt>
                      <c:pt idx="799">
                        <c:v>-22.8</c:v>
                      </c:pt>
                      <c:pt idx="800">
                        <c:v>-22.8</c:v>
                      </c:pt>
                      <c:pt idx="801">
                        <c:v>-22.8</c:v>
                      </c:pt>
                      <c:pt idx="802">
                        <c:v>-22.5</c:v>
                      </c:pt>
                      <c:pt idx="803">
                        <c:v>-22.7</c:v>
                      </c:pt>
                      <c:pt idx="804">
                        <c:v>-22.5</c:v>
                      </c:pt>
                      <c:pt idx="805">
                        <c:v>-22.5</c:v>
                      </c:pt>
                      <c:pt idx="806">
                        <c:v>-22.6</c:v>
                      </c:pt>
                      <c:pt idx="807">
                        <c:v>-22.3</c:v>
                      </c:pt>
                      <c:pt idx="808">
                        <c:v>-22.6</c:v>
                      </c:pt>
                      <c:pt idx="809">
                        <c:v>-22.2</c:v>
                      </c:pt>
                      <c:pt idx="810">
                        <c:v>-22.3</c:v>
                      </c:pt>
                      <c:pt idx="811">
                        <c:v>-22.2</c:v>
                      </c:pt>
                      <c:pt idx="812">
                        <c:v>-22.2</c:v>
                      </c:pt>
                      <c:pt idx="813">
                        <c:v>-22.3</c:v>
                      </c:pt>
                      <c:pt idx="814">
                        <c:v>-22</c:v>
                      </c:pt>
                      <c:pt idx="815">
                        <c:v>-22.1</c:v>
                      </c:pt>
                      <c:pt idx="816">
                        <c:v>-22.1</c:v>
                      </c:pt>
                      <c:pt idx="817">
                        <c:v>-21.7</c:v>
                      </c:pt>
                      <c:pt idx="818">
                        <c:v>-22</c:v>
                      </c:pt>
                      <c:pt idx="819">
                        <c:v>-21.7</c:v>
                      </c:pt>
                      <c:pt idx="820">
                        <c:v>-21.8</c:v>
                      </c:pt>
                      <c:pt idx="821">
                        <c:v>-21.7</c:v>
                      </c:pt>
                      <c:pt idx="822">
                        <c:v>-21.7</c:v>
                      </c:pt>
                      <c:pt idx="823">
                        <c:v>-21.8</c:v>
                      </c:pt>
                      <c:pt idx="824">
                        <c:v>-21.5</c:v>
                      </c:pt>
                      <c:pt idx="825">
                        <c:v>-21.5</c:v>
                      </c:pt>
                      <c:pt idx="826">
                        <c:v>-21.5</c:v>
                      </c:pt>
                      <c:pt idx="827">
                        <c:v>-21.2</c:v>
                      </c:pt>
                      <c:pt idx="828">
                        <c:v>-21.3</c:v>
                      </c:pt>
                      <c:pt idx="829">
                        <c:v>-21.3</c:v>
                      </c:pt>
                      <c:pt idx="830">
                        <c:v>-21</c:v>
                      </c:pt>
                      <c:pt idx="831">
                        <c:v>-21.2</c:v>
                      </c:pt>
                      <c:pt idx="832">
                        <c:v>-21.1</c:v>
                      </c:pt>
                      <c:pt idx="833">
                        <c:v>-21</c:v>
                      </c:pt>
                      <c:pt idx="834">
                        <c:v>-21.1</c:v>
                      </c:pt>
                      <c:pt idx="835">
                        <c:v>-20.8</c:v>
                      </c:pt>
                      <c:pt idx="836">
                        <c:v>-20.9</c:v>
                      </c:pt>
                      <c:pt idx="837">
                        <c:v>-20.9</c:v>
                      </c:pt>
                      <c:pt idx="838">
                        <c:v>-20.399999999999999</c:v>
                      </c:pt>
                      <c:pt idx="839">
                        <c:v>-20.7</c:v>
                      </c:pt>
                      <c:pt idx="840">
                        <c:v>-20.5</c:v>
                      </c:pt>
                      <c:pt idx="841">
                        <c:v>-20.399999999999999</c:v>
                      </c:pt>
                      <c:pt idx="842">
                        <c:v>-20.6</c:v>
                      </c:pt>
                      <c:pt idx="843">
                        <c:v>-20.3</c:v>
                      </c:pt>
                      <c:pt idx="844">
                        <c:v>-20.5</c:v>
                      </c:pt>
                      <c:pt idx="845">
                        <c:v>-20.3</c:v>
                      </c:pt>
                      <c:pt idx="846">
                        <c:v>-20.100000000000001</c:v>
                      </c:pt>
                      <c:pt idx="847">
                        <c:v>-20.3</c:v>
                      </c:pt>
                      <c:pt idx="848">
                        <c:v>-20.100000000000001</c:v>
                      </c:pt>
                      <c:pt idx="849">
                        <c:v>-19.899999999999999</c:v>
                      </c:pt>
                      <c:pt idx="850">
                        <c:v>-20</c:v>
                      </c:pt>
                      <c:pt idx="851">
                        <c:v>-19.899999999999999</c:v>
                      </c:pt>
                      <c:pt idx="852">
                        <c:v>-19.600000000000001</c:v>
                      </c:pt>
                      <c:pt idx="853">
                        <c:v>-19.7</c:v>
                      </c:pt>
                      <c:pt idx="854">
                        <c:v>-19.7</c:v>
                      </c:pt>
                      <c:pt idx="855">
                        <c:v>-19.399999999999999</c:v>
                      </c:pt>
                      <c:pt idx="856">
                        <c:v>-19.600000000000001</c:v>
                      </c:pt>
                      <c:pt idx="857">
                        <c:v>-19.3</c:v>
                      </c:pt>
                      <c:pt idx="858">
                        <c:v>-19.5</c:v>
                      </c:pt>
                      <c:pt idx="859">
                        <c:v>-19.399999999999999</c:v>
                      </c:pt>
                      <c:pt idx="860">
                        <c:v>-19.3</c:v>
                      </c:pt>
                      <c:pt idx="861">
                        <c:v>-19.3</c:v>
                      </c:pt>
                      <c:pt idx="862">
                        <c:v>-19.100000000000001</c:v>
                      </c:pt>
                      <c:pt idx="863">
                        <c:v>-19.100000000000001</c:v>
                      </c:pt>
                      <c:pt idx="864">
                        <c:v>-18.8</c:v>
                      </c:pt>
                      <c:pt idx="865">
                        <c:v>-19</c:v>
                      </c:pt>
                      <c:pt idx="866">
                        <c:v>-18.7</c:v>
                      </c:pt>
                      <c:pt idx="867">
                        <c:v>-18.7</c:v>
                      </c:pt>
                      <c:pt idx="868">
                        <c:v>-18.600000000000001</c:v>
                      </c:pt>
                      <c:pt idx="869">
                        <c:v>-18.5</c:v>
                      </c:pt>
                      <c:pt idx="870">
                        <c:v>-18.399999999999999</c:v>
                      </c:pt>
                      <c:pt idx="871">
                        <c:v>-18.3</c:v>
                      </c:pt>
                      <c:pt idx="872">
                        <c:v>-18.399999999999999</c:v>
                      </c:pt>
                      <c:pt idx="873">
                        <c:v>-18</c:v>
                      </c:pt>
                      <c:pt idx="874">
                        <c:v>-18.2</c:v>
                      </c:pt>
                      <c:pt idx="875">
                        <c:v>-17.899999999999999</c:v>
                      </c:pt>
                      <c:pt idx="876">
                        <c:v>-17.899999999999999</c:v>
                      </c:pt>
                      <c:pt idx="877">
                        <c:v>-18</c:v>
                      </c:pt>
                      <c:pt idx="878">
                        <c:v>-17.600000000000001</c:v>
                      </c:pt>
                      <c:pt idx="879">
                        <c:v>-17.600000000000001</c:v>
                      </c:pt>
                      <c:pt idx="880">
                        <c:v>-17.3</c:v>
                      </c:pt>
                      <c:pt idx="881">
                        <c:v>-17.399999999999999</c:v>
                      </c:pt>
                      <c:pt idx="882">
                        <c:v>-17.399999999999999</c:v>
                      </c:pt>
                      <c:pt idx="883">
                        <c:v>-17.2</c:v>
                      </c:pt>
                      <c:pt idx="884">
                        <c:v>-17.3</c:v>
                      </c:pt>
                      <c:pt idx="885">
                        <c:v>-17</c:v>
                      </c:pt>
                      <c:pt idx="886">
                        <c:v>-16.8</c:v>
                      </c:pt>
                      <c:pt idx="887">
                        <c:v>-17</c:v>
                      </c:pt>
                      <c:pt idx="888">
                        <c:v>-16.600000000000001</c:v>
                      </c:pt>
                      <c:pt idx="889">
                        <c:v>-16.7</c:v>
                      </c:pt>
                      <c:pt idx="890">
                        <c:v>-16.5</c:v>
                      </c:pt>
                      <c:pt idx="891">
                        <c:v>-16.2</c:v>
                      </c:pt>
                      <c:pt idx="892">
                        <c:v>-16.399999999999999</c:v>
                      </c:pt>
                      <c:pt idx="893">
                        <c:v>-16</c:v>
                      </c:pt>
                      <c:pt idx="894">
                        <c:v>-16.100000000000001</c:v>
                      </c:pt>
                      <c:pt idx="895">
                        <c:v>-15.6</c:v>
                      </c:pt>
                      <c:pt idx="896">
                        <c:v>-15.8</c:v>
                      </c:pt>
                      <c:pt idx="897">
                        <c:v>-15.6</c:v>
                      </c:pt>
                      <c:pt idx="898">
                        <c:v>-15.4</c:v>
                      </c:pt>
                      <c:pt idx="899">
                        <c:v>-15.4</c:v>
                      </c:pt>
                      <c:pt idx="900">
                        <c:v>-15.3</c:v>
                      </c:pt>
                      <c:pt idx="901">
                        <c:v>-15.2</c:v>
                      </c:pt>
                      <c:pt idx="902">
                        <c:v>-15.2</c:v>
                      </c:pt>
                      <c:pt idx="903">
                        <c:v>-15.2</c:v>
                      </c:pt>
                      <c:pt idx="904">
                        <c:v>-15.3</c:v>
                      </c:pt>
                      <c:pt idx="905">
                        <c:v>-14.8</c:v>
                      </c:pt>
                      <c:pt idx="906">
                        <c:v>-15.1</c:v>
                      </c:pt>
                      <c:pt idx="907">
                        <c:v>-14.7</c:v>
                      </c:pt>
                      <c:pt idx="908">
                        <c:v>-14.7</c:v>
                      </c:pt>
                      <c:pt idx="909">
                        <c:v>-14.7</c:v>
                      </c:pt>
                      <c:pt idx="910">
                        <c:v>-14.3</c:v>
                      </c:pt>
                      <c:pt idx="911">
                        <c:v>-14.4</c:v>
                      </c:pt>
                      <c:pt idx="912">
                        <c:v>-14.3</c:v>
                      </c:pt>
                      <c:pt idx="913">
                        <c:v>-14.1</c:v>
                      </c:pt>
                      <c:pt idx="914">
                        <c:v>-14.2</c:v>
                      </c:pt>
                      <c:pt idx="915">
                        <c:v>-13.9</c:v>
                      </c:pt>
                      <c:pt idx="916">
                        <c:v>-14.1</c:v>
                      </c:pt>
                      <c:pt idx="917">
                        <c:v>-13.8</c:v>
                      </c:pt>
                      <c:pt idx="918">
                        <c:v>-13.6</c:v>
                      </c:pt>
                      <c:pt idx="919">
                        <c:v>-13.9</c:v>
                      </c:pt>
                      <c:pt idx="920">
                        <c:v>-13.4</c:v>
                      </c:pt>
                      <c:pt idx="921">
                        <c:v>-13.6</c:v>
                      </c:pt>
                      <c:pt idx="922">
                        <c:v>-13.3</c:v>
                      </c:pt>
                      <c:pt idx="923">
                        <c:v>-13.4</c:v>
                      </c:pt>
                      <c:pt idx="924">
                        <c:v>-13.2</c:v>
                      </c:pt>
                      <c:pt idx="925">
                        <c:v>-13.2</c:v>
                      </c:pt>
                      <c:pt idx="926">
                        <c:v>-13.2</c:v>
                      </c:pt>
                      <c:pt idx="927">
                        <c:v>-12.9</c:v>
                      </c:pt>
                      <c:pt idx="928">
                        <c:v>-13</c:v>
                      </c:pt>
                      <c:pt idx="929">
                        <c:v>-12.7</c:v>
                      </c:pt>
                      <c:pt idx="930">
                        <c:v>-12.8</c:v>
                      </c:pt>
                      <c:pt idx="931">
                        <c:v>-12.7</c:v>
                      </c:pt>
                      <c:pt idx="932">
                        <c:v>-12.4</c:v>
                      </c:pt>
                      <c:pt idx="933">
                        <c:v>-12.5</c:v>
                      </c:pt>
                      <c:pt idx="934">
                        <c:v>-12.1</c:v>
                      </c:pt>
                      <c:pt idx="935">
                        <c:v>-11.9</c:v>
                      </c:pt>
                      <c:pt idx="936">
                        <c:v>-12</c:v>
                      </c:pt>
                      <c:pt idx="937">
                        <c:v>-11.6</c:v>
                      </c:pt>
                      <c:pt idx="938">
                        <c:v>-11.8</c:v>
                      </c:pt>
                      <c:pt idx="939">
                        <c:v>-11.6</c:v>
                      </c:pt>
                      <c:pt idx="940">
                        <c:v>-11.5</c:v>
                      </c:pt>
                      <c:pt idx="941">
                        <c:v>-11.5</c:v>
                      </c:pt>
                      <c:pt idx="942">
                        <c:v>-11.4</c:v>
                      </c:pt>
                      <c:pt idx="943">
                        <c:v>-11.5</c:v>
                      </c:pt>
                      <c:pt idx="944">
                        <c:v>-11.3</c:v>
                      </c:pt>
                      <c:pt idx="945">
                        <c:v>-11.5</c:v>
                      </c:pt>
                      <c:pt idx="946">
                        <c:v>-11.3</c:v>
                      </c:pt>
                      <c:pt idx="947">
                        <c:v>-11.2</c:v>
                      </c:pt>
                      <c:pt idx="948">
                        <c:v>-11.4</c:v>
                      </c:pt>
                      <c:pt idx="949">
                        <c:v>-11.1</c:v>
                      </c:pt>
                      <c:pt idx="950">
                        <c:v>-11.4</c:v>
                      </c:pt>
                      <c:pt idx="951">
                        <c:v>-10.9</c:v>
                      </c:pt>
                      <c:pt idx="952">
                        <c:v>-11.2</c:v>
                      </c:pt>
                      <c:pt idx="953">
                        <c:v>-11.1</c:v>
                      </c:pt>
                      <c:pt idx="954">
                        <c:v>-10.9</c:v>
                      </c:pt>
                      <c:pt idx="955">
                        <c:v>-11.2</c:v>
                      </c:pt>
                      <c:pt idx="956">
                        <c:v>-10.9</c:v>
                      </c:pt>
                      <c:pt idx="957">
                        <c:v>-11.1</c:v>
                      </c:pt>
                      <c:pt idx="958">
                        <c:v>-11</c:v>
                      </c:pt>
                      <c:pt idx="959">
                        <c:v>-11</c:v>
                      </c:pt>
                      <c:pt idx="960">
                        <c:v>-11</c:v>
                      </c:pt>
                      <c:pt idx="961">
                        <c:v>-10.9</c:v>
                      </c:pt>
                      <c:pt idx="962">
                        <c:v>-11</c:v>
                      </c:pt>
                      <c:pt idx="963">
                        <c:v>-10.8</c:v>
                      </c:pt>
                      <c:pt idx="964">
                        <c:v>-11</c:v>
                      </c:pt>
                      <c:pt idx="965">
                        <c:v>-10.9</c:v>
                      </c:pt>
                      <c:pt idx="966">
                        <c:v>-10.7</c:v>
                      </c:pt>
                      <c:pt idx="967">
                        <c:v>-11.1</c:v>
                      </c:pt>
                      <c:pt idx="968">
                        <c:v>-10.7</c:v>
                      </c:pt>
                      <c:pt idx="969">
                        <c:v>-10.9</c:v>
                      </c:pt>
                      <c:pt idx="970">
                        <c:v>-10.8</c:v>
                      </c:pt>
                      <c:pt idx="971">
                        <c:v>-10.6</c:v>
                      </c:pt>
                      <c:pt idx="972">
                        <c:v>-10.9</c:v>
                      </c:pt>
                      <c:pt idx="973">
                        <c:v>-10.6</c:v>
                      </c:pt>
                      <c:pt idx="974">
                        <c:v>-11</c:v>
                      </c:pt>
                      <c:pt idx="975">
                        <c:v>-10.7</c:v>
                      </c:pt>
                      <c:pt idx="976">
                        <c:v>-10.9</c:v>
                      </c:pt>
                      <c:pt idx="977">
                        <c:v>-10.8</c:v>
                      </c:pt>
                      <c:pt idx="978">
                        <c:v>-10.8</c:v>
                      </c:pt>
                      <c:pt idx="979">
                        <c:v>-11</c:v>
                      </c:pt>
                      <c:pt idx="980">
                        <c:v>-10.7</c:v>
                      </c:pt>
                      <c:pt idx="981">
                        <c:v>-10.9</c:v>
                      </c:pt>
                      <c:pt idx="982">
                        <c:v>-10.7</c:v>
                      </c:pt>
                      <c:pt idx="983">
                        <c:v>-10.7</c:v>
                      </c:pt>
                      <c:pt idx="984">
                        <c:v>-10.9</c:v>
                      </c:pt>
                      <c:pt idx="985">
                        <c:v>-10.6</c:v>
                      </c:pt>
                      <c:pt idx="986">
                        <c:v>-10.8</c:v>
                      </c:pt>
                      <c:pt idx="987">
                        <c:v>-10.6</c:v>
                      </c:pt>
                      <c:pt idx="988">
                        <c:v>-10.7</c:v>
                      </c:pt>
                    </c:numCache>
                  </c:numRef>
                </c:yVal>
                <c:smooth val="1"/>
                <c:extLst xmlns:c15="http://schemas.microsoft.com/office/drawing/2012/chart">
                  <c:ext xmlns:c16="http://schemas.microsoft.com/office/drawing/2014/chart" uri="{C3380CC4-5D6E-409C-BE32-E72D297353CC}">
                    <c16:uniqueId val="{00000008-BF91-4EC6-922A-A880070E7141}"/>
                  </c:ext>
                </c:extLst>
              </c15:ser>
            </c15:filteredScatterSeries>
          </c:ext>
        </c:extLst>
      </c:scatterChart>
      <c:scatterChart>
        <c:scatterStyle val="smoothMarker"/>
        <c:varyColors val="0"/>
        <c:dLbls>
          <c:showLegendKey val="0"/>
          <c:showVal val="0"/>
          <c:showCatName val="0"/>
          <c:showSerName val="0"/>
          <c:showPercent val="0"/>
          <c:showBubbleSize val="0"/>
        </c:dLbls>
        <c:axId val="256404480"/>
        <c:axId val="256402944"/>
        <c:extLst>
          <c:ext xmlns:c15="http://schemas.microsoft.com/office/drawing/2012/chart" uri="{02D57815-91ED-43cb-92C2-25804820EDAC}">
            <c15:filteredScatterSeries>
              <c15:ser>
                <c:idx val="8"/>
                <c:order val="5"/>
                <c:tx>
                  <c:strRef>
                    <c:extLst>
                      <c:ext uri="{02D57815-91ED-43cb-92C2-25804820EDAC}">
                        <c15:formulaRef>
                          <c15:sqref>'Process data log'!$N$7</c15:sqref>
                        </c15:formulaRef>
                      </c:ext>
                    </c:extLst>
                    <c:strCache>
                      <c:ptCount val="1"/>
                      <c:pt idx="0">
                        <c:v>Vaccum mbar</c:v>
                      </c:pt>
                    </c:strCache>
                  </c:strRef>
                </c:tx>
                <c:spPr>
                  <a:ln w="25400" cap="rnd">
                    <a:solidFill>
                      <a:schemeClr val="bg2">
                        <a:lumMod val="25000"/>
                      </a:schemeClr>
                    </a:solidFill>
                    <a:prstDash val="sysDash"/>
                    <a:round/>
                  </a:ln>
                  <a:effectLst/>
                </c:spPr>
                <c:marker>
                  <c:symbol val="none"/>
                </c:marker>
                <c:xVal>
                  <c:numRef>
                    <c:extLst>
                      <c:ex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c:ext uri="{02D57815-91ED-43cb-92C2-25804820EDAC}">
                        <c15:formulaRef>
                          <c15:sqref>'Process data log'!$N$8:$N$1143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3.4769999999999999</c:v>
                      </c:pt>
                      <c:pt idx="354">
                        <c:v>0.51300000000000001</c:v>
                      </c:pt>
                      <c:pt idx="355">
                        <c:v>0.312</c:v>
                      </c:pt>
                      <c:pt idx="356">
                        <c:v>0.28299999999999997</c:v>
                      </c:pt>
                      <c:pt idx="357">
                        <c:v>0.30599999999999999</c:v>
                      </c:pt>
                      <c:pt idx="358">
                        <c:v>0.312</c:v>
                      </c:pt>
                      <c:pt idx="359">
                        <c:v>0.30199999999999999</c:v>
                      </c:pt>
                      <c:pt idx="360">
                        <c:v>0.309</c:v>
                      </c:pt>
                      <c:pt idx="361">
                        <c:v>0.31</c:v>
                      </c:pt>
                      <c:pt idx="362">
                        <c:v>0.313</c:v>
                      </c:pt>
                      <c:pt idx="363">
                        <c:v>0.309</c:v>
                      </c:pt>
                      <c:pt idx="364">
                        <c:v>0.32100000000000001</c:v>
                      </c:pt>
                      <c:pt idx="365">
                        <c:v>0.30599999999999999</c:v>
                      </c:pt>
                      <c:pt idx="366">
                        <c:v>0.32100000000000001</c:v>
                      </c:pt>
                      <c:pt idx="367">
                        <c:v>0.30499999999999999</c:v>
                      </c:pt>
                      <c:pt idx="368">
                        <c:v>0.30099999999999999</c:v>
                      </c:pt>
                      <c:pt idx="369">
                        <c:v>0.30499999999999999</c:v>
                      </c:pt>
                      <c:pt idx="370">
                        <c:v>0.30599999999999999</c:v>
                      </c:pt>
                      <c:pt idx="371">
                        <c:v>0.31900000000000001</c:v>
                      </c:pt>
                      <c:pt idx="372">
                        <c:v>0.31</c:v>
                      </c:pt>
                      <c:pt idx="373">
                        <c:v>0.3</c:v>
                      </c:pt>
                      <c:pt idx="374">
                        <c:v>0.3</c:v>
                      </c:pt>
                      <c:pt idx="375">
                        <c:v>0.252</c:v>
                      </c:pt>
                      <c:pt idx="376">
                        <c:v>0.26900000000000002</c:v>
                      </c:pt>
                      <c:pt idx="377">
                        <c:v>0.29899999999999999</c:v>
                      </c:pt>
                      <c:pt idx="378">
                        <c:v>0.29299999999999998</c:v>
                      </c:pt>
                      <c:pt idx="379">
                        <c:v>0.28000000000000003</c:v>
                      </c:pt>
                      <c:pt idx="380">
                        <c:v>0.29599999999999999</c:v>
                      </c:pt>
                      <c:pt idx="381">
                        <c:v>0.13900000000000001</c:v>
                      </c:pt>
                      <c:pt idx="382">
                        <c:v>0.107</c:v>
                      </c:pt>
                      <c:pt idx="383">
                        <c:v>0.26900000000000002</c:v>
                      </c:pt>
                      <c:pt idx="384">
                        <c:v>0.25600000000000001</c:v>
                      </c:pt>
                      <c:pt idx="385">
                        <c:v>0.159</c:v>
                      </c:pt>
                      <c:pt idx="386">
                        <c:v>0.19700000000000001</c:v>
                      </c:pt>
                      <c:pt idx="387">
                        <c:v>0.152</c:v>
                      </c:pt>
                      <c:pt idx="388">
                        <c:v>0.182</c:v>
                      </c:pt>
                      <c:pt idx="389">
                        <c:v>0.114</c:v>
                      </c:pt>
                      <c:pt idx="390">
                        <c:v>0.252</c:v>
                      </c:pt>
                      <c:pt idx="391">
                        <c:v>0.25600000000000001</c:v>
                      </c:pt>
                      <c:pt idx="392">
                        <c:v>0.27900000000000003</c:v>
                      </c:pt>
                      <c:pt idx="393">
                        <c:v>0.27900000000000003</c:v>
                      </c:pt>
                      <c:pt idx="394">
                        <c:v>0.254</c:v>
                      </c:pt>
                      <c:pt idx="395">
                        <c:v>0.28000000000000003</c:v>
                      </c:pt>
                      <c:pt idx="396">
                        <c:v>0.27100000000000002</c:v>
                      </c:pt>
                      <c:pt idx="397">
                        <c:v>0.27600000000000002</c:v>
                      </c:pt>
                      <c:pt idx="398">
                        <c:v>0.28199999999999997</c:v>
                      </c:pt>
                      <c:pt idx="399">
                        <c:v>0.29699999999999999</c:v>
                      </c:pt>
                      <c:pt idx="400">
                        <c:v>0.27300000000000002</c:v>
                      </c:pt>
                      <c:pt idx="401">
                        <c:v>0.28699999999999998</c:v>
                      </c:pt>
                      <c:pt idx="402">
                        <c:v>0.29199999999999998</c:v>
                      </c:pt>
                      <c:pt idx="403">
                        <c:v>0.27500000000000002</c:v>
                      </c:pt>
                      <c:pt idx="404">
                        <c:v>0.24099999999999999</c:v>
                      </c:pt>
                      <c:pt idx="405">
                        <c:v>0.25</c:v>
                      </c:pt>
                      <c:pt idx="406">
                        <c:v>0.28299999999999997</c:v>
                      </c:pt>
                      <c:pt idx="407">
                        <c:v>0.28699999999999998</c:v>
                      </c:pt>
                      <c:pt idx="408">
                        <c:v>0.26300000000000001</c:v>
                      </c:pt>
                      <c:pt idx="409">
                        <c:v>0.28599999999999998</c:v>
                      </c:pt>
                      <c:pt idx="410">
                        <c:v>0.28000000000000003</c:v>
                      </c:pt>
                      <c:pt idx="411">
                        <c:v>0.29699999999999999</c:v>
                      </c:pt>
                      <c:pt idx="412">
                        <c:v>0.28299999999999997</c:v>
                      </c:pt>
                      <c:pt idx="413">
                        <c:v>0.28699999999999998</c:v>
                      </c:pt>
                      <c:pt idx="414">
                        <c:v>0.27400000000000002</c:v>
                      </c:pt>
                      <c:pt idx="415">
                        <c:v>0.254</c:v>
                      </c:pt>
                      <c:pt idx="416">
                        <c:v>0.25</c:v>
                      </c:pt>
                      <c:pt idx="417">
                        <c:v>0.27900000000000003</c:v>
                      </c:pt>
                      <c:pt idx="418">
                        <c:v>0.27800000000000002</c:v>
                      </c:pt>
                      <c:pt idx="419">
                        <c:v>0.28599999999999998</c:v>
                      </c:pt>
                      <c:pt idx="420">
                        <c:v>0.27900000000000003</c:v>
                      </c:pt>
                      <c:pt idx="421">
                        <c:v>0.28599999999999998</c:v>
                      </c:pt>
                      <c:pt idx="422">
                        <c:v>0.29299999999999998</c:v>
                      </c:pt>
                      <c:pt idx="423">
                        <c:v>0.29899999999999999</c:v>
                      </c:pt>
                      <c:pt idx="424">
                        <c:v>0.3</c:v>
                      </c:pt>
                      <c:pt idx="425">
                        <c:v>0.3</c:v>
                      </c:pt>
                      <c:pt idx="426">
                        <c:v>0.28599999999999998</c:v>
                      </c:pt>
                      <c:pt idx="427">
                        <c:v>0.28899999999999998</c:v>
                      </c:pt>
                      <c:pt idx="428">
                        <c:v>0.29299999999999998</c:v>
                      </c:pt>
                      <c:pt idx="429">
                        <c:v>0.28799999999999998</c:v>
                      </c:pt>
                      <c:pt idx="430">
                        <c:v>0.28299999999999997</c:v>
                      </c:pt>
                      <c:pt idx="431">
                        <c:v>0.28899999999999998</c:v>
                      </c:pt>
                      <c:pt idx="432">
                        <c:v>0.28699999999999998</c:v>
                      </c:pt>
                      <c:pt idx="433">
                        <c:v>0.28699999999999998</c:v>
                      </c:pt>
                      <c:pt idx="434">
                        <c:v>0.29299999999999998</c:v>
                      </c:pt>
                      <c:pt idx="435">
                        <c:v>0.29299999999999998</c:v>
                      </c:pt>
                      <c:pt idx="436">
                        <c:v>0.28699999999999998</c:v>
                      </c:pt>
                      <c:pt idx="437">
                        <c:v>0.27800000000000002</c:v>
                      </c:pt>
                      <c:pt idx="438">
                        <c:v>0.28599999999999998</c:v>
                      </c:pt>
                      <c:pt idx="439">
                        <c:v>0.254</c:v>
                      </c:pt>
                      <c:pt idx="440">
                        <c:v>0.28000000000000003</c:v>
                      </c:pt>
                      <c:pt idx="441">
                        <c:v>0.27600000000000002</c:v>
                      </c:pt>
                      <c:pt idx="442">
                        <c:v>0.29299999999999998</c:v>
                      </c:pt>
                      <c:pt idx="443">
                        <c:v>0.28399999999999997</c:v>
                      </c:pt>
                      <c:pt idx="444">
                        <c:v>0.28000000000000003</c:v>
                      </c:pt>
                      <c:pt idx="445">
                        <c:v>0.27600000000000002</c:v>
                      </c:pt>
                      <c:pt idx="446">
                        <c:v>0.27600000000000002</c:v>
                      </c:pt>
                      <c:pt idx="447">
                        <c:v>0.29499999999999998</c:v>
                      </c:pt>
                      <c:pt idx="448">
                        <c:v>0.28899999999999998</c:v>
                      </c:pt>
                      <c:pt idx="449">
                        <c:v>0.28899999999999998</c:v>
                      </c:pt>
                      <c:pt idx="450">
                        <c:v>0.28699999999999998</c:v>
                      </c:pt>
                      <c:pt idx="451">
                        <c:v>0.28399999999999997</c:v>
                      </c:pt>
                      <c:pt idx="452">
                        <c:v>0.28399999999999997</c:v>
                      </c:pt>
                      <c:pt idx="453">
                        <c:v>0.29099999999999998</c:v>
                      </c:pt>
                      <c:pt idx="454">
                        <c:v>0.28299999999999997</c:v>
                      </c:pt>
                      <c:pt idx="455">
                        <c:v>0.29599999999999999</c:v>
                      </c:pt>
                      <c:pt idx="456">
                        <c:v>0.25700000000000001</c:v>
                      </c:pt>
                      <c:pt idx="457">
                        <c:v>0.25600000000000001</c:v>
                      </c:pt>
                      <c:pt idx="458">
                        <c:v>0.253</c:v>
                      </c:pt>
                      <c:pt idx="459">
                        <c:v>0.245</c:v>
                      </c:pt>
                      <c:pt idx="460">
                        <c:v>0.28799999999999998</c:v>
                      </c:pt>
                      <c:pt idx="461">
                        <c:v>0.29599999999999999</c:v>
                      </c:pt>
                      <c:pt idx="462">
                        <c:v>0.29299999999999998</c:v>
                      </c:pt>
                      <c:pt idx="463">
                        <c:v>0.28299999999999997</c:v>
                      </c:pt>
                      <c:pt idx="464">
                        <c:v>0.28000000000000003</c:v>
                      </c:pt>
                      <c:pt idx="465">
                        <c:v>0.28000000000000003</c:v>
                      </c:pt>
                      <c:pt idx="466">
                        <c:v>0.27400000000000002</c:v>
                      </c:pt>
                      <c:pt idx="467">
                        <c:v>0.26100000000000001</c:v>
                      </c:pt>
                      <c:pt idx="468">
                        <c:v>0.26600000000000001</c:v>
                      </c:pt>
                      <c:pt idx="469">
                        <c:v>0.28899999999999998</c:v>
                      </c:pt>
                      <c:pt idx="470">
                        <c:v>0.26300000000000001</c:v>
                      </c:pt>
                      <c:pt idx="471">
                        <c:v>0.28599999999999998</c:v>
                      </c:pt>
                      <c:pt idx="472">
                        <c:v>0.29099999999999998</c:v>
                      </c:pt>
                      <c:pt idx="473">
                        <c:v>0.28899999999999998</c:v>
                      </c:pt>
                      <c:pt idx="474">
                        <c:v>0.28799999999999998</c:v>
                      </c:pt>
                      <c:pt idx="475">
                        <c:v>0.29899999999999999</c:v>
                      </c:pt>
                      <c:pt idx="476">
                        <c:v>0.3</c:v>
                      </c:pt>
                      <c:pt idx="477">
                        <c:v>0.29299999999999998</c:v>
                      </c:pt>
                      <c:pt idx="478">
                        <c:v>0.29899999999999999</c:v>
                      </c:pt>
                      <c:pt idx="479">
                        <c:v>0.29499999999999998</c:v>
                      </c:pt>
                      <c:pt idx="480">
                        <c:v>0.29899999999999999</c:v>
                      </c:pt>
                      <c:pt idx="481">
                        <c:v>0.30499999999999999</c:v>
                      </c:pt>
                      <c:pt idx="482">
                        <c:v>0.30199999999999999</c:v>
                      </c:pt>
                      <c:pt idx="483">
                        <c:v>0.29899999999999999</c:v>
                      </c:pt>
                      <c:pt idx="484">
                        <c:v>0.30099999999999999</c:v>
                      </c:pt>
                      <c:pt idx="485">
                        <c:v>0.30099999999999999</c:v>
                      </c:pt>
                      <c:pt idx="486">
                        <c:v>0.308</c:v>
                      </c:pt>
                      <c:pt idx="487">
                        <c:v>0.29699999999999999</c:v>
                      </c:pt>
                      <c:pt idx="488">
                        <c:v>0.29899999999999999</c:v>
                      </c:pt>
                      <c:pt idx="489">
                        <c:v>0.29599999999999999</c:v>
                      </c:pt>
                      <c:pt idx="490">
                        <c:v>0.30099999999999999</c:v>
                      </c:pt>
                      <c:pt idx="491">
                        <c:v>0.29299999999999998</c:v>
                      </c:pt>
                      <c:pt idx="492">
                        <c:v>0.29899999999999999</c:v>
                      </c:pt>
                      <c:pt idx="493">
                        <c:v>0.29099999999999998</c:v>
                      </c:pt>
                      <c:pt idx="494">
                        <c:v>0.29699999999999999</c:v>
                      </c:pt>
                      <c:pt idx="495">
                        <c:v>0.28799999999999998</c:v>
                      </c:pt>
                      <c:pt idx="496">
                        <c:v>0.29899999999999999</c:v>
                      </c:pt>
                      <c:pt idx="497">
                        <c:v>0.29599999999999999</c:v>
                      </c:pt>
                      <c:pt idx="498">
                        <c:v>0.30599999999999999</c:v>
                      </c:pt>
                      <c:pt idx="499">
                        <c:v>0.30199999999999999</c:v>
                      </c:pt>
                      <c:pt idx="500">
                        <c:v>0.29899999999999999</c:v>
                      </c:pt>
                      <c:pt idx="501">
                        <c:v>0.25600000000000001</c:v>
                      </c:pt>
                      <c:pt idx="502">
                        <c:v>0.23899999999999999</c:v>
                      </c:pt>
                      <c:pt idx="503">
                        <c:v>0.23499999999999999</c:v>
                      </c:pt>
                      <c:pt idx="504">
                        <c:v>0.25600000000000001</c:v>
                      </c:pt>
                      <c:pt idx="505">
                        <c:v>0.28399999999999997</c:v>
                      </c:pt>
                      <c:pt idx="506">
                        <c:v>0.3</c:v>
                      </c:pt>
                      <c:pt idx="507">
                        <c:v>0.29499999999999998</c:v>
                      </c:pt>
                      <c:pt idx="508">
                        <c:v>0.27900000000000003</c:v>
                      </c:pt>
                      <c:pt idx="509">
                        <c:v>0.28399999999999997</c:v>
                      </c:pt>
                      <c:pt idx="510">
                        <c:v>0.27900000000000003</c:v>
                      </c:pt>
                      <c:pt idx="511">
                        <c:v>0.28599999999999998</c:v>
                      </c:pt>
                      <c:pt idx="512">
                        <c:v>0.28899999999999998</c:v>
                      </c:pt>
                      <c:pt idx="513">
                        <c:v>0.29299999999999998</c:v>
                      </c:pt>
                      <c:pt idx="514">
                        <c:v>0.28799999999999998</c:v>
                      </c:pt>
                      <c:pt idx="515">
                        <c:v>0.28399999999999997</c:v>
                      </c:pt>
                      <c:pt idx="516">
                        <c:v>0.25</c:v>
                      </c:pt>
                      <c:pt idx="517">
                        <c:v>0.187</c:v>
                      </c:pt>
                      <c:pt idx="518">
                        <c:v>0.25</c:v>
                      </c:pt>
                      <c:pt idx="519">
                        <c:v>0.16500000000000001</c:v>
                      </c:pt>
                      <c:pt idx="520">
                        <c:v>0.189</c:v>
                      </c:pt>
                      <c:pt idx="521">
                        <c:v>0.252</c:v>
                      </c:pt>
                      <c:pt idx="522">
                        <c:v>0.27100000000000002</c:v>
                      </c:pt>
                      <c:pt idx="523">
                        <c:v>0.252</c:v>
                      </c:pt>
                      <c:pt idx="524">
                        <c:v>0.28799999999999998</c:v>
                      </c:pt>
                      <c:pt idx="525">
                        <c:v>0.27500000000000002</c:v>
                      </c:pt>
                      <c:pt idx="526">
                        <c:v>0.27600000000000002</c:v>
                      </c:pt>
                      <c:pt idx="527">
                        <c:v>0.27400000000000002</c:v>
                      </c:pt>
                      <c:pt idx="528">
                        <c:v>0.21299999999999999</c:v>
                      </c:pt>
                      <c:pt idx="529">
                        <c:v>0.27400000000000002</c:v>
                      </c:pt>
                      <c:pt idx="530">
                        <c:v>0.26600000000000001</c:v>
                      </c:pt>
                      <c:pt idx="531">
                        <c:v>0.27800000000000002</c:v>
                      </c:pt>
                      <c:pt idx="532">
                        <c:v>0.29499999999999998</c:v>
                      </c:pt>
                      <c:pt idx="533">
                        <c:v>0.29699999999999999</c:v>
                      </c:pt>
                      <c:pt idx="534">
                        <c:v>0.30099999999999999</c:v>
                      </c:pt>
                      <c:pt idx="535">
                        <c:v>0.29099999999999998</c:v>
                      </c:pt>
                      <c:pt idx="536">
                        <c:v>0.30099999999999999</c:v>
                      </c:pt>
                      <c:pt idx="537">
                        <c:v>0.28899999999999998</c:v>
                      </c:pt>
                      <c:pt idx="538">
                        <c:v>0.30099999999999999</c:v>
                      </c:pt>
                      <c:pt idx="539">
                        <c:v>0.3</c:v>
                      </c:pt>
                      <c:pt idx="540">
                        <c:v>0.3</c:v>
                      </c:pt>
                      <c:pt idx="541">
                        <c:v>0.30499999999999999</c:v>
                      </c:pt>
                      <c:pt idx="542">
                        <c:v>0.30599999999999999</c:v>
                      </c:pt>
                      <c:pt idx="543">
                        <c:v>0.29599999999999999</c:v>
                      </c:pt>
                      <c:pt idx="544">
                        <c:v>0.29199999999999998</c:v>
                      </c:pt>
                      <c:pt idx="545">
                        <c:v>0.30199999999999999</c:v>
                      </c:pt>
                      <c:pt idx="546">
                        <c:v>0.28699999999999998</c:v>
                      </c:pt>
                      <c:pt idx="547">
                        <c:v>0.27600000000000002</c:v>
                      </c:pt>
                      <c:pt idx="548">
                        <c:v>0.29599999999999999</c:v>
                      </c:pt>
                      <c:pt idx="549">
                        <c:v>0.28599999999999998</c:v>
                      </c:pt>
                      <c:pt idx="550">
                        <c:v>0.27100000000000002</c:v>
                      </c:pt>
                      <c:pt idx="551">
                        <c:v>0.29099999999999998</c:v>
                      </c:pt>
                      <c:pt idx="552">
                        <c:v>0.27800000000000002</c:v>
                      </c:pt>
                      <c:pt idx="553">
                        <c:v>0.28899999999999998</c:v>
                      </c:pt>
                      <c:pt idx="554">
                        <c:v>0.27300000000000002</c:v>
                      </c:pt>
                      <c:pt idx="555">
                        <c:v>0.29299999999999998</c:v>
                      </c:pt>
                      <c:pt idx="556">
                        <c:v>0.30099999999999999</c:v>
                      </c:pt>
                      <c:pt idx="557">
                        <c:v>0.29499999999999998</c:v>
                      </c:pt>
                      <c:pt idx="558">
                        <c:v>0.29699999999999999</c:v>
                      </c:pt>
                      <c:pt idx="559">
                        <c:v>0.28699999999999998</c:v>
                      </c:pt>
                      <c:pt idx="560">
                        <c:v>0.29899999999999999</c:v>
                      </c:pt>
                      <c:pt idx="561">
                        <c:v>0.29499999999999998</c:v>
                      </c:pt>
                      <c:pt idx="562">
                        <c:v>0.29499999999999998</c:v>
                      </c:pt>
                      <c:pt idx="563">
                        <c:v>0.29899999999999999</c:v>
                      </c:pt>
                      <c:pt idx="564">
                        <c:v>0.29599999999999999</c:v>
                      </c:pt>
                      <c:pt idx="565">
                        <c:v>0.29499999999999998</c:v>
                      </c:pt>
                      <c:pt idx="566">
                        <c:v>0.30099999999999999</c:v>
                      </c:pt>
                      <c:pt idx="567">
                        <c:v>0.29299999999999998</c:v>
                      </c:pt>
                      <c:pt idx="568">
                        <c:v>0.29099999999999998</c:v>
                      </c:pt>
                      <c:pt idx="569">
                        <c:v>0.29299999999999998</c:v>
                      </c:pt>
                      <c:pt idx="570">
                        <c:v>0.29599999999999999</c:v>
                      </c:pt>
                      <c:pt idx="571">
                        <c:v>0.30099999999999999</c:v>
                      </c:pt>
                      <c:pt idx="572">
                        <c:v>0.28399999999999997</c:v>
                      </c:pt>
                      <c:pt idx="573">
                        <c:v>0.28299999999999997</c:v>
                      </c:pt>
                      <c:pt idx="574">
                        <c:v>0.29499999999999998</c:v>
                      </c:pt>
                      <c:pt idx="575">
                        <c:v>0.29499999999999998</c:v>
                      </c:pt>
                      <c:pt idx="576">
                        <c:v>0.29099999999999998</c:v>
                      </c:pt>
                      <c:pt idx="577">
                        <c:v>0.30199999999999999</c:v>
                      </c:pt>
                      <c:pt idx="578">
                        <c:v>0.29099999999999998</c:v>
                      </c:pt>
                      <c:pt idx="579">
                        <c:v>0.29499999999999998</c:v>
                      </c:pt>
                      <c:pt idx="580">
                        <c:v>0.30099999999999999</c:v>
                      </c:pt>
                      <c:pt idx="581">
                        <c:v>0.29299999999999998</c:v>
                      </c:pt>
                      <c:pt idx="582">
                        <c:v>0.3</c:v>
                      </c:pt>
                      <c:pt idx="583">
                        <c:v>0.28799999999999998</c:v>
                      </c:pt>
                      <c:pt idx="584">
                        <c:v>0.3</c:v>
                      </c:pt>
                      <c:pt idx="585">
                        <c:v>0.29599999999999999</c:v>
                      </c:pt>
                      <c:pt idx="586">
                        <c:v>0.29599999999999999</c:v>
                      </c:pt>
                      <c:pt idx="587">
                        <c:v>0.29499999999999998</c:v>
                      </c:pt>
                      <c:pt idx="588">
                        <c:v>0.29699999999999999</c:v>
                      </c:pt>
                      <c:pt idx="589">
                        <c:v>0.29899999999999999</c:v>
                      </c:pt>
                      <c:pt idx="590">
                        <c:v>0.3</c:v>
                      </c:pt>
                      <c:pt idx="591">
                        <c:v>0.3</c:v>
                      </c:pt>
                      <c:pt idx="592">
                        <c:v>0.29599999999999999</c:v>
                      </c:pt>
                      <c:pt idx="593">
                        <c:v>0.29699999999999999</c:v>
                      </c:pt>
                      <c:pt idx="594">
                        <c:v>0.29299999999999998</c:v>
                      </c:pt>
                      <c:pt idx="595">
                        <c:v>0.28199999999999997</c:v>
                      </c:pt>
                      <c:pt idx="596">
                        <c:v>0.29199999999999998</c:v>
                      </c:pt>
                      <c:pt idx="597">
                        <c:v>0.29299999999999998</c:v>
                      </c:pt>
                      <c:pt idx="598">
                        <c:v>0.29599999999999999</c:v>
                      </c:pt>
                      <c:pt idx="599">
                        <c:v>0.29699999999999999</c:v>
                      </c:pt>
                      <c:pt idx="600">
                        <c:v>0.28699999999999998</c:v>
                      </c:pt>
                      <c:pt idx="601">
                        <c:v>0.28699999999999998</c:v>
                      </c:pt>
                      <c:pt idx="602">
                        <c:v>0.28899999999999998</c:v>
                      </c:pt>
                      <c:pt idx="603">
                        <c:v>0.28000000000000003</c:v>
                      </c:pt>
                      <c:pt idx="604">
                        <c:v>0.29299999999999998</c:v>
                      </c:pt>
                      <c:pt idx="605">
                        <c:v>0.29699999999999999</c:v>
                      </c:pt>
                      <c:pt idx="606">
                        <c:v>0.28899999999999998</c:v>
                      </c:pt>
                      <c:pt idx="607">
                        <c:v>0.28699999999999998</c:v>
                      </c:pt>
                      <c:pt idx="608">
                        <c:v>0.28199999999999997</c:v>
                      </c:pt>
                      <c:pt idx="609">
                        <c:v>0.28199999999999997</c:v>
                      </c:pt>
                      <c:pt idx="610">
                        <c:v>0.27500000000000002</c:v>
                      </c:pt>
                      <c:pt idx="611">
                        <c:v>0.28399999999999997</c:v>
                      </c:pt>
                      <c:pt idx="612">
                        <c:v>0.28799999999999998</c:v>
                      </c:pt>
                      <c:pt idx="613">
                        <c:v>0.28399999999999997</c:v>
                      </c:pt>
                      <c:pt idx="614">
                        <c:v>0.29099999999999998</c:v>
                      </c:pt>
                      <c:pt idx="615">
                        <c:v>0.29299999999999998</c:v>
                      </c:pt>
                      <c:pt idx="616">
                        <c:v>0.28899999999999998</c:v>
                      </c:pt>
                      <c:pt idx="617">
                        <c:v>0.29199999999999998</c:v>
                      </c:pt>
                      <c:pt idx="618">
                        <c:v>0.3</c:v>
                      </c:pt>
                      <c:pt idx="619">
                        <c:v>0.28899999999999998</c:v>
                      </c:pt>
                      <c:pt idx="620">
                        <c:v>0.28399999999999997</c:v>
                      </c:pt>
                      <c:pt idx="621">
                        <c:v>0.28299999999999997</c:v>
                      </c:pt>
                      <c:pt idx="622">
                        <c:v>0.29299999999999998</c:v>
                      </c:pt>
                      <c:pt idx="623">
                        <c:v>0.29299999999999998</c:v>
                      </c:pt>
                      <c:pt idx="624">
                        <c:v>0.23100000000000001</c:v>
                      </c:pt>
                      <c:pt idx="625">
                        <c:v>0.27500000000000002</c:v>
                      </c:pt>
                      <c:pt idx="626">
                        <c:v>0.22700000000000001</c:v>
                      </c:pt>
                      <c:pt idx="627">
                        <c:v>9.2999999999999999E-2</c:v>
                      </c:pt>
                      <c:pt idx="628">
                        <c:v>0.19600000000000001</c:v>
                      </c:pt>
                      <c:pt idx="629">
                        <c:v>0.27800000000000002</c:v>
                      </c:pt>
                      <c:pt idx="630">
                        <c:v>0.26600000000000001</c:v>
                      </c:pt>
                      <c:pt idx="631">
                        <c:v>0.109</c:v>
                      </c:pt>
                      <c:pt idx="632">
                        <c:v>0.26700000000000002</c:v>
                      </c:pt>
                      <c:pt idx="633">
                        <c:v>0.29899999999999999</c:v>
                      </c:pt>
                      <c:pt idx="634">
                        <c:v>0.29299999999999998</c:v>
                      </c:pt>
                      <c:pt idx="635">
                        <c:v>0.26700000000000002</c:v>
                      </c:pt>
                      <c:pt idx="636">
                        <c:v>0.27500000000000002</c:v>
                      </c:pt>
                      <c:pt idx="637">
                        <c:v>0.27800000000000002</c:v>
                      </c:pt>
                      <c:pt idx="638">
                        <c:v>0.254</c:v>
                      </c:pt>
                      <c:pt idx="639">
                        <c:v>0.26600000000000001</c:v>
                      </c:pt>
                      <c:pt idx="640">
                        <c:v>0.28199999999999997</c:v>
                      </c:pt>
                      <c:pt idx="641">
                        <c:v>0.24299999999999999</c:v>
                      </c:pt>
                      <c:pt idx="642">
                        <c:v>0.29899999999999999</c:v>
                      </c:pt>
                      <c:pt idx="643">
                        <c:v>0.27900000000000003</c:v>
                      </c:pt>
                      <c:pt idx="644">
                        <c:v>0.28599999999999998</c:v>
                      </c:pt>
                      <c:pt idx="645">
                        <c:v>0.29099999999999998</c:v>
                      </c:pt>
                      <c:pt idx="646">
                        <c:v>0.29899999999999999</c:v>
                      </c:pt>
                      <c:pt idx="647">
                        <c:v>0.30199999999999999</c:v>
                      </c:pt>
                      <c:pt idx="648">
                        <c:v>0.3</c:v>
                      </c:pt>
                      <c:pt idx="649">
                        <c:v>0.29199999999999998</c:v>
                      </c:pt>
                      <c:pt idx="650">
                        <c:v>0.28799999999999998</c:v>
                      </c:pt>
                      <c:pt idx="651">
                        <c:v>0.29699999999999999</c:v>
                      </c:pt>
                      <c:pt idx="652">
                        <c:v>0.29899999999999999</c:v>
                      </c:pt>
                      <c:pt idx="653">
                        <c:v>0.29899999999999999</c:v>
                      </c:pt>
                      <c:pt idx="654">
                        <c:v>0.28399999999999997</c:v>
                      </c:pt>
                      <c:pt idx="655">
                        <c:v>0.29899999999999999</c:v>
                      </c:pt>
                      <c:pt idx="656">
                        <c:v>0.28599999999999998</c:v>
                      </c:pt>
                      <c:pt idx="657">
                        <c:v>0.29299999999999998</c:v>
                      </c:pt>
                      <c:pt idx="658">
                        <c:v>0.30499999999999999</c:v>
                      </c:pt>
                      <c:pt idx="659">
                        <c:v>0.29699999999999999</c:v>
                      </c:pt>
                      <c:pt idx="660">
                        <c:v>0.29599999999999999</c:v>
                      </c:pt>
                      <c:pt idx="661">
                        <c:v>0.29899999999999999</c:v>
                      </c:pt>
                      <c:pt idx="662">
                        <c:v>0.30199999999999999</c:v>
                      </c:pt>
                      <c:pt idx="663">
                        <c:v>0.30199999999999999</c:v>
                      </c:pt>
                      <c:pt idx="664">
                        <c:v>0.30499999999999999</c:v>
                      </c:pt>
                      <c:pt idx="665">
                        <c:v>0.30199999999999999</c:v>
                      </c:pt>
                      <c:pt idx="666">
                        <c:v>0.29299999999999998</c:v>
                      </c:pt>
                      <c:pt idx="667">
                        <c:v>0.28899999999999998</c:v>
                      </c:pt>
                      <c:pt idx="668">
                        <c:v>0.29599999999999999</c:v>
                      </c:pt>
                      <c:pt idx="669">
                        <c:v>0.3</c:v>
                      </c:pt>
                      <c:pt idx="670">
                        <c:v>0.29699999999999999</c:v>
                      </c:pt>
                      <c:pt idx="671">
                        <c:v>0.313</c:v>
                      </c:pt>
                      <c:pt idx="672">
                        <c:v>0.29499999999999998</c:v>
                      </c:pt>
                      <c:pt idx="673">
                        <c:v>0.30499999999999999</c:v>
                      </c:pt>
                      <c:pt idx="674">
                        <c:v>0.309</c:v>
                      </c:pt>
                      <c:pt idx="675">
                        <c:v>0.29899999999999999</c:v>
                      </c:pt>
                      <c:pt idx="676">
                        <c:v>0.30199999999999999</c:v>
                      </c:pt>
                      <c:pt idx="677">
                        <c:v>0.31</c:v>
                      </c:pt>
                      <c:pt idx="678">
                        <c:v>0.29499999999999998</c:v>
                      </c:pt>
                      <c:pt idx="679">
                        <c:v>0.30499999999999999</c:v>
                      </c:pt>
                      <c:pt idx="680">
                        <c:v>0.3</c:v>
                      </c:pt>
                      <c:pt idx="681">
                        <c:v>0.30599999999999999</c:v>
                      </c:pt>
                      <c:pt idx="682">
                        <c:v>0.30099999999999999</c:v>
                      </c:pt>
                      <c:pt idx="683">
                        <c:v>0.29699999999999999</c:v>
                      </c:pt>
                      <c:pt idx="684">
                        <c:v>0.30099999999999999</c:v>
                      </c:pt>
                      <c:pt idx="685">
                        <c:v>0.30099999999999999</c:v>
                      </c:pt>
                      <c:pt idx="686">
                        <c:v>0.30499999999999999</c:v>
                      </c:pt>
                      <c:pt idx="687">
                        <c:v>0.30599999999999999</c:v>
                      </c:pt>
                      <c:pt idx="688">
                        <c:v>0.30199999999999999</c:v>
                      </c:pt>
                      <c:pt idx="689">
                        <c:v>0.30199999999999999</c:v>
                      </c:pt>
                      <c:pt idx="690">
                        <c:v>0.28899999999999998</c:v>
                      </c:pt>
                      <c:pt idx="691">
                        <c:v>0.3</c:v>
                      </c:pt>
                      <c:pt idx="692">
                        <c:v>0.30099999999999999</c:v>
                      </c:pt>
                      <c:pt idx="693">
                        <c:v>0.30099999999999999</c:v>
                      </c:pt>
                      <c:pt idx="694">
                        <c:v>0.30499999999999999</c:v>
                      </c:pt>
                      <c:pt idx="695">
                        <c:v>0.29599999999999999</c:v>
                      </c:pt>
                      <c:pt idx="696">
                        <c:v>0.30099999999999999</c:v>
                      </c:pt>
                      <c:pt idx="697">
                        <c:v>0.30499999999999999</c:v>
                      </c:pt>
                      <c:pt idx="698">
                        <c:v>0.29299999999999998</c:v>
                      </c:pt>
                      <c:pt idx="699">
                        <c:v>0.3</c:v>
                      </c:pt>
                      <c:pt idx="700">
                        <c:v>0.29599999999999999</c:v>
                      </c:pt>
                      <c:pt idx="701">
                        <c:v>0.29899999999999999</c:v>
                      </c:pt>
                      <c:pt idx="702">
                        <c:v>0.29899999999999999</c:v>
                      </c:pt>
                      <c:pt idx="703">
                        <c:v>0.30199999999999999</c:v>
                      </c:pt>
                      <c:pt idx="704">
                        <c:v>0.30599999999999999</c:v>
                      </c:pt>
                      <c:pt idx="705">
                        <c:v>0.28899999999999998</c:v>
                      </c:pt>
                      <c:pt idx="706">
                        <c:v>0.29599999999999999</c:v>
                      </c:pt>
                      <c:pt idx="707">
                        <c:v>0.29599999999999999</c:v>
                      </c:pt>
                      <c:pt idx="708">
                        <c:v>0.29499999999999998</c:v>
                      </c:pt>
                      <c:pt idx="709">
                        <c:v>0.30099999999999999</c:v>
                      </c:pt>
                      <c:pt idx="710">
                        <c:v>0.29599999999999999</c:v>
                      </c:pt>
                      <c:pt idx="711">
                        <c:v>0.29699999999999999</c:v>
                      </c:pt>
                      <c:pt idx="712">
                        <c:v>0.29899999999999999</c:v>
                      </c:pt>
                      <c:pt idx="713">
                        <c:v>0.29599999999999999</c:v>
                      </c:pt>
                      <c:pt idx="714">
                        <c:v>0.29499999999999998</c:v>
                      </c:pt>
                      <c:pt idx="715">
                        <c:v>0.30099999999999999</c:v>
                      </c:pt>
                      <c:pt idx="716">
                        <c:v>0.30099999999999999</c:v>
                      </c:pt>
                      <c:pt idx="717">
                        <c:v>0.29599999999999999</c:v>
                      </c:pt>
                      <c:pt idx="718">
                        <c:v>0.29499999999999998</c:v>
                      </c:pt>
                      <c:pt idx="719">
                        <c:v>0.29899999999999999</c:v>
                      </c:pt>
                      <c:pt idx="720">
                        <c:v>0.29099999999999998</c:v>
                      </c:pt>
                      <c:pt idx="721">
                        <c:v>0.30099999999999999</c:v>
                      </c:pt>
                      <c:pt idx="722">
                        <c:v>0.28899999999999998</c:v>
                      </c:pt>
                      <c:pt idx="723">
                        <c:v>0.29599999999999999</c:v>
                      </c:pt>
                      <c:pt idx="724">
                        <c:v>0.29899999999999999</c:v>
                      </c:pt>
                      <c:pt idx="725">
                        <c:v>0.30499999999999999</c:v>
                      </c:pt>
                      <c:pt idx="726">
                        <c:v>0.29599999999999999</c:v>
                      </c:pt>
                      <c:pt idx="727">
                        <c:v>0.30199999999999999</c:v>
                      </c:pt>
                      <c:pt idx="728">
                        <c:v>0.3</c:v>
                      </c:pt>
                      <c:pt idx="729">
                        <c:v>0.29699999999999999</c:v>
                      </c:pt>
                      <c:pt idx="730">
                        <c:v>0.29199999999999998</c:v>
                      </c:pt>
                      <c:pt idx="731">
                        <c:v>0.28799999999999998</c:v>
                      </c:pt>
                      <c:pt idx="732">
                        <c:v>0.29699999999999999</c:v>
                      </c:pt>
                      <c:pt idx="733">
                        <c:v>0.29899999999999999</c:v>
                      </c:pt>
                      <c:pt idx="734">
                        <c:v>0.29199999999999998</c:v>
                      </c:pt>
                      <c:pt idx="735">
                        <c:v>0.29499999999999998</c:v>
                      </c:pt>
                      <c:pt idx="736">
                        <c:v>0.29299999999999998</c:v>
                      </c:pt>
                      <c:pt idx="737">
                        <c:v>0.29099999999999998</c:v>
                      </c:pt>
                      <c:pt idx="738">
                        <c:v>0.29599999999999999</c:v>
                      </c:pt>
                      <c:pt idx="739">
                        <c:v>0.29899999999999999</c:v>
                      </c:pt>
                      <c:pt idx="740">
                        <c:v>0.30099999999999999</c:v>
                      </c:pt>
                      <c:pt idx="741">
                        <c:v>0.29499999999999998</c:v>
                      </c:pt>
                      <c:pt idx="742">
                        <c:v>0.29099999999999998</c:v>
                      </c:pt>
                      <c:pt idx="743">
                        <c:v>0.30099999999999999</c:v>
                      </c:pt>
                      <c:pt idx="744">
                        <c:v>0.29699999999999999</c:v>
                      </c:pt>
                      <c:pt idx="745">
                        <c:v>0.28799999999999998</c:v>
                      </c:pt>
                      <c:pt idx="746">
                        <c:v>0.28899999999999998</c:v>
                      </c:pt>
                      <c:pt idx="747">
                        <c:v>0.29299999999999998</c:v>
                      </c:pt>
                      <c:pt idx="748">
                        <c:v>0.3</c:v>
                      </c:pt>
                      <c:pt idx="749">
                        <c:v>0.29499999999999998</c:v>
                      </c:pt>
                      <c:pt idx="750">
                        <c:v>0.3</c:v>
                      </c:pt>
                      <c:pt idx="751">
                        <c:v>0.30199999999999999</c:v>
                      </c:pt>
                      <c:pt idx="752">
                        <c:v>0.29099999999999998</c:v>
                      </c:pt>
                      <c:pt idx="753">
                        <c:v>0.3</c:v>
                      </c:pt>
                      <c:pt idx="754">
                        <c:v>0.29599999999999999</c:v>
                      </c:pt>
                      <c:pt idx="755">
                        <c:v>0.29699999999999999</c:v>
                      </c:pt>
                      <c:pt idx="756">
                        <c:v>0.29599999999999999</c:v>
                      </c:pt>
                      <c:pt idx="757">
                        <c:v>0.29699999999999999</c:v>
                      </c:pt>
                      <c:pt idx="758">
                        <c:v>0.28199999999999997</c:v>
                      </c:pt>
                      <c:pt idx="759">
                        <c:v>0.28699999999999998</c:v>
                      </c:pt>
                      <c:pt idx="760">
                        <c:v>0.29499999999999998</c:v>
                      </c:pt>
                      <c:pt idx="761">
                        <c:v>0.29099999999999998</c:v>
                      </c:pt>
                      <c:pt idx="762">
                        <c:v>0.28799999999999998</c:v>
                      </c:pt>
                      <c:pt idx="763">
                        <c:v>0.28899999999999998</c:v>
                      </c:pt>
                      <c:pt idx="764">
                        <c:v>0.29199999999999998</c:v>
                      </c:pt>
                      <c:pt idx="765">
                        <c:v>0.28899999999999998</c:v>
                      </c:pt>
                      <c:pt idx="766">
                        <c:v>0.29499999999999998</c:v>
                      </c:pt>
                      <c:pt idx="767">
                        <c:v>0.27300000000000002</c:v>
                      </c:pt>
                      <c:pt idx="768">
                        <c:v>0.29599999999999999</c:v>
                      </c:pt>
                      <c:pt idx="769">
                        <c:v>0.28299999999999997</c:v>
                      </c:pt>
                      <c:pt idx="770">
                        <c:v>0.28699999999999998</c:v>
                      </c:pt>
                      <c:pt idx="771">
                        <c:v>0.29699999999999999</c:v>
                      </c:pt>
                      <c:pt idx="772">
                        <c:v>0.29899999999999999</c:v>
                      </c:pt>
                      <c:pt idx="773">
                        <c:v>0.29499999999999998</c:v>
                      </c:pt>
                      <c:pt idx="774">
                        <c:v>0.30399999999999999</c:v>
                      </c:pt>
                      <c:pt idx="775">
                        <c:v>0.3</c:v>
                      </c:pt>
                      <c:pt idx="776">
                        <c:v>0.29599999999999999</c:v>
                      </c:pt>
                      <c:pt idx="777">
                        <c:v>0.29599999999999999</c:v>
                      </c:pt>
                      <c:pt idx="778">
                        <c:v>0.30199999999999999</c:v>
                      </c:pt>
                      <c:pt idx="779">
                        <c:v>0.3</c:v>
                      </c:pt>
                      <c:pt idx="780">
                        <c:v>0.30499999999999999</c:v>
                      </c:pt>
                      <c:pt idx="781">
                        <c:v>0.30499999999999999</c:v>
                      </c:pt>
                      <c:pt idx="782">
                        <c:v>0.29099999999999998</c:v>
                      </c:pt>
                      <c:pt idx="783">
                        <c:v>0.29599999999999999</c:v>
                      </c:pt>
                      <c:pt idx="784">
                        <c:v>0.30399999999999999</c:v>
                      </c:pt>
                      <c:pt idx="785">
                        <c:v>0.28799999999999998</c:v>
                      </c:pt>
                      <c:pt idx="786">
                        <c:v>0.29099999999999998</c:v>
                      </c:pt>
                      <c:pt idx="787">
                        <c:v>0.30499999999999999</c:v>
                      </c:pt>
                      <c:pt idx="788">
                        <c:v>0.28299999999999997</c:v>
                      </c:pt>
                      <c:pt idx="789">
                        <c:v>0.28899999999999998</c:v>
                      </c:pt>
                      <c:pt idx="790">
                        <c:v>0.28699999999999998</c:v>
                      </c:pt>
                      <c:pt idx="791">
                        <c:v>0.29199999999999998</c:v>
                      </c:pt>
                      <c:pt idx="792">
                        <c:v>0.29699999999999999</c:v>
                      </c:pt>
                      <c:pt idx="793">
                        <c:v>0.28899999999999998</c:v>
                      </c:pt>
                      <c:pt idx="794">
                        <c:v>0.29199999999999998</c:v>
                      </c:pt>
                      <c:pt idx="795">
                        <c:v>0.28899999999999998</c:v>
                      </c:pt>
                      <c:pt idx="796">
                        <c:v>0.28899999999999998</c:v>
                      </c:pt>
                      <c:pt idx="797">
                        <c:v>0.29099999999999998</c:v>
                      </c:pt>
                      <c:pt idx="798">
                        <c:v>0.28299999999999997</c:v>
                      </c:pt>
                      <c:pt idx="799">
                        <c:v>0.28599999999999998</c:v>
                      </c:pt>
                      <c:pt idx="800">
                        <c:v>0.28599999999999998</c:v>
                      </c:pt>
                      <c:pt idx="801">
                        <c:v>0.29299999999999998</c:v>
                      </c:pt>
                      <c:pt idx="802">
                        <c:v>0.29699999999999999</c:v>
                      </c:pt>
                      <c:pt idx="803">
                        <c:v>0.29599999999999999</c:v>
                      </c:pt>
                      <c:pt idx="804">
                        <c:v>0.28899999999999998</c:v>
                      </c:pt>
                      <c:pt idx="805">
                        <c:v>0.29899999999999999</c:v>
                      </c:pt>
                      <c:pt idx="806">
                        <c:v>0.28299999999999997</c:v>
                      </c:pt>
                      <c:pt idx="807">
                        <c:v>0.28899999999999998</c:v>
                      </c:pt>
                      <c:pt idx="808">
                        <c:v>0.30199999999999999</c:v>
                      </c:pt>
                      <c:pt idx="809">
                        <c:v>0.29499999999999998</c:v>
                      </c:pt>
                      <c:pt idx="810">
                        <c:v>0.29599999999999999</c:v>
                      </c:pt>
                      <c:pt idx="811">
                        <c:v>0.29899999999999999</c:v>
                      </c:pt>
                      <c:pt idx="812">
                        <c:v>0.29599999999999999</c:v>
                      </c:pt>
                      <c:pt idx="813">
                        <c:v>0.30199999999999999</c:v>
                      </c:pt>
                      <c:pt idx="814">
                        <c:v>0.29599999999999999</c:v>
                      </c:pt>
                      <c:pt idx="815">
                        <c:v>0.30199999999999999</c:v>
                      </c:pt>
                      <c:pt idx="816">
                        <c:v>0.29299999999999998</c:v>
                      </c:pt>
                      <c:pt idx="817">
                        <c:v>0.3</c:v>
                      </c:pt>
                      <c:pt idx="818">
                        <c:v>0.30499999999999999</c:v>
                      </c:pt>
                      <c:pt idx="819">
                        <c:v>0.30399999999999999</c:v>
                      </c:pt>
                      <c:pt idx="820">
                        <c:v>0.29899999999999999</c:v>
                      </c:pt>
                      <c:pt idx="821">
                        <c:v>0.30199999999999999</c:v>
                      </c:pt>
                      <c:pt idx="822">
                        <c:v>0.29899999999999999</c:v>
                      </c:pt>
                      <c:pt idx="823">
                        <c:v>0.30199999999999999</c:v>
                      </c:pt>
                      <c:pt idx="824">
                        <c:v>0.30499999999999999</c:v>
                      </c:pt>
                      <c:pt idx="825">
                        <c:v>0.312</c:v>
                      </c:pt>
                      <c:pt idx="826">
                        <c:v>0.30399999999999999</c:v>
                      </c:pt>
                      <c:pt idx="827">
                        <c:v>0.30599999999999999</c:v>
                      </c:pt>
                      <c:pt idx="828">
                        <c:v>0.30199999999999999</c:v>
                      </c:pt>
                      <c:pt idx="829">
                        <c:v>0.30099999999999999</c:v>
                      </c:pt>
                      <c:pt idx="830">
                        <c:v>0.30199999999999999</c:v>
                      </c:pt>
                      <c:pt idx="831">
                        <c:v>0.308</c:v>
                      </c:pt>
                      <c:pt idx="832">
                        <c:v>0.31</c:v>
                      </c:pt>
                      <c:pt idx="833">
                        <c:v>0.30599999999999999</c:v>
                      </c:pt>
                      <c:pt idx="834">
                        <c:v>0.30399999999999999</c:v>
                      </c:pt>
                      <c:pt idx="835">
                        <c:v>0.308</c:v>
                      </c:pt>
                      <c:pt idx="836">
                        <c:v>0.30199999999999999</c:v>
                      </c:pt>
                      <c:pt idx="837">
                        <c:v>0.309</c:v>
                      </c:pt>
                      <c:pt idx="838">
                        <c:v>0.30499999999999999</c:v>
                      </c:pt>
                      <c:pt idx="839">
                        <c:v>0.30599999999999999</c:v>
                      </c:pt>
                      <c:pt idx="840">
                        <c:v>0.312</c:v>
                      </c:pt>
                      <c:pt idx="841">
                        <c:v>0.308</c:v>
                      </c:pt>
                      <c:pt idx="842">
                        <c:v>0.31</c:v>
                      </c:pt>
                      <c:pt idx="843">
                        <c:v>0.29499999999999998</c:v>
                      </c:pt>
                      <c:pt idx="844">
                        <c:v>0.308</c:v>
                      </c:pt>
                      <c:pt idx="845">
                        <c:v>0.3</c:v>
                      </c:pt>
                      <c:pt idx="846">
                        <c:v>0.308</c:v>
                      </c:pt>
                      <c:pt idx="847">
                        <c:v>0.30499999999999999</c:v>
                      </c:pt>
                      <c:pt idx="848">
                        <c:v>0.30199999999999999</c:v>
                      </c:pt>
                      <c:pt idx="849">
                        <c:v>0.308</c:v>
                      </c:pt>
                      <c:pt idx="850">
                        <c:v>0.30499999999999999</c:v>
                      </c:pt>
                      <c:pt idx="851">
                        <c:v>0.312</c:v>
                      </c:pt>
                      <c:pt idx="852">
                        <c:v>0.29599999999999999</c:v>
                      </c:pt>
                      <c:pt idx="853">
                        <c:v>0.3</c:v>
                      </c:pt>
                      <c:pt idx="854">
                        <c:v>0.30399999999999999</c:v>
                      </c:pt>
                      <c:pt idx="855">
                        <c:v>0.30199999999999999</c:v>
                      </c:pt>
                      <c:pt idx="856">
                        <c:v>0.30599999999999999</c:v>
                      </c:pt>
                      <c:pt idx="857">
                        <c:v>0.30199999999999999</c:v>
                      </c:pt>
                      <c:pt idx="858">
                        <c:v>0.31</c:v>
                      </c:pt>
                      <c:pt idx="859">
                        <c:v>0.29599999999999999</c:v>
                      </c:pt>
                      <c:pt idx="860">
                        <c:v>0.29499999999999998</c:v>
                      </c:pt>
                      <c:pt idx="861">
                        <c:v>0.30099999999999999</c:v>
                      </c:pt>
                      <c:pt idx="862">
                        <c:v>0.30099999999999999</c:v>
                      </c:pt>
                      <c:pt idx="863">
                        <c:v>0.30499999999999999</c:v>
                      </c:pt>
                      <c:pt idx="864">
                        <c:v>0.3</c:v>
                      </c:pt>
                      <c:pt idx="865">
                        <c:v>0.30399999999999999</c:v>
                      </c:pt>
                      <c:pt idx="866">
                        <c:v>0.3</c:v>
                      </c:pt>
                      <c:pt idx="867">
                        <c:v>0.30599999999999999</c:v>
                      </c:pt>
                      <c:pt idx="868">
                        <c:v>0.30399999999999999</c:v>
                      </c:pt>
                      <c:pt idx="869">
                        <c:v>0.30599999999999999</c:v>
                      </c:pt>
                      <c:pt idx="870">
                        <c:v>0.30099999999999999</c:v>
                      </c:pt>
                      <c:pt idx="871">
                        <c:v>0.3</c:v>
                      </c:pt>
                      <c:pt idx="872">
                        <c:v>0.30199999999999999</c:v>
                      </c:pt>
                      <c:pt idx="873">
                        <c:v>0.29699999999999999</c:v>
                      </c:pt>
                      <c:pt idx="874">
                        <c:v>0.29599999999999999</c:v>
                      </c:pt>
                      <c:pt idx="875">
                        <c:v>0.3</c:v>
                      </c:pt>
                      <c:pt idx="876">
                        <c:v>0.29699999999999999</c:v>
                      </c:pt>
                      <c:pt idx="877">
                        <c:v>0.30099999999999999</c:v>
                      </c:pt>
                      <c:pt idx="878">
                        <c:v>0.29599999999999999</c:v>
                      </c:pt>
                      <c:pt idx="879">
                        <c:v>0.30399999999999999</c:v>
                      </c:pt>
                      <c:pt idx="880">
                        <c:v>0.29899999999999999</c:v>
                      </c:pt>
                      <c:pt idx="881">
                        <c:v>0.3</c:v>
                      </c:pt>
                      <c:pt idx="882">
                        <c:v>0.30499999999999999</c:v>
                      </c:pt>
                      <c:pt idx="883">
                        <c:v>0.30499999999999999</c:v>
                      </c:pt>
                      <c:pt idx="884">
                        <c:v>0.29899999999999999</c:v>
                      </c:pt>
                      <c:pt idx="885">
                        <c:v>0.29699999999999999</c:v>
                      </c:pt>
                      <c:pt idx="886">
                        <c:v>0.28299999999999997</c:v>
                      </c:pt>
                      <c:pt idx="887">
                        <c:v>0.29099999999999998</c:v>
                      </c:pt>
                      <c:pt idx="888">
                        <c:v>0.29099999999999998</c:v>
                      </c:pt>
                      <c:pt idx="889">
                        <c:v>0.28899999999999998</c:v>
                      </c:pt>
                      <c:pt idx="890">
                        <c:v>0.29299999999999998</c:v>
                      </c:pt>
                      <c:pt idx="891">
                        <c:v>0.28899999999999998</c:v>
                      </c:pt>
                      <c:pt idx="892">
                        <c:v>0.28899999999999998</c:v>
                      </c:pt>
                      <c:pt idx="893">
                        <c:v>0.28799999999999998</c:v>
                      </c:pt>
                      <c:pt idx="894">
                        <c:v>0.28399999999999997</c:v>
                      </c:pt>
                      <c:pt idx="895">
                        <c:v>0.29599999999999999</c:v>
                      </c:pt>
                      <c:pt idx="896">
                        <c:v>0.3</c:v>
                      </c:pt>
                      <c:pt idx="897">
                        <c:v>0.29199999999999998</c:v>
                      </c:pt>
                      <c:pt idx="898">
                        <c:v>0.28799999999999998</c:v>
                      </c:pt>
                      <c:pt idx="899">
                        <c:v>0.29599999999999999</c:v>
                      </c:pt>
                      <c:pt idx="900">
                        <c:v>0.28299999999999997</c:v>
                      </c:pt>
                      <c:pt idx="901">
                        <c:v>0.29099999999999998</c:v>
                      </c:pt>
                      <c:pt idx="902">
                        <c:v>0.28599999999999998</c:v>
                      </c:pt>
                      <c:pt idx="903">
                        <c:v>0.23699999999999999</c:v>
                      </c:pt>
                      <c:pt idx="904">
                        <c:v>0.13300000000000001</c:v>
                      </c:pt>
                      <c:pt idx="905">
                        <c:v>0.17799999999999999</c:v>
                      </c:pt>
                      <c:pt idx="906">
                        <c:v>0.20499999999999999</c:v>
                      </c:pt>
                      <c:pt idx="907">
                        <c:v>0.26200000000000001</c:v>
                      </c:pt>
                      <c:pt idx="908">
                        <c:v>0.28899999999999998</c:v>
                      </c:pt>
                      <c:pt idx="909">
                        <c:v>0.29899999999999999</c:v>
                      </c:pt>
                      <c:pt idx="910">
                        <c:v>0.28399999999999997</c:v>
                      </c:pt>
                      <c:pt idx="911">
                        <c:v>0.30199999999999999</c:v>
                      </c:pt>
                      <c:pt idx="912">
                        <c:v>0.252</c:v>
                      </c:pt>
                      <c:pt idx="913">
                        <c:v>0.29199999999999998</c:v>
                      </c:pt>
                      <c:pt idx="914">
                        <c:v>0.27500000000000002</c:v>
                      </c:pt>
                      <c:pt idx="915">
                        <c:v>0.28599999999999998</c:v>
                      </c:pt>
                      <c:pt idx="916">
                        <c:v>0.28299999999999997</c:v>
                      </c:pt>
                      <c:pt idx="917">
                        <c:v>0.308</c:v>
                      </c:pt>
                      <c:pt idx="918">
                        <c:v>0.309</c:v>
                      </c:pt>
                      <c:pt idx="919">
                        <c:v>0.28899999999999998</c:v>
                      </c:pt>
                      <c:pt idx="920">
                        <c:v>0.308</c:v>
                      </c:pt>
                      <c:pt idx="921">
                        <c:v>0.30499999999999999</c:v>
                      </c:pt>
                      <c:pt idx="922">
                        <c:v>0.28799999999999998</c:v>
                      </c:pt>
                      <c:pt idx="923">
                        <c:v>0.28299999999999997</c:v>
                      </c:pt>
                      <c:pt idx="924">
                        <c:v>0.29499999999999998</c:v>
                      </c:pt>
                      <c:pt idx="925">
                        <c:v>0.28599999999999998</c:v>
                      </c:pt>
                      <c:pt idx="926">
                        <c:v>0.30099999999999999</c:v>
                      </c:pt>
                      <c:pt idx="927">
                        <c:v>0.29599999999999999</c:v>
                      </c:pt>
                      <c:pt idx="928">
                        <c:v>0.30499999999999999</c:v>
                      </c:pt>
                      <c:pt idx="929">
                        <c:v>0.3</c:v>
                      </c:pt>
                      <c:pt idx="930">
                        <c:v>0.30599999999999999</c:v>
                      </c:pt>
                      <c:pt idx="931">
                        <c:v>0.30399999999999999</c:v>
                      </c:pt>
                      <c:pt idx="932">
                        <c:v>0.30099999999999999</c:v>
                      </c:pt>
                      <c:pt idx="933">
                        <c:v>0.30199999999999999</c:v>
                      </c:pt>
                      <c:pt idx="934">
                        <c:v>0.30399999999999999</c:v>
                      </c:pt>
                      <c:pt idx="935">
                        <c:v>0.30499999999999999</c:v>
                      </c:pt>
                      <c:pt idx="936">
                        <c:v>0.29499999999999998</c:v>
                      </c:pt>
                      <c:pt idx="937">
                        <c:v>0.308</c:v>
                      </c:pt>
                      <c:pt idx="938">
                        <c:v>0.30499999999999999</c:v>
                      </c:pt>
                      <c:pt idx="939">
                        <c:v>0.3</c:v>
                      </c:pt>
                      <c:pt idx="940">
                        <c:v>0.30599999999999999</c:v>
                      </c:pt>
                      <c:pt idx="941">
                        <c:v>0.30399999999999999</c:v>
                      </c:pt>
                      <c:pt idx="942">
                        <c:v>0.29599999999999999</c:v>
                      </c:pt>
                      <c:pt idx="943">
                        <c:v>0.30099999999999999</c:v>
                      </c:pt>
                      <c:pt idx="944">
                        <c:v>0.308</c:v>
                      </c:pt>
                      <c:pt idx="945">
                        <c:v>0.31</c:v>
                      </c:pt>
                      <c:pt idx="946">
                        <c:v>0.308</c:v>
                      </c:pt>
                      <c:pt idx="947">
                        <c:v>0.30599999999999999</c:v>
                      </c:pt>
                      <c:pt idx="948">
                        <c:v>0.3</c:v>
                      </c:pt>
                      <c:pt idx="949">
                        <c:v>0.30399999999999999</c:v>
                      </c:pt>
                      <c:pt idx="950">
                        <c:v>0.3</c:v>
                      </c:pt>
                      <c:pt idx="951">
                        <c:v>0.29899999999999999</c:v>
                      </c:pt>
                      <c:pt idx="952">
                        <c:v>0.312</c:v>
                      </c:pt>
                      <c:pt idx="953">
                        <c:v>0.30599999999999999</c:v>
                      </c:pt>
                      <c:pt idx="954">
                        <c:v>0.309</c:v>
                      </c:pt>
                      <c:pt idx="955">
                        <c:v>0.30099999999999999</c:v>
                      </c:pt>
                      <c:pt idx="956">
                        <c:v>0.30199999999999999</c:v>
                      </c:pt>
                      <c:pt idx="957">
                        <c:v>0.309</c:v>
                      </c:pt>
                      <c:pt idx="958">
                        <c:v>0.30499999999999999</c:v>
                      </c:pt>
                      <c:pt idx="959">
                        <c:v>0.30199999999999999</c:v>
                      </c:pt>
                      <c:pt idx="960">
                        <c:v>0.30599999999999999</c:v>
                      </c:pt>
                      <c:pt idx="961">
                        <c:v>0.30499999999999999</c:v>
                      </c:pt>
                      <c:pt idx="962">
                        <c:v>0.30099999999999999</c:v>
                      </c:pt>
                      <c:pt idx="963">
                        <c:v>0.30099999999999999</c:v>
                      </c:pt>
                      <c:pt idx="964">
                        <c:v>0.308</c:v>
                      </c:pt>
                      <c:pt idx="965">
                        <c:v>0.3</c:v>
                      </c:pt>
                      <c:pt idx="966">
                        <c:v>0.30199999999999999</c:v>
                      </c:pt>
                      <c:pt idx="967">
                        <c:v>0.30499999999999999</c:v>
                      </c:pt>
                      <c:pt idx="968">
                        <c:v>0.30499999999999999</c:v>
                      </c:pt>
                      <c:pt idx="969">
                        <c:v>0.30399999999999999</c:v>
                      </c:pt>
                      <c:pt idx="970">
                        <c:v>0.30099999999999999</c:v>
                      </c:pt>
                      <c:pt idx="971">
                        <c:v>0.30599999999999999</c:v>
                      </c:pt>
                      <c:pt idx="972">
                        <c:v>0.30199999999999999</c:v>
                      </c:pt>
                      <c:pt idx="973">
                        <c:v>0.309</c:v>
                      </c:pt>
                      <c:pt idx="974">
                        <c:v>0.308</c:v>
                      </c:pt>
                      <c:pt idx="975">
                        <c:v>0.30499999999999999</c:v>
                      </c:pt>
                      <c:pt idx="976">
                        <c:v>0.30599999999999999</c:v>
                      </c:pt>
                      <c:pt idx="977">
                        <c:v>0.315</c:v>
                      </c:pt>
                      <c:pt idx="978">
                        <c:v>0.308</c:v>
                      </c:pt>
                      <c:pt idx="979">
                        <c:v>0.30499999999999999</c:v>
                      </c:pt>
                      <c:pt idx="980">
                        <c:v>0.30099999999999999</c:v>
                      </c:pt>
                      <c:pt idx="981">
                        <c:v>0.308</c:v>
                      </c:pt>
                      <c:pt idx="982">
                        <c:v>0.29699999999999999</c:v>
                      </c:pt>
                      <c:pt idx="983">
                        <c:v>0.3</c:v>
                      </c:pt>
                      <c:pt idx="984">
                        <c:v>0.30499999999999999</c:v>
                      </c:pt>
                      <c:pt idx="985">
                        <c:v>0.30199999999999999</c:v>
                      </c:pt>
                      <c:pt idx="986">
                        <c:v>0.309</c:v>
                      </c:pt>
                      <c:pt idx="987">
                        <c:v>0.30499999999999999</c:v>
                      </c:pt>
                      <c:pt idx="988">
                        <c:v>0.309</c:v>
                      </c:pt>
                      <c:pt idx="989">
                        <c:v>0.3</c:v>
                      </c:pt>
                      <c:pt idx="990">
                        <c:v>0.30599999999999999</c:v>
                      </c:pt>
                      <c:pt idx="991">
                        <c:v>0.30199999999999999</c:v>
                      </c:pt>
                      <c:pt idx="992">
                        <c:v>0.30499999999999999</c:v>
                      </c:pt>
                      <c:pt idx="993">
                        <c:v>0.30599999999999999</c:v>
                      </c:pt>
                      <c:pt idx="994">
                        <c:v>0.30399999999999999</c:v>
                      </c:pt>
                      <c:pt idx="995">
                        <c:v>0.312</c:v>
                      </c:pt>
                      <c:pt idx="996">
                        <c:v>0.30599999999999999</c:v>
                      </c:pt>
                      <c:pt idx="997">
                        <c:v>0.30599999999999999</c:v>
                      </c:pt>
                      <c:pt idx="998">
                        <c:v>0.29899999999999999</c:v>
                      </c:pt>
                      <c:pt idx="999">
                        <c:v>0.30499999999999999</c:v>
                      </c:pt>
                      <c:pt idx="1000">
                        <c:v>0.30199999999999999</c:v>
                      </c:pt>
                      <c:pt idx="1001">
                        <c:v>0.30499999999999999</c:v>
                      </c:pt>
                      <c:pt idx="1002">
                        <c:v>0.30599999999999999</c:v>
                      </c:pt>
                      <c:pt idx="1003">
                        <c:v>0.30399999999999999</c:v>
                      </c:pt>
                      <c:pt idx="1004">
                        <c:v>0.3</c:v>
                      </c:pt>
                      <c:pt idx="1005">
                        <c:v>0.3</c:v>
                      </c:pt>
                      <c:pt idx="1006">
                        <c:v>0.28799999999999998</c:v>
                      </c:pt>
                      <c:pt idx="1007">
                        <c:v>0.27600000000000002</c:v>
                      </c:pt>
                      <c:pt idx="1008">
                        <c:v>0.24399999999999999</c:v>
                      </c:pt>
                      <c:pt idx="1009">
                        <c:v>0.30199999999999999</c:v>
                      </c:pt>
                      <c:pt idx="1010">
                        <c:v>0.27800000000000002</c:v>
                      </c:pt>
                      <c:pt idx="1011">
                        <c:v>0.28799999999999998</c:v>
                      </c:pt>
                      <c:pt idx="1012">
                        <c:v>0.29599999999999999</c:v>
                      </c:pt>
                      <c:pt idx="1013">
                        <c:v>0.30199999999999999</c:v>
                      </c:pt>
                      <c:pt idx="1014">
                        <c:v>0.27400000000000002</c:v>
                      </c:pt>
                      <c:pt idx="1015">
                        <c:v>0.30599999999999999</c:v>
                      </c:pt>
                      <c:pt idx="1016">
                        <c:v>0.27900000000000003</c:v>
                      </c:pt>
                      <c:pt idx="1017">
                        <c:v>0.28399999999999997</c:v>
                      </c:pt>
                      <c:pt idx="1018">
                        <c:v>0.3</c:v>
                      </c:pt>
                      <c:pt idx="1019">
                        <c:v>0.29899999999999999</c:v>
                      </c:pt>
                      <c:pt idx="1020">
                        <c:v>0.30399999999999999</c:v>
                      </c:pt>
                      <c:pt idx="1021">
                        <c:v>0.3</c:v>
                      </c:pt>
                      <c:pt idx="1022">
                        <c:v>0.28399999999999997</c:v>
                      </c:pt>
                      <c:pt idx="1023">
                        <c:v>0.28699999999999998</c:v>
                      </c:pt>
                      <c:pt idx="1024">
                        <c:v>0.28399999999999997</c:v>
                      </c:pt>
                      <c:pt idx="1025">
                        <c:v>0.30499999999999999</c:v>
                      </c:pt>
                      <c:pt idx="1026">
                        <c:v>0.30199999999999999</c:v>
                      </c:pt>
                      <c:pt idx="1027">
                        <c:v>0.308</c:v>
                      </c:pt>
                      <c:pt idx="1028">
                        <c:v>0.308</c:v>
                      </c:pt>
                      <c:pt idx="1029">
                        <c:v>0.29499999999999998</c:v>
                      </c:pt>
                      <c:pt idx="1030">
                        <c:v>0.30099999999999999</c:v>
                      </c:pt>
                      <c:pt idx="1031">
                        <c:v>0.30199999999999999</c:v>
                      </c:pt>
                      <c:pt idx="1032">
                        <c:v>0.29899999999999999</c:v>
                      </c:pt>
                      <c:pt idx="1033">
                        <c:v>0.30499999999999999</c:v>
                      </c:pt>
                      <c:pt idx="1034">
                        <c:v>0.31</c:v>
                      </c:pt>
                      <c:pt idx="1035">
                        <c:v>0.30099999999999999</c:v>
                      </c:pt>
                      <c:pt idx="1036">
                        <c:v>0.31</c:v>
                      </c:pt>
                      <c:pt idx="1037">
                        <c:v>0.29599999999999999</c:v>
                      </c:pt>
                      <c:pt idx="1038">
                        <c:v>0.29899999999999999</c:v>
                      </c:pt>
                      <c:pt idx="1039">
                        <c:v>0.30499999999999999</c:v>
                      </c:pt>
                      <c:pt idx="1040">
                        <c:v>0.308</c:v>
                      </c:pt>
                      <c:pt idx="1041">
                        <c:v>0.29899999999999999</c:v>
                      </c:pt>
                      <c:pt idx="1042">
                        <c:v>0.30099999999999999</c:v>
                      </c:pt>
                      <c:pt idx="1043">
                        <c:v>0.30499999999999999</c:v>
                      </c:pt>
                      <c:pt idx="1044">
                        <c:v>0.3</c:v>
                      </c:pt>
                      <c:pt idx="1045">
                        <c:v>0.30599999999999999</c:v>
                      </c:pt>
                      <c:pt idx="1046">
                        <c:v>0.30199999999999999</c:v>
                      </c:pt>
                      <c:pt idx="1047">
                        <c:v>0.30199999999999999</c:v>
                      </c:pt>
                      <c:pt idx="1048">
                        <c:v>0.30499999999999999</c:v>
                      </c:pt>
                      <c:pt idx="1049">
                        <c:v>0.30199999999999999</c:v>
                      </c:pt>
                      <c:pt idx="1050">
                        <c:v>0.30499999999999999</c:v>
                      </c:pt>
                      <c:pt idx="1051">
                        <c:v>0.30099999999999999</c:v>
                      </c:pt>
                      <c:pt idx="1052">
                        <c:v>0.29899999999999999</c:v>
                      </c:pt>
                      <c:pt idx="1053">
                        <c:v>0.3</c:v>
                      </c:pt>
                      <c:pt idx="1054">
                        <c:v>0.29699999999999999</c:v>
                      </c:pt>
                      <c:pt idx="1055">
                        <c:v>0.31</c:v>
                      </c:pt>
                      <c:pt idx="1056">
                        <c:v>0.30199999999999999</c:v>
                      </c:pt>
                      <c:pt idx="1057">
                        <c:v>0.30399999999999999</c:v>
                      </c:pt>
                      <c:pt idx="1058">
                        <c:v>0.30399999999999999</c:v>
                      </c:pt>
                      <c:pt idx="1059">
                        <c:v>0.30599999999999999</c:v>
                      </c:pt>
                      <c:pt idx="1060">
                        <c:v>0.29599999999999999</c:v>
                      </c:pt>
                      <c:pt idx="1061">
                        <c:v>0.29599999999999999</c:v>
                      </c:pt>
                      <c:pt idx="1062">
                        <c:v>0.28799999999999998</c:v>
                      </c:pt>
                      <c:pt idx="1063">
                        <c:v>0.29199999999999998</c:v>
                      </c:pt>
                      <c:pt idx="1064">
                        <c:v>0.3</c:v>
                      </c:pt>
                      <c:pt idx="1065">
                        <c:v>0.30099999999999999</c:v>
                      </c:pt>
                      <c:pt idx="1066">
                        <c:v>0.30099999999999999</c:v>
                      </c:pt>
                      <c:pt idx="1067">
                        <c:v>0.30599999999999999</c:v>
                      </c:pt>
                      <c:pt idx="1068">
                        <c:v>0.30099999999999999</c:v>
                      </c:pt>
                      <c:pt idx="1069">
                        <c:v>0.29499999999999998</c:v>
                      </c:pt>
                      <c:pt idx="1070">
                        <c:v>0.30599999999999999</c:v>
                      </c:pt>
                      <c:pt idx="1071">
                        <c:v>0.29599999999999999</c:v>
                      </c:pt>
                      <c:pt idx="1072">
                        <c:v>0.30499999999999999</c:v>
                      </c:pt>
                      <c:pt idx="1073">
                        <c:v>0.30599999999999999</c:v>
                      </c:pt>
                      <c:pt idx="1074">
                        <c:v>0.30399999999999999</c:v>
                      </c:pt>
                      <c:pt idx="1075">
                        <c:v>0.29699999999999999</c:v>
                      </c:pt>
                      <c:pt idx="1076">
                        <c:v>0.30199999999999999</c:v>
                      </c:pt>
                      <c:pt idx="1077">
                        <c:v>0.31</c:v>
                      </c:pt>
                      <c:pt idx="1078">
                        <c:v>0.3</c:v>
                      </c:pt>
                      <c:pt idx="1079">
                        <c:v>0.30499999999999999</c:v>
                      </c:pt>
                      <c:pt idx="1080">
                        <c:v>0.31</c:v>
                      </c:pt>
                      <c:pt idx="1081">
                        <c:v>0.30199999999999999</c:v>
                      </c:pt>
                      <c:pt idx="1082">
                        <c:v>0.30099999999999999</c:v>
                      </c:pt>
                      <c:pt idx="1083">
                        <c:v>0.29299999999999998</c:v>
                      </c:pt>
                      <c:pt idx="1084">
                        <c:v>0.29699999999999999</c:v>
                      </c:pt>
                      <c:pt idx="1085">
                        <c:v>0.30099999999999999</c:v>
                      </c:pt>
                      <c:pt idx="1086">
                        <c:v>0.30499999999999999</c:v>
                      </c:pt>
                      <c:pt idx="1087">
                        <c:v>0.30199999999999999</c:v>
                      </c:pt>
                      <c:pt idx="1088">
                        <c:v>0.30499999999999999</c:v>
                      </c:pt>
                      <c:pt idx="1089">
                        <c:v>0.30199999999999999</c:v>
                      </c:pt>
                      <c:pt idx="1090">
                        <c:v>0.30499999999999999</c:v>
                      </c:pt>
                      <c:pt idx="1091">
                        <c:v>0.30199999999999999</c:v>
                      </c:pt>
                      <c:pt idx="1092">
                        <c:v>0.30599999999999999</c:v>
                      </c:pt>
                      <c:pt idx="1093">
                        <c:v>0.29899999999999999</c:v>
                      </c:pt>
                      <c:pt idx="1094">
                        <c:v>0.30099999999999999</c:v>
                      </c:pt>
                      <c:pt idx="1095">
                        <c:v>0.31</c:v>
                      </c:pt>
                      <c:pt idx="1096">
                        <c:v>0.30199999999999999</c:v>
                      </c:pt>
                      <c:pt idx="1097">
                        <c:v>0.31</c:v>
                      </c:pt>
                      <c:pt idx="1098">
                        <c:v>0.31</c:v>
                      </c:pt>
                      <c:pt idx="1099">
                        <c:v>0.30499999999999999</c:v>
                      </c:pt>
                      <c:pt idx="1100">
                        <c:v>0.3</c:v>
                      </c:pt>
                      <c:pt idx="1101">
                        <c:v>0.30199999999999999</c:v>
                      </c:pt>
                      <c:pt idx="1102">
                        <c:v>0.30599999999999999</c:v>
                      </c:pt>
                      <c:pt idx="1103">
                        <c:v>0.312</c:v>
                      </c:pt>
                      <c:pt idx="1104">
                        <c:v>0.30499999999999999</c:v>
                      </c:pt>
                      <c:pt idx="1105">
                        <c:v>0.29699999999999999</c:v>
                      </c:pt>
                      <c:pt idx="1106">
                        <c:v>0.30599999999999999</c:v>
                      </c:pt>
                      <c:pt idx="1107">
                        <c:v>0.30499999999999999</c:v>
                      </c:pt>
                      <c:pt idx="1108">
                        <c:v>0.30099999999999999</c:v>
                      </c:pt>
                      <c:pt idx="1109">
                        <c:v>0.308</c:v>
                      </c:pt>
                      <c:pt idx="1110">
                        <c:v>0.309</c:v>
                      </c:pt>
                      <c:pt idx="1111">
                        <c:v>0.29599999999999999</c:v>
                      </c:pt>
                      <c:pt idx="1112">
                        <c:v>0.29499999999999998</c:v>
                      </c:pt>
                      <c:pt idx="1113">
                        <c:v>0.30499999999999999</c:v>
                      </c:pt>
                      <c:pt idx="1114">
                        <c:v>0.308</c:v>
                      </c:pt>
                      <c:pt idx="1115">
                        <c:v>0.3</c:v>
                      </c:pt>
                      <c:pt idx="1116">
                        <c:v>0.308</c:v>
                      </c:pt>
                      <c:pt idx="1117">
                        <c:v>0.29599999999999999</c:v>
                      </c:pt>
                      <c:pt idx="1118">
                        <c:v>0.29499999999999998</c:v>
                      </c:pt>
                      <c:pt idx="1119">
                        <c:v>0.30199999999999999</c:v>
                      </c:pt>
                      <c:pt idx="1120">
                        <c:v>0.30399999999999999</c:v>
                      </c:pt>
                      <c:pt idx="1121">
                        <c:v>0.30599999999999999</c:v>
                      </c:pt>
                      <c:pt idx="1122">
                        <c:v>0.30599999999999999</c:v>
                      </c:pt>
                      <c:pt idx="1123">
                        <c:v>0.30199999999999999</c:v>
                      </c:pt>
                      <c:pt idx="1124">
                        <c:v>0.30599999999999999</c:v>
                      </c:pt>
                      <c:pt idx="1125">
                        <c:v>0.309</c:v>
                      </c:pt>
                      <c:pt idx="1126">
                        <c:v>0.29899999999999999</c:v>
                      </c:pt>
                      <c:pt idx="1127">
                        <c:v>0.30199999999999999</c:v>
                      </c:pt>
                      <c:pt idx="1128">
                        <c:v>0.30599999999999999</c:v>
                      </c:pt>
                      <c:pt idx="1129">
                        <c:v>0.30099999999999999</c:v>
                      </c:pt>
                      <c:pt idx="1130">
                        <c:v>0.30499999999999999</c:v>
                      </c:pt>
                      <c:pt idx="1131">
                        <c:v>0.3</c:v>
                      </c:pt>
                      <c:pt idx="1132">
                        <c:v>0.30599999999999999</c:v>
                      </c:pt>
                      <c:pt idx="1133">
                        <c:v>0.3</c:v>
                      </c:pt>
                      <c:pt idx="1134">
                        <c:v>0.29899999999999999</c:v>
                      </c:pt>
                    </c:numCache>
                  </c:numRef>
                </c:yVal>
                <c:smooth val="1"/>
                <c:extLst>
                  <c:ext xmlns:c16="http://schemas.microsoft.com/office/drawing/2014/chart" uri="{C3380CC4-5D6E-409C-BE32-E72D297353CC}">
                    <c16:uniqueId val="{00000007-BF91-4EC6-922A-A880070E7141}"/>
                  </c:ext>
                </c:extLst>
              </c15:ser>
            </c15:filteredScatterSeries>
          </c:ext>
        </c:extLst>
      </c:scatterChart>
      <c:valAx>
        <c:axId val="256399232"/>
        <c:scaling>
          <c:orientation val="minMax"/>
          <c:max val="20"/>
          <c:min val="12"/>
        </c:scaling>
        <c:delete val="1"/>
        <c:axPos val="b"/>
        <c:numFmt formatCode="0" sourceLinked="0"/>
        <c:majorTickMark val="out"/>
        <c:minorTickMark val="none"/>
        <c:tickLblPos val="nextTo"/>
        <c:crossAx val="256400768"/>
        <c:crossesAt val="-80"/>
        <c:crossBetween val="midCat"/>
        <c:majorUnit val="2"/>
      </c:valAx>
      <c:valAx>
        <c:axId val="256400768"/>
        <c:scaling>
          <c:orientation val="minMax"/>
          <c:max val="0"/>
          <c:min val="-5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j-lt"/>
                    <a:ea typeface="+mn-ea"/>
                    <a:cs typeface="+mn-cs"/>
                  </a:defRPr>
                </a:pPr>
                <a:r>
                  <a:rPr lang="en-US" sz="1600">
                    <a:solidFill>
                      <a:schemeClr val="tx1"/>
                    </a:solidFill>
                    <a:latin typeface="+mj-lt"/>
                  </a:rPr>
                  <a:t>Temp. /</a:t>
                </a:r>
                <a:r>
                  <a:rPr lang="en-US" sz="1600" baseline="30000">
                    <a:solidFill>
                      <a:schemeClr val="tx1"/>
                    </a:solidFill>
                    <a:latin typeface="+mj-lt"/>
                  </a:rPr>
                  <a:t>o</a:t>
                </a:r>
                <a:r>
                  <a:rPr lang="en-US" sz="1600">
                    <a:solidFill>
                      <a:schemeClr val="tx1"/>
                    </a:solidFill>
                    <a:latin typeface="+mj-lt"/>
                  </a:rPr>
                  <a:t>C</a:t>
                </a:r>
              </a:p>
            </c:rich>
          </c:tx>
          <c:layout>
            <c:manualLayout>
              <c:xMode val="edge"/>
              <c:yMode val="edge"/>
              <c:x val="4.4546343258976634E-2"/>
              <c:y val="0.18604125723953926"/>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56399232"/>
        <c:crosses val="autoZero"/>
        <c:crossBetween val="midCat"/>
        <c:majorUnit val="20"/>
      </c:valAx>
      <c:valAx>
        <c:axId val="256402944"/>
        <c:scaling>
          <c:orientation val="minMax"/>
          <c:max val="3"/>
        </c:scaling>
        <c:delete val="1"/>
        <c:axPos val="r"/>
        <c:numFmt formatCode="#,##0.0" sourceLinked="0"/>
        <c:majorTickMark val="out"/>
        <c:minorTickMark val="none"/>
        <c:tickLblPos val="nextTo"/>
        <c:crossAx val="256404480"/>
        <c:crosses val="max"/>
        <c:crossBetween val="midCat"/>
      </c:valAx>
      <c:valAx>
        <c:axId val="256404480"/>
        <c:scaling>
          <c:orientation val="minMax"/>
        </c:scaling>
        <c:delete val="1"/>
        <c:axPos val="b"/>
        <c:numFmt formatCode="General" sourceLinked="1"/>
        <c:majorTickMark val="out"/>
        <c:minorTickMark val="none"/>
        <c:tickLblPos val="nextTo"/>
        <c:crossAx val="256402944"/>
        <c:crosses val="autoZero"/>
        <c:crossBetween val="midCat"/>
      </c:valAx>
    </c:plotArea>
    <c:legend>
      <c:legendPos val="r"/>
      <c:layout>
        <c:manualLayout>
          <c:xMode val="edge"/>
          <c:yMode val="edge"/>
          <c:x val="0.55365492533174543"/>
          <c:y val="0.28238224767358622"/>
          <c:w val="0.43136995170672948"/>
          <c:h val="0.56102036832172841"/>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solidFill>
      <a:srgbClr val="FFD5B9"/>
    </a:solidFill>
    <a:ln>
      <a:noFill/>
    </a:ln>
  </c:spPr>
  <c:txPr>
    <a:bodyPr/>
    <a:lstStyle/>
    <a:p>
      <a:pPr>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231975656803145"/>
          <c:y val="0.41394764464099693"/>
          <c:w val="0.76319666772422667"/>
          <c:h val="0.46039501600793353"/>
        </c:manualLayout>
      </c:layout>
      <c:scatterChart>
        <c:scatterStyle val="smoothMarker"/>
        <c:varyColors val="0"/>
        <c:ser>
          <c:idx val="0"/>
          <c:order val="0"/>
          <c:tx>
            <c:strRef>
              <c:f>'TVIS spectrum'!$K$2:$M$2</c:f>
              <c:strCache>
                <c:ptCount val="1"/>
                <c:pt idx="0">
                  <c:v>Time 94 min</c:v>
                </c:pt>
              </c:strCache>
            </c:strRef>
          </c:tx>
          <c:spPr>
            <a:ln w="15875" cap="rnd">
              <a:solidFill>
                <a:srgbClr val="00B0F0"/>
              </a:solidFill>
              <a:round/>
            </a:ln>
            <a:effectLst/>
          </c:spPr>
          <c:marker>
            <c:symbol val="none"/>
          </c:marker>
          <c:xVal>
            <c:numRef>
              <c:f>'TVIS spectrum'!$L$6:$L$56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spectrum'!$O$6:$O$56</c:f>
              <c:numCache>
                <c:formatCode>General</c:formatCode>
                <c:ptCount val="51"/>
                <c:pt idx="0">
                  <c:v>1.3731200000000001E-2</c:v>
                </c:pt>
                <c:pt idx="1">
                  <c:v>1.7927400000000003E-2</c:v>
                </c:pt>
                <c:pt idx="2">
                  <c:v>2.0119499999999992E-2</c:v>
                </c:pt>
                <c:pt idx="3">
                  <c:v>2.3019700000000001E-2</c:v>
                </c:pt>
                <c:pt idx="4">
                  <c:v>3.3071400000000001E-2</c:v>
                </c:pt>
                <c:pt idx="5">
                  <c:v>3.9597500000000001E-2</c:v>
                </c:pt>
                <c:pt idx="6">
                  <c:v>5.0916800000000019E-2</c:v>
                </c:pt>
                <c:pt idx="7">
                  <c:v>7.070060000000003E-2</c:v>
                </c:pt>
                <c:pt idx="8">
                  <c:v>9.2400800000000005E-2</c:v>
                </c:pt>
                <c:pt idx="9">
                  <c:v>0.11839100000000002</c:v>
                </c:pt>
                <c:pt idx="10">
                  <c:v>0.15751600000000007</c:v>
                </c:pt>
                <c:pt idx="11">
                  <c:v>0.20341100000000006</c:v>
                </c:pt>
                <c:pt idx="12">
                  <c:v>0.26427400000000001</c:v>
                </c:pt>
                <c:pt idx="13">
                  <c:v>0.34056500000000001</c:v>
                </c:pt>
                <c:pt idx="14">
                  <c:v>0.43851600000000013</c:v>
                </c:pt>
                <c:pt idx="15">
                  <c:v>0.551319</c:v>
                </c:pt>
                <c:pt idx="16">
                  <c:v>0.67313900000000026</c:v>
                </c:pt>
                <c:pt idx="17">
                  <c:v>0.78744700000000001</c:v>
                </c:pt>
                <c:pt idx="18">
                  <c:v>0.87791000000000019</c:v>
                </c:pt>
                <c:pt idx="19">
                  <c:v>0.9275819999999998</c:v>
                </c:pt>
                <c:pt idx="20">
                  <c:v>0.93169000000000024</c:v>
                </c:pt>
                <c:pt idx="21">
                  <c:v>0.89759299999999975</c:v>
                </c:pt>
                <c:pt idx="22">
                  <c:v>0.83915399999999996</c:v>
                </c:pt>
                <c:pt idx="23">
                  <c:v>0.77010500000000026</c:v>
                </c:pt>
                <c:pt idx="24">
                  <c:v>0.70191800000000004</c:v>
                </c:pt>
                <c:pt idx="25">
                  <c:v>0.63910000000000022</c:v>
                </c:pt>
                <c:pt idx="26">
                  <c:v>0.58186899999999975</c:v>
                </c:pt>
                <c:pt idx="27">
                  <c:v>0.52892300000000003</c:v>
                </c:pt>
                <c:pt idx="28">
                  <c:v>0.47848200000000013</c:v>
                </c:pt>
                <c:pt idx="29">
                  <c:v>0.42992200000000025</c:v>
                </c:pt>
                <c:pt idx="30">
                  <c:v>0.38264300000000001</c:v>
                </c:pt>
                <c:pt idx="31">
                  <c:v>0.33749600000000013</c:v>
                </c:pt>
                <c:pt idx="32">
                  <c:v>0.29582300000000011</c:v>
                </c:pt>
                <c:pt idx="33">
                  <c:v>0.2586730000000001</c:v>
                </c:pt>
                <c:pt idx="34">
                  <c:v>0.22658500000000001</c:v>
                </c:pt>
                <c:pt idx="35">
                  <c:v>0.20266300000000001</c:v>
                </c:pt>
                <c:pt idx="36">
                  <c:v>0.18170400000000006</c:v>
                </c:pt>
                <c:pt idx="37">
                  <c:v>0.16766999999999999</c:v>
                </c:pt>
                <c:pt idx="38">
                  <c:v>0.15365300000000001</c:v>
                </c:pt>
                <c:pt idx="39">
                  <c:v>0.14590300000000006</c:v>
                </c:pt>
                <c:pt idx="40">
                  <c:v>0.14077700000000001</c:v>
                </c:pt>
                <c:pt idx="41">
                  <c:v>0.13726500000000005</c:v>
                </c:pt>
                <c:pt idx="42">
                  <c:v>0.13846400000000006</c:v>
                </c:pt>
                <c:pt idx="43">
                  <c:v>0.14145500000000005</c:v>
                </c:pt>
                <c:pt idx="44">
                  <c:v>0.14370500000000005</c:v>
                </c:pt>
                <c:pt idx="45">
                  <c:v>0.14548600000000006</c:v>
                </c:pt>
                <c:pt idx="46">
                  <c:v>0.14910999999999999</c:v>
                </c:pt>
                <c:pt idx="47">
                  <c:v>0.15071400000000004</c:v>
                </c:pt>
                <c:pt idx="48">
                  <c:v>0.15123400000000006</c:v>
                </c:pt>
                <c:pt idx="49">
                  <c:v>0.14924400000000007</c:v>
                </c:pt>
                <c:pt idx="50">
                  <c:v>0.141129</c:v>
                </c:pt>
              </c:numCache>
            </c:numRef>
          </c:yVal>
          <c:smooth val="1"/>
          <c:extLst>
            <c:ext xmlns:c16="http://schemas.microsoft.com/office/drawing/2014/chart" uri="{C3380CC4-5D6E-409C-BE32-E72D297353CC}">
              <c16:uniqueId val="{00000000-F704-4CC3-AD03-CC0081718432}"/>
            </c:ext>
          </c:extLst>
        </c:ser>
        <c:ser>
          <c:idx val="2"/>
          <c:order val="1"/>
          <c:tx>
            <c:strRef>
              <c:f>'TVIS spectrum'!$U$2:$W$2</c:f>
              <c:strCache>
                <c:ptCount val="1"/>
                <c:pt idx="0">
                  <c:v>Time 98 min</c:v>
                </c:pt>
              </c:strCache>
            </c:strRef>
          </c:tx>
          <c:spPr>
            <a:ln w="15875" cap="rnd">
              <a:solidFill>
                <a:srgbClr val="C00000"/>
              </a:solidFill>
              <a:round/>
            </a:ln>
            <a:effectLst/>
          </c:spPr>
          <c:marker>
            <c:symbol val="none"/>
          </c:marker>
          <c:xVal>
            <c:numRef>
              <c:f>'TVIS spectrum'!$V$6:$V$56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spectrum'!$Y$6:$Y$56</c:f>
              <c:numCache>
                <c:formatCode>General</c:formatCode>
                <c:ptCount val="51"/>
                <c:pt idx="0">
                  <c:v>6.4200500000000018E-3</c:v>
                </c:pt>
                <c:pt idx="1">
                  <c:v>8.6613100000000002E-3</c:v>
                </c:pt>
                <c:pt idx="2">
                  <c:v>8.6124400000000042E-3</c:v>
                </c:pt>
                <c:pt idx="3">
                  <c:v>9.7458700000000002E-3</c:v>
                </c:pt>
                <c:pt idx="4">
                  <c:v>1.3844800000000006E-2</c:v>
                </c:pt>
                <c:pt idx="5">
                  <c:v>1.6144100000000008E-2</c:v>
                </c:pt>
                <c:pt idx="6">
                  <c:v>2.0705200000000007E-2</c:v>
                </c:pt>
                <c:pt idx="7">
                  <c:v>2.9154099999999992E-2</c:v>
                </c:pt>
                <c:pt idx="8">
                  <c:v>3.8385000000000002E-2</c:v>
                </c:pt>
                <c:pt idx="9">
                  <c:v>4.9361600000000026E-2</c:v>
                </c:pt>
                <c:pt idx="10">
                  <c:v>6.5668099999999993E-2</c:v>
                </c:pt>
                <c:pt idx="11">
                  <c:v>8.4375500000000006E-2</c:v>
                </c:pt>
                <c:pt idx="12">
                  <c:v>0.10926900000000005</c:v>
                </c:pt>
                <c:pt idx="13">
                  <c:v>0.14094100000000007</c:v>
                </c:pt>
                <c:pt idx="14">
                  <c:v>0.18433200000000005</c:v>
                </c:pt>
                <c:pt idx="15">
                  <c:v>0.24030299999999999</c:v>
                </c:pt>
                <c:pt idx="16">
                  <c:v>0.3127970000000001</c:v>
                </c:pt>
                <c:pt idx="17">
                  <c:v>0.40066600000000002</c:v>
                </c:pt>
                <c:pt idx="18">
                  <c:v>0.50202000000000002</c:v>
                </c:pt>
                <c:pt idx="19">
                  <c:v>0.60657300000000003</c:v>
                </c:pt>
                <c:pt idx="20">
                  <c:v>0.70145999999999997</c:v>
                </c:pt>
                <c:pt idx="21">
                  <c:v>0.76925100000000024</c:v>
                </c:pt>
                <c:pt idx="22">
                  <c:v>0.80274800000000024</c:v>
                </c:pt>
                <c:pt idx="23">
                  <c:v>0.80218699999999976</c:v>
                </c:pt>
                <c:pt idx="24">
                  <c:v>0.7776390000000003</c:v>
                </c:pt>
                <c:pt idx="25">
                  <c:v>0.74173900000000026</c:v>
                </c:pt>
                <c:pt idx="26">
                  <c:v>0.70460599999999995</c:v>
                </c:pt>
                <c:pt idx="27">
                  <c:v>0.67277200000000026</c:v>
                </c:pt>
                <c:pt idx="28">
                  <c:v>0.64735900000000024</c:v>
                </c:pt>
                <c:pt idx="29">
                  <c:v>0.62503399999999998</c:v>
                </c:pt>
                <c:pt idx="30">
                  <c:v>0.60220499999999999</c:v>
                </c:pt>
                <c:pt idx="31">
                  <c:v>0.57461099999999998</c:v>
                </c:pt>
                <c:pt idx="32">
                  <c:v>0.53879299999999997</c:v>
                </c:pt>
                <c:pt idx="33">
                  <c:v>0.49612700000000015</c:v>
                </c:pt>
                <c:pt idx="34">
                  <c:v>0.44820400000000005</c:v>
                </c:pt>
                <c:pt idx="35">
                  <c:v>0.40005800000000002</c:v>
                </c:pt>
                <c:pt idx="36">
                  <c:v>0.35327900000000001</c:v>
                </c:pt>
                <c:pt idx="37">
                  <c:v>0.31062000000000012</c:v>
                </c:pt>
                <c:pt idx="38">
                  <c:v>0.27123900000000001</c:v>
                </c:pt>
                <c:pt idx="39">
                  <c:v>0.23899900000000007</c:v>
                </c:pt>
                <c:pt idx="40">
                  <c:v>0.21314000000000005</c:v>
                </c:pt>
                <c:pt idx="41">
                  <c:v>0.191665</c:v>
                </c:pt>
                <c:pt idx="42">
                  <c:v>0.17671500000000007</c:v>
                </c:pt>
                <c:pt idx="43">
                  <c:v>0.16856399999999999</c:v>
                </c:pt>
                <c:pt idx="44">
                  <c:v>0.16089500000000001</c:v>
                </c:pt>
                <c:pt idx="45">
                  <c:v>0.15727000000000005</c:v>
                </c:pt>
                <c:pt idx="46">
                  <c:v>0.15730700000000006</c:v>
                </c:pt>
                <c:pt idx="47">
                  <c:v>0.15910900000000006</c:v>
                </c:pt>
                <c:pt idx="48">
                  <c:v>0.162387</c:v>
                </c:pt>
                <c:pt idx="49">
                  <c:v>0.166132</c:v>
                </c:pt>
                <c:pt idx="50">
                  <c:v>0.16599000000000005</c:v>
                </c:pt>
              </c:numCache>
            </c:numRef>
          </c:yVal>
          <c:smooth val="1"/>
          <c:extLst>
            <c:ext xmlns:c16="http://schemas.microsoft.com/office/drawing/2014/chart" uri="{C3380CC4-5D6E-409C-BE32-E72D297353CC}">
              <c16:uniqueId val="{00000002-F704-4CC3-AD03-CC0081718432}"/>
            </c:ext>
          </c:extLst>
        </c:ser>
        <c:ser>
          <c:idx val="3"/>
          <c:order val="2"/>
          <c:tx>
            <c:strRef>
              <c:f>'TVIS spectrum'!$Z$2:$AB$2</c:f>
              <c:strCache>
                <c:ptCount val="1"/>
                <c:pt idx="0">
                  <c:v>Time 100 min</c:v>
                </c:pt>
              </c:strCache>
            </c:strRef>
          </c:tx>
          <c:spPr>
            <a:ln w="15875" cap="rnd">
              <a:solidFill>
                <a:srgbClr val="2D2D8A">
                  <a:lumMod val="75000"/>
                </a:srgbClr>
              </a:solidFill>
              <a:round/>
            </a:ln>
            <a:effectLst/>
          </c:spPr>
          <c:marker>
            <c:symbol val="none"/>
          </c:marker>
          <c:xVal>
            <c:numRef>
              <c:f>'TVIS spectrum'!$AA$6:$AA$56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spectrum'!$AD$6:$AD$56</c:f>
              <c:numCache>
                <c:formatCode>General</c:formatCode>
                <c:ptCount val="51"/>
                <c:pt idx="0">
                  <c:v>5.9865300000000021E-3</c:v>
                </c:pt>
                <c:pt idx="1">
                  <c:v>7.5857400000000023E-3</c:v>
                </c:pt>
                <c:pt idx="2">
                  <c:v>7.2824000000000022E-3</c:v>
                </c:pt>
                <c:pt idx="3">
                  <c:v>8.1049600000000013E-3</c:v>
                </c:pt>
                <c:pt idx="4">
                  <c:v>1.2243700000000001E-2</c:v>
                </c:pt>
                <c:pt idx="5">
                  <c:v>1.28731E-2</c:v>
                </c:pt>
                <c:pt idx="6">
                  <c:v>1.6318200000000001E-2</c:v>
                </c:pt>
                <c:pt idx="7">
                  <c:v>2.27954E-2</c:v>
                </c:pt>
                <c:pt idx="8">
                  <c:v>2.9875700000000012E-2</c:v>
                </c:pt>
                <c:pt idx="9">
                  <c:v>3.8293899999999999E-2</c:v>
                </c:pt>
                <c:pt idx="10">
                  <c:v>5.0775399999999998E-2</c:v>
                </c:pt>
                <c:pt idx="11">
                  <c:v>6.4986199999999994E-2</c:v>
                </c:pt>
                <c:pt idx="12">
                  <c:v>8.3790400000000057E-2</c:v>
                </c:pt>
                <c:pt idx="13">
                  <c:v>0.10769600000000006</c:v>
                </c:pt>
                <c:pt idx="14">
                  <c:v>0.14023099999999999</c:v>
                </c:pt>
                <c:pt idx="15">
                  <c:v>0.18235100000000001</c:v>
                </c:pt>
                <c:pt idx="16">
                  <c:v>0.23771800000000007</c:v>
                </c:pt>
                <c:pt idx="17">
                  <c:v>0.3073180000000002</c:v>
                </c:pt>
                <c:pt idx="18">
                  <c:v>0.39244600000000013</c:v>
                </c:pt>
                <c:pt idx="19">
                  <c:v>0.4876910000000001</c:v>
                </c:pt>
                <c:pt idx="20">
                  <c:v>0.58477000000000001</c:v>
                </c:pt>
                <c:pt idx="21">
                  <c:v>0.667462</c:v>
                </c:pt>
                <c:pt idx="22">
                  <c:v>0.72423499999999996</c:v>
                </c:pt>
                <c:pt idx="23">
                  <c:v>0.74866500000000025</c:v>
                </c:pt>
                <c:pt idx="24">
                  <c:v>0.74396899999999999</c:v>
                </c:pt>
                <c:pt idx="25">
                  <c:v>0.72052700000000003</c:v>
                </c:pt>
                <c:pt idx="26">
                  <c:v>0.68990700000000005</c:v>
                </c:pt>
                <c:pt idx="27">
                  <c:v>0.66174500000000047</c:v>
                </c:pt>
                <c:pt idx="28">
                  <c:v>0.64091200000000004</c:v>
                </c:pt>
                <c:pt idx="29">
                  <c:v>0.6280990000000003</c:v>
                </c:pt>
                <c:pt idx="30">
                  <c:v>0.61921300000000001</c:v>
                </c:pt>
                <c:pt idx="31">
                  <c:v>0.61071900000000023</c:v>
                </c:pt>
                <c:pt idx="32">
                  <c:v>0.5964149999999997</c:v>
                </c:pt>
                <c:pt idx="33">
                  <c:v>0.57223100000000005</c:v>
                </c:pt>
                <c:pt idx="34">
                  <c:v>0.53803500000000004</c:v>
                </c:pt>
                <c:pt idx="35">
                  <c:v>0.49628600000000012</c:v>
                </c:pt>
                <c:pt idx="36">
                  <c:v>0.44863000000000003</c:v>
                </c:pt>
                <c:pt idx="37">
                  <c:v>0.39848000000000022</c:v>
                </c:pt>
                <c:pt idx="38">
                  <c:v>0.35278300000000001</c:v>
                </c:pt>
                <c:pt idx="39">
                  <c:v>0.30731700000000012</c:v>
                </c:pt>
                <c:pt idx="40">
                  <c:v>0.269787</c:v>
                </c:pt>
                <c:pt idx="41">
                  <c:v>0.23693200000000006</c:v>
                </c:pt>
                <c:pt idx="42">
                  <c:v>0.21439900000000006</c:v>
                </c:pt>
                <c:pt idx="43">
                  <c:v>0.19811000000000001</c:v>
                </c:pt>
                <c:pt idx="44">
                  <c:v>0.18256900000000006</c:v>
                </c:pt>
                <c:pt idx="45">
                  <c:v>0.17318</c:v>
                </c:pt>
                <c:pt idx="46">
                  <c:v>0.16852800000000001</c:v>
                </c:pt>
                <c:pt idx="47">
                  <c:v>0.16702</c:v>
                </c:pt>
                <c:pt idx="48">
                  <c:v>0.16822899999999999</c:v>
                </c:pt>
                <c:pt idx="49">
                  <c:v>0.17088300000000001</c:v>
                </c:pt>
                <c:pt idx="50">
                  <c:v>0.17194600000000007</c:v>
                </c:pt>
              </c:numCache>
            </c:numRef>
          </c:yVal>
          <c:smooth val="1"/>
          <c:extLst>
            <c:ext xmlns:c16="http://schemas.microsoft.com/office/drawing/2014/chart" uri="{C3380CC4-5D6E-409C-BE32-E72D297353CC}">
              <c16:uniqueId val="{00000003-F704-4CC3-AD03-CC0081718432}"/>
            </c:ext>
          </c:extLst>
        </c:ser>
        <c:ser>
          <c:idx val="4"/>
          <c:order val="3"/>
          <c:tx>
            <c:strRef>
              <c:f>'TVIS spectrum'!$AE$2:$AG$2</c:f>
              <c:strCache>
                <c:ptCount val="1"/>
                <c:pt idx="0">
                  <c:v>Time 102 min</c:v>
                </c:pt>
              </c:strCache>
            </c:strRef>
          </c:tx>
          <c:spPr>
            <a:ln w="15875" cap="rnd">
              <a:solidFill>
                <a:srgbClr val="00CC00"/>
              </a:solidFill>
              <a:round/>
            </a:ln>
            <a:effectLst/>
          </c:spPr>
          <c:marker>
            <c:symbol val="none"/>
          </c:marker>
          <c:xVal>
            <c:numRef>
              <c:f>'TVIS spectrum'!$AF$6:$AF$56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spectrum'!$AI$6:$AI$56</c:f>
              <c:numCache>
                <c:formatCode>General</c:formatCode>
                <c:ptCount val="51"/>
                <c:pt idx="0">
                  <c:v>4.1841299999999986E-3</c:v>
                </c:pt>
                <c:pt idx="1">
                  <c:v>6.1672300000000001E-3</c:v>
                </c:pt>
                <c:pt idx="2">
                  <c:v>5.5668700000000015E-3</c:v>
                </c:pt>
                <c:pt idx="3">
                  <c:v>6.2244000000000015E-3</c:v>
                </c:pt>
                <c:pt idx="4">
                  <c:v>9.7749500000000027E-3</c:v>
                </c:pt>
                <c:pt idx="5">
                  <c:v>9.8776200000000054E-3</c:v>
                </c:pt>
                <c:pt idx="6">
                  <c:v>1.2622000000000001E-2</c:v>
                </c:pt>
                <c:pt idx="7">
                  <c:v>1.7794299999999999E-2</c:v>
                </c:pt>
                <c:pt idx="8">
                  <c:v>2.3448E-2</c:v>
                </c:pt>
                <c:pt idx="9">
                  <c:v>3.0051600000000008E-2</c:v>
                </c:pt>
                <c:pt idx="10">
                  <c:v>3.9760999999999998E-2</c:v>
                </c:pt>
                <c:pt idx="11">
                  <c:v>5.0669400000000003E-2</c:v>
                </c:pt>
                <c:pt idx="12">
                  <c:v>6.4944299999999996E-2</c:v>
                </c:pt>
                <c:pt idx="13">
                  <c:v>8.2911600000000002E-2</c:v>
                </c:pt>
                <c:pt idx="14">
                  <c:v>0.10719099999999999</c:v>
                </c:pt>
                <c:pt idx="15">
                  <c:v>0.13852900000000001</c:v>
                </c:pt>
                <c:pt idx="16">
                  <c:v>0.18000900000000006</c:v>
                </c:pt>
                <c:pt idx="17">
                  <c:v>0.23323199999999999</c:v>
                </c:pt>
                <c:pt idx="18">
                  <c:v>0.30081900000000011</c:v>
                </c:pt>
                <c:pt idx="19">
                  <c:v>0.3813640000000002</c:v>
                </c:pt>
                <c:pt idx="20">
                  <c:v>0.47111600000000009</c:v>
                </c:pt>
                <c:pt idx="21">
                  <c:v>0.55747199999999997</c:v>
                </c:pt>
                <c:pt idx="22">
                  <c:v>0.62885400000000025</c:v>
                </c:pt>
                <c:pt idx="23">
                  <c:v>0.67435100000000026</c:v>
                </c:pt>
                <c:pt idx="24">
                  <c:v>0.68951499999999977</c:v>
                </c:pt>
                <c:pt idx="25">
                  <c:v>0.68024399999999996</c:v>
                </c:pt>
                <c:pt idx="26">
                  <c:v>0.65630100000000025</c:v>
                </c:pt>
                <c:pt idx="27">
                  <c:v>0.62914800000000026</c:v>
                </c:pt>
                <c:pt idx="28">
                  <c:v>0.60669100000000031</c:v>
                </c:pt>
                <c:pt idx="29">
                  <c:v>0.59377599999999997</c:v>
                </c:pt>
                <c:pt idx="30">
                  <c:v>0.59077999999999997</c:v>
                </c:pt>
                <c:pt idx="31">
                  <c:v>0.59402599999999983</c:v>
                </c:pt>
                <c:pt idx="32">
                  <c:v>0.59984599999999999</c:v>
                </c:pt>
                <c:pt idx="33">
                  <c:v>0.60166699999999973</c:v>
                </c:pt>
                <c:pt idx="34">
                  <c:v>0.59462099999999996</c:v>
                </c:pt>
                <c:pt idx="35">
                  <c:v>0.57621800000000001</c:v>
                </c:pt>
                <c:pt idx="36">
                  <c:v>0.54641799999999963</c:v>
                </c:pt>
                <c:pt idx="37">
                  <c:v>0.50379900000000022</c:v>
                </c:pt>
                <c:pt idx="38">
                  <c:v>0.45278200000000002</c:v>
                </c:pt>
                <c:pt idx="39">
                  <c:v>0.40437800000000013</c:v>
                </c:pt>
                <c:pt idx="40">
                  <c:v>0.35556600000000016</c:v>
                </c:pt>
                <c:pt idx="41">
                  <c:v>0.31399200000000016</c:v>
                </c:pt>
                <c:pt idx="42">
                  <c:v>0.27610200000000001</c:v>
                </c:pt>
                <c:pt idx="43">
                  <c:v>0.24742100000000006</c:v>
                </c:pt>
                <c:pt idx="44">
                  <c:v>0.22451800000000005</c:v>
                </c:pt>
                <c:pt idx="45">
                  <c:v>0.20582</c:v>
                </c:pt>
                <c:pt idx="46">
                  <c:v>0.19445000000000001</c:v>
                </c:pt>
                <c:pt idx="47">
                  <c:v>0.18770100000000006</c:v>
                </c:pt>
                <c:pt idx="48">
                  <c:v>0.18427000000000004</c:v>
                </c:pt>
                <c:pt idx="49">
                  <c:v>0.18431800000000007</c:v>
                </c:pt>
                <c:pt idx="50">
                  <c:v>0.18341700000000011</c:v>
                </c:pt>
              </c:numCache>
            </c:numRef>
          </c:yVal>
          <c:smooth val="1"/>
          <c:extLst>
            <c:ext xmlns:c16="http://schemas.microsoft.com/office/drawing/2014/chart" uri="{C3380CC4-5D6E-409C-BE32-E72D297353CC}">
              <c16:uniqueId val="{00000004-F704-4CC3-AD03-CC0081718432}"/>
            </c:ext>
          </c:extLst>
        </c:ser>
        <c:ser>
          <c:idx val="7"/>
          <c:order val="4"/>
          <c:tx>
            <c:strRef>
              <c:f>'TVIS spectrum'!$AT$2:$AV$2</c:f>
              <c:strCache>
                <c:ptCount val="1"/>
                <c:pt idx="0">
                  <c:v>Time 108 min</c:v>
                </c:pt>
              </c:strCache>
            </c:strRef>
          </c:tx>
          <c:spPr>
            <a:ln w="15875" cap="rnd">
              <a:solidFill>
                <a:srgbClr val="000000">
                  <a:lumMod val="65000"/>
                  <a:lumOff val="35000"/>
                </a:srgbClr>
              </a:solidFill>
              <a:round/>
            </a:ln>
            <a:effectLst/>
          </c:spPr>
          <c:marker>
            <c:symbol val="none"/>
          </c:marker>
          <c:xVal>
            <c:numRef>
              <c:f>'TVIS spectrum'!$AU$6:$AU$56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spectrum'!$AX$6:$AX$56</c:f>
              <c:numCache>
                <c:formatCode>General</c:formatCode>
                <c:ptCount val="51"/>
                <c:pt idx="0">
                  <c:v>3.2682200000000018E-3</c:v>
                </c:pt>
                <c:pt idx="1">
                  <c:v>5.0834700000000023E-3</c:v>
                </c:pt>
                <c:pt idx="2">
                  <c:v>4.1420600000000004E-3</c:v>
                </c:pt>
                <c:pt idx="3">
                  <c:v>4.582270000000002E-3</c:v>
                </c:pt>
                <c:pt idx="4">
                  <c:v>7.3521100000000002E-3</c:v>
                </c:pt>
                <c:pt idx="5">
                  <c:v>7.0344900000000017E-3</c:v>
                </c:pt>
                <c:pt idx="6">
                  <c:v>9.139880000000003E-3</c:v>
                </c:pt>
                <c:pt idx="7">
                  <c:v>1.31672E-2</c:v>
                </c:pt>
                <c:pt idx="8">
                  <c:v>1.7602600000000003E-2</c:v>
                </c:pt>
                <c:pt idx="9">
                  <c:v>2.2743500000000007E-2</c:v>
                </c:pt>
                <c:pt idx="10">
                  <c:v>3.0272100000000014E-2</c:v>
                </c:pt>
                <c:pt idx="11">
                  <c:v>3.8648000000000002E-2</c:v>
                </c:pt>
                <c:pt idx="12">
                  <c:v>4.9479400000000014E-2</c:v>
                </c:pt>
                <c:pt idx="13">
                  <c:v>6.2926200000000029E-2</c:v>
                </c:pt>
                <c:pt idx="14">
                  <c:v>8.0890000000000031E-2</c:v>
                </c:pt>
                <c:pt idx="15">
                  <c:v>0.10382600000000003</c:v>
                </c:pt>
                <c:pt idx="16">
                  <c:v>0.13405900000000001</c:v>
                </c:pt>
                <c:pt idx="17">
                  <c:v>0.17308699999999999</c:v>
                </c:pt>
                <c:pt idx="18">
                  <c:v>0.22386300000000001</c:v>
                </c:pt>
                <c:pt idx="19">
                  <c:v>0.28695900000000002</c:v>
                </c:pt>
                <c:pt idx="20">
                  <c:v>0.36247400000000013</c:v>
                </c:pt>
                <c:pt idx="21">
                  <c:v>0.44303300000000001</c:v>
                </c:pt>
                <c:pt idx="22">
                  <c:v>0.51999899999999999</c:v>
                </c:pt>
                <c:pt idx="23">
                  <c:v>0.58189000000000002</c:v>
                </c:pt>
                <c:pt idx="24">
                  <c:v>0.61847300000000005</c:v>
                </c:pt>
                <c:pt idx="25">
                  <c:v>0.62852200000000003</c:v>
                </c:pt>
                <c:pt idx="26">
                  <c:v>0.61666900000000024</c:v>
                </c:pt>
                <c:pt idx="27">
                  <c:v>0.59234599999999982</c:v>
                </c:pt>
                <c:pt idx="28">
                  <c:v>0.56564300000000023</c:v>
                </c:pt>
                <c:pt idx="29">
                  <c:v>0.54448399999999975</c:v>
                </c:pt>
                <c:pt idx="30">
                  <c:v>0.532308</c:v>
                </c:pt>
                <c:pt idx="31">
                  <c:v>0.5305839999999995</c:v>
                </c:pt>
                <c:pt idx="32">
                  <c:v>0.53865600000000002</c:v>
                </c:pt>
                <c:pt idx="33">
                  <c:v>0.55291800000000002</c:v>
                </c:pt>
                <c:pt idx="34">
                  <c:v>0.56941699999999951</c:v>
                </c:pt>
                <c:pt idx="35">
                  <c:v>0.58374599999999999</c:v>
                </c:pt>
                <c:pt idx="36">
                  <c:v>0.59007299999999963</c:v>
                </c:pt>
                <c:pt idx="37">
                  <c:v>0.5844549999999995</c:v>
                </c:pt>
                <c:pt idx="38">
                  <c:v>0.56230500000000005</c:v>
                </c:pt>
                <c:pt idx="39">
                  <c:v>0.52726799999999963</c:v>
                </c:pt>
                <c:pt idx="40">
                  <c:v>0.484093</c:v>
                </c:pt>
                <c:pt idx="41">
                  <c:v>0.43455100000000002</c:v>
                </c:pt>
                <c:pt idx="42">
                  <c:v>0.387133</c:v>
                </c:pt>
                <c:pt idx="43">
                  <c:v>0.3417150000000001</c:v>
                </c:pt>
                <c:pt idx="44">
                  <c:v>0.30445500000000014</c:v>
                </c:pt>
                <c:pt idx="45">
                  <c:v>0.270208</c:v>
                </c:pt>
                <c:pt idx="46">
                  <c:v>0.24515100000000001</c:v>
                </c:pt>
                <c:pt idx="47">
                  <c:v>0.22663700000000001</c:v>
                </c:pt>
                <c:pt idx="48">
                  <c:v>0.21291800000000011</c:v>
                </c:pt>
                <c:pt idx="49">
                  <c:v>0.20460800000000001</c:v>
                </c:pt>
                <c:pt idx="50">
                  <c:v>0.198605</c:v>
                </c:pt>
              </c:numCache>
            </c:numRef>
          </c:yVal>
          <c:smooth val="1"/>
          <c:extLst>
            <c:ext xmlns:c16="http://schemas.microsoft.com/office/drawing/2014/chart" uri="{C3380CC4-5D6E-409C-BE32-E72D297353CC}">
              <c16:uniqueId val="{00000007-F704-4CC3-AD03-CC0081718432}"/>
            </c:ext>
          </c:extLst>
        </c:ser>
        <c:dLbls>
          <c:showLegendKey val="0"/>
          <c:showVal val="0"/>
          <c:showCatName val="0"/>
          <c:showSerName val="0"/>
          <c:showPercent val="0"/>
          <c:showBubbleSize val="0"/>
        </c:dLbls>
        <c:axId val="194498560"/>
        <c:axId val="194500096"/>
      </c:scatterChart>
      <c:valAx>
        <c:axId val="194498560"/>
        <c:scaling>
          <c:orientation val="maxMin"/>
          <c:max val="6"/>
          <c:min val="1"/>
        </c:scaling>
        <c:delete val="0"/>
        <c:axPos val="b"/>
        <c:numFmt formatCode="0" sourceLinked="0"/>
        <c:majorTickMark val="out"/>
        <c:minorTickMark val="none"/>
        <c:tickLblPos val="nextTo"/>
        <c:spPr>
          <a:noFill/>
          <a:ln w="41275" cap="flat" cmpd="sng" algn="ctr">
            <a:solidFill>
              <a:srgbClr val="000000">
                <a:lumMod val="50000"/>
                <a:lumOff val="50000"/>
              </a:srgb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94500096"/>
        <c:crossesAt val="-2"/>
        <c:crossBetween val="midCat"/>
        <c:majorUnit val="1"/>
      </c:valAx>
      <c:valAx>
        <c:axId val="194500096"/>
        <c:scaling>
          <c:orientation val="minMax"/>
          <c:max val="0.95000000000000029"/>
          <c:min val="0"/>
        </c:scaling>
        <c:delete val="1"/>
        <c:axPos val="r"/>
        <c:numFmt formatCode="#,##0.0" sourceLinked="0"/>
        <c:majorTickMark val="out"/>
        <c:minorTickMark val="none"/>
        <c:tickLblPos val="none"/>
        <c:crossAx val="194498560"/>
        <c:crossesAt val="-2"/>
        <c:crossBetween val="midCat"/>
        <c:majorUnit val="0.2"/>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409913428648891"/>
          <c:y val="5.6495607470553787E-2"/>
          <c:w val="0.71839097535239893"/>
          <c:h val="0.88700878505889247"/>
        </c:manualLayout>
      </c:layout>
      <c:scatterChart>
        <c:scatterStyle val="smoothMarker"/>
        <c:varyColors val="0"/>
        <c:ser>
          <c:idx val="0"/>
          <c:order val="0"/>
          <c:spPr>
            <a:ln w="19050" cap="rnd">
              <a:solidFill>
                <a:srgbClr val="3366FF"/>
              </a:solidFill>
              <a:round/>
            </a:ln>
            <a:effectLst/>
          </c:spPr>
          <c:marker>
            <c:symbol val="none"/>
          </c:marker>
          <c:xVal>
            <c:numRef>
              <c:f>'Rp calc.'!$A$20:$A$265</c:f>
              <c:numCache>
                <c:formatCode>General</c:formatCode>
                <c:ptCount val="246"/>
                <c:pt idx="0">
                  <c:v>12.167</c:v>
                </c:pt>
                <c:pt idx="1">
                  <c:v>12.2</c:v>
                </c:pt>
                <c:pt idx="2">
                  <c:v>12.233000000000001</c:v>
                </c:pt>
                <c:pt idx="3">
                  <c:v>12.266999999999999</c:v>
                </c:pt>
                <c:pt idx="4">
                  <c:v>12.3</c:v>
                </c:pt>
                <c:pt idx="5">
                  <c:v>12.333</c:v>
                </c:pt>
                <c:pt idx="6">
                  <c:v>12.367000000000001</c:v>
                </c:pt>
                <c:pt idx="7">
                  <c:v>12.4</c:v>
                </c:pt>
                <c:pt idx="8">
                  <c:v>12.433</c:v>
                </c:pt>
                <c:pt idx="9">
                  <c:v>12.467000000000001</c:v>
                </c:pt>
                <c:pt idx="10">
                  <c:v>12.5</c:v>
                </c:pt>
                <c:pt idx="11">
                  <c:v>12.532999999999999</c:v>
                </c:pt>
                <c:pt idx="12">
                  <c:v>12.567</c:v>
                </c:pt>
                <c:pt idx="13">
                  <c:v>12.6</c:v>
                </c:pt>
                <c:pt idx="14">
                  <c:v>12.632999999999999</c:v>
                </c:pt>
                <c:pt idx="15">
                  <c:v>12.667</c:v>
                </c:pt>
                <c:pt idx="16">
                  <c:v>12.7</c:v>
                </c:pt>
                <c:pt idx="17">
                  <c:v>12.733000000000001</c:v>
                </c:pt>
                <c:pt idx="18">
                  <c:v>12.766999999999999</c:v>
                </c:pt>
                <c:pt idx="19">
                  <c:v>12.8</c:v>
                </c:pt>
                <c:pt idx="20">
                  <c:v>12.833</c:v>
                </c:pt>
                <c:pt idx="21">
                  <c:v>12.867000000000001</c:v>
                </c:pt>
                <c:pt idx="22">
                  <c:v>12.9</c:v>
                </c:pt>
                <c:pt idx="23">
                  <c:v>12.933</c:v>
                </c:pt>
                <c:pt idx="24">
                  <c:v>12.967000000000001</c:v>
                </c:pt>
                <c:pt idx="25">
                  <c:v>13</c:v>
                </c:pt>
                <c:pt idx="26">
                  <c:v>13.032999999999999</c:v>
                </c:pt>
                <c:pt idx="27">
                  <c:v>13.067</c:v>
                </c:pt>
                <c:pt idx="28">
                  <c:v>13.1</c:v>
                </c:pt>
                <c:pt idx="29">
                  <c:v>13.132999999999999</c:v>
                </c:pt>
                <c:pt idx="30">
                  <c:v>13.167</c:v>
                </c:pt>
                <c:pt idx="31">
                  <c:v>13.2</c:v>
                </c:pt>
                <c:pt idx="32">
                  <c:v>13.233000000000001</c:v>
                </c:pt>
                <c:pt idx="33">
                  <c:v>13.266999999999999</c:v>
                </c:pt>
                <c:pt idx="34">
                  <c:v>13.3</c:v>
                </c:pt>
                <c:pt idx="35">
                  <c:v>13.333</c:v>
                </c:pt>
                <c:pt idx="36">
                  <c:v>13.367000000000001</c:v>
                </c:pt>
                <c:pt idx="37">
                  <c:v>13.4</c:v>
                </c:pt>
                <c:pt idx="38">
                  <c:v>13.433</c:v>
                </c:pt>
                <c:pt idx="39">
                  <c:v>13.467000000000001</c:v>
                </c:pt>
                <c:pt idx="40">
                  <c:v>13.5</c:v>
                </c:pt>
                <c:pt idx="41">
                  <c:v>13.532999999999999</c:v>
                </c:pt>
                <c:pt idx="42">
                  <c:v>13.567</c:v>
                </c:pt>
                <c:pt idx="43">
                  <c:v>13.6</c:v>
                </c:pt>
                <c:pt idx="44">
                  <c:v>13.632999999999999</c:v>
                </c:pt>
                <c:pt idx="45">
                  <c:v>13.667</c:v>
                </c:pt>
                <c:pt idx="46">
                  <c:v>13.7</c:v>
                </c:pt>
                <c:pt idx="47">
                  <c:v>13.733000000000001</c:v>
                </c:pt>
                <c:pt idx="48">
                  <c:v>13.766999999999999</c:v>
                </c:pt>
                <c:pt idx="49">
                  <c:v>13.8</c:v>
                </c:pt>
                <c:pt idx="50">
                  <c:v>13.833</c:v>
                </c:pt>
                <c:pt idx="51">
                  <c:v>13.867000000000001</c:v>
                </c:pt>
                <c:pt idx="52">
                  <c:v>13.9</c:v>
                </c:pt>
                <c:pt idx="53">
                  <c:v>13.933</c:v>
                </c:pt>
                <c:pt idx="54">
                  <c:v>13.967000000000001</c:v>
                </c:pt>
                <c:pt idx="55">
                  <c:v>14</c:v>
                </c:pt>
                <c:pt idx="56">
                  <c:v>14.032999999999999</c:v>
                </c:pt>
                <c:pt idx="57">
                  <c:v>14.067</c:v>
                </c:pt>
                <c:pt idx="58">
                  <c:v>14.1</c:v>
                </c:pt>
                <c:pt idx="59">
                  <c:v>14.132999999999999</c:v>
                </c:pt>
                <c:pt idx="60">
                  <c:v>14.167</c:v>
                </c:pt>
                <c:pt idx="61">
                  <c:v>14.2</c:v>
                </c:pt>
                <c:pt idx="62">
                  <c:v>14.233000000000001</c:v>
                </c:pt>
                <c:pt idx="63">
                  <c:v>14.266999999999999</c:v>
                </c:pt>
                <c:pt idx="64">
                  <c:v>14.3</c:v>
                </c:pt>
                <c:pt idx="65">
                  <c:v>14.333</c:v>
                </c:pt>
                <c:pt idx="66">
                  <c:v>14.367000000000001</c:v>
                </c:pt>
                <c:pt idx="67">
                  <c:v>14.4</c:v>
                </c:pt>
                <c:pt idx="68">
                  <c:v>14.433</c:v>
                </c:pt>
                <c:pt idx="69">
                  <c:v>14.467000000000001</c:v>
                </c:pt>
                <c:pt idx="70">
                  <c:v>14.5</c:v>
                </c:pt>
                <c:pt idx="71">
                  <c:v>14.532999999999999</c:v>
                </c:pt>
                <c:pt idx="72">
                  <c:v>14.567</c:v>
                </c:pt>
                <c:pt idx="73">
                  <c:v>14.6</c:v>
                </c:pt>
                <c:pt idx="74">
                  <c:v>14.632999999999999</c:v>
                </c:pt>
                <c:pt idx="75">
                  <c:v>14.667</c:v>
                </c:pt>
                <c:pt idx="76">
                  <c:v>14.7</c:v>
                </c:pt>
                <c:pt idx="77">
                  <c:v>14.733000000000001</c:v>
                </c:pt>
                <c:pt idx="78">
                  <c:v>14.766999999999999</c:v>
                </c:pt>
                <c:pt idx="79">
                  <c:v>14.8</c:v>
                </c:pt>
                <c:pt idx="80">
                  <c:v>14.833</c:v>
                </c:pt>
                <c:pt idx="81">
                  <c:v>14.867000000000001</c:v>
                </c:pt>
                <c:pt idx="82">
                  <c:v>14.9</c:v>
                </c:pt>
                <c:pt idx="83">
                  <c:v>14.933</c:v>
                </c:pt>
                <c:pt idx="84">
                  <c:v>14.967000000000001</c:v>
                </c:pt>
                <c:pt idx="85">
                  <c:v>15</c:v>
                </c:pt>
                <c:pt idx="86">
                  <c:v>15.032999999999999</c:v>
                </c:pt>
                <c:pt idx="87">
                  <c:v>15.067</c:v>
                </c:pt>
                <c:pt idx="88">
                  <c:v>15.1</c:v>
                </c:pt>
                <c:pt idx="89">
                  <c:v>15.132999999999999</c:v>
                </c:pt>
                <c:pt idx="90">
                  <c:v>15.167</c:v>
                </c:pt>
                <c:pt idx="91">
                  <c:v>15.2</c:v>
                </c:pt>
                <c:pt idx="92">
                  <c:v>15.233000000000001</c:v>
                </c:pt>
                <c:pt idx="93">
                  <c:v>15.266999999999999</c:v>
                </c:pt>
                <c:pt idx="94">
                  <c:v>15.3</c:v>
                </c:pt>
                <c:pt idx="95">
                  <c:v>15.333</c:v>
                </c:pt>
                <c:pt idx="96">
                  <c:v>15.367000000000001</c:v>
                </c:pt>
                <c:pt idx="97">
                  <c:v>15.4</c:v>
                </c:pt>
                <c:pt idx="98">
                  <c:v>15.433</c:v>
                </c:pt>
                <c:pt idx="99">
                  <c:v>15.467000000000001</c:v>
                </c:pt>
                <c:pt idx="100">
                  <c:v>15.5</c:v>
                </c:pt>
                <c:pt idx="101">
                  <c:v>15.532999999999999</c:v>
                </c:pt>
                <c:pt idx="102">
                  <c:v>15.567</c:v>
                </c:pt>
                <c:pt idx="103">
                  <c:v>15.6</c:v>
                </c:pt>
                <c:pt idx="104">
                  <c:v>15.632999999999999</c:v>
                </c:pt>
                <c:pt idx="105">
                  <c:v>15.667</c:v>
                </c:pt>
                <c:pt idx="106">
                  <c:v>15.7</c:v>
                </c:pt>
                <c:pt idx="107">
                  <c:v>15.733000000000001</c:v>
                </c:pt>
                <c:pt idx="108">
                  <c:v>15.766999999999999</c:v>
                </c:pt>
                <c:pt idx="109">
                  <c:v>15.8</c:v>
                </c:pt>
                <c:pt idx="110">
                  <c:v>15.833</c:v>
                </c:pt>
                <c:pt idx="111">
                  <c:v>15.867000000000001</c:v>
                </c:pt>
                <c:pt idx="112">
                  <c:v>15.9</c:v>
                </c:pt>
                <c:pt idx="113">
                  <c:v>15.933</c:v>
                </c:pt>
                <c:pt idx="114">
                  <c:v>15.967000000000001</c:v>
                </c:pt>
                <c:pt idx="115">
                  <c:v>16</c:v>
                </c:pt>
                <c:pt idx="116">
                  <c:v>16.033000000000001</c:v>
                </c:pt>
                <c:pt idx="117">
                  <c:v>16.067</c:v>
                </c:pt>
                <c:pt idx="118">
                  <c:v>16.100000000000001</c:v>
                </c:pt>
                <c:pt idx="119">
                  <c:v>16.132999999999999</c:v>
                </c:pt>
                <c:pt idx="120">
                  <c:v>16.167000000000002</c:v>
                </c:pt>
                <c:pt idx="121">
                  <c:v>16.2</c:v>
                </c:pt>
                <c:pt idx="122">
                  <c:v>16.233000000000001</c:v>
                </c:pt>
                <c:pt idx="123">
                  <c:v>16.266999999999999</c:v>
                </c:pt>
                <c:pt idx="124">
                  <c:v>16.3</c:v>
                </c:pt>
                <c:pt idx="125">
                  <c:v>16.332999999999998</c:v>
                </c:pt>
                <c:pt idx="126">
                  <c:v>16.367000000000001</c:v>
                </c:pt>
                <c:pt idx="127">
                  <c:v>16.399999999999999</c:v>
                </c:pt>
                <c:pt idx="128">
                  <c:v>16.433</c:v>
                </c:pt>
                <c:pt idx="129">
                  <c:v>16.466999999999999</c:v>
                </c:pt>
                <c:pt idx="130">
                  <c:v>16.5</c:v>
                </c:pt>
                <c:pt idx="131">
                  <c:v>16.533000000000001</c:v>
                </c:pt>
                <c:pt idx="132">
                  <c:v>16.567</c:v>
                </c:pt>
                <c:pt idx="133">
                  <c:v>16.600000000000001</c:v>
                </c:pt>
                <c:pt idx="134">
                  <c:v>16.632999999999999</c:v>
                </c:pt>
                <c:pt idx="135">
                  <c:v>16.667000000000002</c:v>
                </c:pt>
                <c:pt idx="136">
                  <c:v>16.7</c:v>
                </c:pt>
                <c:pt idx="137">
                  <c:v>16.733000000000001</c:v>
                </c:pt>
                <c:pt idx="138">
                  <c:v>16.766999999999999</c:v>
                </c:pt>
                <c:pt idx="139">
                  <c:v>16.8</c:v>
                </c:pt>
                <c:pt idx="140">
                  <c:v>16.832999999999998</c:v>
                </c:pt>
                <c:pt idx="141">
                  <c:v>16.867000000000001</c:v>
                </c:pt>
                <c:pt idx="142">
                  <c:v>16.899999999999999</c:v>
                </c:pt>
                <c:pt idx="143">
                  <c:v>16.933</c:v>
                </c:pt>
                <c:pt idx="144">
                  <c:v>16.966999999999999</c:v>
                </c:pt>
                <c:pt idx="145">
                  <c:v>17</c:v>
                </c:pt>
                <c:pt idx="146">
                  <c:v>17.033000000000001</c:v>
                </c:pt>
                <c:pt idx="147">
                  <c:v>17.067</c:v>
                </c:pt>
                <c:pt idx="148">
                  <c:v>17.100000000000001</c:v>
                </c:pt>
                <c:pt idx="149">
                  <c:v>17.132999999999999</c:v>
                </c:pt>
                <c:pt idx="150">
                  <c:v>17.167000000000002</c:v>
                </c:pt>
                <c:pt idx="151">
                  <c:v>17.2</c:v>
                </c:pt>
                <c:pt idx="152">
                  <c:v>17.233000000000001</c:v>
                </c:pt>
                <c:pt idx="153">
                  <c:v>17.266999999999999</c:v>
                </c:pt>
                <c:pt idx="154">
                  <c:v>17.3</c:v>
                </c:pt>
                <c:pt idx="155">
                  <c:v>17.332999999999998</c:v>
                </c:pt>
                <c:pt idx="156">
                  <c:v>17.367000000000001</c:v>
                </c:pt>
                <c:pt idx="157">
                  <c:v>17.399999999999999</c:v>
                </c:pt>
                <c:pt idx="158">
                  <c:v>17.433</c:v>
                </c:pt>
                <c:pt idx="159">
                  <c:v>17.466999999999999</c:v>
                </c:pt>
                <c:pt idx="160">
                  <c:v>17.5</c:v>
                </c:pt>
                <c:pt idx="161">
                  <c:v>17.533000000000001</c:v>
                </c:pt>
                <c:pt idx="162">
                  <c:v>17.567</c:v>
                </c:pt>
                <c:pt idx="163">
                  <c:v>17.600000000000001</c:v>
                </c:pt>
                <c:pt idx="164">
                  <c:v>17.632999999999999</c:v>
                </c:pt>
                <c:pt idx="165">
                  <c:v>17.667000000000002</c:v>
                </c:pt>
                <c:pt idx="166">
                  <c:v>17.7</c:v>
                </c:pt>
                <c:pt idx="167">
                  <c:v>17.733000000000001</c:v>
                </c:pt>
                <c:pt idx="168">
                  <c:v>17.766999999999999</c:v>
                </c:pt>
                <c:pt idx="169">
                  <c:v>17.8</c:v>
                </c:pt>
                <c:pt idx="170">
                  <c:v>17.832999999999998</c:v>
                </c:pt>
                <c:pt idx="171">
                  <c:v>17.867000000000001</c:v>
                </c:pt>
                <c:pt idx="172">
                  <c:v>17.899999999999999</c:v>
                </c:pt>
                <c:pt idx="173">
                  <c:v>17.933</c:v>
                </c:pt>
                <c:pt idx="174">
                  <c:v>17.966999999999999</c:v>
                </c:pt>
                <c:pt idx="175">
                  <c:v>18</c:v>
                </c:pt>
                <c:pt idx="176">
                  <c:v>18.033000000000001</c:v>
                </c:pt>
                <c:pt idx="177">
                  <c:v>18.067</c:v>
                </c:pt>
                <c:pt idx="178">
                  <c:v>18.100000000000001</c:v>
                </c:pt>
                <c:pt idx="179">
                  <c:v>18.132999999999999</c:v>
                </c:pt>
                <c:pt idx="180">
                  <c:v>18.167000000000002</c:v>
                </c:pt>
                <c:pt idx="181">
                  <c:v>18.2</c:v>
                </c:pt>
                <c:pt idx="182">
                  <c:v>18.233000000000001</c:v>
                </c:pt>
                <c:pt idx="183">
                  <c:v>18.266999999999999</c:v>
                </c:pt>
                <c:pt idx="184">
                  <c:v>18.3</c:v>
                </c:pt>
                <c:pt idx="185">
                  <c:v>18.332999999999998</c:v>
                </c:pt>
                <c:pt idx="186">
                  <c:v>18.367000000000001</c:v>
                </c:pt>
                <c:pt idx="187">
                  <c:v>18.399999999999999</c:v>
                </c:pt>
                <c:pt idx="188">
                  <c:v>18.433</c:v>
                </c:pt>
                <c:pt idx="189">
                  <c:v>18.466999999999999</c:v>
                </c:pt>
                <c:pt idx="190">
                  <c:v>18.5</c:v>
                </c:pt>
                <c:pt idx="191">
                  <c:v>18.533000000000001</c:v>
                </c:pt>
                <c:pt idx="192">
                  <c:v>18.567</c:v>
                </c:pt>
                <c:pt idx="193">
                  <c:v>18.600000000000001</c:v>
                </c:pt>
                <c:pt idx="194">
                  <c:v>18.632999999999999</c:v>
                </c:pt>
                <c:pt idx="195">
                  <c:v>18.667000000000002</c:v>
                </c:pt>
                <c:pt idx="196">
                  <c:v>18.7</c:v>
                </c:pt>
                <c:pt idx="197">
                  <c:v>18.733000000000001</c:v>
                </c:pt>
                <c:pt idx="198">
                  <c:v>18.766999999999999</c:v>
                </c:pt>
                <c:pt idx="199">
                  <c:v>18.8</c:v>
                </c:pt>
                <c:pt idx="200">
                  <c:v>18.832999999999998</c:v>
                </c:pt>
                <c:pt idx="201">
                  <c:v>18.867000000000001</c:v>
                </c:pt>
                <c:pt idx="202">
                  <c:v>18.899999999999999</c:v>
                </c:pt>
                <c:pt idx="203">
                  <c:v>18.933</c:v>
                </c:pt>
                <c:pt idx="204">
                  <c:v>18.966999999999999</c:v>
                </c:pt>
                <c:pt idx="205">
                  <c:v>19</c:v>
                </c:pt>
                <c:pt idx="206">
                  <c:v>19.033000000000001</c:v>
                </c:pt>
                <c:pt idx="207">
                  <c:v>19.067</c:v>
                </c:pt>
                <c:pt idx="208">
                  <c:v>19.100000000000001</c:v>
                </c:pt>
                <c:pt idx="209">
                  <c:v>19.132999999999999</c:v>
                </c:pt>
                <c:pt idx="210">
                  <c:v>19.167000000000002</c:v>
                </c:pt>
                <c:pt idx="211">
                  <c:v>19.2</c:v>
                </c:pt>
                <c:pt idx="212">
                  <c:v>19.233000000000001</c:v>
                </c:pt>
                <c:pt idx="213">
                  <c:v>19.266999999999999</c:v>
                </c:pt>
                <c:pt idx="214">
                  <c:v>19.3</c:v>
                </c:pt>
                <c:pt idx="215">
                  <c:v>19.332999999999998</c:v>
                </c:pt>
                <c:pt idx="216">
                  <c:v>19.367000000000001</c:v>
                </c:pt>
                <c:pt idx="217">
                  <c:v>19.399999999999999</c:v>
                </c:pt>
                <c:pt idx="218">
                  <c:v>19.433</c:v>
                </c:pt>
                <c:pt idx="219">
                  <c:v>19.466999999999999</c:v>
                </c:pt>
                <c:pt idx="220">
                  <c:v>19.5</c:v>
                </c:pt>
                <c:pt idx="221">
                  <c:v>19.533000000000001</c:v>
                </c:pt>
                <c:pt idx="222">
                  <c:v>19.567</c:v>
                </c:pt>
                <c:pt idx="223">
                  <c:v>19.600000000000001</c:v>
                </c:pt>
                <c:pt idx="224">
                  <c:v>19.632999999999999</c:v>
                </c:pt>
                <c:pt idx="225">
                  <c:v>19.667000000000002</c:v>
                </c:pt>
                <c:pt idx="226">
                  <c:v>19.7</c:v>
                </c:pt>
                <c:pt idx="227">
                  <c:v>19.733000000000001</c:v>
                </c:pt>
                <c:pt idx="228">
                  <c:v>19.766999999999999</c:v>
                </c:pt>
                <c:pt idx="229">
                  <c:v>19.8</c:v>
                </c:pt>
                <c:pt idx="230">
                  <c:v>19.832999999999998</c:v>
                </c:pt>
                <c:pt idx="231">
                  <c:v>19.867000000000001</c:v>
                </c:pt>
                <c:pt idx="232">
                  <c:v>19.899999999999999</c:v>
                </c:pt>
                <c:pt idx="233">
                  <c:v>19.933</c:v>
                </c:pt>
                <c:pt idx="234">
                  <c:v>19.966999999999999</c:v>
                </c:pt>
                <c:pt idx="235">
                  <c:v>20</c:v>
                </c:pt>
                <c:pt idx="236">
                  <c:v>20.033000000000001</c:v>
                </c:pt>
                <c:pt idx="237">
                  <c:v>20.067</c:v>
                </c:pt>
                <c:pt idx="238">
                  <c:v>20.100000000000001</c:v>
                </c:pt>
                <c:pt idx="239">
                  <c:v>20.132999999999999</c:v>
                </c:pt>
                <c:pt idx="240">
                  <c:v>20.167000000000002</c:v>
                </c:pt>
                <c:pt idx="241">
                  <c:v>20.2</c:v>
                </c:pt>
                <c:pt idx="242">
                  <c:v>20.233000000000001</c:v>
                </c:pt>
                <c:pt idx="243">
                  <c:v>20.266999999999999</c:v>
                </c:pt>
                <c:pt idx="244">
                  <c:v>20.3</c:v>
                </c:pt>
                <c:pt idx="245">
                  <c:v>20.332999999999998</c:v>
                </c:pt>
              </c:numCache>
            </c:numRef>
          </c:xVal>
          <c:yVal>
            <c:numRef>
              <c:f>'Rp calc.'!$R$20:$R$266</c:f>
              <c:numCache>
                <c:formatCode>General</c:formatCode>
                <c:ptCount val="247"/>
                <c:pt idx="0">
                  <c:v>2.8499999999999996</c:v>
                </c:pt>
                <c:pt idx="1">
                  <c:v>2.8443700202631943</c:v>
                </c:pt>
                <c:pt idx="2">
                  <c:v>2.8395190069528433</c:v>
                </c:pt>
                <c:pt idx="3">
                  <c:v>2.8347508701730773</c:v>
                </c:pt>
                <c:pt idx="4">
                  <c:v>2.8302037362574599</c:v>
                </c:pt>
                <c:pt idx="5">
                  <c:v>2.825991909717898</c:v>
                </c:pt>
                <c:pt idx="6">
                  <c:v>2.8219173936800535</c:v>
                </c:pt>
                <c:pt idx="7">
                  <c:v>2.8177770729906246</c:v>
                </c:pt>
                <c:pt idx="8">
                  <c:v>2.8138149684112022</c:v>
                </c:pt>
                <c:pt idx="9">
                  <c:v>2.8099159937727847</c:v>
                </c:pt>
                <c:pt idx="10">
                  <c:v>2.8057534536649311</c:v>
                </c:pt>
                <c:pt idx="11">
                  <c:v>2.8014822484302551</c:v>
                </c:pt>
                <c:pt idx="12">
                  <c:v>2.7973484068840473</c:v>
                </c:pt>
                <c:pt idx="13">
                  <c:v>2.7931353887871428</c:v>
                </c:pt>
                <c:pt idx="14">
                  <c:v>2.7893465701128077</c:v>
                </c:pt>
                <c:pt idx="15">
                  <c:v>2.7853032105460844</c:v>
                </c:pt>
                <c:pt idx="16">
                  <c:v>2.7817944845247307</c:v>
                </c:pt>
                <c:pt idx="17">
                  <c:v>2.7780998802127805</c:v>
                </c:pt>
                <c:pt idx="18">
                  <c:v>2.7743641546575133</c:v>
                </c:pt>
                <c:pt idx="19">
                  <c:v>2.7706406045477148</c:v>
                </c:pt>
                <c:pt idx="20">
                  <c:v>2.7669302042468531</c:v>
                </c:pt>
                <c:pt idx="21">
                  <c:v>2.7630485107903624</c:v>
                </c:pt>
                <c:pt idx="22">
                  <c:v>2.7590151715784503</c:v>
                </c:pt>
                <c:pt idx="23">
                  <c:v>2.7550423031270359</c:v>
                </c:pt>
                <c:pt idx="24">
                  <c:v>2.7512423559204078</c:v>
                </c:pt>
                <c:pt idx="25">
                  <c:v>2.7469786571531976</c:v>
                </c:pt>
                <c:pt idx="26">
                  <c:v>2.7432097357248164</c:v>
                </c:pt>
                <c:pt idx="27">
                  <c:v>2.738969764158024</c:v>
                </c:pt>
                <c:pt idx="28">
                  <c:v>2.7347710762863948</c:v>
                </c:pt>
                <c:pt idx="29">
                  <c:v>2.7304712488847329</c:v>
                </c:pt>
                <c:pt idx="30">
                  <c:v>2.7264578514241165</c:v>
                </c:pt>
                <c:pt idx="31">
                  <c:v>2.722581452668912</c:v>
                </c:pt>
                <c:pt idx="32">
                  <c:v>2.7185360153799332</c:v>
                </c:pt>
                <c:pt idx="33">
                  <c:v>2.7145165171164387</c:v>
                </c:pt>
                <c:pt idx="34">
                  <c:v>2.7103159841586684</c:v>
                </c:pt>
                <c:pt idx="35">
                  <c:v>2.7056194473727624</c:v>
                </c:pt>
                <c:pt idx="36">
                  <c:v>2.7014893871960353</c:v>
                </c:pt>
                <c:pt idx="37">
                  <c:v>2.6970949484242936</c:v>
                </c:pt>
                <c:pt idx="38">
                  <c:v>2.6928047404180613</c:v>
                </c:pt>
                <c:pt idx="39">
                  <c:v>2.6882443746649383</c:v>
                </c:pt>
                <c:pt idx="40">
                  <c:v>2.6836494894067298</c:v>
                </c:pt>
                <c:pt idx="41">
                  <c:v>2.6788204774554272</c:v>
                </c:pt>
                <c:pt idx="42">
                  <c:v>2.6742598063736938</c:v>
                </c:pt>
                <c:pt idx="43">
                  <c:v>2.6693201271589269</c:v>
                </c:pt>
                <c:pt idx="44">
                  <c:v>2.664910405699358</c:v>
                </c:pt>
                <c:pt idx="45">
                  <c:v>2.6600720433432388</c:v>
                </c:pt>
                <c:pt idx="46">
                  <c:v>2.6551817155644519</c:v>
                </c:pt>
                <c:pt idx="47">
                  <c:v>2.6501895014071399</c:v>
                </c:pt>
                <c:pt idx="48">
                  <c:v>2.6451540957954731</c:v>
                </c:pt>
                <c:pt idx="49">
                  <c:v>2.6399325872309154</c:v>
                </c:pt>
                <c:pt idx="50">
                  <c:v>2.6346566166573879</c:v>
                </c:pt>
                <c:pt idx="51">
                  <c:v>2.6294681668320474</c:v>
                </c:pt>
                <c:pt idx="52">
                  <c:v>2.6235660834245662</c:v>
                </c:pt>
                <c:pt idx="53">
                  <c:v>2.6180636639025772</c:v>
                </c:pt>
                <c:pt idx="54">
                  <c:v>2.6123153204989285</c:v>
                </c:pt>
                <c:pt idx="55">
                  <c:v>2.6063503613708701</c:v>
                </c:pt>
                <c:pt idx="56">
                  <c:v>2.6003328509982784</c:v>
                </c:pt>
                <c:pt idx="57">
                  <c:v>2.5944140646432245</c:v>
                </c:pt>
                <c:pt idx="58">
                  <c:v>2.5880954066645181</c:v>
                </c:pt>
                <c:pt idx="59">
                  <c:v>2.5823685495862194</c:v>
                </c:pt>
                <c:pt idx="60">
                  <c:v>2.5764070372426384</c:v>
                </c:pt>
                <c:pt idx="61">
                  <c:v>2.570210211858615</c:v>
                </c:pt>
                <c:pt idx="62">
                  <c:v>2.5638141669127714</c:v>
                </c:pt>
                <c:pt idx="63">
                  <c:v>2.5573812384605774</c:v>
                </c:pt>
                <c:pt idx="64">
                  <c:v>2.5504052285366252</c:v>
                </c:pt>
                <c:pt idx="65">
                  <c:v>2.5443375093815663</c:v>
                </c:pt>
                <c:pt idx="66">
                  <c:v>2.5380219597149631</c:v>
                </c:pt>
                <c:pt idx="67">
                  <c:v>2.5314263043772693</c:v>
                </c:pt>
                <c:pt idx="68">
                  <c:v>2.5250757985196515</c:v>
                </c:pt>
                <c:pt idx="69">
                  <c:v>2.5182934642905215</c:v>
                </c:pt>
                <c:pt idx="70">
                  <c:v>2.5113733570481318</c:v>
                </c:pt>
                <c:pt idx="71">
                  <c:v>2.504704288941213</c:v>
                </c:pt>
                <c:pt idx="72">
                  <c:v>2.4981191905798616</c:v>
                </c:pt>
                <c:pt idx="73">
                  <c:v>2.4914253089637808</c:v>
                </c:pt>
                <c:pt idx="74">
                  <c:v>2.4846589528292209</c:v>
                </c:pt>
                <c:pt idx="75">
                  <c:v>2.4778313062212103</c:v>
                </c:pt>
                <c:pt idx="76">
                  <c:v>2.4710541769384031</c:v>
                </c:pt>
                <c:pt idx="77">
                  <c:v>2.4640782640386147</c:v>
                </c:pt>
                <c:pt idx="78">
                  <c:v>2.4570345341381055</c:v>
                </c:pt>
                <c:pt idx="79">
                  <c:v>2.4495374182337937</c:v>
                </c:pt>
                <c:pt idx="80">
                  <c:v>2.4421530562148894</c:v>
                </c:pt>
                <c:pt idx="81">
                  <c:v>2.434855362612109</c:v>
                </c:pt>
                <c:pt idx="82">
                  <c:v>2.4272568439101181</c:v>
                </c:pt>
                <c:pt idx="83">
                  <c:v>2.4202703072645524</c:v>
                </c:pt>
                <c:pt idx="84">
                  <c:v>2.4127501326191529</c:v>
                </c:pt>
                <c:pt idx="85">
                  <c:v>2.4049575709338908</c:v>
                </c:pt>
                <c:pt idx="86">
                  <c:v>2.3979481921202557</c:v>
                </c:pt>
                <c:pt idx="87">
                  <c:v>2.3903788272290711</c:v>
                </c:pt>
                <c:pt idx="88">
                  <c:v>2.3830145676056342</c:v>
                </c:pt>
                <c:pt idx="89">
                  <c:v>2.3755031096676751</c:v>
                </c:pt>
                <c:pt idx="90">
                  <c:v>2.3681046138887916</c:v>
                </c:pt>
                <c:pt idx="91">
                  <c:v>2.360142388904714</c:v>
                </c:pt>
                <c:pt idx="92">
                  <c:v>2.3526879412309474</c:v>
                </c:pt>
                <c:pt idx="93">
                  <c:v>2.345041062875584</c:v>
                </c:pt>
                <c:pt idx="94">
                  <c:v>2.3374409913357463</c:v>
                </c:pt>
                <c:pt idx="95">
                  <c:v>2.3296901937566292</c:v>
                </c:pt>
                <c:pt idx="96">
                  <c:v>2.322529361635155</c:v>
                </c:pt>
                <c:pt idx="97">
                  <c:v>2.3144509166358875</c:v>
                </c:pt>
                <c:pt idx="98">
                  <c:v>2.3070298449867281</c:v>
                </c:pt>
                <c:pt idx="99">
                  <c:v>2.2994181298190175</c:v>
                </c:pt>
                <c:pt idx="100">
                  <c:v>2.291379485094355</c:v>
                </c:pt>
                <c:pt idx="101">
                  <c:v>2.2835370086640907</c:v>
                </c:pt>
                <c:pt idx="102">
                  <c:v>2.2753507616504325</c:v>
                </c:pt>
                <c:pt idx="103">
                  <c:v>2.2673890656239828</c:v>
                </c:pt>
                <c:pt idx="104">
                  <c:v>2.2594597975361634</c:v>
                </c:pt>
                <c:pt idx="105">
                  <c:v>2.2511961476305933</c:v>
                </c:pt>
                <c:pt idx="106">
                  <c:v>2.2428384500849017</c:v>
                </c:pt>
                <c:pt idx="107">
                  <c:v>2.2346927303869086</c:v>
                </c:pt>
                <c:pt idx="108">
                  <c:v>2.2263456717845314</c:v>
                </c:pt>
                <c:pt idx="109">
                  <c:v>2.2182263931493096</c:v>
                </c:pt>
                <c:pt idx="110">
                  <c:v>2.2101330416440788</c:v>
                </c:pt>
                <c:pt idx="111">
                  <c:v>2.2016794276135498</c:v>
                </c:pt>
                <c:pt idx="112">
                  <c:v>2.1931209767667363</c:v>
                </c:pt>
                <c:pt idx="113">
                  <c:v>2.1846132334052468</c:v>
                </c:pt>
                <c:pt idx="114">
                  <c:v>2.1762244217267175</c:v>
                </c:pt>
                <c:pt idx="115">
                  <c:v>2.1672439679524076</c:v>
                </c:pt>
                <c:pt idx="116">
                  <c:v>2.1592731088638266</c:v>
                </c:pt>
                <c:pt idx="117">
                  <c:v>2.1509317745312644</c:v>
                </c:pt>
                <c:pt idx="118">
                  <c:v>2.1424676717980864</c:v>
                </c:pt>
                <c:pt idx="119">
                  <c:v>2.1341828189519227</c:v>
                </c:pt>
                <c:pt idx="120">
                  <c:v>2.1260009269261237</c:v>
                </c:pt>
                <c:pt idx="121">
                  <c:v>2.1176679190167826</c:v>
                </c:pt>
                <c:pt idx="122">
                  <c:v>2.1089855888790834</c:v>
                </c:pt>
                <c:pt idx="123">
                  <c:v>2.1010249610244411</c:v>
                </c:pt>
                <c:pt idx="124">
                  <c:v>2.0924003899415808</c:v>
                </c:pt>
                <c:pt idx="125">
                  <c:v>2.0842274978641395</c:v>
                </c:pt>
                <c:pt idx="126">
                  <c:v>2.075787011731733</c:v>
                </c:pt>
                <c:pt idx="127">
                  <c:v>2.0671562736488114</c:v>
                </c:pt>
                <c:pt idx="128">
                  <c:v>2.059764654379824</c:v>
                </c:pt>
                <c:pt idx="129">
                  <c:v>2.0515774197290502</c:v>
                </c:pt>
                <c:pt idx="130">
                  <c:v>2.0439667275456941</c:v>
                </c:pt>
                <c:pt idx="131">
                  <c:v>2.0365260838745964</c:v>
                </c:pt>
                <c:pt idx="132">
                  <c:v>2.0292040892511038</c:v>
                </c:pt>
                <c:pt idx="133">
                  <c:v>2.0208319880601504</c:v>
                </c:pt>
                <c:pt idx="134">
                  <c:v>2.0123291827306784</c:v>
                </c:pt>
                <c:pt idx="135">
                  <c:v>2.003507391712394</c:v>
                </c:pt>
                <c:pt idx="136">
                  <c:v>1.9943257658955478</c:v>
                </c:pt>
                <c:pt idx="137">
                  <c:v>1.9854243939824454</c:v>
                </c:pt>
                <c:pt idx="138">
                  <c:v>1.9760699650228868</c:v>
                </c:pt>
                <c:pt idx="139">
                  <c:v>1.9666459359861657</c:v>
                </c:pt>
                <c:pt idx="140">
                  <c:v>1.9570271262123411</c:v>
                </c:pt>
                <c:pt idx="141">
                  <c:v>1.9473055687527205</c:v>
                </c:pt>
                <c:pt idx="142">
                  <c:v>1.9366825068756879</c:v>
                </c:pt>
                <c:pt idx="143">
                  <c:v>1.9270654896939705</c:v>
                </c:pt>
                <c:pt idx="144">
                  <c:v>1.9179452685291754</c:v>
                </c:pt>
                <c:pt idx="145">
                  <c:v>1.9098080730016027</c:v>
                </c:pt>
                <c:pt idx="146">
                  <c:v>1.9022428735952979</c:v>
                </c:pt>
                <c:pt idx="147">
                  <c:v>1.8945916353164201</c:v>
                </c:pt>
                <c:pt idx="148">
                  <c:v>1.885811592293231</c:v>
                </c:pt>
                <c:pt idx="149">
                  <c:v>1.8756839019636971</c:v>
                </c:pt>
                <c:pt idx="150">
                  <c:v>1.8651392056951641</c:v>
                </c:pt>
                <c:pt idx="151">
                  <c:v>1.8535156290793211</c:v>
                </c:pt>
                <c:pt idx="152">
                  <c:v>1.8423130972958637</c:v>
                </c:pt>
                <c:pt idx="153">
                  <c:v>1.8312699923372906</c:v>
                </c:pt>
                <c:pt idx="154">
                  <c:v>1.8199270618917534</c:v>
                </c:pt>
                <c:pt idx="155">
                  <c:v>1.8092625162637208</c:v>
                </c:pt>
                <c:pt idx="156">
                  <c:v>1.7984825668081676</c:v>
                </c:pt>
                <c:pt idx="157">
                  <c:v>1.787769921567854</c:v>
                </c:pt>
                <c:pt idx="158">
                  <c:v>1.7762860143636623</c:v>
                </c:pt>
                <c:pt idx="159">
                  <c:v>1.7651809451460934</c:v>
                </c:pt>
                <c:pt idx="160">
                  <c:v>1.7536302507542136</c:v>
                </c:pt>
                <c:pt idx="161">
                  <c:v>1.742193892566205</c:v>
                </c:pt>
                <c:pt idx="162">
                  <c:v>1.7301686607014184</c:v>
                </c:pt>
                <c:pt idx="163">
                  <c:v>1.7168379216986165</c:v>
                </c:pt>
                <c:pt idx="164">
                  <c:v>1.7027308434618562</c:v>
                </c:pt>
                <c:pt idx="165">
                  <c:v>1.6881013782032563</c:v>
                </c:pt>
                <c:pt idx="166">
                  <c:v>1.6717535224402991</c:v>
                </c:pt>
                <c:pt idx="167">
                  <c:v>1.6572491678404859</c:v>
                </c:pt>
                <c:pt idx="168">
                  <c:v>1.6431402282869074</c:v>
                </c:pt>
                <c:pt idx="169">
                  <c:v>1.6291929084408119</c:v>
                </c:pt>
                <c:pt idx="170">
                  <c:v>1.6154422439359195</c:v>
                </c:pt>
                <c:pt idx="171">
                  <c:v>1.6025892491857276</c:v>
                </c:pt>
                <c:pt idx="172">
                  <c:v>1.5889584457460568</c:v>
                </c:pt>
                <c:pt idx="173">
                  <c:v>1.5758100075512074</c:v>
                </c:pt>
                <c:pt idx="174">
                  <c:v>1.5626333636349488</c:v>
                </c:pt>
                <c:pt idx="175">
                  <c:v>1.5484156273880423</c:v>
                </c:pt>
                <c:pt idx="176">
                  <c:v>1.5349175819943581</c:v>
                </c:pt>
                <c:pt idx="177">
                  <c:v>1.5219212419223176</c:v>
                </c:pt>
                <c:pt idx="178">
                  <c:v>1.5082527886480561</c:v>
                </c:pt>
                <c:pt idx="179">
                  <c:v>1.4952803749149302</c:v>
                </c:pt>
                <c:pt idx="180">
                  <c:v>1.4819957113427118</c:v>
                </c:pt>
                <c:pt idx="181">
                  <c:v>1.4686979524380939</c:v>
                </c:pt>
                <c:pt idx="182">
                  <c:v>1.4556732870371618</c:v>
                </c:pt>
                <c:pt idx="183">
                  <c:v>1.4420749036980376</c:v>
                </c:pt>
                <c:pt idx="184">
                  <c:v>1.42868665243935</c:v>
                </c:pt>
                <c:pt idx="185">
                  <c:v>1.4149743736212443</c:v>
                </c:pt>
                <c:pt idx="186">
                  <c:v>1.4015436063166271</c:v>
                </c:pt>
                <c:pt idx="187">
                  <c:v>1.3880195228922092</c:v>
                </c:pt>
                <c:pt idx="188">
                  <c:v>1.3743626350066604</c:v>
                </c:pt>
                <c:pt idx="189">
                  <c:v>1.3615005878683608</c:v>
                </c:pt>
                <c:pt idx="190">
                  <c:v>1.3474368714499758</c:v>
                </c:pt>
                <c:pt idx="191">
                  <c:v>1.3340827623895168</c:v>
                </c:pt>
                <c:pt idx="192">
                  <c:v>1.3208963981784421</c:v>
                </c:pt>
                <c:pt idx="193">
                  <c:v>1.3063500748083545</c:v>
                </c:pt>
                <c:pt idx="194">
                  <c:v>1.2930122705569329</c:v>
                </c:pt>
                <c:pt idx="195">
                  <c:v>1.2791990143502912</c:v>
                </c:pt>
                <c:pt idx="196">
                  <c:v>1.2651691127584459</c:v>
                </c:pt>
                <c:pt idx="197">
                  <c:v>1.2518822873572217</c:v>
                </c:pt>
                <c:pt idx="198">
                  <c:v>1.2379733367019887</c:v>
                </c:pt>
                <c:pt idx="199">
                  <c:v>1.2241885781312263</c:v>
                </c:pt>
                <c:pt idx="200">
                  <c:v>1.21047922956692</c:v>
                </c:pt>
                <c:pt idx="201">
                  <c:v>1.1967751713573471</c:v>
                </c:pt>
                <c:pt idx="202">
                  <c:v>1.1833403075888516</c:v>
                </c:pt>
                <c:pt idx="203">
                  <c:v>1.1694826099664883</c:v>
                </c:pt>
                <c:pt idx="204">
                  <c:v>1.1559571863023508</c:v>
                </c:pt>
                <c:pt idx="205">
                  <c:v>1.1423894696398844</c:v>
                </c:pt>
                <c:pt idx="206">
                  <c:v>1.128575979270414</c:v>
                </c:pt>
                <c:pt idx="207">
                  <c:v>1.1152620899499328</c:v>
                </c:pt>
                <c:pt idx="208">
                  <c:v>1.1015801506357792</c:v>
                </c:pt>
                <c:pt idx="209">
                  <c:v>1.0881329905762784</c:v>
                </c:pt>
                <c:pt idx="210">
                  <c:v>1.0752025311546838</c:v>
                </c:pt>
                <c:pt idx="211">
                  <c:v>1.0607767593143262</c:v>
                </c:pt>
                <c:pt idx="212">
                  <c:v>1.0480526482533066</c:v>
                </c:pt>
                <c:pt idx="213">
                  <c:v>1.0345458700831831</c:v>
                </c:pt>
                <c:pt idx="214">
                  <c:v>1.0208353983836156</c:v>
                </c:pt>
                <c:pt idx="215">
                  <c:v>1.0073522145546543</c:v>
                </c:pt>
                <c:pt idx="216">
                  <c:v>0.99354798492845453</c:v>
                </c:pt>
                <c:pt idx="217">
                  <c:v>0.98001571606059878</c:v>
                </c:pt>
                <c:pt idx="218">
                  <c:v>0.96654153685561384</c:v>
                </c:pt>
                <c:pt idx="219">
                  <c:v>0.95291418572096098</c:v>
                </c:pt>
                <c:pt idx="220">
                  <c:v>0.93939163545782955</c:v>
                </c:pt>
                <c:pt idx="221">
                  <c:v>0.92561461757588837</c:v>
                </c:pt>
                <c:pt idx="222">
                  <c:v>0.91281252222206311</c:v>
                </c:pt>
                <c:pt idx="223">
                  <c:v>0.89931334867163837</c:v>
                </c:pt>
                <c:pt idx="224">
                  <c:v>0.88555701685304955</c:v>
                </c:pt>
                <c:pt idx="225">
                  <c:v>0.87278626332775899</c:v>
                </c:pt>
                <c:pt idx="226">
                  <c:v>0.85851157451509486</c:v>
                </c:pt>
                <c:pt idx="227">
                  <c:v>0.84511319391134709</c:v>
                </c:pt>
                <c:pt idx="228">
                  <c:v>0.83220860234486593</c:v>
                </c:pt>
                <c:pt idx="229">
                  <c:v>0.81810648802101049</c:v>
                </c:pt>
                <c:pt idx="230">
                  <c:v>0.80552021798721785</c:v>
                </c:pt>
                <c:pt idx="231">
                  <c:v>0.79212719019173716</c:v>
                </c:pt>
                <c:pt idx="232">
                  <c:v>0.77869176789826755</c:v>
                </c:pt>
                <c:pt idx="233">
                  <c:v>0.76579678772909643</c:v>
                </c:pt>
                <c:pt idx="234">
                  <c:v>0.7525894426300237</c:v>
                </c:pt>
                <c:pt idx="235">
                  <c:v>0.73950441146016743</c:v>
                </c:pt>
                <c:pt idx="236">
                  <c:v>0.7264651797088636</c:v>
                </c:pt>
                <c:pt idx="237">
                  <c:v>0.71377120793155679</c:v>
                </c:pt>
                <c:pt idx="238">
                  <c:v>0.70106357763006177</c:v>
                </c:pt>
                <c:pt idx="239">
                  <c:v>0.68762596679610599</c:v>
                </c:pt>
                <c:pt idx="240">
                  <c:v>0.67487256256444439</c:v>
                </c:pt>
                <c:pt idx="241">
                  <c:v>0.6611457438315238</c:v>
                </c:pt>
                <c:pt idx="242">
                  <c:v>0.64797250842037435</c:v>
                </c:pt>
                <c:pt idx="243">
                  <c:v>0.63546307382952993</c:v>
                </c:pt>
                <c:pt idx="244">
                  <c:v>0.62195858051619191</c:v>
                </c:pt>
                <c:pt idx="245">
                  <c:v>0.60965422819618154</c:v>
                </c:pt>
                <c:pt idx="246">
                  <c:v>0.5967272405448294</c:v>
                </c:pt>
              </c:numCache>
            </c:numRef>
          </c:yVal>
          <c:smooth val="1"/>
          <c:extLst>
            <c:ext xmlns:c16="http://schemas.microsoft.com/office/drawing/2014/chart" uri="{C3380CC4-5D6E-409C-BE32-E72D297353CC}">
              <c16:uniqueId val="{00000000-BAEB-4373-9535-23EE10F9E268}"/>
            </c:ext>
          </c:extLst>
        </c:ser>
        <c:dLbls>
          <c:showLegendKey val="0"/>
          <c:showVal val="0"/>
          <c:showCatName val="0"/>
          <c:showSerName val="0"/>
          <c:showPercent val="0"/>
          <c:showBubbleSize val="0"/>
        </c:dLbls>
        <c:axId val="256441344"/>
        <c:axId val="261821184"/>
      </c:scatterChart>
      <c:valAx>
        <c:axId val="256441344"/>
        <c:scaling>
          <c:orientation val="minMax"/>
          <c:max val="20"/>
          <c:min val="12"/>
        </c:scaling>
        <c:delete val="1"/>
        <c:axPos val="b"/>
        <c:numFmt formatCode="General" sourceLinked="1"/>
        <c:majorTickMark val="out"/>
        <c:minorTickMark val="none"/>
        <c:tickLblPos val="nextTo"/>
        <c:crossAx val="261821184"/>
        <c:crosses val="autoZero"/>
        <c:crossBetween val="midCat"/>
        <c:majorUnit val="1"/>
      </c:valAx>
      <c:valAx>
        <c:axId val="261821184"/>
        <c:scaling>
          <c:orientation val="minMax"/>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GB" sz="1600" b="0" i="0" baseline="0" dirty="0">
                    <a:solidFill>
                      <a:sysClr val="windowText" lastClr="000000"/>
                    </a:solidFill>
                    <a:effectLst/>
                  </a:rPr>
                  <a:t>Ice mass / g</a:t>
                </a:r>
                <a:endParaRPr lang="en-GB" sz="1600" dirty="0">
                  <a:solidFill>
                    <a:sysClr val="windowText" lastClr="000000"/>
                  </a:solidFill>
                  <a:effectLst/>
                </a:endParaRPr>
              </a:p>
            </c:rich>
          </c:tx>
          <c:layout>
            <c:manualLayout>
              <c:xMode val="edge"/>
              <c:yMode val="edge"/>
              <c:x val="5.764820892338153E-2"/>
              <c:y val="0.13001470683933106"/>
            </c:manualLayout>
          </c:layout>
          <c:overlay val="0"/>
          <c:spPr>
            <a:noFill/>
            <a:ln>
              <a:noFill/>
            </a:ln>
            <a:effectLst/>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56441344"/>
        <c:crosses val="autoZero"/>
        <c:crossBetween val="midCat"/>
        <c:majorUnit val="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1418027777777779"/>
          <c:y val="0.12284535401581205"/>
          <c:w val="0.72022055555555553"/>
          <c:h val="0.63915072776373505"/>
        </c:manualLayout>
      </c:layout>
      <c:scatterChart>
        <c:scatterStyle val="smoothMarker"/>
        <c:varyColors val="0"/>
        <c:ser>
          <c:idx val="1"/>
          <c:order val="0"/>
          <c:tx>
            <c:v>drying rate g/h</c:v>
          </c:tx>
          <c:spPr>
            <a:ln w="12700">
              <a:solidFill>
                <a:srgbClr val="FF0000"/>
              </a:solidFill>
            </a:ln>
          </c:spPr>
          <c:marker>
            <c:symbol val="none"/>
          </c:marker>
          <c:xVal>
            <c:numRef>
              <c:f>'my data'!$P$18:$P$775</c:f>
              <c:numCache>
                <c:formatCode>0.000</c:formatCode>
                <c:ptCount val="758"/>
                <c:pt idx="0">
                  <c:v>12.132999999999999</c:v>
                </c:pt>
                <c:pt idx="1">
                  <c:v>12.167</c:v>
                </c:pt>
                <c:pt idx="2">
                  <c:v>12.2</c:v>
                </c:pt>
                <c:pt idx="3">
                  <c:v>12.233000000000001</c:v>
                </c:pt>
                <c:pt idx="4">
                  <c:v>12.266999999999999</c:v>
                </c:pt>
                <c:pt idx="5">
                  <c:v>12.3</c:v>
                </c:pt>
                <c:pt idx="6">
                  <c:v>12.333</c:v>
                </c:pt>
                <c:pt idx="7">
                  <c:v>12.367000000000001</c:v>
                </c:pt>
                <c:pt idx="8">
                  <c:v>12.4</c:v>
                </c:pt>
                <c:pt idx="9">
                  <c:v>12.433</c:v>
                </c:pt>
                <c:pt idx="10">
                  <c:v>12.467000000000001</c:v>
                </c:pt>
                <c:pt idx="11">
                  <c:v>12.5</c:v>
                </c:pt>
                <c:pt idx="12">
                  <c:v>12.532999999999999</c:v>
                </c:pt>
                <c:pt idx="13">
                  <c:v>12.567</c:v>
                </c:pt>
                <c:pt idx="14">
                  <c:v>12.6</c:v>
                </c:pt>
                <c:pt idx="15">
                  <c:v>12.632999999999999</c:v>
                </c:pt>
                <c:pt idx="16">
                  <c:v>12.667</c:v>
                </c:pt>
                <c:pt idx="17">
                  <c:v>12.7</c:v>
                </c:pt>
                <c:pt idx="18">
                  <c:v>12.733000000000001</c:v>
                </c:pt>
                <c:pt idx="19">
                  <c:v>12.766999999999999</c:v>
                </c:pt>
                <c:pt idx="20">
                  <c:v>12.8</c:v>
                </c:pt>
                <c:pt idx="21">
                  <c:v>12.833</c:v>
                </c:pt>
                <c:pt idx="22">
                  <c:v>12.867000000000001</c:v>
                </c:pt>
                <c:pt idx="23">
                  <c:v>12.9</c:v>
                </c:pt>
                <c:pt idx="24">
                  <c:v>12.933</c:v>
                </c:pt>
                <c:pt idx="25">
                  <c:v>12.967000000000001</c:v>
                </c:pt>
                <c:pt idx="26">
                  <c:v>13</c:v>
                </c:pt>
                <c:pt idx="27">
                  <c:v>13.032999999999999</c:v>
                </c:pt>
                <c:pt idx="28">
                  <c:v>13.067</c:v>
                </c:pt>
                <c:pt idx="29">
                  <c:v>13.1</c:v>
                </c:pt>
                <c:pt idx="30">
                  <c:v>13.132999999999999</c:v>
                </c:pt>
                <c:pt idx="31">
                  <c:v>13.167</c:v>
                </c:pt>
                <c:pt idx="32">
                  <c:v>13.2</c:v>
                </c:pt>
                <c:pt idx="33">
                  <c:v>13.233000000000001</c:v>
                </c:pt>
                <c:pt idx="34">
                  <c:v>13.266999999999999</c:v>
                </c:pt>
                <c:pt idx="35">
                  <c:v>13.3</c:v>
                </c:pt>
                <c:pt idx="36">
                  <c:v>13.333</c:v>
                </c:pt>
                <c:pt idx="37">
                  <c:v>13.367000000000001</c:v>
                </c:pt>
                <c:pt idx="38">
                  <c:v>13.4</c:v>
                </c:pt>
                <c:pt idx="39">
                  <c:v>13.433</c:v>
                </c:pt>
                <c:pt idx="40">
                  <c:v>13.467000000000001</c:v>
                </c:pt>
                <c:pt idx="41">
                  <c:v>13.5</c:v>
                </c:pt>
                <c:pt idx="42">
                  <c:v>13.532999999999999</c:v>
                </c:pt>
                <c:pt idx="43">
                  <c:v>13.567</c:v>
                </c:pt>
                <c:pt idx="44">
                  <c:v>13.6</c:v>
                </c:pt>
                <c:pt idx="45">
                  <c:v>13.632999999999999</c:v>
                </c:pt>
                <c:pt idx="46">
                  <c:v>13.667</c:v>
                </c:pt>
                <c:pt idx="47">
                  <c:v>13.7</c:v>
                </c:pt>
                <c:pt idx="48">
                  <c:v>13.733000000000001</c:v>
                </c:pt>
                <c:pt idx="49">
                  <c:v>13.766999999999999</c:v>
                </c:pt>
                <c:pt idx="50">
                  <c:v>13.8</c:v>
                </c:pt>
                <c:pt idx="51">
                  <c:v>13.833</c:v>
                </c:pt>
                <c:pt idx="52">
                  <c:v>13.867000000000001</c:v>
                </c:pt>
                <c:pt idx="53">
                  <c:v>13.9</c:v>
                </c:pt>
                <c:pt idx="54">
                  <c:v>13.933</c:v>
                </c:pt>
                <c:pt idx="55">
                  <c:v>13.967000000000001</c:v>
                </c:pt>
                <c:pt idx="56">
                  <c:v>14</c:v>
                </c:pt>
                <c:pt idx="57">
                  <c:v>14.032999999999999</c:v>
                </c:pt>
                <c:pt idx="58">
                  <c:v>14.067</c:v>
                </c:pt>
                <c:pt idx="59">
                  <c:v>14.1</c:v>
                </c:pt>
                <c:pt idx="60">
                  <c:v>14.132999999999999</c:v>
                </c:pt>
                <c:pt idx="61">
                  <c:v>14.167</c:v>
                </c:pt>
                <c:pt idx="62">
                  <c:v>14.2</c:v>
                </c:pt>
                <c:pt idx="63">
                  <c:v>14.233000000000001</c:v>
                </c:pt>
                <c:pt idx="64">
                  <c:v>14.266999999999999</c:v>
                </c:pt>
                <c:pt idx="65">
                  <c:v>14.3</c:v>
                </c:pt>
                <c:pt idx="66">
                  <c:v>14.333</c:v>
                </c:pt>
                <c:pt idx="67">
                  <c:v>14.367000000000001</c:v>
                </c:pt>
                <c:pt idx="68">
                  <c:v>14.4</c:v>
                </c:pt>
                <c:pt idx="69">
                  <c:v>14.433</c:v>
                </c:pt>
                <c:pt idx="70">
                  <c:v>14.467000000000001</c:v>
                </c:pt>
                <c:pt idx="71">
                  <c:v>14.5</c:v>
                </c:pt>
                <c:pt idx="72">
                  <c:v>14.532999999999999</c:v>
                </c:pt>
                <c:pt idx="73">
                  <c:v>14.567</c:v>
                </c:pt>
                <c:pt idx="74">
                  <c:v>14.6</c:v>
                </c:pt>
                <c:pt idx="75">
                  <c:v>14.632999999999999</c:v>
                </c:pt>
                <c:pt idx="76">
                  <c:v>14.667</c:v>
                </c:pt>
                <c:pt idx="77">
                  <c:v>14.7</c:v>
                </c:pt>
                <c:pt idx="78">
                  <c:v>14.733000000000001</c:v>
                </c:pt>
                <c:pt idx="79">
                  <c:v>14.766999999999999</c:v>
                </c:pt>
                <c:pt idx="80">
                  <c:v>14.8</c:v>
                </c:pt>
                <c:pt idx="81">
                  <c:v>14.833</c:v>
                </c:pt>
                <c:pt idx="82">
                  <c:v>14.867000000000001</c:v>
                </c:pt>
                <c:pt idx="83">
                  <c:v>14.9</c:v>
                </c:pt>
                <c:pt idx="84">
                  <c:v>14.933</c:v>
                </c:pt>
                <c:pt idx="85">
                  <c:v>14.967000000000001</c:v>
                </c:pt>
                <c:pt idx="86">
                  <c:v>15</c:v>
                </c:pt>
                <c:pt idx="87">
                  <c:v>15.032999999999999</c:v>
                </c:pt>
                <c:pt idx="88">
                  <c:v>15.067</c:v>
                </c:pt>
                <c:pt idx="89">
                  <c:v>15.1</c:v>
                </c:pt>
                <c:pt idx="90">
                  <c:v>15.132999999999999</c:v>
                </c:pt>
                <c:pt idx="91">
                  <c:v>15.167</c:v>
                </c:pt>
                <c:pt idx="92">
                  <c:v>15.2</c:v>
                </c:pt>
                <c:pt idx="93">
                  <c:v>15.233000000000001</c:v>
                </c:pt>
                <c:pt idx="94">
                  <c:v>15.266999999999999</c:v>
                </c:pt>
                <c:pt idx="95">
                  <c:v>15.3</c:v>
                </c:pt>
                <c:pt idx="96">
                  <c:v>15.333</c:v>
                </c:pt>
                <c:pt idx="97">
                  <c:v>15.367000000000001</c:v>
                </c:pt>
                <c:pt idx="98">
                  <c:v>15.4</c:v>
                </c:pt>
                <c:pt idx="99">
                  <c:v>15.433</c:v>
                </c:pt>
                <c:pt idx="100">
                  <c:v>15.467000000000001</c:v>
                </c:pt>
                <c:pt idx="101">
                  <c:v>15.5</c:v>
                </c:pt>
                <c:pt idx="102">
                  <c:v>15.532999999999999</c:v>
                </c:pt>
                <c:pt idx="103">
                  <c:v>15.567</c:v>
                </c:pt>
                <c:pt idx="104">
                  <c:v>15.6</c:v>
                </c:pt>
                <c:pt idx="105">
                  <c:v>15.632999999999999</c:v>
                </c:pt>
                <c:pt idx="106">
                  <c:v>15.667</c:v>
                </c:pt>
                <c:pt idx="107">
                  <c:v>15.7</c:v>
                </c:pt>
                <c:pt idx="108">
                  <c:v>15.733000000000001</c:v>
                </c:pt>
                <c:pt idx="109">
                  <c:v>15.766999999999999</c:v>
                </c:pt>
                <c:pt idx="110">
                  <c:v>15.8</c:v>
                </c:pt>
                <c:pt idx="111">
                  <c:v>15.833</c:v>
                </c:pt>
                <c:pt idx="112">
                  <c:v>15.867000000000001</c:v>
                </c:pt>
                <c:pt idx="113">
                  <c:v>15.9</c:v>
                </c:pt>
                <c:pt idx="114">
                  <c:v>15.933</c:v>
                </c:pt>
                <c:pt idx="115">
                  <c:v>15.967000000000001</c:v>
                </c:pt>
                <c:pt idx="116">
                  <c:v>16</c:v>
                </c:pt>
                <c:pt idx="117">
                  <c:v>16.033000000000001</c:v>
                </c:pt>
                <c:pt idx="118">
                  <c:v>16.067</c:v>
                </c:pt>
                <c:pt idx="119">
                  <c:v>16.100000000000001</c:v>
                </c:pt>
                <c:pt idx="120">
                  <c:v>16.132999999999999</c:v>
                </c:pt>
                <c:pt idx="121">
                  <c:v>16.167000000000002</c:v>
                </c:pt>
                <c:pt idx="122">
                  <c:v>16.2</c:v>
                </c:pt>
                <c:pt idx="123">
                  <c:v>16.233000000000001</c:v>
                </c:pt>
                <c:pt idx="124">
                  <c:v>16.266999999999999</c:v>
                </c:pt>
                <c:pt idx="125">
                  <c:v>16.3</c:v>
                </c:pt>
                <c:pt idx="126">
                  <c:v>16.332999999999998</c:v>
                </c:pt>
                <c:pt idx="127">
                  <c:v>16.367000000000001</c:v>
                </c:pt>
                <c:pt idx="128">
                  <c:v>16.399999999999999</c:v>
                </c:pt>
                <c:pt idx="129">
                  <c:v>16.433</c:v>
                </c:pt>
                <c:pt idx="130">
                  <c:v>16.466999999999999</c:v>
                </c:pt>
                <c:pt idx="131">
                  <c:v>16.5</c:v>
                </c:pt>
                <c:pt idx="132">
                  <c:v>16.533000000000001</c:v>
                </c:pt>
                <c:pt idx="133">
                  <c:v>16.567</c:v>
                </c:pt>
                <c:pt idx="134">
                  <c:v>16.600000000000001</c:v>
                </c:pt>
                <c:pt idx="135">
                  <c:v>16.632999999999999</c:v>
                </c:pt>
                <c:pt idx="136">
                  <c:v>16.667000000000002</c:v>
                </c:pt>
                <c:pt idx="137">
                  <c:v>16.7</c:v>
                </c:pt>
                <c:pt idx="138">
                  <c:v>16.733000000000001</c:v>
                </c:pt>
                <c:pt idx="139">
                  <c:v>16.766999999999999</c:v>
                </c:pt>
                <c:pt idx="140">
                  <c:v>16.8</c:v>
                </c:pt>
                <c:pt idx="141">
                  <c:v>16.832999999999998</c:v>
                </c:pt>
                <c:pt idx="142">
                  <c:v>16.867000000000001</c:v>
                </c:pt>
                <c:pt idx="143">
                  <c:v>16.899999999999999</c:v>
                </c:pt>
                <c:pt idx="144">
                  <c:v>16.933</c:v>
                </c:pt>
                <c:pt idx="145">
                  <c:v>16.966999999999999</c:v>
                </c:pt>
                <c:pt idx="146">
                  <c:v>17</c:v>
                </c:pt>
                <c:pt idx="147">
                  <c:v>17.033000000000001</c:v>
                </c:pt>
                <c:pt idx="148">
                  <c:v>17.067</c:v>
                </c:pt>
                <c:pt idx="149">
                  <c:v>17.100000000000001</c:v>
                </c:pt>
                <c:pt idx="150">
                  <c:v>17.132999999999999</c:v>
                </c:pt>
                <c:pt idx="151">
                  <c:v>17.167000000000002</c:v>
                </c:pt>
                <c:pt idx="152">
                  <c:v>17.2</c:v>
                </c:pt>
                <c:pt idx="153">
                  <c:v>17.233000000000001</c:v>
                </c:pt>
                <c:pt idx="154">
                  <c:v>17.266999999999999</c:v>
                </c:pt>
                <c:pt idx="155">
                  <c:v>17.3</c:v>
                </c:pt>
                <c:pt idx="156">
                  <c:v>17.332999999999998</c:v>
                </c:pt>
                <c:pt idx="157">
                  <c:v>17.367000000000001</c:v>
                </c:pt>
                <c:pt idx="158">
                  <c:v>17.399999999999999</c:v>
                </c:pt>
                <c:pt idx="159">
                  <c:v>17.433</c:v>
                </c:pt>
                <c:pt idx="160">
                  <c:v>17.466999999999999</c:v>
                </c:pt>
                <c:pt idx="161">
                  <c:v>17.5</c:v>
                </c:pt>
                <c:pt idx="162">
                  <c:v>17.533000000000001</c:v>
                </c:pt>
                <c:pt idx="163">
                  <c:v>17.567</c:v>
                </c:pt>
                <c:pt idx="164">
                  <c:v>17.600000000000001</c:v>
                </c:pt>
                <c:pt idx="165">
                  <c:v>17.632999999999999</c:v>
                </c:pt>
                <c:pt idx="166">
                  <c:v>17.667000000000002</c:v>
                </c:pt>
                <c:pt idx="167">
                  <c:v>17.7</c:v>
                </c:pt>
                <c:pt idx="168">
                  <c:v>17.733000000000001</c:v>
                </c:pt>
                <c:pt idx="169">
                  <c:v>17.766999999999999</c:v>
                </c:pt>
                <c:pt idx="170">
                  <c:v>17.8</c:v>
                </c:pt>
                <c:pt idx="171">
                  <c:v>17.832999999999998</c:v>
                </c:pt>
                <c:pt idx="172">
                  <c:v>17.867000000000001</c:v>
                </c:pt>
                <c:pt idx="173">
                  <c:v>17.899999999999999</c:v>
                </c:pt>
                <c:pt idx="174">
                  <c:v>17.933</c:v>
                </c:pt>
                <c:pt idx="175">
                  <c:v>17.966999999999999</c:v>
                </c:pt>
                <c:pt idx="176">
                  <c:v>18</c:v>
                </c:pt>
                <c:pt idx="177">
                  <c:v>18.033000000000001</c:v>
                </c:pt>
                <c:pt idx="178">
                  <c:v>18.067</c:v>
                </c:pt>
                <c:pt idx="179">
                  <c:v>18.100000000000001</c:v>
                </c:pt>
                <c:pt idx="180">
                  <c:v>18.132999999999999</c:v>
                </c:pt>
                <c:pt idx="181">
                  <c:v>18.167000000000002</c:v>
                </c:pt>
                <c:pt idx="182">
                  <c:v>18.2</c:v>
                </c:pt>
                <c:pt idx="183">
                  <c:v>18.233000000000001</c:v>
                </c:pt>
                <c:pt idx="184">
                  <c:v>18.266999999999999</c:v>
                </c:pt>
                <c:pt idx="185">
                  <c:v>18.3</c:v>
                </c:pt>
                <c:pt idx="186">
                  <c:v>18.332999999999998</c:v>
                </c:pt>
                <c:pt idx="187">
                  <c:v>18.367000000000001</c:v>
                </c:pt>
                <c:pt idx="188">
                  <c:v>18.399999999999999</c:v>
                </c:pt>
                <c:pt idx="189">
                  <c:v>18.433</c:v>
                </c:pt>
                <c:pt idx="190">
                  <c:v>18.466999999999999</c:v>
                </c:pt>
                <c:pt idx="191">
                  <c:v>18.5</c:v>
                </c:pt>
                <c:pt idx="192">
                  <c:v>18.533000000000001</c:v>
                </c:pt>
                <c:pt idx="193">
                  <c:v>18.567</c:v>
                </c:pt>
                <c:pt idx="194">
                  <c:v>18.600000000000001</c:v>
                </c:pt>
                <c:pt idx="195">
                  <c:v>18.632999999999999</c:v>
                </c:pt>
                <c:pt idx="196">
                  <c:v>18.667000000000002</c:v>
                </c:pt>
                <c:pt idx="197">
                  <c:v>18.7</c:v>
                </c:pt>
                <c:pt idx="198">
                  <c:v>18.733000000000001</c:v>
                </c:pt>
                <c:pt idx="199">
                  <c:v>18.766999999999999</c:v>
                </c:pt>
                <c:pt idx="200">
                  <c:v>18.8</c:v>
                </c:pt>
                <c:pt idx="201">
                  <c:v>18.832999999999998</c:v>
                </c:pt>
                <c:pt idx="202">
                  <c:v>18.867000000000001</c:v>
                </c:pt>
                <c:pt idx="203">
                  <c:v>18.899999999999999</c:v>
                </c:pt>
                <c:pt idx="204">
                  <c:v>18.933</c:v>
                </c:pt>
                <c:pt idx="205">
                  <c:v>18.966999999999999</c:v>
                </c:pt>
                <c:pt idx="206">
                  <c:v>19</c:v>
                </c:pt>
                <c:pt idx="207">
                  <c:v>19.033000000000001</c:v>
                </c:pt>
                <c:pt idx="208">
                  <c:v>19.067</c:v>
                </c:pt>
                <c:pt idx="209">
                  <c:v>19.100000000000001</c:v>
                </c:pt>
                <c:pt idx="210">
                  <c:v>19.132999999999999</c:v>
                </c:pt>
                <c:pt idx="211">
                  <c:v>19.167000000000002</c:v>
                </c:pt>
                <c:pt idx="212">
                  <c:v>19.2</c:v>
                </c:pt>
                <c:pt idx="213">
                  <c:v>19.233000000000001</c:v>
                </c:pt>
                <c:pt idx="214">
                  <c:v>19.266999999999999</c:v>
                </c:pt>
                <c:pt idx="215">
                  <c:v>19.3</c:v>
                </c:pt>
                <c:pt idx="216">
                  <c:v>19.332999999999998</c:v>
                </c:pt>
                <c:pt idx="217">
                  <c:v>19.367000000000001</c:v>
                </c:pt>
                <c:pt idx="218">
                  <c:v>19.399999999999999</c:v>
                </c:pt>
                <c:pt idx="219">
                  <c:v>19.433</c:v>
                </c:pt>
                <c:pt idx="220">
                  <c:v>19.466999999999999</c:v>
                </c:pt>
                <c:pt idx="221">
                  <c:v>19.5</c:v>
                </c:pt>
                <c:pt idx="222">
                  <c:v>19.533000000000001</c:v>
                </c:pt>
                <c:pt idx="223">
                  <c:v>19.567</c:v>
                </c:pt>
                <c:pt idx="224">
                  <c:v>19.600000000000001</c:v>
                </c:pt>
                <c:pt idx="225">
                  <c:v>19.632999999999999</c:v>
                </c:pt>
                <c:pt idx="226">
                  <c:v>19.667000000000002</c:v>
                </c:pt>
                <c:pt idx="227">
                  <c:v>19.7</c:v>
                </c:pt>
                <c:pt idx="228">
                  <c:v>19.733000000000001</c:v>
                </c:pt>
                <c:pt idx="229">
                  <c:v>19.766999999999999</c:v>
                </c:pt>
                <c:pt idx="230">
                  <c:v>19.8</c:v>
                </c:pt>
                <c:pt idx="231">
                  <c:v>19.832999999999998</c:v>
                </c:pt>
                <c:pt idx="232">
                  <c:v>19.867000000000001</c:v>
                </c:pt>
                <c:pt idx="233">
                  <c:v>19.899999999999999</c:v>
                </c:pt>
                <c:pt idx="234">
                  <c:v>19.933</c:v>
                </c:pt>
                <c:pt idx="235">
                  <c:v>19.966999999999999</c:v>
                </c:pt>
                <c:pt idx="236">
                  <c:v>20</c:v>
                </c:pt>
                <c:pt idx="237">
                  <c:v>20.033000000000001</c:v>
                </c:pt>
                <c:pt idx="238">
                  <c:v>20.067</c:v>
                </c:pt>
                <c:pt idx="239">
                  <c:v>20.100000000000001</c:v>
                </c:pt>
                <c:pt idx="240">
                  <c:v>20.132999999999999</c:v>
                </c:pt>
                <c:pt idx="241">
                  <c:v>20.167000000000002</c:v>
                </c:pt>
                <c:pt idx="242">
                  <c:v>20.2</c:v>
                </c:pt>
                <c:pt idx="243">
                  <c:v>20.233000000000001</c:v>
                </c:pt>
                <c:pt idx="244">
                  <c:v>20.266999999999999</c:v>
                </c:pt>
                <c:pt idx="245">
                  <c:v>20.3</c:v>
                </c:pt>
                <c:pt idx="246">
                  <c:v>20.332999999999998</c:v>
                </c:pt>
                <c:pt idx="247">
                  <c:v>20.367000000000001</c:v>
                </c:pt>
                <c:pt idx="248">
                  <c:v>20.399999999999999</c:v>
                </c:pt>
                <c:pt idx="249">
                  <c:v>20.433</c:v>
                </c:pt>
                <c:pt idx="250">
                  <c:v>20.466999999999999</c:v>
                </c:pt>
                <c:pt idx="251">
                  <c:v>20.5</c:v>
                </c:pt>
                <c:pt idx="252">
                  <c:v>20.533000000000001</c:v>
                </c:pt>
                <c:pt idx="253">
                  <c:v>20.567</c:v>
                </c:pt>
                <c:pt idx="254">
                  <c:v>20.6</c:v>
                </c:pt>
                <c:pt idx="255">
                  <c:v>20.632999999999999</c:v>
                </c:pt>
                <c:pt idx="256">
                  <c:v>20.667000000000002</c:v>
                </c:pt>
                <c:pt idx="257">
                  <c:v>20.7</c:v>
                </c:pt>
                <c:pt idx="258">
                  <c:v>20.733000000000001</c:v>
                </c:pt>
                <c:pt idx="259">
                  <c:v>20.766999999999999</c:v>
                </c:pt>
                <c:pt idx="260">
                  <c:v>20.8</c:v>
                </c:pt>
                <c:pt idx="261">
                  <c:v>20.832999999999998</c:v>
                </c:pt>
                <c:pt idx="262">
                  <c:v>20.867000000000001</c:v>
                </c:pt>
                <c:pt idx="263">
                  <c:v>20.9</c:v>
                </c:pt>
                <c:pt idx="264">
                  <c:v>20.933</c:v>
                </c:pt>
                <c:pt idx="265">
                  <c:v>20.966999999999999</c:v>
                </c:pt>
                <c:pt idx="266">
                  <c:v>21</c:v>
                </c:pt>
                <c:pt idx="267">
                  <c:v>21.033000000000001</c:v>
                </c:pt>
                <c:pt idx="268">
                  <c:v>21.067</c:v>
                </c:pt>
                <c:pt idx="269">
                  <c:v>21.1</c:v>
                </c:pt>
                <c:pt idx="270">
                  <c:v>21.132999999999999</c:v>
                </c:pt>
                <c:pt idx="271">
                  <c:v>21.167000000000002</c:v>
                </c:pt>
                <c:pt idx="272">
                  <c:v>21.2</c:v>
                </c:pt>
                <c:pt idx="273">
                  <c:v>21.233000000000001</c:v>
                </c:pt>
                <c:pt idx="274">
                  <c:v>21.266999999999999</c:v>
                </c:pt>
                <c:pt idx="275">
                  <c:v>21.3</c:v>
                </c:pt>
                <c:pt idx="276">
                  <c:v>21.332999999999998</c:v>
                </c:pt>
                <c:pt idx="277">
                  <c:v>21.367000000000001</c:v>
                </c:pt>
                <c:pt idx="278">
                  <c:v>21.4</c:v>
                </c:pt>
                <c:pt idx="279">
                  <c:v>21.433</c:v>
                </c:pt>
                <c:pt idx="280">
                  <c:v>21.466999999999999</c:v>
                </c:pt>
                <c:pt idx="281">
                  <c:v>21.5</c:v>
                </c:pt>
                <c:pt idx="282">
                  <c:v>21.533000000000001</c:v>
                </c:pt>
                <c:pt idx="283">
                  <c:v>21.567</c:v>
                </c:pt>
                <c:pt idx="284">
                  <c:v>21.6</c:v>
                </c:pt>
                <c:pt idx="285">
                  <c:v>21.632999999999999</c:v>
                </c:pt>
                <c:pt idx="286">
                  <c:v>21.667000000000002</c:v>
                </c:pt>
                <c:pt idx="287">
                  <c:v>21.7</c:v>
                </c:pt>
                <c:pt idx="288">
                  <c:v>21.733000000000001</c:v>
                </c:pt>
                <c:pt idx="289">
                  <c:v>21.766999999999999</c:v>
                </c:pt>
                <c:pt idx="290">
                  <c:v>21.8</c:v>
                </c:pt>
                <c:pt idx="291">
                  <c:v>21.832999999999998</c:v>
                </c:pt>
                <c:pt idx="292">
                  <c:v>21.867000000000001</c:v>
                </c:pt>
                <c:pt idx="293">
                  <c:v>21.9</c:v>
                </c:pt>
                <c:pt idx="294">
                  <c:v>21.933</c:v>
                </c:pt>
                <c:pt idx="295">
                  <c:v>21.966999999999999</c:v>
                </c:pt>
                <c:pt idx="296">
                  <c:v>22</c:v>
                </c:pt>
                <c:pt idx="297">
                  <c:v>22.033000000000001</c:v>
                </c:pt>
                <c:pt idx="298">
                  <c:v>22.067</c:v>
                </c:pt>
                <c:pt idx="299">
                  <c:v>22.1</c:v>
                </c:pt>
                <c:pt idx="300">
                  <c:v>22.132999999999999</c:v>
                </c:pt>
                <c:pt idx="301">
                  <c:v>22.167000000000002</c:v>
                </c:pt>
                <c:pt idx="302">
                  <c:v>22.2</c:v>
                </c:pt>
                <c:pt idx="303">
                  <c:v>22.233000000000001</c:v>
                </c:pt>
                <c:pt idx="304">
                  <c:v>22.266999999999999</c:v>
                </c:pt>
                <c:pt idx="305">
                  <c:v>22.3</c:v>
                </c:pt>
                <c:pt idx="306">
                  <c:v>22.332999999999998</c:v>
                </c:pt>
                <c:pt idx="307">
                  <c:v>22.367000000000001</c:v>
                </c:pt>
                <c:pt idx="308">
                  <c:v>22.4</c:v>
                </c:pt>
                <c:pt idx="309">
                  <c:v>22.433</c:v>
                </c:pt>
                <c:pt idx="310">
                  <c:v>22.466999999999999</c:v>
                </c:pt>
                <c:pt idx="311">
                  <c:v>22.5</c:v>
                </c:pt>
                <c:pt idx="312">
                  <c:v>22.533000000000001</c:v>
                </c:pt>
                <c:pt idx="313">
                  <c:v>22.567</c:v>
                </c:pt>
                <c:pt idx="314">
                  <c:v>22.6</c:v>
                </c:pt>
                <c:pt idx="315">
                  <c:v>22.632999999999999</c:v>
                </c:pt>
                <c:pt idx="316">
                  <c:v>22.667000000000002</c:v>
                </c:pt>
                <c:pt idx="317">
                  <c:v>22.7</c:v>
                </c:pt>
                <c:pt idx="318">
                  <c:v>22.733000000000001</c:v>
                </c:pt>
                <c:pt idx="319">
                  <c:v>22.766999999999999</c:v>
                </c:pt>
                <c:pt idx="320">
                  <c:v>22.8</c:v>
                </c:pt>
                <c:pt idx="321">
                  <c:v>22.832999999999998</c:v>
                </c:pt>
                <c:pt idx="322">
                  <c:v>22.867000000000001</c:v>
                </c:pt>
                <c:pt idx="323">
                  <c:v>22.9</c:v>
                </c:pt>
                <c:pt idx="324">
                  <c:v>22.933</c:v>
                </c:pt>
                <c:pt idx="325">
                  <c:v>22.966999999999999</c:v>
                </c:pt>
                <c:pt idx="326">
                  <c:v>23</c:v>
                </c:pt>
                <c:pt idx="327">
                  <c:v>23.033000000000001</c:v>
                </c:pt>
                <c:pt idx="328">
                  <c:v>23.067</c:v>
                </c:pt>
                <c:pt idx="329">
                  <c:v>23.1</c:v>
                </c:pt>
                <c:pt idx="330">
                  <c:v>23.132999999999999</c:v>
                </c:pt>
                <c:pt idx="331">
                  <c:v>23.167000000000002</c:v>
                </c:pt>
                <c:pt idx="332">
                  <c:v>23.2</c:v>
                </c:pt>
                <c:pt idx="333">
                  <c:v>23.233000000000001</c:v>
                </c:pt>
                <c:pt idx="334">
                  <c:v>23.266999999999999</c:v>
                </c:pt>
                <c:pt idx="335">
                  <c:v>23.3</c:v>
                </c:pt>
                <c:pt idx="336">
                  <c:v>23.332999999999998</c:v>
                </c:pt>
                <c:pt idx="337">
                  <c:v>23.367000000000001</c:v>
                </c:pt>
                <c:pt idx="338">
                  <c:v>23.4</c:v>
                </c:pt>
                <c:pt idx="339">
                  <c:v>23.433</c:v>
                </c:pt>
                <c:pt idx="340">
                  <c:v>23.466999999999999</c:v>
                </c:pt>
                <c:pt idx="341">
                  <c:v>23.5</c:v>
                </c:pt>
                <c:pt idx="342">
                  <c:v>23.533000000000001</c:v>
                </c:pt>
                <c:pt idx="343">
                  <c:v>23.567</c:v>
                </c:pt>
                <c:pt idx="344">
                  <c:v>23.6</c:v>
                </c:pt>
                <c:pt idx="345">
                  <c:v>23.632999999999999</c:v>
                </c:pt>
                <c:pt idx="346">
                  <c:v>23.667000000000002</c:v>
                </c:pt>
                <c:pt idx="347">
                  <c:v>23.7</c:v>
                </c:pt>
                <c:pt idx="348">
                  <c:v>23.733000000000001</c:v>
                </c:pt>
                <c:pt idx="349">
                  <c:v>23.766999999999999</c:v>
                </c:pt>
                <c:pt idx="350">
                  <c:v>23.8</c:v>
                </c:pt>
                <c:pt idx="351">
                  <c:v>23.832999999999998</c:v>
                </c:pt>
                <c:pt idx="352">
                  <c:v>23.867000000000001</c:v>
                </c:pt>
                <c:pt idx="353">
                  <c:v>23.9</c:v>
                </c:pt>
                <c:pt idx="354">
                  <c:v>23.933</c:v>
                </c:pt>
                <c:pt idx="355">
                  <c:v>23.966999999999999</c:v>
                </c:pt>
                <c:pt idx="356">
                  <c:v>24</c:v>
                </c:pt>
                <c:pt idx="357">
                  <c:v>24.033000000000001</c:v>
                </c:pt>
                <c:pt idx="358">
                  <c:v>24.067</c:v>
                </c:pt>
                <c:pt idx="359">
                  <c:v>24.1</c:v>
                </c:pt>
                <c:pt idx="360">
                  <c:v>24.132999999999999</c:v>
                </c:pt>
                <c:pt idx="361">
                  <c:v>24.167000000000002</c:v>
                </c:pt>
                <c:pt idx="362">
                  <c:v>24.2</c:v>
                </c:pt>
                <c:pt idx="363">
                  <c:v>24.233000000000001</c:v>
                </c:pt>
                <c:pt idx="364">
                  <c:v>24.266999999999999</c:v>
                </c:pt>
                <c:pt idx="365">
                  <c:v>24.3</c:v>
                </c:pt>
                <c:pt idx="366">
                  <c:v>24.332999999999998</c:v>
                </c:pt>
                <c:pt idx="367">
                  <c:v>24.367000000000001</c:v>
                </c:pt>
                <c:pt idx="368">
                  <c:v>24.4</c:v>
                </c:pt>
                <c:pt idx="369">
                  <c:v>24.433</c:v>
                </c:pt>
                <c:pt idx="370">
                  <c:v>24.466999999999999</c:v>
                </c:pt>
                <c:pt idx="371">
                  <c:v>24.5</c:v>
                </c:pt>
                <c:pt idx="372">
                  <c:v>24.533000000000001</c:v>
                </c:pt>
                <c:pt idx="373">
                  <c:v>24.567</c:v>
                </c:pt>
                <c:pt idx="374">
                  <c:v>24.6</c:v>
                </c:pt>
                <c:pt idx="375">
                  <c:v>24.632999999999999</c:v>
                </c:pt>
                <c:pt idx="376">
                  <c:v>24.667000000000002</c:v>
                </c:pt>
                <c:pt idx="377">
                  <c:v>24.7</c:v>
                </c:pt>
                <c:pt idx="378">
                  <c:v>24.733000000000001</c:v>
                </c:pt>
                <c:pt idx="379">
                  <c:v>24.766999999999999</c:v>
                </c:pt>
                <c:pt idx="380">
                  <c:v>24.8</c:v>
                </c:pt>
                <c:pt idx="381">
                  <c:v>24.832999999999998</c:v>
                </c:pt>
                <c:pt idx="382">
                  <c:v>24.867000000000001</c:v>
                </c:pt>
                <c:pt idx="383">
                  <c:v>24.9</c:v>
                </c:pt>
                <c:pt idx="384">
                  <c:v>24.933</c:v>
                </c:pt>
                <c:pt idx="385">
                  <c:v>24.966999999999999</c:v>
                </c:pt>
                <c:pt idx="386">
                  <c:v>25</c:v>
                </c:pt>
                <c:pt idx="387">
                  <c:v>25.033000000000001</c:v>
                </c:pt>
                <c:pt idx="388">
                  <c:v>25.067</c:v>
                </c:pt>
                <c:pt idx="389">
                  <c:v>25.1</c:v>
                </c:pt>
                <c:pt idx="390">
                  <c:v>25.132999999999999</c:v>
                </c:pt>
                <c:pt idx="391">
                  <c:v>25.167000000000002</c:v>
                </c:pt>
                <c:pt idx="392">
                  <c:v>25.2</c:v>
                </c:pt>
                <c:pt idx="393">
                  <c:v>25.233000000000001</c:v>
                </c:pt>
                <c:pt idx="394">
                  <c:v>25.266999999999999</c:v>
                </c:pt>
                <c:pt idx="395">
                  <c:v>25.3</c:v>
                </c:pt>
                <c:pt idx="396">
                  <c:v>25.332999999999998</c:v>
                </c:pt>
                <c:pt idx="397">
                  <c:v>25.367000000000001</c:v>
                </c:pt>
                <c:pt idx="398">
                  <c:v>25.4</c:v>
                </c:pt>
                <c:pt idx="399">
                  <c:v>25.433</c:v>
                </c:pt>
                <c:pt idx="400">
                  <c:v>25.466999999999999</c:v>
                </c:pt>
                <c:pt idx="401">
                  <c:v>25.5</c:v>
                </c:pt>
                <c:pt idx="402">
                  <c:v>25.533000000000001</c:v>
                </c:pt>
                <c:pt idx="403">
                  <c:v>25.567</c:v>
                </c:pt>
                <c:pt idx="404">
                  <c:v>25.6</c:v>
                </c:pt>
                <c:pt idx="405">
                  <c:v>25.632999999999999</c:v>
                </c:pt>
                <c:pt idx="406">
                  <c:v>25.667000000000002</c:v>
                </c:pt>
                <c:pt idx="407">
                  <c:v>25.7</c:v>
                </c:pt>
                <c:pt idx="408">
                  <c:v>25.733000000000001</c:v>
                </c:pt>
                <c:pt idx="409">
                  <c:v>25.766999999999999</c:v>
                </c:pt>
                <c:pt idx="410">
                  <c:v>25.8</c:v>
                </c:pt>
                <c:pt idx="411">
                  <c:v>25.832999999999998</c:v>
                </c:pt>
                <c:pt idx="412">
                  <c:v>25.867000000000001</c:v>
                </c:pt>
                <c:pt idx="413">
                  <c:v>25.9</c:v>
                </c:pt>
                <c:pt idx="414">
                  <c:v>25.933</c:v>
                </c:pt>
                <c:pt idx="415">
                  <c:v>25.966999999999999</c:v>
                </c:pt>
                <c:pt idx="416">
                  <c:v>26</c:v>
                </c:pt>
                <c:pt idx="417">
                  <c:v>26.033000000000001</c:v>
                </c:pt>
                <c:pt idx="418">
                  <c:v>26.067</c:v>
                </c:pt>
                <c:pt idx="419">
                  <c:v>26.1</c:v>
                </c:pt>
                <c:pt idx="420">
                  <c:v>26.132999999999999</c:v>
                </c:pt>
                <c:pt idx="421">
                  <c:v>26.167000000000002</c:v>
                </c:pt>
                <c:pt idx="422">
                  <c:v>26.2</c:v>
                </c:pt>
                <c:pt idx="423">
                  <c:v>26.233000000000001</c:v>
                </c:pt>
                <c:pt idx="424">
                  <c:v>26.266999999999999</c:v>
                </c:pt>
                <c:pt idx="425">
                  <c:v>26.3</c:v>
                </c:pt>
                <c:pt idx="426">
                  <c:v>26.332999999999998</c:v>
                </c:pt>
                <c:pt idx="427">
                  <c:v>26.367000000000001</c:v>
                </c:pt>
                <c:pt idx="428">
                  <c:v>26.4</c:v>
                </c:pt>
                <c:pt idx="429">
                  <c:v>26.433</c:v>
                </c:pt>
                <c:pt idx="430">
                  <c:v>26.466999999999999</c:v>
                </c:pt>
                <c:pt idx="431">
                  <c:v>26.5</c:v>
                </c:pt>
                <c:pt idx="432">
                  <c:v>26.533000000000001</c:v>
                </c:pt>
                <c:pt idx="433">
                  <c:v>26.567</c:v>
                </c:pt>
                <c:pt idx="434">
                  <c:v>26.6</c:v>
                </c:pt>
                <c:pt idx="435">
                  <c:v>26.632999999999999</c:v>
                </c:pt>
                <c:pt idx="436">
                  <c:v>26.667000000000002</c:v>
                </c:pt>
                <c:pt idx="437">
                  <c:v>26.7</c:v>
                </c:pt>
                <c:pt idx="438">
                  <c:v>26.733000000000001</c:v>
                </c:pt>
                <c:pt idx="439">
                  <c:v>26.766999999999999</c:v>
                </c:pt>
                <c:pt idx="440">
                  <c:v>26.8</c:v>
                </c:pt>
                <c:pt idx="441">
                  <c:v>26.832999999999998</c:v>
                </c:pt>
                <c:pt idx="442">
                  <c:v>26.867000000000001</c:v>
                </c:pt>
                <c:pt idx="443">
                  <c:v>26.9</c:v>
                </c:pt>
                <c:pt idx="444">
                  <c:v>26.933</c:v>
                </c:pt>
                <c:pt idx="445">
                  <c:v>26.966999999999999</c:v>
                </c:pt>
                <c:pt idx="446">
                  <c:v>27</c:v>
                </c:pt>
                <c:pt idx="447">
                  <c:v>27.033000000000001</c:v>
                </c:pt>
                <c:pt idx="448">
                  <c:v>27.067</c:v>
                </c:pt>
                <c:pt idx="449">
                  <c:v>27.1</c:v>
                </c:pt>
                <c:pt idx="450">
                  <c:v>27.132999999999999</c:v>
                </c:pt>
                <c:pt idx="451">
                  <c:v>27.167000000000002</c:v>
                </c:pt>
                <c:pt idx="452">
                  <c:v>27.2</c:v>
                </c:pt>
                <c:pt idx="453">
                  <c:v>27.233000000000001</c:v>
                </c:pt>
                <c:pt idx="454">
                  <c:v>27.266999999999999</c:v>
                </c:pt>
                <c:pt idx="455">
                  <c:v>27.3</c:v>
                </c:pt>
                <c:pt idx="456">
                  <c:v>27.332999999999998</c:v>
                </c:pt>
                <c:pt idx="457">
                  <c:v>27.367000000000001</c:v>
                </c:pt>
                <c:pt idx="458">
                  <c:v>27.4</c:v>
                </c:pt>
                <c:pt idx="459">
                  <c:v>27.433</c:v>
                </c:pt>
                <c:pt idx="460">
                  <c:v>27.466999999999999</c:v>
                </c:pt>
                <c:pt idx="461">
                  <c:v>27.5</c:v>
                </c:pt>
                <c:pt idx="462">
                  <c:v>27.533000000000001</c:v>
                </c:pt>
                <c:pt idx="463">
                  <c:v>27.567</c:v>
                </c:pt>
                <c:pt idx="464">
                  <c:v>27.6</c:v>
                </c:pt>
                <c:pt idx="465">
                  <c:v>27.632999999999999</c:v>
                </c:pt>
                <c:pt idx="466">
                  <c:v>27.667000000000002</c:v>
                </c:pt>
                <c:pt idx="467">
                  <c:v>27.7</c:v>
                </c:pt>
                <c:pt idx="468">
                  <c:v>27.733000000000001</c:v>
                </c:pt>
                <c:pt idx="469">
                  <c:v>27.766999999999999</c:v>
                </c:pt>
                <c:pt idx="470">
                  <c:v>27.8</c:v>
                </c:pt>
                <c:pt idx="471">
                  <c:v>27.832999999999998</c:v>
                </c:pt>
                <c:pt idx="472">
                  <c:v>27.867000000000001</c:v>
                </c:pt>
                <c:pt idx="473">
                  <c:v>27.9</c:v>
                </c:pt>
                <c:pt idx="474">
                  <c:v>27.933</c:v>
                </c:pt>
                <c:pt idx="475">
                  <c:v>27.966999999999999</c:v>
                </c:pt>
                <c:pt idx="476">
                  <c:v>28</c:v>
                </c:pt>
                <c:pt idx="477">
                  <c:v>28.033000000000001</c:v>
                </c:pt>
                <c:pt idx="478">
                  <c:v>28.067</c:v>
                </c:pt>
                <c:pt idx="479">
                  <c:v>28.1</c:v>
                </c:pt>
                <c:pt idx="480">
                  <c:v>28.132999999999999</c:v>
                </c:pt>
                <c:pt idx="481">
                  <c:v>28.167000000000002</c:v>
                </c:pt>
                <c:pt idx="482">
                  <c:v>28.2</c:v>
                </c:pt>
                <c:pt idx="483">
                  <c:v>28.233000000000001</c:v>
                </c:pt>
                <c:pt idx="484">
                  <c:v>28.266999999999999</c:v>
                </c:pt>
                <c:pt idx="485">
                  <c:v>28.3</c:v>
                </c:pt>
                <c:pt idx="486">
                  <c:v>28.332999999999998</c:v>
                </c:pt>
                <c:pt idx="487">
                  <c:v>28.367000000000001</c:v>
                </c:pt>
                <c:pt idx="488">
                  <c:v>28.4</c:v>
                </c:pt>
                <c:pt idx="489">
                  <c:v>28.433</c:v>
                </c:pt>
                <c:pt idx="490">
                  <c:v>28.466999999999999</c:v>
                </c:pt>
                <c:pt idx="491">
                  <c:v>28.5</c:v>
                </c:pt>
                <c:pt idx="492">
                  <c:v>28.533000000000001</c:v>
                </c:pt>
                <c:pt idx="493">
                  <c:v>28.567</c:v>
                </c:pt>
                <c:pt idx="494">
                  <c:v>28.6</c:v>
                </c:pt>
                <c:pt idx="495">
                  <c:v>28.632999999999999</c:v>
                </c:pt>
                <c:pt idx="496">
                  <c:v>28.667000000000002</c:v>
                </c:pt>
                <c:pt idx="497">
                  <c:v>28.7</c:v>
                </c:pt>
                <c:pt idx="498">
                  <c:v>28.733000000000001</c:v>
                </c:pt>
                <c:pt idx="499">
                  <c:v>28.766999999999999</c:v>
                </c:pt>
                <c:pt idx="500">
                  <c:v>28.8</c:v>
                </c:pt>
                <c:pt idx="501">
                  <c:v>28.832999999999998</c:v>
                </c:pt>
                <c:pt idx="502">
                  <c:v>28.867000000000001</c:v>
                </c:pt>
                <c:pt idx="503">
                  <c:v>28.9</c:v>
                </c:pt>
                <c:pt idx="504">
                  <c:v>28.933</c:v>
                </c:pt>
                <c:pt idx="505">
                  <c:v>28.966999999999999</c:v>
                </c:pt>
                <c:pt idx="506">
                  <c:v>29</c:v>
                </c:pt>
                <c:pt idx="507">
                  <c:v>29.033000000000001</c:v>
                </c:pt>
                <c:pt idx="508">
                  <c:v>29.067</c:v>
                </c:pt>
                <c:pt idx="509">
                  <c:v>29.1</c:v>
                </c:pt>
                <c:pt idx="510">
                  <c:v>29.132999999999999</c:v>
                </c:pt>
                <c:pt idx="511">
                  <c:v>29.167000000000002</c:v>
                </c:pt>
                <c:pt idx="512">
                  <c:v>29.2</c:v>
                </c:pt>
                <c:pt idx="513">
                  <c:v>29.233000000000001</c:v>
                </c:pt>
                <c:pt idx="514">
                  <c:v>29.266999999999999</c:v>
                </c:pt>
                <c:pt idx="515">
                  <c:v>29.3</c:v>
                </c:pt>
                <c:pt idx="516">
                  <c:v>29.332999999999998</c:v>
                </c:pt>
                <c:pt idx="517">
                  <c:v>29.367000000000001</c:v>
                </c:pt>
                <c:pt idx="518">
                  <c:v>29.4</c:v>
                </c:pt>
                <c:pt idx="519">
                  <c:v>29.433</c:v>
                </c:pt>
                <c:pt idx="520">
                  <c:v>29.466999999999999</c:v>
                </c:pt>
                <c:pt idx="521">
                  <c:v>29.5</c:v>
                </c:pt>
                <c:pt idx="522">
                  <c:v>29.533000000000001</c:v>
                </c:pt>
                <c:pt idx="523">
                  <c:v>29.567</c:v>
                </c:pt>
                <c:pt idx="524">
                  <c:v>29.6</c:v>
                </c:pt>
                <c:pt idx="525">
                  <c:v>29.632999999999999</c:v>
                </c:pt>
                <c:pt idx="526">
                  <c:v>29.667000000000002</c:v>
                </c:pt>
                <c:pt idx="527">
                  <c:v>29.7</c:v>
                </c:pt>
                <c:pt idx="528">
                  <c:v>29.733000000000001</c:v>
                </c:pt>
                <c:pt idx="529">
                  <c:v>29.766999999999999</c:v>
                </c:pt>
                <c:pt idx="530">
                  <c:v>29.8</c:v>
                </c:pt>
                <c:pt idx="531">
                  <c:v>29.832999999999998</c:v>
                </c:pt>
                <c:pt idx="532">
                  <c:v>29.867000000000001</c:v>
                </c:pt>
                <c:pt idx="533">
                  <c:v>29.9</c:v>
                </c:pt>
                <c:pt idx="534">
                  <c:v>29.933</c:v>
                </c:pt>
                <c:pt idx="535">
                  <c:v>29.966999999999999</c:v>
                </c:pt>
                <c:pt idx="536">
                  <c:v>30</c:v>
                </c:pt>
                <c:pt idx="537">
                  <c:v>30.033000000000001</c:v>
                </c:pt>
                <c:pt idx="538">
                  <c:v>30.067</c:v>
                </c:pt>
                <c:pt idx="539">
                  <c:v>30.1</c:v>
                </c:pt>
                <c:pt idx="540">
                  <c:v>30.132999999999999</c:v>
                </c:pt>
                <c:pt idx="541">
                  <c:v>30.167000000000002</c:v>
                </c:pt>
                <c:pt idx="542">
                  <c:v>30.2</c:v>
                </c:pt>
                <c:pt idx="543">
                  <c:v>30.233000000000001</c:v>
                </c:pt>
                <c:pt idx="544">
                  <c:v>30.266999999999999</c:v>
                </c:pt>
                <c:pt idx="545">
                  <c:v>30.3</c:v>
                </c:pt>
                <c:pt idx="546">
                  <c:v>30.332999999999998</c:v>
                </c:pt>
                <c:pt idx="547">
                  <c:v>30.367000000000001</c:v>
                </c:pt>
                <c:pt idx="548">
                  <c:v>30.4</c:v>
                </c:pt>
                <c:pt idx="549">
                  <c:v>30.433</c:v>
                </c:pt>
                <c:pt idx="550">
                  <c:v>30.466999999999999</c:v>
                </c:pt>
                <c:pt idx="551">
                  <c:v>30.5</c:v>
                </c:pt>
                <c:pt idx="552">
                  <c:v>30.533000000000001</c:v>
                </c:pt>
                <c:pt idx="553">
                  <c:v>30.567</c:v>
                </c:pt>
                <c:pt idx="554">
                  <c:v>30.6</c:v>
                </c:pt>
                <c:pt idx="555">
                  <c:v>30.632999999999999</c:v>
                </c:pt>
                <c:pt idx="556">
                  <c:v>30.667000000000002</c:v>
                </c:pt>
                <c:pt idx="557">
                  <c:v>30.7</c:v>
                </c:pt>
                <c:pt idx="558">
                  <c:v>30.733000000000001</c:v>
                </c:pt>
                <c:pt idx="559">
                  <c:v>30.766999999999999</c:v>
                </c:pt>
                <c:pt idx="560">
                  <c:v>30.8</c:v>
                </c:pt>
                <c:pt idx="561">
                  <c:v>30.832999999999998</c:v>
                </c:pt>
                <c:pt idx="562">
                  <c:v>30.867000000000001</c:v>
                </c:pt>
                <c:pt idx="563">
                  <c:v>30.9</c:v>
                </c:pt>
                <c:pt idx="564">
                  <c:v>30.933</c:v>
                </c:pt>
                <c:pt idx="565">
                  <c:v>30.966999999999999</c:v>
                </c:pt>
                <c:pt idx="566">
                  <c:v>31</c:v>
                </c:pt>
                <c:pt idx="567">
                  <c:v>31.033000000000001</c:v>
                </c:pt>
                <c:pt idx="568">
                  <c:v>31.067</c:v>
                </c:pt>
                <c:pt idx="569">
                  <c:v>31.1</c:v>
                </c:pt>
                <c:pt idx="570">
                  <c:v>31.132999999999999</c:v>
                </c:pt>
                <c:pt idx="571">
                  <c:v>31.167000000000002</c:v>
                </c:pt>
                <c:pt idx="572">
                  <c:v>31.2</c:v>
                </c:pt>
                <c:pt idx="573">
                  <c:v>31.233000000000001</c:v>
                </c:pt>
                <c:pt idx="574">
                  <c:v>31.266999999999999</c:v>
                </c:pt>
                <c:pt idx="575">
                  <c:v>31.3</c:v>
                </c:pt>
                <c:pt idx="576">
                  <c:v>31.332999999999998</c:v>
                </c:pt>
                <c:pt idx="577">
                  <c:v>31.367000000000001</c:v>
                </c:pt>
                <c:pt idx="578">
                  <c:v>31.4</c:v>
                </c:pt>
                <c:pt idx="579">
                  <c:v>31.433</c:v>
                </c:pt>
                <c:pt idx="580">
                  <c:v>31.466999999999999</c:v>
                </c:pt>
                <c:pt idx="581">
                  <c:v>31.5</c:v>
                </c:pt>
                <c:pt idx="582">
                  <c:v>31.533000000000001</c:v>
                </c:pt>
                <c:pt idx="583">
                  <c:v>31.567</c:v>
                </c:pt>
                <c:pt idx="584">
                  <c:v>31.6</c:v>
                </c:pt>
                <c:pt idx="585">
                  <c:v>31.632999999999999</c:v>
                </c:pt>
                <c:pt idx="586">
                  <c:v>31.667000000000002</c:v>
                </c:pt>
                <c:pt idx="587">
                  <c:v>31.7</c:v>
                </c:pt>
                <c:pt idx="588">
                  <c:v>31.733000000000001</c:v>
                </c:pt>
                <c:pt idx="589">
                  <c:v>31.766999999999999</c:v>
                </c:pt>
                <c:pt idx="590">
                  <c:v>31.8</c:v>
                </c:pt>
                <c:pt idx="591">
                  <c:v>31.832999999999998</c:v>
                </c:pt>
                <c:pt idx="592">
                  <c:v>31.867000000000001</c:v>
                </c:pt>
                <c:pt idx="593">
                  <c:v>31.9</c:v>
                </c:pt>
                <c:pt idx="594">
                  <c:v>31.933</c:v>
                </c:pt>
                <c:pt idx="595">
                  <c:v>31.966999999999999</c:v>
                </c:pt>
                <c:pt idx="596">
                  <c:v>32</c:v>
                </c:pt>
                <c:pt idx="597">
                  <c:v>32.033000000000001</c:v>
                </c:pt>
                <c:pt idx="598">
                  <c:v>32.067</c:v>
                </c:pt>
                <c:pt idx="599">
                  <c:v>32.1</c:v>
                </c:pt>
                <c:pt idx="600">
                  <c:v>32.133000000000003</c:v>
                </c:pt>
                <c:pt idx="601">
                  <c:v>32.167000000000002</c:v>
                </c:pt>
                <c:pt idx="602">
                  <c:v>32.200000000000003</c:v>
                </c:pt>
                <c:pt idx="603">
                  <c:v>32.232999999999997</c:v>
                </c:pt>
                <c:pt idx="604">
                  <c:v>32.267000000000003</c:v>
                </c:pt>
                <c:pt idx="605">
                  <c:v>32.299999999999997</c:v>
                </c:pt>
                <c:pt idx="606">
                  <c:v>32.332999999999998</c:v>
                </c:pt>
                <c:pt idx="607">
                  <c:v>32.366999999999997</c:v>
                </c:pt>
                <c:pt idx="608">
                  <c:v>32.4</c:v>
                </c:pt>
                <c:pt idx="609">
                  <c:v>32.433</c:v>
                </c:pt>
                <c:pt idx="610">
                  <c:v>32.466999999999999</c:v>
                </c:pt>
                <c:pt idx="611">
                  <c:v>32.5</c:v>
                </c:pt>
                <c:pt idx="612">
                  <c:v>32.533000000000001</c:v>
                </c:pt>
                <c:pt idx="613">
                  <c:v>32.567</c:v>
                </c:pt>
                <c:pt idx="614">
                  <c:v>32.6</c:v>
                </c:pt>
                <c:pt idx="615">
                  <c:v>32.633000000000003</c:v>
                </c:pt>
                <c:pt idx="616">
                  <c:v>32.667000000000002</c:v>
                </c:pt>
                <c:pt idx="617">
                  <c:v>32.700000000000003</c:v>
                </c:pt>
                <c:pt idx="618">
                  <c:v>32.732999999999997</c:v>
                </c:pt>
                <c:pt idx="619">
                  <c:v>32.767000000000003</c:v>
                </c:pt>
                <c:pt idx="620">
                  <c:v>32.799999999999997</c:v>
                </c:pt>
                <c:pt idx="621">
                  <c:v>32.832999999999998</c:v>
                </c:pt>
                <c:pt idx="622">
                  <c:v>32.866999999999997</c:v>
                </c:pt>
                <c:pt idx="623">
                  <c:v>32.9</c:v>
                </c:pt>
                <c:pt idx="624">
                  <c:v>32.933</c:v>
                </c:pt>
                <c:pt idx="625">
                  <c:v>32.966999999999999</c:v>
                </c:pt>
                <c:pt idx="626">
                  <c:v>33</c:v>
                </c:pt>
                <c:pt idx="627">
                  <c:v>33.033000000000001</c:v>
                </c:pt>
                <c:pt idx="628">
                  <c:v>33.067</c:v>
                </c:pt>
                <c:pt idx="629">
                  <c:v>33.1</c:v>
                </c:pt>
                <c:pt idx="630">
                  <c:v>33.133000000000003</c:v>
                </c:pt>
                <c:pt idx="631">
                  <c:v>33.167000000000002</c:v>
                </c:pt>
                <c:pt idx="632">
                  <c:v>33.200000000000003</c:v>
                </c:pt>
                <c:pt idx="633">
                  <c:v>33.232999999999997</c:v>
                </c:pt>
                <c:pt idx="634">
                  <c:v>33.267000000000003</c:v>
                </c:pt>
                <c:pt idx="635">
                  <c:v>33.299999999999997</c:v>
                </c:pt>
                <c:pt idx="636">
                  <c:v>33.332999999999998</c:v>
                </c:pt>
                <c:pt idx="637">
                  <c:v>33.366999999999997</c:v>
                </c:pt>
                <c:pt idx="638">
                  <c:v>33.4</c:v>
                </c:pt>
                <c:pt idx="639">
                  <c:v>33.433</c:v>
                </c:pt>
                <c:pt idx="640">
                  <c:v>33.466999999999999</c:v>
                </c:pt>
                <c:pt idx="641">
                  <c:v>33.5</c:v>
                </c:pt>
                <c:pt idx="642">
                  <c:v>33.533000000000001</c:v>
                </c:pt>
                <c:pt idx="643">
                  <c:v>33.567</c:v>
                </c:pt>
                <c:pt idx="644">
                  <c:v>33.6</c:v>
                </c:pt>
                <c:pt idx="645">
                  <c:v>33.633000000000003</c:v>
                </c:pt>
                <c:pt idx="646">
                  <c:v>33.667000000000002</c:v>
                </c:pt>
                <c:pt idx="647">
                  <c:v>33.700000000000003</c:v>
                </c:pt>
                <c:pt idx="648">
                  <c:v>33.732999999999997</c:v>
                </c:pt>
                <c:pt idx="649">
                  <c:v>33.767000000000003</c:v>
                </c:pt>
                <c:pt idx="650">
                  <c:v>33.799999999999997</c:v>
                </c:pt>
                <c:pt idx="651">
                  <c:v>33.832999999999998</c:v>
                </c:pt>
                <c:pt idx="652">
                  <c:v>33.866999999999997</c:v>
                </c:pt>
                <c:pt idx="653">
                  <c:v>33.9</c:v>
                </c:pt>
                <c:pt idx="654">
                  <c:v>33.933</c:v>
                </c:pt>
                <c:pt idx="655">
                  <c:v>33.966999999999999</c:v>
                </c:pt>
                <c:pt idx="656">
                  <c:v>34</c:v>
                </c:pt>
                <c:pt idx="657">
                  <c:v>34.033000000000001</c:v>
                </c:pt>
                <c:pt idx="658">
                  <c:v>34.067</c:v>
                </c:pt>
                <c:pt idx="659">
                  <c:v>34.1</c:v>
                </c:pt>
                <c:pt idx="660">
                  <c:v>34.133000000000003</c:v>
                </c:pt>
                <c:pt idx="661">
                  <c:v>34.167000000000002</c:v>
                </c:pt>
                <c:pt idx="662">
                  <c:v>34.200000000000003</c:v>
                </c:pt>
                <c:pt idx="663">
                  <c:v>34.232999999999997</c:v>
                </c:pt>
                <c:pt idx="664">
                  <c:v>34.267000000000003</c:v>
                </c:pt>
                <c:pt idx="665">
                  <c:v>34.299999999999997</c:v>
                </c:pt>
                <c:pt idx="666">
                  <c:v>34.332999999999998</c:v>
                </c:pt>
                <c:pt idx="667">
                  <c:v>34.366999999999997</c:v>
                </c:pt>
                <c:pt idx="668">
                  <c:v>34.4</c:v>
                </c:pt>
                <c:pt idx="669">
                  <c:v>34.433</c:v>
                </c:pt>
                <c:pt idx="670">
                  <c:v>34.466999999999999</c:v>
                </c:pt>
                <c:pt idx="671">
                  <c:v>34.5</c:v>
                </c:pt>
                <c:pt idx="672">
                  <c:v>34.533000000000001</c:v>
                </c:pt>
                <c:pt idx="673">
                  <c:v>34.567</c:v>
                </c:pt>
                <c:pt idx="674">
                  <c:v>34.6</c:v>
                </c:pt>
                <c:pt idx="675">
                  <c:v>34.633000000000003</c:v>
                </c:pt>
                <c:pt idx="676">
                  <c:v>34.667000000000002</c:v>
                </c:pt>
                <c:pt idx="677">
                  <c:v>34.700000000000003</c:v>
                </c:pt>
                <c:pt idx="678">
                  <c:v>34.732999999999997</c:v>
                </c:pt>
                <c:pt idx="679">
                  <c:v>34.767000000000003</c:v>
                </c:pt>
                <c:pt idx="680">
                  <c:v>34.799999999999997</c:v>
                </c:pt>
                <c:pt idx="681">
                  <c:v>34.832999999999998</c:v>
                </c:pt>
                <c:pt idx="682">
                  <c:v>34.866999999999997</c:v>
                </c:pt>
                <c:pt idx="683">
                  <c:v>34.9</c:v>
                </c:pt>
                <c:pt idx="684">
                  <c:v>34.933</c:v>
                </c:pt>
                <c:pt idx="685">
                  <c:v>34.966999999999999</c:v>
                </c:pt>
                <c:pt idx="686">
                  <c:v>35</c:v>
                </c:pt>
                <c:pt idx="687">
                  <c:v>35.033000000000001</c:v>
                </c:pt>
                <c:pt idx="688">
                  <c:v>35.067</c:v>
                </c:pt>
                <c:pt idx="689">
                  <c:v>35.1</c:v>
                </c:pt>
                <c:pt idx="690">
                  <c:v>35.133000000000003</c:v>
                </c:pt>
                <c:pt idx="691">
                  <c:v>35.167000000000002</c:v>
                </c:pt>
                <c:pt idx="692">
                  <c:v>35.200000000000003</c:v>
                </c:pt>
                <c:pt idx="693">
                  <c:v>35.232999999999997</c:v>
                </c:pt>
                <c:pt idx="694">
                  <c:v>35.267000000000003</c:v>
                </c:pt>
                <c:pt idx="695">
                  <c:v>35.299999999999997</c:v>
                </c:pt>
                <c:pt idx="696">
                  <c:v>35.332999999999998</c:v>
                </c:pt>
                <c:pt idx="697">
                  <c:v>35.366999999999997</c:v>
                </c:pt>
                <c:pt idx="698">
                  <c:v>35.4</c:v>
                </c:pt>
                <c:pt idx="699">
                  <c:v>35.433</c:v>
                </c:pt>
                <c:pt idx="700">
                  <c:v>35.466999999999999</c:v>
                </c:pt>
                <c:pt idx="701">
                  <c:v>35.5</c:v>
                </c:pt>
                <c:pt idx="702">
                  <c:v>35.533000000000001</c:v>
                </c:pt>
                <c:pt idx="703">
                  <c:v>35.567</c:v>
                </c:pt>
                <c:pt idx="704">
                  <c:v>35.6</c:v>
                </c:pt>
                <c:pt idx="705">
                  <c:v>35.633000000000003</c:v>
                </c:pt>
                <c:pt idx="706">
                  <c:v>35.667000000000002</c:v>
                </c:pt>
                <c:pt idx="707">
                  <c:v>35.700000000000003</c:v>
                </c:pt>
                <c:pt idx="708">
                  <c:v>35.732999999999997</c:v>
                </c:pt>
                <c:pt idx="709">
                  <c:v>35.767000000000003</c:v>
                </c:pt>
                <c:pt idx="710">
                  <c:v>35.799999999999997</c:v>
                </c:pt>
                <c:pt idx="711">
                  <c:v>35.832999999999998</c:v>
                </c:pt>
                <c:pt idx="712">
                  <c:v>35.866999999999997</c:v>
                </c:pt>
                <c:pt idx="713">
                  <c:v>35.9</c:v>
                </c:pt>
                <c:pt idx="714">
                  <c:v>35.933</c:v>
                </c:pt>
                <c:pt idx="715">
                  <c:v>35.966999999999999</c:v>
                </c:pt>
                <c:pt idx="716">
                  <c:v>36</c:v>
                </c:pt>
                <c:pt idx="717">
                  <c:v>36.033000000000001</c:v>
                </c:pt>
                <c:pt idx="718">
                  <c:v>36.067</c:v>
                </c:pt>
                <c:pt idx="719">
                  <c:v>36.1</c:v>
                </c:pt>
                <c:pt idx="720">
                  <c:v>36.133000000000003</c:v>
                </c:pt>
                <c:pt idx="721">
                  <c:v>36.167000000000002</c:v>
                </c:pt>
                <c:pt idx="722">
                  <c:v>36.200000000000003</c:v>
                </c:pt>
                <c:pt idx="723">
                  <c:v>36.232999999999997</c:v>
                </c:pt>
                <c:pt idx="724">
                  <c:v>36.267000000000003</c:v>
                </c:pt>
                <c:pt idx="725">
                  <c:v>36.299999999999997</c:v>
                </c:pt>
                <c:pt idx="726">
                  <c:v>36.332999999999998</c:v>
                </c:pt>
                <c:pt idx="727">
                  <c:v>36.366999999999997</c:v>
                </c:pt>
                <c:pt idx="728">
                  <c:v>36.4</c:v>
                </c:pt>
                <c:pt idx="729">
                  <c:v>36.433</c:v>
                </c:pt>
                <c:pt idx="730">
                  <c:v>36.466999999999999</c:v>
                </c:pt>
                <c:pt idx="731">
                  <c:v>36.5</c:v>
                </c:pt>
                <c:pt idx="732">
                  <c:v>36.533000000000001</c:v>
                </c:pt>
                <c:pt idx="733">
                  <c:v>36.567</c:v>
                </c:pt>
                <c:pt idx="734">
                  <c:v>36.6</c:v>
                </c:pt>
                <c:pt idx="735">
                  <c:v>36.633000000000003</c:v>
                </c:pt>
                <c:pt idx="736">
                  <c:v>36.667000000000002</c:v>
                </c:pt>
                <c:pt idx="737">
                  <c:v>36.700000000000003</c:v>
                </c:pt>
                <c:pt idx="738">
                  <c:v>36.732999999999997</c:v>
                </c:pt>
                <c:pt idx="739">
                  <c:v>36.767000000000003</c:v>
                </c:pt>
                <c:pt idx="740">
                  <c:v>36.799999999999997</c:v>
                </c:pt>
                <c:pt idx="741">
                  <c:v>36.832999999999998</c:v>
                </c:pt>
                <c:pt idx="742">
                  <c:v>36.866999999999997</c:v>
                </c:pt>
                <c:pt idx="743">
                  <c:v>36.9</c:v>
                </c:pt>
                <c:pt idx="744">
                  <c:v>36.933</c:v>
                </c:pt>
                <c:pt idx="745">
                  <c:v>36.966999999999999</c:v>
                </c:pt>
                <c:pt idx="746">
                  <c:v>37</c:v>
                </c:pt>
                <c:pt idx="747">
                  <c:v>37.033000000000001</c:v>
                </c:pt>
                <c:pt idx="748">
                  <c:v>37.067</c:v>
                </c:pt>
                <c:pt idx="749">
                  <c:v>37.1</c:v>
                </c:pt>
                <c:pt idx="750">
                  <c:v>37.133000000000003</c:v>
                </c:pt>
                <c:pt idx="751">
                  <c:v>37.167000000000002</c:v>
                </c:pt>
                <c:pt idx="752">
                  <c:v>37.200000000000003</c:v>
                </c:pt>
                <c:pt idx="753">
                  <c:v>37.232999999999997</c:v>
                </c:pt>
                <c:pt idx="754">
                  <c:v>37.267000000000003</c:v>
                </c:pt>
                <c:pt idx="755">
                  <c:v>37.299999999999997</c:v>
                </c:pt>
                <c:pt idx="756">
                  <c:v>37.332999999999998</c:v>
                </c:pt>
                <c:pt idx="757">
                  <c:v>37.366999999999997</c:v>
                </c:pt>
              </c:numCache>
            </c:numRef>
          </c:xVal>
          <c:yVal>
            <c:numRef>
              <c:f>'my data'!$U$21:$U$775</c:f>
              <c:numCache>
                <c:formatCode>General</c:formatCode>
                <c:ptCount val="755"/>
                <c:pt idx="0">
                  <c:v>0.12792292570035685</c:v>
                </c:pt>
                <c:pt idx="1">
                  <c:v>0.121445590856745</c:v>
                </c:pt>
                <c:pt idx="2">
                  <c:v>0.11701456294526272</c:v>
                </c:pt>
                <c:pt idx="3">
                  <c:v>0.11336676880861164</c:v>
                </c:pt>
                <c:pt idx="4">
                  <c:v>0.11150390424197434</c:v>
                </c:pt>
                <c:pt idx="5">
                  <c:v>0.11149664745143982</c:v>
                </c:pt>
                <c:pt idx="6">
                  <c:v>0.11224252760177217</c:v>
                </c:pt>
                <c:pt idx="7">
                  <c:v>0.11316199476767347</c:v>
                </c:pt>
                <c:pt idx="8">
                  <c:v>0.11311738680647357</c:v>
                </c:pt>
                <c:pt idx="9">
                  <c:v>0.1128744363454648</c:v>
                </c:pt>
                <c:pt idx="10">
                  <c:v>0.11015466657478581</c:v>
                </c:pt>
                <c:pt idx="11">
                  <c:v>0.10695390655125878</c:v>
                </c:pt>
                <c:pt idx="12">
                  <c:v>0.10460665050812029</c:v>
                </c:pt>
                <c:pt idx="13">
                  <c:v>0.10271281976864217</c:v>
                </c:pt>
                <c:pt idx="14">
                  <c:v>0.10196953672297489</c:v>
                </c:pt>
                <c:pt idx="15">
                  <c:v>0.10202554919931381</c:v>
                </c:pt>
                <c:pt idx="16">
                  <c:v>0.103918737109198</c:v>
                </c:pt>
                <c:pt idx="17">
                  <c:v>0.10536280518482787</c:v>
                </c:pt>
                <c:pt idx="18">
                  <c:v>0.10646981153321583</c:v>
                </c:pt>
                <c:pt idx="19">
                  <c:v>0.10833151233148033</c:v>
                </c:pt>
                <c:pt idx="20">
                  <c:v>0.10890611370727397</c:v>
                </c:pt>
                <c:pt idx="21">
                  <c:v>0.10984212384820269</c:v>
                </c:pt>
                <c:pt idx="22">
                  <c:v>0.11082601664178211</c:v>
                </c:pt>
                <c:pt idx="23">
                  <c:v>0.11242571339106824</c:v>
                </c:pt>
                <c:pt idx="24">
                  <c:v>0.1136662051480733</c:v>
                </c:pt>
                <c:pt idx="25">
                  <c:v>0.11306252122222396</c:v>
                </c:pt>
                <c:pt idx="26">
                  <c:v>0.11285927379350592</c:v>
                </c:pt>
                <c:pt idx="27">
                  <c:v>0.11161605505852246</c:v>
                </c:pt>
                <c:pt idx="28">
                  <c:v>0.11110099884670381</c:v>
                </c:pt>
                <c:pt idx="29">
                  <c:v>0.11265654776915926</c:v>
                </c:pt>
                <c:pt idx="30">
                  <c:v>0.11487923513306984</c:v>
                </c:pt>
                <c:pt idx="31">
                  <c:v>0.11724280405435741</c:v>
                </c:pt>
                <c:pt idx="32">
                  <c:v>0.11850043593744139</c:v>
                </c:pt>
                <c:pt idx="33">
                  <c:v>0.12009724181733152</c:v>
                </c:pt>
                <c:pt idx="34">
                  <c:v>0.12115167155004478</c:v>
                </c:pt>
                <c:pt idx="35">
                  <c:v>0.12248573433190275</c:v>
                </c:pt>
                <c:pt idx="36">
                  <c:v>0.12503349685235859</c:v>
                </c:pt>
                <c:pt idx="37">
                  <c:v>0.1274412662547616</c:v>
                </c:pt>
                <c:pt idx="38">
                  <c:v>0.12836361056404633</c:v>
                </c:pt>
                <c:pt idx="39">
                  <c:v>0.12906383667858737</c:v>
                </c:pt>
                <c:pt idx="40">
                  <c:v>0.12980634370564925</c:v>
                </c:pt>
                <c:pt idx="41">
                  <c:v>0.13069440534933846</c:v>
                </c:pt>
                <c:pt idx="42">
                  <c:v>0.13280317387296844</c:v>
                </c:pt>
                <c:pt idx="43">
                  <c:v>0.13501934376575275</c:v>
                </c:pt>
                <c:pt idx="44">
                  <c:v>0.13831052525835824</c:v>
                </c:pt>
                <c:pt idx="45">
                  <c:v>0.14046829106650927</c:v>
                </c:pt>
                <c:pt idx="46">
                  <c:v>0.14408030227142357</c:v>
                </c:pt>
                <c:pt idx="47">
                  <c:v>0.1470892692325462</c:v>
                </c:pt>
                <c:pt idx="48">
                  <c:v>0.15050655681401801</c:v>
                </c:pt>
                <c:pt idx="49">
                  <c:v>0.15394208235204934</c:v>
                </c:pt>
                <c:pt idx="50">
                  <c:v>0.1573248755175764</c:v>
                </c:pt>
                <c:pt idx="51">
                  <c:v>0.16032041891871426</c:v>
                </c:pt>
                <c:pt idx="52">
                  <c:v>0.16263595639513537</c:v>
                </c:pt>
                <c:pt idx="53">
                  <c:v>0.16419093550208183</c:v>
                </c:pt>
                <c:pt idx="54">
                  <c:v>0.16482259638502808</c:v>
                </c:pt>
                <c:pt idx="55">
                  <c:v>0.16520825938999961</c:v>
                </c:pt>
                <c:pt idx="56">
                  <c:v>0.16633950905287626</c:v>
                </c:pt>
                <c:pt idx="57">
                  <c:v>0.16863974566436365</c:v>
                </c:pt>
                <c:pt idx="58">
                  <c:v>0.17239987647682922</c:v>
                </c:pt>
                <c:pt idx="59">
                  <c:v>0.17543175541315764</c:v>
                </c:pt>
                <c:pt idx="60">
                  <c:v>0.17697760342660146</c:v>
                </c:pt>
                <c:pt idx="61">
                  <c:v>0.1776376074907666</c:v>
                </c:pt>
                <c:pt idx="62">
                  <c:v>0.17698614947286814</c:v>
                </c:pt>
                <c:pt idx="63">
                  <c:v>0.17749236779926814</c:v>
                </c:pt>
                <c:pt idx="64">
                  <c:v>0.1787689509745565</c:v>
                </c:pt>
                <c:pt idx="65">
                  <c:v>0.18170943784249508</c:v>
                </c:pt>
                <c:pt idx="66">
                  <c:v>0.18339929949513964</c:v>
                </c:pt>
                <c:pt idx="67">
                  <c:v>0.18403991346246068</c:v>
                </c:pt>
                <c:pt idx="68">
                  <c:v>0.18456275741132974</c:v>
                </c:pt>
                <c:pt idx="69">
                  <c:v>0.18461527611669595</c:v>
                </c:pt>
                <c:pt idx="70">
                  <c:v>0.18468369079362437</c:v>
                </c:pt>
                <c:pt idx="71">
                  <c:v>0.18589488677888349</c:v>
                </c:pt>
                <c:pt idx="72">
                  <c:v>0.18800493741334925</c:v>
                </c:pt>
                <c:pt idx="73">
                  <c:v>0.19106988788013454</c:v>
                </c:pt>
                <c:pt idx="74">
                  <c:v>0.19425318042357023</c:v>
                </c:pt>
                <c:pt idx="75">
                  <c:v>0.19754386078134895</c:v>
                </c:pt>
                <c:pt idx="76">
                  <c:v>0.20093930569692997</c:v>
                </c:pt>
                <c:pt idx="77">
                  <c:v>0.20164482740295642</c:v>
                </c:pt>
                <c:pt idx="78">
                  <c:v>0.20247078583390271</c:v>
                </c:pt>
                <c:pt idx="79">
                  <c:v>0.20330459680908022</c:v>
                </c:pt>
                <c:pt idx="80">
                  <c:v>0.20287787866678872</c:v>
                </c:pt>
                <c:pt idx="81">
                  <c:v>0.20352853827282286</c:v>
                </c:pt>
                <c:pt idx="82">
                  <c:v>0.20348135700088008</c:v>
                </c:pt>
                <c:pt idx="83">
                  <c:v>0.20428111469797991</c:v>
                </c:pt>
                <c:pt idx="84">
                  <c:v>0.20393785850060356</c:v>
                </c:pt>
                <c:pt idx="85">
                  <c:v>0.20514831088131799</c:v>
                </c:pt>
                <c:pt idx="86">
                  <c:v>0.20703795172115949</c:v>
                </c:pt>
                <c:pt idx="87">
                  <c:v>0.20810544597668681</c:v>
                </c:pt>
                <c:pt idx="88">
                  <c:v>0.20912380369327385</c:v>
                </c:pt>
                <c:pt idx="89">
                  <c:v>0.2096892507303533</c:v>
                </c:pt>
                <c:pt idx="90">
                  <c:v>0.20894448661713891</c:v>
                </c:pt>
                <c:pt idx="91">
                  <c:v>0.20881190108281164</c:v>
                </c:pt>
                <c:pt idx="92">
                  <c:v>0.20890550285420537</c:v>
                </c:pt>
                <c:pt idx="93">
                  <c:v>0.20899548862739808</c:v>
                </c:pt>
                <c:pt idx="94">
                  <c:v>0.21027336757341175</c:v>
                </c:pt>
                <c:pt idx="95">
                  <c:v>0.21158048837071192</c:v>
                </c:pt>
                <c:pt idx="96">
                  <c:v>0.21496376870713232</c:v>
                </c:pt>
                <c:pt idx="97">
                  <c:v>0.21635298333772066</c:v>
                </c:pt>
                <c:pt idx="98">
                  <c:v>0.21844240327635736</c:v>
                </c:pt>
                <c:pt idx="99">
                  <c:v>0.22049518148291417</c:v>
                </c:pt>
                <c:pt idx="100">
                  <c:v>0.22201403711685666</c:v>
                </c:pt>
                <c:pt idx="101">
                  <c:v>0.22329861131911918</c:v>
                </c:pt>
                <c:pt idx="102">
                  <c:v>0.22479000560300563</c:v>
                </c:pt>
                <c:pt idx="103">
                  <c:v>0.2259621369778391</c:v>
                </c:pt>
                <c:pt idx="104">
                  <c:v>0.22590842849713919</c:v>
                </c:pt>
                <c:pt idx="105">
                  <c:v>0.22616349872835745</c:v>
                </c:pt>
                <c:pt idx="106">
                  <c:v>0.22711304188903619</c:v>
                </c:pt>
                <c:pt idx="107">
                  <c:v>0.22867553915907479</c:v>
                </c:pt>
                <c:pt idx="108">
                  <c:v>0.23025972198600708</c:v>
                </c:pt>
                <c:pt idx="109">
                  <c:v>0.23343875295303926</c:v>
                </c:pt>
                <c:pt idx="110">
                  <c:v>0.23369288262237564</c:v>
                </c:pt>
                <c:pt idx="111">
                  <c:v>0.23292518187224825</c:v>
                </c:pt>
                <c:pt idx="112">
                  <c:v>0.2319072313006304</c:v>
                </c:pt>
                <c:pt idx="113">
                  <c:v>0.23052703235857583</c:v>
                </c:pt>
                <c:pt idx="114">
                  <c:v>0.22928499995388019</c:v>
                </c:pt>
                <c:pt idx="115">
                  <c:v>0.22773244282734911</c:v>
                </c:pt>
                <c:pt idx="116">
                  <c:v>0.22928628000221116</c:v>
                </c:pt>
                <c:pt idx="117">
                  <c:v>0.22888749118352936</c:v>
                </c:pt>
                <c:pt idx="118">
                  <c:v>0.2292157682734621</c:v>
                </c:pt>
                <c:pt idx="119">
                  <c:v>0.22914380854244817</c:v>
                </c:pt>
                <c:pt idx="120">
                  <c:v>0.22977875971270362</c:v>
                </c:pt>
                <c:pt idx="121">
                  <c:v>0.23039098511873612</c:v>
                </c:pt>
                <c:pt idx="122">
                  <c:v>0.22748463750911102</c:v>
                </c:pt>
                <c:pt idx="123">
                  <c:v>0.22642791277895402</c:v>
                </c:pt>
                <c:pt idx="124">
                  <c:v>0.22242842503425148</c:v>
                </c:pt>
                <c:pt idx="125">
                  <c:v>0.21798101975493259</c:v>
                </c:pt>
                <c:pt idx="126">
                  <c:v>0.21280752341949444</c:v>
                </c:pt>
                <c:pt idx="127">
                  <c:v>0.21117127288683352</c:v>
                </c:pt>
                <c:pt idx="128">
                  <c:v>0.21429094915741989</c:v>
                </c:pt>
                <c:pt idx="129">
                  <c:v>0.21904211020231215</c:v>
                </c:pt>
                <c:pt idx="130">
                  <c:v>0.22756518721612443</c:v>
                </c:pt>
                <c:pt idx="131">
                  <c:v>0.23569077992190104</c:v>
                </c:pt>
                <c:pt idx="132">
                  <c:v>0.24362253733423406</c:v>
                </c:pt>
                <c:pt idx="133">
                  <c:v>0.24848536351694606</c:v>
                </c:pt>
                <c:pt idx="134">
                  <c:v>0.25284533167692197</c:v>
                </c:pt>
                <c:pt idx="135">
                  <c:v>0.25712935906958218</c:v>
                </c:pt>
                <c:pt idx="136">
                  <c:v>0.26326283106054754</c:v>
                </c:pt>
                <c:pt idx="137">
                  <c:v>0.26785661916812964</c:v>
                </c:pt>
                <c:pt idx="138">
                  <c:v>0.26882039026238835</c:v>
                </c:pt>
                <c:pt idx="139">
                  <c:v>0.26393431999972689</c:v>
                </c:pt>
                <c:pt idx="140">
                  <c:v>0.25304290032997562</c:v>
                </c:pt>
                <c:pt idx="141">
                  <c:v>0.23978547467941885</c:v>
                </c:pt>
                <c:pt idx="142">
                  <c:v>0.22893887909571226</c:v>
                </c:pt>
                <c:pt idx="143">
                  <c:v>0.22906362052351248</c:v>
                </c:pt>
                <c:pt idx="144">
                  <c:v>0.23857763260639758</c:v>
                </c:pt>
                <c:pt idx="145">
                  <c:v>0.25718227456241188</c:v>
                </c:pt>
                <c:pt idx="146">
                  <c:v>0.27709106581439574</c:v>
                </c:pt>
                <c:pt idx="147">
                  <c:v>0.29357925934744944</c:v>
                </c:pt>
                <c:pt idx="148">
                  <c:v>0.30360041012502248</c:v>
                </c:pt>
                <c:pt idx="149">
                  <c:v>0.30584282952117114</c:v>
                </c:pt>
                <c:pt idx="150">
                  <c:v>0.30512192538807503</c:v>
                </c:pt>
                <c:pt idx="151">
                  <c:v>0.30122612205897631</c:v>
                </c:pt>
                <c:pt idx="152">
                  <c:v>0.30053521768891417</c:v>
                </c:pt>
                <c:pt idx="153">
                  <c:v>0.30136004129125638</c:v>
                </c:pt>
                <c:pt idx="154">
                  <c:v>0.30353445062035023</c:v>
                </c:pt>
                <c:pt idx="155">
                  <c:v>0.30736964108991766</c:v>
                </c:pt>
                <c:pt idx="156">
                  <c:v>0.31284239067208935</c:v>
                </c:pt>
                <c:pt idx="157">
                  <c:v>0.32196838470532624</c:v>
                </c:pt>
                <c:pt idx="158">
                  <c:v>0.33415589501000675</c:v>
                </c:pt>
                <c:pt idx="159">
                  <c:v>0.35173692543083662</c:v>
                </c:pt>
                <c:pt idx="160">
                  <c:v>0.3742456787121527</c:v>
                </c:pt>
                <c:pt idx="161">
                  <c:v>0.39258416208813102</c:v>
                </c:pt>
                <c:pt idx="162">
                  <c:v>0.4036351770778186</c:v>
                </c:pt>
                <c:pt idx="163">
                  <c:v>0.40533700910314741</c:v>
                </c:pt>
                <c:pt idx="164">
                  <c:v>0.40032537667533752</c:v>
                </c:pt>
                <c:pt idx="165">
                  <c:v>0.38989703983104179</c:v>
                </c:pt>
                <c:pt idx="166">
                  <c:v>0.37826615159233862</c:v>
                </c:pt>
                <c:pt idx="167">
                  <c:v>0.37187487157243709</c:v>
                </c:pt>
                <c:pt idx="168">
                  <c:v>0.36784678956544714</c:v>
                </c:pt>
                <c:pt idx="169">
                  <c:v>0.36780607554950739</c:v>
                </c:pt>
                <c:pt idx="170">
                  <c:v>0.36890065089668655</c:v>
                </c:pt>
                <c:pt idx="171">
                  <c:v>0.37050673670081941</c:v>
                </c:pt>
                <c:pt idx="172">
                  <c:v>0.37063489414574974</c:v>
                </c:pt>
                <c:pt idx="173">
                  <c:v>0.36948703038605002</c:v>
                </c:pt>
                <c:pt idx="174">
                  <c:v>0.36792629904878493</c:v>
                </c:pt>
                <c:pt idx="175">
                  <c:v>0.36476494566861845</c:v>
                </c:pt>
                <c:pt idx="176">
                  <c:v>0.36319987632272133</c:v>
                </c:pt>
                <c:pt idx="177">
                  <c:v>0.36441431501064242</c:v>
                </c:pt>
                <c:pt idx="178">
                  <c:v>0.36456332769213656</c:v>
                </c:pt>
                <c:pt idx="179">
                  <c:v>0.36684438183598883</c:v>
                </c:pt>
                <c:pt idx="180">
                  <c:v>0.36883451056264654</c:v>
                </c:pt>
                <c:pt idx="181">
                  <c:v>0.37041495274879011</c:v>
                </c:pt>
                <c:pt idx="182">
                  <c:v>0.37177141055785473</c:v>
                </c:pt>
                <c:pt idx="183">
                  <c:v>0.37034764593559966</c:v>
                </c:pt>
                <c:pt idx="184">
                  <c:v>0.37089122710639483</c:v>
                </c:pt>
                <c:pt idx="185">
                  <c:v>0.37003551592913186</c:v>
                </c:pt>
                <c:pt idx="186">
                  <c:v>0.36977869510949712</c:v>
                </c:pt>
                <c:pt idx="187">
                  <c:v>0.3723562590530799</c:v>
                </c:pt>
                <c:pt idx="188">
                  <c:v>0.37346031165553983</c:v>
                </c:pt>
                <c:pt idx="189">
                  <c:v>0.37640285168007609</c:v>
                </c:pt>
                <c:pt idx="190">
                  <c:v>0.3773562826326286</c:v>
                </c:pt>
                <c:pt idx="191">
                  <c:v>0.37768708163239334</c:v>
                </c:pt>
                <c:pt idx="192">
                  <c:v>0.37842559301349549</c:v>
                </c:pt>
                <c:pt idx="193">
                  <c:v>0.3767823697000745</c:v>
                </c:pt>
                <c:pt idx="194">
                  <c:v>0.37729625828109725</c:v>
                </c:pt>
                <c:pt idx="195">
                  <c:v>0.37723763805122806</c:v>
                </c:pt>
                <c:pt idx="196">
                  <c:v>0.37610503927768513</c:v>
                </c:pt>
                <c:pt idx="197">
                  <c:v>0.37637213270496001</c:v>
                </c:pt>
                <c:pt idx="198">
                  <c:v>0.37552023313412852</c:v>
                </c:pt>
                <c:pt idx="199">
                  <c:v>0.37466817604469099</c:v>
                </c:pt>
                <c:pt idx="200">
                  <c:v>0.37439657008561711</c:v>
                </c:pt>
                <c:pt idx="201">
                  <c:v>0.37410811069144734</c:v>
                </c:pt>
                <c:pt idx="202">
                  <c:v>0.37405068243011846</c:v>
                </c:pt>
                <c:pt idx="203">
                  <c:v>0.37250418474302111</c:v>
                </c:pt>
                <c:pt idx="204">
                  <c:v>0.37078973072477506</c:v>
                </c:pt>
                <c:pt idx="205">
                  <c:v>0.37171665923285396</c:v>
                </c:pt>
                <c:pt idx="206">
                  <c:v>0.36956154602750835</c:v>
                </c:pt>
                <c:pt idx="207">
                  <c:v>0.36960584151311415</c:v>
                </c:pt>
                <c:pt idx="208">
                  <c:v>0.36960434977821316</c:v>
                </c:pt>
                <c:pt idx="209">
                  <c:v>0.36994315362280478</c:v>
                </c:pt>
                <c:pt idx="210">
                  <c:v>0.37202611646262024</c:v>
                </c:pt>
                <c:pt idx="211">
                  <c:v>0.37149059623681457</c:v>
                </c:pt>
                <c:pt idx="212">
                  <c:v>0.37343561208710219</c:v>
                </c:pt>
                <c:pt idx="213">
                  <c:v>0.37377433682453409</c:v>
                </c:pt>
                <c:pt idx="214">
                  <c:v>0.37317814810593952</c:v>
                </c:pt>
                <c:pt idx="215">
                  <c:v>0.37318487934200423</c:v>
                </c:pt>
                <c:pt idx="216">
                  <c:v>0.37116589437412512</c:v>
                </c:pt>
                <c:pt idx="217">
                  <c:v>0.36989196128527829</c:v>
                </c:pt>
                <c:pt idx="218">
                  <c:v>0.36937070386696008</c:v>
                </c:pt>
                <c:pt idx="219">
                  <c:v>0.36743358241709534</c:v>
                </c:pt>
                <c:pt idx="220">
                  <c:v>0.36861332000387853</c:v>
                </c:pt>
                <c:pt idx="221">
                  <c:v>0.36927902441988575</c:v>
                </c:pt>
                <c:pt idx="222">
                  <c:v>0.37028876505545694</c:v>
                </c:pt>
                <c:pt idx="223">
                  <c:v>0.37101048616931087</c:v>
                </c:pt>
                <c:pt idx="224">
                  <c:v>0.36844202000080206</c:v>
                </c:pt>
                <c:pt idx="225">
                  <c:v>0.36804729939068942</c:v>
                </c:pt>
                <c:pt idx="226">
                  <c:v>0.36524415868839422</c:v>
                </c:pt>
                <c:pt idx="227">
                  <c:v>0.36372047438318567</c:v>
                </c:pt>
                <c:pt idx="228">
                  <c:v>0.36346596007226939</c:v>
                </c:pt>
                <c:pt idx="229">
                  <c:v>0.3611942174586516</c:v>
                </c:pt>
                <c:pt idx="230">
                  <c:v>0.36131091471673193</c:v>
                </c:pt>
                <c:pt idx="231">
                  <c:v>0.35905179888989674</c:v>
                </c:pt>
                <c:pt idx="232">
                  <c:v>0.35634054673490106</c:v>
                </c:pt>
                <c:pt idx="233">
                  <c:v>0.35619379218727332</c:v>
                </c:pt>
                <c:pt idx="234">
                  <c:v>0.35560496268373126</c:v>
                </c:pt>
                <c:pt idx="235">
                  <c:v>0.35767012453777636</c:v>
                </c:pt>
                <c:pt idx="236">
                  <c:v>0.35974928868524525</c:v>
                </c:pt>
                <c:pt idx="237">
                  <c:v>0.36079045376395291</c:v>
                </c:pt>
                <c:pt idx="238">
                  <c:v>0.361729880837942</c:v>
                </c:pt>
                <c:pt idx="239">
                  <c:v>0.35829324249026939</c:v>
                </c:pt>
                <c:pt idx="240">
                  <c:v>0.35672400042372443</c:v>
                </c:pt>
                <c:pt idx="241">
                  <c:v>0.35664368132925217</c:v>
                </c:pt>
                <c:pt idx="242">
                  <c:v>0.35620385791173514</c:v>
                </c:pt>
                <c:pt idx="243">
                  <c:v>0.35802125200837265</c:v>
                </c:pt>
                <c:pt idx="244">
                  <c:v>0.36045074741931848</c:v>
                </c:pt>
                <c:pt idx="245">
                  <c:v>0.36154048770587138</c:v>
                </c:pt>
                <c:pt idx="246">
                  <c:v>0.36134929643939179</c:v>
                </c:pt>
                <c:pt idx="247">
                  <c:v>0.35987724786254477</c:v>
                </c:pt>
                <c:pt idx="248">
                  <c:v>0.35107288907117734</c:v>
                </c:pt>
                <c:pt idx="249">
                  <c:v>0.33986455380264019</c:v>
                </c:pt>
                <c:pt idx="250">
                  <c:v>0.33695619167760082</c:v>
                </c:pt>
                <c:pt idx="251">
                  <c:v>0.34716300429984326</c:v>
                </c:pt>
                <c:pt idx="252">
                  <c:v>0.35761896393767861</c:v>
                </c:pt>
                <c:pt idx="253">
                  <c:v>0.37138613400382842</c:v>
                </c:pt>
                <c:pt idx="254">
                  <c:v>0.38810186744462022</c:v>
                </c:pt>
                <c:pt idx="255">
                  <c:v>0.39553204730548308</c:v>
                </c:pt>
                <c:pt idx="256">
                  <c:v>0.39898071264538149</c:v>
                </c:pt>
                <c:pt idx="257">
                  <c:v>0.40125409310940935</c:v>
                </c:pt>
                <c:pt idx="258">
                  <c:v>0.40972450125038107</c:v>
                </c:pt>
                <c:pt idx="259">
                  <c:v>0.41402260113348766</c:v>
                </c:pt>
                <c:pt idx="260">
                  <c:v>0.4137643203125087</c:v>
                </c:pt>
                <c:pt idx="261">
                  <c:v>0.41333251507132224</c:v>
                </c:pt>
                <c:pt idx="262">
                  <c:v>0.41167339351000926</c:v>
                </c:pt>
                <c:pt idx="263">
                  <c:v>0.41038257833266484</c:v>
                </c:pt>
                <c:pt idx="264">
                  <c:v>0.40924902226564441</c:v>
                </c:pt>
                <c:pt idx="265">
                  <c:v>0.40900119774653021</c:v>
                </c:pt>
                <c:pt idx="266">
                  <c:v>0.40740367053343485</c:v>
                </c:pt>
                <c:pt idx="267">
                  <c:v>0.41292698988118703</c:v>
                </c:pt>
                <c:pt idx="268">
                  <c:v>0.42129517184793919</c:v>
                </c:pt>
                <c:pt idx="269">
                  <c:v>0.42333016565854309</c:v>
                </c:pt>
                <c:pt idx="270">
                  <c:v>0.41482897312305589</c:v>
                </c:pt>
                <c:pt idx="271">
                  <c:v>0.40464419787820705</c:v>
                </c:pt>
                <c:pt idx="272">
                  <c:v>0.39188336149560221</c:v>
                </c:pt>
                <c:pt idx="273">
                  <c:v>0.37563360344258384</c:v>
                </c:pt>
                <c:pt idx="274">
                  <c:v>0.36591926808198283</c:v>
                </c:pt>
                <c:pt idx="275">
                  <c:v>0.3612174154582759</c:v>
                </c:pt>
                <c:pt idx="276">
                  <c:v>0.35716667109841416</c:v>
                </c:pt>
                <c:pt idx="277">
                  <c:v>0.34739196969239089</c:v>
                </c:pt>
                <c:pt idx="278">
                  <c:v>0.34152750913338664</c:v>
                </c:pt>
                <c:pt idx="279">
                  <c:v>0.33798795903376738</c:v>
                </c:pt>
                <c:pt idx="280">
                  <c:v>0.33607614337732145</c:v>
                </c:pt>
                <c:pt idx="281">
                  <c:v>0.33448563979650936</c:v>
                </c:pt>
                <c:pt idx="282">
                  <c:v>0.3322086140890988</c:v>
                </c:pt>
                <c:pt idx="283">
                  <c:v>0.33130646285786791</c:v>
                </c:pt>
                <c:pt idx="284">
                  <c:v>0.32753425276713716</c:v>
                </c:pt>
                <c:pt idx="285">
                  <c:v>0.32610554513826517</c:v>
                </c:pt>
                <c:pt idx="286">
                  <c:v>0.32519285649414553</c:v>
                </c:pt>
                <c:pt idx="287">
                  <c:v>0.32334940859814015</c:v>
                </c:pt>
                <c:pt idx="288">
                  <c:v>0.31951034979224435</c:v>
                </c:pt>
                <c:pt idx="289">
                  <c:v>0.31388908947008926</c:v>
                </c:pt>
                <c:pt idx="290">
                  <c:v>0.30825702705320907</c:v>
                </c:pt>
                <c:pt idx="291">
                  <c:v>0.30064094775762451</c:v>
                </c:pt>
                <c:pt idx="292">
                  <c:v>0.29256119417114917</c:v>
                </c:pt>
                <c:pt idx="293">
                  <c:v>0.28583805586359168</c:v>
                </c:pt>
                <c:pt idx="294">
                  <c:v>0.27972450010992878</c:v>
                </c:pt>
                <c:pt idx="295">
                  <c:v>0.27301005332706785</c:v>
                </c:pt>
                <c:pt idx="296">
                  <c:v>0.26725518594508524</c:v>
                </c:pt>
                <c:pt idx="297">
                  <c:v>0.26160738924075821</c:v>
                </c:pt>
                <c:pt idx="298">
                  <c:v>0.25590426563523155</c:v>
                </c:pt>
                <c:pt idx="299">
                  <c:v>0.25020833801759196</c:v>
                </c:pt>
                <c:pt idx="300">
                  <c:v>0.24476989001681099</c:v>
                </c:pt>
                <c:pt idx="301">
                  <c:v>0.23814943435994171</c:v>
                </c:pt>
                <c:pt idx="302">
                  <c:v>0.23148084990350967</c:v>
                </c:pt>
                <c:pt idx="303">
                  <c:v>0.22723387174952878</c:v>
                </c:pt>
                <c:pt idx="304">
                  <c:v>0.22178049084229537</c:v>
                </c:pt>
                <c:pt idx="305">
                  <c:v>0.21676644422828337</c:v>
                </c:pt>
                <c:pt idx="306">
                  <c:v>0.21089845711254776</c:v>
                </c:pt>
                <c:pt idx="307">
                  <c:v>0.20663991496640088</c:v>
                </c:pt>
                <c:pt idx="308">
                  <c:v>0.20193974916840909</c:v>
                </c:pt>
                <c:pt idx="309">
                  <c:v>0.1968930981528341</c:v>
                </c:pt>
                <c:pt idx="310">
                  <c:v>0.19394060129939053</c:v>
                </c:pt>
                <c:pt idx="311">
                  <c:v>0.18908482414959527</c:v>
                </c:pt>
                <c:pt idx="312">
                  <c:v>0.18576477885177931</c:v>
                </c:pt>
                <c:pt idx="313">
                  <c:v>0.18097071965256253</c:v>
                </c:pt>
                <c:pt idx="314">
                  <c:v>0.17768867353009432</c:v>
                </c:pt>
                <c:pt idx="315">
                  <c:v>0.17537395919326793</c:v>
                </c:pt>
                <c:pt idx="316">
                  <c:v>0.1716972376281414</c:v>
                </c:pt>
                <c:pt idx="317">
                  <c:v>0.16964872564467284</c:v>
                </c:pt>
                <c:pt idx="318">
                  <c:v>0.1657409925017102</c:v>
                </c:pt>
                <c:pt idx="319">
                  <c:v>0.16214371888572937</c:v>
                </c:pt>
                <c:pt idx="320">
                  <c:v>0.15850824482466305</c:v>
                </c:pt>
                <c:pt idx="321">
                  <c:v>0.15480285599272006</c:v>
                </c:pt>
                <c:pt idx="322">
                  <c:v>0.15125433264890778</c:v>
                </c:pt>
                <c:pt idx="323">
                  <c:v>0.14748051176060048</c:v>
                </c:pt>
                <c:pt idx="324">
                  <c:v>0.14404803545503117</c:v>
                </c:pt>
                <c:pt idx="325">
                  <c:v>0.14198812271557093</c:v>
                </c:pt>
                <c:pt idx="326">
                  <c:v>0.13855979570892882</c:v>
                </c:pt>
                <c:pt idx="327">
                  <c:v>0.13661321472471111</c:v>
                </c:pt>
                <c:pt idx="328">
                  <c:v>0.13435535954306099</c:v>
                </c:pt>
                <c:pt idx="329">
                  <c:v>0.13175162836821844</c:v>
                </c:pt>
                <c:pt idx="330">
                  <c:v>0.13115699083823182</c:v>
                </c:pt>
                <c:pt idx="331">
                  <c:v>0.12788884197941233</c:v>
                </c:pt>
                <c:pt idx="332">
                  <c:v>0.1266351900062937</c:v>
                </c:pt>
                <c:pt idx="333">
                  <c:v>0.12388165754629553</c:v>
                </c:pt>
                <c:pt idx="334">
                  <c:v>0.1201888567146065</c:v>
                </c:pt>
                <c:pt idx="335">
                  <c:v>0.116927091408667</c:v>
                </c:pt>
                <c:pt idx="336">
                  <c:v>0.11295130107772354</c:v>
                </c:pt>
                <c:pt idx="337">
                  <c:v>0.1109009493968927</c:v>
                </c:pt>
                <c:pt idx="338">
                  <c:v>0.10862212234007514</c:v>
                </c:pt>
                <c:pt idx="339">
                  <c:v>0.10655556427132425</c:v>
                </c:pt>
                <c:pt idx="340">
                  <c:v>0.10641982973172054</c:v>
                </c:pt>
                <c:pt idx="341">
                  <c:v>0.10509211260502206</c:v>
                </c:pt>
                <c:pt idx="342">
                  <c:v>0.10512455373453912</c:v>
                </c:pt>
                <c:pt idx="343">
                  <c:v>0.10457367988427083</c:v>
                </c:pt>
                <c:pt idx="344">
                  <c:v>0.10221073979628155</c:v>
                </c:pt>
                <c:pt idx="345">
                  <c:v>0.1018411119238129</c:v>
                </c:pt>
                <c:pt idx="346">
                  <c:v>9.8785557778326469E-2</c:v>
                </c:pt>
                <c:pt idx="347">
                  <c:v>9.6590904238777281E-2</c:v>
                </c:pt>
                <c:pt idx="348">
                  <c:v>9.3794136757677796E-2</c:v>
                </c:pt>
                <c:pt idx="349">
                  <c:v>9.1145285477413435E-2</c:v>
                </c:pt>
                <c:pt idx="350">
                  <c:v>9.0933816017064517E-2</c:v>
                </c:pt>
                <c:pt idx="351">
                  <c:v>8.9490482502089824E-2</c:v>
                </c:pt>
                <c:pt idx="352">
                  <c:v>9.0155741156776478E-2</c:v>
                </c:pt>
                <c:pt idx="353">
                  <c:v>9.0085940067455003E-2</c:v>
                </c:pt>
                <c:pt idx="354">
                  <c:v>8.9141175558622526E-2</c:v>
                </c:pt>
                <c:pt idx="355">
                  <c:v>8.8723258252914952E-2</c:v>
                </c:pt>
                <c:pt idx="356">
                  <c:v>8.6794046029411237E-2</c:v>
                </c:pt>
                <c:pt idx="357">
                  <c:v>8.6201504151689437E-2</c:v>
                </c:pt>
                <c:pt idx="358">
                  <c:v>8.5312089165828123E-2</c:v>
                </c:pt>
                <c:pt idx="359">
                  <c:v>8.3202722509056665E-2</c:v>
                </c:pt>
                <c:pt idx="360">
                  <c:v>8.2239017185385302E-2</c:v>
                </c:pt>
                <c:pt idx="361">
                  <c:v>7.9506145822092436E-2</c:v>
                </c:pt>
                <c:pt idx="362">
                  <c:v>7.8566390430103758E-2</c:v>
                </c:pt>
                <c:pt idx="363">
                  <c:v>7.8294770834561683E-2</c:v>
                </c:pt>
                <c:pt idx="364">
                  <c:v>7.7560672663569363E-2</c:v>
                </c:pt>
                <c:pt idx="365">
                  <c:v>7.9559275118185308E-2</c:v>
                </c:pt>
                <c:pt idx="366">
                  <c:v>7.9376431733190853E-2</c:v>
                </c:pt>
                <c:pt idx="367">
                  <c:v>7.9688319265928967E-2</c:v>
                </c:pt>
                <c:pt idx="368">
                  <c:v>7.873441689534999E-2</c:v>
                </c:pt>
                <c:pt idx="369">
                  <c:v>7.6529165807138852E-2</c:v>
                </c:pt>
                <c:pt idx="370">
                  <c:v>7.5427075648466485E-2</c:v>
                </c:pt>
                <c:pt idx="371">
                  <c:v>7.2607176153774655E-2</c:v>
                </c:pt>
                <c:pt idx="372">
                  <c:v>7.2668284834931721E-2</c:v>
                </c:pt>
                <c:pt idx="373">
                  <c:v>7.2940893446326732E-2</c:v>
                </c:pt>
                <c:pt idx="374">
                  <c:v>7.2341325163300552E-2</c:v>
                </c:pt>
                <c:pt idx="375">
                  <c:v>7.2628671530943739E-2</c:v>
                </c:pt>
                <c:pt idx="376">
                  <c:v>7.0897822638681579E-2</c:v>
                </c:pt>
                <c:pt idx="377">
                  <c:v>6.9549534414881792E-2</c:v>
                </c:pt>
                <c:pt idx="378">
                  <c:v>6.8547572814316685E-2</c:v>
                </c:pt>
                <c:pt idx="379">
                  <c:v>6.7332790335301429E-2</c:v>
                </c:pt>
                <c:pt idx="380">
                  <c:v>6.6879293454256791E-2</c:v>
                </c:pt>
                <c:pt idx="381">
                  <c:v>6.6053782108830644E-2</c:v>
                </c:pt>
                <c:pt idx="382">
                  <c:v>6.4974761253712682E-2</c:v>
                </c:pt>
                <c:pt idx="383">
                  <c:v>6.3862654409180347E-2</c:v>
                </c:pt>
                <c:pt idx="384">
                  <c:v>6.1133302319089131E-2</c:v>
                </c:pt>
                <c:pt idx="385">
                  <c:v>6.0914476816730491E-2</c:v>
                </c:pt>
                <c:pt idx="386">
                  <c:v>6.0382482936739944E-2</c:v>
                </c:pt>
                <c:pt idx="387">
                  <c:v>5.9542279299994019E-2</c:v>
                </c:pt>
                <c:pt idx="388">
                  <c:v>6.0128686848109E-2</c:v>
                </c:pt>
                <c:pt idx="389">
                  <c:v>5.8809325083772859E-2</c:v>
                </c:pt>
                <c:pt idx="390">
                  <c:v>5.8928797657417147E-2</c:v>
                </c:pt>
                <c:pt idx="391">
                  <c:v>5.5990851036756398E-2</c:v>
                </c:pt>
                <c:pt idx="392">
                  <c:v>5.5584553816629717E-2</c:v>
                </c:pt>
                <c:pt idx="393">
                  <c:v>5.496710246904947E-2</c:v>
                </c:pt>
                <c:pt idx="394">
                  <c:v>5.5077370911166892E-2</c:v>
                </c:pt>
                <c:pt idx="395">
                  <c:v>5.5758504270544962E-2</c:v>
                </c:pt>
                <c:pt idx="396">
                  <c:v>5.7192155189540683E-2</c:v>
                </c:pt>
                <c:pt idx="397">
                  <c:v>5.9426031436104851E-2</c:v>
                </c:pt>
                <c:pt idx="398">
                  <c:v>5.9760177518168103E-2</c:v>
                </c:pt>
                <c:pt idx="399">
                  <c:v>6.1130938934117258E-2</c:v>
                </c:pt>
                <c:pt idx="400">
                  <c:v>6.0041654107912561E-2</c:v>
                </c:pt>
                <c:pt idx="401">
                  <c:v>6.1089488182140494E-2</c:v>
                </c:pt>
                <c:pt idx="402">
                  <c:v>5.9502035146939851E-2</c:v>
                </c:pt>
                <c:pt idx="403">
                  <c:v>5.9697073588159122E-2</c:v>
                </c:pt>
                <c:pt idx="404">
                  <c:v>5.8469413986751588E-2</c:v>
                </c:pt>
                <c:pt idx="405">
                  <c:v>5.7562842437374299E-2</c:v>
                </c:pt>
                <c:pt idx="406">
                  <c:v>5.6971447037607439E-2</c:v>
                </c:pt>
                <c:pt idx="407">
                  <c:v>5.4498406861362467E-2</c:v>
                </c:pt>
                <c:pt idx="408">
                  <c:v>5.5220922749846468E-2</c:v>
                </c:pt>
                <c:pt idx="409">
                  <c:v>5.3709323713892483E-2</c:v>
                </c:pt>
                <c:pt idx="410">
                  <c:v>5.4938750876533445E-2</c:v>
                </c:pt>
                <c:pt idx="411">
                  <c:v>5.4280010254707273E-2</c:v>
                </c:pt>
                <c:pt idx="412">
                  <c:v>5.3918692753894611E-2</c:v>
                </c:pt>
                <c:pt idx="413">
                  <c:v>5.343004427980709E-2</c:v>
                </c:pt>
                <c:pt idx="414">
                  <c:v>5.2646680265317811E-2</c:v>
                </c:pt>
                <c:pt idx="415">
                  <c:v>5.1682808622088135E-2</c:v>
                </c:pt>
                <c:pt idx="416">
                  <c:v>5.0102936698568398E-2</c:v>
                </c:pt>
                <c:pt idx="417">
                  <c:v>4.964302629458027E-2</c:v>
                </c:pt>
                <c:pt idx="418">
                  <c:v>4.7406257562010133E-2</c:v>
                </c:pt>
                <c:pt idx="419">
                  <c:v>4.6280994370493551E-2</c:v>
                </c:pt>
                <c:pt idx="420">
                  <c:v>4.3726035898063183E-2</c:v>
                </c:pt>
                <c:pt idx="421">
                  <c:v>4.3398623061496312E-2</c:v>
                </c:pt>
                <c:pt idx="422">
                  <c:v>4.1972061751826072E-2</c:v>
                </c:pt>
                <c:pt idx="423">
                  <c:v>4.2298897651981859E-2</c:v>
                </c:pt>
                <c:pt idx="424">
                  <c:v>4.3752350649849961E-2</c:v>
                </c:pt>
                <c:pt idx="425">
                  <c:v>4.4259167503284381E-2</c:v>
                </c:pt>
                <c:pt idx="426">
                  <c:v>4.683398750011903E-2</c:v>
                </c:pt>
                <c:pt idx="427">
                  <c:v>4.7178155102063829E-2</c:v>
                </c:pt>
                <c:pt idx="428">
                  <c:v>4.8304048041342799E-2</c:v>
                </c:pt>
                <c:pt idx="429">
                  <c:v>4.8326830945467164E-2</c:v>
                </c:pt>
                <c:pt idx="430">
                  <c:v>4.7067196822841662E-2</c:v>
                </c:pt>
                <c:pt idx="431">
                  <c:v>4.771574405467123E-2</c:v>
                </c:pt>
                <c:pt idx="432">
                  <c:v>4.7263168730973658E-2</c:v>
                </c:pt>
                <c:pt idx="433">
                  <c:v>4.794197462194022E-2</c:v>
                </c:pt>
                <c:pt idx="434">
                  <c:v>4.8466367153071704E-2</c:v>
                </c:pt>
                <c:pt idx="435">
                  <c:v>4.7260480303862838E-2</c:v>
                </c:pt>
                <c:pt idx="436">
                  <c:v>4.7666119461255117E-2</c:v>
                </c:pt>
                <c:pt idx="437">
                  <c:v>4.7909898010633459E-2</c:v>
                </c:pt>
                <c:pt idx="438">
                  <c:v>4.8970840865895281E-2</c:v>
                </c:pt>
                <c:pt idx="439">
                  <c:v>5.1173072070070845E-2</c:v>
                </c:pt>
                <c:pt idx="440">
                  <c:v>5.2882485388462609E-2</c:v>
                </c:pt>
                <c:pt idx="441">
                  <c:v>5.5577169411648912E-2</c:v>
                </c:pt>
                <c:pt idx="442">
                  <c:v>5.5747000079612627E-2</c:v>
                </c:pt>
                <c:pt idx="443">
                  <c:v>5.5289003035342038E-2</c:v>
                </c:pt>
                <c:pt idx="444">
                  <c:v>5.5487539788795531E-2</c:v>
                </c:pt>
                <c:pt idx="445">
                  <c:v>5.2995163541528945E-2</c:v>
                </c:pt>
                <c:pt idx="446">
                  <c:v>5.2433659161289885E-2</c:v>
                </c:pt>
                <c:pt idx="447">
                  <c:v>5.204144867146028E-2</c:v>
                </c:pt>
                <c:pt idx="448">
                  <c:v>5.182193423754744E-2</c:v>
                </c:pt>
                <c:pt idx="449">
                  <c:v>5.4476794514151765E-2</c:v>
                </c:pt>
                <c:pt idx="450">
                  <c:v>5.5707335625460694E-2</c:v>
                </c:pt>
                <c:pt idx="451">
                  <c:v>5.7110188029424767E-2</c:v>
                </c:pt>
                <c:pt idx="452">
                  <c:v>5.770736711759257E-2</c:v>
                </c:pt>
                <c:pt idx="453">
                  <c:v>5.7673362493480602E-2</c:v>
                </c:pt>
                <c:pt idx="454">
                  <c:v>5.8601891301255218E-2</c:v>
                </c:pt>
                <c:pt idx="455">
                  <c:v>5.7458501421385678E-2</c:v>
                </c:pt>
                <c:pt idx="456">
                  <c:v>5.7766396205046956E-2</c:v>
                </c:pt>
                <c:pt idx="457">
                  <c:v>5.8389049486946988E-2</c:v>
                </c:pt>
                <c:pt idx="458">
                  <c:v>5.6950861671067457E-2</c:v>
                </c:pt>
                <c:pt idx="459">
                  <c:v>5.6487364766546914E-2</c:v>
                </c:pt>
                <c:pt idx="460">
                  <c:v>5.6810420609284089E-2</c:v>
                </c:pt>
                <c:pt idx="461">
                  <c:v>5.7756550521251587E-2</c:v>
                </c:pt>
                <c:pt idx="462">
                  <c:v>5.8711493488963054E-2</c:v>
                </c:pt>
                <c:pt idx="463">
                  <c:v>5.9846046545035135E-2</c:v>
                </c:pt>
                <c:pt idx="464">
                  <c:v>6.2063456433100329E-2</c:v>
                </c:pt>
                <c:pt idx="465">
                  <c:v>6.2401126528172229E-2</c:v>
                </c:pt>
                <c:pt idx="466">
                  <c:v>6.115620067679018E-2</c:v>
                </c:pt>
                <c:pt idx="467">
                  <c:v>6.0714337635939614E-2</c:v>
                </c:pt>
                <c:pt idx="468">
                  <c:v>5.9490533119488855E-2</c:v>
                </c:pt>
                <c:pt idx="469">
                  <c:v>5.7624508946985009E-2</c:v>
                </c:pt>
                <c:pt idx="470">
                  <c:v>5.7058628711167923E-2</c:v>
                </c:pt>
                <c:pt idx="471">
                  <c:v>5.6804247497976822E-2</c:v>
                </c:pt>
                <c:pt idx="472">
                  <c:v>5.721326758236342E-2</c:v>
                </c:pt>
                <c:pt idx="473">
                  <c:v>5.6799576487743669E-2</c:v>
                </c:pt>
                <c:pt idx="474">
                  <c:v>5.7371480116202835E-2</c:v>
                </c:pt>
                <c:pt idx="475">
                  <c:v>5.7963651306730833E-2</c:v>
                </c:pt>
                <c:pt idx="476">
                  <c:v>5.6136574728552519E-2</c:v>
                </c:pt>
                <c:pt idx="477">
                  <c:v>5.5409587625492307E-2</c:v>
                </c:pt>
                <c:pt idx="478">
                  <c:v>5.4166275253132487E-2</c:v>
                </c:pt>
                <c:pt idx="479">
                  <c:v>5.1946733137672133E-2</c:v>
                </c:pt>
                <c:pt idx="480">
                  <c:v>4.9359310393542057E-2</c:v>
                </c:pt>
                <c:pt idx="481">
                  <c:v>4.7057123436033542E-2</c:v>
                </c:pt>
                <c:pt idx="482">
                  <c:v>4.5401502620150344E-2</c:v>
                </c:pt>
                <c:pt idx="483">
                  <c:v>4.3583488033120101E-2</c:v>
                </c:pt>
                <c:pt idx="484">
                  <c:v>4.3328652249741376E-2</c:v>
                </c:pt>
                <c:pt idx="485">
                  <c:v>4.4822060440714198E-2</c:v>
                </c:pt>
                <c:pt idx="486">
                  <c:v>4.7113055325917003E-2</c:v>
                </c:pt>
                <c:pt idx="487">
                  <c:v>4.8217882213040943E-2</c:v>
                </c:pt>
                <c:pt idx="488">
                  <c:v>5.0060618082840416E-2</c:v>
                </c:pt>
                <c:pt idx="489">
                  <c:v>5.0948994853917136E-2</c:v>
                </c:pt>
                <c:pt idx="490">
                  <c:v>5.1235699075543976E-2</c:v>
                </c:pt>
                <c:pt idx="491">
                  <c:v>5.1515651768532199E-2</c:v>
                </c:pt>
                <c:pt idx="492">
                  <c:v>5.2919451020868195E-2</c:v>
                </c:pt>
                <c:pt idx="493">
                  <c:v>5.5042916220606419E-2</c:v>
                </c:pt>
                <c:pt idx="494">
                  <c:v>5.5481858972853057E-2</c:v>
                </c:pt>
                <c:pt idx="495">
                  <c:v>5.8963849949321974E-2</c:v>
                </c:pt>
                <c:pt idx="496">
                  <c:v>6.1236550237994583E-2</c:v>
                </c:pt>
                <c:pt idx="497">
                  <c:v>6.3762290868786375E-2</c:v>
                </c:pt>
                <c:pt idx="498">
                  <c:v>6.5694240468413392E-2</c:v>
                </c:pt>
                <c:pt idx="499">
                  <c:v>6.7808139254545333E-2</c:v>
                </c:pt>
                <c:pt idx="500">
                  <c:v>7.0201726585923024E-2</c:v>
                </c:pt>
                <c:pt idx="501">
                  <c:v>7.1819939838509886E-2</c:v>
                </c:pt>
                <c:pt idx="502">
                  <c:v>7.6330176515026923E-2</c:v>
                </c:pt>
                <c:pt idx="503">
                  <c:v>7.8572421496488229E-2</c:v>
                </c:pt>
                <c:pt idx="504">
                  <c:v>8.0994099887424509E-2</c:v>
                </c:pt>
                <c:pt idx="505">
                  <c:v>8.1192130892884518E-2</c:v>
                </c:pt>
                <c:pt idx="506">
                  <c:v>8.0025017326566208E-2</c:v>
                </c:pt>
                <c:pt idx="507">
                  <c:v>7.908168259320604E-2</c:v>
                </c:pt>
                <c:pt idx="508">
                  <c:v>7.8855286310245645E-2</c:v>
                </c:pt>
                <c:pt idx="509">
                  <c:v>7.9430075809692385E-2</c:v>
                </c:pt>
                <c:pt idx="510">
                  <c:v>8.0936498345381247E-2</c:v>
                </c:pt>
                <c:pt idx="511">
                  <c:v>8.2005065732862967E-2</c:v>
                </c:pt>
                <c:pt idx="512">
                  <c:v>8.2497290409327739E-2</c:v>
                </c:pt>
                <c:pt idx="513">
                  <c:v>8.4719901648719259E-2</c:v>
                </c:pt>
                <c:pt idx="514">
                  <c:v>8.5004906066553948E-2</c:v>
                </c:pt>
                <c:pt idx="515">
                  <c:v>8.7665900781586634E-2</c:v>
                </c:pt>
                <c:pt idx="516">
                  <c:v>8.8418150260804421E-2</c:v>
                </c:pt>
                <c:pt idx="517">
                  <c:v>9.1248259371239399E-2</c:v>
                </c:pt>
                <c:pt idx="518">
                  <c:v>9.3607073384835843E-2</c:v>
                </c:pt>
                <c:pt idx="519">
                  <c:v>9.4528115904299839E-2</c:v>
                </c:pt>
                <c:pt idx="520">
                  <c:v>9.7227972492264655E-2</c:v>
                </c:pt>
                <c:pt idx="521">
                  <c:v>9.6404818845383849E-2</c:v>
                </c:pt>
                <c:pt idx="522">
                  <c:v>9.6412949880194831E-2</c:v>
                </c:pt>
                <c:pt idx="523">
                  <c:v>9.5326090698151955E-2</c:v>
                </c:pt>
                <c:pt idx="524">
                  <c:v>9.4701836964666317E-2</c:v>
                </c:pt>
                <c:pt idx="525">
                  <c:v>9.4860193000009502E-2</c:v>
                </c:pt>
                <c:pt idx="526">
                  <c:v>9.2739805410941401E-2</c:v>
                </c:pt>
                <c:pt idx="527">
                  <c:v>9.1504466770068904E-2</c:v>
                </c:pt>
                <c:pt idx="528">
                  <c:v>8.9120470672633734E-2</c:v>
                </c:pt>
                <c:pt idx="529">
                  <c:v>8.6840906484477801E-2</c:v>
                </c:pt>
                <c:pt idx="530">
                  <c:v>8.6229215252802985E-2</c:v>
                </c:pt>
                <c:pt idx="531">
                  <c:v>8.53708265272001E-2</c:v>
                </c:pt>
                <c:pt idx="532">
                  <c:v>8.5671041249948829E-2</c:v>
                </c:pt>
                <c:pt idx="533">
                  <c:v>8.5455380846005166E-2</c:v>
                </c:pt>
                <c:pt idx="534">
                  <c:v>8.4636945936347172E-2</c:v>
                </c:pt>
                <c:pt idx="535">
                  <c:v>8.4434695019469139E-2</c:v>
                </c:pt>
                <c:pt idx="536">
                  <c:v>8.1860895206526188E-2</c:v>
                </c:pt>
                <c:pt idx="537">
                  <c:v>8.0736395670963162E-2</c:v>
                </c:pt>
                <c:pt idx="538">
                  <c:v>7.8003650194366378E-2</c:v>
                </c:pt>
                <c:pt idx="539">
                  <c:v>7.5281495930197895E-2</c:v>
                </c:pt>
                <c:pt idx="540">
                  <c:v>7.4630885987253787E-2</c:v>
                </c:pt>
                <c:pt idx="541">
                  <c:v>7.2553871861292529E-2</c:v>
                </c:pt>
                <c:pt idx="542">
                  <c:v>7.3348647051278387E-2</c:v>
                </c:pt>
                <c:pt idx="543">
                  <c:v>7.2564242815271796E-2</c:v>
                </c:pt>
                <c:pt idx="544">
                  <c:v>7.4528491924701665E-2</c:v>
                </c:pt>
                <c:pt idx="545">
                  <c:v>7.6650623923982433E-2</c:v>
                </c:pt>
                <c:pt idx="546">
                  <c:v>7.7477254955768335E-2</c:v>
                </c:pt>
                <c:pt idx="547">
                  <c:v>7.9711150226471947E-2</c:v>
                </c:pt>
                <c:pt idx="548">
                  <c:v>7.871515739904468E-2</c:v>
                </c:pt>
                <c:pt idx="549">
                  <c:v>7.8336244674967248E-2</c:v>
                </c:pt>
                <c:pt idx="550">
                  <c:v>7.6779860940347014E-2</c:v>
                </c:pt>
                <c:pt idx="551">
                  <c:v>7.5462734517283109E-2</c:v>
                </c:pt>
                <c:pt idx="552">
                  <c:v>7.485478318587048E-2</c:v>
                </c:pt>
                <c:pt idx="553">
                  <c:v>7.345108325162189E-2</c:v>
                </c:pt>
                <c:pt idx="554">
                  <c:v>7.367728485542796E-2</c:v>
                </c:pt>
                <c:pt idx="555">
                  <c:v>7.3291669377739038E-2</c:v>
                </c:pt>
                <c:pt idx="556">
                  <c:v>7.4334086067833482E-2</c:v>
                </c:pt>
                <c:pt idx="557">
                  <c:v>7.800905502183976E-2</c:v>
                </c:pt>
                <c:pt idx="558">
                  <c:v>8.1099614227793257E-2</c:v>
                </c:pt>
                <c:pt idx="559">
                  <c:v>8.4266722748012057E-2</c:v>
                </c:pt>
                <c:pt idx="560">
                  <c:v>8.7215044842800113E-2</c:v>
                </c:pt>
                <c:pt idx="561">
                  <c:v>8.8421875760206686E-2</c:v>
                </c:pt>
                <c:pt idx="562">
                  <c:v>8.9167305785728707E-2</c:v>
                </c:pt>
                <c:pt idx="563">
                  <c:v>8.7885200196033159E-2</c:v>
                </c:pt>
                <c:pt idx="564">
                  <c:v>8.8110101474756147E-2</c:v>
                </c:pt>
                <c:pt idx="565">
                  <c:v>8.6293689280157237E-2</c:v>
                </c:pt>
                <c:pt idx="566">
                  <c:v>8.485251552232681E-2</c:v>
                </c:pt>
                <c:pt idx="567">
                  <c:v>8.3627358004307886E-2</c:v>
                </c:pt>
                <c:pt idx="568">
                  <c:v>8.0830068974049887E-2</c:v>
                </c:pt>
                <c:pt idx="569">
                  <c:v>7.9709333451576603E-2</c:v>
                </c:pt>
                <c:pt idx="570">
                  <c:v>7.629512271549227E-2</c:v>
                </c:pt>
                <c:pt idx="571">
                  <c:v>7.4437089616418803E-2</c:v>
                </c:pt>
                <c:pt idx="572">
                  <c:v>7.1004923661919003E-2</c:v>
                </c:pt>
                <c:pt idx="573">
                  <c:v>6.8830197359824166E-2</c:v>
                </c:pt>
                <c:pt idx="574">
                  <c:v>6.6249613030122334E-2</c:v>
                </c:pt>
                <c:pt idx="575">
                  <c:v>6.2036846466262723E-2</c:v>
                </c:pt>
                <c:pt idx="576">
                  <c:v>5.8378916546094284E-2</c:v>
                </c:pt>
                <c:pt idx="577">
                  <c:v>5.223943666131247E-2</c:v>
                </c:pt>
                <c:pt idx="578">
                  <c:v>4.6674571587652744E-2</c:v>
                </c:pt>
                <c:pt idx="579">
                  <c:v>4.0653976288469791E-2</c:v>
                </c:pt>
                <c:pt idx="580">
                  <c:v>3.5798556220994072E-2</c:v>
                </c:pt>
                <c:pt idx="581">
                  <c:v>3.1933109734623065E-2</c:v>
                </c:pt>
                <c:pt idx="582">
                  <c:v>2.8366134793221701E-2</c:v>
                </c:pt>
                <c:pt idx="583">
                  <c:v>2.5860477537418793E-2</c:v>
                </c:pt>
                <c:pt idx="584">
                  <c:v>2.4041349570825789E-2</c:v>
                </c:pt>
                <c:pt idx="585">
                  <c:v>2.2778604682251728E-2</c:v>
                </c:pt>
                <c:pt idx="586">
                  <c:v>2.2384156719996502E-2</c:v>
                </c:pt>
                <c:pt idx="587">
                  <c:v>2.2060137396844981E-2</c:v>
                </c:pt>
                <c:pt idx="588">
                  <c:v>2.1908346428777353E-2</c:v>
                </c:pt>
                <c:pt idx="589">
                  <c:v>2.0891283643763636E-2</c:v>
                </c:pt>
                <c:pt idx="590">
                  <c:v>1.9851136055312912E-2</c:v>
                </c:pt>
                <c:pt idx="591">
                  <c:v>1.9400982261261759E-2</c:v>
                </c:pt>
                <c:pt idx="592">
                  <c:v>1.7607842109492736E-2</c:v>
                </c:pt>
                <c:pt idx="593">
                  <c:v>1.7556975607165019E-2</c:v>
                </c:pt>
                <c:pt idx="594">
                  <c:v>1.6575125276119266E-2</c:v>
                </c:pt>
                <c:pt idx="595">
                  <c:v>1.60464474368428E-2</c:v>
                </c:pt>
                <c:pt idx="596">
                  <c:v>1.449374324093384E-2</c:v>
                </c:pt>
                <c:pt idx="597">
                  <c:v>1.2744839504916495E-2</c:v>
                </c:pt>
                <c:pt idx="598">
                  <c:v>1.1767356739369393E-2</c:v>
                </c:pt>
                <c:pt idx="599">
                  <c:v>9.5599264819019765E-3</c:v>
                </c:pt>
                <c:pt idx="600">
                  <c:v>9.1009592069208715E-3</c:v>
                </c:pt>
                <c:pt idx="601">
                  <c:v>7.6263860401038957E-3</c:v>
                </c:pt>
                <c:pt idx="602">
                  <c:v>7.0986305766791227E-3</c:v>
                </c:pt>
                <c:pt idx="603">
                  <c:v>6.4486024231571026E-3</c:v>
                </c:pt>
                <c:pt idx="604">
                  <c:v>5.6974233603730925E-3</c:v>
                </c:pt>
                <c:pt idx="605">
                  <c:v>6.0417005421141501E-3</c:v>
                </c:pt>
                <c:pt idx="606">
                  <c:v>5.8765832448347179E-3</c:v>
                </c:pt>
                <c:pt idx="607">
                  <c:v>5.9235394689430313E-3</c:v>
                </c:pt>
                <c:pt idx="608">
                  <c:v>6.1828436955207889E-3</c:v>
                </c:pt>
                <c:pt idx="609">
                  <c:v>6.5419084424373115E-3</c:v>
                </c:pt>
                <c:pt idx="610">
                  <c:v>6.9705980812587373E-3</c:v>
                </c:pt>
                <c:pt idx="611">
                  <c:v>6.7513495441294067E-3</c:v>
                </c:pt>
                <c:pt idx="612">
                  <c:v>6.2403528351379035E-3</c:v>
                </c:pt>
                <c:pt idx="613">
                  <c:v>5.5086868705766867E-3</c:v>
                </c:pt>
                <c:pt idx="614">
                  <c:v>4.3777081044597405E-3</c:v>
                </c:pt>
                <c:pt idx="615">
                  <c:v>4.6904945930001055E-3</c:v>
                </c:pt>
                <c:pt idx="616">
                  <c:v>5.8143743536603551E-3</c:v>
                </c:pt>
                <c:pt idx="617">
                  <c:v>7.0710565406166756E-3</c:v>
                </c:pt>
                <c:pt idx="618">
                  <c:v>8.9891925957745616E-3</c:v>
                </c:pt>
                <c:pt idx="619">
                  <c:v>9.0848294690022494E-3</c:v>
                </c:pt>
                <c:pt idx="620">
                  <c:v>1.02281699111004E-2</c:v>
                </c:pt>
                <c:pt idx="621">
                  <c:v>9.5771213399499424E-3</c:v>
                </c:pt>
                <c:pt idx="622">
                  <c:v>8.4353991351272164E-3</c:v>
                </c:pt>
                <c:pt idx="623">
                  <c:v>7.5534548175213356E-3</c:v>
                </c:pt>
                <c:pt idx="624">
                  <c:v>5.4577691450676162E-3</c:v>
                </c:pt>
                <c:pt idx="625">
                  <c:v>5.026005623227978E-3</c:v>
                </c:pt>
                <c:pt idx="626">
                  <c:v>2.7828602002005882E-3</c:v>
                </c:pt>
                <c:pt idx="627">
                  <c:v>3.3342498787864668E-3</c:v>
                </c:pt>
                <c:pt idx="628">
                  <c:v>2.0073817374906375E-3</c:v>
                </c:pt>
                <c:pt idx="629">
                  <c:v>1.2293880106207051E-3</c:v>
                </c:pt>
                <c:pt idx="630">
                  <c:v>5.3784820718124303E-4</c:v>
                </c:pt>
                <c:pt idx="631">
                  <c:v>-1.1565453625632445E-3</c:v>
                </c:pt>
                <c:pt idx="632">
                  <c:v>-2.07835135583769E-4</c:v>
                </c:pt>
                <c:pt idx="633">
                  <c:v>-2.018764213321372E-3</c:v>
                </c:pt>
                <c:pt idx="634">
                  <c:v>-4.8838334183423128E-4</c:v>
                </c:pt>
                <c:pt idx="635">
                  <c:v>-1.1532784342146031E-3</c:v>
                </c:pt>
                <c:pt idx="636">
                  <c:v>-6.5891127744865388E-4</c:v>
                </c:pt>
                <c:pt idx="637">
                  <c:v>-9.4968550277193552E-5</c:v>
                </c:pt>
                <c:pt idx="638">
                  <c:v>-2.5180518483365621E-4</c:v>
                </c:pt>
                <c:pt idx="639">
                  <c:v>1.2040728199546806E-3</c:v>
                </c:pt>
                <c:pt idx="640">
                  <c:v>7.5469890516993775E-4</c:v>
                </c:pt>
                <c:pt idx="641">
                  <c:v>2.1665660449233545E-3</c:v>
                </c:pt>
                <c:pt idx="642">
                  <c:v>2.159052632364628E-3</c:v>
                </c:pt>
                <c:pt idx="643">
                  <c:v>1.9108133090035666E-3</c:v>
                </c:pt>
                <c:pt idx="644">
                  <c:v>1.5127008934627682E-3</c:v>
                </c:pt>
                <c:pt idx="645">
                  <c:v>1.9003645865717186E-3</c:v>
                </c:pt>
                <c:pt idx="646">
                  <c:v>1.0430054102917793E-3</c:v>
                </c:pt>
                <c:pt idx="647">
                  <c:v>1.1833359625034604E-3</c:v>
                </c:pt>
                <c:pt idx="648">
                  <c:v>1.2022807746907929E-3</c:v>
                </c:pt>
                <c:pt idx="649">
                  <c:v>2.2699424346759628E-3</c:v>
                </c:pt>
                <c:pt idx="650">
                  <c:v>3.0093082163550173E-3</c:v>
                </c:pt>
                <c:pt idx="651">
                  <c:v>2.7149070298361781E-3</c:v>
                </c:pt>
                <c:pt idx="652">
                  <c:v>4.810312396841058E-3</c:v>
                </c:pt>
                <c:pt idx="653">
                  <c:v>3.1083853666862378E-3</c:v>
                </c:pt>
                <c:pt idx="654">
                  <c:v>2.6689668193171368E-3</c:v>
                </c:pt>
                <c:pt idx="655">
                  <c:v>1.2190960275786308E-3</c:v>
                </c:pt>
                <c:pt idx="656">
                  <c:v>5.2631806216384787E-4</c:v>
                </c:pt>
                <c:pt idx="657">
                  <c:v>3.3615770334411576E-4</c:v>
                </c:pt>
                <c:pt idx="658">
                  <c:v>-1.4445462752485001E-3</c:v>
                </c:pt>
                <c:pt idx="659">
                  <c:v>-6.1705517631778322E-4</c:v>
                </c:pt>
                <c:pt idx="660">
                  <c:v>-1.2153800599554946E-3</c:v>
                </c:pt>
                <c:pt idx="661">
                  <c:v>-6.4376581821504772E-4</c:v>
                </c:pt>
                <c:pt idx="662">
                  <c:v>3.6559037140921767E-4</c:v>
                </c:pt>
                <c:pt idx="663">
                  <c:v>7.3021976546505175E-4</c:v>
                </c:pt>
                <c:pt idx="664">
                  <c:v>1.5407230186993202E-3</c:v>
                </c:pt>
                <c:pt idx="665">
                  <c:v>1.4065399549674379E-3</c:v>
                </c:pt>
                <c:pt idx="666">
                  <c:v>1.8028965252961421E-3</c:v>
                </c:pt>
                <c:pt idx="667">
                  <c:v>2.1206773338667034E-3</c:v>
                </c:pt>
                <c:pt idx="668">
                  <c:v>1.3597722884602097E-3</c:v>
                </c:pt>
                <c:pt idx="669">
                  <c:v>1.441066372338085E-3</c:v>
                </c:pt>
                <c:pt idx="670">
                  <c:v>1.6185800997387393E-4</c:v>
                </c:pt>
                <c:pt idx="671">
                  <c:v>-7.7624073709551774E-4</c:v>
                </c:pt>
                <c:pt idx="672">
                  <c:v>-7.9383344184148275E-4</c:v>
                </c:pt>
                <c:pt idx="673">
                  <c:v>-1.3305582649726271E-3</c:v>
                </c:pt>
                <c:pt idx="674">
                  <c:v>-4.6609727280251843E-4</c:v>
                </c:pt>
                <c:pt idx="675">
                  <c:v>-1.5854408214210061E-3</c:v>
                </c:pt>
                <c:pt idx="676">
                  <c:v>-1.3125806101589627E-3</c:v>
                </c:pt>
                <c:pt idx="677">
                  <c:v>-1.3990817888617116E-3</c:v>
                </c:pt>
                <c:pt idx="678">
                  <c:v>-8.4628768769604565E-4</c:v>
                </c:pt>
                <c:pt idx="679">
                  <c:v>1.3175459427665005E-3</c:v>
                </c:pt>
                <c:pt idx="680">
                  <c:v>1.1188044853473055E-3</c:v>
                </c:pt>
                <c:pt idx="681">
                  <c:v>2.3615613345669374E-3</c:v>
                </c:pt>
                <c:pt idx="682">
                  <c:v>2.070981207096373E-3</c:v>
                </c:pt>
                <c:pt idx="683">
                  <c:v>2.3104112236586307E-3</c:v>
                </c:pt>
                <c:pt idx="684">
                  <c:v>1.9454511327906686E-3</c:v>
                </c:pt>
                <c:pt idx="685">
                  <c:v>1.1083908313878437E-3</c:v>
                </c:pt>
                <c:pt idx="686">
                  <c:v>1.1919210477300891E-3</c:v>
                </c:pt>
                <c:pt idx="687">
                  <c:v>-1.1572749912993606E-5</c:v>
                </c:pt>
                <c:pt idx="688">
                  <c:v>-3.9385634804170547E-4</c:v>
                </c:pt>
                <c:pt idx="689">
                  <c:v>-8.8986250682483996E-4</c:v>
                </c:pt>
                <c:pt idx="690">
                  <c:v>-1.7931663168589786E-3</c:v>
                </c:pt>
                <c:pt idx="691">
                  <c:v>-1.6953559128069452E-3</c:v>
                </c:pt>
                <c:pt idx="692">
                  <c:v>-1.8390311778253151E-3</c:v>
                </c:pt>
                <c:pt idx="693">
                  <c:v>-1.202847034865652E-3</c:v>
                </c:pt>
                <c:pt idx="694">
                  <c:v>8.4816667829843518E-5</c:v>
                </c:pt>
                <c:pt idx="695">
                  <c:v>1.7694282876364116E-3</c:v>
                </c:pt>
                <c:pt idx="696">
                  <c:v>3.1925778977880438E-3</c:v>
                </c:pt>
                <c:pt idx="697">
                  <c:v>2.5312101467112858E-3</c:v>
                </c:pt>
                <c:pt idx="698">
                  <c:v>1.5363622685905837E-3</c:v>
                </c:pt>
                <c:pt idx="699">
                  <c:v>3.0819578638870907E-4</c:v>
                </c:pt>
                <c:pt idx="700">
                  <c:v>-4.3291158896050327E-4</c:v>
                </c:pt>
                <c:pt idx="701">
                  <c:v>-1.416180626327527E-4</c:v>
                </c:pt>
                <c:pt idx="702">
                  <c:v>-7.818928178773641E-4</c:v>
                </c:pt>
                <c:pt idx="703">
                  <c:v>-5.0559591647057213E-4</c:v>
                </c:pt>
                <c:pt idx="704">
                  <c:v>-4.9686861311015469E-4</c:v>
                </c:pt>
                <c:pt idx="705">
                  <c:v>-3.704201237613666E-4</c:v>
                </c:pt>
                <c:pt idx="706">
                  <c:v>2.5992845257117193E-4</c:v>
                </c:pt>
                <c:pt idx="707">
                  <c:v>1.4174502911058705E-3</c:v>
                </c:pt>
                <c:pt idx="708">
                  <c:v>3.1792964995462033E-3</c:v>
                </c:pt>
                <c:pt idx="709">
                  <c:v>3.9529518059748334E-3</c:v>
                </c:pt>
                <c:pt idx="710">
                  <c:v>4.3149288971234094E-3</c:v>
                </c:pt>
                <c:pt idx="711">
                  <c:v>4.2899147005500005E-3</c:v>
                </c:pt>
                <c:pt idx="712">
                  <c:v>3.7716610562921063E-3</c:v>
                </c:pt>
                <c:pt idx="713">
                  <c:v>2.503244402114831E-3</c:v>
                </c:pt>
                <c:pt idx="714">
                  <c:v>1.4716729689143433E-3</c:v>
                </c:pt>
                <c:pt idx="715">
                  <c:v>2.9320521575794211E-4</c:v>
                </c:pt>
                <c:pt idx="716">
                  <c:v>5.7617302194981298E-4</c:v>
                </c:pt>
                <c:pt idx="717">
                  <c:v>1.9778092480395547E-4</c:v>
                </c:pt>
                <c:pt idx="718">
                  <c:v>8.9084016843510349E-4</c:v>
                </c:pt>
                <c:pt idx="719">
                  <c:v>9.56410074723247E-4</c:v>
                </c:pt>
                <c:pt idx="720">
                  <c:v>9.0538820356875541E-4</c:v>
                </c:pt>
                <c:pt idx="721">
                  <c:v>7.4848012118713426E-4</c:v>
                </c:pt>
                <c:pt idx="722">
                  <c:v>5.7382248708113984E-4</c:v>
                </c:pt>
                <c:pt idx="723">
                  <c:v>9.7366188447469239E-4</c:v>
                </c:pt>
                <c:pt idx="724">
                  <c:v>3.333232169716697E-4</c:v>
                </c:pt>
                <c:pt idx="725">
                  <c:v>1.324502496271242E-3</c:v>
                </c:pt>
                <c:pt idx="726">
                  <c:v>6.3749525332734767E-5</c:v>
                </c:pt>
                <c:pt idx="727">
                  <c:v>8.9246763519114489E-4</c:v>
                </c:pt>
                <c:pt idx="728">
                  <c:v>1.0606490529754952E-3</c:v>
                </c:pt>
                <c:pt idx="729">
                  <c:v>1.2675944558901175E-3</c:v>
                </c:pt>
                <c:pt idx="730">
                  <c:v>1.9704670142963567E-3</c:v>
                </c:pt>
                <c:pt idx="731">
                  <c:v>9.0563856515282607E-4</c:v>
                </c:pt>
                <c:pt idx="732">
                  <c:v>2.0275628915444664E-3</c:v>
                </c:pt>
                <c:pt idx="733">
                  <c:v>1.0570549157842783E-4</c:v>
                </c:pt>
                <c:pt idx="734">
                  <c:v>-2.6174864789011072E-4</c:v>
                </c:pt>
                <c:pt idx="735">
                  <c:v>-9.9502106232516132E-4</c:v>
                </c:pt>
                <c:pt idx="736">
                  <c:v>-1.5293580732240624E-3</c:v>
                </c:pt>
                <c:pt idx="737">
                  <c:v>-1.1218062209619936E-3</c:v>
                </c:pt>
                <c:pt idx="738">
                  <c:v>-1.9579762058586888E-3</c:v>
                </c:pt>
                <c:pt idx="739">
                  <c:v>-1.1616490052511301E-3</c:v>
                </c:pt>
                <c:pt idx="740">
                  <c:v>-1.0881067764162377E-3</c:v>
                </c:pt>
                <c:pt idx="741">
                  <c:v>-7.8973628053030415E-4</c:v>
                </c:pt>
                <c:pt idx="742">
                  <c:v>-3.6665017837053524E-4</c:v>
                </c:pt>
                <c:pt idx="743">
                  <c:v>-1.0175570449395456E-4</c:v>
                </c:pt>
                <c:pt idx="744">
                  <c:v>-6.6503647069581678E-4</c:v>
                </c:pt>
                <c:pt idx="745">
                  <c:v>-1.0742183026060152E-3</c:v>
                </c:pt>
                <c:pt idx="746">
                  <c:v>-1.9529108987017384E-3</c:v>
                </c:pt>
                <c:pt idx="747">
                  <c:v>-2.4936664108262357E-3</c:v>
                </c:pt>
                <c:pt idx="748">
                  <c:v>-2.5363825110189843E-3</c:v>
                </c:pt>
                <c:pt idx="749">
                  <c:v>-1.2943342005675893E-3</c:v>
                </c:pt>
                <c:pt idx="750">
                  <c:v>-2.0449940069578441E-4</c:v>
                </c:pt>
                <c:pt idx="751">
                  <c:v>2.3196427773598291E-3</c:v>
                </c:pt>
              </c:numCache>
            </c:numRef>
          </c:yVal>
          <c:smooth val="1"/>
          <c:extLst>
            <c:ext xmlns:c16="http://schemas.microsoft.com/office/drawing/2014/chart" uri="{C3380CC4-5D6E-409C-BE32-E72D297353CC}">
              <c16:uniqueId val="{00000000-2FA7-44FD-BBF3-CDD8FE342E49}"/>
            </c:ext>
          </c:extLst>
        </c:ser>
        <c:ser>
          <c:idx val="3"/>
          <c:order val="1"/>
          <c:tx>
            <c:strRef>
              <c:f>'my data'!$W$1</c:f>
              <c:strCache>
                <c:ptCount val="1"/>
                <c:pt idx="0">
                  <c:v>region 1</c:v>
                </c:pt>
              </c:strCache>
            </c:strRef>
          </c:tx>
          <c:spPr>
            <a:ln w="12700">
              <a:solidFill>
                <a:schemeClr val="tx1"/>
              </a:solidFill>
              <a:prstDash val="solid"/>
            </a:ln>
          </c:spPr>
          <c:marker>
            <c:symbol val="none"/>
          </c:marker>
          <c:xVal>
            <c:numRef>
              <c:f>'my data'!$P$21:$P$775</c:f>
              <c:numCache>
                <c:formatCode>0.000</c:formatCode>
                <c:ptCount val="755"/>
                <c:pt idx="0">
                  <c:v>12.233000000000001</c:v>
                </c:pt>
                <c:pt idx="1">
                  <c:v>12.266999999999999</c:v>
                </c:pt>
                <c:pt idx="2">
                  <c:v>12.3</c:v>
                </c:pt>
                <c:pt idx="3">
                  <c:v>12.333</c:v>
                </c:pt>
                <c:pt idx="4">
                  <c:v>12.367000000000001</c:v>
                </c:pt>
                <c:pt idx="5">
                  <c:v>12.4</c:v>
                </c:pt>
                <c:pt idx="6">
                  <c:v>12.433</c:v>
                </c:pt>
                <c:pt idx="7">
                  <c:v>12.467000000000001</c:v>
                </c:pt>
                <c:pt idx="8">
                  <c:v>12.5</c:v>
                </c:pt>
                <c:pt idx="9">
                  <c:v>12.532999999999999</c:v>
                </c:pt>
                <c:pt idx="10">
                  <c:v>12.567</c:v>
                </c:pt>
                <c:pt idx="11">
                  <c:v>12.6</c:v>
                </c:pt>
                <c:pt idx="12">
                  <c:v>12.632999999999999</c:v>
                </c:pt>
                <c:pt idx="13">
                  <c:v>12.667</c:v>
                </c:pt>
                <c:pt idx="14">
                  <c:v>12.7</c:v>
                </c:pt>
                <c:pt idx="15">
                  <c:v>12.733000000000001</c:v>
                </c:pt>
                <c:pt idx="16">
                  <c:v>12.766999999999999</c:v>
                </c:pt>
                <c:pt idx="17">
                  <c:v>12.8</c:v>
                </c:pt>
                <c:pt idx="18">
                  <c:v>12.833</c:v>
                </c:pt>
                <c:pt idx="19">
                  <c:v>12.867000000000001</c:v>
                </c:pt>
                <c:pt idx="20">
                  <c:v>12.9</c:v>
                </c:pt>
                <c:pt idx="21">
                  <c:v>12.933</c:v>
                </c:pt>
                <c:pt idx="22">
                  <c:v>12.967000000000001</c:v>
                </c:pt>
                <c:pt idx="23">
                  <c:v>13</c:v>
                </c:pt>
                <c:pt idx="24">
                  <c:v>13.032999999999999</c:v>
                </c:pt>
                <c:pt idx="25">
                  <c:v>13.067</c:v>
                </c:pt>
                <c:pt idx="26">
                  <c:v>13.1</c:v>
                </c:pt>
                <c:pt idx="27">
                  <c:v>13.132999999999999</c:v>
                </c:pt>
                <c:pt idx="28">
                  <c:v>13.167</c:v>
                </c:pt>
                <c:pt idx="29">
                  <c:v>13.2</c:v>
                </c:pt>
                <c:pt idx="30">
                  <c:v>13.233000000000001</c:v>
                </c:pt>
                <c:pt idx="31">
                  <c:v>13.266999999999999</c:v>
                </c:pt>
                <c:pt idx="32">
                  <c:v>13.3</c:v>
                </c:pt>
                <c:pt idx="33">
                  <c:v>13.333</c:v>
                </c:pt>
                <c:pt idx="34">
                  <c:v>13.367000000000001</c:v>
                </c:pt>
                <c:pt idx="35">
                  <c:v>13.4</c:v>
                </c:pt>
                <c:pt idx="36">
                  <c:v>13.433</c:v>
                </c:pt>
                <c:pt idx="37">
                  <c:v>13.467000000000001</c:v>
                </c:pt>
                <c:pt idx="38">
                  <c:v>13.5</c:v>
                </c:pt>
                <c:pt idx="39">
                  <c:v>13.532999999999999</c:v>
                </c:pt>
                <c:pt idx="40">
                  <c:v>13.567</c:v>
                </c:pt>
                <c:pt idx="41">
                  <c:v>13.6</c:v>
                </c:pt>
                <c:pt idx="42">
                  <c:v>13.632999999999999</c:v>
                </c:pt>
                <c:pt idx="43">
                  <c:v>13.667</c:v>
                </c:pt>
                <c:pt idx="44">
                  <c:v>13.7</c:v>
                </c:pt>
                <c:pt idx="45">
                  <c:v>13.733000000000001</c:v>
                </c:pt>
                <c:pt idx="46">
                  <c:v>13.766999999999999</c:v>
                </c:pt>
                <c:pt idx="47">
                  <c:v>13.8</c:v>
                </c:pt>
                <c:pt idx="48">
                  <c:v>13.833</c:v>
                </c:pt>
                <c:pt idx="49">
                  <c:v>13.867000000000001</c:v>
                </c:pt>
                <c:pt idx="50">
                  <c:v>13.9</c:v>
                </c:pt>
                <c:pt idx="51">
                  <c:v>13.933</c:v>
                </c:pt>
                <c:pt idx="52">
                  <c:v>13.967000000000001</c:v>
                </c:pt>
                <c:pt idx="53">
                  <c:v>14</c:v>
                </c:pt>
                <c:pt idx="54">
                  <c:v>14.032999999999999</c:v>
                </c:pt>
                <c:pt idx="55">
                  <c:v>14.067</c:v>
                </c:pt>
                <c:pt idx="56">
                  <c:v>14.1</c:v>
                </c:pt>
                <c:pt idx="57">
                  <c:v>14.132999999999999</c:v>
                </c:pt>
                <c:pt idx="58">
                  <c:v>14.167</c:v>
                </c:pt>
                <c:pt idx="59">
                  <c:v>14.2</c:v>
                </c:pt>
                <c:pt idx="60">
                  <c:v>14.233000000000001</c:v>
                </c:pt>
                <c:pt idx="61">
                  <c:v>14.266999999999999</c:v>
                </c:pt>
                <c:pt idx="62">
                  <c:v>14.3</c:v>
                </c:pt>
                <c:pt idx="63">
                  <c:v>14.333</c:v>
                </c:pt>
                <c:pt idx="64">
                  <c:v>14.367000000000001</c:v>
                </c:pt>
                <c:pt idx="65">
                  <c:v>14.4</c:v>
                </c:pt>
                <c:pt idx="66">
                  <c:v>14.433</c:v>
                </c:pt>
                <c:pt idx="67">
                  <c:v>14.467000000000001</c:v>
                </c:pt>
                <c:pt idx="68">
                  <c:v>14.5</c:v>
                </c:pt>
                <c:pt idx="69">
                  <c:v>14.532999999999999</c:v>
                </c:pt>
                <c:pt idx="70">
                  <c:v>14.567</c:v>
                </c:pt>
                <c:pt idx="71">
                  <c:v>14.6</c:v>
                </c:pt>
                <c:pt idx="72">
                  <c:v>14.632999999999999</c:v>
                </c:pt>
                <c:pt idx="73">
                  <c:v>14.667</c:v>
                </c:pt>
                <c:pt idx="74">
                  <c:v>14.7</c:v>
                </c:pt>
                <c:pt idx="75">
                  <c:v>14.733000000000001</c:v>
                </c:pt>
                <c:pt idx="76">
                  <c:v>14.766999999999999</c:v>
                </c:pt>
                <c:pt idx="77">
                  <c:v>14.8</c:v>
                </c:pt>
                <c:pt idx="78">
                  <c:v>14.833</c:v>
                </c:pt>
                <c:pt idx="79">
                  <c:v>14.867000000000001</c:v>
                </c:pt>
                <c:pt idx="80">
                  <c:v>14.9</c:v>
                </c:pt>
                <c:pt idx="81">
                  <c:v>14.933</c:v>
                </c:pt>
                <c:pt idx="82">
                  <c:v>14.967000000000001</c:v>
                </c:pt>
                <c:pt idx="83">
                  <c:v>15</c:v>
                </c:pt>
                <c:pt idx="84">
                  <c:v>15.032999999999999</c:v>
                </c:pt>
                <c:pt idx="85">
                  <c:v>15.067</c:v>
                </c:pt>
                <c:pt idx="86">
                  <c:v>15.1</c:v>
                </c:pt>
                <c:pt idx="87">
                  <c:v>15.132999999999999</c:v>
                </c:pt>
                <c:pt idx="88">
                  <c:v>15.167</c:v>
                </c:pt>
                <c:pt idx="89">
                  <c:v>15.2</c:v>
                </c:pt>
                <c:pt idx="90">
                  <c:v>15.233000000000001</c:v>
                </c:pt>
                <c:pt idx="91">
                  <c:v>15.266999999999999</c:v>
                </c:pt>
                <c:pt idx="92">
                  <c:v>15.3</c:v>
                </c:pt>
                <c:pt idx="93">
                  <c:v>15.333</c:v>
                </c:pt>
                <c:pt idx="94">
                  <c:v>15.367000000000001</c:v>
                </c:pt>
                <c:pt idx="95">
                  <c:v>15.4</c:v>
                </c:pt>
                <c:pt idx="96">
                  <c:v>15.433</c:v>
                </c:pt>
                <c:pt idx="97">
                  <c:v>15.467000000000001</c:v>
                </c:pt>
                <c:pt idx="98">
                  <c:v>15.5</c:v>
                </c:pt>
                <c:pt idx="99">
                  <c:v>15.532999999999999</c:v>
                </c:pt>
                <c:pt idx="100">
                  <c:v>15.567</c:v>
                </c:pt>
                <c:pt idx="101">
                  <c:v>15.6</c:v>
                </c:pt>
                <c:pt idx="102">
                  <c:v>15.632999999999999</c:v>
                </c:pt>
                <c:pt idx="103">
                  <c:v>15.667</c:v>
                </c:pt>
                <c:pt idx="104">
                  <c:v>15.7</c:v>
                </c:pt>
                <c:pt idx="105">
                  <c:v>15.733000000000001</c:v>
                </c:pt>
                <c:pt idx="106">
                  <c:v>15.766999999999999</c:v>
                </c:pt>
                <c:pt idx="107">
                  <c:v>15.8</c:v>
                </c:pt>
                <c:pt idx="108">
                  <c:v>15.833</c:v>
                </c:pt>
                <c:pt idx="109">
                  <c:v>15.867000000000001</c:v>
                </c:pt>
                <c:pt idx="110">
                  <c:v>15.9</c:v>
                </c:pt>
                <c:pt idx="111">
                  <c:v>15.933</c:v>
                </c:pt>
                <c:pt idx="112">
                  <c:v>15.967000000000001</c:v>
                </c:pt>
                <c:pt idx="113">
                  <c:v>16</c:v>
                </c:pt>
                <c:pt idx="114">
                  <c:v>16.033000000000001</c:v>
                </c:pt>
                <c:pt idx="115">
                  <c:v>16.067</c:v>
                </c:pt>
                <c:pt idx="116">
                  <c:v>16.100000000000001</c:v>
                </c:pt>
                <c:pt idx="117">
                  <c:v>16.132999999999999</c:v>
                </c:pt>
                <c:pt idx="118">
                  <c:v>16.167000000000002</c:v>
                </c:pt>
                <c:pt idx="119">
                  <c:v>16.2</c:v>
                </c:pt>
                <c:pt idx="120">
                  <c:v>16.233000000000001</c:v>
                </c:pt>
                <c:pt idx="121">
                  <c:v>16.266999999999999</c:v>
                </c:pt>
                <c:pt idx="122">
                  <c:v>16.3</c:v>
                </c:pt>
                <c:pt idx="123">
                  <c:v>16.332999999999998</c:v>
                </c:pt>
                <c:pt idx="124">
                  <c:v>16.367000000000001</c:v>
                </c:pt>
                <c:pt idx="125">
                  <c:v>16.399999999999999</c:v>
                </c:pt>
                <c:pt idx="126">
                  <c:v>16.433</c:v>
                </c:pt>
                <c:pt idx="127">
                  <c:v>16.466999999999999</c:v>
                </c:pt>
                <c:pt idx="128">
                  <c:v>16.5</c:v>
                </c:pt>
                <c:pt idx="129">
                  <c:v>16.533000000000001</c:v>
                </c:pt>
                <c:pt idx="130">
                  <c:v>16.567</c:v>
                </c:pt>
                <c:pt idx="131">
                  <c:v>16.600000000000001</c:v>
                </c:pt>
                <c:pt idx="132">
                  <c:v>16.632999999999999</c:v>
                </c:pt>
                <c:pt idx="133">
                  <c:v>16.667000000000002</c:v>
                </c:pt>
                <c:pt idx="134">
                  <c:v>16.7</c:v>
                </c:pt>
                <c:pt idx="135">
                  <c:v>16.733000000000001</c:v>
                </c:pt>
                <c:pt idx="136">
                  <c:v>16.766999999999999</c:v>
                </c:pt>
                <c:pt idx="137">
                  <c:v>16.8</c:v>
                </c:pt>
                <c:pt idx="138">
                  <c:v>16.832999999999998</c:v>
                </c:pt>
                <c:pt idx="139">
                  <c:v>16.867000000000001</c:v>
                </c:pt>
                <c:pt idx="140">
                  <c:v>16.899999999999999</c:v>
                </c:pt>
                <c:pt idx="141">
                  <c:v>16.933</c:v>
                </c:pt>
                <c:pt idx="142">
                  <c:v>16.966999999999999</c:v>
                </c:pt>
                <c:pt idx="143">
                  <c:v>17</c:v>
                </c:pt>
                <c:pt idx="144">
                  <c:v>17.033000000000001</c:v>
                </c:pt>
                <c:pt idx="145">
                  <c:v>17.067</c:v>
                </c:pt>
                <c:pt idx="146">
                  <c:v>17.100000000000001</c:v>
                </c:pt>
                <c:pt idx="147">
                  <c:v>17.132999999999999</c:v>
                </c:pt>
                <c:pt idx="148">
                  <c:v>17.167000000000002</c:v>
                </c:pt>
                <c:pt idx="149">
                  <c:v>17.2</c:v>
                </c:pt>
                <c:pt idx="150">
                  <c:v>17.233000000000001</c:v>
                </c:pt>
                <c:pt idx="151">
                  <c:v>17.266999999999999</c:v>
                </c:pt>
                <c:pt idx="152">
                  <c:v>17.3</c:v>
                </c:pt>
                <c:pt idx="153">
                  <c:v>17.332999999999998</c:v>
                </c:pt>
                <c:pt idx="154">
                  <c:v>17.367000000000001</c:v>
                </c:pt>
                <c:pt idx="155">
                  <c:v>17.399999999999999</c:v>
                </c:pt>
                <c:pt idx="156">
                  <c:v>17.433</c:v>
                </c:pt>
                <c:pt idx="157">
                  <c:v>17.466999999999999</c:v>
                </c:pt>
                <c:pt idx="158">
                  <c:v>17.5</c:v>
                </c:pt>
                <c:pt idx="159">
                  <c:v>17.533000000000001</c:v>
                </c:pt>
                <c:pt idx="160">
                  <c:v>17.567</c:v>
                </c:pt>
                <c:pt idx="161">
                  <c:v>17.600000000000001</c:v>
                </c:pt>
                <c:pt idx="162">
                  <c:v>17.632999999999999</c:v>
                </c:pt>
                <c:pt idx="163">
                  <c:v>17.667000000000002</c:v>
                </c:pt>
                <c:pt idx="164">
                  <c:v>17.7</c:v>
                </c:pt>
                <c:pt idx="165">
                  <c:v>17.733000000000001</c:v>
                </c:pt>
                <c:pt idx="166">
                  <c:v>17.766999999999999</c:v>
                </c:pt>
                <c:pt idx="167">
                  <c:v>17.8</c:v>
                </c:pt>
                <c:pt idx="168">
                  <c:v>17.832999999999998</c:v>
                </c:pt>
                <c:pt idx="169">
                  <c:v>17.867000000000001</c:v>
                </c:pt>
                <c:pt idx="170">
                  <c:v>17.899999999999999</c:v>
                </c:pt>
                <c:pt idx="171">
                  <c:v>17.933</c:v>
                </c:pt>
                <c:pt idx="172">
                  <c:v>17.966999999999999</c:v>
                </c:pt>
                <c:pt idx="173">
                  <c:v>18</c:v>
                </c:pt>
                <c:pt idx="174">
                  <c:v>18.033000000000001</c:v>
                </c:pt>
                <c:pt idx="175">
                  <c:v>18.067</c:v>
                </c:pt>
                <c:pt idx="176">
                  <c:v>18.100000000000001</c:v>
                </c:pt>
                <c:pt idx="177">
                  <c:v>18.132999999999999</c:v>
                </c:pt>
                <c:pt idx="178">
                  <c:v>18.167000000000002</c:v>
                </c:pt>
                <c:pt idx="179">
                  <c:v>18.2</c:v>
                </c:pt>
                <c:pt idx="180">
                  <c:v>18.233000000000001</c:v>
                </c:pt>
                <c:pt idx="181">
                  <c:v>18.266999999999999</c:v>
                </c:pt>
                <c:pt idx="182">
                  <c:v>18.3</c:v>
                </c:pt>
                <c:pt idx="183">
                  <c:v>18.332999999999998</c:v>
                </c:pt>
                <c:pt idx="184">
                  <c:v>18.367000000000001</c:v>
                </c:pt>
                <c:pt idx="185">
                  <c:v>18.399999999999999</c:v>
                </c:pt>
                <c:pt idx="186">
                  <c:v>18.433</c:v>
                </c:pt>
                <c:pt idx="187">
                  <c:v>18.466999999999999</c:v>
                </c:pt>
                <c:pt idx="188">
                  <c:v>18.5</c:v>
                </c:pt>
                <c:pt idx="189">
                  <c:v>18.533000000000001</c:v>
                </c:pt>
                <c:pt idx="190">
                  <c:v>18.567</c:v>
                </c:pt>
                <c:pt idx="191">
                  <c:v>18.600000000000001</c:v>
                </c:pt>
                <c:pt idx="192">
                  <c:v>18.632999999999999</c:v>
                </c:pt>
                <c:pt idx="193">
                  <c:v>18.667000000000002</c:v>
                </c:pt>
                <c:pt idx="194">
                  <c:v>18.7</c:v>
                </c:pt>
                <c:pt idx="195">
                  <c:v>18.733000000000001</c:v>
                </c:pt>
                <c:pt idx="196">
                  <c:v>18.766999999999999</c:v>
                </c:pt>
                <c:pt idx="197">
                  <c:v>18.8</c:v>
                </c:pt>
                <c:pt idx="198">
                  <c:v>18.832999999999998</c:v>
                </c:pt>
                <c:pt idx="199">
                  <c:v>18.867000000000001</c:v>
                </c:pt>
                <c:pt idx="200">
                  <c:v>18.899999999999999</c:v>
                </c:pt>
                <c:pt idx="201">
                  <c:v>18.933</c:v>
                </c:pt>
                <c:pt idx="202">
                  <c:v>18.966999999999999</c:v>
                </c:pt>
                <c:pt idx="203">
                  <c:v>19</c:v>
                </c:pt>
                <c:pt idx="204">
                  <c:v>19.033000000000001</c:v>
                </c:pt>
                <c:pt idx="205">
                  <c:v>19.067</c:v>
                </c:pt>
                <c:pt idx="206">
                  <c:v>19.100000000000001</c:v>
                </c:pt>
                <c:pt idx="207">
                  <c:v>19.132999999999999</c:v>
                </c:pt>
                <c:pt idx="208">
                  <c:v>19.167000000000002</c:v>
                </c:pt>
                <c:pt idx="209">
                  <c:v>19.2</c:v>
                </c:pt>
                <c:pt idx="210">
                  <c:v>19.233000000000001</c:v>
                </c:pt>
                <c:pt idx="211">
                  <c:v>19.266999999999999</c:v>
                </c:pt>
                <c:pt idx="212">
                  <c:v>19.3</c:v>
                </c:pt>
                <c:pt idx="213">
                  <c:v>19.332999999999998</c:v>
                </c:pt>
                <c:pt idx="214">
                  <c:v>19.367000000000001</c:v>
                </c:pt>
                <c:pt idx="215">
                  <c:v>19.399999999999999</c:v>
                </c:pt>
                <c:pt idx="216">
                  <c:v>19.433</c:v>
                </c:pt>
                <c:pt idx="217">
                  <c:v>19.466999999999999</c:v>
                </c:pt>
                <c:pt idx="218">
                  <c:v>19.5</c:v>
                </c:pt>
                <c:pt idx="219">
                  <c:v>19.533000000000001</c:v>
                </c:pt>
                <c:pt idx="220">
                  <c:v>19.567</c:v>
                </c:pt>
                <c:pt idx="221">
                  <c:v>19.600000000000001</c:v>
                </c:pt>
                <c:pt idx="222">
                  <c:v>19.632999999999999</c:v>
                </c:pt>
                <c:pt idx="223">
                  <c:v>19.667000000000002</c:v>
                </c:pt>
                <c:pt idx="224">
                  <c:v>19.7</c:v>
                </c:pt>
                <c:pt idx="225">
                  <c:v>19.733000000000001</c:v>
                </c:pt>
                <c:pt idx="226">
                  <c:v>19.766999999999999</c:v>
                </c:pt>
                <c:pt idx="227">
                  <c:v>19.8</c:v>
                </c:pt>
                <c:pt idx="228">
                  <c:v>19.832999999999998</c:v>
                </c:pt>
                <c:pt idx="229">
                  <c:v>19.867000000000001</c:v>
                </c:pt>
                <c:pt idx="230">
                  <c:v>19.899999999999999</c:v>
                </c:pt>
                <c:pt idx="231">
                  <c:v>19.933</c:v>
                </c:pt>
                <c:pt idx="232">
                  <c:v>19.966999999999999</c:v>
                </c:pt>
                <c:pt idx="233">
                  <c:v>20</c:v>
                </c:pt>
                <c:pt idx="234">
                  <c:v>20.033000000000001</c:v>
                </c:pt>
                <c:pt idx="235">
                  <c:v>20.067</c:v>
                </c:pt>
                <c:pt idx="236">
                  <c:v>20.100000000000001</c:v>
                </c:pt>
                <c:pt idx="237">
                  <c:v>20.132999999999999</c:v>
                </c:pt>
                <c:pt idx="238">
                  <c:v>20.167000000000002</c:v>
                </c:pt>
                <c:pt idx="239">
                  <c:v>20.2</c:v>
                </c:pt>
                <c:pt idx="240">
                  <c:v>20.233000000000001</c:v>
                </c:pt>
                <c:pt idx="241">
                  <c:v>20.266999999999999</c:v>
                </c:pt>
                <c:pt idx="242">
                  <c:v>20.3</c:v>
                </c:pt>
                <c:pt idx="243">
                  <c:v>20.332999999999998</c:v>
                </c:pt>
                <c:pt idx="244">
                  <c:v>20.367000000000001</c:v>
                </c:pt>
                <c:pt idx="245">
                  <c:v>20.399999999999999</c:v>
                </c:pt>
                <c:pt idx="246">
                  <c:v>20.433</c:v>
                </c:pt>
                <c:pt idx="247">
                  <c:v>20.466999999999999</c:v>
                </c:pt>
                <c:pt idx="248">
                  <c:v>20.5</c:v>
                </c:pt>
                <c:pt idx="249">
                  <c:v>20.533000000000001</c:v>
                </c:pt>
                <c:pt idx="250">
                  <c:v>20.567</c:v>
                </c:pt>
                <c:pt idx="251">
                  <c:v>20.6</c:v>
                </c:pt>
                <c:pt idx="252">
                  <c:v>20.632999999999999</c:v>
                </c:pt>
                <c:pt idx="253">
                  <c:v>20.667000000000002</c:v>
                </c:pt>
                <c:pt idx="254">
                  <c:v>20.7</c:v>
                </c:pt>
                <c:pt idx="255">
                  <c:v>20.733000000000001</c:v>
                </c:pt>
                <c:pt idx="256">
                  <c:v>20.766999999999999</c:v>
                </c:pt>
                <c:pt idx="257">
                  <c:v>20.8</c:v>
                </c:pt>
                <c:pt idx="258">
                  <c:v>20.832999999999998</c:v>
                </c:pt>
                <c:pt idx="259">
                  <c:v>20.867000000000001</c:v>
                </c:pt>
                <c:pt idx="260">
                  <c:v>20.9</c:v>
                </c:pt>
                <c:pt idx="261">
                  <c:v>20.933</c:v>
                </c:pt>
                <c:pt idx="262">
                  <c:v>20.966999999999999</c:v>
                </c:pt>
                <c:pt idx="263">
                  <c:v>21</c:v>
                </c:pt>
                <c:pt idx="264">
                  <c:v>21.033000000000001</c:v>
                </c:pt>
                <c:pt idx="265">
                  <c:v>21.067</c:v>
                </c:pt>
                <c:pt idx="266">
                  <c:v>21.1</c:v>
                </c:pt>
                <c:pt idx="267">
                  <c:v>21.132999999999999</c:v>
                </c:pt>
                <c:pt idx="268">
                  <c:v>21.167000000000002</c:v>
                </c:pt>
                <c:pt idx="269">
                  <c:v>21.2</c:v>
                </c:pt>
                <c:pt idx="270">
                  <c:v>21.233000000000001</c:v>
                </c:pt>
                <c:pt idx="271">
                  <c:v>21.266999999999999</c:v>
                </c:pt>
                <c:pt idx="272">
                  <c:v>21.3</c:v>
                </c:pt>
                <c:pt idx="273">
                  <c:v>21.332999999999998</c:v>
                </c:pt>
                <c:pt idx="274">
                  <c:v>21.367000000000001</c:v>
                </c:pt>
                <c:pt idx="275">
                  <c:v>21.4</c:v>
                </c:pt>
                <c:pt idx="276">
                  <c:v>21.433</c:v>
                </c:pt>
                <c:pt idx="277">
                  <c:v>21.466999999999999</c:v>
                </c:pt>
                <c:pt idx="278">
                  <c:v>21.5</c:v>
                </c:pt>
                <c:pt idx="279">
                  <c:v>21.533000000000001</c:v>
                </c:pt>
                <c:pt idx="280">
                  <c:v>21.567</c:v>
                </c:pt>
                <c:pt idx="281">
                  <c:v>21.6</c:v>
                </c:pt>
                <c:pt idx="282">
                  <c:v>21.632999999999999</c:v>
                </c:pt>
                <c:pt idx="283">
                  <c:v>21.667000000000002</c:v>
                </c:pt>
                <c:pt idx="284">
                  <c:v>21.7</c:v>
                </c:pt>
                <c:pt idx="285">
                  <c:v>21.733000000000001</c:v>
                </c:pt>
                <c:pt idx="286">
                  <c:v>21.766999999999999</c:v>
                </c:pt>
                <c:pt idx="287">
                  <c:v>21.8</c:v>
                </c:pt>
                <c:pt idx="288">
                  <c:v>21.832999999999998</c:v>
                </c:pt>
                <c:pt idx="289">
                  <c:v>21.867000000000001</c:v>
                </c:pt>
                <c:pt idx="290">
                  <c:v>21.9</c:v>
                </c:pt>
                <c:pt idx="291">
                  <c:v>21.933</c:v>
                </c:pt>
                <c:pt idx="292">
                  <c:v>21.966999999999999</c:v>
                </c:pt>
                <c:pt idx="293">
                  <c:v>22</c:v>
                </c:pt>
                <c:pt idx="294">
                  <c:v>22.033000000000001</c:v>
                </c:pt>
                <c:pt idx="295">
                  <c:v>22.067</c:v>
                </c:pt>
                <c:pt idx="296">
                  <c:v>22.1</c:v>
                </c:pt>
                <c:pt idx="297">
                  <c:v>22.132999999999999</c:v>
                </c:pt>
                <c:pt idx="298">
                  <c:v>22.167000000000002</c:v>
                </c:pt>
                <c:pt idx="299">
                  <c:v>22.2</c:v>
                </c:pt>
                <c:pt idx="300">
                  <c:v>22.233000000000001</c:v>
                </c:pt>
                <c:pt idx="301">
                  <c:v>22.266999999999999</c:v>
                </c:pt>
                <c:pt idx="302">
                  <c:v>22.3</c:v>
                </c:pt>
                <c:pt idx="303">
                  <c:v>22.332999999999998</c:v>
                </c:pt>
                <c:pt idx="304">
                  <c:v>22.367000000000001</c:v>
                </c:pt>
                <c:pt idx="305">
                  <c:v>22.4</c:v>
                </c:pt>
                <c:pt idx="306">
                  <c:v>22.433</c:v>
                </c:pt>
                <c:pt idx="307">
                  <c:v>22.466999999999999</c:v>
                </c:pt>
                <c:pt idx="308">
                  <c:v>22.5</c:v>
                </c:pt>
                <c:pt idx="309">
                  <c:v>22.533000000000001</c:v>
                </c:pt>
                <c:pt idx="310">
                  <c:v>22.567</c:v>
                </c:pt>
                <c:pt idx="311">
                  <c:v>22.6</c:v>
                </c:pt>
                <c:pt idx="312">
                  <c:v>22.632999999999999</c:v>
                </c:pt>
                <c:pt idx="313">
                  <c:v>22.667000000000002</c:v>
                </c:pt>
                <c:pt idx="314">
                  <c:v>22.7</c:v>
                </c:pt>
                <c:pt idx="315">
                  <c:v>22.733000000000001</c:v>
                </c:pt>
                <c:pt idx="316">
                  <c:v>22.766999999999999</c:v>
                </c:pt>
                <c:pt idx="317">
                  <c:v>22.8</c:v>
                </c:pt>
                <c:pt idx="318">
                  <c:v>22.832999999999998</c:v>
                </c:pt>
                <c:pt idx="319">
                  <c:v>22.867000000000001</c:v>
                </c:pt>
                <c:pt idx="320">
                  <c:v>22.9</c:v>
                </c:pt>
                <c:pt idx="321">
                  <c:v>22.933</c:v>
                </c:pt>
                <c:pt idx="322">
                  <c:v>22.966999999999999</c:v>
                </c:pt>
                <c:pt idx="323">
                  <c:v>23</c:v>
                </c:pt>
                <c:pt idx="324">
                  <c:v>23.033000000000001</c:v>
                </c:pt>
                <c:pt idx="325">
                  <c:v>23.067</c:v>
                </c:pt>
                <c:pt idx="326">
                  <c:v>23.1</c:v>
                </c:pt>
                <c:pt idx="327">
                  <c:v>23.132999999999999</c:v>
                </c:pt>
                <c:pt idx="328">
                  <c:v>23.167000000000002</c:v>
                </c:pt>
                <c:pt idx="329">
                  <c:v>23.2</c:v>
                </c:pt>
                <c:pt idx="330">
                  <c:v>23.233000000000001</c:v>
                </c:pt>
                <c:pt idx="331">
                  <c:v>23.266999999999999</c:v>
                </c:pt>
                <c:pt idx="332">
                  <c:v>23.3</c:v>
                </c:pt>
                <c:pt idx="333">
                  <c:v>23.332999999999998</c:v>
                </c:pt>
                <c:pt idx="334">
                  <c:v>23.367000000000001</c:v>
                </c:pt>
                <c:pt idx="335">
                  <c:v>23.4</c:v>
                </c:pt>
                <c:pt idx="336">
                  <c:v>23.433</c:v>
                </c:pt>
                <c:pt idx="337">
                  <c:v>23.466999999999999</c:v>
                </c:pt>
                <c:pt idx="338">
                  <c:v>23.5</c:v>
                </c:pt>
                <c:pt idx="339">
                  <c:v>23.533000000000001</c:v>
                </c:pt>
                <c:pt idx="340">
                  <c:v>23.567</c:v>
                </c:pt>
                <c:pt idx="341">
                  <c:v>23.6</c:v>
                </c:pt>
                <c:pt idx="342">
                  <c:v>23.632999999999999</c:v>
                </c:pt>
                <c:pt idx="343">
                  <c:v>23.667000000000002</c:v>
                </c:pt>
                <c:pt idx="344">
                  <c:v>23.7</c:v>
                </c:pt>
                <c:pt idx="345">
                  <c:v>23.733000000000001</c:v>
                </c:pt>
                <c:pt idx="346">
                  <c:v>23.766999999999999</c:v>
                </c:pt>
                <c:pt idx="347">
                  <c:v>23.8</c:v>
                </c:pt>
                <c:pt idx="348">
                  <c:v>23.832999999999998</c:v>
                </c:pt>
                <c:pt idx="349">
                  <c:v>23.867000000000001</c:v>
                </c:pt>
                <c:pt idx="350">
                  <c:v>23.9</c:v>
                </c:pt>
                <c:pt idx="351">
                  <c:v>23.933</c:v>
                </c:pt>
                <c:pt idx="352">
                  <c:v>23.966999999999999</c:v>
                </c:pt>
                <c:pt idx="353">
                  <c:v>24</c:v>
                </c:pt>
                <c:pt idx="354">
                  <c:v>24.033000000000001</c:v>
                </c:pt>
                <c:pt idx="355">
                  <c:v>24.067</c:v>
                </c:pt>
                <c:pt idx="356">
                  <c:v>24.1</c:v>
                </c:pt>
                <c:pt idx="357">
                  <c:v>24.132999999999999</c:v>
                </c:pt>
                <c:pt idx="358">
                  <c:v>24.167000000000002</c:v>
                </c:pt>
                <c:pt idx="359">
                  <c:v>24.2</c:v>
                </c:pt>
                <c:pt idx="360">
                  <c:v>24.233000000000001</c:v>
                </c:pt>
                <c:pt idx="361">
                  <c:v>24.266999999999999</c:v>
                </c:pt>
                <c:pt idx="362">
                  <c:v>24.3</c:v>
                </c:pt>
                <c:pt idx="363">
                  <c:v>24.332999999999998</c:v>
                </c:pt>
                <c:pt idx="364">
                  <c:v>24.367000000000001</c:v>
                </c:pt>
                <c:pt idx="365">
                  <c:v>24.4</c:v>
                </c:pt>
                <c:pt idx="366">
                  <c:v>24.433</c:v>
                </c:pt>
                <c:pt idx="367">
                  <c:v>24.466999999999999</c:v>
                </c:pt>
                <c:pt idx="368">
                  <c:v>24.5</c:v>
                </c:pt>
                <c:pt idx="369">
                  <c:v>24.533000000000001</c:v>
                </c:pt>
                <c:pt idx="370">
                  <c:v>24.567</c:v>
                </c:pt>
                <c:pt idx="371">
                  <c:v>24.6</c:v>
                </c:pt>
                <c:pt idx="372">
                  <c:v>24.632999999999999</c:v>
                </c:pt>
                <c:pt idx="373">
                  <c:v>24.667000000000002</c:v>
                </c:pt>
                <c:pt idx="374">
                  <c:v>24.7</c:v>
                </c:pt>
                <c:pt idx="375">
                  <c:v>24.733000000000001</c:v>
                </c:pt>
                <c:pt idx="376">
                  <c:v>24.766999999999999</c:v>
                </c:pt>
                <c:pt idx="377">
                  <c:v>24.8</c:v>
                </c:pt>
                <c:pt idx="378">
                  <c:v>24.832999999999998</c:v>
                </c:pt>
                <c:pt idx="379">
                  <c:v>24.867000000000001</c:v>
                </c:pt>
                <c:pt idx="380">
                  <c:v>24.9</c:v>
                </c:pt>
                <c:pt idx="381">
                  <c:v>24.933</c:v>
                </c:pt>
                <c:pt idx="382">
                  <c:v>24.966999999999999</c:v>
                </c:pt>
                <c:pt idx="383">
                  <c:v>25</c:v>
                </c:pt>
                <c:pt idx="384">
                  <c:v>25.033000000000001</c:v>
                </c:pt>
                <c:pt idx="385">
                  <c:v>25.067</c:v>
                </c:pt>
                <c:pt idx="386">
                  <c:v>25.1</c:v>
                </c:pt>
                <c:pt idx="387">
                  <c:v>25.132999999999999</c:v>
                </c:pt>
                <c:pt idx="388">
                  <c:v>25.167000000000002</c:v>
                </c:pt>
                <c:pt idx="389">
                  <c:v>25.2</c:v>
                </c:pt>
                <c:pt idx="390">
                  <c:v>25.233000000000001</c:v>
                </c:pt>
                <c:pt idx="391">
                  <c:v>25.266999999999999</c:v>
                </c:pt>
                <c:pt idx="392">
                  <c:v>25.3</c:v>
                </c:pt>
                <c:pt idx="393">
                  <c:v>25.332999999999998</c:v>
                </c:pt>
                <c:pt idx="394">
                  <c:v>25.367000000000001</c:v>
                </c:pt>
                <c:pt idx="395">
                  <c:v>25.4</c:v>
                </c:pt>
                <c:pt idx="396">
                  <c:v>25.433</c:v>
                </c:pt>
                <c:pt idx="397">
                  <c:v>25.466999999999999</c:v>
                </c:pt>
                <c:pt idx="398">
                  <c:v>25.5</c:v>
                </c:pt>
                <c:pt idx="399">
                  <c:v>25.533000000000001</c:v>
                </c:pt>
                <c:pt idx="400">
                  <c:v>25.567</c:v>
                </c:pt>
                <c:pt idx="401">
                  <c:v>25.6</c:v>
                </c:pt>
                <c:pt idx="402">
                  <c:v>25.632999999999999</c:v>
                </c:pt>
                <c:pt idx="403">
                  <c:v>25.667000000000002</c:v>
                </c:pt>
                <c:pt idx="404">
                  <c:v>25.7</c:v>
                </c:pt>
                <c:pt idx="405">
                  <c:v>25.733000000000001</c:v>
                </c:pt>
                <c:pt idx="406">
                  <c:v>25.766999999999999</c:v>
                </c:pt>
                <c:pt idx="407">
                  <c:v>25.8</c:v>
                </c:pt>
                <c:pt idx="408">
                  <c:v>25.832999999999998</c:v>
                </c:pt>
                <c:pt idx="409">
                  <c:v>25.867000000000001</c:v>
                </c:pt>
                <c:pt idx="410">
                  <c:v>25.9</c:v>
                </c:pt>
                <c:pt idx="411">
                  <c:v>25.933</c:v>
                </c:pt>
                <c:pt idx="412">
                  <c:v>25.966999999999999</c:v>
                </c:pt>
                <c:pt idx="413">
                  <c:v>26</c:v>
                </c:pt>
                <c:pt idx="414">
                  <c:v>26.033000000000001</c:v>
                </c:pt>
                <c:pt idx="415">
                  <c:v>26.067</c:v>
                </c:pt>
                <c:pt idx="416">
                  <c:v>26.1</c:v>
                </c:pt>
                <c:pt idx="417">
                  <c:v>26.132999999999999</c:v>
                </c:pt>
                <c:pt idx="418">
                  <c:v>26.167000000000002</c:v>
                </c:pt>
                <c:pt idx="419">
                  <c:v>26.2</c:v>
                </c:pt>
                <c:pt idx="420">
                  <c:v>26.233000000000001</c:v>
                </c:pt>
                <c:pt idx="421">
                  <c:v>26.266999999999999</c:v>
                </c:pt>
                <c:pt idx="422">
                  <c:v>26.3</c:v>
                </c:pt>
                <c:pt idx="423">
                  <c:v>26.332999999999998</c:v>
                </c:pt>
                <c:pt idx="424">
                  <c:v>26.367000000000001</c:v>
                </c:pt>
                <c:pt idx="425">
                  <c:v>26.4</c:v>
                </c:pt>
                <c:pt idx="426">
                  <c:v>26.433</c:v>
                </c:pt>
                <c:pt idx="427">
                  <c:v>26.466999999999999</c:v>
                </c:pt>
                <c:pt idx="428">
                  <c:v>26.5</c:v>
                </c:pt>
                <c:pt idx="429">
                  <c:v>26.533000000000001</c:v>
                </c:pt>
                <c:pt idx="430">
                  <c:v>26.567</c:v>
                </c:pt>
                <c:pt idx="431">
                  <c:v>26.6</c:v>
                </c:pt>
                <c:pt idx="432">
                  <c:v>26.632999999999999</c:v>
                </c:pt>
                <c:pt idx="433">
                  <c:v>26.667000000000002</c:v>
                </c:pt>
                <c:pt idx="434">
                  <c:v>26.7</c:v>
                </c:pt>
                <c:pt idx="435">
                  <c:v>26.733000000000001</c:v>
                </c:pt>
                <c:pt idx="436">
                  <c:v>26.766999999999999</c:v>
                </c:pt>
                <c:pt idx="437">
                  <c:v>26.8</c:v>
                </c:pt>
                <c:pt idx="438">
                  <c:v>26.832999999999998</c:v>
                </c:pt>
                <c:pt idx="439">
                  <c:v>26.867000000000001</c:v>
                </c:pt>
                <c:pt idx="440">
                  <c:v>26.9</c:v>
                </c:pt>
                <c:pt idx="441">
                  <c:v>26.933</c:v>
                </c:pt>
                <c:pt idx="442">
                  <c:v>26.966999999999999</c:v>
                </c:pt>
                <c:pt idx="443">
                  <c:v>27</c:v>
                </c:pt>
                <c:pt idx="444">
                  <c:v>27.033000000000001</c:v>
                </c:pt>
                <c:pt idx="445">
                  <c:v>27.067</c:v>
                </c:pt>
                <c:pt idx="446">
                  <c:v>27.1</c:v>
                </c:pt>
                <c:pt idx="447">
                  <c:v>27.132999999999999</c:v>
                </c:pt>
                <c:pt idx="448">
                  <c:v>27.167000000000002</c:v>
                </c:pt>
                <c:pt idx="449">
                  <c:v>27.2</c:v>
                </c:pt>
                <c:pt idx="450">
                  <c:v>27.233000000000001</c:v>
                </c:pt>
                <c:pt idx="451">
                  <c:v>27.266999999999999</c:v>
                </c:pt>
                <c:pt idx="452">
                  <c:v>27.3</c:v>
                </c:pt>
                <c:pt idx="453">
                  <c:v>27.332999999999998</c:v>
                </c:pt>
                <c:pt idx="454">
                  <c:v>27.367000000000001</c:v>
                </c:pt>
                <c:pt idx="455">
                  <c:v>27.4</c:v>
                </c:pt>
                <c:pt idx="456">
                  <c:v>27.433</c:v>
                </c:pt>
                <c:pt idx="457">
                  <c:v>27.466999999999999</c:v>
                </c:pt>
                <c:pt idx="458">
                  <c:v>27.5</c:v>
                </c:pt>
                <c:pt idx="459">
                  <c:v>27.533000000000001</c:v>
                </c:pt>
                <c:pt idx="460">
                  <c:v>27.567</c:v>
                </c:pt>
                <c:pt idx="461">
                  <c:v>27.6</c:v>
                </c:pt>
                <c:pt idx="462">
                  <c:v>27.632999999999999</c:v>
                </c:pt>
                <c:pt idx="463">
                  <c:v>27.667000000000002</c:v>
                </c:pt>
                <c:pt idx="464">
                  <c:v>27.7</c:v>
                </c:pt>
                <c:pt idx="465">
                  <c:v>27.733000000000001</c:v>
                </c:pt>
                <c:pt idx="466">
                  <c:v>27.766999999999999</c:v>
                </c:pt>
                <c:pt idx="467">
                  <c:v>27.8</c:v>
                </c:pt>
                <c:pt idx="468">
                  <c:v>27.832999999999998</c:v>
                </c:pt>
                <c:pt idx="469">
                  <c:v>27.867000000000001</c:v>
                </c:pt>
                <c:pt idx="470">
                  <c:v>27.9</c:v>
                </c:pt>
                <c:pt idx="471">
                  <c:v>27.933</c:v>
                </c:pt>
                <c:pt idx="472">
                  <c:v>27.966999999999999</c:v>
                </c:pt>
                <c:pt idx="473">
                  <c:v>28</c:v>
                </c:pt>
                <c:pt idx="474">
                  <c:v>28.033000000000001</c:v>
                </c:pt>
                <c:pt idx="475">
                  <c:v>28.067</c:v>
                </c:pt>
                <c:pt idx="476">
                  <c:v>28.1</c:v>
                </c:pt>
                <c:pt idx="477">
                  <c:v>28.132999999999999</c:v>
                </c:pt>
                <c:pt idx="478">
                  <c:v>28.167000000000002</c:v>
                </c:pt>
                <c:pt idx="479">
                  <c:v>28.2</c:v>
                </c:pt>
                <c:pt idx="480">
                  <c:v>28.233000000000001</c:v>
                </c:pt>
                <c:pt idx="481">
                  <c:v>28.266999999999999</c:v>
                </c:pt>
                <c:pt idx="482">
                  <c:v>28.3</c:v>
                </c:pt>
                <c:pt idx="483">
                  <c:v>28.332999999999998</c:v>
                </c:pt>
                <c:pt idx="484">
                  <c:v>28.367000000000001</c:v>
                </c:pt>
                <c:pt idx="485">
                  <c:v>28.4</c:v>
                </c:pt>
                <c:pt idx="486">
                  <c:v>28.433</c:v>
                </c:pt>
                <c:pt idx="487">
                  <c:v>28.466999999999999</c:v>
                </c:pt>
                <c:pt idx="488">
                  <c:v>28.5</c:v>
                </c:pt>
                <c:pt idx="489">
                  <c:v>28.533000000000001</c:v>
                </c:pt>
                <c:pt idx="490">
                  <c:v>28.567</c:v>
                </c:pt>
                <c:pt idx="491">
                  <c:v>28.6</c:v>
                </c:pt>
                <c:pt idx="492">
                  <c:v>28.632999999999999</c:v>
                </c:pt>
                <c:pt idx="493">
                  <c:v>28.667000000000002</c:v>
                </c:pt>
                <c:pt idx="494">
                  <c:v>28.7</c:v>
                </c:pt>
                <c:pt idx="495">
                  <c:v>28.733000000000001</c:v>
                </c:pt>
                <c:pt idx="496">
                  <c:v>28.766999999999999</c:v>
                </c:pt>
                <c:pt idx="497">
                  <c:v>28.8</c:v>
                </c:pt>
                <c:pt idx="498">
                  <c:v>28.832999999999998</c:v>
                </c:pt>
                <c:pt idx="499">
                  <c:v>28.867000000000001</c:v>
                </c:pt>
                <c:pt idx="500">
                  <c:v>28.9</c:v>
                </c:pt>
                <c:pt idx="501">
                  <c:v>28.933</c:v>
                </c:pt>
                <c:pt idx="502">
                  <c:v>28.966999999999999</c:v>
                </c:pt>
                <c:pt idx="503">
                  <c:v>29</c:v>
                </c:pt>
                <c:pt idx="504">
                  <c:v>29.033000000000001</c:v>
                </c:pt>
                <c:pt idx="505">
                  <c:v>29.067</c:v>
                </c:pt>
                <c:pt idx="506">
                  <c:v>29.1</c:v>
                </c:pt>
                <c:pt idx="507">
                  <c:v>29.132999999999999</c:v>
                </c:pt>
                <c:pt idx="508">
                  <c:v>29.167000000000002</c:v>
                </c:pt>
                <c:pt idx="509">
                  <c:v>29.2</c:v>
                </c:pt>
                <c:pt idx="510">
                  <c:v>29.233000000000001</c:v>
                </c:pt>
                <c:pt idx="511">
                  <c:v>29.266999999999999</c:v>
                </c:pt>
                <c:pt idx="512">
                  <c:v>29.3</c:v>
                </c:pt>
                <c:pt idx="513">
                  <c:v>29.332999999999998</c:v>
                </c:pt>
                <c:pt idx="514">
                  <c:v>29.367000000000001</c:v>
                </c:pt>
                <c:pt idx="515">
                  <c:v>29.4</c:v>
                </c:pt>
                <c:pt idx="516">
                  <c:v>29.433</c:v>
                </c:pt>
                <c:pt idx="517">
                  <c:v>29.466999999999999</c:v>
                </c:pt>
                <c:pt idx="518">
                  <c:v>29.5</c:v>
                </c:pt>
                <c:pt idx="519">
                  <c:v>29.533000000000001</c:v>
                </c:pt>
                <c:pt idx="520">
                  <c:v>29.567</c:v>
                </c:pt>
                <c:pt idx="521">
                  <c:v>29.6</c:v>
                </c:pt>
                <c:pt idx="522">
                  <c:v>29.632999999999999</c:v>
                </c:pt>
                <c:pt idx="523">
                  <c:v>29.667000000000002</c:v>
                </c:pt>
                <c:pt idx="524">
                  <c:v>29.7</c:v>
                </c:pt>
                <c:pt idx="525">
                  <c:v>29.733000000000001</c:v>
                </c:pt>
                <c:pt idx="526">
                  <c:v>29.766999999999999</c:v>
                </c:pt>
                <c:pt idx="527">
                  <c:v>29.8</c:v>
                </c:pt>
                <c:pt idx="528">
                  <c:v>29.832999999999998</c:v>
                </c:pt>
                <c:pt idx="529">
                  <c:v>29.867000000000001</c:v>
                </c:pt>
                <c:pt idx="530">
                  <c:v>29.9</c:v>
                </c:pt>
                <c:pt idx="531">
                  <c:v>29.933</c:v>
                </c:pt>
                <c:pt idx="532">
                  <c:v>29.966999999999999</c:v>
                </c:pt>
                <c:pt idx="533">
                  <c:v>30</c:v>
                </c:pt>
                <c:pt idx="534">
                  <c:v>30.033000000000001</c:v>
                </c:pt>
                <c:pt idx="535">
                  <c:v>30.067</c:v>
                </c:pt>
                <c:pt idx="536">
                  <c:v>30.1</c:v>
                </c:pt>
                <c:pt idx="537">
                  <c:v>30.132999999999999</c:v>
                </c:pt>
                <c:pt idx="538">
                  <c:v>30.167000000000002</c:v>
                </c:pt>
                <c:pt idx="539">
                  <c:v>30.2</c:v>
                </c:pt>
                <c:pt idx="540">
                  <c:v>30.233000000000001</c:v>
                </c:pt>
                <c:pt idx="541">
                  <c:v>30.266999999999999</c:v>
                </c:pt>
                <c:pt idx="542">
                  <c:v>30.3</c:v>
                </c:pt>
                <c:pt idx="543">
                  <c:v>30.332999999999998</c:v>
                </c:pt>
                <c:pt idx="544">
                  <c:v>30.367000000000001</c:v>
                </c:pt>
                <c:pt idx="545">
                  <c:v>30.4</c:v>
                </c:pt>
                <c:pt idx="546">
                  <c:v>30.433</c:v>
                </c:pt>
                <c:pt idx="547">
                  <c:v>30.466999999999999</c:v>
                </c:pt>
                <c:pt idx="548">
                  <c:v>30.5</c:v>
                </c:pt>
                <c:pt idx="549">
                  <c:v>30.533000000000001</c:v>
                </c:pt>
                <c:pt idx="550">
                  <c:v>30.567</c:v>
                </c:pt>
                <c:pt idx="551">
                  <c:v>30.6</c:v>
                </c:pt>
                <c:pt idx="552">
                  <c:v>30.632999999999999</c:v>
                </c:pt>
                <c:pt idx="553">
                  <c:v>30.667000000000002</c:v>
                </c:pt>
                <c:pt idx="554">
                  <c:v>30.7</c:v>
                </c:pt>
                <c:pt idx="555">
                  <c:v>30.733000000000001</c:v>
                </c:pt>
                <c:pt idx="556">
                  <c:v>30.766999999999999</c:v>
                </c:pt>
                <c:pt idx="557">
                  <c:v>30.8</c:v>
                </c:pt>
                <c:pt idx="558">
                  <c:v>30.832999999999998</c:v>
                </c:pt>
                <c:pt idx="559">
                  <c:v>30.867000000000001</c:v>
                </c:pt>
                <c:pt idx="560">
                  <c:v>30.9</c:v>
                </c:pt>
                <c:pt idx="561">
                  <c:v>30.933</c:v>
                </c:pt>
                <c:pt idx="562">
                  <c:v>30.966999999999999</c:v>
                </c:pt>
                <c:pt idx="563">
                  <c:v>31</c:v>
                </c:pt>
                <c:pt idx="564">
                  <c:v>31.033000000000001</c:v>
                </c:pt>
                <c:pt idx="565">
                  <c:v>31.067</c:v>
                </c:pt>
                <c:pt idx="566">
                  <c:v>31.1</c:v>
                </c:pt>
                <c:pt idx="567">
                  <c:v>31.132999999999999</c:v>
                </c:pt>
                <c:pt idx="568">
                  <c:v>31.167000000000002</c:v>
                </c:pt>
                <c:pt idx="569">
                  <c:v>31.2</c:v>
                </c:pt>
                <c:pt idx="570">
                  <c:v>31.233000000000001</c:v>
                </c:pt>
                <c:pt idx="571">
                  <c:v>31.266999999999999</c:v>
                </c:pt>
                <c:pt idx="572">
                  <c:v>31.3</c:v>
                </c:pt>
                <c:pt idx="573">
                  <c:v>31.332999999999998</c:v>
                </c:pt>
                <c:pt idx="574">
                  <c:v>31.367000000000001</c:v>
                </c:pt>
                <c:pt idx="575">
                  <c:v>31.4</c:v>
                </c:pt>
                <c:pt idx="576">
                  <c:v>31.433</c:v>
                </c:pt>
                <c:pt idx="577">
                  <c:v>31.466999999999999</c:v>
                </c:pt>
                <c:pt idx="578">
                  <c:v>31.5</c:v>
                </c:pt>
                <c:pt idx="579">
                  <c:v>31.533000000000001</c:v>
                </c:pt>
                <c:pt idx="580">
                  <c:v>31.567</c:v>
                </c:pt>
                <c:pt idx="581">
                  <c:v>31.6</c:v>
                </c:pt>
                <c:pt idx="582">
                  <c:v>31.632999999999999</c:v>
                </c:pt>
                <c:pt idx="583">
                  <c:v>31.667000000000002</c:v>
                </c:pt>
                <c:pt idx="584">
                  <c:v>31.7</c:v>
                </c:pt>
                <c:pt idx="585">
                  <c:v>31.733000000000001</c:v>
                </c:pt>
                <c:pt idx="586">
                  <c:v>31.766999999999999</c:v>
                </c:pt>
                <c:pt idx="587">
                  <c:v>31.8</c:v>
                </c:pt>
                <c:pt idx="588">
                  <c:v>31.832999999999998</c:v>
                </c:pt>
                <c:pt idx="589">
                  <c:v>31.867000000000001</c:v>
                </c:pt>
                <c:pt idx="590">
                  <c:v>31.9</c:v>
                </c:pt>
                <c:pt idx="591">
                  <c:v>31.933</c:v>
                </c:pt>
                <c:pt idx="592">
                  <c:v>31.966999999999999</c:v>
                </c:pt>
                <c:pt idx="593">
                  <c:v>32</c:v>
                </c:pt>
                <c:pt idx="594">
                  <c:v>32.033000000000001</c:v>
                </c:pt>
                <c:pt idx="595">
                  <c:v>32.067</c:v>
                </c:pt>
                <c:pt idx="596">
                  <c:v>32.1</c:v>
                </c:pt>
                <c:pt idx="597">
                  <c:v>32.133000000000003</c:v>
                </c:pt>
                <c:pt idx="598">
                  <c:v>32.167000000000002</c:v>
                </c:pt>
                <c:pt idx="599">
                  <c:v>32.200000000000003</c:v>
                </c:pt>
                <c:pt idx="600">
                  <c:v>32.232999999999997</c:v>
                </c:pt>
                <c:pt idx="601">
                  <c:v>32.267000000000003</c:v>
                </c:pt>
                <c:pt idx="602">
                  <c:v>32.299999999999997</c:v>
                </c:pt>
                <c:pt idx="603">
                  <c:v>32.332999999999998</c:v>
                </c:pt>
                <c:pt idx="604">
                  <c:v>32.366999999999997</c:v>
                </c:pt>
                <c:pt idx="605">
                  <c:v>32.4</c:v>
                </c:pt>
                <c:pt idx="606">
                  <c:v>32.433</c:v>
                </c:pt>
                <c:pt idx="607">
                  <c:v>32.466999999999999</c:v>
                </c:pt>
                <c:pt idx="608">
                  <c:v>32.5</c:v>
                </c:pt>
                <c:pt idx="609">
                  <c:v>32.533000000000001</c:v>
                </c:pt>
                <c:pt idx="610">
                  <c:v>32.567</c:v>
                </c:pt>
                <c:pt idx="611">
                  <c:v>32.6</c:v>
                </c:pt>
                <c:pt idx="612">
                  <c:v>32.633000000000003</c:v>
                </c:pt>
                <c:pt idx="613">
                  <c:v>32.667000000000002</c:v>
                </c:pt>
                <c:pt idx="614">
                  <c:v>32.700000000000003</c:v>
                </c:pt>
                <c:pt idx="615">
                  <c:v>32.732999999999997</c:v>
                </c:pt>
                <c:pt idx="616">
                  <c:v>32.767000000000003</c:v>
                </c:pt>
                <c:pt idx="617">
                  <c:v>32.799999999999997</c:v>
                </c:pt>
                <c:pt idx="618">
                  <c:v>32.832999999999998</c:v>
                </c:pt>
                <c:pt idx="619">
                  <c:v>32.866999999999997</c:v>
                </c:pt>
                <c:pt idx="620">
                  <c:v>32.9</c:v>
                </c:pt>
                <c:pt idx="621">
                  <c:v>32.933</c:v>
                </c:pt>
                <c:pt idx="622">
                  <c:v>32.966999999999999</c:v>
                </c:pt>
                <c:pt idx="623">
                  <c:v>33</c:v>
                </c:pt>
                <c:pt idx="624">
                  <c:v>33.033000000000001</c:v>
                </c:pt>
                <c:pt idx="625">
                  <c:v>33.067</c:v>
                </c:pt>
                <c:pt idx="626">
                  <c:v>33.1</c:v>
                </c:pt>
                <c:pt idx="627">
                  <c:v>33.133000000000003</c:v>
                </c:pt>
                <c:pt idx="628">
                  <c:v>33.167000000000002</c:v>
                </c:pt>
                <c:pt idx="629">
                  <c:v>33.200000000000003</c:v>
                </c:pt>
                <c:pt idx="630">
                  <c:v>33.232999999999997</c:v>
                </c:pt>
                <c:pt idx="631">
                  <c:v>33.267000000000003</c:v>
                </c:pt>
                <c:pt idx="632">
                  <c:v>33.299999999999997</c:v>
                </c:pt>
                <c:pt idx="633">
                  <c:v>33.332999999999998</c:v>
                </c:pt>
                <c:pt idx="634">
                  <c:v>33.366999999999997</c:v>
                </c:pt>
                <c:pt idx="635">
                  <c:v>33.4</c:v>
                </c:pt>
                <c:pt idx="636">
                  <c:v>33.433</c:v>
                </c:pt>
                <c:pt idx="637">
                  <c:v>33.466999999999999</c:v>
                </c:pt>
                <c:pt idx="638">
                  <c:v>33.5</c:v>
                </c:pt>
                <c:pt idx="639">
                  <c:v>33.533000000000001</c:v>
                </c:pt>
                <c:pt idx="640">
                  <c:v>33.567</c:v>
                </c:pt>
                <c:pt idx="641">
                  <c:v>33.6</c:v>
                </c:pt>
                <c:pt idx="642">
                  <c:v>33.633000000000003</c:v>
                </c:pt>
                <c:pt idx="643">
                  <c:v>33.667000000000002</c:v>
                </c:pt>
                <c:pt idx="644">
                  <c:v>33.700000000000003</c:v>
                </c:pt>
                <c:pt idx="645">
                  <c:v>33.732999999999997</c:v>
                </c:pt>
                <c:pt idx="646">
                  <c:v>33.767000000000003</c:v>
                </c:pt>
                <c:pt idx="647">
                  <c:v>33.799999999999997</c:v>
                </c:pt>
                <c:pt idx="648">
                  <c:v>33.832999999999998</c:v>
                </c:pt>
                <c:pt idx="649">
                  <c:v>33.866999999999997</c:v>
                </c:pt>
                <c:pt idx="650">
                  <c:v>33.9</c:v>
                </c:pt>
                <c:pt idx="651">
                  <c:v>33.933</c:v>
                </c:pt>
                <c:pt idx="652">
                  <c:v>33.966999999999999</c:v>
                </c:pt>
                <c:pt idx="653">
                  <c:v>34</c:v>
                </c:pt>
                <c:pt idx="654">
                  <c:v>34.033000000000001</c:v>
                </c:pt>
                <c:pt idx="655">
                  <c:v>34.067</c:v>
                </c:pt>
                <c:pt idx="656">
                  <c:v>34.1</c:v>
                </c:pt>
                <c:pt idx="657">
                  <c:v>34.133000000000003</c:v>
                </c:pt>
                <c:pt idx="658">
                  <c:v>34.167000000000002</c:v>
                </c:pt>
                <c:pt idx="659">
                  <c:v>34.200000000000003</c:v>
                </c:pt>
                <c:pt idx="660">
                  <c:v>34.232999999999997</c:v>
                </c:pt>
                <c:pt idx="661">
                  <c:v>34.267000000000003</c:v>
                </c:pt>
                <c:pt idx="662">
                  <c:v>34.299999999999997</c:v>
                </c:pt>
                <c:pt idx="663">
                  <c:v>34.332999999999998</c:v>
                </c:pt>
                <c:pt idx="664">
                  <c:v>34.366999999999997</c:v>
                </c:pt>
                <c:pt idx="665">
                  <c:v>34.4</c:v>
                </c:pt>
                <c:pt idx="666">
                  <c:v>34.433</c:v>
                </c:pt>
                <c:pt idx="667">
                  <c:v>34.466999999999999</c:v>
                </c:pt>
                <c:pt idx="668">
                  <c:v>34.5</c:v>
                </c:pt>
                <c:pt idx="669">
                  <c:v>34.533000000000001</c:v>
                </c:pt>
                <c:pt idx="670">
                  <c:v>34.567</c:v>
                </c:pt>
                <c:pt idx="671">
                  <c:v>34.6</c:v>
                </c:pt>
                <c:pt idx="672">
                  <c:v>34.633000000000003</c:v>
                </c:pt>
                <c:pt idx="673">
                  <c:v>34.667000000000002</c:v>
                </c:pt>
                <c:pt idx="674">
                  <c:v>34.700000000000003</c:v>
                </c:pt>
                <c:pt idx="675">
                  <c:v>34.732999999999997</c:v>
                </c:pt>
                <c:pt idx="676">
                  <c:v>34.767000000000003</c:v>
                </c:pt>
                <c:pt idx="677">
                  <c:v>34.799999999999997</c:v>
                </c:pt>
                <c:pt idx="678">
                  <c:v>34.832999999999998</c:v>
                </c:pt>
                <c:pt idx="679">
                  <c:v>34.866999999999997</c:v>
                </c:pt>
                <c:pt idx="680">
                  <c:v>34.9</c:v>
                </c:pt>
                <c:pt idx="681">
                  <c:v>34.933</c:v>
                </c:pt>
                <c:pt idx="682">
                  <c:v>34.966999999999999</c:v>
                </c:pt>
                <c:pt idx="683">
                  <c:v>35</c:v>
                </c:pt>
                <c:pt idx="684">
                  <c:v>35.033000000000001</c:v>
                </c:pt>
                <c:pt idx="685">
                  <c:v>35.067</c:v>
                </c:pt>
                <c:pt idx="686">
                  <c:v>35.1</c:v>
                </c:pt>
                <c:pt idx="687">
                  <c:v>35.133000000000003</c:v>
                </c:pt>
                <c:pt idx="688">
                  <c:v>35.167000000000002</c:v>
                </c:pt>
                <c:pt idx="689">
                  <c:v>35.200000000000003</c:v>
                </c:pt>
                <c:pt idx="690">
                  <c:v>35.232999999999997</c:v>
                </c:pt>
                <c:pt idx="691">
                  <c:v>35.267000000000003</c:v>
                </c:pt>
                <c:pt idx="692">
                  <c:v>35.299999999999997</c:v>
                </c:pt>
                <c:pt idx="693">
                  <c:v>35.332999999999998</c:v>
                </c:pt>
                <c:pt idx="694">
                  <c:v>35.366999999999997</c:v>
                </c:pt>
                <c:pt idx="695">
                  <c:v>35.4</c:v>
                </c:pt>
                <c:pt idx="696">
                  <c:v>35.433</c:v>
                </c:pt>
                <c:pt idx="697">
                  <c:v>35.466999999999999</c:v>
                </c:pt>
                <c:pt idx="698">
                  <c:v>35.5</c:v>
                </c:pt>
                <c:pt idx="699">
                  <c:v>35.533000000000001</c:v>
                </c:pt>
                <c:pt idx="700">
                  <c:v>35.567</c:v>
                </c:pt>
                <c:pt idx="701">
                  <c:v>35.6</c:v>
                </c:pt>
                <c:pt idx="702">
                  <c:v>35.633000000000003</c:v>
                </c:pt>
                <c:pt idx="703">
                  <c:v>35.667000000000002</c:v>
                </c:pt>
                <c:pt idx="704">
                  <c:v>35.700000000000003</c:v>
                </c:pt>
                <c:pt idx="705">
                  <c:v>35.732999999999997</c:v>
                </c:pt>
                <c:pt idx="706">
                  <c:v>35.767000000000003</c:v>
                </c:pt>
                <c:pt idx="707">
                  <c:v>35.799999999999997</c:v>
                </c:pt>
                <c:pt idx="708">
                  <c:v>35.832999999999998</c:v>
                </c:pt>
                <c:pt idx="709">
                  <c:v>35.866999999999997</c:v>
                </c:pt>
                <c:pt idx="710">
                  <c:v>35.9</c:v>
                </c:pt>
                <c:pt idx="711">
                  <c:v>35.933</c:v>
                </c:pt>
                <c:pt idx="712">
                  <c:v>35.966999999999999</c:v>
                </c:pt>
                <c:pt idx="713">
                  <c:v>36</c:v>
                </c:pt>
                <c:pt idx="714">
                  <c:v>36.033000000000001</c:v>
                </c:pt>
                <c:pt idx="715">
                  <c:v>36.067</c:v>
                </c:pt>
                <c:pt idx="716">
                  <c:v>36.1</c:v>
                </c:pt>
                <c:pt idx="717">
                  <c:v>36.133000000000003</c:v>
                </c:pt>
                <c:pt idx="718">
                  <c:v>36.167000000000002</c:v>
                </c:pt>
                <c:pt idx="719">
                  <c:v>36.200000000000003</c:v>
                </c:pt>
                <c:pt idx="720">
                  <c:v>36.232999999999997</c:v>
                </c:pt>
                <c:pt idx="721">
                  <c:v>36.267000000000003</c:v>
                </c:pt>
                <c:pt idx="722">
                  <c:v>36.299999999999997</c:v>
                </c:pt>
                <c:pt idx="723">
                  <c:v>36.332999999999998</c:v>
                </c:pt>
                <c:pt idx="724">
                  <c:v>36.366999999999997</c:v>
                </c:pt>
                <c:pt idx="725">
                  <c:v>36.4</c:v>
                </c:pt>
                <c:pt idx="726">
                  <c:v>36.433</c:v>
                </c:pt>
                <c:pt idx="727">
                  <c:v>36.466999999999999</c:v>
                </c:pt>
                <c:pt idx="728">
                  <c:v>36.5</c:v>
                </c:pt>
                <c:pt idx="729">
                  <c:v>36.533000000000001</c:v>
                </c:pt>
                <c:pt idx="730">
                  <c:v>36.567</c:v>
                </c:pt>
                <c:pt idx="731">
                  <c:v>36.6</c:v>
                </c:pt>
                <c:pt idx="732">
                  <c:v>36.633000000000003</c:v>
                </c:pt>
                <c:pt idx="733">
                  <c:v>36.667000000000002</c:v>
                </c:pt>
                <c:pt idx="734">
                  <c:v>36.700000000000003</c:v>
                </c:pt>
                <c:pt idx="735">
                  <c:v>36.732999999999997</c:v>
                </c:pt>
                <c:pt idx="736">
                  <c:v>36.767000000000003</c:v>
                </c:pt>
                <c:pt idx="737">
                  <c:v>36.799999999999997</c:v>
                </c:pt>
                <c:pt idx="738">
                  <c:v>36.832999999999998</c:v>
                </c:pt>
                <c:pt idx="739">
                  <c:v>36.866999999999997</c:v>
                </c:pt>
                <c:pt idx="740">
                  <c:v>36.9</c:v>
                </c:pt>
                <c:pt idx="741">
                  <c:v>36.933</c:v>
                </c:pt>
                <c:pt idx="742">
                  <c:v>36.966999999999999</c:v>
                </c:pt>
                <c:pt idx="743">
                  <c:v>37</c:v>
                </c:pt>
                <c:pt idx="744">
                  <c:v>37.033000000000001</c:v>
                </c:pt>
                <c:pt idx="745">
                  <c:v>37.067</c:v>
                </c:pt>
                <c:pt idx="746">
                  <c:v>37.1</c:v>
                </c:pt>
                <c:pt idx="747">
                  <c:v>37.133000000000003</c:v>
                </c:pt>
                <c:pt idx="748">
                  <c:v>37.167000000000002</c:v>
                </c:pt>
                <c:pt idx="749">
                  <c:v>37.200000000000003</c:v>
                </c:pt>
                <c:pt idx="750">
                  <c:v>37.232999999999997</c:v>
                </c:pt>
                <c:pt idx="751">
                  <c:v>37.267000000000003</c:v>
                </c:pt>
                <c:pt idx="752">
                  <c:v>37.299999999999997</c:v>
                </c:pt>
                <c:pt idx="753">
                  <c:v>37.332999999999998</c:v>
                </c:pt>
                <c:pt idx="754">
                  <c:v>37.366999999999997</c:v>
                </c:pt>
              </c:numCache>
            </c:numRef>
          </c:xVal>
          <c:yVal>
            <c:numRef>
              <c:f>'my data'!$AE$21:$AE$775</c:f>
              <c:numCache>
                <c:formatCode>0.0000</c:formatCode>
                <c:ptCount val="755"/>
                <c:pt idx="0">
                  <c:v>0.11072268147127411</c:v>
                </c:pt>
                <c:pt idx="1">
                  <c:v>0.11072268147127411</c:v>
                </c:pt>
                <c:pt idx="2">
                  <c:v>0.11072268147127411</c:v>
                </c:pt>
                <c:pt idx="3">
                  <c:v>0.11072268147127411</c:v>
                </c:pt>
                <c:pt idx="4">
                  <c:v>0.11072268147127411</c:v>
                </c:pt>
                <c:pt idx="5">
                  <c:v>0.11072268147127411</c:v>
                </c:pt>
                <c:pt idx="6">
                  <c:v>0.11072268147127411</c:v>
                </c:pt>
                <c:pt idx="7">
                  <c:v>0.11072268147127411</c:v>
                </c:pt>
                <c:pt idx="8">
                  <c:v>0.11072268147127411</c:v>
                </c:pt>
                <c:pt idx="9">
                  <c:v>0.11072268147127411</c:v>
                </c:pt>
                <c:pt idx="10">
                  <c:v>0.11072268147127411</c:v>
                </c:pt>
                <c:pt idx="11">
                  <c:v>0.11072268147127411</c:v>
                </c:pt>
                <c:pt idx="12">
                  <c:v>0.11072268147127411</c:v>
                </c:pt>
                <c:pt idx="13">
                  <c:v>0.11072268147127411</c:v>
                </c:pt>
                <c:pt idx="14">
                  <c:v>0.11072268147127411</c:v>
                </c:pt>
                <c:pt idx="15">
                  <c:v>0.11072268147127411</c:v>
                </c:pt>
                <c:pt idx="16">
                  <c:v>0.11072268147127411</c:v>
                </c:pt>
                <c:pt idx="17">
                  <c:v>0.11072268147127411</c:v>
                </c:pt>
                <c:pt idx="18">
                  <c:v>0.11072268147127411</c:v>
                </c:pt>
                <c:pt idx="19">
                  <c:v>0.11072268147127411</c:v>
                </c:pt>
                <c:pt idx="20">
                  <c:v>0.11072268147127411</c:v>
                </c:pt>
                <c:pt idx="21">
                  <c:v>0.11072268147127411</c:v>
                </c:pt>
                <c:pt idx="22">
                  <c:v>0.11072268147127411</c:v>
                </c:pt>
                <c:pt idx="23">
                  <c:v>0.11072268147127411</c:v>
                </c:pt>
                <c:pt idx="24">
                  <c:v>0.11072268147127411</c:v>
                </c:pt>
                <c:pt idx="25">
                  <c:v>0.11072268147127411</c:v>
                </c:pt>
                <c:pt idx="26">
                  <c:v>0.11072268147127411</c:v>
                </c:pt>
                <c:pt idx="27">
                  <c:v>0.11072268147127411</c:v>
                </c:pt>
                <c:pt idx="28">
                  <c:v>0.11072268147127411</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numCache>
            </c:numRef>
          </c:yVal>
          <c:smooth val="1"/>
          <c:extLst>
            <c:ext xmlns:c16="http://schemas.microsoft.com/office/drawing/2014/chart" uri="{C3380CC4-5D6E-409C-BE32-E72D297353CC}">
              <c16:uniqueId val="{00000001-2FA7-44FD-BBF3-CDD8FE342E49}"/>
            </c:ext>
          </c:extLst>
        </c:ser>
        <c:ser>
          <c:idx val="4"/>
          <c:order val="2"/>
          <c:tx>
            <c:strRef>
              <c:f>'my data'!$AG$1</c:f>
              <c:strCache>
                <c:ptCount val="1"/>
                <c:pt idx="0">
                  <c:v>region 2</c:v>
                </c:pt>
              </c:strCache>
            </c:strRef>
          </c:tx>
          <c:spPr>
            <a:ln w="12700">
              <a:solidFill>
                <a:schemeClr val="tx1"/>
              </a:solidFill>
            </a:ln>
          </c:spPr>
          <c:marker>
            <c:symbol val="none"/>
          </c:marker>
          <c:xVal>
            <c:numRef>
              <c:f>'my data'!$P$21:$P$772</c:f>
              <c:numCache>
                <c:formatCode>0.000</c:formatCode>
                <c:ptCount val="752"/>
                <c:pt idx="0">
                  <c:v>12.233000000000001</c:v>
                </c:pt>
                <c:pt idx="1">
                  <c:v>12.266999999999999</c:v>
                </c:pt>
                <c:pt idx="2">
                  <c:v>12.3</c:v>
                </c:pt>
                <c:pt idx="3">
                  <c:v>12.333</c:v>
                </c:pt>
                <c:pt idx="4">
                  <c:v>12.367000000000001</c:v>
                </c:pt>
                <c:pt idx="5">
                  <c:v>12.4</c:v>
                </c:pt>
                <c:pt idx="6">
                  <c:v>12.433</c:v>
                </c:pt>
                <c:pt idx="7">
                  <c:v>12.467000000000001</c:v>
                </c:pt>
                <c:pt idx="8">
                  <c:v>12.5</c:v>
                </c:pt>
                <c:pt idx="9">
                  <c:v>12.532999999999999</c:v>
                </c:pt>
                <c:pt idx="10">
                  <c:v>12.567</c:v>
                </c:pt>
                <c:pt idx="11">
                  <c:v>12.6</c:v>
                </c:pt>
                <c:pt idx="12">
                  <c:v>12.632999999999999</c:v>
                </c:pt>
                <c:pt idx="13">
                  <c:v>12.667</c:v>
                </c:pt>
                <c:pt idx="14">
                  <c:v>12.7</c:v>
                </c:pt>
                <c:pt idx="15">
                  <c:v>12.733000000000001</c:v>
                </c:pt>
                <c:pt idx="16">
                  <c:v>12.766999999999999</c:v>
                </c:pt>
                <c:pt idx="17">
                  <c:v>12.8</c:v>
                </c:pt>
                <c:pt idx="18">
                  <c:v>12.833</c:v>
                </c:pt>
                <c:pt idx="19">
                  <c:v>12.867000000000001</c:v>
                </c:pt>
                <c:pt idx="20">
                  <c:v>12.9</c:v>
                </c:pt>
                <c:pt idx="21">
                  <c:v>12.933</c:v>
                </c:pt>
                <c:pt idx="22">
                  <c:v>12.967000000000001</c:v>
                </c:pt>
                <c:pt idx="23">
                  <c:v>13</c:v>
                </c:pt>
                <c:pt idx="24">
                  <c:v>13.032999999999999</c:v>
                </c:pt>
                <c:pt idx="25">
                  <c:v>13.067</c:v>
                </c:pt>
                <c:pt idx="26">
                  <c:v>13.1</c:v>
                </c:pt>
                <c:pt idx="27">
                  <c:v>13.132999999999999</c:v>
                </c:pt>
                <c:pt idx="28">
                  <c:v>13.167</c:v>
                </c:pt>
                <c:pt idx="29">
                  <c:v>13.2</c:v>
                </c:pt>
                <c:pt idx="30">
                  <c:v>13.233000000000001</c:v>
                </c:pt>
                <c:pt idx="31">
                  <c:v>13.266999999999999</c:v>
                </c:pt>
                <c:pt idx="32">
                  <c:v>13.3</c:v>
                </c:pt>
                <c:pt idx="33">
                  <c:v>13.333</c:v>
                </c:pt>
                <c:pt idx="34">
                  <c:v>13.367000000000001</c:v>
                </c:pt>
                <c:pt idx="35">
                  <c:v>13.4</c:v>
                </c:pt>
                <c:pt idx="36">
                  <c:v>13.433</c:v>
                </c:pt>
                <c:pt idx="37">
                  <c:v>13.467000000000001</c:v>
                </c:pt>
                <c:pt idx="38">
                  <c:v>13.5</c:v>
                </c:pt>
                <c:pt idx="39">
                  <c:v>13.532999999999999</c:v>
                </c:pt>
                <c:pt idx="40">
                  <c:v>13.567</c:v>
                </c:pt>
                <c:pt idx="41">
                  <c:v>13.6</c:v>
                </c:pt>
                <c:pt idx="42">
                  <c:v>13.632999999999999</c:v>
                </c:pt>
                <c:pt idx="43">
                  <c:v>13.667</c:v>
                </c:pt>
                <c:pt idx="44">
                  <c:v>13.7</c:v>
                </c:pt>
                <c:pt idx="45">
                  <c:v>13.733000000000001</c:v>
                </c:pt>
                <c:pt idx="46">
                  <c:v>13.766999999999999</c:v>
                </c:pt>
                <c:pt idx="47">
                  <c:v>13.8</c:v>
                </c:pt>
                <c:pt idx="48">
                  <c:v>13.833</c:v>
                </c:pt>
                <c:pt idx="49">
                  <c:v>13.867000000000001</c:v>
                </c:pt>
                <c:pt idx="50">
                  <c:v>13.9</c:v>
                </c:pt>
                <c:pt idx="51">
                  <c:v>13.933</c:v>
                </c:pt>
                <c:pt idx="52">
                  <c:v>13.967000000000001</c:v>
                </c:pt>
                <c:pt idx="53">
                  <c:v>14</c:v>
                </c:pt>
                <c:pt idx="54">
                  <c:v>14.032999999999999</c:v>
                </c:pt>
                <c:pt idx="55">
                  <c:v>14.067</c:v>
                </c:pt>
                <c:pt idx="56">
                  <c:v>14.1</c:v>
                </c:pt>
                <c:pt idx="57">
                  <c:v>14.132999999999999</c:v>
                </c:pt>
                <c:pt idx="58">
                  <c:v>14.167</c:v>
                </c:pt>
                <c:pt idx="59">
                  <c:v>14.2</c:v>
                </c:pt>
                <c:pt idx="60">
                  <c:v>14.233000000000001</c:v>
                </c:pt>
                <c:pt idx="61">
                  <c:v>14.266999999999999</c:v>
                </c:pt>
                <c:pt idx="62">
                  <c:v>14.3</c:v>
                </c:pt>
                <c:pt idx="63">
                  <c:v>14.333</c:v>
                </c:pt>
                <c:pt idx="64">
                  <c:v>14.367000000000001</c:v>
                </c:pt>
                <c:pt idx="65">
                  <c:v>14.4</c:v>
                </c:pt>
                <c:pt idx="66">
                  <c:v>14.433</c:v>
                </c:pt>
                <c:pt idx="67">
                  <c:v>14.467000000000001</c:v>
                </c:pt>
                <c:pt idx="68">
                  <c:v>14.5</c:v>
                </c:pt>
                <c:pt idx="69">
                  <c:v>14.532999999999999</c:v>
                </c:pt>
                <c:pt idx="70">
                  <c:v>14.567</c:v>
                </c:pt>
                <c:pt idx="71">
                  <c:v>14.6</c:v>
                </c:pt>
                <c:pt idx="72">
                  <c:v>14.632999999999999</c:v>
                </c:pt>
                <c:pt idx="73">
                  <c:v>14.667</c:v>
                </c:pt>
                <c:pt idx="74">
                  <c:v>14.7</c:v>
                </c:pt>
                <c:pt idx="75">
                  <c:v>14.733000000000001</c:v>
                </c:pt>
                <c:pt idx="76">
                  <c:v>14.766999999999999</c:v>
                </c:pt>
                <c:pt idx="77">
                  <c:v>14.8</c:v>
                </c:pt>
                <c:pt idx="78">
                  <c:v>14.833</c:v>
                </c:pt>
                <c:pt idx="79">
                  <c:v>14.867000000000001</c:v>
                </c:pt>
                <c:pt idx="80">
                  <c:v>14.9</c:v>
                </c:pt>
                <c:pt idx="81">
                  <c:v>14.933</c:v>
                </c:pt>
                <c:pt idx="82">
                  <c:v>14.967000000000001</c:v>
                </c:pt>
                <c:pt idx="83">
                  <c:v>15</c:v>
                </c:pt>
                <c:pt idx="84">
                  <c:v>15.032999999999999</c:v>
                </c:pt>
                <c:pt idx="85">
                  <c:v>15.067</c:v>
                </c:pt>
                <c:pt idx="86">
                  <c:v>15.1</c:v>
                </c:pt>
                <c:pt idx="87">
                  <c:v>15.132999999999999</c:v>
                </c:pt>
                <c:pt idx="88">
                  <c:v>15.167</c:v>
                </c:pt>
                <c:pt idx="89">
                  <c:v>15.2</c:v>
                </c:pt>
                <c:pt idx="90">
                  <c:v>15.233000000000001</c:v>
                </c:pt>
                <c:pt idx="91">
                  <c:v>15.266999999999999</c:v>
                </c:pt>
                <c:pt idx="92">
                  <c:v>15.3</c:v>
                </c:pt>
                <c:pt idx="93">
                  <c:v>15.333</c:v>
                </c:pt>
                <c:pt idx="94">
                  <c:v>15.367000000000001</c:v>
                </c:pt>
                <c:pt idx="95">
                  <c:v>15.4</c:v>
                </c:pt>
                <c:pt idx="96">
                  <c:v>15.433</c:v>
                </c:pt>
                <c:pt idx="97">
                  <c:v>15.467000000000001</c:v>
                </c:pt>
                <c:pt idx="98">
                  <c:v>15.5</c:v>
                </c:pt>
                <c:pt idx="99">
                  <c:v>15.532999999999999</c:v>
                </c:pt>
                <c:pt idx="100">
                  <c:v>15.567</c:v>
                </c:pt>
                <c:pt idx="101">
                  <c:v>15.6</c:v>
                </c:pt>
                <c:pt idx="102">
                  <c:v>15.632999999999999</c:v>
                </c:pt>
                <c:pt idx="103">
                  <c:v>15.667</c:v>
                </c:pt>
                <c:pt idx="104">
                  <c:v>15.7</c:v>
                </c:pt>
                <c:pt idx="105">
                  <c:v>15.733000000000001</c:v>
                </c:pt>
                <c:pt idx="106">
                  <c:v>15.766999999999999</c:v>
                </c:pt>
                <c:pt idx="107">
                  <c:v>15.8</c:v>
                </c:pt>
                <c:pt idx="108">
                  <c:v>15.833</c:v>
                </c:pt>
                <c:pt idx="109">
                  <c:v>15.867000000000001</c:v>
                </c:pt>
                <c:pt idx="110">
                  <c:v>15.9</c:v>
                </c:pt>
                <c:pt idx="111">
                  <c:v>15.933</c:v>
                </c:pt>
                <c:pt idx="112">
                  <c:v>15.967000000000001</c:v>
                </c:pt>
                <c:pt idx="113">
                  <c:v>16</c:v>
                </c:pt>
                <c:pt idx="114">
                  <c:v>16.033000000000001</c:v>
                </c:pt>
                <c:pt idx="115">
                  <c:v>16.067</c:v>
                </c:pt>
                <c:pt idx="116">
                  <c:v>16.100000000000001</c:v>
                </c:pt>
                <c:pt idx="117">
                  <c:v>16.132999999999999</c:v>
                </c:pt>
                <c:pt idx="118">
                  <c:v>16.167000000000002</c:v>
                </c:pt>
                <c:pt idx="119">
                  <c:v>16.2</c:v>
                </c:pt>
                <c:pt idx="120">
                  <c:v>16.233000000000001</c:v>
                </c:pt>
                <c:pt idx="121">
                  <c:v>16.266999999999999</c:v>
                </c:pt>
                <c:pt idx="122">
                  <c:v>16.3</c:v>
                </c:pt>
                <c:pt idx="123">
                  <c:v>16.332999999999998</c:v>
                </c:pt>
                <c:pt idx="124">
                  <c:v>16.367000000000001</c:v>
                </c:pt>
                <c:pt idx="125">
                  <c:v>16.399999999999999</c:v>
                </c:pt>
                <c:pt idx="126">
                  <c:v>16.433</c:v>
                </c:pt>
                <c:pt idx="127">
                  <c:v>16.466999999999999</c:v>
                </c:pt>
                <c:pt idx="128">
                  <c:v>16.5</c:v>
                </c:pt>
                <c:pt idx="129">
                  <c:v>16.533000000000001</c:v>
                </c:pt>
                <c:pt idx="130">
                  <c:v>16.567</c:v>
                </c:pt>
                <c:pt idx="131">
                  <c:v>16.600000000000001</c:v>
                </c:pt>
                <c:pt idx="132">
                  <c:v>16.632999999999999</c:v>
                </c:pt>
                <c:pt idx="133">
                  <c:v>16.667000000000002</c:v>
                </c:pt>
                <c:pt idx="134">
                  <c:v>16.7</c:v>
                </c:pt>
                <c:pt idx="135">
                  <c:v>16.733000000000001</c:v>
                </c:pt>
                <c:pt idx="136">
                  <c:v>16.766999999999999</c:v>
                </c:pt>
                <c:pt idx="137">
                  <c:v>16.8</c:v>
                </c:pt>
                <c:pt idx="138">
                  <c:v>16.832999999999998</c:v>
                </c:pt>
                <c:pt idx="139">
                  <c:v>16.867000000000001</c:v>
                </c:pt>
                <c:pt idx="140">
                  <c:v>16.899999999999999</c:v>
                </c:pt>
                <c:pt idx="141">
                  <c:v>16.933</c:v>
                </c:pt>
                <c:pt idx="142">
                  <c:v>16.966999999999999</c:v>
                </c:pt>
                <c:pt idx="143">
                  <c:v>17</c:v>
                </c:pt>
                <c:pt idx="144">
                  <c:v>17.033000000000001</c:v>
                </c:pt>
                <c:pt idx="145">
                  <c:v>17.067</c:v>
                </c:pt>
                <c:pt idx="146">
                  <c:v>17.100000000000001</c:v>
                </c:pt>
                <c:pt idx="147">
                  <c:v>17.132999999999999</c:v>
                </c:pt>
                <c:pt idx="148">
                  <c:v>17.167000000000002</c:v>
                </c:pt>
                <c:pt idx="149">
                  <c:v>17.2</c:v>
                </c:pt>
                <c:pt idx="150">
                  <c:v>17.233000000000001</c:v>
                </c:pt>
                <c:pt idx="151">
                  <c:v>17.266999999999999</c:v>
                </c:pt>
                <c:pt idx="152">
                  <c:v>17.3</c:v>
                </c:pt>
                <c:pt idx="153">
                  <c:v>17.332999999999998</c:v>
                </c:pt>
                <c:pt idx="154">
                  <c:v>17.367000000000001</c:v>
                </c:pt>
                <c:pt idx="155">
                  <c:v>17.399999999999999</c:v>
                </c:pt>
                <c:pt idx="156">
                  <c:v>17.433</c:v>
                </c:pt>
                <c:pt idx="157">
                  <c:v>17.466999999999999</c:v>
                </c:pt>
                <c:pt idx="158">
                  <c:v>17.5</c:v>
                </c:pt>
                <c:pt idx="159">
                  <c:v>17.533000000000001</c:v>
                </c:pt>
                <c:pt idx="160">
                  <c:v>17.567</c:v>
                </c:pt>
                <c:pt idx="161">
                  <c:v>17.600000000000001</c:v>
                </c:pt>
                <c:pt idx="162">
                  <c:v>17.632999999999999</c:v>
                </c:pt>
                <c:pt idx="163">
                  <c:v>17.667000000000002</c:v>
                </c:pt>
                <c:pt idx="164">
                  <c:v>17.7</c:v>
                </c:pt>
                <c:pt idx="165">
                  <c:v>17.733000000000001</c:v>
                </c:pt>
                <c:pt idx="166">
                  <c:v>17.766999999999999</c:v>
                </c:pt>
                <c:pt idx="167">
                  <c:v>17.8</c:v>
                </c:pt>
                <c:pt idx="168">
                  <c:v>17.832999999999998</c:v>
                </c:pt>
                <c:pt idx="169">
                  <c:v>17.867000000000001</c:v>
                </c:pt>
                <c:pt idx="170">
                  <c:v>17.899999999999999</c:v>
                </c:pt>
                <c:pt idx="171">
                  <c:v>17.933</c:v>
                </c:pt>
                <c:pt idx="172">
                  <c:v>17.966999999999999</c:v>
                </c:pt>
                <c:pt idx="173">
                  <c:v>18</c:v>
                </c:pt>
                <c:pt idx="174">
                  <c:v>18.033000000000001</c:v>
                </c:pt>
                <c:pt idx="175">
                  <c:v>18.067</c:v>
                </c:pt>
                <c:pt idx="176">
                  <c:v>18.100000000000001</c:v>
                </c:pt>
                <c:pt idx="177">
                  <c:v>18.132999999999999</c:v>
                </c:pt>
                <c:pt idx="178">
                  <c:v>18.167000000000002</c:v>
                </c:pt>
                <c:pt idx="179">
                  <c:v>18.2</c:v>
                </c:pt>
                <c:pt idx="180">
                  <c:v>18.233000000000001</c:v>
                </c:pt>
                <c:pt idx="181">
                  <c:v>18.266999999999999</c:v>
                </c:pt>
                <c:pt idx="182">
                  <c:v>18.3</c:v>
                </c:pt>
                <c:pt idx="183">
                  <c:v>18.332999999999998</c:v>
                </c:pt>
                <c:pt idx="184">
                  <c:v>18.367000000000001</c:v>
                </c:pt>
                <c:pt idx="185">
                  <c:v>18.399999999999999</c:v>
                </c:pt>
                <c:pt idx="186">
                  <c:v>18.433</c:v>
                </c:pt>
                <c:pt idx="187">
                  <c:v>18.466999999999999</c:v>
                </c:pt>
                <c:pt idx="188">
                  <c:v>18.5</c:v>
                </c:pt>
                <c:pt idx="189">
                  <c:v>18.533000000000001</c:v>
                </c:pt>
                <c:pt idx="190">
                  <c:v>18.567</c:v>
                </c:pt>
                <c:pt idx="191">
                  <c:v>18.600000000000001</c:v>
                </c:pt>
                <c:pt idx="192">
                  <c:v>18.632999999999999</c:v>
                </c:pt>
                <c:pt idx="193">
                  <c:v>18.667000000000002</c:v>
                </c:pt>
                <c:pt idx="194">
                  <c:v>18.7</c:v>
                </c:pt>
                <c:pt idx="195">
                  <c:v>18.733000000000001</c:v>
                </c:pt>
                <c:pt idx="196">
                  <c:v>18.766999999999999</c:v>
                </c:pt>
                <c:pt idx="197">
                  <c:v>18.8</c:v>
                </c:pt>
                <c:pt idx="198">
                  <c:v>18.832999999999998</c:v>
                </c:pt>
                <c:pt idx="199">
                  <c:v>18.867000000000001</c:v>
                </c:pt>
                <c:pt idx="200">
                  <c:v>18.899999999999999</c:v>
                </c:pt>
                <c:pt idx="201">
                  <c:v>18.933</c:v>
                </c:pt>
                <c:pt idx="202">
                  <c:v>18.966999999999999</c:v>
                </c:pt>
                <c:pt idx="203">
                  <c:v>19</c:v>
                </c:pt>
                <c:pt idx="204">
                  <c:v>19.033000000000001</c:v>
                </c:pt>
                <c:pt idx="205">
                  <c:v>19.067</c:v>
                </c:pt>
                <c:pt idx="206">
                  <c:v>19.100000000000001</c:v>
                </c:pt>
                <c:pt idx="207">
                  <c:v>19.132999999999999</c:v>
                </c:pt>
                <c:pt idx="208">
                  <c:v>19.167000000000002</c:v>
                </c:pt>
                <c:pt idx="209">
                  <c:v>19.2</c:v>
                </c:pt>
                <c:pt idx="210">
                  <c:v>19.233000000000001</c:v>
                </c:pt>
                <c:pt idx="211">
                  <c:v>19.266999999999999</c:v>
                </c:pt>
                <c:pt idx="212">
                  <c:v>19.3</c:v>
                </c:pt>
                <c:pt idx="213">
                  <c:v>19.332999999999998</c:v>
                </c:pt>
                <c:pt idx="214">
                  <c:v>19.367000000000001</c:v>
                </c:pt>
                <c:pt idx="215">
                  <c:v>19.399999999999999</c:v>
                </c:pt>
                <c:pt idx="216">
                  <c:v>19.433</c:v>
                </c:pt>
                <c:pt idx="217">
                  <c:v>19.466999999999999</c:v>
                </c:pt>
                <c:pt idx="218">
                  <c:v>19.5</c:v>
                </c:pt>
                <c:pt idx="219">
                  <c:v>19.533000000000001</c:v>
                </c:pt>
                <c:pt idx="220">
                  <c:v>19.567</c:v>
                </c:pt>
                <c:pt idx="221">
                  <c:v>19.600000000000001</c:v>
                </c:pt>
                <c:pt idx="222">
                  <c:v>19.632999999999999</c:v>
                </c:pt>
                <c:pt idx="223">
                  <c:v>19.667000000000002</c:v>
                </c:pt>
                <c:pt idx="224">
                  <c:v>19.7</c:v>
                </c:pt>
                <c:pt idx="225">
                  <c:v>19.733000000000001</c:v>
                </c:pt>
                <c:pt idx="226">
                  <c:v>19.766999999999999</c:v>
                </c:pt>
                <c:pt idx="227">
                  <c:v>19.8</c:v>
                </c:pt>
                <c:pt idx="228">
                  <c:v>19.832999999999998</c:v>
                </c:pt>
                <c:pt idx="229">
                  <c:v>19.867000000000001</c:v>
                </c:pt>
                <c:pt idx="230">
                  <c:v>19.899999999999999</c:v>
                </c:pt>
                <c:pt idx="231">
                  <c:v>19.933</c:v>
                </c:pt>
                <c:pt idx="232">
                  <c:v>19.966999999999999</c:v>
                </c:pt>
                <c:pt idx="233">
                  <c:v>20</c:v>
                </c:pt>
                <c:pt idx="234">
                  <c:v>20.033000000000001</c:v>
                </c:pt>
                <c:pt idx="235">
                  <c:v>20.067</c:v>
                </c:pt>
                <c:pt idx="236">
                  <c:v>20.100000000000001</c:v>
                </c:pt>
                <c:pt idx="237">
                  <c:v>20.132999999999999</c:v>
                </c:pt>
                <c:pt idx="238">
                  <c:v>20.167000000000002</c:v>
                </c:pt>
                <c:pt idx="239">
                  <c:v>20.2</c:v>
                </c:pt>
                <c:pt idx="240">
                  <c:v>20.233000000000001</c:v>
                </c:pt>
                <c:pt idx="241">
                  <c:v>20.266999999999999</c:v>
                </c:pt>
                <c:pt idx="242">
                  <c:v>20.3</c:v>
                </c:pt>
                <c:pt idx="243">
                  <c:v>20.332999999999998</c:v>
                </c:pt>
                <c:pt idx="244">
                  <c:v>20.367000000000001</c:v>
                </c:pt>
                <c:pt idx="245">
                  <c:v>20.399999999999999</c:v>
                </c:pt>
                <c:pt idx="246">
                  <c:v>20.433</c:v>
                </c:pt>
                <c:pt idx="247">
                  <c:v>20.466999999999999</c:v>
                </c:pt>
                <c:pt idx="248">
                  <c:v>20.5</c:v>
                </c:pt>
                <c:pt idx="249">
                  <c:v>20.533000000000001</c:v>
                </c:pt>
                <c:pt idx="250">
                  <c:v>20.567</c:v>
                </c:pt>
                <c:pt idx="251">
                  <c:v>20.6</c:v>
                </c:pt>
                <c:pt idx="252">
                  <c:v>20.632999999999999</c:v>
                </c:pt>
                <c:pt idx="253">
                  <c:v>20.667000000000002</c:v>
                </c:pt>
                <c:pt idx="254">
                  <c:v>20.7</c:v>
                </c:pt>
                <c:pt idx="255">
                  <c:v>20.733000000000001</c:v>
                </c:pt>
                <c:pt idx="256">
                  <c:v>20.766999999999999</c:v>
                </c:pt>
                <c:pt idx="257">
                  <c:v>20.8</c:v>
                </c:pt>
                <c:pt idx="258">
                  <c:v>20.832999999999998</c:v>
                </c:pt>
                <c:pt idx="259">
                  <c:v>20.867000000000001</c:v>
                </c:pt>
                <c:pt idx="260">
                  <c:v>20.9</c:v>
                </c:pt>
                <c:pt idx="261">
                  <c:v>20.933</c:v>
                </c:pt>
                <c:pt idx="262">
                  <c:v>20.966999999999999</c:v>
                </c:pt>
                <c:pt idx="263">
                  <c:v>21</c:v>
                </c:pt>
                <c:pt idx="264">
                  <c:v>21.033000000000001</c:v>
                </c:pt>
                <c:pt idx="265">
                  <c:v>21.067</c:v>
                </c:pt>
                <c:pt idx="266">
                  <c:v>21.1</c:v>
                </c:pt>
                <c:pt idx="267">
                  <c:v>21.132999999999999</c:v>
                </c:pt>
                <c:pt idx="268">
                  <c:v>21.167000000000002</c:v>
                </c:pt>
                <c:pt idx="269">
                  <c:v>21.2</c:v>
                </c:pt>
                <c:pt idx="270">
                  <c:v>21.233000000000001</c:v>
                </c:pt>
                <c:pt idx="271">
                  <c:v>21.266999999999999</c:v>
                </c:pt>
                <c:pt idx="272">
                  <c:v>21.3</c:v>
                </c:pt>
                <c:pt idx="273">
                  <c:v>21.332999999999998</c:v>
                </c:pt>
                <c:pt idx="274">
                  <c:v>21.367000000000001</c:v>
                </c:pt>
                <c:pt idx="275">
                  <c:v>21.4</c:v>
                </c:pt>
                <c:pt idx="276">
                  <c:v>21.433</c:v>
                </c:pt>
                <c:pt idx="277">
                  <c:v>21.466999999999999</c:v>
                </c:pt>
                <c:pt idx="278">
                  <c:v>21.5</c:v>
                </c:pt>
                <c:pt idx="279">
                  <c:v>21.533000000000001</c:v>
                </c:pt>
                <c:pt idx="280">
                  <c:v>21.567</c:v>
                </c:pt>
                <c:pt idx="281">
                  <c:v>21.6</c:v>
                </c:pt>
                <c:pt idx="282">
                  <c:v>21.632999999999999</c:v>
                </c:pt>
                <c:pt idx="283">
                  <c:v>21.667000000000002</c:v>
                </c:pt>
                <c:pt idx="284">
                  <c:v>21.7</c:v>
                </c:pt>
                <c:pt idx="285">
                  <c:v>21.733000000000001</c:v>
                </c:pt>
                <c:pt idx="286">
                  <c:v>21.766999999999999</c:v>
                </c:pt>
                <c:pt idx="287">
                  <c:v>21.8</c:v>
                </c:pt>
                <c:pt idx="288">
                  <c:v>21.832999999999998</c:v>
                </c:pt>
                <c:pt idx="289">
                  <c:v>21.867000000000001</c:v>
                </c:pt>
                <c:pt idx="290">
                  <c:v>21.9</c:v>
                </c:pt>
                <c:pt idx="291">
                  <c:v>21.933</c:v>
                </c:pt>
                <c:pt idx="292">
                  <c:v>21.966999999999999</c:v>
                </c:pt>
                <c:pt idx="293">
                  <c:v>22</c:v>
                </c:pt>
                <c:pt idx="294">
                  <c:v>22.033000000000001</c:v>
                </c:pt>
                <c:pt idx="295">
                  <c:v>22.067</c:v>
                </c:pt>
                <c:pt idx="296">
                  <c:v>22.1</c:v>
                </c:pt>
                <c:pt idx="297">
                  <c:v>22.132999999999999</c:v>
                </c:pt>
                <c:pt idx="298">
                  <c:v>22.167000000000002</c:v>
                </c:pt>
                <c:pt idx="299">
                  <c:v>22.2</c:v>
                </c:pt>
                <c:pt idx="300">
                  <c:v>22.233000000000001</c:v>
                </c:pt>
                <c:pt idx="301">
                  <c:v>22.266999999999999</c:v>
                </c:pt>
                <c:pt idx="302">
                  <c:v>22.3</c:v>
                </c:pt>
                <c:pt idx="303">
                  <c:v>22.332999999999998</c:v>
                </c:pt>
                <c:pt idx="304">
                  <c:v>22.367000000000001</c:v>
                </c:pt>
                <c:pt idx="305">
                  <c:v>22.4</c:v>
                </c:pt>
                <c:pt idx="306">
                  <c:v>22.433</c:v>
                </c:pt>
                <c:pt idx="307">
                  <c:v>22.466999999999999</c:v>
                </c:pt>
                <c:pt idx="308">
                  <c:v>22.5</c:v>
                </c:pt>
                <c:pt idx="309">
                  <c:v>22.533000000000001</c:v>
                </c:pt>
                <c:pt idx="310">
                  <c:v>22.567</c:v>
                </c:pt>
                <c:pt idx="311">
                  <c:v>22.6</c:v>
                </c:pt>
                <c:pt idx="312">
                  <c:v>22.632999999999999</c:v>
                </c:pt>
                <c:pt idx="313">
                  <c:v>22.667000000000002</c:v>
                </c:pt>
                <c:pt idx="314">
                  <c:v>22.7</c:v>
                </c:pt>
                <c:pt idx="315">
                  <c:v>22.733000000000001</c:v>
                </c:pt>
                <c:pt idx="316">
                  <c:v>22.766999999999999</c:v>
                </c:pt>
                <c:pt idx="317">
                  <c:v>22.8</c:v>
                </c:pt>
                <c:pt idx="318">
                  <c:v>22.832999999999998</c:v>
                </c:pt>
                <c:pt idx="319">
                  <c:v>22.867000000000001</c:v>
                </c:pt>
                <c:pt idx="320">
                  <c:v>22.9</c:v>
                </c:pt>
                <c:pt idx="321">
                  <c:v>22.933</c:v>
                </c:pt>
                <c:pt idx="322">
                  <c:v>22.966999999999999</c:v>
                </c:pt>
                <c:pt idx="323">
                  <c:v>23</c:v>
                </c:pt>
                <c:pt idx="324">
                  <c:v>23.033000000000001</c:v>
                </c:pt>
                <c:pt idx="325">
                  <c:v>23.067</c:v>
                </c:pt>
                <c:pt idx="326">
                  <c:v>23.1</c:v>
                </c:pt>
                <c:pt idx="327">
                  <c:v>23.132999999999999</c:v>
                </c:pt>
                <c:pt idx="328">
                  <c:v>23.167000000000002</c:v>
                </c:pt>
                <c:pt idx="329">
                  <c:v>23.2</c:v>
                </c:pt>
                <c:pt idx="330">
                  <c:v>23.233000000000001</c:v>
                </c:pt>
                <c:pt idx="331">
                  <c:v>23.266999999999999</c:v>
                </c:pt>
                <c:pt idx="332">
                  <c:v>23.3</c:v>
                </c:pt>
                <c:pt idx="333">
                  <c:v>23.332999999999998</c:v>
                </c:pt>
                <c:pt idx="334">
                  <c:v>23.367000000000001</c:v>
                </c:pt>
                <c:pt idx="335">
                  <c:v>23.4</c:v>
                </c:pt>
                <c:pt idx="336">
                  <c:v>23.433</c:v>
                </c:pt>
                <c:pt idx="337">
                  <c:v>23.466999999999999</c:v>
                </c:pt>
                <c:pt idx="338">
                  <c:v>23.5</c:v>
                </c:pt>
                <c:pt idx="339">
                  <c:v>23.533000000000001</c:v>
                </c:pt>
                <c:pt idx="340">
                  <c:v>23.567</c:v>
                </c:pt>
                <c:pt idx="341">
                  <c:v>23.6</c:v>
                </c:pt>
                <c:pt idx="342">
                  <c:v>23.632999999999999</c:v>
                </c:pt>
                <c:pt idx="343">
                  <c:v>23.667000000000002</c:v>
                </c:pt>
                <c:pt idx="344">
                  <c:v>23.7</c:v>
                </c:pt>
                <c:pt idx="345">
                  <c:v>23.733000000000001</c:v>
                </c:pt>
                <c:pt idx="346">
                  <c:v>23.766999999999999</c:v>
                </c:pt>
                <c:pt idx="347">
                  <c:v>23.8</c:v>
                </c:pt>
                <c:pt idx="348">
                  <c:v>23.832999999999998</c:v>
                </c:pt>
                <c:pt idx="349">
                  <c:v>23.867000000000001</c:v>
                </c:pt>
                <c:pt idx="350">
                  <c:v>23.9</c:v>
                </c:pt>
                <c:pt idx="351">
                  <c:v>23.933</c:v>
                </c:pt>
                <c:pt idx="352">
                  <c:v>23.966999999999999</c:v>
                </c:pt>
                <c:pt idx="353">
                  <c:v>24</c:v>
                </c:pt>
                <c:pt idx="354">
                  <c:v>24.033000000000001</c:v>
                </c:pt>
                <c:pt idx="355">
                  <c:v>24.067</c:v>
                </c:pt>
                <c:pt idx="356">
                  <c:v>24.1</c:v>
                </c:pt>
                <c:pt idx="357">
                  <c:v>24.132999999999999</c:v>
                </c:pt>
                <c:pt idx="358">
                  <c:v>24.167000000000002</c:v>
                </c:pt>
                <c:pt idx="359">
                  <c:v>24.2</c:v>
                </c:pt>
                <c:pt idx="360">
                  <c:v>24.233000000000001</c:v>
                </c:pt>
                <c:pt idx="361">
                  <c:v>24.266999999999999</c:v>
                </c:pt>
                <c:pt idx="362">
                  <c:v>24.3</c:v>
                </c:pt>
                <c:pt idx="363">
                  <c:v>24.332999999999998</c:v>
                </c:pt>
                <c:pt idx="364">
                  <c:v>24.367000000000001</c:v>
                </c:pt>
                <c:pt idx="365">
                  <c:v>24.4</c:v>
                </c:pt>
                <c:pt idx="366">
                  <c:v>24.433</c:v>
                </c:pt>
                <c:pt idx="367">
                  <c:v>24.466999999999999</c:v>
                </c:pt>
                <c:pt idx="368">
                  <c:v>24.5</c:v>
                </c:pt>
                <c:pt idx="369">
                  <c:v>24.533000000000001</c:v>
                </c:pt>
                <c:pt idx="370">
                  <c:v>24.567</c:v>
                </c:pt>
                <c:pt idx="371">
                  <c:v>24.6</c:v>
                </c:pt>
                <c:pt idx="372">
                  <c:v>24.632999999999999</c:v>
                </c:pt>
                <c:pt idx="373">
                  <c:v>24.667000000000002</c:v>
                </c:pt>
                <c:pt idx="374">
                  <c:v>24.7</c:v>
                </c:pt>
                <c:pt idx="375">
                  <c:v>24.733000000000001</c:v>
                </c:pt>
                <c:pt idx="376">
                  <c:v>24.766999999999999</c:v>
                </c:pt>
                <c:pt idx="377">
                  <c:v>24.8</c:v>
                </c:pt>
                <c:pt idx="378">
                  <c:v>24.832999999999998</c:v>
                </c:pt>
                <c:pt idx="379">
                  <c:v>24.867000000000001</c:v>
                </c:pt>
                <c:pt idx="380">
                  <c:v>24.9</c:v>
                </c:pt>
                <c:pt idx="381">
                  <c:v>24.933</c:v>
                </c:pt>
                <c:pt idx="382">
                  <c:v>24.966999999999999</c:v>
                </c:pt>
                <c:pt idx="383">
                  <c:v>25</c:v>
                </c:pt>
                <c:pt idx="384">
                  <c:v>25.033000000000001</c:v>
                </c:pt>
                <c:pt idx="385">
                  <c:v>25.067</c:v>
                </c:pt>
                <c:pt idx="386">
                  <c:v>25.1</c:v>
                </c:pt>
                <c:pt idx="387">
                  <c:v>25.132999999999999</c:v>
                </c:pt>
                <c:pt idx="388">
                  <c:v>25.167000000000002</c:v>
                </c:pt>
                <c:pt idx="389">
                  <c:v>25.2</c:v>
                </c:pt>
                <c:pt idx="390">
                  <c:v>25.233000000000001</c:v>
                </c:pt>
                <c:pt idx="391">
                  <c:v>25.266999999999999</c:v>
                </c:pt>
                <c:pt idx="392">
                  <c:v>25.3</c:v>
                </c:pt>
                <c:pt idx="393">
                  <c:v>25.332999999999998</c:v>
                </c:pt>
                <c:pt idx="394">
                  <c:v>25.367000000000001</c:v>
                </c:pt>
                <c:pt idx="395">
                  <c:v>25.4</c:v>
                </c:pt>
                <c:pt idx="396">
                  <c:v>25.433</c:v>
                </c:pt>
                <c:pt idx="397">
                  <c:v>25.466999999999999</c:v>
                </c:pt>
                <c:pt idx="398">
                  <c:v>25.5</c:v>
                </c:pt>
                <c:pt idx="399">
                  <c:v>25.533000000000001</c:v>
                </c:pt>
                <c:pt idx="400">
                  <c:v>25.567</c:v>
                </c:pt>
                <c:pt idx="401">
                  <c:v>25.6</c:v>
                </c:pt>
                <c:pt idx="402">
                  <c:v>25.632999999999999</c:v>
                </c:pt>
                <c:pt idx="403">
                  <c:v>25.667000000000002</c:v>
                </c:pt>
                <c:pt idx="404">
                  <c:v>25.7</c:v>
                </c:pt>
                <c:pt idx="405">
                  <c:v>25.733000000000001</c:v>
                </c:pt>
                <c:pt idx="406">
                  <c:v>25.766999999999999</c:v>
                </c:pt>
                <c:pt idx="407">
                  <c:v>25.8</c:v>
                </c:pt>
                <c:pt idx="408">
                  <c:v>25.832999999999998</c:v>
                </c:pt>
                <c:pt idx="409">
                  <c:v>25.867000000000001</c:v>
                </c:pt>
                <c:pt idx="410">
                  <c:v>25.9</c:v>
                </c:pt>
                <c:pt idx="411">
                  <c:v>25.933</c:v>
                </c:pt>
                <c:pt idx="412">
                  <c:v>25.966999999999999</c:v>
                </c:pt>
                <c:pt idx="413">
                  <c:v>26</c:v>
                </c:pt>
                <c:pt idx="414">
                  <c:v>26.033000000000001</c:v>
                </c:pt>
                <c:pt idx="415">
                  <c:v>26.067</c:v>
                </c:pt>
                <c:pt idx="416">
                  <c:v>26.1</c:v>
                </c:pt>
                <c:pt idx="417">
                  <c:v>26.132999999999999</c:v>
                </c:pt>
                <c:pt idx="418">
                  <c:v>26.167000000000002</c:v>
                </c:pt>
                <c:pt idx="419">
                  <c:v>26.2</c:v>
                </c:pt>
                <c:pt idx="420">
                  <c:v>26.233000000000001</c:v>
                </c:pt>
                <c:pt idx="421">
                  <c:v>26.266999999999999</c:v>
                </c:pt>
                <c:pt idx="422">
                  <c:v>26.3</c:v>
                </c:pt>
                <c:pt idx="423">
                  <c:v>26.332999999999998</c:v>
                </c:pt>
                <c:pt idx="424">
                  <c:v>26.367000000000001</c:v>
                </c:pt>
                <c:pt idx="425">
                  <c:v>26.4</c:v>
                </c:pt>
                <c:pt idx="426">
                  <c:v>26.433</c:v>
                </c:pt>
                <c:pt idx="427">
                  <c:v>26.466999999999999</c:v>
                </c:pt>
                <c:pt idx="428">
                  <c:v>26.5</c:v>
                </c:pt>
                <c:pt idx="429">
                  <c:v>26.533000000000001</c:v>
                </c:pt>
                <c:pt idx="430">
                  <c:v>26.567</c:v>
                </c:pt>
                <c:pt idx="431">
                  <c:v>26.6</c:v>
                </c:pt>
                <c:pt idx="432">
                  <c:v>26.632999999999999</c:v>
                </c:pt>
                <c:pt idx="433">
                  <c:v>26.667000000000002</c:v>
                </c:pt>
                <c:pt idx="434">
                  <c:v>26.7</c:v>
                </c:pt>
                <c:pt idx="435">
                  <c:v>26.733000000000001</c:v>
                </c:pt>
                <c:pt idx="436">
                  <c:v>26.766999999999999</c:v>
                </c:pt>
                <c:pt idx="437">
                  <c:v>26.8</c:v>
                </c:pt>
                <c:pt idx="438">
                  <c:v>26.832999999999998</c:v>
                </c:pt>
                <c:pt idx="439">
                  <c:v>26.867000000000001</c:v>
                </c:pt>
                <c:pt idx="440">
                  <c:v>26.9</c:v>
                </c:pt>
                <c:pt idx="441">
                  <c:v>26.933</c:v>
                </c:pt>
                <c:pt idx="442">
                  <c:v>26.966999999999999</c:v>
                </c:pt>
                <c:pt idx="443">
                  <c:v>27</c:v>
                </c:pt>
                <c:pt idx="444">
                  <c:v>27.033000000000001</c:v>
                </c:pt>
                <c:pt idx="445">
                  <c:v>27.067</c:v>
                </c:pt>
                <c:pt idx="446">
                  <c:v>27.1</c:v>
                </c:pt>
                <c:pt idx="447">
                  <c:v>27.132999999999999</c:v>
                </c:pt>
                <c:pt idx="448">
                  <c:v>27.167000000000002</c:v>
                </c:pt>
                <c:pt idx="449">
                  <c:v>27.2</c:v>
                </c:pt>
                <c:pt idx="450">
                  <c:v>27.233000000000001</c:v>
                </c:pt>
                <c:pt idx="451">
                  <c:v>27.266999999999999</c:v>
                </c:pt>
                <c:pt idx="452">
                  <c:v>27.3</c:v>
                </c:pt>
                <c:pt idx="453">
                  <c:v>27.332999999999998</c:v>
                </c:pt>
                <c:pt idx="454">
                  <c:v>27.367000000000001</c:v>
                </c:pt>
                <c:pt idx="455">
                  <c:v>27.4</c:v>
                </c:pt>
                <c:pt idx="456">
                  <c:v>27.433</c:v>
                </c:pt>
                <c:pt idx="457">
                  <c:v>27.466999999999999</c:v>
                </c:pt>
                <c:pt idx="458">
                  <c:v>27.5</c:v>
                </c:pt>
                <c:pt idx="459">
                  <c:v>27.533000000000001</c:v>
                </c:pt>
                <c:pt idx="460">
                  <c:v>27.567</c:v>
                </c:pt>
                <c:pt idx="461">
                  <c:v>27.6</c:v>
                </c:pt>
                <c:pt idx="462">
                  <c:v>27.632999999999999</c:v>
                </c:pt>
                <c:pt idx="463">
                  <c:v>27.667000000000002</c:v>
                </c:pt>
                <c:pt idx="464">
                  <c:v>27.7</c:v>
                </c:pt>
                <c:pt idx="465">
                  <c:v>27.733000000000001</c:v>
                </c:pt>
                <c:pt idx="466">
                  <c:v>27.766999999999999</c:v>
                </c:pt>
                <c:pt idx="467">
                  <c:v>27.8</c:v>
                </c:pt>
                <c:pt idx="468">
                  <c:v>27.832999999999998</c:v>
                </c:pt>
                <c:pt idx="469">
                  <c:v>27.867000000000001</c:v>
                </c:pt>
                <c:pt idx="470">
                  <c:v>27.9</c:v>
                </c:pt>
                <c:pt idx="471">
                  <c:v>27.933</c:v>
                </c:pt>
                <c:pt idx="472">
                  <c:v>27.966999999999999</c:v>
                </c:pt>
                <c:pt idx="473">
                  <c:v>28</c:v>
                </c:pt>
                <c:pt idx="474">
                  <c:v>28.033000000000001</c:v>
                </c:pt>
                <c:pt idx="475">
                  <c:v>28.067</c:v>
                </c:pt>
                <c:pt idx="476">
                  <c:v>28.1</c:v>
                </c:pt>
                <c:pt idx="477">
                  <c:v>28.132999999999999</c:v>
                </c:pt>
                <c:pt idx="478">
                  <c:v>28.167000000000002</c:v>
                </c:pt>
                <c:pt idx="479">
                  <c:v>28.2</c:v>
                </c:pt>
                <c:pt idx="480">
                  <c:v>28.233000000000001</c:v>
                </c:pt>
                <c:pt idx="481">
                  <c:v>28.266999999999999</c:v>
                </c:pt>
                <c:pt idx="482">
                  <c:v>28.3</c:v>
                </c:pt>
                <c:pt idx="483">
                  <c:v>28.332999999999998</c:v>
                </c:pt>
                <c:pt idx="484">
                  <c:v>28.367000000000001</c:v>
                </c:pt>
                <c:pt idx="485">
                  <c:v>28.4</c:v>
                </c:pt>
                <c:pt idx="486">
                  <c:v>28.433</c:v>
                </c:pt>
                <c:pt idx="487">
                  <c:v>28.466999999999999</c:v>
                </c:pt>
                <c:pt idx="488">
                  <c:v>28.5</c:v>
                </c:pt>
                <c:pt idx="489">
                  <c:v>28.533000000000001</c:v>
                </c:pt>
                <c:pt idx="490">
                  <c:v>28.567</c:v>
                </c:pt>
                <c:pt idx="491">
                  <c:v>28.6</c:v>
                </c:pt>
                <c:pt idx="492">
                  <c:v>28.632999999999999</c:v>
                </c:pt>
                <c:pt idx="493">
                  <c:v>28.667000000000002</c:v>
                </c:pt>
                <c:pt idx="494">
                  <c:v>28.7</c:v>
                </c:pt>
                <c:pt idx="495">
                  <c:v>28.733000000000001</c:v>
                </c:pt>
                <c:pt idx="496">
                  <c:v>28.766999999999999</c:v>
                </c:pt>
                <c:pt idx="497">
                  <c:v>28.8</c:v>
                </c:pt>
                <c:pt idx="498">
                  <c:v>28.832999999999998</c:v>
                </c:pt>
                <c:pt idx="499">
                  <c:v>28.867000000000001</c:v>
                </c:pt>
                <c:pt idx="500">
                  <c:v>28.9</c:v>
                </c:pt>
                <c:pt idx="501">
                  <c:v>28.933</c:v>
                </c:pt>
                <c:pt idx="502">
                  <c:v>28.966999999999999</c:v>
                </c:pt>
                <c:pt idx="503">
                  <c:v>29</c:v>
                </c:pt>
                <c:pt idx="504">
                  <c:v>29.033000000000001</c:v>
                </c:pt>
                <c:pt idx="505">
                  <c:v>29.067</c:v>
                </c:pt>
                <c:pt idx="506">
                  <c:v>29.1</c:v>
                </c:pt>
                <c:pt idx="507">
                  <c:v>29.132999999999999</c:v>
                </c:pt>
                <c:pt idx="508">
                  <c:v>29.167000000000002</c:v>
                </c:pt>
                <c:pt idx="509">
                  <c:v>29.2</c:v>
                </c:pt>
                <c:pt idx="510">
                  <c:v>29.233000000000001</c:v>
                </c:pt>
                <c:pt idx="511">
                  <c:v>29.266999999999999</c:v>
                </c:pt>
                <c:pt idx="512">
                  <c:v>29.3</c:v>
                </c:pt>
                <c:pt idx="513">
                  <c:v>29.332999999999998</c:v>
                </c:pt>
                <c:pt idx="514">
                  <c:v>29.367000000000001</c:v>
                </c:pt>
                <c:pt idx="515">
                  <c:v>29.4</c:v>
                </c:pt>
                <c:pt idx="516">
                  <c:v>29.433</c:v>
                </c:pt>
                <c:pt idx="517">
                  <c:v>29.466999999999999</c:v>
                </c:pt>
                <c:pt idx="518">
                  <c:v>29.5</c:v>
                </c:pt>
                <c:pt idx="519">
                  <c:v>29.533000000000001</c:v>
                </c:pt>
                <c:pt idx="520">
                  <c:v>29.567</c:v>
                </c:pt>
                <c:pt idx="521">
                  <c:v>29.6</c:v>
                </c:pt>
                <c:pt idx="522">
                  <c:v>29.632999999999999</c:v>
                </c:pt>
                <c:pt idx="523">
                  <c:v>29.667000000000002</c:v>
                </c:pt>
                <c:pt idx="524">
                  <c:v>29.7</c:v>
                </c:pt>
                <c:pt idx="525">
                  <c:v>29.733000000000001</c:v>
                </c:pt>
                <c:pt idx="526">
                  <c:v>29.766999999999999</c:v>
                </c:pt>
                <c:pt idx="527">
                  <c:v>29.8</c:v>
                </c:pt>
                <c:pt idx="528">
                  <c:v>29.832999999999998</c:v>
                </c:pt>
                <c:pt idx="529">
                  <c:v>29.867000000000001</c:v>
                </c:pt>
                <c:pt idx="530">
                  <c:v>29.9</c:v>
                </c:pt>
                <c:pt idx="531">
                  <c:v>29.933</c:v>
                </c:pt>
                <c:pt idx="532">
                  <c:v>29.966999999999999</c:v>
                </c:pt>
                <c:pt idx="533">
                  <c:v>30</c:v>
                </c:pt>
                <c:pt idx="534">
                  <c:v>30.033000000000001</c:v>
                </c:pt>
                <c:pt idx="535">
                  <c:v>30.067</c:v>
                </c:pt>
                <c:pt idx="536">
                  <c:v>30.1</c:v>
                </c:pt>
                <c:pt idx="537">
                  <c:v>30.132999999999999</c:v>
                </c:pt>
                <c:pt idx="538">
                  <c:v>30.167000000000002</c:v>
                </c:pt>
                <c:pt idx="539">
                  <c:v>30.2</c:v>
                </c:pt>
                <c:pt idx="540">
                  <c:v>30.233000000000001</c:v>
                </c:pt>
                <c:pt idx="541">
                  <c:v>30.266999999999999</c:v>
                </c:pt>
                <c:pt idx="542">
                  <c:v>30.3</c:v>
                </c:pt>
                <c:pt idx="543">
                  <c:v>30.332999999999998</c:v>
                </c:pt>
                <c:pt idx="544">
                  <c:v>30.367000000000001</c:v>
                </c:pt>
                <c:pt idx="545">
                  <c:v>30.4</c:v>
                </c:pt>
                <c:pt idx="546">
                  <c:v>30.433</c:v>
                </c:pt>
                <c:pt idx="547">
                  <c:v>30.466999999999999</c:v>
                </c:pt>
                <c:pt idx="548">
                  <c:v>30.5</c:v>
                </c:pt>
                <c:pt idx="549">
                  <c:v>30.533000000000001</c:v>
                </c:pt>
                <c:pt idx="550">
                  <c:v>30.567</c:v>
                </c:pt>
                <c:pt idx="551">
                  <c:v>30.6</c:v>
                </c:pt>
                <c:pt idx="552">
                  <c:v>30.632999999999999</c:v>
                </c:pt>
                <c:pt idx="553">
                  <c:v>30.667000000000002</c:v>
                </c:pt>
                <c:pt idx="554">
                  <c:v>30.7</c:v>
                </c:pt>
                <c:pt idx="555">
                  <c:v>30.733000000000001</c:v>
                </c:pt>
                <c:pt idx="556">
                  <c:v>30.766999999999999</c:v>
                </c:pt>
                <c:pt idx="557">
                  <c:v>30.8</c:v>
                </c:pt>
                <c:pt idx="558">
                  <c:v>30.832999999999998</c:v>
                </c:pt>
                <c:pt idx="559">
                  <c:v>30.867000000000001</c:v>
                </c:pt>
                <c:pt idx="560">
                  <c:v>30.9</c:v>
                </c:pt>
                <c:pt idx="561">
                  <c:v>30.933</c:v>
                </c:pt>
                <c:pt idx="562">
                  <c:v>30.966999999999999</c:v>
                </c:pt>
                <c:pt idx="563">
                  <c:v>31</c:v>
                </c:pt>
                <c:pt idx="564">
                  <c:v>31.033000000000001</c:v>
                </c:pt>
                <c:pt idx="565">
                  <c:v>31.067</c:v>
                </c:pt>
                <c:pt idx="566">
                  <c:v>31.1</c:v>
                </c:pt>
                <c:pt idx="567">
                  <c:v>31.132999999999999</c:v>
                </c:pt>
                <c:pt idx="568">
                  <c:v>31.167000000000002</c:v>
                </c:pt>
                <c:pt idx="569">
                  <c:v>31.2</c:v>
                </c:pt>
                <c:pt idx="570">
                  <c:v>31.233000000000001</c:v>
                </c:pt>
                <c:pt idx="571">
                  <c:v>31.266999999999999</c:v>
                </c:pt>
                <c:pt idx="572">
                  <c:v>31.3</c:v>
                </c:pt>
                <c:pt idx="573">
                  <c:v>31.332999999999998</c:v>
                </c:pt>
                <c:pt idx="574">
                  <c:v>31.367000000000001</c:v>
                </c:pt>
                <c:pt idx="575">
                  <c:v>31.4</c:v>
                </c:pt>
                <c:pt idx="576">
                  <c:v>31.433</c:v>
                </c:pt>
                <c:pt idx="577">
                  <c:v>31.466999999999999</c:v>
                </c:pt>
                <c:pt idx="578">
                  <c:v>31.5</c:v>
                </c:pt>
                <c:pt idx="579">
                  <c:v>31.533000000000001</c:v>
                </c:pt>
                <c:pt idx="580">
                  <c:v>31.567</c:v>
                </c:pt>
                <c:pt idx="581">
                  <c:v>31.6</c:v>
                </c:pt>
                <c:pt idx="582">
                  <c:v>31.632999999999999</c:v>
                </c:pt>
                <c:pt idx="583">
                  <c:v>31.667000000000002</c:v>
                </c:pt>
                <c:pt idx="584">
                  <c:v>31.7</c:v>
                </c:pt>
                <c:pt idx="585">
                  <c:v>31.733000000000001</c:v>
                </c:pt>
                <c:pt idx="586">
                  <c:v>31.766999999999999</c:v>
                </c:pt>
                <c:pt idx="587">
                  <c:v>31.8</c:v>
                </c:pt>
                <c:pt idx="588">
                  <c:v>31.832999999999998</c:v>
                </c:pt>
                <c:pt idx="589">
                  <c:v>31.867000000000001</c:v>
                </c:pt>
                <c:pt idx="590">
                  <c:v>31.9</c:v>
                </c:pt>
                <c:pt idx="591">
                  <c:v>31.933</c:v>
                </c:pt>
                <c:pt idx="592">
                  <c:v>31.966999999999999</c:v>
                </c:pt>
                <c:pt idx="593">
                  <c:v>32</c:v>
                </c:pt>
                <c:pt idx="594">
                  <c:v>32.033000000000001</c:v>
                </c:pt>
                <c:pt idx="595">
                  <c:v>32.067</c:v>
                </c:pt>
                <c:pt idx="596">
                  <c:v>32.1</c:v>
                </c:pt>
                <c:pt idx="597">
                  <c:v>32.133000000000003</c:v>
                </c:pt>
                <c:pt idx="598">
                  <c:v>32.167000000000002</c:v>
                </c:pt>
                <c:pt idx="599">
                  <c:v>32.200000000000003</c:v>
                </c:pt>
                <c:pt idx="600">
                  <c:v>32.232999999999997</c:v>
                </c:pt>
                <c:pt idx="601">
                  <c:v>32.267000000000003</c:v>
                </c:pt>
                <c:pt idx="602">
                  <c:v>32.299999999999997</c:v>
                </c:pt>
                <c:pt idx="603">
                  <c:v>32.332999999999998</c:v>
                </c:pt>
                <c:pt idx="604">
                  <c:v>32.366999999999997</c:v>
                </c:pt>
                <c:pt idx="605">
                  <c:v>32.4</c:v>
                </c:pt>
                <c:pt idx="606">
                  <c:v>32.433</c:v>
                </c:pt>
                <c:pt idx="607">
                  <c:v>32.466999999999999</c:v>
                </c:pt>
                <c:pt idx="608">
                  <c:v>32.5</c:v>
                </c:pt>
                <c:pt idx="609">
                  <c:v>32.533000000000001</c:v>
                </c:pt>
                <c:pt idx="610">
                  <c:v>32.567</c:v>
                </c:pt>
                <c:pt idx="611">
                  <c:v>32.6</c:v>
                </c:pt>
                <c:pt idx="612">
                  <c:v>32.633000000000003</c:v>
                </c:pt>
                <c:pt idx="613">
                  <c:v>32.667000000000002</c:v>
                </c:pt>
                <c:pt idx="614">
                  <c:v>32.700000000000003</c:v>
                </c:pt>
                <c:pt idx="615">
                  <c:v>32.732999999999997</c:v>
                </c:pt>
                <c:pt idx="616">
                  <c:v>32.767000000000003</c:v>
                </c:pt>
                <c:pt idx="617">
                  <c:v>32.799999999999997</c:v>
                </c:pt>
                <c:pt idx="618">
                  <c:v>32.832999999999998</c:v>
                </c:pt>
                <c:pt idx="619">
                  <c:v>32.866999999999997</c:v>
                </c:pt>
                <c:pt idx="620">
                  <c:v>32.9</c:v>
                </c:pt>
                <c:pt idx="621">
                  <c:v>32.933</c:v>
                </c:pt>
                <c:pt idx="622">
                  <c:v>32.966999999999999</c:v>
                </c:pt>
                <c:pt idx="623">
                  <c:v>33</c:v>
                </c:pt>
                <c:pt idx="624">
                  <c:v>33.033000000000001</c:v>
                </c:pt>
                <c:pt idx="625">
                  <c:v>33.067</c:v>
                </c:pt>
                <c:pt idx="626">
                  <c:v>33.1</c:v>
                </c:pt>
                <c:pt idx="627">
                  <c:v>33.133000000000003</c:v>
                </c:pt>
                <c:pt idx="628">
                  <c:v>33.167000000000002</c:v>
                </c:pt>
                <c:pt idx="629">
                  <c:v>33.200000000000003</c:v>
                </c:pt>
                <c:pt idx="630">
                  <c:v>33.232999999999997</c:v>
                </c:pt>
                <c:pt idx="631">
                  <c:v>33.267000000000003</c:v>
                </c:pt>
                <c:pt idx="632">
                  <c:v>33.299999999999997</c:v>
                </c:pt>
                <c:pt idx="633">
                  <c:v>33.332999999999998</c:v>
                </c:pt>
                <c:pt idx="634">
                  <c:v>33.366999999999997</c:v>
                </c:pt>
                <c:pt idx="635">
                  <c:v>33.4</c:v>
                </c:pt>
                <c:pt idx="636">
                  <c:v>33.433</c:v>
                </c:pt>
                <c:pt idx="637">
                  <c:v>33.466999999999999</c:v>
                </c:pt>
                <c:pt idx="638">
                  <c:v>33.5</c:v>
                </c:pt>
                <c:pt idx="639">
                  <c:v>33.533000000000001</c:v>
                </c:pt>
                <c:pt idx="640">
                  <c:v>33.567</c:v>
                </c:pt>
                <c:pt idx="641">
                  <c:v>33.6</c:v>
                </c:pt>
                <c:pt idx="642">
                  <c:v>33.633000000000003</c:v>
                </c:pt>
                <c:pt idx="643">
                  <c:v>33.667000000000002</c:v>
                </c:pt>
                <c:pt idx="644">
                  <c:v>33.700000000000003</c:v>
                </c:pt>
                <c:pt idx="645">
                  <c:v>33.732999999999997</c:v>
                </c:pt>
                <c:pt idx="646">
                  <c:v>33.767000000000003</c:v>
                </c:pt>
                <c:pt idx="647">
                  <c:v>33.799999999999997</c:v>
                </c:pt>
                <c:pt idx="648">
                  <c:v>33.832999999999998</c:v>
                </c:pt>
                <c:pt idx="649">
                  <c:v>33.866999999999997</c:v>
                </c:pt>
                <c:pt idx="650">
                  <c:v>33.9</c:v>
                </c:pt>
                <c:pt idx="651">
                  <c:v>33.933</c:v>
                </c:pt>
                <c:pt idx="652">
                  <c:v>33.966999999999999</c:v>
                </c:pt>
                <c:pt idx="653">
                  <c:v>34</c:v>
                </c:pt>
                <c:pt idx="654">
                  <c:v>34.033000000000001</c:v>
                </c:pt>
                <c:pt idx="655">
                  <c:v>34.067</c:v>
                </c:pt>
                <c:pt idx="656">
                  <c:v>34.1</c:v>
                </c:pt>
                <c:pt idx="657">
                  <c:v>34.133000000000003</c:v>
                </c:pt>
                <c:pt idx="658">
                  <c:v>34.167000000000002</c:v>
                </c:pt>
                <c:pt idx="659">
                  <c:v>34.200000000000003</c:v>
                </c:pt>
                <c:pt idx="660">
                  <c:v>34.232999999999997</c:v>
                </c:pt>
                <c:pt idx="661">
                  <c:v>34.267000000000003</c:v>
                </c:pt>
                <c:pt idx="662">
                  <c:v>34.299999999999997</c:v>
                </c:pt>
                <c:pt idx="663">
                  <c:v>34.332999999999998</c:v>
                </c:pt>
                <c:pt idx="664">
                  <c:v>34.366999999999997</c:v>
                </c:pt>
                <c:pt idx="665">
                  <c:v>34.4</c:v>
                </c:pt>
                <c:pt idx="666">
                  <c:v>34.433</c:v>
                </c:pt>
                <c:pt idx="667">
                  <c:v>34.466999999999999</c:v>
                </c:pt>
                <c:pt idx="668">
                  <c:v>34.5</c:v>
                </c:pt>
                <c:pt idx="669">
                  <c:v>34.533000000000001</c:v>
                </c:pt>
                <c:pt idx="670">
                  <c:v>34.567</c:v>
                </c:pt>
                <c:pt idx="671">
                  <c:v>34.6</c:v>
                </c:pt>
                <c:pt idx="672">
                  <c:v>34.633000000000003</c:v>
                </c:pt>
                <c:pt idx="673">
                  <c:v>34.667000000000002</c:v>
                </c:pt>
                <c:pt idx="674">
                  <c:v>34.700000000000003</c:v>
                </c:pt>
                <c:pt idx="675">
                  <c:v>34.732999999999997</c:v>
                </c:pt>
                <c:pt idx="676">
                  <c:v>34.767000000000003</c:v>
                </c:pt>
                <c:pt idx="677">
                  <c:v>34.799999999999997</c:v>
                </c:pt>
                <c:pt idx="678">
                  <c:v>34.832999999999998</c:v>
                </c:pt>
                <c:pt idx="679">
                  <c:v>34.866999999999997</c:v>
                </c:pt>
                <c:pt idx="680">
                  <c:v>34.9</c:v>
                </c:pt>
                <c:pt idx="681">
                  <c:v>34.933</c:v>
                </c:pt>
                <c:pt idx="682">
                  <c:v>34.966999999999999</c:v>
                </c:pt>
                <c:pt idx="683">
                  <c:v>35</c:v>
                </c:pt>
                <c:pt idx="684">
                  <c:v>35.033000000000001</c:v>
                </c:pt>
                <c:pt idx="685">
                  <c:v>35.067</c:v>
                </c:pt>
                <c:pt idx="686">
                  <c:v>35.1</c:v>
                </c:pt>
                <c:pt idx="687">
                  <c:v>35.133000000000003</c:v>
                </c:pt>
                <c:pt idx="688">
                  <c:v>35.167000000000002</c:v>
                </c:pt>
                <c:pt idx="689">
                  <c:v>35.200000000000003</c:v>
                </c:pt>
                <c:pt idx="690">
                  <c:v>35.232999999999997</c:v>
                </c:pt>
                <c:pt idx="691">
                  <c:v>35.267000000000003</c:v>
                </c:pt>
                <c:pt idx="692">
                  <c:v>35.299999999999997</c:v>
                </c:pt>
                <c:pt idx="693">
                  <c:v>35.332999999999998</c:v>
                </c:pt>
                <c:pt idx="694">
                  <c:v>35.366999999999997</c:v>
                </c:pt>
                <c:pt idx="695">
                  <c:v>35.4</c:v>
                </c:pt>
                <c:pt idx="696">
                  <c:v>35.433</c:v>
                </c:pt>
                <c:pt idx="697">
                  <c:v>35.466999999999999</c:v>
                </c:pt>
                <c:pt idx="698">
                  <c:v>35.5</c:v>
                </c:pt>
                <c:pt idx="699">
                  <c:v>35.533000000000001</c:v>
                </c:pt>
                <c:pt idx="700">
                  <c:v>35.567</c:v>
                </c:pt>
                <c:pt idx="701">
                  <c:v>35.6</c:v>
                </c:pt>
                <c:pt idx="702">
                  <c:v>35.633000000000003</c:v>
                </c:pt>
                <c:pt idx="703">
                  <c:v>35.667000000000002</c:v>
                </c:pt>
                <c:pt idx="704">
                  <c:v>35.700000000000003</c:v>
                </c:pt>
                <c:pt idx="705">
                  <c:v>35.732999999999997</c:v>
                </c:pt>
                <c:pt idx="706">
                  <c:v>35.767000000000003</c:v>
                </c:pt>
                <c:pt idx="707">
                  <c:v>35.799999999999997</c:v>
                </c:pt>
                <c:pt idx="708">
                  <c:v>35.832999999999998</c:v>
                </c:pt>
                <c:pt idx="709">
                  <c:v>35.866999999999997</c:v>
                </c:pt>
                <c:pt idx="710">
                  <c:v>35.9</c:v>
                </c:pt>
                <c:pt idx="711">
                  <c:v>35.933</c:v>
                </c:pt>
                <c:pt idx="712">
                  <c:v>35.966999999999999</c:v>
                </c:pt>
                <c:pt idx="713">
                  <c:v>36</c:v>
                </c:pt>
                <c:pt idx="714">
                  <c:v>36.033000000000001</c:v>
                </c:pt>
                <c:pt idx="715">
                  <c:v>36.067</c:v>
                </c:pt>
                <c:pt idx="716">
                  <c:v>36.1</c:v>
                </c:pt>
                <c:pt idx="717">
                  <c:v>36.133000000000003</c:v>
                </c:pt>
                <c:pt idx="718">
                  <c:v>36.167000000000002</c:v>
                </c:pt>
                <c:pt idx="719">
                  <c:v>36.200000000000003</c:v>
                </c:pt>
                <c:pt idx="720">
                  <c:v>36.232999999999997</c:v>
                </c:pt>
                <c:pt idx="721">
                  <c:v>36.267000000000003</c:v>
                </c:pt>
                <c:pt idx="722">
                  <c:v>36.299999999999997</c:v>
                </c:pt>
                <c:pt idx="723">
                  <c:v>36.332999999999998</c:v>
                </c:pt>
                <c:pt idx="724">
                  <c:v>36.366999999999997</c:v>
                </c:pt>
                <c:pt idx="725">
                  <c:v>36.4</c:v>
                </c:pt>
                <c:pt idx="726">
                  <c:v>36.433</c:v>
                </c:pt>
                <c:pt idx="727">
                  <c:v>36.466999999999999</c:v>
                </c:pt>
                <c:pt idx="728">
                  <c:v>36.5</c:v>
                </c:pt>
                <c:pt idx="729">
                  <c:v>36.533000000000001</c:v>
                </c:pt>
                <c:pt idx="730">
                  <c:v>36.567</c:v>
                </c:pt>
                <c:pt idx="731">
                  <c:v>36.6</c:v>
                </c:pt>
                <c:pt idx="732">
                  <c:v>36.633000000000003</c:v>
                </c:pt>
                <c:pt idx="733">
                  <c:v>36.667000000000002</c:v>
                </c:pt>
                <c:pt idx="734">
                  <c:v>36.700000000000003</c:v>
                </c:pt>
                <c:pt idx="735">
                  <c:v>36.732999999999997</c:v>
                </c:pt>
                <c:pt idx="736">
                  <c:v>36.767000000000003</c:v>
                </c:pt>
                <c:pt idx="737">
                  <c:v>36.799999999999997</c:v>
                </c:pt>
                <c:pt idx="738">
                  <c:v>36.832999999999998</c:v>
                </c:pt>
                <c:pt idx="739">
                  <c:v>36.866999999999997</c:v>
                </c:pt>
                <c:pt idx="740">
                  <c:v>36.9</c:v>
                </c:pt>
                <c:pt idx="741">
                  <c:v>36.933</c:v>
                </c:pt>
                <c:pt idx="742">
                  <c:v>36.966999999999999</c:v>
                </c:pt>
                <c:pt idx="743">
                  <c:v>37</c:v>
                </c:pt>
                <c:pt idx="744">
                  <c:v>37.033000000000001</c:v>
                </c:pt>
                <c:pt idx="745">
                  <c:v>37.067</c:v>
                </c:pt>
                <c:pt idx="746">
                  <c:v>37.1</c:v>
                </c:pt>
                <c:pt idx="747">
                  <c:v>37.133000000000003</c:v>
                </c:pt>
                <c:pt idx="748">
                  <c:v>37.167000000000002</c:v>
                </c:pt>
                <c:pt idx="749">
                  <c:v>37.200000000000003</c:v>
                </c:pt>
                <c:pt idx="750">
                  <c:v>37.232999999999997</c:v>
                </c:pt>
                <c:pt idx="751">
                  <c:v>37.267000000000003</c:v>
                </c:pt>
              </c:numCache>
            </c:numRef>
          </c:xVal>
          <c:yVal>
            <c:numRef>
              <c:f>'my data'!$AO$21:$AO$772</c:f>
              <c:numCache>
                <c:formatCode>0.0000</c:formatCode>
                <c:ptCount val="752"/>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0.10913870638904699</c:v>
                </c:pt>
                <c:pt idx="31">
                  <c:v>0.11175421792550289</c:v>
                </c:pt>
                <c:pt idx="32">
                  <c:v>0.11426450293875545</c:v>
                </c:pt>
                <c:pt idx="33">
                  <c:v>0.11674691062248144</c:v>
                </c:pt>
                <c:pt idx="34">
                  <c:v>0.11927538550109329</c:v>
                </c:pt>
                <c:pt idx="35">
                  <c:v>0.12170119375820487</c:v>
                </c:pt>
                <c:pt idx="36">
                  <c:v>0.12409912468578854</c:v>
                </c:pt>
                <c:pt idx="37">
                  <c:v>0.12654056290655769</c:v>
                </c:pt>
                <c:pt idx="38">
                  <c:v>0.12888189440752607</c:v>
                </c:pt>
                <c:pt idx="39">
                  <c:v>0.13119534857896786</c:v>
                </c:pt>
                <c:pt idx="40">
                  <c:v>0.13354975014189474</c:v>
                </c:pt>
                <c:pt idx="41">
                  <c:v>0.13580660488672169</c:v>
                </c:pt>
                <c:pt idx="42">
                  <c:v>0.13803558230202162</c:v>
                </c:pt>
                <c:pt idx="43">
                  <c:v>0.14030294720710401</c:v>
                </c:pt>
                <c:pt idx="44">
                  <c:v>0.14247532519578909</c:v>
                </c:pt>
                <c:pt idx="45">
                  <c:v>0.14461982585494759</c:v>
                </c:pt>
                <c:pt idx="46">
                  <c:v>0.14680015410218727</c:v>
                </c:pt>
                <c:pt idx="47">
                  <c:v>0.14888805533473048</c:v>
                </c:pt>
                <c:pt idx="48">
                  <c:v>0.15094807923774667</c:v>
                </c:pt>
                <c:pt idx="49">
                  <c:v>0.1530413708271432</c:v>
                </c:pt>
                <c:pt idx="50">
                  <c:v>0.15504479530354409</c:v>
                </c:pt>
                <c:pt idx="51">
                  <c:v>0.1570203424504184</c:v>
                </c:pt>
                <c:pt idx="52">
                  <c:v>0.15902659738197222</c:v>
                </c:pt>
                <c:pt idx="53">
                  <c:v>0.16094554510223125</c:v>
                </c:pt>
                <c:pt idx="54">
                  <c:v>0.16283661549296369</c:v>
                </c:pt>
                <c:pt idx="55">
                  <c:v>0.16475583376667347</c:v>
                </c:pt>
                <c:pt idx="56">
                  <c:v>0.16659030473079062</c:v>
                </c:pt>
                <c:pt idx="57">
                  <c:v>0.16839689836538119</c:v>
                </c:pt>
                <c:pt idx="58">
                  <c:v>0.1702290799812487</c:v>
                </c:pt>
                <c:pt idx="59">
                  <c:v>0.17197907418922442</c:v>
                </c:pt>
                <c:pt idx="60">
                  <c:v>0.17370119106767312</c:v>
                </c:pt>
                <c:pt idx="61">
                  <c:v>0.17544633602569704</c:v>
                </c:pt>
                <c:pt idx="62">
                  <c:v>0.17711185347753</c:v>
                </c:pt>
                <c:pt idx="63">
                  <c:v>0.17874949359983683</c:v>
                </c:pt>
                <c:pt idx="64">
                  <c:v>0.18040760190001803</c:v>
                </c:pt>
                <c:pt idx="65">
                  <c:v>0.18198864259570957</c:v>
                </c:pt>
                <c:pt idx="66">
                  <c:v>0.18354180596187408</c:v>
                </c:pt>
                <c:pt idx="67">
                  <c:v>0.18511287760421213</c:v>
                </c:pt>
                <c:pt idx="68">
                  <c:v>0.1866094415437618</c:v>
                </c:pt>
                <c:pt idx="69">
                  <c:v>0.18807812815378488</c:v>
                </c:pt>
                <c:pt idx="70">
                  <c:v>0.18956216313827889</c:v>
                </c:pt>
                <c:pt idx="71">
                  <c:v>0.19097425032168669</c:v>
                </c:pt>
                <c:pt idx="72">
                  <c:v>0.19235846017556746</c:v>
                </c:pt>
                <c:pt idx="73">
                  <c:v>0.1937554585022192</c:v>
                </c:pt>
                <c:pt idx="74">
                  <c:v>0.19508306892948468</c:v>
                </c:pt>
                <c:pt idx="75">
                  <c:v>0.19638280202722402</c:v>
                </c:pt>
                <c:pt idx="76">
                  <c:v>0.19769276369603128</c:v>
                </c:pt>
                <c:pt idx="77">
                  <c:v>0.19893589736715578</c:v>
                </c:pt>
                <c:pt idx="78">
                  <c:v>0.2001511537087528</c:v>
                </c:pt>
                <c:pt idx="79">
                  <c:v>0.20137407871971824</c:v>
                </c:pt>
                <c:pt idx="80">
                  <c:v>0.20253273563469998</c:v>
                </c:pt>
                <c:pt idx="81">
                  <c:v>0.20366351522015558</c:v>
                </c:pt>
                <c:pt idx="82">
                  <c:v>0.20479940357327697</c:v>
                </c:pt>
                <c:pt idx="83">
                  <c:v>0.20587358373211684</c:v>
                </c:pt>
                <c:pt idx="84">
                  <c:v>0.20691988656143012</c:v>
                </c:pt>
                <c:pt idx="85">
                  <c:v>0.20796873825670925</c:v>
                </c:pt>
                <c:pt idx="86">
                  <c:v>0.20895844165940725</c:v>
                </c:pt>
                <c:pt idx="87">
                  <c:v>0.2099202677325791</c:v>
                </c:pt>
                <c:pt idx="88">
                  <c:v>0.21088208277001463</c:v>
                </c:pt>
                <c:pt idx="89">
                  <c:v>0.2117873094165712</c:v>
                </c:pt>
                <c:pt idx="90">
                  <c:v>0.21266465873359941</c:v>
                </c:pt>
                <c:pt idx="91">
                  <c:v>0.21353943711319223</c:v>
                </c:pt>
                <c:pt idx="92">
                  <c:v>0.21436018700360648</c:v>
                </c:pt>
                <c:pt idx="93">
                  <c:v>0.2151530595644946</c:v>
                </c:pt>
                <c:pt idx="94">
                  <c:v>0.21594080128624382</c:v>
                </c:pt>
                <c:pt idx="95">
                  <c:v>0.2166770744205162</c:v>
                </c:pt>
                <c:pt idx="96">
                  <c:v>0.217385470225262</c:v>
                </c:pt>
                <c:pt idx="97">
                  <c:v>0.21808617528916763</c:v>
                </c:pt>
                <c:pt idx="98">
                  <c:v>0.21873797166729814</c:v>
                </c:pt>
                <c:pt idx="99">
                  <c:v>0.21936189071590206</c:v>
                </c:pt>
                <c:pt idx="100">
                  <c:v>0.21997555912196498</c:v>
                </c:pt>
                <c:pt idx="101">
                  <c:v>0.22054287874395362</c:v>
                </c:pt>
                <c:pt idx="102">
                  <c:v>0.22108232103641567</c:v>
                </c:pt>
                <c:pt idx="103">
                  <c:v>0.22160895278463455</c:v>
                </c:pt>
                <c:pt idx="104">
                  <c:v>0.22209179565048132</c:v>
                </c:pt>
                <c:pt idx="105">
                  <c:v>0.2225467611868015</c:v>
                </c:pt>
                <c:pt idx="106">
                  <c:v>0.22298635627717855</c:v>
                </c:pt>
                <c:pt idx="107">
                  <c:v>0.22338472238688345</c:v>
                </c:pt>
                <c:pt idx="108">
                  <c:v>0.22375521116706132</c:v>
                </c:pt>
                <c:pt idx="109">
                  <c:v>0.22410776959959389</c:v>
                </c:pt>
                <c:pt idx="110">
                  <c:v>0.22442165895315735</c:v>
                </c:pt>
                <c:pt idx="111">
                  <c:v>0.22470767097719335</c:v>
                </c:pt>
                <c:pt idx="112">
                  <c:v>0.22497319275188365</c:v>
                </c:pt>
                <c:pt idx="113">
                  <c:v>0.22520260534930481</c:v>
                </c:pt>
                <c:pt idx="114">
                  <c:v>0.22540414061719893</c:v>
                </c:pt>
                <c:pt idx="115">
                  <c:v>0.22558262573404608</c:v>
                </c:pt>
                <c:pt idx="116">
                  <c:v>0.22572756157532492</c:v>
                </c:pt>
                <c:pt idx="117">
                  <c:v>0.22584462008707806</c:v>
                </c:pt>
                <c:pt idx="118">
                  <c:v>0.22593606854608117</c:v>
                </c:pt>
                <c:pt idx="119">
                  <c:v>0.22599652763121858</c:v>
                </c:pt>
                <c:pt idx="120">
                  <c:v>0.22602910938682896</c:v>
                </c:pt>
                <c:pt idx="121">
                  <c:v>0.22603352118798981</c:v>
                </c:pt>
                <c:pt idx="122">
                  <c:v>0.22600950351698534</c:v>
                </c:pt>
                <c:pt idx="123">
                  <c:v>0.22595760851645386</c:v>
                </c:pt>
                <c:pt idx="124">
                  <c:v>0.22587498365977066</c:v>
                </c:pt>
                <c:pt idx="125">
                  <c:v>0.22576648923262388</c:v>
                </c:pt>
                <c:pt idx="126">
                  <c:v>0.22563011747595052</c:v>
                </c:pt>
                <c:pt idx="127">
                  <c:v>0.22546045596142505</c:v>
                </c:pt>
                <c:pt idx="128">
                  <c:v>0.22526748477813729</c:v>
                </c:pt>
                <c:pt idx="129">
                  <c:v>0.22504663626532162</c:v>
                </c:pt>
                <c:pt idx="130">
                  <c:v>0.22478993809295211</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numCache>
            </c:numRef>
          </c:yVal>
          <c:smooth val="1"/>
          <c:extLst>
            <c:ext xmlns:c16="http://schemas.microsoft.com/office/drawing/2014/chart" uri="{C3380CC4-5D6E-409C-BE32-E72D297353CC}">
              <c16:uniqueId val="{00000002-2FA7-44FD-BBF3-CDD8FE342E49}"/>
            </c:ext>
          </c:extLst>
        </c:ser>
        <c:ser>
          <c:idx val="5"/>
          <c:order val="3"/>
          <c:tx>
            <c:strRef>
              <c:f>'my data'!$AQ$1</c:f>
              <c:strCache>
                <c:ptCount val="1"/>
                <c:pt idx="0">
                  <c:v>region 3</c:v>
                </c:pt>
              </c:strCache>
            </c:strRef>
          </c:tx>
          <c:spPr>
            <a:ln w="12700">
              <a:solidFill>
                <a:sysClr val="windowText" lastClr="000000"/>
              </a:solidFill>
            </a:ln>
          </c:spPr>
          <c:marker>
            <c:symbol val="none"/>
          </c:marker>
          <c:xVal>
            <c:numRef>
              <c:f>'my data'!$P$21:$P$772</c:f>
              <c:numCache>
                <c:formatCode>0.000</c:formatCode>
                <c:ptCount val="752"/>
                <c:pt idx="0">
                  <c:v>12.233000000000001</c:v>
                </c:pt>
                <c:pt idx="1">
                  <c:v>12.266999999999999</c:v>
                </c:pt>
                <c:pt idx="2">
                  <c:v>12.3</c:v>
                </c:pt>
                <c:pt idx="3">
                  <c:v>12.333</c:v>
                </c:pt>
                <c:pt idx="4">
                  <c:v>12.367000000000001</c:v>
                </c:pt>
                <c:pt idx="5">
                  <c:v>12.4</c:v>
                </c:pt>
                <c:pt idx="6">
                  <c:v>12.433</c:v>
                </c:pt>
                <c:pt idx="7">
                  <c:v>12.467000000000001</c:v>
                </c:pt>
                <c:pt idx="8">
                  <c:v>12.5</c:v>
                </c:pt>
                <c:pt idx="9">
                  <c:v>12.532999999999999</c:v>
                </c:pt>
                <c:pt idx="10">
                  <c:v>12.567</c:v>
                </c:pt>
                <c:pt idx="11">
                  <c:v>12.6</c:v>
                </c:pt>
                <c:pt idx="12">
                  <c:v>12.632999999999999</c:v>
                </c:pt>
                <c:pt idx="13">
                  <c:v>12.667</c:v>
                </c:pt>
                <c:pt idx="14">
                  <c:v>12.7</c:v>
                </c:pt>
                <c:pt idx="15">
                  <c:v>12.733000000000001</c:v>
                </c:pt>
                <c:pt idx="16">
                  <c:v>12.766999999999999</c:v>
                </c:pt>
                <c:pt idx="17">
                  <c:v>12.8</c:v>
                </c:pt>
                <c:pt idx="18">
                  <c:v>12.833</c:v>
                </c:pt>
                <c:pt idx="19">
                  <c:v>12.867000000000001</c:v>
                </c:pt>
                <c:pt idx="20">
                  <c:v>12.9</c:v>
                </c:pt>
                <c:pt idx="21">
                  <c:v>12.933</c:v>
                </c:pt>
                <c:pt idx="22">
                  <c:v>12.967000000000001</c:v>
                </c:pt>
                <c:pt idx="23">
                  <c:v>13</c:v>
                </c:pt>
                <c:pt idx="24">
                  <c:v>13.032999999999999</c:v>
                </c:pt>
                <c:pt idx="25">
                  <c:v>13.067</c:v>
                </c:pt>
                <c:pt idx="26">
                  <c:v>13.1</c:v>
                </c:pt>
                <c:pt idx="27">
                  <c:v>13.132999999999999</c:v>
                </c:pt>
                <c:pt idx="28">
                  <c:v>13.167</c:v>
                </c:pt>
                <c:pt idx="29">
                  <c:v>13.2</c:v>
                </c:pt>
                <c:pt idx="30">
                  <c:v>13.233000000000001</c:v>
                </c:pt>
                <c:pt idx="31">
                  <c:v>13.266999999999999</c:v>
                </c:pt>
                <c:pt idx="32">
                  <c:v>13.3</c:v>
                </c:pt>
                <c:pt idx="33">
                  <c:v>13.333</c:v>
                </c:pt>
                <c:pt idx="34">
                  <c:v>13.367000000000001</c:v>
                </c:pt>
                <c:pt idx="35">
                  <c:v>13.4</c:v>
                </c:pt>
                <c:pt idx="36">
                  <c:v>13.433</c:v>
                </c:pt>
                <c:pt idx="37">
                  <c:v>13.467000000000001</c:v>
                </c:pt>
                <c:pt idx="38">
                  <c:v>13.5</c:v>
                </c:pt>
                <c:pt idx="39">
                  <c:v>13.532999999999999</c:v>
                </c:pt>
                <c:pt idx="40">
                  <c:v>13.567</c:v>
                </c:pt>
                <c:pt idx="41">
                  <c:v>13.6</c:v>
                </c:pt>
                <c:pt idx="42">
                  <c:v>13.632999999999999</c:v>
                </c:pt>
                <c:pt idx="43">
                  <c:v>13.667</c:v>
                </c:pt>
                <c:pt idx="44">
                  <c:v>13.7</c:v>
                </c:pt>
                <c:pt idx="45">
                  <c:v>13.733000000000001</c:v>
                </c:pt>
                <c:pt idx="46">
                  <c:v>13.766999999999999</c:v>
                </c:pt>
                <c:pt idx="47">
                  <c:v>13.8</c:v>
                </c:pt>
                <c:pt idx="48">
                  <c:v>13.833</c:v>
                </c:pt>
                <c:pt idx="49">
                  <c:v>13.867000000000001</c:v>
                </c:pt>
                <c:pt idx="50">
                  <c:v>13.9</c:v>
                </c:pt>
                <c:pt idx="51">
                  <c:v>13.933</c:v>
                </c:pt>
                <c:pt idx="52">
                  <c:v>13.967000000000001</c:v>
                </c:pt>
                <c:pt idx="53">
                  <c:v>14</c:v>
                </c:pt>
                <c:pt idx="54">
                  <c:v>14.032999999999999</c:v>
                </c:pt>
                <c:pt idx="55">
                  <c:v>14.067</c:v>
                </c:pt>
                <c:pt idx="56">
                  <c:v>14.1</c:v>
                </c:pt>
                <c:pt idx="57">
                  <c:v>14.132999999999999</c:v>
                </c:pt>
                <c:pt idx="58">
                  <c:v>14.167</c:v>
                </c:pt>
                <c:pt idx="59">
                  <c:v>14.2</c:v>
                </c:pt>
                <c:pt idx="60">
                  <c:v>14.233000000000001</c:v>
                </c:pt>
                <c:pt idx="61">
                  <c:v>14.266999999999999</c:v>
                </c:pt>
                <c:pt idx="62">
                  <c:v>14.3</c:v>
                </c:pt>
                <c:pt idx="63">
                  <c:v>14.333</c:v>
                </c:pt>
                <c:pt idx="64">
                  <c:v>14.367000000000001</c:v>
                </c:pt>
                <c:pt idx="65">
                  <c:v>14.4</c:v>
                </c:pt>
                <c:pt idx="66">
                  <c:v>14.433</c:v>
                </c:pt>
                <c:pt idx="67">
                  <c:v>14.467000000000001</c:v>
                </c:pt>
                <c:pt idx="68">
                  <c:v>14.5</c:v>
                </c:pt>
                <c:pt idx="69">
                  <c:v>14.532999999999999</c:v>
                </c:pt>
                <c:pt idx="70">
                  <c:v>14.567</c:v>
                </c:pt>
                <c:pt idx="71">
                  <c:v>14.6</c:v>
                </c:pt>
                <c:pt idx="72">
                  <c:v>14.632999999999999</c:v>
                </c:pt>
                <c:pt idx="73">
                  <c:v>14.667</c:v>
                </c:pt>
                <c:pt idx="74">
                  <c:v>14.7</c:v>
                </c:pt>
                <c:pt idx="75">
                  <c:v>14.733000000000001</c:v>
                </c:pt>
                <c:pt idx="76">
                  <c:v>14.766999999999999</c:v>
                </c:pt>
                <c:pt idx="77">
                  <c:v>14.8</c:v>
                </c:pt>
                <c:pt idx="78">
                  <c:v>14.833</c:v>
                </c:pt>
                <c:pt idx="79">
                  <c:v>14.867000000000001</c:v>
                </c:pt>
                <c:pt idx="80">
                  <c:v>14.9</c:v>
                </c:pt>
                <c:pt idx="81">
                  <c:v>14.933</c:v>
                </c:pt>
                <c:pt idx="82">
                  <c:v>14.967000000000001</c:v>
                </c:pt>
                <c:pt idx="83">
                  <c:v>15</c:v>
                </c:pt>
                <c:pt idx="84">
                  <c:v>15.032999999999999</c:v>
                </c:pt>
                <c:pt idx="85">
                  <c:v>15.067</c:v>
                </c:pt>
                <c:pt idx="86">
                  <c:v>15.1</c:v>
                </c:pt>
                <c:pt idx="87">
                  <c:v>15.132999999999999</c:v>
                </c:pt>
                <c:pt idx="88">
                  <c:v>15.167</c:v>
                </c:pt>
                <c:pt idx="89">
                  <c:v>15.2</c:v>
                </c:pt>
                <c:pt idx="90">
                  <c:v>15.233000000000001</c:v>
                </c:pt>
                <c:pt idx="91">
                  <c:v>15.266999999999999</c:v>
                </c:pt>
                <c:pt idx="92">
                  <c:v>15.3</c:v>
                </c:pt>
                <c:pt idx="93">
                  <c:v>15.333</c:v>
                </c:pt>
                <c:pt idx="94">
                  <c:v>15.367000000000001</c:v>
                </c:pt>
                <c:pt idx="95">
                  <c:v>15.4</c:v>
                </c:pt>
                <c:pt idx="96">
                  <c:v>15.433</c:v>
                </c:pt>
                <c:pt idx="97">
                  <c:v>15.467000000000001</c:v>
                </c:pt>
                <c:pt idx="98">
                  <c:v>15.5</c:v>
                </c:pt>
                <c:pt idx="99">
                  <c:v>15.532999999999999</c:v>
                </c:pt>
                <c:pt idx="100">
                  <c:v>15.567</c:v>
                </c:pt>
                <c:pt idx="101">
                  <c:v>15.6</c:v>
                </c:pt>
                <c:pt idx="102">
                  <c:v>15.632999999999999</c:v>
                </c:pt>
                <c:pt idx="103">
                  <c:v>15.667</c:v>
                </c:pt>
                <c:pt idx="104">
                  <c:v>15.7</c:v>
                </c:pt>
                <c:pt idx="105">
                  <c:v>15.733000000000001</c:v>
                </c:pt>
                <c:pt idx="106">
                  <c:v>15.766999999999999</c:v>
                </c:pt>
                <c:pt idx="107">
                  <c:v>15.8</c:v>
                </c:pt>
                <c:pt idx="108">
                  <c:v>15.833</c:v>
                </c:pt>
                <c:pt idx="109">
                  <c:v>15.867000000000001</c:v>
                </c:pt>
                <c:pt idx="110">
                  <c:v>15.9</c:v>
                </c:pt>
                <c:pt idx="111">
                  <c:v>15.933</c:v>
                </c:pt>
                <c:pt idx="112">
                  <c:v>15.967000000000001</c:v>
                </c:pt>
                <c:pt idx="113">
                  <c:v>16</c:v>
                </c:pt>
                <c:pt idx="114">
                  <c:v>16.033000000000001</c:v>
                </c:pt>
                <c:pt idx="115">
                  <c:v>16.067</c:v>
                </c:pt>
                <c:pt idx="116">
                  <c:v>16.100000000000001</c:v>
                </c:pt>
                <c:pt idx="117">
                  <c:v>16.132999999999999</c:v>
                </c:pt>
                <c:pt idx="118">
                  <c:v>16.167000000000002</c:v>
                </c:pt>
                <c:pt idx="119">
                  <c:v>16.2</c:v>
                </c:pt>
                <c:pt idx="120">
                  <c:v>16.233000000000001</c:v>
                </c:pt>
                <c:pt idx="121">
                  <c:v>16.266999999999999</c:v>
                </c:pt>
                <c:pt idx="122">
                  <c:v>16.3</c:v>
                </c:pt>
                <c:pt idx="123">
                  <c:v>16.332999999999998</c:v>
                </c:pt>
                <c:pt idx="124">
                  <c:v>16.367000000000001</c:v>
                </c:pt>
                <c:pt idx="125">
                  <c:v>16.399999999999999</c:v>
                </c:pt>
                <c:pt idx="126">
                  <c:v>16.433</c:v>
                </c:pt>
                <c:pt idx="127">
                  <c:v>16.466999999999999</c:v>
                </c:pt>
                <c:pt idx="128">
                  <c:v>16.5</c:v>
                </c:pt>
                <c:pt idx="129">
                  <c:v>16.533000000000001</c:v>
                </c:pt>
                <c:pt idx="130">
                  <c:v>16.567</c:v>
                </c:pt>
                <c:pt idx="131">
                  <c:v>16.600000000000001</c:v>
                </c:pt>
                <c:pt idx="132">
                  <c:v>16.632999999999999</c:v>
                </c:pt>
                <c:pt idx="133">
                  <c:v>16.667000000000002</c:v>
                </c:pt>
                <c:pt idx="134">
                  <c:v>16.7</c:v>
                </c:pt>
                <c:pt idx="135">
                  <c:v>16.733000000000001</c:v>
                </c:pt>
                <c:pt idx="136">
                  <c:v>16.766999999999999</c:v>
                </c:pt>
                <c:pt idx="137">
                  <c:v>16.8</c:v>
                </c:pt>
                <c:pt idx="138">
                  <c:v>16.832999999999998</c:v>
                </c:pt>
                <c:pt idx="139">
                  <c:v>16.867000000000001</c:v>
                </c:pt>
                <c:pt idx="140">
                  <c:v>16.899999999999999</c:v>
                </c:pt>
                <c:pt idx="141">
                  <c:v>16.933</c:v>
                </c:pt>
                <c:pt idx="142">
                  <c:v>16.966999999999999</c:v>
                </c:pt>
                <c:pt idx="143">
                  <c:v>17</c:v>
                </c:pt>
                <c:pt idx="144">
                  <c:v>17.033000000000001</c:v>
                </c:pt>
                <c:pt idx="145">
                  <c:v>17.067</c:v>
                </c:pt>
                <c:pt idx="146">
                  <c:v>17.100000000000001</c:v>
                </c:pt>
                <c:pt idx="147">
                  <c:v>17.132999999999999</c:v>
                </c:pt>
                <c:pt idx="148">
                  <c:v>17.167000000000002</c:v>
                </c:pt>
                <c:pt idx="149">
                  <c:v>17.2</c:v>
                </c:pt>
                <c:pt idx="150">
                  <c:v>17.233000000000001</c:v>
                </c:pt>
                <c:pt idx="151">
                  <c:v>17.266999999999999</c:v>
                </c:pt>
                <c:pt idx="152">
                  <c:v>17.3</c:v>
                </c:pt>
                <c:pt idx="153">
                  <c:v>17.332999999999998</c:v>
                </c:pt>
                <c:pt idx="154">
                  <c:v>17.367000000000001</c:v>
                </c:pt>
                <c:pt idx="155">
                  <c:v>17.399999999999999</c:v>
                </c:pt>
                <c:pt idx="156">
                  <c:v>17.433</c:v>
                </c:pt>
                <c:pt idx="157">
                  <c:v>17.466999999999999</c:v>
                </c:pt>
                <c:pt idx="158">
                  <c:v>17.5</c:v>
                </c:pt>
                <c:pt idx="159">
                  <c:v>17.533000000000001</c:v>
                </c:pt>
                <c:pt idx="160">
                  <c:v>17.567</c:v>
                </c:pt>
                <c:pt idx="161">
                  <c:v>17.600000000000001</c:v>
                </c:pt>
                <c:pt idx="162">
                  <c:v>17.632999999999999</c:v>
                </c:pt>
                <c:pt idx="163">
                  <c:v>17.667000000000002</c:v>
                </c:pt>
                <c:pt idx="164">
                  <c:v>17.7</c:v>
                </c:pt>
                <c:pt idx="165">
                  <c:v>17.733000000000001</c:v>
                </c:pt>
                <c:pt idx="166">
                  <c:v>17.766999999999999</c:v>
                </c:pt>
                <c:pt idx="167">
                  <c:v>17.8</c:v>
                </c:pt>
                <c:pt idx="168">
                  <c:v>17.832999999999998</c:v>
                </c:pt>
                <c:pt idx="169">
                  <c:v>17.867000000000001</c:v>
                </c:pt>
                <c:pt idx="170">
                  <c:v>17.899999999999999</c:v>
                </c:pt>
                <c:pt idx="171">
                  <c:v>17.933</c:v>
                </c:pt>
                <c:pt idx="172">
                  <c:v>17.966999999999999</c:v>
                </c:pt>
                <c:pt idx="173">
                  <c:v>18</c:v>
                </c:pt>
                <c:pt idx="174">
                  <c:v>18.033000000000001</c:v>
                </c:pt>
                <c:pt idx="175">
                  <c:v>18.067</c:v>
                </c:pt>
                <c:pt idx="176">
                  <c:v>18.100000000000001</c:v>
                </c:pt>
                <c:pt idx="177">
                  <c:v>18.132999999999999</c:v>
                </c:pt>
                <c:pt idx="178">
                  <c:v>18.167000000000002</c:v>
                </c:pt>
                <c:pt idx="179">
                  <c:v>18.2</c:v>
                </c:pt>
                <c:pt idx="180">
                  <c:v>18.233000000000001</c:v>
                </c:pt>
                <c:pt idx="181">
                  <c:v>18.266999999999999</c:v>
                </c:pt>
                <c:pt idx="182">
                  <c:v>18.3</c:v>
                </c:pt>
                <c:pt idx="183">
                  <c:v>18.332999999999998</c:v>
                </c:pt>
                <c:pt idx="184">
                  <c:v>18.367000000000001</c:v>
                </c:pt>
                <c:pt idx="185">
                  <c:v>18.399999999999999</c:v>
                </c:pt>
                <c:pt idx="186">
                  <c:v>18.433</c:v>
                </c:pt>
                <c:pt idx="187">
                  <c:v>18.466999999999999</c:v>
                </c:pt>
                <c:pt idx="188">
                  <c:v>18.5</c:v>
                </c:pt>
                <c:pt idx="189">
                  <c:v>18.533000000000001</c:v>
                </c:pt>
                <c:pt idx="190">
                  <c:v>18.567</c:v>
                </c:pt>
                <c:pt idx="191">
                  <c:v>18.600000000000001</c:v>
                </c:pt>
                <c:pt idx="192">
                  <c:v>18.632999999999999</c:v>
                </c:pt>
                <c:pt idx="193">
                  <c:v>18.667000000000002</c:v>
                </c:pt>
                <c:pt idx="194">
                  <c:v>18.7</c:v>
                </c:pt>
                <c:pt idx="195">
                  <c:v>18.733000000000001</c:v>
                </c:pt>
                <c:pt idx="196">
                  <c:v>18.766999999999999</c:v>
                </c:pt>
                <c:pt idx="197">
                  <c:v>18.8</c:v>
                </c:pt>
                <c:pt idx="198">
                  <c:v>18.832999999999998</c:v>
                </c:pt>
                <c:pt idx="199">
                  <c:v>18.867000000000001</c:v>
                </c:pt>
                <c:pt idx="200">
                  <c:v>18.899999999999999</c:v>
                </c:pt>
                <c:pt idx="201">
                  <c:v>18.933</c:v>
                </c:pt>
                <c:pt idx="202">
                  <c:v>18.966999999999999</c:v>
                </c:pt>
                <c:pt idx="203">
                  <c:v>19</c:v>
                </c:pt>
                <c:pt idx="204">
                  <c:v>19.033000000000001</c:v>
                </c:pt>
                <c:pt idx="205">
                  <c:v>19.067</c:v>
                </c:pt>
                <c:pt idx="206">
                  <c:v>19.100000000000001</c:v>
                </c:pt>
                <c:pt idx="207">
                  <c:v>19.132999999999999</c:v>
                </c:pt>
                <c:pt idx="208">
                  <c:v>19.167000000000002</c:v>
                </c:pt>
                <c:pt idx="209">
                  <c:v>19.2</c:v>
                </c:pt>
                <c:pt idx="210">
                  <c:v>19.233000000000001</c:v>
                </c:pt>
                <c:pt idx="211">
                  <c:v>19.266999999999999</c:v>
                </c:pt>
                <c:pt idx="212">
                  <c:v>19.3</c:v>
                </c:pt>
                <c:pt idx="213">
                  <c:v>19.332999999999998</c:v>
                </c:pt>
                <c:pt idx="214">
                  <c:v>19.367000000000001</c:v>
                </c:pt>
                <c:pt idx="215">
                  <c:v>19.399999999999999</c:v>
                </c:pt>
                <c:pt idx="216">
                  <c:v>19.433</c:v>
                </c:pt>
                <c:pt idx="217">
                  <c:v>19.466999999999999</c:v>
                </c:pt>
                <c:pt idx="218">
                  <c:v>19.5</c:v>
                </c:pt>
                <c:pt idx="219">
                  <c:v>19.533000000000001</c:v>
                </c:pt>
                <c:pt idx="220">
                  <c:v>19.567</c:v>
                </c:pt>
                <c:pt idx="221">
                  <c:v>19.600000000000001</c:v>
                </c:pt>
                <c:pt idx="222">
                  <c:v>19.632999999999999</c:v>
                </c:pt>
                <c:pt idx="223">
                  <c:v>19.667000000000002</c:v>
                </c:pt>
                <c:pt idx="224">
                  <c:v>19.7</c:v>
                </c:pt>
                <c:pt idx="225">
                  <c:v>19.733000000000001</c:v>
                </c:pt>
                <c:pt idx="226">
                  <c:v>19.766999999999999</c:v>
                </c:pt>
                <c:pt idx="227">
                  <c:v>19.8</c:v>
                </c:pt>
                <c:pt idx="228">
                  <c:v>19.832999999999998</c:v>
                </c:pt>
                <c:pt idx="229">
                  <c:v>19.867000000000001</c:v>
                </c:pt>
                <c:pt idx="230">
                  <c:v>19.899999999999999</c:v>
                </c:pt>
                <c:pt idx="231">
                  <c:v>19.933</c:v>
                </c:pt>
                <c:pt idx="232">
                  <c:v>19.966999999999999</c:v>
                </c:pt>
                <c:pt idx="233">
                  <c:v>20</c:v>
                </c:pt>
                <c:pt idx="234">
                  <c:v>20.033000000000001</c:v>
                </c:pt>
                <c:pt idx="235">
                  <c:v>20.067</c:v>
                </c:pt>
                <c:pt idx="236">
                  <c:v>20.100000000000001</c:v>
                </c:pt>
                <c:pt idx="237">
                  <c:v>20.132999999999999</c:v>
                </c:pt>
                <c:pt idx="238">
                  <c:v>20.167000000000002</c:v>
                </c:pt>
                <c:pt idx="239">
                  <c:v>20.2</c:v>
                </c:pt>
                <c:pt idx="240">
                  <c:v>20.233000000000001</c:v>
                </c:pt>
                <c:pt idx="241">
                  <c:v>20.266999999999999</c:v>
                </c:pt>
                <c:pt idx="242">
                  <c:v>20.3</c:v>
                </c:pt>
                <c:pt idx="243">
                  <c:v>20.332999999999998</c:v>
                </c:pt>
                <c:pt idx="244">
                  <c:v>20.367000000000001</c:v>
                </c:pt>
                <c:pt idx="245">
                  <c:v>20.399999999999999</c:v>
                </c:pt>
                <c:pt idx="246">
                  <c:v>20.433</c:v>
                </c:pt>
                <c:pt idx="247">
                  <c:v>20.466999999999999</c:v>
                </c:pt>
                <c:pt idx="248">
                  <c:v>20.5</c:v>
                </c:pt>
                <c:pt idx="249">
                  <c:v>20.533000000000001</c:v>
                </c:pt>
                <c:pt idx="250">
                  <c:v>20.567</c:v>
                </c:pt>
                <c:pt idx="251">
                  <c:v>20.6</c:v>
                </c:pt>
                <c:pt idx="252">
                  <c:v>20.632999999999999</c:v>
                </c:pt>
                <c:pt idx="253">
                  <c:v>20.667000000000002</c:v>
                </c:pt>
                <c:pt idx="254">
                  <c:v>20.7</c:v>
                </c:pt>
                <c:pt idx="255">
                  <c:v>20.733000000000001</c:v>
                </c:pt>
                <c:pt idx="256">
                  <c:v>20.766999999999999</c:v>
                </c:pt>
                <c:pt idx="257">
                  <c:v>20.8</c:v>
                </c:pt>
                <c:pt idx="258">
                  <c:v>20.832999999999998</c:v>
                </c:pt>
                <c:pt idx="259">
                  <c:v>20.867000000000001</c:v>
                </c:pt>
                <c:pt idx="260">
                  <c:v>20.9</c:v>
                </c:pt>
                <c:pt idx="261">
                  <c:v>20.933</c:v>
                </c:pt>
                <c:pt idx="262">
                  <c:v>20.966999999999999</c:v>
                </c:pt>
                <c:pt idx="263">
                  <c:v>21</c:v>
                </c:pt>
                <c:pt idx="264">
                  <c:v>21.033000000000001</c:v>
                </c:pt>
                <c:pt idx="265">
                  <c:v>21.067</c:v>
                </c:pt>
                <c:pt idx="266">
                  <c:v>21.1</c:v>
                </c:pt>
                <c:pt idx="267">
                  <c:v>21.132999999999999</c:v>
                </c:pt>
                <c:pt idx="268">
                  <c:v>21.167000000000002</c:v>
                </c:pt>
                <c:pt idx="269">
                  <c:v>21.2</c:v>
                </c:pt>
                <c:pt idx="270">
                  <c:v>21.233000000000001</c:v>
                </c:pt>
                <c:pt idx="271">
                  <c:v>21.266999999999999</c:v>
                </c:pt>
                <c:pt idx="272">
                  <c:v>21.3</c:v>
                </c:pt>
                <c:pt idx="273">
                  <c:v>21.332999999999998</c:v>
                </c:pt>
                <c:pt idx="274">
                  <c:v>21.367000000000001</c:v>
                </c:pt>
                <c:pt idx="275">
                  <c:v>21.4</c:v>
                </c:pt>
                <c:pt idx="276">
                  <c:v>21.433</c:v>
                </c:pt>
                <c:pt idx="277">
                  <c:v>21.466999999999999</c:v>
                </c:pt>
                <c:pt idx="278">
                  <c:v>21.5</c:v>
                </c:pt>
                <c:pt idx="279">
                  <c:v>21.533000000000001</c:v>
                </c:pt>
                <c:pt idx="280">
                  <c:v>21.567</c:v>
                </c:pt>
                <c:pt idx="281">
                  <c:v>21.6</c:v>
                </c:pt>
                <c:pt idx="282">
                  <c:v>21.632999999999999</c:v>
                </c:pt>
                <c:pt idx="283">
                  <c:v>21.667000000000002</c:v>
                </c:pt>
                <c:pt idx="284">
                  <c:v>21.7</c:v>
                </c:pt>
                <c:pt idx="285">
                  <c:v>21.733000000000001</c:v>
                </c:pt>
                <c:pt idx="286">
                  <c:v>21.766999999999999</c:v>
                </c:pt>
                <c:pt idx="287">
                  <c:v>21.8</c:v>
                </c:pt>
                <c:pt idx="288">
                  <c:v>21.832999999999998</c:v>
                </c:pt>
                <c:pt idx="289">
                  <c:v>21.867000000000001</c:v>
                </c:pt>
                <c:pt idx="290">
                  <c:v>21.9</c:v>
                </c:pt>
                <c:pt idx="291">
                  <c:v>21.933</c:v>
                </c:pt>
                <c:pt idx="292">
                  <c:v>21.966999999999999</c:v>
                </c:pt>
                <c:pt idx="293">
                  <c:v>22</c:v>
                </c:pt>
                <c:pt idx="294">
                  <c:v>22.033000000000001</c:v>
                </c:pt>
                <c:pt idx="295">
                  <c:v>22.067</c:v>
                </c:pt>
                <c:pt idx="296">
                  <c:v>22.1</c:v>
                </c:pt>
                <c:pt idx="297">
                  <c:v>22.132999999999999</c:v>
                </c:pt>
                <c:pt idx="298">
                  <c:v>22.167000000000002</c:v>
                </c:pt>
                <c:pt idx="299">
                  <c:v>22.2</c:v>
                </c:pt>
                <c:pt idx="300">
                  <c:v>22.233000000000001</c:v>
                </c:pt>
                <c:pt idx="301">
                  <c:v>22.266999999999999</c:v>
                </c:pt>
                <c:pt idx="302">
                  <c:v>22.3</c:v>
                </c:pt>
                <c:pt idx="303">
                  <c:v>22.332999999999998</c:v>
                </c:pt>
                <c:pt idx="304">
                  <c:v>22.367000000000001</c:v>
                </c:pt>
                <c:pt idx="305">
                  <c:v>22.4</c:v>
                </c:pt>
                <c:pt idx="306">
                  <c:v>22.433</c:v>
                </c:pt>
                <c:pt idx="307">
                  <c:v>22.466999999999999</c:v>
                </c:pt>
                <c:pt idx="308">
                  <c:v>22.5</c:v>
                </c:pt>
                <c:pt idx="309">
                  <c:v>22.533000000000001</c:v>
                </c:pt>
                <c:pt idx="310">
                  <c:v>22.567</c:v>
                </c:pt>
                <c:pt idx="311">
                  <c:v>22.6</c:v>
                </c:pt>
                <c:pt idx="312">
                  <c:v>22.632999999999999</c:v>
                </c:pt>
                <c:pt idx="313">
                  <c:v>22.667000000000002</c:v>
                </c:pt>
                <c:pt idx="314">
                  <c:v>22.7</c:v>
                </c:pt>
                <c:pt idx="315">
                  <c:v>22.733000000000001</c:v>
                </c:pt>
                <c:pt idx="316">
                  <c:v>22.766999999999999</c:v>
                </c:pt>
                <c:pt idx="317">
                  <c:v>22.8</c:v>
                </c:pt>
                <c:pt idx="318">
                  <c:v>22.832999999999998</c:v>
                </c:pt>
                <c:pt idx="319">
                  <c:v>22.867000000000001</c:v>
                </c:pt>
                <c:pt idx="320">
                  <c:v>22.9</c:v>
                </c:pt>
                <c:pt idx="321">
                  <c:v>22.933</c:v>
                </c:pt>
                <c:pt idx="322">
                  <c:v>22.966999999999999</c:v>
                </c:pt>
                <c:pt idx="323">
                  <c:v>23</c:v>
                </c:pt>
                <c:pt idx="324">
                  <c:v>23.033000000000001</c:v>
                </c:pt>
                <c:pt idx="325">
                  <c:v>23.067</c:v>
                </c:pt>
                <c:pt idx="326">
                  <c:v>23.1</c:v>
                </c:pt>
                <c:pt idx="327">
                  <c:v>23.132999999999999</c:v>
                </c:pt>
                <c:pt idx="328">
                  <c:v>23.167000000000002</c:v>
                </c:pt>
                <c:pt idx="329">
                  <c:v>23.2</c:v>
                </c:pt>
                <c:pt idx="330">
                  <c:v>23.233000000000001</c:v>
                </c:pt>
                <c:pt idx="331">
                  <c:v>23.266999999999999</c:v>
                </c:pt>
                <c:pt idx="332">
                  <c:v>23.3</c:v>
                </c:pt>
                <c:pt idx="333">
                  <c:v>23.332999999999998</c:v>
                </c:pt>
                <c:pt idx="334">
                  <c:v>23.367000000000001</c:v>
                </c:pt>
                <c:pt idx="335">
                  <c:v>23.4</c:v>
                </c:pt>
                <c:pt idx="336">
                  <c:v>23.433</c:v>
                </c:pt>
                <c:pt idx="337">
                  <c:v>23.466999999999999</c:v>
                </c:pt>
                <c:pt idx="338">
                  <c:v>23.5</c:v>
                </c:pt>
                <c:pt idx="339">
                  <c:v>23.533000000000001</c:v>
                </c:pt>
                <c:pt idx="340">
                  <c:v>23.567</c:v>
                </c:pt>
                <c:pt idx="341">
                  <c:v>23.6</c:v>
                </c:pt>
                <c:pt idx="342">
                  <c:v>23.632999999999999</c:v>
                </c:pt>
                <c:pt idx="343">
                  <c:v>23.667000000000002</c:v>
                </c:pt>
                <c:pt idx="344">
                  <c:v>23.7</c:v>
                </c:pt>
                <c:pt idx="345">
                  <c:v>23.733000000000001</c:v>
                </c:pt>
                <c:pt idx="346">
                  <c:v>23.766999999999999</c:v>
                </c:pt>
                <c:pt idx="347">
                  <c:v>23.8</c:v>
                </c:pt>
                <c:pt idx="348">
                  <c:v>23.832999999999998</c:v>
                </c:pt>
                <c:pt idx="349">
                  <c:v>23.867000000000001</c:v>
                </c:pt>
                <c:pt idx="350">
                  <c:v>23.9</c:v>
                </c:pt>
                <c:pt idx="351">
                  <c:v>23.933</c:v>
                </c:pt>
                <c:pt idx="352">
                  <c:v>23.966999999999999</c:v>
                </c:pt>
                <c:pt idx="353">
                  <c:v>24</c:v>
                </c:pt>
                <c:pt idx="354">
                  <c:v>24.033000000000001</c:v>
                </c:pt>
                <c:pt idx="355">
                  <c:v>24.067</c:v>
                </c:pt>
                <c:pt idx="356">
                  <c:v>24.1</c:v>
                </c:pt>
                <c:pt idx="357">
                  <c:v>24.132999999999999</c:v>
                </c:pt>
                <c:pt idx="358">
                  <c:v>24.167000000000002</c:v>
                </c:pt>
                <c:pt idx="359">
                  <c:v>24.2</c:v>
                </c:pt>
                <c:pt idx="360">
                  <c:v>24.233000000000001</c:v>
                </c:pt>
                <c:pt idx="361">
                  <c:v>24.266999999999999</c:v>
                </c:pt>
                <c:pt idx="362">
                  <c:v>24.3</c:v>
                </c:pt>
                <c:pt idx="363">
                  <c:v>24.332999999999998</c:v>
                </c:pt>
                <c:pt idx="364">
                  <c:v>24.367000000000001</c:v>
                </c:pt>
                <c:pt idx="365">
                  <c:v>24.4</c:v>
                </c:pt>
                <c:pt idx="366">
                  <c:v>24.433</c:v>
                </c:pt>
                <c:pt idx="367">
                  <c:v>24.466999999999999</c:v>
                </c:pt>
                <c:pt idx="368">
                  <c:v>24.5</c:v>
                </c:pt>
                <c:pt idx="369">
                  <c:v>24.533000000000001</c:v>
                </c:pt>
                <c:pt idx="370">
                  <c:v>24.567</c:v>
                </c:pt>
                <c:pt idx="371">
                  <c:v>24.6</c:v>
                </c:pt>
                <c:pt idx="372">
                  <c:v>24.632999999999999</c:v>
                </c:pt>
                <c:pt idx="373">
                  <c:v>24.667000000000002</c:v>
                </c:pt>
                <c:pt idx="374">
                  <c:v>24.7</c:v>
                </c:pt>
                <c:pt idx="375">
                  <c:v>24.733000000000001</c:v>
                </c:pt>
                <c:pt idx="376">
                  <c:v>24.766999999999999</c:v>
                </c:pt>
                <c:pt idx="377">
                  <c:v>24.8</c:v>
                </c:pt>
                <c:pt idx="378">
                  <c:v>24.832999999999998</c:v>
                </c:pt>
                <c:pt idx="379">
                  <c:v>24.867000000000001</c:v>
                </c:pt>
                <c:pt idx="380">
                  <c:v>24.9</c:v>
                </c:pt>
                <c:pt idx="381">
                  <c:v>24.933</c:v>
                </c:pt>
                <c:pt idx="382">
                  <c:v>24.966999999999999</c:v>
                </c:pt>
                <c:pt idx="383">
                  <c:v>25</c:v>
                </c:pt>
                <c:pt idx="384">
                  <c:v>25.033000000000001</c:v>
                </c:pt>
                <c:pt idx="385">
                  <c:v>25.067</c:v>
                </c:pt>
                <c:pt idx="386">
                  <c:v>25.1</c:v>
                </c:pt>
                <c:pt idx="387">
                  <c:v>25.132999999999999</c:v>
                </c:pt>
                <c:pt idx="388">
                  <c:v>25.167000000000002</c:v>
                </c:pt>
                <c:pt idx="389">
                  <c:v>25.2</c:v>
                </c:pt>
                <c:pt idx="390">
                  <c:v>25.233000000000001</c:v>
                </c:pt>
                <c:pt idx="391">
                  <c:v>25.266999999999999</c:v>
                </c:pt>
                <c:pt idx="392">
                  <c:v>25.3</c:v>
                </c:pt>
                <c:pt idx="393">
                  <c:v>25.332999999999998</c:v>
                </c:pt>
                <c:pt idx="394">
                  <c:v>25.367000000000001</c:v>
                </c:pt>
                <c:pt idx="395">
                  <c:v>25.4</c:v>
                </c:pt>
                <c:pt idx="396">
                  <c:v>25.433</c:v>
                </c:pt>
                <c:pt idx="397">
                  <c:v>25.466999999999999</c:v>
                </c:pt>
                <c:pt idx="398">
                  <c:v>25.5</c:v>
                </c:pt>
                <c:pt idx="399">
                  <c:v>25.533000000000001</c:v>
                </c:pt>
                <c:pt idx="400">
                  <c:v>25.567</c:v>
                </c:pt>
                <c:pt idx="401">
                  <c:v>25.6</c:v>
                </c:pt>
                <c:pt idx="402">
                  <c:v>25.632999999999999</c:v>
                </c:pt>
                <c:pt idx="403">
                  <c:v>25.667000000000002</c:v>
                </c:pt>
                <c:pt idx="404">
                  <c:v>25.7</c:v>
                </c:pt>
                <c:pt idx="405">
                  <c:v>25.733000000000001</c:v>
                </c:pt>
                <c:pt idx="406">
                  <c:v>25.766999999999999</c:v>
                </c:pt>
                <c:pt idx="407">
                  <c:v>25.8</c:v>
                </c:pt>
                <c:pt idx="408">
                  <c:v>25.832999999999998</c:v>
                </c:pt>
                <c:pt idx="409">
                  <c:v>25.867000000000001</c:v>
                </c:pt>
                <c:pt idx="410">
                  <c:v>25.9</c:v>
                </c:pt>
                <c:pt idx="411">
                  <c:v>25.933</c:v>
                </c:pt>
                <c:pt idx="412">
                  <c:v>25.966999999999999</c:v>
                </c:pt>
                <c:pt idx="413">
                  <c:v>26</c:v>
                </c:pt>
                <c:pt idx="414">
                  <c:v>26.033000000000001</c:v>
                </c:pt>
                <c:pt idx="415">
                  <c:v>26.067</c:v>
                </c:pt>
                <c:pt idx="416">
                  <c:v>26.1</c:v>
                </c:pt>
                <c:pt idx="417">
                  <c:v>26.132999999999999</c:v>
                </c:pt>
                <c:pt idx="418">
                  <c:v>26.167000000000002</c:v>
                </c:pt>
                <c:pt idx="419">
                  <c:v>26.2</c:v>
                </c:pt>
                <c:pt idx="420">
                  <c:v>26.233000000000001</c:v>
                </c:pt>
                <c:pt idx="421">
                  <c:v>26.266999999999999</c:v>
                </c:pt>
                <c:pt idx="422">
                  <c:v>26.3</c:v>
                </c:pt>
                <c:pt idx="423">
                  <c:v>26.332999999999998</c:v>
                </c:pt>
                <c:pt idx="424">
                  <c:v>26.367000000000001</c:v>
                </c:pt>
                <c:pt idx="425">
                  <c:v>26.4</c:v>
                </c:pt>
                <c:pt idx="426">
                  <c:v>26.433</c:v>
                </c:pt>
                <c:pt idx="427">
                  <c:v>26.466999999999999</c:v>
                </c:pt>
                <c:pt idx="428">
                  <c:v>26.5</c:v>
                </c:pt>
                <c:pt idx="429">
                  <c:v>26.533000000000001</c:v>
                </c:pt>
                <c:pt idx="430">
                  <c:v>26.567</c:v>
                </c:pt>
                <c:pt idx="431">
                  <c:v>26.6</c:v>
                </c:pt>
                <c:pt idx="432">
                  <c:v>26.632999999999999</c:v>
                </c:pt>
                <c:pt idx="433">
                  <c:v>26.667000000000002</c:v>
                </c:pt>
                <c:pt idx="434">
                  <c:v>26.7</c:v>
                </c:pt>
                <c:pt idx="435">
                  <c:v>26.733000000000001</c:v>
                </c:pt>
                <c:pt idx="436">
                  <c:v>26.766999999999999</c:v>
                </c:pt>
                <c:pt idx="437">
                  <c:v>26.8</c:v>
                </c:pt>
                <c:pt idx="438">
                  <c:v>26.832999999999998</c:v>
                </c:pt>
                <c:pt idx="439">
                  <c:v>26.867000000000001</c:v>
                </c:pt>
                <c:pt idx="440">
                  <c:v>26.9</c:v>
                </c:pt>
                <c:pt idx="441">
                  <c:v>26.933</c:v>
                </c:pt>
                <c:pt idx="442">
                  <c:v>26.966999999999999</c:v>
                </c:pt>
                <c:pt idx="443">
                  <c:v>27</c:v>
                </c:pt>
                <c:pt idx="444">
                  <c:v>27.033000000000001</c:v>
                </c:pt>
                <c:pt idx="445">
                  <c:v>27.067</c:v>
                </c:pt>
                <c:pt idx="446">
                  <c:v>27.1</c:v>
                </c:pt>
                <c:pt idx="447">
                  <c:v>27.132999999999999</c:v>
                </c:pt>
                <c:pt idx="448">
                  <c:v>27.167000000000002</c:v>
                </c:pt>
                <c:pt idx="449">
                  <c:v>27.2</c:v>
                </c:pt>
                <c:pt idx="450">
                  <c:v>27.233000000000001</c:v>
                </c:pt>
                <c:pt idx="451">
                  <c:v>27.266999999999999</c:v>
                </c:pt>
                <c:pt idx="452">
                  <c:v>27.3</c:v>
                </c:pt>
                <c:pt idx="453">
                  <c:v>27.332999999999998</c:v>
                </c:pt>
                <c:pt idx="454">
                  <c:v>27.367000000000001</c:v>
                </c:pt>
                <c:pt idx="455">
                  <c:v>27.4</c:v>
                </c:pt>
                <c:pt idx="456">
                  <c:v>27.433</c:v>
                </c:pt>
                <c:pt idx="457">
                  <c:v>27.466999999999999</c:v>
                </c:pt>
                <c:pt idx="458">
                  <c:v>27.5</c:v>
                </c:pt>
                <c:pt idx="459">
                  <c:v>27.533000000000001</c:v>
                </c:pt>
                <c:pt idx="460">
                  <c:v>27.567</c:v>
                </c:pt>
                <c:pt idx="461">
                  <c:v>27.6</c:v>
                </c:pt>
                <c:pt idx="462">
                  <c:v>27.632999999999999</c:v>
                </c:pt>
                <c:pt idx="463">
                  <c:v>27.667000000000002</c:v>
                </c:pt>
                <c:pt idx="464">
                  <c:v>27.7</c:v>
                </c:pt>
                <c:pt idx="465">
                  <c:v>27.733000000000001</c:v>
                </c:pt>
                <c:pt idx="466">
                  <c:v>27.766999999999999</c:v>
                </c:pt>
                <c:pt idx="467">
                  <c:v>27.8</c:v>
                </c:pt>
                <c:pt idx="468">
                  <c:v>27.832999999999998</c:v>
                </c:pt>
                <c:pt idx="469">
                  <c:v>27.867000000000001</c:v>
                </c:pt>
                <c:pt idx="470">
                  <c:v>27.9</c:v>
                </c:pt>
                <c:pt idx="471">
                  <c:v>27.933</c:v>
                </c:pt>
                <c:pt idx="472">
                  <c:v>27.966999999999999</c:v>
                </c:pt>
                <c:pt idx="473">
                  <c:v>28</c:v>
                </c:pt>
                <c:pt idx="474">
                  <c:v>28.033000000000001</c:v>
                </c:pt>
                <c:pt idx="475">
                  <c:v>28.067</c:v>
                </c:pt>
                <c:pt idx="476">
                  <c:v>28.1</c:v>
                </c:pt>
                <c:pt idx="477">
                  <c:v>28.132999999999999</c:v>
                </c:pt>
                <c:pt idx="478">
                  <c:v>28.167000000000002</c:v>
                </c:pt>
                <c:pt idx="479">
                  <c:v>28.2</c:v>
                </c:pt>
                <c:pt idx="480">
                  <c:v>28.233000000000001</c:v>
                </c:pt>
                <c:pt idx="481">
                  <c:v>28.266999999999999</c:v>
                </c:pt>
                <c:pt idx="482">
                  <c:v>28.3</c:v>
                </c:pt>
                <c:pt idx="483">
                  <c:v>28.332999999999998</c:v>
                </c:pt>
                <c:pt idx="484">
                  <c:v>28.367000000000001</c:v>
                </c:pt>
                <c:pt idx="485">
                  <c:v>28.4</c:v>
                </c:pt>
                <c:pt idx="486">
                  <c:v>28.433</c:v>
                </c:pt>
                <c:pt idx="487">
                  <c:v>28.466999999999999</c:v>
                </c:pt>
                <c:pt idx="488">
                  <c:v>28.5</c:v>
                </c:pt>
                <c:pt idx="489">
                  <c:v>28.533000000000001</c:v>
                </c:pt>
                <c:pt idx="490">
                  <c:v>28.567</c:v>
                </c:pt>
                <c:pt idx="491">
                  <c:v>28.6</c:v>
                </c:pt>
                <c:pt idx="492">
                  <c:v>28.632999999999999</c:v>
                </c:pt>
                <c:pt idx="493">
                  <c:v>28.667000000000002</c:v>
                </c:pt>
                <c:pt idx="494">
                  <c:v>28.7</c:v>
                </c:pt>
                <c:pt idx="495">
                  <c:v>28.733000000000001</c:v>
                </c:pt>
                <c:pt idx="496">
                  <c:v>28.766999999999999</c:v>
                </c:pt>
                <c:pt idx="497">
                  <c:v>28.8</c:v>
                </c:pt>
                <c:pt idx="498">
                  <c:v>28.832999999999998</c:v>
                </c:pt>
                <c:pt idx="499">
                  <c:v>28.867000000000001</c:v>
                </c:pt>
                <c:pt idx="500">
                  <c:v>28.9</c:v>
                </c:pt>
                <c:pt idx="501">
                  <c:v>28.933</c:v>
                </c:pt>
                <c:pt idx="502">
                  <c:v>28.966999999999999</c:v>
                </c:pt>
                <c:pt idx="503">
                  <c:v>29</c:v>
                </c:pt>
                <c:pt idx="504">
                  <c:v>29.033000000000001</c:v>
                </c:pt>
                <c:pt idx="505">
                  <c:v>29.067</c:v>
                </c:pt>
                <c:pt idx="506">
                  <c:v>29.1</c:v>
                </c:pt>
                <c:pt idx="507">
                  <c:v>29.132999999999999</c:v>
                </c:pt>
                <c:pt idx="508">
                  <c:v>29.167000000000002</c:v>
                </c:pt>
                <c:pt idx="509">
                  <c:v>29.2</c:v>
                </c:pt>
                <c:pt idx="510">
                  <c:v>29.233000000000001</c:v>
                </c:pt>
                <c:pt idx="511">
                  <c:v>29.266999999999999</c:v>
                </c:pt>
                <c:pt idx="512">
                  <c:v>29.3</c:v>
                </c:pt>
                <c:pt idx="513">
                  <c:v>29.332999999999998</c:v>
                </c:pt>
                <c:pt idx="514">
                  <c:v>29.367000000000001</c:v>
                </c:pt>
                <c:pt idx="515">
                  <c:v>29.4</c:v>
                </c:pt>
                <c:pt idx="516">
                  <c:v>29.433</c:v>
                </c:pt>
                <c:pt idx="517">
                  <c:v>29.466999999999999</c:v>
                </c:pt>
                <c:pt idx="518">
                  <c:v>29.5</c:v>
                </c:pt>
                <c:pt idx="519">
                  <c:v>29.533000000000001</c:v>
                </c:pt>
                <c:pt idx="520">
                  <c:v>29.567</c:v>
                </c:pt>
                <c:pt idx="521">
                  <c:v>29.6</c:v>
                </c:pt>
                <c:pt idx="522">
                  <c:v>29.632999999999999</c:v>
                </c:pt>
                <c:pt idx="523">
                  <c:v>29.667000000000002</c:v>
                </c:pt>
                <c:pt idx="524">
                  <c:v>29.7</c:v>
                </c:pt>
                <c:pt idx="525">
                  <c:v>29.733000000000001</c:v>
                </c:pt>
                <c:pt idx="526">
                  <c:v>29.766999999999999</c:v>
                </c:pt>
                <c:pt idx="527">
                  <c:v>29.8</c:v>
                </c:pt>
                <c:pt idx="528">
                  <c:v>29.832999999999998</c:v>
                </c:pt>
                <c:pt idx="529">
                  <c:v>29.867000000000001</c:v>
                </c:pt>
                <c:pt idx="530">
                  <c:v>29.9</c:v>
                </c:pt>
                <c:pt idx="531">
                  <c:v>29.933</c:v>
                </c:pt>
                <c:pt idx="532">
                  <c:v>29.966999999999999</c:v>
                </c:pt>
                <c:pt idx="533">
                  <c:v>30</c:v>
                </c:pt>
                <c:pt idx="534">
                  <c:v>30.033000000000001</c:v>
                </c:pt>
                <c:pt idx="535">
                  <c:v>30.067</c:v>
                </c:pt>
                <c:pt idx="536">
                  <c:v>30.1</c:v>
                </c:pt>
                <c:pt idx="537">
                  <c:v>30.132999999999999</c:v>
                </c:pt>
                <c:pt idx="538">
                  <c:v>30.167000000000002</c:v>
                </c:pt>
                <c:pt idx="539">
                  <c:v>30.2</c:v>
                </c:pt>
                <c:pt idx="540">
                  <c:v>30.233000000000001</c:v>
                </c:pt>
                <c:pt idx="541">
                  <c:v>30.266999999999999</c:v>
                </c:pt>
                <c:pt idx="542">
                  <c:v>30.3</c:v>
                </c:pt>
                <c:pt idx="543">
                  <c:v>30.332999999999998</c:v>
                </c:pt>
                <c:pt idx="544">
                  <c:v>30.367000000000001</c:v>
                </c:pt>
                <c:pt idx="545">
                  <c:v>30.4</c:v>
                </c:pt>
                <c:pt idx="546">
                  <c:v>30.433</c:v>
                </c:pt>
                <c:pt idx="547">
                  <c:v>30.466999999999999</c:v>
                </c:pt>
                <c:pt idx="548">
                  <c:v>30.5</c:v>
                </c:pt>
                <c:pt idx="549">
                  <c:v>30.533000000000001</c:v>
                </c:pt>
                <c:pt idx="550">
                  <c:v>30.567</c:v>
                </c:pt>
                <c:pt idx="551">
                  <c:v>30.6</c:v>
                </c:pt>
                <c:pt idx="552">
                  <c:v>30.632999999999999</c:v>
                </c:pt>
                <c:pt idx="553">
                  <c:v>30.667000000000002</c:v>
                </c:pt>
                <c:pt idx="554">
                  <c:v>30.7</c:v>
                </c:pt>
                <c:pt idx="555">
                  <c:v>30.733000000000001</c:v>
                </c:pt>
                <c:pt idx="556">
                  <c:v>30.766999999999999</c:v>
                </c:pt>
                <c:pt idx="557">
                  <c:v>30.8</c:v>
                </c:pt>
                <c:pt idx="558">
                  <c:v>30.832999999999998</c:v>
                </c:pt>
                <c:pt idx="559">
                  <c:v>30.867000000000001</c:v>
                </c:pt>
                <c:pt idx="560">
                  <c:v>30.9</c:v>
                </c:pt>
                <c:pt idx="561">
                  <c:v>30.933</c:v>
                </c:pt>
                <c:pt idx="562">
                  <c:v>30.966999999999999</c:v>
                </c:pt>
                <c:pt idx="563">
                  <c:v>31</c:v>
                </c:pt>
                <c:pt idx="564">
                  <c:v>31.033000000000001</c:v>
                </c:pt>
                <c:pt idx="565">
                  <c:v>31.067</c:v>
                </c:pt>
                <c:pt idx="566">
                  <c:v>31.1</c:v>
                </c:pt>
                <c:pt idx="567">
                  <c:v>31.132999999999999</c:v>
                </c:pt>
                <c:pt idx="568">
                  <c:v>31.167000000000002</c:v>
                </c:pt>
                <c:pt idx="569">
                  <c:v>31.2</c:v>
                </c:pt>
                <c:pt idx="570">
                  <c:v>31.233000000000001</c:v>
                </c:pt>
                <c:pt idx="571">
                  <c:v>31.266999999999999</c:v>
                </c:pt>
                <c:pt idx="572">
                  <c:v>31.3</c:v>
                </c:pt>
                <c:pt idx="573">
                  <c:v>31.332999999999998</c:v>
                </c:pt>
                <c:pt idx="574">
                  <c:v>31.367000000000001</c:v>
                </c:pt>
                <c:pt idx="575">
                  <c:v>31.4</c:v>
                </c:pt>
                <c:pt idx="576">
                  <c:v>31.433</c:v>
                </c:pt>
                <c:pt idx="577">
                  <c:v>31.466999999999999</c:v>
                </c:pt>
                <c:pt idx="578">
                  <c:v>31.5</c:v>
                </c:pt>
                <c:pt idx="579">
                  <c:v>31.533000000000001</c:v>
                </c:pt>
                <c:pt idx="580">
                  <c:v>31.567</c:v>
                </c:pt>
                <c:pt idx="581">
                  <c:v>31.6</c:v>
                </c:pt>
                <c:pt idx="582">
                  <c:v>31.632999999999999</c:v>
                </c:pt>
                <c:pt idx="583">
                  <c:v>31.667000000000002</c:v>
                </c:pt>
                <c:pt idx="584">
                  <c:v>31.7</c:v>
                </c:pt>
                <c:pt idx="585">
                  <c:v>31.733000000000001</c:v>
                </c:pt>
                <c:pt idx="586">
                  <c:v>31.766999999999999</c:v>
                </c:pt>
                <c:pt idx="587">
                  <c:v>31.8</c:v>
                </c:pt>
                <c:pt idx="588">
                  <c:v>31.832999999999998</c:v>
                </c:pt>
                <c:pt idx="589">
                  <c:v>31.867000000000001</c:v>
                </c:pt>
                <c:pt idx="590">
                  <c:v>31.9</c:v>
                </c:pt>
                <c:pt idx="591">
                  <c:v>31.933</c:v>
                </c:pt>
                <c:pt idx="592">
                  <c:v>31.966999999999999</c:v>
                </c:pt>
                <c:pt idx="593">
                  <c:v>32</c:v>
                </c:pt>
                <c:pt idx="594">
                  <c:v>32.033000000000001</c:v>
                </c:pt>
                <c:pt idx="595">
                  <c:v>32.067</c:v>
                </c:pt>
                <c:pt idx="596">
                  <c:v>32.1</c:v>
                </c:pt>
                <c:pt idx="597">
                  <c:v>32.133000000000003</c:v>
                </c:pt>
                <c:pt idx="598">
                  <c:v>32.167000000000002</c:v>
                </c:pt>
                <c:pt idx="599">
                  <c:v>32.200000000000003</c:v>
                </c:pt>
                <c:pt idx="600">
                  <c:v>32.232999999999997</c:v>
                </c:pt>
                <c:pt idx="601">
                  <c:v>32.267000000000003</c:v>
                </c:pt>
                <c:pt idx="602">
                  <c:v>32.299999999999997</c:v>
                </c:pt>
                <c:pt idx="603">
                  <c:v>32.332999999999998</c:v>
                </c:pt>
                <c:pt idx="604">
                  <c:v>32.366999999999997</c:v>
                </c:pt>
                <c:pt idx="605">
                  <c:v>32.4</c:v>
                </c:pt>
                <c:pt idx="606">
                  <c:v>32.433</c:v>
                </c:pt>
                <c:pt idx="607">
                  <c:v>32.466999999999999</c:v>
                </c:pt>
                <c:pt idx="608">
                  <c:v>32.5</c:v>
                </c:pt>
                <c:pt idx="609">
                  <c:v>32.533000000000001</c:v>
                </c:pt>
                <c:pt idx="610">
                  <c:v>32.567</c:v>
                </c:pt>
                <c:pt idx="611">
                  <c:v>32.6</c:v>
                </c:pt>
                <c:pt idx="612">
                  <c:v>32.633000000000003</c:v>
                </c:pt>
                <c:pt idx="613">
                  <c:v>32.667000000000002</c:v>
                </c:pt>
                <c:pt idx="614">
                  <c:v>32.700000000000003</c:v>
                </c:pt>
                <c:pt idx="615">
                  <c:v>32.732999999999997</c:v>
                </c:pt>
                <c:pt idx="616">
                  <c:v>32.767000000000003</c:v>
                </c:pt>
                <c:pt idx="617">
                  <c:v>32.799999999999997</c:v>
                </c:pt>
                <c:pt idx="618">
                  <c:v>32.832999999999998</c:v>
                </c:pt>
                <c:pt idx="619">
                  <c:v>32.866999999999997</c:v>
                </c:pt>
                <c:pt idx="620">
                  <c:v>32.9</c:v>
                </c:pt>
                <c:pt idx="621">
                  <c:v>32.933</c:v>
                </c:pt>
                <c:pt idx="622">
                  <c:v>32.966999999999999</c:v>
                </c:pt>
                <c:pt idx="623">
                  <c:v>33</c:v>
                </c:pt>
                <c:pt idx="624">
                  <c:v>33.033000000000001</c:v>
                </c:pt>
                <c:pt idx="625">
                  <c:v>33.067</c:v>
                </c:pt>
                <c:pt idx="626">
                  <c:v>33.1</c:v>
                </c:pt>
                <c:pt idx="627">
                  <c:v>33.133000000000003</c:v>
                </c:pt>
                <c:pt idx="628">
                  <c:v>33.167000000000002</c:v>
                </c:pt>
                <c:pt idx="629">
                  <c:v>33.200000000000003</c:v>
                </c:pt>
                <c:pt idx="630">
                  <c:v>33.232999999999997</c:v>
                </c:pt>
                <c:pt idx="631">
                  <c:v>33.267000000000003</c:v>
                </c:pt>
                <c:pt idx="632">
                  <c:v>33.299999999999997</c:v>
                </c:pt>
                <c:pt idx="633">
                  <c:v>33.332999999999998</c:v>
                </c:pt>
                <c:pt idx="634">
                  <c:v>33.366999999999997</c:v>
                </c:pt>
                <c:pt idx="635">
                  <c:v>33.4</c:v>
                </c:pt>
                <c:pt idx="636">
                  <c:v>33.433</c:v>
                </c:pt>
                <c:pt idx="637">
                  <c:v>33.466999999999999</c:v>
                </c:pt>
                <c:pt idx="638">
                  <c:v>33.5</c:v>
                </c:pt>
                <c:pt idx="639">
                  <c:v>33.533000000000001</c:v>
                </c:pt>
                <c:pt idx="640">
                  <c:v>33.567</c:v>
                </c:pt>
                <c:pt idx="641">
                  <c:v>33.6</c:v>
                </c:pt>
                <c:pt idx="642">
                  <c:v>33.633000000000003</c:v>
                </c:pt>
                <c:pt idx="643">
                  <c:v>33.667000000000002</c:v>
                </c:pt>
                <c:pt idx="644">
                  <c:v>33.700000000000003</c:v>
                </c:pt>
                <c:pt idx="645">
                  <c:v>33.732999999999997</c:v>
                </c:pt>
                <c:pt idx="646">
                  <c:v>33.767000000000003</c:v>
                </c:pt>
                <c:pt idx="647">
                  <c:v>33.799999999999997</c:v>
                </c:pt>
                <c:pt idx="648">
                  <c:v>33.832999999999998</c:v>
                </c:pt>
                <c:pt idx="649">
                  <c:v>33.866999999999997</c:v>
                </c:pt>
                <c:pt idx="650">
                  <c:v>33.9</c:v>
                </c:pt>
                <c:pt idx="651">
                  <c:v>33.933</c:v>
                </c:pt>
                <c:pt idx="652">
                  <c:v>33.966999999999999</c:v>
                </c:pt>
                <c:pt idx="653">
                  <c:v>34</c:v>
                </c:pt>
                <c:pt idx="654">
                  <c:v>34.033000000000001</c:v>
                </c:pt>
                <c:pt idx="655">
                  <c:v>34.067</c:v>
                </c:pt>
                <c:pt idx="656">
                  <c:v>34.1</c:v>
                </c:pt>
                <c:pt idx="657">
                  <c:v>34.133000000000003</c:v>
                </c:pt>
                <c:pt idx="658">
                  <c:v>34.167000000000002</c:v>
                </c:pt>
                <c:pt idx="659">
                  <c:v>34.200000000000003</c:v>
                </c:pt>
                <c:pt idx="660">
                  <c:v>34.232999999999997</c:v>
                </c:pt>
                <c:pt idx="661">
                  <c:v>34.267000000000003</c:v>
                </c:pt>
                <c:pt idx="662">
                  <c:v>34.299999999999997</c:v>
                </c:pt>
                <c:pt idx="663">
                  <c:v>34.332999999999998</c:v>
                </c:pt>
                <c:pt idx="664">
                  <c:v>34.366999999999997</c:v>
                </c:pt>
                <c:pt idx="665">
                  <c:v>34.4</c:v>
                </c:pt>
                <c:pt idx="666">
                  <c:v>34.433</c:v>
                </c:pt>
                <c:pt idx="667">
                  <c:v>34.466999999999999</c:v>
                </c:pt>
                <c:pt idx="668">
                  <c:v>34.5</c:v>
                </c:pt>
                <c:pt idx="669">
                  <c:v>34.533000000000001</c:v>
                </c:pt>
                <c:pt idx="670">
                  <c:v>34.567</c:v>
                </c:pt>
                <c:pt idx="671">
                  <c:v>34.6</c:v>
                </c:pt>
                <c:pt idx="672">
                  <c:v>34.633000000000003</c:v>
                </c:pt>
                <c:pt idx="673">
                  <c:v>34.667000000000002</c:v>
                </c:pt>
                <c:pt idx="674">
                  <c:v>34.700000000000003</c:v>
                </c:pt>
                <c:pt idx="675">
                  <c:v>34.732999999999997</c:v>
                </c:pt>
                <c:pt idx="676">
                  <c:v>34.767000000000003</c:v>
                </c:pt>
                <c:pt idx="677">
                  <c:v>34.799999999999997</c:v>
                </c:pt>
                <c:pt idx="678">
                  <c:v>34.832999999999998</c:v>
                </c:pt>
                <c:pt idx="679">
                  <c:v>34.866999999999997</c:v>
                </c:pt>
                <c:pt idx="680">
                  <c:v>34.9</c:v>
                </c:pt>
                <c:pt idx="681">
                  <c:v>34.933</c:v>
                </c:pt>
                <c:pt idx="682">
                  <c:v>34.966999999999999</c:v>
                </c:pt>
                <c:pt idx="683">
                  <c:v>35</c:v>
                </c:pt>
                <c:pt idx="684">
                  <c:v>35.033000000000001</c:v>
                </c:pt>
                <c:pt idx="685">
                  <c:v>35.067</c:v>
                </c:pt>
                <c:pt idx="686">
                  <c:v>35.1</c:v>
                </c:pt>
                <c:pt idx="687">
                  <c:v>35.133000000000003</c:v>
                </c:pt>
                <c:pt idx="688">
                  <c:v>35.167000000000002</c:v>
                </c:pt>
                <c:pt idx="689">
                  <c:v>35.200000000000003</c:v>
                </c:pt>
                <c:pt idx="690">
                  <c:v>35.232999999999997</c:v>
                </c:pt>
                <c:pt idx="691">
                  <c:v>35.267000000000003</c:v>
                </c:pt>
                <c:pt idx="692">
                  <c:v>35.299999999999997</c:v>
                </c:pt>
                <c:pt idx="693">
                  <c:v>35.332999999999998</c:v>
                </c:pt>
                <c:pt idx="694">
                  <c:v>35.366999999999997</c:v>
                </c:pt>
                <c:pt idx="695">
                  <c:v>35.4</c:v>
                </c:pt>
                <c:pt idx="696">
                  <c:v>35.433</c:v>
                </c:pt>
                <c:pt idx="697">
                  <c:v>35.466999999999999</c:v>
                </c:pt>
                <c:pt idx="698">
                  <c:v>35.5</c:v>
                </c:pt>
                <c:pt idx="699">
                  <c:v>35.533000000000001</c:v>
                </c:pt>
                <c:pt idx="700">
                  <c:v>35.567</c:v>
                </c:pt>
                <c:pt idx="701">
                  <c:v>35.6</c:v>
                </c:pt>
                <c:pt idx="702">
                  <c:v>35.633000000000003</c:v>
                </c:pt>
                <c:pt idx="703">
                  <c:v>35.667000000000002</c:v>
                </c:pt>
                <c:pt idx="704">
                  <c:v>35.700000000000003</c:v>
                </c:pt>
                <c:pt idx="705">
                  <c:v>35.732999999999997</c:v>
                </c:pt>
                <c:pt idx="706">
                  <c:v>35.767000000000003</c:v>
                </c:pt>
                <c:pt idx="707">
                  <c:v>35.799999999999997</c:v>
                </c:pt>
                <c:pt idx="708">
                  <c:v>35.832999999999998</c:v>
                </c:pt>
                <c:pt idx="709">
                  <c:v>35.866999999999997</c:v>
                </c:pt>
                <c:pt idx="710">
                  <c:v>35.9</c:v>
                </c:pt>
                <c:pt idx="711">
                  <c:v>35.933</c:v>
                </c:pt>
                <c:pt idx="712">
                  <c:v>35.966999999999999</c:v>
                </c:pt>
                <c:pt idx="713">
                  <c:v>36</c:v>
                </c:pt>
                <c:pt idx="714">
                  <c:v>36.033000000000001</c:v>
                </c:pt>
                <c:pt idx="715">
                  <c:v>36.067</c:v>
                </c:pt>
                <c:pt idx="716">
                  <c:v>36.1</c:v>
                </c:pt>
                <c:pt idx="717">
                  <c:v>36.133000000000003</c:v>
                </c:pt>
                <c:pt idx="718">
                  <c:v>36.167000000000002</c:v>
                </c:pt>
                <c:pt idx="719">
                  <c:v>36.200000000000003</c:v>
                </c:pt>
                <c:pt idx="720">
                  <c:v>36.232999999999997</c:v>
                </c:pt>
                <c:pt idx="721">
                  <c:v>36.267000000000003</c:v>
                </c:pt>
                <c:pt idx="722">
                  <c:v>36.299999999999997</c:v>
                </c:pt>
                <c:pt idx="723">
                  <c:v>36.332999999999998</c:v>
                </c:pt>
                <c:pt idx="724">
                  <c:v>36.366999999999997</c:v>
                </c:pt>
                <c:pt idx="725">
                  <c:v>36.4</c:v>
                </c:pt>
                <c:pt idx="726">
                  <c:v>36.433</c:v>
                </c:pt>
                <c:pt idx="727">
                  <c:v>36.466999999999999</c:v>
                </c:pt>
                <c:pt idx="728">
                  <c:v>36.5</c:v>
                </c:pt>
                <c:pt idx="729">
                  <c:v>36.533000000000001</c:v>
                </c:pt>
                <c:pt idx="730">
                  <c:v>36.567</c:v>
                </c:pt>
                <c:pt idx="731">
                  <c:v>36.6</c:v>
                </c:pt>
                <c:pt idx="732">
                  <c:v>36.633000000000003</c:v>
                </c:pt>
                <c:pt idx="733">
                  <c:v>36.667000000000002</c:v>
                </c:pt>
                <c:pt idx="734">
                  <c:v>36.700000000000003</c:v>
                </c:pt>
                <c:pt idx="735">
                  <c:v>36.732999999999997</c:v>
                </c:pt>
                <c:pt idx="736">
                  <c:v>36.767000000000003</c:v>
                </c:pt>
                <c:pt idx="737">
                  <c:v>36.799999999999997</c:v>
                </c:pt>
                <c:pt idx="738">
                  <c:v>36.832999999999998</c:v>
                </c:pt>
                <c:pt idx="739">
                  <c:v>36.866999999999997</c:v>
                </c:pt>
                <c:pt idx="740">
                  <c:v>36.9</c:v>
                </c:pt>
                <c:pt idx="741">
                  <c:v>36.933</c:v>
                </c:pt>
                <c:pt idx="742">
                  <c:v>36.966999999999999</c:v>
                </c:pt>
                <c:pt idx="743">
                  <c:v>37</c:v>
                </c:pt>
                <c:pt idx="744">
                  <c:v>37.033000000000001</c:v>
                </c:pt>
                <c:pt idx="745">
                  <c:v>37.067</c:v>
                </c:pt>
                <c:pt idx="746">
                  <c:v>37.1</c:v>
                </c:pt>
                <c:pt idx="747">
                  <c:v>37.133000000000003</c:v>
                </c:pt>
                <c:pt idx="748">
                  <c:v>37.167000000000002</c:v>
                </c:pt>
                <c:pt idx="749">
                  <c:v>37.200000000000003</c:v>
                </c:pt>
                <c:pt idx="750">
                  <c:v>37.232999999999997</c:v>
                </c:pt>
                <c:pt idx="751">
                  <c:v>37.267000000000003</c:v>
                </c:pt>
              </c:numCache>
            </c:numRef>
          </c:xVal>
          <c:yVal>
            <c:numRef>
              <c:f>'my data'!$AY$21:$AY$772</c:f>
              <c:numCache>
                <c:formatCode>0.0000</c:formatCode>
                <c:ptCount val="752"/>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0.22197796787694779</c:v>
                </c:pt>
                <c:pt idx="133">
                  <c:v>0.22671507202451435</c:v>
                </c:pt>
                <c:pt idx="134">
                  <c:v>0.23131284957950449</c:v>
                </c:pt>
                <c:pt idx="135">
                  <c:v>0.23591062713449507</c:v>
                </c:pt>
                <c:pt idx="136">
                  <c:v>0.24064773128206118</c:v>
                </c:pt>
                <c:pt idx="137">
                  <c:v>0.24524550883705176</c:v>
                </c:pt>
                <c:pt idx="138">
                  <c:v>0.2498432863920419</c:v>
                </c:pt>
                <c:pt idx="139">
                  <c:v>0.25458039053960846</c:v>
                </c:pt>
                <c:pt idx="140">
                  <c:v>0.25917816809459859</c:v>
                </c:pt>
                <c:pt idx="141">
                  <c:v>0.26377594564958917</c:v>
                </c:pt>
                <c:pt idx="142">
                  <c:v>0.26851304979715529</c:v>
                </c:pt>
                <c:pt idx="143">
                  <c:v>0.27311082735214587</c:v>
                </c:pt>
                <c:pt idx="144">
                  <c:v>0.27770860490713689</c:v>
                </c:pt>
                <c:pt idx="145">
                  <c:v>0.28244570905470257</c:v>
                </c:pt>
                <c:pt idx="146">
                  <c:v>0.28704348660969314</c:v>
                </c:pt>
                <c:pt idx="147">
                  <c:v>0.29164126416468372</c:v>
                </c:pt>
                <c:pt idx="148">
                  <c:v>0.29637836831224984</c:v>
                </c:pt>
                <c:pt idx="149">
                  <c:v>0.30097614586723997</c:v>
                </c:pt>
                <c:pt idx="150">
                  <c:v>0.305573923422231</c:v>
                </c:pt>
                <c:pt idx="151">
                  <c:v>0.31031102756979667</c:v>
                </c:pt>
                <c:pt idx="152">
                  <c:v>0.31490880512478725</c:v>
                </c:pt>
                <c:pt idx="153">
                  <c:v>0.31950658267977783</c:v>
                </c:pt>
                <c:pt idx="154">
                  <c:v>0.32424368682734395</c:v>
                </c:pt>
                <c:pt idx="155">
                  <c:v>0.32884146438233408</c:v>
                </c:pt>
                <c:pt idx="156">
                  <c:v>0.3334392419373251</c:v>
                </c:pt>
                <c:pt idx="157">
                  <c:v>0.33817634608489078</c:v>
                </c:pt>
                <c:pt idx="158">
                  <c:v>0.34277412363988136</c:v>
                </c:pt>
                <c:pt idx="159">
                  <c:v>0.34737190119487238</c:v>
                </c:pt>
                <c:pt idx="160">
                  <c:v>0.35210900534243805</c:v>
                </c:pt>
                <c:pt idx="161">
                  <c:v>0.35670678289742863</c:v>
                </c:pt>
                <c:pt idx="162">
                  <c:v>0.36130456045241921</c:v>
                </c:pt>
                <c:pt idx="163">
                  <c:v>0.36604166459998533</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numCache>
            </c:numRef>
          </c:yVal>
          <c:smooth val="1"/>
          <c:extLst>
            <c:ext xmlns:c16="http://schemas.microsoft.com/office/drawing/2014/chart" uri="{C3380CC4-5D6E-409C-BE32-E72D297353CC}">
              <c16:uniqueId val="{00000003-2FA7-44FD-BBF3-CDD8FE342E49}"/>
            </c:ext>
          </c:extLst>
        </c:ser>
        <c:ser>
          <c:idx val="6"/>
          <c:order val="4"/>
          <c:tx>
            <c:strRef>
              <c:f>'my data'!$BA$1</c:f>
              <c:strCache>
                <c:ptCount val="1"/>
                <c:pt idx="0">
                  <c:v>region 4</c:v>
                </c:pt>
              </c:strCache>
            </c:strRef>
          </c:tx>
          <c:spPr>
            <a:ln w="12700">
              <a:solidFill>
                <a:sysClr val="windowText" lastClr="000000"/>
              </a:solidFill>
            </a:ln>
          </c:spPr>
          <c:marker>
            <c:symbol val="none"/>
          </c:marker>
          <c:xVal>
            <c:numRef>
              <c:f>'my data'!$P$21:$P$772</c:f>
              <c:numCache>
                <c:formatCode>0.000</c:formatCode>
                <c:ptCount val="752"/>
                <c:pt idx="0">
                  <c:v>12.233000000000001</c:v>
                </c:pt>
                <c:pt idx="1">
                  <c:v>12.266999999999999</c:v>
                </c:pt>
                <c:pt idx="2">
                  <c:v>12.3</c:v>
                </c:pt>
                <c:pt idx="3">
                  <c:v>12.333</c:v>
                </c:pt>
                <c:pt idx="4">
                  <c:v>12.367000000000001</c:v>
                </c:pt>
                <c:pt idx="5">
                  <c:v>12.4</c:v>
                </c:pt>
                <c:pt idx="6">
                  <c:v>12.433</c:v>
                </c:pt>
                <c:pt idx="7">
                  <c:v>12.467000000000001</c:v>
                </c:pt>
                <c:pt idx="8">
                  <c:v>12.5</c:v>
                </c:pt>
                <c:pt idx="9">
                  <c:v>12.532999999999999</c:v>
                </c:pt>
                <c:pt idx="10">
                  <c:v>12.567</c:v>
                </c:pt>
                <c:pt idx="11">
                  <c:v>12.6</c:v>
                </c:pt>
                <c:pt idx="12">
                  <c:v>12.632999999999999</c:v>
                </c:pt>
                <c:pt idx="13">
                  <c:v>12.667</c:v>
                </c:pt>
                <c:pt idx="14">
                  <c:v>12.7</c:v>
                </c:pt>
                <c:pt idx="15">
                  <c:v>12.733000000000001</c:v>
                </c:pt>
                <c:pt idx="16">
                  <c:v>12.766999999999999</c:v>
                </c:pt>
                <c:pt idx="17">
                  <c:v>12.8</c:v>
                </c:pt>
                <c:pt idx="18">
                  <c:v>12.833</c:v>
                </c:pt>
                <c:pt idx="19">
                  <c:v>12.867000000000001</c:v>
                </c:pt>
                <c:pt idx="20">
                  <c:v>12.9</c:v>
                </c:pt>
                <c:pt idx="21">
                  <c:v>12.933</c:v>
                </c:pt>
                <c:pt idx="22">
                  <c:v>12.967000000000001</c:v>
                </c:pt>
                <c:pt idx="23">
                  <c:v>13</c:v>
                </c:pt>
                <c:pt idx="24">
                  <c:v>13.032999999999999</c:v>
                </c:pt>
                <c:pt idx="25">
                  <c:v>13.067</c:v>
                </c:pt>
                <c:pt idx="26">
                  <c:v>13.1</c:v>
                </c:pt>
                <c:pt idx="27">
                  <c:v>13.132999999999999</c:v>
                </c:pt>
                <c:pt idx="28">
                  <c:v>13.167</c:v>
                </c:pt>
                <c:pt idx="29">
                  <c:v>13.2</c:v>
                </c:pt>
                <c:pt idx="30">
                  <c:v>13.233000000000001</c:v>
                </c:pt>
                <c:pt idx="31">
                  <c:v>13.266999999999999</c:v>
                </c:pt>
                <c:pt idx="32">
                  <c:v>13.3</c:v>
                </c:pt>
                <c:pt idx="33">
                  <c:v>13.333</c:v>
                </c:pt>
                <c:pt idx="34">
                  <c:v>13.367000000000001</c:v>
                </c:pt>
                <c:pt idx="35">
                  <c:v>13.4</c:v>
                </c:pt>
                <c:pt idx="36">
                  <c:v>13.433</c:v>
                </c:pt>
                <c:pt idx="37">
                  <c:v>13.467000000000001</c:v>
                </c:pt>
                <c:pt idx="38">
                  <c:v>13.5</c:v>
                </c:pt>
                <c:pt idx="39">
                  <c:v>13.532999999999999</c:v>
                </c:pt>
                <c:pt idx="40">
                  <c:v>13.567</c:v>
                </c:pt>
                <c:pt idx="41">
                  <c:v>13.6</c:v>
                </c:pt>
                <c:pt idx="42">
                  <c:v>13.632999999999999</c:v>
                </c:pt>
                <c:pt idx="43">
                  <c:v>13.667</c:v>
                </c:pt>
                <c:pt idx="44">
                  <c:v>13.7</c:v>
                </c:pt>
                <c:pt idx="45">
                  <c:v>13.733000000000001</c:v>
                </c:pt>
                <c:pt idx="46">
                  <c:v>13.766999999999999</c:v>
                </c:pt>
                <c:pt idx="47">
                  <c:v>13.8</c:v>
                </c:pt>
                <c:pt idx="48">
                  <c:v>13.833</c:v>
                </c:pt>
                <c:pt idx="49">
                  <c:v>13.867000000000001</c:v>
                </c:pt>
                <c:pt idx="50">
                  <c:v>13.9</c:v>
                </c:pt>
                <c:pt idx="51">
                  <c:v>13.933</c:v>
                </c:pt>
                <c:pt idx="52">
                  <c:v>13.967000000000001</c:v>
                </c:pt>
                <c:pt idx="53">
                  <c:v>14</c:v>
                </c:pt>
                <c:pt idx="54">
                  <c:v>14.032999999999999</c:v>
                </c:pt>
                <c:pt idx="55">
                  <c:v>14.067</c:v>
                </c:pt>
                <c:pt idx="56">
                  <c:v>14.1</c:v>
                </c:pt>
                <c:pt idx="57">
                  <c:v>14.132999999999999</c:v>
                </c:pt>
                <c:pt idx="58">
                  <c:v>14.167</c:v>
                </c:pt>
                <c:pt idx="59">
                  <c:v>14.2</c:v>
                </c:pt>
                <c:pt idx="60">
                  <c:v>14.233000000000001</c:v>
                </c:pt>
                <c:pt idx="61">
                  <c:v>14.266999999999999</c:v>
                </c:pt>
                <c:pt idx="62">
                  <c:v>14.3</c:v>
                </c:pt>
                <c:pt idx="63">
                  <c:v>14.333</c:v>
                </c:pt>
                <c:pt idx="64">
                  <c:v>14.367000000000001</c:v>
                </c:pt>
                <c:pt idx="65">
                  <c:v>14.4</c:v>
                </c:pt>
                <c:pt idx="66">
                  <c:v>14.433</c:v>
                </c:pt>
                <c:pt idx="67">
                  <c:v>14.467000000000001</c:v>
                </c:pt>
                <c:pt idx="68">
                  <c:v>14.5</c:v>
                </c:pt>
                <c:pt idx="69">
                  <c:v>14.532999999999999</c:v>
                </c:pt>
                <c:pt idx="70">
                  <c:v>14.567</c:v>
                </c:pt>
                <c:pt idx="71">
                  <c:v>14.6</c:v>
                </c:pt>
                <c:pt idx="72">
                  <c:v>14.632999999999999</c:v>
                </c:pt>
                <c:pt idx="73">
                  <c:v>14.667</c:v>
                </c:pt>
                <c:pt idx="74">
                  <c:v>14.7</c:v>
                </c:pt>
                <c:pt idx="75">
                  <c:v>14.733000000000001</c:v>
                </c:pt>
                <c:pt idx="76">
                  <c:v>14.766999999999999</c:v>
                </c:pt>
                <c:pt idx="77">
                  <c:v>14.8</c:v>
                </c:pt>
                <c:pt idx="78">
                  <c:v>14.833</c:v>
                </c:pt>
                <c:pt idx="79">
                  <c:v>14.867000000000001</c:v>
                </c:pt>
                <c:pt idx="80">
                  <c:v>14.9</c:v>
                </c:pt>
                <c:pt idx="81">
                  <c:v>14.933</c:v>
                </c:pt>
                <c:pt idx="82">
                  <c:v>14.967000000000001</c:v>
                </c:pt>
                <c:pt idx="83">
                  <c:v>15</c:v>
                </c:pt>
                <c:pt idx="84">
                  <c:v>15.032999999999999</c:v>
                </c:pt>
                <c:pt idx="85">
                  <c:v>15.067</c:v>
                </c:pt>
                <c:pt idx="86">
                  <c:v>15.1</c:v>
                </c:pt>
                <c:pt idx="87">
                  <c:v>15.132999999999999</c:v>
                </c:pt>
                <c:pt idx="88">
                  <c:v>15.167</c:v>
                </c:pt>
                <c:pt idx="89">
                  <c:v>15.2</c:v>
                </c:pt>
                <c:pt idx="90">
                  <c:v>15.233000000000001</c:v>
                </c:pt>
                <c:pt idx="91">
                  <c:v>15.266999999999999</c:v>
                </c:pt>
                <c:pt idx="92">
                  <c:v>15.3</c:v>
                </c:pt>
                <c:pt idx="93">
                  <c:v>15.333</c:v>
                </c:pt>
                <c:pt idx="94">
                  <c:v>15.367000000000001</c:v>
                </c:pt>
                <c:pt idx="95">
                  <c:v>15.4</c:v>
                </c:pt>
                <c:pt idx="96">
                  <c:v>15.433</c:v>
                </c:pt>
                <c:pt idx="97">
                  <c:v>15.467000000000001</c:v>
                </c:pt>
                <c:pt idx="98">
                  <c:v>15.5</c:v>
                </c:pt>
                <c:pt idx="99">
                  <c:v>15.532999999999999</c:v>
                </c:pt>
                <c:pt idx="100">
                  <c:v>15.567</c:v>
                </c:pt>
                <c:pt idx="101">
                  <c:v>15.6</c:v>
                </c:pt>
                <c:pt idx="102">
                  <c:v>15.632999999999999</c:v>
                </c:pt>
                <c:pt idx="103">
                  <c:v>15.667</c:v>
                </c:pt>
                <c:pt idx="104">
                  <c:v>15.7</c:v>
                </c:pt>
                <c:pt idx="105">
                  <c:v>15.733000000000001</c:v>
                </c:pt>
                <c:pt idx="106">
                  <c:v>15.766999999999999</c:v>
                </c:pt>
                <c:pt idx="107">
                  <c:v>15.8</c:v>
                </c:pt>
                <c:pt idx="108">
                  <c:v>15.833</c:v>
                </c:pt>
                <c:pt idx="109">
                  <c:v>15.867000000000001</c:v>
                </c:pt>
                <c:pt idx="110">
                  <c:v>15.9</c:v>
                </c:pt>
                <c:pt idx="111">
                  <c:v>15.933</c:v>
                </c:pt>
                <c:pt idx="112">
                  <c:v>15.967000000000001</c:v>
                </c:pt>
                <c:pt idx="113">
                  <c:v>16</c:v>
                </c:pt>
                <c:pt idx="114">
                  <c:v>16.033000000000001</c:v>
                </c:pt>
                <c:pt idx="115">
                  <c:v>16.067</c:v>
                </c:pt>
                <c:pt idx="116">
                  <c:v>16.100000000000001</c:v>
                </c:pt>
                <c:pt idx="117">
                  <c:v>16.132999999999999</c:v>
                </c:pt>
                <c:pt idx="118">
                  <c:v>16.167000000000002</c:v>
                </c:pt>
                <c:pt idx="119">
                  <c:v>16.2</c:v>
                </c:pt>
                <c:pt idx="120">
                  <c:v>16.233000000000001</c:v>
                </c:pt>
                <c:pt idx="121">
                  <c:v>16.266999999999999</c:v>
                </c:pt>
                <c:pt idx="122">
                  <c:v>16.3</c:v>
                </c:pt>
                <c:pt idx="123">
                  <c:v>16.332999999999998</c:v>
                </c:pt>
                <c:pt idx="124">
                  <c:v>16.367000000000001</c:v>
                </c:pt>
                <c:pt idx="125">
                  <c:v>16.399999999999999</c:v>
                </c:pt>
                <c:pt idx="126">
                  <c:v>16.433</c:v>
                </c:pt>
                <c:pt idx="127">
                  <c:v>16.466999999999999</c:v>
                </c:pt>
                <c:pt idx="128">
                  <c:v>16.5</c:v>
                </c:pt>
                <c:pt idx="129">
                  <c:v>16.533000000000001</c:v>
                </c:pt>
                <c:pt idx="130">
                  <c:v>16.567</c:v>
                </c:pt>
                <c:pt idx="131">
                  <c:v>16.600000000000001</c:v>
                </c:pt>
                <c:pt idx="132">
                  <c:v>16.632999999999999</c:v>
                </c:pt>
                <c:pt idx="133">
                  <c:v>16.667000000000002</c:v>
                </c:pt>
                <c:pt idx="134">
                  <c:v>16.7</c:v>
                </c:pt>
                <c:pt idx="135">
                  <c:v>16.733000000000001</c:v>
                </c:pt>
                <c:pt idx="136">
                  <c:v>16.766999999999999</c:v>
                </c:pt>
                <c:pt idx="137">
                  <c:v>16.8</c:v>
                </c:pt>
                <c:pt idx="138">
                  <c:v>16.832999999999998</c:v>
                </c:pt>
                <c:pt idx="139">
                  <c:v>16.867000000000001</c:v>
                </c:pt>
                <c:pt idx="140">
                  <c:v>16.899999999999999</c:v>
                </c:pt>
                <c:pt idx="141">
                  <c:v>16.933</c:v>
                </c:pt>
                <c:pt idx="142">
                  <c:v>16.966999999999999</c:v>
                </c:pt>
                <c:pt idx="143">
                  <c:v>17</c:v>
                </c:pt>
                <c:pt idx="144">
                  <c:v>17.033000000000001</c:v>
                </c:pt>
                <c:pt idx="145">
                  <c:v>17.067</c:v>
                </c:pt>
                <c:pt idx="146">
                  <c:v>17.100000000000001</c:v>
                </c:pt>
                <c:pt idx="147">
                  <c:v>17.132999999999999</c:v>
                </c:pt>
                <c:pt idx="148">
                  <c:v>17.167000000000002</c:v>
                </c:pt>
                <c:pt idx="149">
                  <c:v>17.2</c:v>
                </c:pt>
                <c:pt idx="150">
                  <c:v>17.233000000000001</c:v>
                </c:pt>
                <c:pt idx="151">
                  <c:v>17.266999999999999</c:v>
                </c:pt>
                <c:pt idx="152">
                  <c:v>17.3</c:v>
                </c:pt>
                <c:pt idx="153">
                  <c:v>17.332999999999998</c:v>
                </c:pt>
                <c:pt idx="154">
                  <c:v>17.367000000000001</c:v>
                </c:pt>
                <c:pt idx="155">
                  <c:v>17.399999999999999</c:v>
                </c:pt>
                <c:pt idx="156">
                  <c:v>17.433</c:v>
                </c:pt>
                <c:pt idx="157">
                  <c:v>17.466999999999999</c:v>
                </c:pt>
                <c:pt idx="158">
                  <c:v>17.5</c:v>
                </c:pt>
                <c:pt idx="159">
                  <c:v>17.533000000000001</c:v>
                </c:pt>
                <c:pt idx="160">
                  <c:v>17.567</c:v>
                </c:pt>
                <c:pt idx="161">
                  <c:v>17.600000000000001</c:v>
                </c:pt>
                <c:pt idx="162">
                  <c:v>17.632999999999999</c:v>
                </c:pt>
                <c:pt idx="163">
                  <c:v>17.667000000000002</c:v>
                </c:pt>
                <c:pt idx="164">
                  <c:v>17.7</c:v>
                </c:pt>
                <c:pt idx="165">
                  <c:v>17.733000000000001</c:v>
                </c:pt>
                <c:pt idx="166">
                  <c:v>17.766999999999999</c:v>
                </c:pt>
                <c:pt idx="167">
                  <c:v>17.8</c:v>
                </c:pt>
                <c:pt idx="168">
                  <c:v>17.832999999999998</c:v>
                </c:pt>
                <c:pt idx="169">
                  <c:v>17.867000000000001</c:v>
                </c:pt>
                <c:pt idx="170">
                  <c:v>17.899999999999999</c:v>
                </c:pt>
                <c:pt idx="171">
                  <c:v>17.933</c:v>
                </c:pt>
                <c:pt idx="172">
                  <c:v>17.966999999999999</c:v>
                </c:pt>
                <c:pt idx="173">
                  <c:v>18</c:v>
                </c:pt>
                <c:pt idx="174">
                  <c:v>18.033000000000001</c:v>
                </c:pt>
                <c:pt idx="175">
                  <c:v>18.067</c:v>
                </c:pt>
                <c:pt idx="176">
                  <c:v>18.100000000000001</c:v>
                </c:pt>
                <c:pt idx="177">
                  <c:v>18.132999999999999</c:v>
                </c:pt>
                <c:pt idx="178">
                  <c:v>18.167000000000002</c:v>
                </c:pt>
                <c:pt idx="179">
                  <c:v>18.2</c:v>
                </c:pt>
                <c:pt idx="180">
                  <c:v>18.233000000000001</c:v>
                </c:pt>
                <c:pt idx="181">
                  <c:v>18.266999999999999</c:v>
                </c:pt>
                <c:pt idx="182">
                  <c:v>18.3</c:v>
                </c:pt>
                <c:pt idx="183">
                  <c:v>18.332999999999998</c:v>
                </c:pt>
                <c:pt idx="184">
                  <c:v>18.367000000000001</c:v>
                </c:pt>
                <c:pt idx="185">
                  <c:v>18.399999999999999</c:v>
                </c:pt>
                <c:pt idx="186">
                  <c:v>18.433</c:v>
                </c:pt>
                <c:pt idx="187">
                  <c:v>18.466999999999999</c:v>
                </c:pt>
                <c:pt idx="188">
                  <c:v>18.5</c:v>
                </c:pt>
                <c:pt idx="189">
                  <c:v>18.533000000000001</c:v>
                </c:pt>
                <c:pt idx="190">
                  <c:v>18.567</c:v>
                </c:pt>
                <c:pt idx="191">
                  <c:v>18.600000000000001</c:v>
                </c:pt>
                <c:pt idx="192">
                  <c:v>18.632999999999999</c:v>
                </c:pt>
                <c:pt idx="193">
                  <c:v>18.667000000000002</c:v>
                </c:pt>
                <c:pt idx="194">
                  <c:v>18.7</c:v>
                </c:pt>
                <c:pt idx="195">
                  <c:v>18.733000000000001</c:v>
                </c:pt>
                <c:pt idx="196">
                  <c:v>18.766999999999999</c:v>
                </c:pt>
                <c:pt idx="197">
                  <c:v>18.8</c:v>
                </c:pt>
                <c:pt idx="198">
                  <c:v>18.832999999999998</c:v>
                </c:pt>
                <c:pt idx="199">
                  <c:v>18.867000000000001</c:v>
                </c:pt>
                <c:pt idx="200">
                  <c:v>18.899999999999999</c:v>
                </c:pt>
                <c:pt idx="201">
                  <c:v>18.933</c:v>
                </c:pt>
                <c:pt idx="202">
                  <c:v>18.966999999999999</c:v>
                </c:pt>
                <c:pt idx="203">
                  <c:v>19</c:v>
                </c:pt>
                <c:pt idx="204">
                  <c:v>19.033000000000001</c:v>
                </c:pt>
                <c:pt idx="205">
                  <c:v>19.067</c:v>
                </c:pt>
                <c:pt idx="206">
                  <c:v>19.100000000000001</c:v>
                </c:pt>
                <c:pt idx="207">
                  <c:v>19.132999999999999</c:v>
                </c:pt>
                <c:pt idx="208">
                  <c:v>19.167000000000002</c:v>
                </c:pt>
                <c:pt idx="209">
                  <c:v>19.2</c:v>
                </c:pt>
                <c:pt idx="210">
                  <c:v>19.233000000000001</c:v>
                </c:pt>
                <c:pt idx="211">
                  <c:v>19.266999999999999</c:v>
                </c:pt>
                <c:pt idx="212">
                  <c:v>19.3</c:v>
                </c:pt>
                <c:pt idx="213">
                  <c:v>19.332999999999998</c:v>
                </c:pt>
                <c:pt idx="214">
                  <c:v>19.367000000000001</c:v>
                </c:pt>
                <c:pt idx="215">
                  <c:v>19.399999999999999</c:v>
                </c:pt>
                <c:pt idx="216">
                  <c:v>19.433</c:v>
                </c:pt>
                <c:pt idx="217">
                  <c:v>19.466999999999999</c:v>
                </c:pt>
                <c:pt idx="218">
                  <c:v>19.5</c:v>
                </c:pt>
                <c:pt idx="219">
                  <c:v>19.533000000000001</c:v>
                </c:pt>
                <c:pt idx="220">
                  <c:v>19.567</c:v>
                </c:pt>
                <c:pt idx="221">
                  <c:v>19.600000000000001</c:v>
                </c:pt>
                <c:pt idx="222">
                  <c:v>19.632999999999999</c:v>
                </c:pt>
                <c:pt idx="223">
                  <c:v>19.667000000000002</c:v>
                </c:pt>
                <c:pt idx="224">
                  <c:v>19.7</c:v>
                </c:pt>
                <c:pt idx="225">
                  <c:v>19.733000000000001</c:v>
                </c:pt>
                <c:pt idx="226">
                  <c:v>19.766999999999999</c:v>
                </c:pt>
                <c:pt idx="227">
                  <c:v>19.8</c:v>
                </c:pt>
                <c:pt idx="228">
                  <c:v>19.832999999999998</c:v>
                </c:pt>
                <c:pt idx="229">
                  <c:v>19.867000000000001</c:v>
                </c:pt>
                <c:pt idx="230">
                  <c:v>19.899999999999999</c:v>
                </c:pt>
                <c:pt idx="231">
                  <c:v>19.933</c:v>
                </c:pt>
                <c:pt idx="232">
                  <c:v>19.966999999999999</c:v>
                </c:pt>
                <c:pt idx="233">
                  <c:v>20</c:v>
                </c:pt>
                <c:pt idx="234">
                  <c:v>20.033000000000001</c:v>
                </c:pt>
                <c:pt idx="235">
                  <c:v>20.067</c:v>
                </c:pt>
                <c:pt idx="236">
                  <c:v>20.100000000000001</c:v>
                </c:pt>
                <c:pt idx="237">
                  <c:v>20.132999999999999</c:v>
                </c:pt>
                <c:pt idx="238">
                  <c:v>20.167000000000002</c:v>
                </c:pt>
                <c:pt idx="239">
                  <c:v>20.2</c:v>
                </c:pt>
                <c:pt idx="240">
                  <c:v>20.233000000000001</c:v>
                </c:pt>
                <c:pt idx="241">
                  <c:v>20.266999999999999</c:v>
                </c:pt>
                <c:pt idx="242">
                  <c:v>20.3</c:v>
                </c:pt>
                <c:pt idx="243">
                  <c:v>20.332999999999998</c:v>
                </c:pt>
                <c:pt idx="244">
                  <c:v>20.367000000000001</c:v>
                </c:pt>
                <c:pt idx="245">
                  <c:v>20.399999999999999</c:v>
                </c:pt>
                <c:pt idx="246">
                  <c:v>20.433</c:v>
                </c:pt>
                <c:pt idx="247">
                  <c:v>20.466999999999999</c:v>
                </c:pt>
                <c:pt idx="248">
                  <c:v>20.5</c:v>
                </c:pt>
                <c:pt idx="249">
                  <c:v>20.533000000000001</c:v>
                </c:pt>
                <c:pt idx="250">
                  <c:v>20.567</c:v>
                </c:pt>
                <c:pt idx="251">
                  <c:v>20.6</c:v>
                </c:pt>
                <c:pt idx="252">
                  <c:v>20.632999999999999</c:v>
                </c:pt>
                <c:pt idx="253">
                  <c:v>20.667000000000002</c:v>
                </c:pt>
                <c:pt idx="254">
                  <c:v>20.7</c:v>
                </c:pt>
                <c:pt idx="255">
                  <c:v>20.733000000000001</c:v>
                </c:pt>
                <c:pt idx="256">
                  <c:v>20.766999999999999</c:v>
                </c:pt>
                <c:pt idx="257">
                  <c:v>20.8</c:v>
                </c:pt>
                <c:pt idx="258">
                  <c:v>20.832999999999998</c:v>
                </c:pt>
                <c:pt idx="259">
                  <c:v>20.867000000000001</c:v>
                </c:pt>
                <c:pt idx="260">
                  <c:v>20.9</c:v>
                </c:pt>
                <c:pt idx="261">
                  <c:v>20.933</c:v>
                </c:pt>
                <c:pt idx="262">
                  <c:v>20.966999999999999</c:v>
                </c:pt>
                <c:pt idx="263">
                  <c:v>21</c:v>
                </c:pt>
                <c:pt idx="264">
                  <c:v>21.033000000000001</c:v>
                </c:pt>
                <c:pt idx="265">
                  <c:v>21.067</c:v>
                </c:pt>
                <c:pt idx="266">
                  <c:v>21.1</c:v>
                </c:pt>
                <c:pt idx="267">
                  <c:v>21.132999999999999</c:v>
                </c:pt>
                <c:pt idx="268">
                  <c:v>21.167000000000002</c:v>
                </c:pt>
                <c:pt idx="269">
                  <c:v>21.2</c:v>
                </c:pt>
                <c:pt idx="270">
                  <c:v>21.233000000000001</c:v>
                </c:pt>
                <c:pt idx="271">
                  <c:v>21.266999999999999</c:v>
                </c:pt>
                <c:pt idx="272">
                  <c:v>21.3</c:v>
                </c:pt>
                <c:pt idx="273">
                  <c:v>21.332999999999998</c:v>
                </c:pt>
                <c:pt idx="274">
                  <c:v>21.367000000000001</c:v>
                </c:pt>
                <c:pt idx="275">
                  <c:v>21.4</c:v>
                </c:pt>
                <c:pt idx="276">
                  <c:v>21.433</c:v>
                </c:pt>
                <c:pt idx="277">
                  <c:v>21.466999999999999</c:v>
                </c:pt>
                <c:pt idx="278">
                  <c:v>21.5</c:v>
                </c:pt>
                <c:pt idx="279">
                  <c:v>21.533000000000001</c:v>
                </c:pt>
                <c:pt idx="280">
                  <c:v>21.567</c:v>
                </c:pt>
                <c:pt idx="281">
                  <c:v>21.6</c:v>
                </c:pt>
                <c:pt idx="282">
                  <c:v>21.632999999999999</c:v>
                </c:pt>
                <c:pt idx="283">
                  <c:v>21.667000000000002</c:v>
                </c:pt>
                <c:pt idx="284">
                  <c:v>21.7</c:v>
                </c:pt>
                <c:pt idx="285">
                  <c:v>21.733000000000001</c:v>
                </c:pt>
                <c:pt idx="286">
                  <c:v>21.766999999999999</c:v>
                </c:pt>
                <c:pt idx="287">
                  <c:v>21.8</c:v>
                </c:pt>
                <c:pt idx="288">
                  <c:v>21.832999999999998</c:v>
                </c:pt>
                <c:pt idx="289">
                  <c:v>21.867000000000001</c:v>
                </c:pt>
                <c:pt idx="290">
                  <c:v>21.9</c:v>
                </c:pt>
                <c:pt idx="291">
                  <c:v>21.933</c:v>
                </c:pt>
                <c:pt idx="292">
                  <c:v>21.966999999999999</c:v>
                </c:pt>
                <c:pt idx="293">
                  <c:v>22</c:v>
                </c:pt>
                <c:pt idx="294">
                  <c:v>22.033000000000001</c:v>
                </c:pt>
                <c:pt idx="295">
                  <c:v>22.067</c:v>
                </c:pt>
                <c:pt idx="296">
                  <c:v>22.1</c:v>
                </c:pt>
                <c:pt idx="297">
                  <c:v>22.132999999999999</c:v>
                </c:pt>
                <c:pt idx="298">
                  <c:v>22.167000000000002</c:v>
                </c:pt>
                <c:pt idx="299">
                  <c:v>22.2</c:v>
                </c:pt>
                <c:pt idx="300">
                  <c:v>22.233000000000001</c:v>
                </c:pt>
                <c:pt idx="301">
                  <c:v>22.266999999999999</c:v>
                </c:pt>
                <c:pt idx="302">
                  <c:v>22.3</c:v>
                </c:pt>
                <c:pt idx="303">
                  <c:v>22.332999999999998</c:v>
                </c:pt>
                <c:pt idx="304">
                  <c:v>22.367000000000001</c:v>
                </c:pt>
                <c:pt idx="305">
                  <c:v>22.4</c:v>
                </c:pt>
                <c:pt idx="306">
                  <c:v>22.433</c:v>
                </c:pt>
                <c:pt idx="307">
                  <c:v>22.466999999999999</c:v>
                </c:pt>
                <c:pt idx="308">
                  <c:v>22.5</c:v>
                </c:pt>
                <c:pt idx="309">
                  <c:v>22.533000000000001</c:v>
                </c:pt>
                <c:pt idx="310">
                  <c:v>22.567</c:v>
                </c:pt>
                <c:pt idx="311">
                  <c:v>22.6</c:v>
                </c:pt>
                <c:pt idx="312">
                  <c:v>22.632999999999999</c:v>
                </c:pt>
                <c:pt idx="313">
                  <c:v>22.667000000000002</c:v>
                </c:pt>
                <c:pt idx="314">
                  <c:v>22.7</c:v>
                </c:pt>
                <c:pt idx="315">
                  <c:v>22.733000000000001</c:v>
                </c:pt>
                <c:pt idx="316">
                  <c:v>22.766999999999999</c:v>
                </c:pt>
                <c:pt idx="317">
                  <c:v>22.8</c:v>
                </c:pt>
                <c:pt idx="318">
                  <c:v>22.832999999999998</c:v>
                </c:pt>
                <c:pt idx="319">
                  <c:v>22.867000000000001</c:v>
                </c:pt>
                <c:pt idx="320">
                  <c:v>22.9</c:v>
                </c:pt>
                <c:pt idx="321">
                  <c:v>22.933</c:v>
                </c:pt>
                <c:pt idx="322">
                  <c:v>22.966999999999999</c:v>
                </c:pt>
                <c:pt idx="323">
                  <c:v>23</c:v>
                </c:pt>
                <c:pt idx="324">
                  <c:v>23.033000000000001</c:v>
                </c:pt>
                <c:pt idx="325">
                  <c:v>23.067</c:v>
                </c:pt>
                <c:pt idx="326">
                  <c:v>23.1</c:v>
                </c:pt>
                <c:pt idx="327">
                  <c:v>23.132999999999999</c:v>
                </c:pt>
                <c:pt idx="328">
                  <c:v>23.167000000000002</c:v>
                </c:pt>
                <c:pt idx="329">
                  <c:v>23.2</c:v>
                </c:pt>
                <c:pt idx="330">
                  <c:v>23.233000000000001</c:v>
                </c:pt>
                <c:pt idx="331">
                  <c:v>23.266999999999999</c:v>
                </c:pt>
                <c:pt idx="332">
                  <c:v>23.3</c:v>
                </c:pt>
                <c:pt idx="333">
                  <c:v>23.332999999999998</c:v>
                </c:pt>
                <c:pt idx="334">
                  <c:v>23.367000000000001</c:v>
                </c:pt>
                <c:pt idx="335">
                  <c:v>23.4</c:v>
                </c:pt>
                <c:pt idx="336">
                  <c:v>23.433</c:v>
                </c:pt>
                <c:pt idx="337">
                  <c:v>23.466999999999999</c:v>
                </c:pt>
                <c:pt idx="338">
                  <c:v>23.5</c:v>
                </c:pt>
                <c:pt idx="339">
                  <c:v>23.533000000000001</c:v>
                </c:pt>
                <c:pt idx="340">
                  <c:v>23.567</c:v>
                </c:pt>
                <c:pt idx="341">
                  <c:v>23.6</c:v>
                </c:pt>
                <c:pt idx="342">
                  <c:v>23.632999999999999</c:v>
                </c:pt>
                <c:pt idx="343">
                  <c:v>23.667000000000002</c:v>
                </c:pt>
                <c:pt idx="344">
                  <c:v>23.7</c:v>
                </c:pt>
                <c:pt idx="345">
                  <c:v>23.733000000000001</c:v>
                </c:pt>
                <c:pt idx="346">
                  <c:v>23.766999999999999</c:v>
                </c:pt>
                <c:pt idx="347">
                  <c:v>23.8</c:v>
                </c:pt>
                <c:pt idx="348">
                  <c:v>23.832999999999998</c:v>
                </c:pt>
                <c:pt idx="349">
                  <c:v>23.867000000000001</c:v>
                </c:pt>
                <c:pt idx="350">
                  <c:v>23.9</c:v>
                </c:pt>
                <c:pt idx="351">
                  <c:v>23.933</c:v>
                </c:pt>
                <c:pt idx="352">
                  <c:v>23.966999999999999</c:v>
                </c:pt>
                <c:pt idx="353">
                  <c:v>24</c:v>
                </c:pt>
                <c:pt idx="354">
                  <c:v>24.033000000000001</c:v>
                </c:pt>
                <c:pt idx="355">
                  <c:v>24.067</c:v>
                </c:pt>
                <c:pt idx="356">
                  <c:v>24.1</c:v>
                </c:pt>
                <c:pt idx="357">
                  <c:v>24.132999999999999</c:v>
                </c:pt>
                <c:pt idx="358">
                  <c:v>24.167000000000002</c:v>
                </c:pt>
                <c:pt idx="359">
                  <c:v>24.2</c:v>
                </c:pt>
                <c:pt idx="360">
                  <c:v>24.233000000000001</c:v>
                </c:pt>
                <c:pt idx="361">
                  <c:v>24.266999999999999</c:v>
                </c:pt>
                <c:pt idx="362">
                  <c:v>24.3</c:v>
                </c:pt>
                <c:pt idx="363">
                  <c:v>24.332999999999998</c:v>
                </c:pt>
                <c:pt idx="364">
                  <c:v>24.367000000000001</c:v>
                </c:pt>
                <c:pt idx="365">
                  <c:v>24.4</c:v>
                </c:pt>
                <c:pt idx="366">
                  <c:v>24.433</c:v>
                </c:pt>
                <c:pt idx="367">
                  <c:v>24.466999999999999</c:v>
                </c:pt>
                <c:pt idx="368">
                  <c:v>24.5</c:v>
                </c:pt>
                <c:pt idx="369">
                  <c:v>24.533000000000001</c:v>
                </c:pt>
                <c:pt idx="370">
                  <c:v>24.567</c:v>
                </c:pt>
                <c:pt idx="371">
                  <c:v>24.6</c:v>
                </c:pt>
                <c:pt idx="372">
                  <c:v>24.632999999999999</c:v>
                </c:pt>
                <c:pt idx="373">
                  <c:v>24.667000000000002</c:v>
                </c:pt>
                <c:pt idx="374">
                  <c:v>24.7</c:v>
                </c:pt>
                <c:pt idx="375">
                  <c:v>24.733000000000001</c:v>
                </c:pt>
                <c:pt idx="376">
                  <c:v>24.766999999999999</c:v>
                </c:pt>
                <c:pt idx="377">
                  <c:v>24.8</c:v>
                </c:pt>
                <c:pt idx="378">
                  <c:v>24.832999999999998</c:v>
                </c:pt>
                <c:pt idx="379">
                  <c:v>24.867000000000001</c:v>
                </c:pt>
                <c:pt idx="380">
                  <c:v>24.9</c:v>
                </c:pt>
                <c:pt idx="381">
                  <c:v>24.933</c:v>
                </c:pt>
                <c:pt idx="382">
                  <c:v>24.966999999999999</c:v>
                </c:pt>
                <c:pt idx="383">
                  <c:v>25</c:v>
                </c:pt>
                <c:pt idx="384">
                  <c:v>25.033000000000001</c:v>
                </c:pt>
                <c:pt idx="385">
                  <c:v>25.067</c:v>
                </c:pt>
                <c:pt idx="386">
                  <c:v>25.1</c:v>
                </c:pt>
                <c:pt idx="387">
                  <c:v>25.132999999999999</c:v>
                </c:pt>
                <c:pt idx="388">
                  <c:v>25.167000000000002</c:v>
                </c:pt>
                <c:pt idx="389">
                  <c:v>25.2</c:v>
                </c:pt>
                <c:pt idx="390">
                  <c:v>25.233000000000001</c:v>
                </c:pt>
                <c:pt idx="391">
                  <c:v>25.266999999999999</c:v>
                </c:pt>
                <c:pt idx="392">
                  <c:v>25.3</c:v>
                </c:pt>
                <c:pt idx="393">
                  <c:v>25.332999999999998</c:v>
                </c:pt>
                <c:pt idx="394">
                  <c:v>25.367000000000001</c:v>
                </c:pt>
                <c:pt idx="395">
                  <c:v>25.4</c:v>
                </c:pt>
                <c:pt idx="396">
                  <c:v>25.433</c:v>
                </c:pt>
                <c:pt idx="397">
                  <c:v>25.466999999999999</c:v>
                </c:pt>
                <c:pt idx="398">
                  <c:v>25.5</c:v>
                </c:pt>
                <c:pt idx="399">
                  <c:v>25.533000000000001</c:v>
                </c:pt>
                <c:pt idx="400">
                  <c:v>25.567</c:v>
                </c:pt>
                <c:pt idx="401">
                  <c:v>25.6</c:v>
                </c:pt>
                <c:pt idx="402">
                  <c:v>25.632999999999999</c:v>
                </c:pt>
                <c:pt idx="403">
                  <c:v>25.667000000000002</c:v>
                </c:pt>
                <c:pt idx="404">
                  <c:v>25.7</c:v>
                </c:pt>
                <c:pt idx="405">
                  <c:v>25.733000000000001</c:v>
                </c:pt>
                <c:pt idx="406">
                  <c:v>25.766999999999999</c:v>
                </c:pt>
                <c:pt idx="407">
                  <c:v>25.8</c:v>
                </c:pt>
                <c:pt idx="408">
                  <c:v>25.832999999999998</c:v>
                </c:pt>
                <c:pt idx="409">
                  <c:v>25.867000000000001</c:v>
                </c:pt>
                <c:pt idx="410">
                  <c:v>25.9</c:v>
                </c:pt>
                <c:pt idx="411">
                  <c:v>25.933</c:v>
                </c:pt>
                <c:pt idx="412">
                  <c:v>25.966999999999999</c:v>
                </c:pt>
                <c:pt idx="413">
                  <c:v>26</c:v>
                </c:pt>
                <c:pt idx="414">
                  <c:v>26.033000000000001</c:v>
                </c:pt>
                <c:pt idx="415">
                  <c:v>26.067</c:v>
                </c:pt>
                <c:pt idx="416">
                  <c:v>26.1</c:v>
                </c:pt>
                <c:pt idx="417">
                  <c:v>26.132999999999999</c:v>
                </c:pt>
                <c:pt idx="418">
                  <c:v>26.167000000000002</c:v>
                </c:pt>
                <c:pt idx="419">
                  <c:v>26.2</c:v>
                </c:pt>
                <c:pt idx="420">
                  <c:v>26.233000000000001</c:v>
                </c:pt>
                <c:pt idx="421">
                  <c:v>26.266999999999999</c:v>
                </c:pt>
                <c:pt idx="422">
                  <c:v>26.3</c:v>
                </c:pt>
                <c:pt idx="423">
                  <c:v>26.332999999999998</c:v>
                </c:pt>
                <c:pt idx="424">
                  <c:v>26.367000000000001</c:v>
                </c:pt>
                <c:pt idx="425">
                  <c:v>26.4</c:v>
                </c:pt>
                <c:pt idx="426">
                  <c:v>26.433</c:v>
                </c:pt>
                <c:pt idx="427">
                  <c:v>26.466999999999999</c:v>
                </c:pt>
                <c:pt idx="428">
                  <c:v>26.5</c:v>
                </c:pt>
                <c:pt idx="429">
                  <c:v>26.533000000000001</c:v>
                </c:pt>
                <c:pt idx="430">
                  <c:v>26.567</c:v>
                </c:pt>
                <c:pt idx="431">
                  <c:v>26.6</c:v>
                </c:pt>
                <c:pt idx="432">
                  <c:v>26.632999999999999</c:v>
                </c:pt>
                <c:pt idx="433">
                  <c:v>26.667000000000002</c:v>
                </c:pt>
                <c:pt idx="434">
                  <c:v>26.7</c:v>
                </c:pt>
                <c:pt idx="435">
                  <c:v>26.733000000000001</c:v>
                </c:pt>
                <c:pt idx="436">
                  <c:v>26.766999999999999</c:v>
                </c:pt>
                <c:pt idx="437">
                  <c:v>26.8</c:v>
                </c:pt>
                <c:pt idx="438">
                  <c:v>26.832999999999998</c:v>
                </c:pt>
                <c:pt idx="439">
                  <c:v>26.867000000000001</c:v>
                </c:pt>
                <c:pt idx="440">
                  <c:v>26.9</c:v>
                </c:pt>
                <c:pt idx="441">
                  <c:v>26.933</c:v>
                </c:pt>
                <c:pt idx="442">
                  <c:v>26.966999999999999</c:v>
                </c:pt>
                <c:pt idx="443">
                  <c:v>27</c:v>
                </c:pt>
                <c:pt idx="444">
                  <c:v>27.033000000000001</c:v>
                </c:pt>
                <c:pt idx="445">
                  <c:v>27.067</c:v>
                </c:pt>
                <c:pt idx="446">
                  <c:v>27.1</c:v>
                </c:pt>
                <c:pt idx="447">
                  <c:v>27.132999999999999</c:v>
                </c:pt>
                <c:pt idx="448">
                  <c:v>27.167000000000002</c:v>
                </c:pt>
                <c:pt idx="449">
                  <c:v>27.2</c:v>
                </c:pt>
                <c:pt idx="450">
                  <c:v>27.233000000000001</c:v>
                </c:pt>
                <c:pt idx="451">
                  <c:v>27.266999999999999</c:v>
                </c:pt>
                <c:pt idx="452">
                  <c:v>27.3</c:v>
                </c:pt>
                <c:pt idx="453">
                  <c:v>27.332999999999998</c:v>
                </c:pt>
                <c:pt idx="454">
                  <c:v>27.367000000000001</c:v>
                </c:pt>
                <c:pt idx="455">
                  <c:v>27.4</c:v>
                </c:pt>
                <c:pt idx="456">
                  <c:v>27.433</c:v>
                </c:pt>
                <c:pt idx="457">
                  <c:v>27.466999999999999</c:v>
                </c:pt>
                <c:pt idx="458">
                  <c:v>27.5</c:v>
                </c:pt>
                <c:pt idx="459">
                  <c:v>27.533000000000001</c:v>
                </c:pt>
                <c:pt idx="460">
                  <c:v>27.567</c:v>
                </c:pt>
                <c:pt idx="461">
                  <c:v>27.6</c:v>
                </c:pt>
                <c:pt idx="462">
                  <c:v>27.632999999999999</c:v>
                </c:pt>
                <c:pt idx="463">
                  <c:v>27.667000000000002</c:v>
                </c:pt>
                <c:pt idx="464">
                  <c:v>27.7</c:v>
                </c:pt>
                <c:pt idx="465">
                  <c:v>27.733000000000001</c:v>
                </c:pt>
                <c:pt idx="466">
                  <c:v>27.766999999999999</c:v>
                </c:pt>
                <c:pt idx="467">
                  <c:v>27.8</c:v>
                </c:pt>
                <c:pt idx="468">
                  <c:v>27.832999999999998</c:v>
                </c:pt>
                <c:pt idx="469">
                  <c:v>27.867000000000001</c:v>
                </c:pt>
                <c:pt idx="470">
                  <c:v>27.9</c:v>
                </c:pt>
                <c:pt idx="471">
                  <c:v>27.933</c:v>
                </c:pt>
                <c:pt idx="472">
                  <c:v>27.966999999999999</c:v>
                </c:pt>
                <c:pt idx="473">
                  <c:v>28</c:v>
                </c:pt>
                <c:pt idx="474">
                  <c:v>28.033000000000001</c:v>
                </c:pt>
                <c:pt idx="475">
                  <c:v>28.067</c:v>
                </c:pt>
                <c:pt idx="476">
                  <c:v>28.1</c:v>
                </c:pt>
                <c:pt idx="477">
                  <c:v>28.132999999999999</c:v>
                </c:pt>
                <c:pt idx="478">
                  <c:v>28.167000000000002</c:v>
                </c:pt>
                <c:pt idx="479">
                  <c:v>28.2</c:v>
                </c:pt>
                <c:pt idx="480">
                  <c:v>28.233000000000001</c:v>
                </c:pt>
                <c:pt idx="481">
                  <c:v>28.266999999999999</c:v>
                </c:pt>
                <c:pt idx="482">
                  <c:v>28.3</c:v>
                </c:pt>
                <c:pt idx="483">
                  <c:v>28.332999999999998</c:v>
                </c:pt>
                <c:pt idx="484">
                  <c:v>28.367000000000001</c:v>
                </c:pt>
                <c:pt idx="485">
                  <c:v>28.4</c:v>
                </c:pt>
                <c:pt idx="486">
                  <c:v>28.433</c:v>
                </c:pt>
                <c:pt idx="487">
                  <c:v>28.466999999999999</c:v>
                </c:pt>
                <c:pt idx="488">
                  <c:v>28.5</c:v>
                </c:pt>
                <c:pt idx="489">
                  <c:v>28.533000000000001</c:v>
                </c:pt>
                <c:pt idx="490">
                  <c:v>28.567</c:v>
                </c:pt>
                <c:pt idx="491">
                  <c:v>28.6</c:v>
                </c:pt>
                <c:pt idx="492">
                  <c:v>28.632999999999999</c:v>
                </c:pt>
                <c:pt idx="493">
                  <c:v>28.667000000000002</c:v>
                </c:pt>
                <c:pt idx="494">
                  <c:v>28.7</c:v>
                </c:pt>
                <c:pt idx="495">
                  <c:v>28.733000000000001</c:v>
                </c:pt>
                <c:pt idx="496">
                  <c:v>28.766999999999999</c:v>
                </c:pt>
                <c:pt idx="497">
                  <c:v>28.8</c:v>
                </c:pt>
                <c:pt idx="498">
                  <c:v>28.832999999999998</c:v>
                </c:pt>
                <c:pt idx="499">
                  <c:v>28.867000000000001</c:v>
                </c:pt>
                <c:pt idx="500">
                  <c:v>28.9</c:v>
                </c:pt>
                <c:pt idx="501">
                  <c:v>28.933</c:v>
                </c:pt>
                <c:pt idx="502">
                  <c:v>28.966999999999999</c:v>
                </c:pt>
                <c:pt idx="503">
                  <c:v>29</c:v>
                </c:pt>
                <c:pt idx="504">
                  <c:v>29.033000000000001</c:v>
                </c:pt>
                <c:pt idx="505">
                  <c:v>29.067</c:v>
                </c:pt>
                <c:pt idx="506">
                  <c:v>29.1</c:v>
                </c:pt>
                <c:pt idx="507">
                  <c:v>29.132999999999999</c:v>
                </c:pt>
                <c:pt idx="508">
                  <c:v>29.167000000000002</c:v>
                </c:pt>
                <c:pt idx="509">
                  <c:v>29.2</c:v>
                </c:pt>
                <c:pt idx="510">
                  <c:v>29.233000000000001</c:v>
                </c:pt>
                <c:pt idx="511">
                  <c:v>29.266999999999999</c:v>
                </c:pt>
                <c:pt idx="512">
                  <c:v>29.3</c:v>
                </c:pt>
                <c:pt idx="513">
                  <c:v>29.332999999999998</c:v>
                </c:pt>
                <c:pt idx="514">
                  <c:v>29.367000000000001</c:v>
                </c:pt>
                <c:pt idx="515">
                  <c:v>29.4</c:v>
                </c:pt>
                <c:pt idx="516">
                  <c:v>29.433</c:v>
                </c:pt>
                <c:pt idx="517">
                  <c:v>29.466999999999999</c:v>
                </c:pt>
                <c:pt idx="518">
                  <c:v>29.5</c:v>
                </c:pt>
                <c:pt idx="519">
                  <c:v>29.533000000000001</c:v>
                </c:pt>
                <c:pt idx="520">
                  <c:v>29.567</c:v>
                </c:pt>
                <c:pt idx="521">
                  <c:v>29.6</c:v>
                </c:pt>
                <c:pt idx="522">
                  <c:v>29.632999999999999</c:v>
                </c:pt>
                <c:pt idx="523">
                  <c:v>29.667000000000002</c:v>
                </c:pt>
                <c:pt idx="524">
                  <c:v>29.7</c:v>
                </c:pt>
                <c:pt idx="525">
                  <c:v>29.733000000000001</c:v>
                </c:pt>
                <c:pt idx="526">
                  <c:v>29.766999999999999</c:v>
                </c:pt>
                <c:pt idx="527">
                  <c:v>29.8</c:v>
                </c:pt>
                <c:pt idx="528">
                  <c:v>29.832999999999998</c:v>
                </c:pt>
                <c:pt idx="529">
                  <c:v>29.867000000000001</c:v>
                </c:pt>
                <c:pt idx="530">
                  <c:v>29.9</c:v>
                </c:pt>
                <c:pt idx="531">
                  <c:v>29.933</c:v>
                </c:pt>
                <c:pt idx="532">
                  <c:v>29.966999999999999</c:v>
                </c:pt>
                <c:pt idx="533">
                  <c:v>30</c:v>
                </c:pt>
                <c:pt idx="534">
                  <c:v>30.033000000000001</c:v>
                </c:pt>
                <c:pt idx="535">
                  <c:v>30.067</c:v>
                </c:pt>
                <c:pt idx="536">
                  <c:v>30.1</c:v>
                </c:pt>
                <c:pt idx="537">
                  <c:v>30.132999999999999</c:v>
                </c:pt>
                <c:pt idx="538">
                  <c:v>30.167000000000002</c:v>
                </c:pt>
                <c:pt idx="539">
                  <c:v>30.2</c:v>
                </c:pt>
                <c:pt idx="540">
                  <c:v>30.233000000000001</c:v>
                </c:pt>
                <c:pt idx="541">
                  <c:v>30.266999999999999</c:v>
                </c:pt>
                <c:pt idx="542">
                  <c:v>30.3</c:v>
                </c:pt>
                <c:pt idx="543">
                  <c:v>30.332999999999998</c:v>
                </c:pt>
                <c:pt idx="544">
                  <c:v>30.367000000000001</c:v>
                </c:pt>
                <c:pt idx="545">
                  <c:v>30.4</c:v>
                </c:pt>
                <c:pt idx="546">
                  <c:v>30.433</c:v>
                </c:pt>
                <c:pt idx="547">
                  <c:v>30.466999999999999</c:v>
                </c:pt>
                <c:pt idx="548">
                  <c:v>30.5</c:v>
                </c:pt>
                <c:pt idx="549">
                  <c:v>30.533000000000001</c:v>
                </c:pt>
                <c:pt idx="550">
                  <c:v>30.567</c:v>
                </c:pt>
                <c:pt idx="551">
                  <c:v>30.6</c:v>
                </c:pt>
                <c:pt idx="552">
                  <c:v>30.632999999999999</c:v>
                </c:pt>
                <c:pt idx="553">
                  <c:v>30.667000000000002</c:v>
                </c:pt>
                <c:pt idx="554">
                  <c:v>30.7</c:v>
                </c:pt>
                <c:pt idx="555">
                  <c:v>30.733000000000001</c:v>
                </c:pt>
                <c:pt idx="556">
                  <c:v>30.766999999999999</c:v>
                </c:pt>
                <c:pt idx="557">
                  <c:v>30.8</c:v>
                </c:pt>
                <c:pt idx="558">
                  <c:v>30.832999999999998</c:v>
                </c:pt>
                <c:pt idx="559">
                  <c:v>30.867000000000001</c:v>
                </c:pt>
                <c:pt idx="560">
                  <c:v>30.9</c:v>
                </c:pt>
                <c:pt idx="561">
                  <c:v>30.933</c:v>
                </c:pt>
                <c:pt idx="562">
                  <c:v>30.966999999999999</c:v>
                </c:pt>
                <c:pt idx="563">
                  <c:v>31</c:v>
                </c:pt>
                <c:pt idx="564">
                  <c:v>31.033000000000001</c:v>
                </c:pt>
                <c:pt idx="565">
                  <c:v>31.067</c:v>
                </c:pt>
                <c:pt idx="566">
                  <c:v>31.1</c:v>
                </c:pt>
                <c:pt idx="567">
                  <c:v>31.132999999999999</c:v>
                </c:pt>
                <c:pt idx="568">
                  <c:v>31.167000000000002</c:v>
                </c:pt>
                <c:pt idx="569">
                  <c:v>31.2</c:v>
                </c:pt>
                <c:pt idx="570">
                  <c:v>31.233000000000001</c:v>
                </c:pt>
                <c:pt idx="571">
                  <c:v>31.266999999999999</c:v>
                </c:pt>
                <c:pt idx="572">
                  <c:v>31.3</c:v>
                </c:pt>
                <c:pt idx="573">
                  <c:v>31.332999999999998</c:v>
                </c:pt>
                <c:pt idx="574">
                  <c:v>31.367000000000001</c:v>
                </c:pt>
                <c:pt idx="575">
                  <c:v>31.4</c:v>
                </c:pt>
                <c:pt idx="576">
                  <c:v>31.433</c:v>
                </c:pt>
                <c:pt idx="577">
                  <c:v>31.466999999999999</c:v>
                </c:pt>
                <c:pt idx="578">
                  <c:v>31.5</c:v>
                </c:pt>
                <c:pt idx="579">
                  <c:v>31.533000000000001</c:v>
                </c:pt>
                <c:pt idx="580">
                  <c:v>31.567</c:v>
                </c:pt>
                <c:pt idx="581">
                  <c:v>31.6</c:v>
                </c:pt>
                <c:pt idx="582">
                  <c:v>31.632999999999999</c:v>
                </c:pt>
                <c:pt idx="583">
                  <c:v>31.667000000000002</c:v>
                </c:pt>
                <c:pt idx="584">
                  <c:v>31.7</c:v>
                </c:pt>
                <c:pt idx="585">
                  <c:v>31.733000000000001</c:v>
                </c:pt>
                <c:pt idx="586">
                  <c:v>31.766999999999999</c:v>
                </c:pt>
                <c:pt idx="587">
                  <c:v>31.8</c:v>
                </c:pt>
                <c:pt idx="588">
                  <c:v>31.832999999999998</c:v>
                </c:pt>
                <c:pt idx="589">
                  <c:v>31.867000000000001</c:v>
                </c:pt>
                <c:pt idx="590">
                  <c:v>31.9</c:v>
                </c:pt>
                <c:pt idx="591">
                  <c:v>31.933</c:v>
                </c:pt>
                <c:pt idx="592">
                  <c:v>31.966999999999999</c:v>
                </c:pt>
                <c:pt idx="593">
                  <c:v>32</c:v>
                </c:pt>
                <c:pt idx="594">
                  <c:v>32.033000000000001</c:v>
                </c:pt>
                <c:pt idx="595">
                  <c:v>32.067</c:v>
                </c:pt>
                <c:pt idx="596">
                  <c:v>32.1</c:v>
                </c:pt>
                <c:pt idx="597">
                  <c:v>32.133000000000003</c:v>
                </c:pt>
                <c:pt idx="598">
                  <c:v>32.167000000000002</c:v>
                </c:pt>
                <c:pt idx="599">
                  <c:v>32.200000000000003</c:v>
                </c:pt>
                <c:pt idx="600">
                  <c:v>32.232999999999997</c:v>
                </c:pt>
                <c:pt idx="601">
                  <c:v>32.267000000000003</c:v>
                </c:pt>
                <c:pt idx="602">
                  <c:v>32.299999999999997</c:v>
                </c:pt>
                <c:pt idx="603">
                  <c:v>32.332999999999998</c:v>
                </c:pt>
                <c:pt idx="604">
                  <c:v>32.366999999999997</c:v>
                </c:pt>
                <c:pt idx="605">
                  <c:v>32.4</c:v>
                </c:pt>
                <c:pt idx="606">
                  <c:v>32.433</c:v>
                </c:pt>
                <c:pt idx="607">
                  <c:v>32.466999999999999</c:v>
                </c:pt>
                <c:pt idx="608">
                  <c:v>32.5</c:v>
                </c:pt>
                <c:pt idx="609">
                  <c:v>32.533000000000001</c:v>
                </c:pt>
                <c:pt idx="610">
                  <c:v>32.567</c:v>
                </c:pt>
                <c:pt idx="611">
                  <c:v>32.6</c:v>
                </c:pt>
                <c:pt idx="612">
                  <c:v>32.633000000000003</c:v>
                </c:pt>
                <c:pt idx="613">
                  <c:v>32.667000000000002</c:v>
                </c:pt>
                <c:pt idx="614">
                  <c:v>32.700000000000003</c:v>
                </c:pt>
                <c:pt idx="615">
                  <c:v>32.732999999999997</c:v>
                </c:pt>
                <c:pt idx="616">
                  <c:v>32.767000000000003</c:v>
                </c:pt>
                <c:pt idx="617">
                  <c:v>32.799999999999997</c:v>
                </c:pt>
                <c:pt idx="618">
                  <c:v>32.832999999999998</c:v>
                </c:pt>
                <c:pt idx="619">
                  <c:v>32.866999999999997</c:v>
                </c:pt>
                <c:pt idx="620">
                  <c:v>32.9</c:v>
                </c:pt>
                <c:pt idx="621">
                  <c:v>32.933</c:v>
                </c:pt>
                <c:pt idx="622">
                  <c:v>32.966999999999999</c:v>
                </c:pt>
                <c:pt idx="623">
                  <c:v>33</c:v>
                </c:pt>
                <c:pt idx="624">
                  <c:v>33.033000000000001</c:v>
                </c:pt>
                <c:pt idx="625">
                  <c:v>33.067</c:v>
                </c:pt>
                <c:pt idx="626">
                  <c:v>33.1</c:v>
                </c:pt>
                <c:pt idx="627">
                  <c:v>33.133000000000003</c:v>
                </c:pt>
                <c:pt idx="628">
                  <c:v>33.167000000000002</c:v>
                </c:pt>
                <c:pt idx="629">
                  <c:v>33.200000000000003</c:v>
                </c:pt>
                <c:pt idx="630">
                  <c:v>33.232999999999997</c:v>
                </c:pt>
                <c:pt idx="631">
                  <c:v>33.267000000000003</c:v>
                </c:pt>
                <c:pt idx="632">
                  <c:v>33.299999999999997</c:v>
                </c:pt>
                <c:pt idx="633">
                  <c:v>33.332999999999998</c:v>
                </c:pt>
                <c:pt idx="634">
                  <c:v>33.366999999999997</c:v>
                </c:pt>
                <c:pt idx="635">
                  <c:v>33.4</c:v>
                </c:pt>
                <c:pt idx="636">
                  <c:v>33.433</c:v>
                </c:pt>
                <c:pt idx="637">
                  <c:v>33.466999999999999</c:v>
                </c:pt>
                <c:pt idx="638">
                  <c:v>33.5</c:v>
                </c:pt>
                <c:pt idx="639">
                  <c:v>33.533000000000001</c:v>
                </c:pt>
                <c:pt idx="640">
                  <c:v>33.567</c:v>
                </c:pt>
                <c:pt idx="641">
                  <c:v>33.6</c:v>
                </c:pt>
                <c:pt idx="642">
                  <c:v>33.633000000000003</c:v>
                </c:pt>
                <c:pt idx="643">
                  <c:v>33.667000000000002</c:v>
                </c:pt>
                <c:pt idx="644">
                  <c:v>33.700000000000003</c:v>
                </c:pt>
                <c:pt idx="645">
                  <c:v>33.732999999999997</c:v>
                </c:pt>
                <c:pt idx="646">
                  <c:v>33.767000000000003</c:v>
                </c:pt>
                <c:pt idx="647">
                  <c:v>33.799999999999997</c:v>
                </c:pt>
                <c:pt idx="648">
                  <c:v>33.832999999999998</c:v>
                </c:pt>
                <c:pt idx="649">
                  <c:v>33.866999999999997</c:v>
                </c:pt>
                <c:pt idx="650">
                  <c:v>33.9</c:v>
                </c:pt>
                <c:pt idx="651">
                  <c:v>33.933</c:v>
                </c:pt>
                <c:pt idx="652">
                  <c:v>33.966999999999999</c:v>
                </c:pt>
                <c:pt idx="653">
                  <c:v>34</c:v>
                </c:pt>
                <c:pt idx="654">
                  <c:v>34.033000000000001</c:v>
                </c:pt>
                <c:pt idx="655">
                  <c:v>34.067</c:v>
                </c:pt>
                <c:pt idx="656">
                  <c:v>34.1</c:v>
                </c:pt>
                <c:pt idx="657">
                  <c:v>34.133000000000003</c:v>
                </c:pt>
                <c:pt idx="658">
                  <c:v>34.167000000000002</c:v>
                </c:pt>
                <c:pt idx="659">
                  <c:v>34.200000000000003</c:v>
                </c:pt>
                <c:pt idx="660">
                  <c:v>34.232999999999997</c:v>
                </c:pt>
                <c:pt idx="661">
                  <c:v>34.267000000000003</c:v>
                </c:pt>
                <c:pt idx="662">
                  <c:v>34.299999999999997</c:v>
                </c:pt>
                <c:pt idx="663">
                  <c:v>34.332999999999998</c:v>
                </c:pt>
                <c:pt idx="664">
                  <c:v>34.366999999999997</c:v>
                </c:pt>
                <c:pt idx="665">
                  <c:v>34.4</c:v>
                </c:pt>
                <c:pt idx="666">
                  <c:v>34.433</c:v>
                </c:pt>
                <c:pt idx="667">
                  <c:v>34.466999999999999</c:v>
                </c:pt>
                <c:pt idx="668">
                  <c:v>34.5</c:v>
                </c:pt>
                <c:pt idx="669">
                  <c:v>34.533000000000001</c:v>
                </c:pt>
                <c:pt idx="670">
                  <c:v>34.567</c:v>
                </c:pt>
                <c:pt idx="671">
                  <c:v>34.6</c:v>
                </c:pt>
                <c:pt idx="672">
                  <c:v>34.633000000000003</c:v>
                </c:pt>
                <c:pt idx="673">
                  <c:v>34.667000000000002</c:v>
                </c:pt>
                <c:pt idx="674">
                  <c:v>34.700000000000003</c:v>
                </c:pt>
                <c:pt idx="675">
                  <c:v>34.732999999999997</c:v>
                </c:pt>
                <c:pt idx="676">
                  <c:v>34.767000000000003</c:v>
                </c:pt>
                <c:pt idx="677">
                  <c:v>34.799999999999997</c:v>
                </c:pt>
                <c:pt idx="678">
                  <c:v>34.832999999999998</c:v>
                </c:pt>
                <c:pt idx="679">
                  <c:v>34.866999999999997</c:v>
                </c:pt>
                <c:pt idx="680">
                  <c:v>34.9</c:v>
                </c:pt>
                <c:pt idx="681">
                  <c:v>34.933</c:v>
                </c:pt>
                <c:pt idx="682">
                  <c:v>34.966999999999999</c:v>
                </c:pt>
                <c:pt idx="683">
                  <c:v>35</c:v>
                </c:pt>
                <c:pt idx="684">
                  <c:v>35.033000000000001</c:v>
                </c:pt>
                <c:pt idx="685">
                  <c:v>35.067</c:v>
                </c:pt>
                <c:pt idx="686">
                  <c:v>35.1</c:v>
                </c:pt>
                <c:pt idx="687">
                  <c:v>35.133000000000003</c:v>
                </c:pt>
                <c:pt idx="688">
                  <c:v>35.167000000000002</c:v>
                </c:pt>
                <c:pt idx="689">
                  <c:v>35.200000000000003</c:v>
                </c:pt>
                <c:pt idx="690">
                  <c:v>35.232999999999997</c:v>
                </c:pt>
                <c:pt idx="691">
                  <c:v>35.267000000000003</c:v>
                </c:pt>
                <c:pt idx="692">
                  <c:v>35.299999999999997</c:v>
                </c:pt>
                <c:pt idx="693">
                  <c:v>35.332999999999998</c:v>
                </c:pt>
                <c:pt idx="694">
                  <c:v>35.366999999999997</c:v>
                </c:pt>
                <c:pt idx="695">
                  <c:v>35.4</c:v>
                </c:pt>
                <c:pt idx="696">
                  <c:v>35.433</c:v>
                </c:pt>
                <c:pt idx="697">
                  <c:v>35.466999999999999</c:v>
                </c:pt>
                <c:pt idx="698">
                  <c:v>35.5</c:v>
                </c:pt>
                <c:pt idx="699">
                  <c:v>35.533000000000001</c:v>
                </c:pt>
                <c:pt idx="700">
                  <c:v>35.567</c:v>
                </c:pt>
                <c:pt idx="701">
                  <c:v>35.6</c:v>
                </c:pt>
                <c:pt idx="702">
                  <c:v>35.633000000000003</c:v>
                </c:pt>
                <c:pt idx="703">
                  <c:v>35.667000000000002</c:v>
                </c:pt>
                <c:pt idx="704">
                  <c:v>35.700000000000003</c:v>
                </c:pt>
                <c:pt idx="705">
                  <c:v>35.732999999999997</c:v>
                </c:pt>
                <c:pt idx="706">
                  <c:v>35.767000000000003</c:v>
                </c:pt>
                <c:pt idx="707">
                  <c:v>35.799999999999997</c:v>
                </c:pt>
                <c:pt idx="708">
                  <c:v>35.832999999999998</c:v>
                </c:pt>
                <c:pt idx="709">
                  <c:v>35.866999999999997</c:v>
                </c:pt>
                <c:pt idx="710">
                  <c:v>35.9</c:v>
                </c:pt>
                <c:pt idx="711">
                  <c:v>35.933</c:v>
                </c:pt>
                <c:pt idx="712">
                  <c:v>35.966999999999999</c:v>
                </c:pt>
                <c:pt idx="713">
                  <c:v>36</c:v>
                </c:pt>
                <c:pt idx="714">
                  <c:v>36.033000000000001</c:v>
                </c:pt>
                <c:pt idx="715">
                  <c:v>36.067</c:v>
                </c:pt>
                <c:pt idx="716">
                  <c:v>36.1</c:v>
                </c:pt>
                <c:pt idx="717">
                  <c:v>36.133000000000003</c:v>
                </c:pt>
                <c:pt idx="718">
                  <c:v>36.167000000000002</c:v>
                </c:pt>
                <c:pt idx="719">
                  <c:v>36.200000000000003</c:v>
                </c:pt>
                <c:pt idx="720">
                  <c:v>36.232999999999997</c:v>
                </c:pt>
                <c:pt idx="721">
                  <c:v>36.267000000000003</c:v>
                </c:pt>
                <c:pt idx="722">
                  <c:v>36.299999999999997</c:v>
                </c:pt>
                <c:pt idx="723">
                  <c:v>36.332999999999998</c:v>
                </c:pt>
                <c:pt idx="724">
                  <c:v>36.366999999999997</c:v>
                </c:pt>
                <c:pt idx="725">
                  <c:v>36.4</c:v>
                </c:pt>
                <c:pt idx="726">
                  <c:v>36.433</c:v>
                </c:pt>
                <c:pt idx="727">
                  <c:v>36.466999999999999</c:v>
                </c:pt>
                <c:pt idx="728">
                  <c:v>36.5</c:v>
                </c:pt>
                <c:pt idx="729">
                  <c:v>36.533000000000001</c:v>
                </c:pt>
                <c:pt idx="730">
                  <c:v>36.567</c:v>
                </c:pt>
                <c:pt idx="731">
                  <c:v>36.6</c:v>
                </c:pt>
                <c:pt idx="732">
                  <c:v>36.633000000000003</c:v>
                </c:pt>
                <c:pt idx="733">
                  <c:v>36.667000000000002</c:v>
                </c:pt>
                <c:pt idx="734">
                  <c:v>36.700000000000003</c:v>
                </c:pt>
                <c:pt idx="735">
                  <c:v>36.732999999999997</c:v>
                </c:pt>
                <c:pt idx="736">
                  <c:v>36.767000000000003</c:v>
                </c:pt>
                <c:pt idx="737">
                  <c:v>36.799999999999997</c:v>
                </c:pt>
                <c:pt idx="738">
                  <c:v>36.832999999999998</c:v>
                </c:pt>
                <c:pt idx="739">
                  <c:v>36.866999999999997</c:v>
                </c:pt>
                <c:pt idx="740">
                  <c:v>36.9</c:v>
                </c:pt>
                <c:pt idx="741">
                  <c:v>36.933</c:v>
                </c:pt>
                <c:pt idx="742">
                  <c:v>36.966999999999999</c:v>
                </c:pt>
                <c:pt idx="743">
                  <c:v>37</c:v>
                </c:pt>
                <c:pt idx="744">
                  <c:v>37.033000000000001</c:v>
                </c:pt>
                <c:pt idx="745">
                  <c:v>37.067</c:v>
                </c:pt>
                <c:pt idx="746">
                  <c:v>37.1</c:v>
                </c:pt>
                <c:pt idx="747">
                  <c:v>37.133000000000003</c:v>
                </c:pt>
                <c:pt idx="748">
                  <c:v>37.167000000000002</c:v>
                </c:pt>
                <c:pt idx="749">
                  <c:v>37.200000000000003</c:v>
                </c:pt>
                <c:pt idx="750">
                  <c:v>37.232999999999997</c:v>
                </c:pt>
                <c:pt idx="751">
                  <c:v>37.267000000000003</c:v>
                </c:pt>
              </c:numCache>
            </c:numRef>
          </c:xVal>
          <c:yVal>
            <c:numRef>
              <c:f>'my data'!$BI$21:$BI$772</c:f>
              <c:numCache>
                <c:formatCode>0.0000</c:formatCode>
                <c:ptCount val="752"/>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0.3685151991897877</c:v>
                </c:pt>
                <c:pt idx="166">
                  <c:v>0.3685151991897877</c:v>
                </c:pt>
                <c:pt idx="167">
                  <c:v>0.3685151991897877</c:v>
                </c:pt>
                <c:pt idx="168">
                  <c:v>0.3685151991897877</c:v>
                </c:pt>
                <c:pt idx="169">
                  <c:v>0.3685151991897877</c:v>
                </c:pt>
                <c:pt idx="170">
                  <c:v>0.3685151991897877</c:v>
                </c:pt>
                <c:pt idx="171">
                  <c:v>0.3685151991897877</c:v>
                </c:pt>
                <c:pt idx="172">
                  <c:v>0.3685151991897877</c:v>
                </c:pt>
                <c:pt idx="173">
                  <c:v>0.3685151991897877</c:v>
                </c:pt>
                <c:pt idx="174">
                  <c:v>0.3685151991897877</c:v>
                </c:pt>
                <c:pt idx="175">
                  <c:v>0.3685151991897877</c:v>
                </c:pt>
                <c:pt idx="176">
                  <c:v>0.3685151991897877</c:v>
                </c:pt>
                <c:pt idx="177">
                  <c:v>0.3685151991897877</c:v>
                </c:pt>
                <c:pt idx="178">
                  <c:v>0.3685151991897877</c:v>
                </c:pt>
                <c:pt idx="179">
                  <c:v>0.3685151991897877</c:v>
                </c:pt>
                <c:pt idx="180">
                  <c:v>0.3685151991897877</c:v>
                </c:pt>
                <c:pt idx="181">
                  <c:v>0.3685151991897877</c:v>
                </c:pt>
                <c:pt idx="182">
                  <c:v>0.3685151991897877</c:v>
                </c:pt>
                <c:pt idx="183">
                  <c:v>0.3685151991897877</c:v>
                </c:pt>
                <c:pt idx="184">
                  <c:v>0.3685151991897877</c:v>
                </c:pt>
                <c:pt idx="185">
                  <c:v>0.3685151991897877</c:v>
                </c:pt>
                <c:pt idx="186">
                  <c:v>0.3685151991897877</c:v>
                </c:pt>
                <c:pt idx="187">
                  <c:v>0.3685151991897877</c:v>
                </c:pt>
                <c:pt idx="188">
                  <c:v>0.3685151991897877</c:v>
                </c:pt>
                <c:pt idx="189">
                  <c:v>0.3685151991897877</c:v>
                </c:pt>
                <c:pt idx="190">
                  <c:v>0.3685151991897877</c:v>
                </c:pt>
                <c:pt idx="191">
                  <c:v>0.3685151991897877</c:v>
                </c:pt>
                <c:pt idx="192">
                  <c:v>0.3685151991897877</c:v>
                </c:pt>
                <c:pt idx="193">
                  <c:v>0.3685151991897877</c:v>
                </c:pt>
                <c:pt idx="194">
                  <c:v>0.3685151991897877</c:v>
                </c:pt>
                <c:pt idx="195">
                  <c:v>0.3685151991897877</c:v>
                </c:pt>
                <c:pt idx="196">
                  <c:v>0.3685151991897877</c:v>
                </c:pt>
                <c:pt idx="197">
                  <c:v>0.3685151991897877</c:v>
                </c:pt>
                <c:pt idx="198">
                  <c:v>0.3685151991897877</c:v>
                </c:pt>
                <c:pt idx="199">
                  <c:v>0.3685151991897877</c:v>
                </c:pt>
                <c:pt idx="200">
                  <c:v>0.3685151991897877</c:v>
                </c:pt>
                <c:pt idx="201">
                  <c:v>0.3685151991897877</c:v>
                </c:pt>
                <c:pt idx="202">
                  <c:v>0.3685151991897877</c:v>
                </c:pt>
                <c:pt idx="203">
                  <c:v>0.3685151991897877</c:v>
                </c:pt>
                <c:pt idx="204">
                  <c:v>0.3685151991897877</c:v>
                </c:pt>
                <c:pt idx="205">
                  <c:v>0.3685151991897877</c:v>
                </c:pt>
                <c:pt idx="206">
                  <c:v>0.3685151991897877</c:v>
                </c:pt>
                <c:pt idx="207">
                  <c:v>0.3685151991897877</c:v>
                </c:pt>
                <c:pt idx="208">
                  <c:v>0.3685151991897877</c:v>
                </c:pt>
                <c:pt idx="209">
                  <c:v>0.3685151991897877</c:v>
                </c:pt>
                <c:pt idx="210">
                  <c:v>0.3685151991897877</c:v>
                </c:pt>
                <c:pt idx="211">
                  <c:v>0.3685151991897877</c:v>
                </c:pt>
                <c:pt idx="212">
                  <c:v>0.3685151991897877</c:v>
                </c:pt>
                <c:pt idx="213">
                  <c:v>0.3685151991897877</c:v>
                </c:pt>
                <c:pt idx="214">
                  <c:v>0.3685151991897877</c:v>
                </c:pt>
                <c:pt idx="215">
                  <c:v>0.3685151991897877</c:v>
                </c:pt>
                <c:pt idx="216">
                  <c:v>0.3685151991897877</c:v>
                </c:pt>
                <c:pt idx="217">
                  <c:v>0.3685151991897877</c:v>
                </c:pt>
                <c:pt idx="218">
                  <c:v>0.3685151991897877</c:v>
                </c:pt>
                <c:pt idx="219">
                  <c:v>0.3685151991897877</c:v>
                </c:pt>
                <c:pt idx="220">
                  <c:v>0.3685151991897877</c:v>
                </c:pt>
                <c:pt idx="221">
                  <c:v>0.3685151991897877</c:v>
                </c:pt>
                <c:pt idx="222">
                  <c:v>0.3685151991897877</c:v>
                </c:pt>
                <c:pt idx="223">
                  <c:v>0.3685151991897877</c:v>
                </c:pt>
                <c:pt idx="224">
                  <c:v>0.3685151991897877</c:v>
                </c:pt>
                <c:pt idx="225">
                  <c:v>0.3685151991897877</c:v>
                </c:pt>
                <c:pt idx="226">
                  <c:v>0.3685151991897877</c:v>
                </c:pt>
                <c:pt idx="227">
                  <c:v>0.3685151991897877</c:v>
                </c:pt>
                <c:pt idx="228">
                  <c:v>0.3685151991897877</c:v>
                </c:pt>
                <c:pt idx="229">
                  <c:v>0.3685151991897877</c:v>
                </c:pt>
                <c:pt idx="230">
                  <c:v>0.3685151991897877</c:v>
                </c:pt>
                <c:pt idx="231">
                  <c:v>0.3685151991897877</c:v>
                </c:pt>
                <c:pt idx="232">
                  <c:v>0.3685151991897877</c:v>
                </c:pt>
                <c:pt idx="233">
                  <c:v>0.3685151991897877</c:v>
                </c:pt>
                <c:pt idx="234">
                  <c:v>0.3685151991897877</c:v>
                </c:pt>
                <c:pt idx="235">
                  <c:v>0.3685151991897877</c:v>
                </c:pt>
                <c:pt idx="236">
                  <c:v>0.3685151991897877</c:v>
                </c:pt>
                <c:pt idx="237">
                  <c:v>0.3685151991897877</c:v>
                </c:pt>
                <c:pt idx="238">
                  <c:v>0.3685151991897877</c:v>
                </c:pt>
                <c:pt idx="239">
                  <c:v>0.3685151991897877</c:v>
                </c:pt>
                <c:pt idx="240">
                  <c:v>0.3685151991897877</c:v>
                </c:pt>
                <c:pt idx="241">
                  <c:v>0.3685151991897877</c:v>
                </c:pt>
                <c:pt idx="242">
                  <c:v>0.3685151991897877</c:v>
                </c:pt>
                <c:pt idx="243">
                  <c:v>0.3685151991897877</c:v>
                </c:pt>
                <c:pt idx="244">
                  <c:v>0.3685151991897877</c:v>
                </c:pt>
                <c:pt idx="245">
                  <c:v>0.3685151991897877</c:v>
                </c:pt>
                <c:pt idx="246">
                  <c:v>0.3685151991897877</c:v>
                </c:pt>
                <c:pt idx="247">
                  <c:v>0.3685151991897877</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numCache>
            </c:numRef>
          </c:yVal>
          <c:smooth val="1"/>
          <c:extLst>
            <c:ext xmlns:c16="http://schemas.microsoft.com/office/drawing/2014/chart" uri="{C3380CC4-5D6E-409C-BE32-E72D297353CC}">
              <c16:uniqueId val="{00000004-2FA7-44FD-BBF3-CDD8FE342E49}"/>
            </c:ext>
          </c:extLst>
        </c:ser>
        <c:dLbls>
          <c:showLegendKey val="0"/>
          <c:showVal val="0"/>
          <c:showCatName val="0"/>
          <c:showSerName val="0"/>
          <c:showPercent val="0"/>
          <c:showBubbleSize val="0"/>
        </c:dLbls>
        <c:axId val="261862912"/>
        <c:axId val="261864832"/>
      </c:scatterChart>
      <c:valAx>
        <c:axId val="261862912"/>
        <c:scaling>
          <c:orientation val="minMax"/>
          <c:max val="20"/>
          <c:min val="12"/>
        </c:scaling>
        <c:delete val="0"/>
        <c:axPos val="b"/>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Time</a:t>
                </a:r>
                <a:r>
                  <a:rPr lang="en-US" sz="1600" baseline="0">
                    <a:solidFill>
                      <a:schemeClr val="tx1"/>
                    </a:solidFill>
                  </a:rPr>
                  <a:t>/h</a:t>
                </a:r>
                <a:endParaRPr lang="en-US" sz="1600">
                  <a:solidFill>
                    <a:schemeClr val="tx1"/>
                  </a:solidFill>
                </a:endParaRPr>
              </a:p>
            </c:rich>
          </c:tx>
          <c:overlay val="0"/>
          <c:spPr>
            <a:noFill/>
            <a:ln w="25400">
              <a:noFill/>
            </a:ln>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0" vert="horz"/>
          <a:lstStyle/>
          <a:p>
            <a:pPr>
              <a:defRPr sz="1400" b="0" i="0" u="none" strike="noStrike" baseline="0">
                <a:solidFill>
                  <a:srgbClr val="000000"/>
                </a:solidFill>
                <a:latin typeface="Calibri"/>
                <a:ea typeface="Calibri"/>
                <a:cs typeface="Calibri"/>
              </a:defRPr>
            </a:pPr>
            <a:endParaRPr lang="en-US"/>
          </a:p>
        </c:txPr>
        <c:crossAx val="261864832"/>
        <c:crosses val="autoZero"/>
        <c:crossBetween val="midCat"/>
        <c:majorUnit val="1"/>
      </c:valAx>
      <c:valAx>
        <c:axId val="261864832"/>
        <c:scaling>
          <c:orientation val="minMax"/>
          <c:min val="0"/>
        </c:scaling>
        <c:delete val="0"/>
        <c:axPos val="l"/>
        <c:title>
          <c:tx>
            <c:rich>
              <a:bodyPr rot="-540000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600" b="0" i="0" u="none" strike="noStrike" kern="1200" baseline="0">
                    <a:solidFill>
                      <a:srgbClr val="000000"/>
                    </a:solidFill>
                    <a:latin typeface="+mn-lt"/>
                    <a:ea typeface="+mn-ea"/>
                    <a:cs typeface="+mn-cs"/>
                  </a:defRPr>
                </a:pPr>
                <a:r>
                  <a:rPr lang="en-US" sz="1600" dirty="0">
                    <a:solidFill>
                      <a:schemeClr val="tx1"/>
                    </a:solidFill>
                  </a:rPr>
                  <a:t>   </a:t>
                </a:r>
                <a:r>
                  <a:rPr lang="en-US" sz="1600" b="0" i="0" baseline="0" dirty="0">
                    <a:effectLst/>
                  </a:rPr>
                  <a:t>Drying rate / </a:t>
                </a:r>
                <a:r>
                  <a:rPr lang="en-GB" sz="1600" b="0" i="0" baseline="0" dirty="0">
                    <a:effectLst/>
                  </a:rPr>
                  <a:t>h·g</a:t>
                </a:r>
                <a:r>
                  <a:rPr lang="en-GB" sz="1600" b="0" i="0" baseline="30000" dirty="0">
                    <a:effectLst/>
                  </a:rPr>
                  <a:t>-1</a:t>
                </a:r>
                <a:endParaRPr lang="en-GB" sz="1600" dirty="0">
                  <a:effectLst/>
                </a:endParaRPr>
              </a:p>
            </c:rich>
          </c:tx>
          <c:layout>
            <c:manualLayout>
              <c:xMode val="edge"/>
              <c:yMode val="edge"/>
              <c:x val="5.6835686923595287E-2"/>
              <c:y val="8.0347323920311686E-2"/>
            </c:manualLayout>
          </c:layout>
          <c:overlay val="0"/>
          <c:spPr>
            <a:noFill/>
            <a:ln w="25400">
              <a:noFill/>
            </a:ln>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61862912"/>
        <c:crossesAt val="-60"/>
        <c:crossBetween val="midCat"/>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1709997734512046"/>
          <c:y val="7.1098403202392996E-2"/>
          <c:w val="0.71585035834600208"/>
          <c:h val="0.77900904535693372"/>
        </c:manualLayout>
      </c:layout>
      <c:scatterChart>
        <c:scatterStyle val="smoothMarker"/>
        <c:varyColors val="0"/>
        <c:ser>
          <c:idx val="1"/>
          <c:order val="3"/>
          <c:tx>
            <c:strRef>
              <c:f>'Temp. calibration'!$E$12</c:f>
              <c:strCache>
                <c:ptCount val="1"/>
                <c:pt idx="0">
                  <c:v>T(FPEAK)</c:v>
                </c:pt>
              </c:strCache>
            </c:strRef>
          </c:tx>
          <c:spPr>
            <a:ln w="28575">
              <a:solidFill>
                <a:srgbClr val="FF6600"/>
              </a:solidFill>
              <a:prstDash val="sysDot"/>
            </a:ln>
          </c:spPr>
          <c:marker>
            <c:symbol val="none"/>
          </c:marker>
          <c:xVal>
            <c:numRef>
              <c:f>'Temp. calibration'!$A$379:$A$1001</c:f>
              <c:numCache>
                <c:formatCode>General</c:formatCode>
                <c:ptCount val="623"/>
                <c:pt idx="0">
                  <c:v>12.233000000000001</c:v>
                </c:pt>
                <c:pt idx="1">
                  <c:v>12.266999999999999</c:v>
                </c:pt>
                <c:pt idx="2">
                  <c:v>12.3</c:v>
                </c:pt>
                <c:pt idx="3">
                  <c:v>12.333</c:v>
                </c:pt>
                <c:pt idx="4">
                  <c:v>12.367000000000001</c:v>
                </c:pt>
                <c:pt idx="5">
                  <c:v>12.4</c:v>
                </c:pt>
                <c:pt idx="6">
                  <c:v>12.433</c:v>
                </c:pt>
                <c:pt idx="7">
                  <c:v>12.467000000000001</c:v>
                </c:pt>
                <c:pt idx="8">
                  <c:v>12.5</c:v>
                </c:pt>
                <c:pt idx="9">
                  <c:v>12.532999999999999</c:v>
                </c:pt>
                <c:pt idx="10">
                  <c:v>12.567</c:v>
                </c:pt>
                <c:pt idx="11">
                  <c:v>12.6</c:v>
                </c:pt>
                <c:pt idx="12">
                  <c:v>12.632999999999999</c:v>
                </c:pt>
                <c:pt idx="13">
                  <c:v>12.667</c:v>
                </c:pt>
                <c:pt idx="14">
                  <c:v>12.7</c:v>
                </c:pt>
                <c:pt idx="15">
                  <c:v>12.733000000000001</c:v>
                </c:pt>
                <c:pt idx="16">
                  <c:v>12.766999999999999</c:v>
                </c:pt>
                <c:pt idx="17">
                  <c:v>12.8</c:v>
                </c:pt>
                <c:pt idx="18">
                  <c:v>12.833</c:v>
                </c:pt>
                <c:pt idx="19">
                  <c:v>12.867000000000001</c:v>
                </c:pt>
                <c:pt idx="20">
                  <c:v>12.9</c:v>
                </c:pt>
                <c:pt idx="21">
                  <c:v>12.933</c:v>
                </c:pt>
                <c:pt idx="22">
                  <c:v>12.967000000000001</c:v>
                </c:pt>
                <c:pt idx="23">
                  <c:v>13</c:v>
                </c:pt>
                <c:pt idx="24">
                  <c:v>13.032999999999999</c:v>
                </c:pt>
                <c:pt idx="25">
                  <c:v>13.067</c:v>
                </c:pt>
                <c:pt idx="26">
                  <c:v>13.1</c:v>
                </c:pt>
                <c:pt idx="27">
                  <c:v>13.132999999999999</c:v>
                </c:pt>
                <c:pt idx="28">
                  <c:v>13.167</c:v>
                </c:pt>
                <c:pt idx="29">
                  <c:v>13.2</c:v>
                </c:pt>
                <c:pt idx="30">
                  <c:v>13.233000000000001</c:v>
                </c:pt>
                <c:pt idx="31">
                  <c:v>13.266999999999999</c:v>
                </c:pt>
                <c:pt idx="32">
                  <c:v>13.3</c:v>
                </c:pt>
                <c:pt idx="33">
                  <c:v>13.333</c:v>
                </c:pt>
                <c:pt idx="34">
                  <c:v>13.367000000000001</c:v>
                </c:pt>
                <c:pt idx="35">
                  <c:v>13.4</c:v>
                </c:pt>
                <c:pt idx="36">
                  <c:v>13.433</c:v>
                </c:pt>
                <c:pt idx="37">
                  <c:v>13.467000000000001</c:v>
                </c:pt>
                <c:pt idx="38">
                  <c:v>13.5</c:v>
                </c:pt>
                <c:pt idx="39">
                  <c:v>13.532999999999999</c:v>
                </c:pt>
                <c:pt idx="40">
                  <c:v>13.567</c:v>
                </c:pt>
                <c:pt idx="41">
                  <c:v>13.6</c:v>
                </c:pt>
                <c:pt idx="42">
                  <c:v>13.632999999999999</c:v>
                </c:pt>
                <c:pt idx="43">
                  <c:v>13.667</c:v>
                </c:pt>
                <c:pt idx="44">
                  <c:v>13.7</c:v>
                </c:pt>
                <c:pt idx="45">
                  <c:v>13.733000000000001</c:v>
                </c:pt>
                <c:pt idx="46">
                  <c:v>13.766999999999999</c:v>
                </c:pt>
                <c:pt idx="47">
                  <c:v>13.8</c:v>
                </c:pt>
                <c:pt idx="48">
                  <c:v>13.833</c:v>
                </c:pt>
                <c:pt idx="49">
                  <c:v>13.867000000000001</c:v>
                </c:pt>
                <c:pt idx="50">
                  <c:v>13.9</c:v>
                </c:pt>
                <c:pt idx="51">
                  <c:v>13.933</c:v>
                </c:pt>
                <c:pt idx="52">
                  <c:v>13.967000000000001</c:v>
                </c:pt>
                <c:pt idx="53">
                  <c:v>14</c:v>
                </c:pt>
                <c:pt idx="54">
                  <c:v>14.032999999999999</c:v>
                </c:pt>
                <c:pt idx="55">
                  <c:v>14.067</c:v>
                </c:pt>
                <c:pt idx="56">
                  <c:v>14.1</c:v>
                </c:pt>
                <c:pt idx="57">
                  <c:v>14.132999999999999</c:v>
                </c:pt>
                <c:pt idx="58">
                  <c:v>14.167</c:v>
                </c:pt>
                <c:pt idx="59">
                  <c:v>14.2</c:v>
                </c:pt>
                <c:pt idx="60">
                  <c:v>14.233000000000001</c:v>
                </c:pt>
                <c:pt idx="61">
                  <c:v>14.266999999999999</c:v>
                </c:pt>
                <c:pt idx="62">
                  <c:v>14.3</c:v>
                </c:pt>
                <c:pt idx="63">
                  <c:v>14.333</c:v>
                </c:pt>
                <c:pt idx="64">
                  <c:v>14.367000000000001</c:v>
                </c:pt>
                <c:pt idx="65">
                  <c:v>14.4</c:v>
                </c:pt>
                <c:pt idx="66">
                  <c:v>14.433</c:v>
                </c:pt>
                <c:pt idx="67">
                  <c:v>14.467000000000001</c:v>
                </c:pt>
                <c:pt idx="68">
                  <c:v>14.5</c:v>
                </c:pt>
                <c:pt idx="69">
                  <c:v>14.532999999999999</c:v>
                </c:pt>
                <c:pt idx="70">
                  <c:v>14.567</c:v>
                </c:pt>
                <c:pt idx="71">
                  <c:v>14.6</c:v>
                </c:pt>
                <c:pt idx="72">
                  <c:v>14.632999999999999</c:v>
                </c:pt>
                <c:pt idx="73">
                  <c:v>14.667</c:v>
                </c:pt>
                <c:pt idx="74">
                  <c:v>14.7</c:v>
                </c:pt>
                <c:pt idx="75">
                  <c:v>14.733000000000001</c:v>
                </c:pt>
                <c:pt idx="76">
                  <c:v>14.766999999999999</c:v>
                </c:pt>
                <c:pt idx="77">
                  <c:v>14.8</c:v>
                </c:pt>
                <c:pt idx="78">
                  <c:v>14.833</c:v>
                </c:pt>
                <c:pt idx="79">
                  <c:v>14.867000000000001</c:v>
                </c:pt>
                <c:pt idx="80">
                  <c:v>14.9</c:v>
                </c:pt>
                <c:pt idx="81">
                  <c:v>14.933</c:v>
                </c:pt>
                <c:pt idx="82">
                  <c:v>14.967000000000001</c:v>
                </c:pt>
                <c:pt idx="83">
                  <c:v>15</c:v>
                </c:pt>
                <c:pt idx="84">
                  <c:v>15.032999999999999</c:v>
                </c:pt>
                <c:pt idx="85">
                  <c:v>15.067</c:v>
                </c:pt>
                <c:pt idx="86">
                  <c:v>15.1</c:v>
                </c:pt>
                <c:pt idx="87">
                  <c:v>15.132999999999999</c:v>
                </c:pt>
                <c:pt idx="88">
                  <c:v>15.167</c:v>
                </c:pt>
                <c:pt idx="89">
                  <c:v>15.2</c:v>
                </c:pt>
                <c:pt idx="90">
                  <c:v>15.233000000000001</c:v>
                </c:pt>
                <c:pt idx="91">
                  <c:v>15.266999999999999</c:v>
                </c:pt>
                <c:pt idx="92">
                  <c:v>15.3</c:v>
                </c:pt>
                <c:pt idx="93">
                  <c:v>15.333</c:v>
                </c:pt>
                <c:pt idx="94">
                  <c:v>15.367000000000001</c:v>
                </c:pt>
                <c:pt idx="95">
                  <c:v>15.4</c:v>
                </c:pt>
                <c:pt idx="96">
                  <c:v>15.433</c:v>
                </c:pt>
                <c:pt idx="97">
                  <c:v>15.467000000000001</c:v>
                </c:pt>
                <c:pt idx="98">
                  <c:v>15.5</c:v>
                </c:pt>
                <c:pt idx="99">
                  <c:v>15.532999999999999</c:v>
                </c:pt>
                <c:pt idx="100">
                  <c:v>15.567</c:v>
                </c:pt>
                <c:pt idx="101">
                  <c:v>15.6</c:v>
                </c:pt>
                <c:pt idx="102">
                  <c:v>15.632999999999999</c:v>
                </c:pt>
                <c:pt idx="103">
                  <c:v>15.667</c:v>
                </c:pt>
                <c:pt idx="104">
                  <c:v>15.7</c:v>
                </c:pt>
                <c:pt idx="105">
                  <c:v>15.733000000000001</c:v>
                </c:pt>
                <c:pt idx="106">
                  <c:v>15.766999999999999</c:v>
                </c:pt>
                <c:pt idx="107">
                  <c:v>15.8</c:v>
                </c:pt>
                <c:pt idx="108">
                  <c:v>15.833</c:v>
                </c:pt>
                <c:pt idx="109">
                  <c:v>15.867000000000001</c:v>
                </c:pt>
                <c:pt idx="110">
                  <c:v>15.9</c:v>
                </c:pt>
                <c:pt idx="111">
                  <c:v>15.933</c:v>
                </c:pt>
                <c:pt idx="112">
                  <c:v>15.967000000000001</c:v>
                </c:pt>
                <c:pt idx="113">
                  <c:v>16</c:v>
                </c:pt>
                <c:pt idx="114">
                  <c:v>16.033000000000001</c:v>
                </c:pt>
                <c:pt idx="115">
                  <c:v>16.067</c:v>
                </c:pt>
                <c:pt idx="116">
                  <c:v>16.100000000000001</c:v>
                </c:pt>
                <c:pt idx="117">
                  <c:v>16.132999999999999</c:v>
                </c:pt>
                <c:pt idx="118">
                  <c:v>16.167000000000002</c:v>
                </c:pt>
                <c:pt idx="119">
                  <c:v>16.2</c:v>
                </c:pt>
                <c:pt idx="120">
                  <c:v>16.233000000000001</c:v>
                </c:pt>
                <c:pt idx="121">
                  <c:v>16.266999999999999</c:v>
                </c:pt>
                <c:pt idx="122">
                  <c:v>16.3</c:v>
                </c:pt>
                <c:pt idx="123">
                  <c:v>16.332999999999998</c:v>
                </c:pt>
                <c:pt idx="124">
                  <c:v>16.367000000000001</c:v>
                </c:pt>
                <c:pt idx="125">
                  <c:v>16.399999999999999</c:v>
                </c:pt>
                <c:pt idx="126">
                  <c:v>16.433</c:v>
                </c:pt>
                <c:pt idx="127">
                  <c:v>16.466999999999999</c:v>
                </c:pt>
                <c:pt idx="128">
                  <c:v>16.5</c:v>
                </c:pt>
                <c:pt idx="129">
                  <c:v>16.533000000000001</c:v>
                </c:pt>
                <c:pt idx="130">
                  <c:v>16.567</c:v>
                </c:pt>
                <c:pt idx="131">
                  <c:v>16.600000000000001</c:v>
                </c:pt>
                <c:pt idx="132">
                  <c:v>16.632999999999999</c:v>
                </c:pt>
                <c:pt idx="133">
                  <c:v>16.667000000000002</c:v>
                </c:pt>
                <c:pt idx="134">
                  <c:v>16.7</c:v>
                </c:pt>
                <c:pt idx="135">
                  <c:v>16.733000000000001</c:v>
                </c:pt>
                <c:pt idx="136">
                  <c:v>16.766999999999999</c:v>
                </c:pt>
                <c:pt idx="137">
                  <c:v>16.8</c:v>
                </c:pt>
                <c:pt idx="138">
                  <c:v>16.832999999999998</c:v>
                </c:pt>
                <c:pt idx="139">
                  <c:v>16.867000000000001</c:v>
                </c:pt>
                <c:pt idx="140">
                  <c:v>16.899999999999999</c:v>
                </c:pt>
                <c:pt idx="141">
                  <c:v>16.933</c:v>
                </c:pt>
                <c:pt idx="142">
                  <c:v>16.966999999999999</c:v>
                </c:pt>
                <c:pt idx="143">
                  <c:v>17</c:v>
                </c:pt>
                <c:pt idx="144">
                  <c:v>17.033000000000001</c:v>
                </c:pt>
                <c:pt idx="145">
                  <c:v>17.067</c:v>
                </c:pt>
                <c:pt idx="146">
                  <c:v>17.100000000000001</c:v>
                </c:pt>
                <c:pt idx="147">
                  <c:v>17.132999999999999</c:v>
                </c:pt>
                <c:pt idx="148">
                  <c:v>17.167000000000002</c:v>
                </c:pt>
                <c:pt idx="149">
                  <c:v>17.2</c:v>
                </c:pt>
                <c:pt idx="150">
                  <c:v>17.233000000000001</c:v>
                </c:pt>
                <c:pt idx="151">
                  <c:v>17.266999999999999</c:v>
                </c:pt>
                <c:pt idx="152">
                  <c:v>17.3</c:v>
                </c:pt>
                <c:pt idx="153">
                  <c:v>17.332999999999998</c:v>
                </c:pt>
                <c:pt idx="154">
                  <c:v>17.367000000000001</c:v>
                </c:pt>
                <c:pt idx="155">
                  <c:v>17.399999999999999</c:v>
                </c:pt>
                <c:pt idx="156">
                  <c:v>17.433</c:v>
                </c:pt>
                <c:pt idx="157">
                  <c:v>17.466999999999999</c:v>
                </c:pt>
                <c:pt idx="158">
                  <c:v>17.5</c:v>
                </c:pt>
                <c:pt idx="159">
                  <c:v>17.533000000000001</c:v>
                </c:pt>
                <c:pt idx="160">
                  <c:v>17.567</c:v>
                </c:pt>
                <c:pt idx="161">
                  <c:v>17.600000000000001</c:v>
                </c:pt>
                <c:pt idx="162">
                  <c:v>17.632999999999999</c:v>
                </c:pt>
                <c:pt idx="163">
                  <c:v>17.667000000000002</c:v>
                </c:pt>
                <c:pt idx="164">
                  <c:v>17.7</c:v>
                </c:pt>
                <c:pt idx="165">
                  <c:v>17.733000000000001</c:v>
                </c:pt>
                <c:pt idx="166">
                  <c:v>17.766999999999999</c:v>
                </c:pt>
                <c:pt idx="167">
                  <c:v>17.8</c:v>
                </c:pt>
                <c:pt idx="168">
                  <c:v>17.832999999999998</c:v>
                </c:pt>
                <c:pt idx="169">
                  <c:v>17.867000000000001</c:v>
                </c:pt>
                <c:pt idx="170">
                  <c:v>17.899999999999999</c:v>
                </c:pt>
                <c:pt idx="171">
                  <c:v>17.933</c:v>
                </c:pt>
                <c:pt idx="172">
                  <c:v>17.966999999999999</c:v>
                </c:pt>
                <c:pt idx="173">
                  <c:v>18</c:v>
                </c:pt>
                <c:pt idx="174">
                  <c:v>18.033000000000001</c:v>
                </c:pt>
                <c:pt idx="175">
                  <c:v>18.067</c:v>
                </c:pt>
                <c:pt idx="176">
                  <c:v>18.100000000000001</c:v>
                </c:pt>
                <c:pt idx="177">
                  <c:v>18.132999999999999</c:v>
                </c:pt>
                <c:pt idx="178">
                  <c:v>18.167000000000002</c:v>
                </c:pt>
                <c:pt idx="179">
                  <c:v>18.2</c:v>
                </c:pt>
                <c:pt idx="180">
                  <c:v>18.233000000000001</c:v>
                </c:pt>
                <c:pt idx="181">
                  <c:v>18.266999999999999</c:v>
                </c:pt>
                <c:pt idx="182">
                  <c:v>18.3</c:v>
                </c:pt>
                <c:pt idx="183">
                  <c:v>18.332999999999998</c:v>
                </c:pt>
                <c:pt idx="184">
                  <c:v>18.367000000000001</c:v>
                </c:pt>
                <c:pt idx="185">
                  <c:v>18.399999999999999</c:v>
                </c:pt>
                <c:pt idx="186">
                  <c:v>18.433</c:v>
                </c:pt>
                <c:pt idx="187">
                  <c:v>18.466999999999999</c:v>
                </c:pt>
                <c:pt idx="188">
                  <c:v>18.5</c:v>
                </c:pt>
                <c:pt idx="189">
                  <c:v>18.533000000000001</c:v>
                </c:pt>
                <c:pt idx="190">
                  <c:v>18.567</c:v>
                </c:pt>
                <c:pt idx="191">
                  <c:v>18.600000000000001</c:v>
                </c:pt>
                <c:pt idx="192">
                  <c:v>18.632999999999999</c:v>
                </c:pt>
                <c:pt idx="193">
                  <c:v>18.667000000000002</c:v>
                </c:pt>
                <c:pt idx="194">
                  <c:v>18.7</c:v>
                </c:pt>
                <c:pt idx="195">
                  <c:v>18.733000000000001</c:v>
                </c:pt>
                <c:pt idx="196">
                  <c:v>18.766999999999999</c:v>
                </c:pt>
                <c:pt idx="197">
                  <c:v>18.8</c:v>
                </c:pt>
                <c:pt idx="198">
                  <c:v>18.832999999999998</c:v>
                </c:pt>
                <c:pt idx="199">
                  <c:v>18.867000000000001</c:v>
                </c:pt>
                <c:pt idx="200">
                  <c:v>18.899999999999999</c:v>
                </c:pt>
                <c:pt idx="201">
                  <c:v>18.933</c:v>
                </c:pt>
                <c:pt idx="202">
                  <c:v>18.966999999999999</c:v>
                </c:pt>
                <c:pt idx="203">
                  <c:v>19</c:v>
                </c:pt>
                <c:pt idx="204">
                  <c:v>19.033000000000001</c:v>
                </c:pt>
                <c:pt idx="205">
                  <c:v>19.067</c:v>
                </c:pt>
                <c:pt idx="206">
                  <c:v>19.100000000000001</c:v>
                </c:pt>
                <c:pt idx="207">
                  <c:v>19.132999999999999</c:v>
                </c:pt>
                <c:pt idx="208">
                  <c:v>19.167000000000002</c:v>
                </c:pt>
                <c:pt idx="209">
                  <c:v>19.2</c:v>
                </c:pt>
                <c:pt idx="210">
                  <c:v>19.233000000000001</c:v>
                </c:pt>
                <c:pt idx="211">
                  <c:v>19.266999999999999</c:v>
                </c:pt>
                <c:pt idx="212">
                  <c:v>19.3</c:v>
                </c:pt>
                <c:pt idx="213">
                  <c:v>19.332999999999998</c:v>
                </c:pt>
                <c:pt idx="214">
                  <c:v>19.367000000000001</c:v>
                </c:pt>
                <c:pt idx="215">
                  <c:v>19.399999999999999</c:v>
                </c:pt>
                <c:pt idx="216">
                  <c:v>19.433</c:v>
                </c:pt>
                <c:pt idx="217">
                  <c:v>19.466999999999999</c:v>
                </c:pt>
                <c:pt idx="218">
                  <c:v>19.5</c:v>
                </c:pt>
                <c:pt idx="219">
                  <c:v>19.533000000000001</c:v>
                </c:pt>
                <c:pt idx="220">
                  <c:v>19.567</c:v>
                </c:pt>
                <c:pt idx="221">
                  <c:v>19.600000000000001</c:v>
                </c:pt>
                <c:pt idx="222">
                  <c:v>19.632999999999999</c:v>
                </c:pt>
                <c:pt idx="223">
                  <c:v>19.667000000000002</c:v>
                </c:pt>
                <c:pt idx="224">
                  <c:v>19.7</c:v>
                </c:pt>
                <c:pt idx="225">
                  <c:v>19.733000000000001</c:v>
                </c:pt>
                <c:pt idx="226">
                  <c:v>19.766999999999999</c:v>
                </c:pt>
                <c:pt idx="227">
                  <c:v>19.8</c:v>
                </c:pt>
                <c:pt idx="228">
                  <c:v>19.832999999999998</c:v>
                </c:pt>
                <c:pt idx="229">
                  <c:v>19.867000000000001</c:v>
                </c:pt>
                <c:pt idx="230">
                  <c:v>19.899999999999999</c:v>
                </c:pt>
                <c:pt idx="231">
                  <c:v>19.933</c:v>
                </c:pt>
                <c:pt idx="232">
                  <c:v>19.966999999999999</c:v>
                </c:pt>
                <c:pt idx="233">
                  <c:v>20</c:v>
                </c:pt>
                <c:pt idx="234">
                  <c:v>20.033000000000001</c:v>
                </c:pt>
                <c:pt idx="235">
                  <c:v>20.067</c:v>
                </c:pt>
                <c:pt idx="236">
                  <c:v>20.100000000000001</c:v>
                </c:pt>
                <c:pt idx="237">
                  <c:v>20.132999999999999</c:v>
                </c:pt>
                <c:pt idx="238">
                  <c:v>20.167000000000002</c:v>
                </c:pt>
                <c:pt idx="239">
                  <c:v>20.2</c:v>
                </c:pt>
                <c:pt idx="240">
                  <c:v>20.233000000000001</c:v>
                </c:pt>
                <c:pt idx="241">
                  <c:v>20.266999999999999</c:v>
                </c:pt>
                <c:pt idx="242">
                  <c:v>20.3</c:v>
                </c:pt>
                <c:pt idx="243">
                  <c:v>20.332999999999998</c:v>
                </c:pt>
                <c:pt idx="244">
                  <c:v>20.367000000000001</c:v>
                </c:pt>
                <c:pt idx="245">
                  <c:v>20.399999999999999</c:v>
                </c:pt>
                <c:pt idx="246">
                  <c:v>20.433</c:v>
                </c:pt>
                <c:pt idx="247">
                  <c:v>20.466999999999999</c:v>
                </c:pt>
                <c:pt idx="248">
                  <c:v>20.5</c:v>
                </c:pt>
                <c:pt idx="249">
                  <c:v>20.533000000000001</c:v>
                </c:pt>
                <c:pt idx="250">
                  <c:v>20.567</c:v>
                </c:pt>
                <c:pt idx="251">
                  <c:v>20.6</c:v>
                </c:pt>
                <c:pt idx="252">
                  <c:v>20.632999999999999</c:v>
                </c:pt>
                <c:pt idx="253">
                  <c:v>20.667000000000002</c:v>
                </c:pt>
                <c:pt idx="254">
                  <c:v>20.7</c:v>
                </c:pt>
                <c:pt idx="255">
                  <c:v>20.733000000000001</c:v>
                </c:pt>
                <c:pt idx="256">
                  <c:v>20.766999999999999</c:v>
                </c:pt>
                <c:pt idx="257">
                  <c:v>20.8</c:v>
                </c:pt>
                <c:pt idx="258">
                  <c:v>20.832999999999998</c:v>
                </c:pt>
                <c:pt idx="259">
                  <c:v>20.867000000000001</c:v>
                </c:pt>
                <c:pt idx="260">
                  <c:v>20.9</c:v>
                </c:pt>
                <c:pt idx="261">
                  <c:v>20.933</c:v>
                </c:pt>
                <c:pt idx="262">
                  <c:v>20.966999999999999</c:v>
                </c:pt>
                <c:pt idx="263">
                  <c:v>21</c:v>
                </c:pt>
                <c:pt idx="264">
                  <c:v>21.033000000000001</c:v>
                </c:pt>
                <c:pt idx="265">
                  <c:v>21.067</c:v>
                </c:pt>
                <c:pt idx="266">
                  <c:v>21.1</c:v>
                </c:pt>
                <c:pt idx="267">
                  <c:v>21.132999999999999</c:v>
                </c:pt>
                <c:pt idx="268">
                  <c:v>21.167000000000002</c:v>
                </c:pt>
                <c:pt idx="269">
                  <c:v>21.2</c:v>
                </c:pt>
                <c:pt idx="270">
                  <c:v>21.233000000000001</c:v>
                </c:pt>
                <c:pt idx="271">
                  <c:v>21.266999999999999</c:v>
                </c:pt>
                <c:pt idx="272">
                  <c:v>21.3</c:v>
                </c:pt>
                <c:pt idx="273">
                  <c:v>21.332999999999998</c:v>
                </c:pt>
                <c:pt idx="274">
                  <c:v>21.367000000000001</c:v>
                </c:pt>
                <c:pt idx="275">
                  <c:v>21.4</c:v>
                </c:pt>
                <c:pt idx="276">
                  <c:v>21.433</c:v>
                </c:pt>
                <c:pt idx="277">
                  <c:v>21.466999999999999</c:v>
                </c:pt>
                <c:pt idx="278">
                  <c:v>21.5</c:v>
                </c:pt>
                <c:pt idx="279">
                  <c:v>21.533000000000001</c:v>
                </c:pt>
                <c:pt idx="280">
                  <c:v>21.567</c:v>
                </c:pt>
                <c:pt idx="281">
                  <c:v>21.6</c:v>
                </c:pt>
                <c:pt idx="282">
                  <c:v>21.632999999999999</c:v>
                </c:pt>
                <c:pt idx="283">
                  <c:v>21.667000000000002</c:v>
                </c:pt>
                <c:pt idx="284">
                  <c:v>21.7</c:v>
                </c:pt>
                <c:pt idx="285">
                  <c:v>21.733000000000001</c:v>
                </c:pt>
                <c:pt idx="286">
                  <c:v>21.766999999999999</c:v>
                </c:pt>
                <c:pt idx="287">
                  <c:v>21.8</c:v>
                </c:pt>
                <c:pt idx="288">
                  <c:v>21.832999999999998</c:v>
                </c:pt>
                <c:pt idx="289">
                  <c:v>21.867000000000001</c:v>
                </c:pt>
                <c:pt idx="290">
                  <c:v>21.9</c:v>
                </c:pt>
                <c:pt idx="291">
                  <c:v>21.933</c:v>
                </c:pt>
                <c:pt idx="292">
                  <c:v>21.966999999999999</c:v>
                </c:pt>
                <c:pt idx="293">
                  <c:v>22</c:v>
                </c:pt>
                <c:pt idx="294">
                  <c:v>22.033000000000001</c:v>
                </c:pt>
                <c:pt idx="295">
                  <c:v>22.067</c:v>
                </c:pt>
                <c:pt idx="296">
                  <c:v>22.1</c:v>
                </c:pt>
                <c:pt idx="297">
                  <c:v>22.132999999999999</c:v>
                </c:pt>
                <c:pt idx="298">
                  <c:v>22.167000000000002</c:v>
                </c:pt>
                <c:pt idx="299">
                  <c:v>22.2</c:v>
                </c:pt>
                <c:pt idx="300">
                  <c:v>22.233000000000001</c:v>
                </c:pt>
                <c:pt idx="301">
                  <c:v>22.266999999999999</c:v>
                </c:pt>
                <c:pt idx="302">
                  <c:v>22.3</c:v>
                </c:pt>
                <c:pt idx="303">
                  <c:v>22.332999999999998</c:v>
                </c:pt>
                <c:pt idx="304">
                  <c:v>22.367000000000001</c:v>
                </c:pt>
                <c:pt idx="305">
                  <c:v>22.4</c:v>
                </c:pt>
                <c:pt idx="306">
                  <c:v>22.433</c:v>
                </c:pt>
                <c:pt idx="307">
                  <c:v>22.466999999999999</c:v>
                </c:pt>
                <c:pt idx="308">
                  <c:v>22.5</c:v>
                </c:pt>
                <c:pt idx="309">
                  <c:v>22.533000000000001</c:v>
                </c:pt>
                <c:pt idx="310">
                  <c:v>22.567</c:v>
                </c:pt>
                <c:pt idx="311">
                  <c:v>22.6</c:v>
                </c:pt>
                <c:pt idx="312">
                  <c:v>22.632999999999999</c:v>
                </c:pt>
                <c:pt idx="313">
                  <c:v>22.667000000000002</c:v>
                </c:pt>
                <c:pt idx="314">
                  <c:v>22.7</c:v>
                </c:pt>
                <c:pt idx="315">
                  <c:v>22.733000000000001</c:v>
                </c:pt>
                <c:pt idx="316">
                  <c:v>22.766999999999999</c:v>
                </c:pt>
                <c:pt idx="317">
                  <c:v>22.8</c:v>
                </c:pt>
                <c:pt idx="318">
                  <c:v>22.832999999999998</c:v>
                </c:pt>
                <c:pt idx="319">
                  <c:v>22.867000000000001</c:v>
                </c:pt>
                <c:pt idx="320">
                  <c:v>22.9</c:v>
                </c:pt>
                <c:pt idx="321">
                  <c:v>22.933</c:v>
                </c:pt>
                <c:pt idx="322">
                  <c:v>22.966999999999999</c:v>
                </c:pt>
                <c:pt idx="323">
                  <c:v>23</c:v>
                </c:pt>
                <c:pt idx="324">
                  <c:v>23.033000000000001</c:v>
                </c:pt>
                <c:pt idx="325">
                  <c:v>23.067</c:v>
                </c:pt>
                <c:pt idx="326">
                  <c:v>23.1</c:v>
                </c:pt>
                <c:pt idx="327">
                  <c:v>23.132999999999999</c:v>
                </c:pt>
                <c:pt idx="328">
                  <c:v>23.167000000000002</c:v>
                </c:pt>
                <c:pt idx="329">
                  <c:v>23.2</c:v>
                </c:pt>
                <c:pt idx="330">
                  <c:v>23.233000000000001</c:v>
                </c:pt>
                <c:pt idx="331">
                  <c:v>23.266999999999999</c:v>
                </c:pt>
                <c:pt idx="332">
                  <c:v>23.3</c:v>
                </c:pt>
                <c:pt idx="333">
                  <c:v>23.332999999999998</c:v>
                </c:pt>
                <c:pt idx="334">
                  <c:v>23.367000000000001</c:v>
                </c:pt>
                <c:pt idx="335">
                  <c:v>23.4</c:v>
                </c:pt>
                <c:pt idx="336">
                  <c:v>23.433</c:v>
                </c:pt>
                <c:pt idx="337">
                  <c:v>23.466999999999999</c:v>
                </c:pt>
                <c:pt idx="338">
                  <c:v>23.5</c:v>
                </c:pt>
                <c:pt idx="339">
                  <c:v>23.533000000000001</c:v>
                </c:pt>
                <c:pt idx="340">
                  <c:v>23.567</c:v>
                </c:pt>
                <c:pt idx="341">
                  <c:v>23.6</c:v>
                </c:pt>
                <c:pt idx="342">
                  <c:v>23.632999999999999</c:v>
                </c:pt>
                <c:pt idx="343">
                  <c:v>23.667000000000002</c:v>
                </c:pt>
                <c:pt idx="344">
                  <c:v>23.7</c:v>
                </c:pt>
                <c:pt idx="345">
                  <c:v>23.733000000000001</c:v>
                </c:pt>
                <c:pt idx="346">
                  <c:v>23.766999999999999</c:v>
                </c:pt>
                <c:pt idx="347">
                  <c:v>23.8</c:v>
                </c:pt>
                <c:pt idx="348">
                  <c:v>23.832999999999998</c:v>
                </c:pt>
                <c:pt idx="349">
                  <c:v>23.867000000000001</c:v>
                </c:pt>
                <c:pt idx="350">
                  <c:v>23.9</c:v>
                </c:pt>
                <c:pt idx="351">
                  <c:v>23.933</c:v>
                </c:pt>
                <c:pt idx="352">
                  <c:v>23.966999999999999</c:v>
                </c:pt>
                <c:pt idx="353">
                  <c:v>24</c:v>
                </c:pt>
                <c:pt idx="354">
                  <c:v>24.033000000000001</c:v>
                </c:pt>
                <c:pt idx="355">
                  <c:v>24.067</c:v>
                </c:pt>
                <c:pt idx="356">
                  <c:v>24.1</c:v>
                </c:pt>
                <c:pt idx="357">
                  <c:v>24.132999999999999</c:v>
                </c:pt>
                <c:pt idx="358">
                  <c:v>24.167000000000002</c:v>
                </c:pt>
                <c:pt idx="359">
                  <c:v>24.2</c:v>
                </c:pt>
                <c:pt idx="360">
                  <c:v>24.233000000000001</c:v>
                </c:pt>
                <c:pt idx="361">
                  <c:v>24.266999999999999</c:v>
                </c:pt>
                <c:pt idx="362">
                  <c:v>24.3</c:v>
                </c:pt>
                <c:pt idx="363">
                  <c:v>24.332999999999998</c:v>
                </c:pt>
                <c:pt idx="364">
                  <c:v>24.367000000000001</c:v>
                </c:pt>
                <c:pt idx="365">
                  <c:v>24.4</c:v>
                </c:pt>
                <c:pt idx="366">
                  <c:v>24.433</c:v>
                </c:pt>
                <c:pt idx="367">
                  <c:v>24.466999999999999</c:v>
                </c:pt>
                <c:pt idx="368">
                  <c:v>24.5</c:v>
                </c:pt>
                <c:pt idx="369">
                  <c:v>24.533000000000001</c:v>
                </c:pt>
                <c:pt idx="370">
                  <c:v>24.567</c:v>
                </c:pt>
                <c:pt idx="371">
                  <c:v>24.6</c:v>
                </c:pt>
                <c:pt idx="372">
                  <c:v>24.632999999999999</c:v>
                </c:pt>
                <c:pt idx="373">
                  <c:v>24.667000000000002</c:v>
                </c:pt>
                <c:pt idx="374">
                  <c:v>24.7</c:v>
                </c:pt>
                <c:pt idx="375">
                  <c:v>24.733000000000001</c:v>
                </c:pt>
                <c:pt idx="376">
                  <c:v>24.766999999999999</c:v>
                </c:pt>
                <c:pt idx="377">
                  <c:v>24.8</c:v>
                </c:pt>
                <c:pt idx="378">
                  <c:v>24.832999999999998</c:v>
                </c:pt>
                <c:pt idx="379">
                  <c:v>24.867000000000001</c:v>
                </c:pt>
                <c:pt idx="380">
                  <c:v>24.9</c:v>
                </c:pt>
                <c:pt idx="381">
                  <c:v>24.933</c:v>
                </c:pt>
                <c:pt idx="382">
                  <c:v>24.966999999999999</c:v>
                </c:pt>
                <c:pt idx="383">
                  <c:v>25</c:v>
                </c:pt>
                <c:pt idx="384">
                  <c:v>25.033000000000001</c:v>
                </c:pt>
                <c:pt idx="385">
                  <c:v>25.067</c:v>
                </c:pt>
                <c:pt idx="386">
                  <c:v>25.1</c:v>
                </c:pt>
                <c:pt idx="387">
                  <c:v>25.132999999999999</c:v>
                </c:pt>
                <c:pt idx="388">
                  <c:v>25.167000000000002</c:v>
                </c:pt>
                <c:pt idx="389">
                  <c:v>25.2</c:v>
                </c:pt>
                <c:pt idx="390">
                  <c:v>25.233000000000001</c:v>
                </c:pt>
                <c:pt idx="391">
                  <c:v>25.266999999999999</c:v>
                </c:pt>
                <c:pt idx="392">
                  <c:v>25.3</c:v>
                </c:pt>
                <c:pt idx="393">
                  <c:v>25.332999999999998</c:v>
                </c:pt>
                <c:pt idx="394">
                  <c:v>25.367000000000001</c:v>
                </c:pt>
                <c:pt idx="395">
                  <c:v>25.4</c:v>
                </c:pt>
                <c:pt idx="396">
                  <c:v>25.433</c:v>
                </c:pt>
                <c:pt idx="397">
                  <c:v>25.466999999999999</c:v>
                </c:pt>
                <c:pt idx="398">
                  <c:v>25.5</c:v>
                </c:pt>
                <c:pt idx="399">
                  <c:v>25.533000000000001</c:v>
                </c:pt>
                <c:pt idx="400">
                  <c:v>25.567</c:v>
                </c:pt>
                <c:pt idx="401">
                  <c:v>25.6</c:v>
                </c:pt>
                <c:pt idx="402">
                  <c:v>25.632999999999999</c:v>
                </c:pt>
                <c:pt idx="403">
                  <c:v>25.667000000000002</c:v>
                </c:pt>
                <c:pt idx="404">
                  <c:v>25.7</c:v>
                </c:pt>
                <c:pt idx="405">
                  <c:v>25.733000000000001</c:v>
                </c:pt>
                <c:pt idx="406">
                  <c:v>25.766999999999999</c:v>
                </c:pt>
                <c:pt idx="407">
                  <c:v>25.8</c:v>
                </c:pt>
                <c:pt idx="408">
                  <c:v>25.832999999999998</c:v>
                </c:pt>
                <c:pt idx="409">
                  <c:v>25.867000000000001</c:v>
                </c:pt>
                <c:pt idx="410">
                  <c:v>25.9</c:v>
                </c:pt>
                <c:pt idx="411">
                  <c:v>25.933</c:v>
                </c:pt>
                <c:pt idx="412">
                  <c:v>25.966999999999999</c:v>
                </c:pt>
                <c:pt idx="413">
                  <c:v>26</c:v>
                </c:pt>
                <c:pt idx="414">
                  <c:v>26.033000000000001</c:v>
                </c:pt>
                <c:pt idx="415">
                  <c:v>26.067</c:v>
                </c:pt>
                <c:pt idx="416">
                  <c:v>26.1</c:v>
                </c:pt>
                <c:pt idx="417">
                  <c:v>26.132999999999999</c:v>
                </c:pt>
                <c:pt idx="418">
                  <c:v>26.167000000000002</c:v>
                </c:pt>
                <c:pt idx="419">
                  <c:v>26.2</c:v>
                </c:pt>
                <c:pt idx="420">
                  <c:v>26.233000000000001</c:v>
                </c:pt>
                <c:pt idx="421">
                  <c:v>26.266999999999999</c:v>
                </c:pt>
                <c:pt idx="422">
                  <c:v>26.3</c:v>
                </c:pt>
                <c:pt idx="423">
                  <c:v>26.332999999999998</c:v>
                </c:pt>
                <c:pt idx="424">
                  <c:v>26.367000000000001</c:v>
                </c:pt>
                <c:pt idx="425">
                  <c:v>26.4</c:v>
                </c:pt>
                <c:pt idx="426">
                  <c:v>26.433</c:v>
                </c:pt>
                <c:pt idx="427">
                  <c:v>26.466999999999999</c:v>
                </c:pt>
                <c:pt idx="428">
                  <c:v>26.5</c:v>
                </c:pt>
                <c:pt idx="429">
                  <c:v>26.533000000000001</c:v>
                </c:pt>
                <c:pt idx="430">
                  <c:v>26.567</c:v>
                </c:pt>
                <c:pt idx="431">
                  <c:v>26.6</c:v>
                </c:pt>
                <c:pt idx="432">
                  <c:v>26.632999999999999</c:v>
                </c:pt>
                <c:pt idx="433">
                  <c:v>26.667000000000002</c:v>
                </c:pt>
                <c:pt idx="434">
                  <c:v>26.7</c:v>
                </c:pt>
                <c:pt idx="435">
                  <c:v>26.733000000000001</c:v>
                </c:pt>
                <c:pt idx="436">
                  <c:v>26.766999999999999</c:v>
                </c:pt>
                <c:pt idx="437">
                  <c:v>26.8</c:v>
                </c:pt>
                <c:pt idx="438">
                  <c:v>26.832999999999998</c:v>
                </c:pt>
                <c:pt idx="439">
                  <c:v>26.867000000000001</c:v>
                </c:pt>
                <c:pt idx="440">
                  <c:v>26.9</c:v>
                </c:pt>
                <c:pt idx="441">
                  <c:v>26.933</c:v>
                </c:pt>
                <c:pt idx="442">
                  <c:v>26.966999999999999</c:v>
                </c:pt>
                <c:pt idx="443">
                  <c:v>27</c:v>
                </c:pt>
                <c:pt idx="444">
                  <c:v>27.033000000000001</c:v>
                </c:pt>
                <c:pt idx="445">
                  <c:v>27.067</c:v>
                </c:pt>
                <c:pt idx="446">
                  <c:v>27.1</c:v>
                </c:pt>
                <c:pt idx="447">
                  <c:v>27.132999999999999</c:v>
                </c:pt>
                <c:pt idx="448">
                  <c:v>27.167000000000002</c:v>
                </c:pt>
                <c:pt idx="449">
                  <c:v>27.2</c:v>
                </c:pt>
                <c:pt idx="450">
                  <c:v>27.233000000000001</c:v>
                </c:pt>
                <c:pt idx="451">
                  <c:v>27.266999999999999</c:v>
                </c:pt>
                <c:pt idx="452">
                  <c:v>27.3</c:v>
                </c:pt>
                <c:pt idx="453">
                  <c:v>27.332999999999998</c:v>
                </c:pt>
                <c:pt idx="454">
                  <c:v>27.367000000000001</c:v>
                </c:pt>
                <c:pt idx="455">
                  <c:v>27.4</c:v>
                </c:pt>
                <c:pt idx="456">
                  <c:v>27.433</c:v>
                </c:pt>
                <c:pt idx="457">
                  <c:v>27.466999999999999</c:v>
                </c:pt>
                <c:pt idx="458">
                  <c:v>27.5</c:v>
                </c:pt>
                <c:pt idx="459">
                  <c:v>27.533000000000001</c:v>
                </c:pt>
                <c:pt idx="460">
                  <c:v>27.567</c:v>
                </c:pt>
                <c:pt idx="461">
                  <c:v>27.6</c:v>
                </c:pt>
                <c:pt idx="462">
                  <c:v>27.632999999999999</c:v>
                </c:pt>
                <c:pt idx="463">
                  <c:v>27.667000000000002</c:v>
                </c:pt>
                <c:pt idx="464">
                  <c:v>27.7</c:v>
                </c:pt>
                <c:pt idx="465">
                  <c:v>27.733000000000001</c:v>
                </c:pt>
                <c:pt idx="466">
                  <c:v>27.766999999999999</c:v>
                </c:pt>
                <c:pt idx="467">
                  <c:v>27.8</c:v>
                </c:pt>
                <c:pt idx="468">
                  <c:v>27.832999999999998</c:v>
                </c:pt>
                <c:pt idx="469">
                  <c:v>27.867000000000001</c:v>
                </c:pt>
                <c:pt idx="470">
                  <c:v>27.9</c:v>
                </c:pt>
                <c:pt idx="471">
                  <c:v>27.933</c:v>
                </c:pt>
                <c:pt idx="472">
                  <c:v>27.966999999999999</c:v>
                </c:pt>
                <c:pt idx="473">
                  <c:v>28</c:v>
                </c:pt>
                <c:pt idx="474">
                  <c:v>28.033000000000001</c:v>
                </c:pt>
                <c:pt idx="475">
                  <c:v>28.067</c:v>
                </c:pt>
                <c:pt idx="476">
                  <c:v>28.1</c:v>
                </c:pt>
                <c:pt idx="477">
                  <c:v>28.132999999999999</c:v>
                </c:pt>
                <c:pt idx="478">
                  <c:v>28.167000000000002</c:v>
                </c:pt>
                <c:pt idx="479">
                  <c:v>28.2</c:v>
                </c:pt>
                <c:pt idx="480">
                  <c:v>28.233000000000001</c:v>
                </c:pt>
                <c:pt idx="481">
                  <c:v>28.266999999999999</c:v>
                </c:pt>
                <c:pt idx="482">
                  <c:v>28.3</c:v>
                </c:pt>
                <c:pt idx="483">
                  <c:v>28.332999999999998</c:v>
                </c:pt>
                <c:pt idx="484">
                  <c:v>28.367000000000001</c:v>
                </c:pt>
                <c:pt idx="485">
                  <c:v>28.4</c:v>
                </c:pt>
                <c:pt idx="486">
                  <c:v>28.433</c:v>
                </c:pt>
                <c:pt idx="487">
                  <c:v>28.466999999999999</c:v>
                </c:pt>
                <c:pt idx="488">
                  <c:v>28.5</c:v>
                </c:pt>
                <c:pt idx="489">
                  <c:v>28.533000000000001</c:v>
                </c:pt>
                <c:pt idx="490">
                  <c:v>28.567</c:v>
                </c:pt>
                <c:pt idx="491">
                  <c:v>28.6</c:v>
                </c:pt>
                <c:pt idx="492">
                  <c:v>28.632999999999999</c:v>
                </c:pt>
                <c:pt idx="493">
                  <c:v>28.667000000000002</c:v>
                </c:pt>
                <c:pt idx="494">
                  <c:v>28.7</c:v>
                </c:pt>
                <c:pt idx="495">
                  <c:v>28.733000000000001</c:v>
                </c:pt>
                <c:pt idx="496">
                  <c:v>28.766999999999999</c:v>
                </c:pt>
                <c:pt idx="497">
                  <c:v>28.8</c:v>
                </c:pt>
                <c:pt idx="498">
                  <c:v>28.832999999999998</c:v>
                </c:pt>
                <c:pt idx="499">
                  <c:v>28.867000000000001</c:v>
                </c:pt>
                <c:pt idx="500">
                  <c:v>28.9</c:v>
                </c:pt>
                <c:pt idx="501">
                  <c:v>28.933</c:v>
                </c:pt>
                <c:pt idx="502">
                  <c:v>28.966999999999999</c:v>
                </c:pt>
                <c:pt idx="503">
                  <c:v>29</c:v>
                </c:pt>
                <c:pt idx="504">
                  <c:v>29.033000000000001</c:v>
                </c:pt>
                <c:pt idx="505">
                  <c:v>29.067</c:v>
                </c:pt>
                <c:pt idx="506">
                  <c:v>29.1</c:v>
                </c:pt>
                <c:pt idx="507">
                  <c:v>29.132999999999999</c:v>
                </c:pt>
                <c:pt idx="508">
                  <c:v>29.167000000000002</c:v>
                </c:pt>
                <c:pt idx="509">
                  <c:v>29.2</c:v>
                </c:pt>
                <c:pt idx="510">
                  <c:v>29.233000000000001</c:v>
                </c:pt>
                <c:pt idx="511">
                  <c:v>29.266999999999999</c:v>
                </c:pt>
                <c:pt idx="512">
                  <c:v>29.3</c:v>
                </c:pt>
                <c:pt idx="513">
                  <c:v>29.332999999999998</c:v>
                </c:pt>
                <c:pt idx="514">
                  <c:v>29.367000000000001</c:v>
                </c:pt>
                <c:pt idx="515">
                  <c:v>29.4</c:v>
                </c:pt>
                <c:pt idx="516">
                  <c:v>29.433</c:v>
                </c:pt>
                <c:pt idx="517">
                  <c:v>29.466999999999999</c:v>
                </c:pt>
                <c:pt idx="518">
                  <c:v>29.5</c:v>
                </c:pt>
                <c:pt idx="519">
                  <c:v>29.533000000000001</c:v>
                </c:pt>
                <c:pt idx="520">
                  <c:v>29.567</c:v>
                </c:pt>
                <c:pt idx="521">
                  <c:v>29.6</c:v>
                </c:pt>
                <c:pt idx="522">
                  <c:v>29.632999999999999</c:v>
                </c:pt>
                <c:pt idx="523">
                  <c:v>29.667000000000002</c:v>
                </c:pt>
                <c:pt idx="524">
                  <c:v>29.7</c:v>
                </c:pt>
                <c:pt idx="525">
                  <c:v>29.733000000000001</c:v>
                </c:pt>
                <c:pt idx="526">
                  <c:v>29.766999999999999</c:v>
                </c:pt>
                <c:pt idx="527">
                  <c:v>29.8</c:v>
                </c:pt>
                <c:pt idx="528">
                  <c:v>29.832999999999998</c:v>
                </c:pt>
                <c:pt idx="529">
                  <c:v>29.867000000000001</c:v>
                </c:pt>
                <c:pt idx="530">
                  <c:v>29.9</c:v>
                </c:pt>
                <c:pt idx="531">
                  <c:v>29.933</c:v>
                </c:pt>
                <c:pt idx="532">
                  <c:v>29.966999999999999</c:v>
                </c:pt>
                <c:pt idx="533">
                  <c:v>30</c:v>
                </c:pt>
                <c:pt idx="534">
                  <c:v>30.033000000000001</c:v>
                </c:pt>
                <c:pt idx="535">
                  <c:v>30.067</c:v>
                </c:pt>
                <c:pt idx="536">
                  <c:v>30.1</c:v>
                </c:pt>
                <c:pt idx="537">
                  <c:v>30.132999999999999</c:v>
                </c:pt>
                <c:pt idx="538">
                  <c:v>30.167000000000002</c:v>
                </c:pt>
                <c:pt idx="539">
                  <c:v>30.2</c:v>
                </c:pt>
                <c:pt idx="540">
                  <c:v>30.233000000000001</c:v>
                </c:pt>
                <c:pt idx="541">
                  <c:v>30.266999999999999</c:v>
                </c:pt>
                <c:pt idx="542">
                  <c:v>30.3</c:v>
                </c:pt>
                <c:pt idx="543">
                  <c:v>30.332999999999998</c:v>
                </c:pt>
                <c:pt idx="544">
                  <c:v>30.367000000000001</c:v>
                </c:pt>
                <c:pt idx="545">
                  <c:v>30.4</c:v>
                </c:pt>
                <c:pt idx="546">
                  <c:v>30.433</c:v>
                </c:pt>
                <c:pt idx="547">
                  <c:v>30.466999999999999</c:v>
                </c:pt>
                <c:pt idx="548">
                  <c:v>30.5</c:v>
                </c:pt>
                <c:pt idx="549">
                  <c:v>30.533000000000001</c:v>
                </c:pt>
                <c:pt idx="550">
                  <c:v>30.567</c:v>
                </c:pt>
                <c:pt idx="551">
                  <c:v>30.6</c:v>
                </c:pt>
                <c:pt idx="552">
                  <c:v>30.632999999999999</c:v>
                </c:pt>
                <c:pt idx="553">
                  <c:v>30.667000000000002</c:v>
                </c:pt>
                <c:pt idx="554">
                  <c:v>30.7</c:v>
                </c:pt>
                <c:pt idx="555">
                  <c:v>30.733000000000001</c:v>
                </c:pt>
                <c:pt idx="556">
                  <c:v>30.766999999999999</c:v>
                </c:pt>
                <c:pt idx="557">
                  <c:v>30.8</c:v>
                </c:pt>
                <c:pt idx="558">
                  <c:v>30.832999999999998</c:v>
                </c:pt>
                <c:pt idx="559">
                  <c:v>30.867000000000001</c:v>
                </c:pt>
                <c:pt idx="560">
                  <c:v>30.9</c:v>
                </c:pt>
                <c:pt idx="561">
                  <c:v>30.933</c:v>
                </c:pt>
                <c:pt idx="562">
                  <c:v>30.966999999999999</c:v>
                </c:pt>
                <c:pt idx="563">
                  <c:v>31</c:v>
                </c:pt>
                <c:pt idx="564">
                  <c:v>31.033000000000001</c:v>
                </c:pt>
                <c:pt idx="565">
                  <c:v>31.067</c:v>
                </c:pt>
                <c:pt idx="566">
                  <c:v>31.1</c:v>
                </c:pt>
                <c:pt idx="567">
                  <c:v>31.132999999999999</c:v>
                </c:pt>
                <c:pt idx="568">
                  <c:v>31.167000000000002</c:v>
                </c:pt>
                <c:pt idx="569">
                  <c:v>31.2</c:v>
                </c:pt>
                <c:pt idx="570">
                  <c:v>31.233000000000001</c:v>
                </c:pt>
                <c:pt idx="571">
                  <c:v>31.266999999999999</c:v>
                </c:pt>
                <c:pt idx="572">
                  <c:v>31.3</c:v>
                </c:pt>
                <c:pt idx="573">
                  <c:v>31.332999999999998</c:v>
                </c:pt>
                <c:pt idx="574">
                  <c:v>31.367000000000001</c:v>
                </c:pt>
                <c:pt idx="575">
                  <c:v>31.4</c:v>
                </c:pt>
                <c:pt idx="576">
                  <c:v>31.433</c:v>
                </c:pt>
                <c:pt idx="577">
                  <c:v>31.466999999999999</c:v>
                </c:pt>
                <c:pt idx="578">
                  <c:v>31.5</c:v>
                </c:pt>
                <c:pt idx="579">
                  <c:v>31.533000000000001</c:v>
                </c:pt>
                <c:pt idx="580">
                  <c:v>31.567</c:v>
                </c:pt>
                <c:pt idx="581">
                  <c:v>31.6</c:v>
                </c:pt>
                <c:pt idx="582">
                  <c:v>31.632999999999999</c:v>
                </c:pt>
                <c:pt idx="583">
                  <c:v>31.667000000000002</c:v>
                </c:pt>
                <c:pt idx="584">
                  <c:v>31.7</c:v>
                </c:pt>
                <c:pt idx="585">
                  <c:v>31.733000000000001</c:v>
                </c:pt>
                <c:pt idx="586">
                  <c:v>31.766999999999999</c:v>
                </c:pt>
                <c:pt idx="587">
                  <c:v>31.8</c:v>
                </c:pt>
                <c:pt idx="588">
                  <c:v>31.832999999999998</c:v>
                </c:pt>
                <c:pt idx="589">
                  <c:v>31.867000000000001</c:v>
                </c:pt>
                <c:pt idx="590">
                  <c:v>31.9</c:v>
                </c:pt>
                <c:pt idx="591">
                  <c:v>31.933</c:v>
                </c:pt>
                <c:pt idx="592">
                  <c:v>31.966999999999999</c:v>
                </c:pt>
                <c:pt idx="593">
                  <c:v>32</c:v>
                </c:pt>
                <c:pt idx="594">
                  <c:v>32.033000000000001</c:v>
                </c:pt>
                <c:pt idx="595">
                  <c:v>32.067</c:v>
                </c:pt>
                <c:pt idx="596">
                  <c:v>32.1</c:v>
                </c:pt>
                <c:pt idx="597">
                  <c:v>32.133000000000003</c:v>
                </c:pt>
                <c:pt idx="598">
                  <c:v>32.167000000000002</c:v>
                </c:pt>
                <c:pt idx="599">
                  <c:v>32.200000000000003</c:v>
                </c:pt>
                <c:pt idx="600">
                  <c:v>32.232999999999997</c:v>
                </c:pt>
                <c:pt idx="601">
                  <c:v>32.267000000000003</c:v>
                </c:pt>
                <c:pt idx="602">
                  <c:v>32.299999999999997</c:v>
                </c:pt>
                <c:pt idx="603">
                  <c:v>32.332999999999998</c:v>
                </c:pt>
                <c:pt idx="604">
                  <c:v>32.366999999999997</c:v>
                </c:pt>
                <c:pt idx="605">
                  <c:v>32.4</c:v>
                </c:pt>
                <c:pt idx="606">
                  <c:v>32.433</c:v>
                </c:pt>
                <c:pt idx="607">
                  <c:v>32.466999999999999</c:v>
                </c:pt>
                <c:pt idx="608">
                  <c:v>32.5</c:v>
                </c:pt>
                <c:pt idx="609">
                  <c:v>32.533000000000001</c:v>
                </c:pt>
                <c:pt idx="610">
                  <c:v>32.567</c:v>
                </c:pt>
                <c:pt idx="611">
                  <c:v>32.6</c:v>
                </c:pt>
                <c:pt idx="612">
                  <c:v>32.633000000000003</c:v>
                </c:pt>
                <c:pt idx="613">
                  <c:v>32.667000000000002</c:v>
                </c:pt>
                <c:pt idx="614">
                  <c:v>32.700000000000003</c:v>
                </c:pt>
                <c:pt idx="615">
                  <c:v>32.732999999999997</c:v>
                </c:pt>
                <c:pt idx="616">
                  <c:v>32.767000000000003</c:v>
                </c:pt>
                <c:pt idx="617">
                  <c:v>32.799999999999997</c:v>
                </c:pt>
                <c:pt idx="618">
                  <c:v>32.832999999999998</c:v>
                </c:pt>
                <c:pt idx="619">
                  <c:v>32.866999999999997</c:v>
                </c:pt>
                <c:pt idx="620">
                  <c:v>32.9</c:v>
                </c:pt>
                <c:pt idx="621">
                  <c:v>32.933</c:v>
                </c:pt>
                <c:pt idx="622">
                  <c:v>32.966999999999999</c:v>
                </c:pt>
              </c:numCache>
            </c:numRef>
          </c:xVal>
          <c:yVal>
            <c:numRef>
              <c:f>'Temp. calibration'!$E$379:$E$1001</c:f>
              <c:numCache>
                <c:formatCode>General</c:formatCode>
                <c:ptCount val="623"/>
                <c:pt idx="0">
                  <c:v>-44.497351298449757</c:v>
                </c:pt>
                <c:pt idx="1">
                  <c:v>-44.426145284741551</c:v>
                </c:pt>
                <c:pt idx="2">
                  <c:v>-44.355361069073467</c:v>
                </c:pt>
                <c:pt idx="3">
                  <c:v>-44.283416506600247</c:v>
                </c:pt>
                <c:pt idx="4">
                  <c:v>-44.283416506600247</c:v>
                </c:pt>
                <c:pt idx="5">
                  <c:v>-44.211968864828691</c:v>
                </c:pt>
                <c:pt idx="6">
                  <c:v>-44.211968864828691</c:v>
                </c:pt>
                <c:pt idx="7">
                  <c:v>-44.140905930642191</c:v>
                </c:pt>
                <c:pt idx="8">
                  <c:v>-44.140905930642191</c:v>
                </c:pt>
                <c:pt idx="9">
                  <c:v>-44.070335602249543</c:v>
                </c:pt>
                <c:pt idx="10">
                  <c:v>-44.070335602249543</c:v>
                </c:pt>
                <c:pt idx="11">
                  <c:v>-44.000182581436604</c:v>
                </c:pt>
                <c:pt idx="12">
                  <c:v>-44.000182581436604</c:v>
                </c:pt>
                <c:pt idx="13">
                  <c:v>-44.070335602249543</c:v>
                </c:pt>
                <c:pt idx="14">
                  <c:v>-44.140905930642191</c:v>
                </c:pt>
                <c:pt idx="15">
                  <c:v>-44.211968864828691</c:v>
                </c:pt>
                <c:pt idx="16">
                  <c:v>-44.211968864828691</c:v>
                </c:pt>
                <c:pt idx="17">
                  <c:v>-44.283416506600247</c:v>
                </c:pt>
                <c:pt idx="18">
                  <c:v>-44.283416506600247</c:v>
                </c:pt>
                <c:pt idx="19">
                  <c:v>-44.283416506600247</c:v>
                </c:pt>
                <c:pt idx="20">
                  <c:v>-44.283416506600247</c:v>
                </c:pt>
                <c:pt idx="21">
                  <c:v>-44.355361069073467</c:v>
                </c:pt>
                <c:pt idx="22">
                  <c:v>-44.355361069073467</c:v>
                </c:pt>
                <c:pt idx="23">
                  <c:v>-44.283416506600247</c:v>
                </c:pt>
                <c:pt idx="24">
                  <c:v>-44.211968864828691</c:v>
                </c:pt>
                <c:pt idx="25">
                  <c:v>-44.068727375364404</c:v>
                </c:pt>
                <c:pt idx="26">
                  <c:v>-43.927312737805551</c:v>
                </c:pt>
                <c:pt idx="27">
                  <c:v>-43.787635290379967</c:v>
                </c:pt>
                <c:pt idx="28">
                  <c:v>-43.646605115584975</c:v>
                </c:pt>
                <c:pt idx="29">
                  <c:v>-43.435945566392547</c:v>
                </c:pt>
                <c:pt idx="30">
                  <c:v>-43.366585299510575</c:v>
                </c:pt>
                <c:pt idx="31">
                  <c:v>-43.227657313234545</c:v>
                </c:pt>
                <c:pt idx="32">
                  <c:v>-43.090429836652447</c:v>
                </c:pt>
                <c:pt idx="33">
                  <c:v>-42.951867056187155</c:v>
                </c:pt>
                <c:pt idx="34">
                  <c:v>-42.882431339077357</c:v>
                </c:pt>
                <c:pt idx="35">
                  <c:v>-42.746400845267544</c:v>
                </c:pt>
                <c:pt idx="36">
                  <c:v>-42.609043387601218</c:v>
                </c:pt>
                <c:pt idx="37">
                  <c:v>-42.473358180054106</c:v>
                </c:pt>
                <c:pt idx="38">
                  <c:v>-42.405358225588941</c:v>
                </c:pt>
                <c:pt idx="39">
                  <c:v>-42.269187174477452</c:v>
                </c:pt>
                <c:pt idx="40">
                  <c:v>-42.13467051221528</c:v>
                </c:pt>
                <c:pt idx="41">
                  <c:v>-42.067254888656748</c:v>
                </c:pt>
                <c:pt idx="42">
                  <c:v>-41.932251327856136</c:v>
                </c:pt>
                <c:pt idx="43">
                  <c:v>-41.798884459842213</c:v>
                </c:pt>
                <c:pt idx="44">
                  <c:v>-41.664147901016861</c:v>
                </c:pt>
                <c:pt idx="45">
                  <c:v>-41.531106954242318</c:v>
                </c:pt>
                <c:pt idx="46">
                  <c:v>-41.399677707192552</c:v>
                </c:pt>
                <c:pt idx="47">
                  <c:v>-41.333855430127528</c:v>
                </c:pt>
                <c:pt idx="48">
                  <c:v>-41.20189636454586</c:v>
                </c:pt>
                <c:pt idx="49">
                  <c:v>-41.13582884565443</c:v>
                </c:pt>
                <c:pt idx="50">
                  <c:v>-41.003351189919726</c:v>
                </c:pt>
                <c:pt idx="51">
                  <c:v>-40.872533223463734</c:v>
                </c:pt>
                <c:pt idx="52">
                  <c:v>-40.677088388882169</c:v>
                </c:pt>
                <c:pt idx="53">
                  <c:v>-40.547353662125147</c:v>
                </c:pt>
                <c:pt idx="54">
                  <c:v>-40.353519838905527</c:v>
                </c:pt>
                <c:pt idx="55">
                  <c:v>-40.224849518207066</c:v>
                </c:pt>
                <c:pt idx="56">
                  <c:v>-40.03259845103014</c:v>
                </c:pt>
                <c:pt idx="57">
                  <c:v>-39.904973702749771</c:v>
                </c:pt>
                <c:pt idx="58">
                  <c:v>-39.714277136296005</c:v>
                </c:pt>
                <c:pt idx="59">
                  <c:v>-39.587679126793546</c:v>
                </c:pt>
                <c:pt idx="60">
                  <c:v>-39.46259169689597</c:v>
                </c:pt>
                <c:pt idx="61">
                  <c:v>-39.336247073798916</c:v>
                </c:pt>
                <c:pt idx="62">
                  <c:v>-39.21140352245294</c:v>
                </c:pt>
                <c:pt idx="63">
                  <c:v>-39.085246370412619</c:v>
                </c:pt>
                <c:pt idx="64">
                  <c:v>-38.960645337545088</c:v>
                </c:pt>
                <c:pt idx="65">
                  <c:v>-38.774442741343705</c:v>
                </c:pt>
                <c:pt idx="66">
                  <c:v>-38.650811946333192</c:v>
                </c:pt>
                <c:pt idx="67">
                  <c:v>-38.528643401167301</c:v>
                </c:pt>
                <c:pt idx="68">
                  <c:v>-38.405233761683121</c:v>
                </c:pt>
                <c:pt idx="69">
                  <c:v>-38.28327706198354</c:v>
                </c:pt>
                <c:pt idx="70">
                  <c:v>-38.160023546152672</c:v>
                </c:pt>
                <c:pt idx="71">
                  <c:v>-38.038276725935361</c:v>
                </c:pt>
                <c:pt idx="72">
                  <c:v>-37.917960761759218</c:v>
                </c:pt>
                <c:pt idx="73">
                  <c:v>-37.796413196797175</c:v>
                </c:pt>
                <c:pt idx="74">
                  <c:v>-37.676287309678742</c:v>
                </c:pt>
                <c:pt idx="75">
                  <c:v>-37.554874508492048</c:v>
                </c:pt>
                <c:pt idx="76">
                  <c:v>-37.434936328506694</c:v>
                </c:pt>
                <c:pt idx="77">
                  <c:v>-37.316398271588582</c:v>
                </c:pt>
                <c:pt idx="78">
                  <c:v>-37.196637116172781</c:v>
                </c:pt>
                <c:pt idx="79">
                  <c:v>-37.078267037489127</c:v>
                </c:pt>
                <c:pt idx="80">
                  <c:v>-36.958618916683577</c:v>
                </c:pt>
                <c:pt idx="81">
                  <c:v>-36.840414042368991</c:v>
                </c:pt>
                <c:pt idx="82">
                  <c:v>-36.66370844057451</c:v>
                </c:pt>
                <c:pt idx="83">
                  <c:v>-36.546341968634806</c:v>
                </c:pt>
                <c:pt idx="84">
                  <c:v>-36.430330759356707</c:v>
                </c:pt>
                <c:pt idx="85">
                  <c:v>-36.313107346430343</c:v>
                </c:pt>
                <c:pt idx="86">
                  <c:v>-36.197230347624043</c:v>
                </c:pt>
                <c:pt idx="87">
                  <c:v>-36.080086683147385</c:v>
                </c:pt>
                <c:pt idx="88">
                  <c:v>-35.964340515036611</c:v>
                </c:pt>
                <c:pt idx="89">
                  <c:v>-35.849920528687221</c:v>
                </c:pt>
                <c:pt idx="90">
                  <c:v>-35.792588064333586</c:v>
                </c:pt>
                <c:pt idx="91">
                  <c:v>-35.735569799777977</c:v>
                </c:pt>
                <c:pt idx="92">
                  <c:v>-35.67759066853182</c:v>
                </c:pt>
                <c:pt idx="93">
                  <c:v>-35.561394270641358</c:v>
                </c:pt>
                <c:pt idx="94">
                  <c:v>-35.446512266403943</c:v>
                </c:pt>
                <c:pt idx="95">
                  <c:v>-35.332992364042639</c:v>
                </c:pt>
                <c:pt idx="96">
                  <c:v>-35.163207372691488</c:v>
                </c:pt>
                <c:pt idx="97">
                  <c:v>-35.050391965875974</c:v>
                </c:pt>
                <c:pt idx="98">
                  <c:v>-34.993815569714968</c:v>
                </c:pt>
                <c:pt idx="99">
                  <c:v>-34.937602821849737</c:v>
                </c:pt>
                <c:pt idx="100">
                  <c:v>-34.824838958282044</c:v>
                </c:pt>
                <c:pt idx="101">
                  <c:v>-34.768346516315091</c:v>
                </c:pt>
                <c:pt idx="102">
                  <c:v>-34.712128330760208</c:v>
                </c:pt>
                <c:pt idx="103">
                  <c:v>-34.599469664224898</c:v>
                </c:pt>
                <c:pt idx="104">
                  <c:v>-34.488072547185084</c:v>
                </c:pt>
                <c:pt idx="105">
                  <c:v>-34.375424564090451</c:v>
                </c:pt>
                <c:pt idx="106">
                  <c:v>-34.264087300099504</c:v>
                </c:pt>
                <c:pt idx="107">
                  <c:v>-34.097557736681836</c:v>
                </c:pt>
                <c:pt idx="108">
                  <c:v>-33.986889372302926</c:v>
                </c:pt>
                <c:pt idx="109">
                  <c:v>-33.877450610566825</c:v>
                </c:pt>
                <c:pt idx="110">
                  <c:v>-33.766818947933587</c:v>
                </c:pt>
                <c:pt idx="111">
                  <c:v>-33.657408632782449</c:v>
                </c:pt>
                <c:pt idx="112">
                  <c:v>-33.602529072860193</c:v>
                </c:pt>
                <c:pt idx="113">
                  <c:v>-33.492535245706108</c:v>
                </c:pt>
                <c:pt idx="114">
                  <c:v>-33.383749695778135</c:v>
                </c:pt>
                <c:pt idx="115">
                  <c:v>-33.329181238066099</c:v>
                </c:pt>
                <c:pt idx="116">
                  <c:v>-33.219806330147321</c:v>
                </c:pt>
                <c:pt idx="117">
                  <c:v>-33.111626794405652</c:v>
                </c:pt>
                <c:pt idx="118">
                  <c:v>-33.057360017224596</c:v>
                </c:pt>
                <c:pt idx="119">
                  <c:v>-33.003431883058283</c:v>
                </c:pt>
                <c:pt idx="120">
                  <c:v>-32.895220247226348</c:v>
                </c:pt>
                <c:pt idx="121">
                  <c:v>-32.840992839705279</c:v>
                </c:pt>
                <c:pt idx="122">
                  <c:v>-32.787018321376081</c:v>
                </c:pt>
                <c:pt idx="123">
                  <c:v>-32.733379068239969</c:v>
                </c:pt>
                <c:pt idx="124">
                  <c:v>-32.625742396659007</c:v>
                </c:pt>
                <c:pt idx="125">
                  <c:v>-32.571800742717414</c:v>
                </c:pt>
                <c:pt idx="126">
                  <c:v>-32.518109061560835</c:v>
                </c:pt>
                <c:pt idx="127">
                  <c:v>-32.464749316366465</c:v>
                </c:pt>
                <c:pt idx="128">
                  <c:v>-32.411665045652398</c:v>
                </c:pt>
                <c:pt idx="129">
                  <c:v>-32.411665045652398</c:v>
                </c:pt>
                <c:pt idx="130">
                  <c:v>-32.357668770536577</c:v>
                </c:pt>
                <c:pt idx="131">
                  <c:v>-32.303975851220343</c:v>
                </c:pt>
                <c:pt idx="132">
                  <c:v>-32.303975851220343</c:v>
                </c:pt>
                <c:pt idx="133">
                  <c:v>-32.303975851220343</c:v>
                </c:pt>
                <c:pt idx="134">
                  <c:v>-32.303975851220343</c:v>
                </c:pt>
                <c:pt idx="135">
                  <c:v>-32.462371667843968</c:v>
                </c:pt>
                <c:pt idx="136">
                  <c:v>-32.623357348390527</c:v>
                </c:pt>
                <c:pt idx="137">
                  <c:v>-32.623357348390527</c:v>
                </c:pt>
                <c:pt idx="138">
                  <c:v>-32.568199248918631</c:v>
                </c:pt>
                <c:pt idx="139">
                  <c:v>-32.513348996672107</c:v>
                </c:pt>
                <c:pt idx="140">
                  <c:v>-32.354137203529149</c:v>
                </c:pt>
                <c:pt idx="141">
                  <c:v>-32.143496755401486</c:v>
                </c:pt>
                <c:pt idx="142">
                  <c:v>-32.037526339412977</c:v>
                </c:pt>
                <c:pt idx="143">
                  <c:v>-31.984399494190484</c:v>
                </c:pt>
                <c:pt idx="144">
                  <c:v>-31.877835438788452</c:v>
                </c:pt>
                <c:pt idx="145">
                  <c:v>-31.772377413579704</c:v>
                </c:pt>
                <c:pt idx="146">
                  <c:v>-31.719505008715942</c:v>
                </c:pt>
                <c:pt idx="147">
                  <c:v>-31.613446375085346</c:v>
                </c:pt>
                <c:pt idx="148">
                  <c:v>-31.613446375085346</c:v>
                </c:pt>
                <c:pt idx="149">
                  <c:v>-31.866241634360676</c:v>
                </c:pt>
                <c:pt idx="150">
                  <c:v>-32.075607850338997</c:v>
                </c:pt>
                <c:pt idx="151">
                  <c:v>-32.391202871885639</c:v>
                </c:pt>
                <c:pt idx="152">
                  <c:v>-32.777253933139605</c:v>
                </c:pt>
                <c:pt idx="153">
                  <c:v>-32.891595835875194</c:v>
                </c:pt>
                <c:pt idx="154">
                  <c:v>-32.726153629039004</c:v>
                </c:pt>
                <c:pt idx="155">
                  <c:v>-32.559833669935301</c:v>
                </c:pt>
                <c:pt idx="156">
                  <c:v>-32.238828770859186</c:v>
                </c:pt>
                <c:pt idx="157">
                  <c:v>-31.87310465393341</c:v>
                </c:pt>
                <c:pt idx="158">
                  <c:v>-31.663413231555296</c:v>
                </c:pt>
                <c:pt idx="159">
                  <c:v>-31.507340943172721</c:v>
                </c:pt>
                <c:pt idx="160">
                  <c:v>-31.507340943172721</c:v>
                </c:pt>
                <c:pt idx="161">
                  <c:v>-31.454714603265302</c:v>
                </c:pt>
                <c:pt idx="162">
                  <c:v>-31.454714603265302</c:v>
                </c:pt>
                <c:pt idx="163">
                  <c:v>-31.401187002906568</c:v>
                </c:pt>
                <c:pt idx="164">
                  <c:v>-31.347952446055274</c:v>
                </c:pt>
                <c:pt idx="165">
                  <c:v>-31.140110464439033</c:v>
                </c:pt>
                <c:pt idx="166">
                  <c:v>-31.035556975535087</c:v>
                </c:pt>
                <c:pt idx="167">
                  <c:v>-30.879035293030938</c:v>
                </c:pt>
                <c:pt idx="168">
                  <c:v>-30.774924700055465</c:v>
                </c:pt>
                <c:pt idx="169">
                  <c:v>-30.67189697916001</c:v>
                </c:pt>
                <c:pt idx="170">
                  <c:v>-30.62023134307077</c:v>
                </c:pt>
                <c:pt idx="171">
                  <c:v>-30.568821176702897</c:v>
                </c:pt>
                <c:pt idx="172">
                  <c:v>-30.568821176702897</c:v>
                </c:pt>
                <c:pt idx="173">
                  <c:v>-30.568821176702897</c:v>
                </c:pt>
                <c:pt idx="174">
                  <c:v>-30.568821176702897</c:v>
                </c:pt>
                <c:pt idx="175">
                  <c:v>-30.568821176702897</c:v>
                </c:pt>
                <c:pt idx="176">
                  <c:v>-30.568821176702897</c:v>
                </c:pt>
                <c:pt idx="177">
                  <c:v>-30.568821176702897</c:v>
                </c:pt>
                <c:pt idx="178">
                  <c:v>-30.568821176702897</c:v>
                </c:pt>
                <c:pt idx="179">
                  <c:v>-30.568821176702897</c:v>
                </c:pt>
                <c:pt idx="180">
                  <c:v>-30.568821176702897</c:v>
                </c:pt>
                <c:pt idx="181">
                  <c:v>-30.568821176702897</c:v>
                </c:pt>
                <c:pt idx="182">
                  <c:v>-30.568821176702897</c:v>
                </c:pt>
                <c:pt idx="183">
                  <c:v>-30.568821176702897</c:v>
                </c:pt>
                <c:pt idx="184">
                  <c:v>-30.568821176702897</c:v>
                </c:pt>
                <c:pt idx="185">
                  <c:v>-30.568821176702897</c:v>
                </c:pt>
                <c:pt idx="186">
                  <c:v>-30.568821176702897</c:v>
                </c:pt>
                <c:pt idx="187">
                  <c:v>-30.568821176702897</c:v>
                </c:pt>
                <c:pt idx="188">
                  <c:v>-30.568821176702897</c:v>
                </c:pt>
                <c:pt idx="189">
                  <c:v>-30.568821176702897</c:v>
                </c:pt>
                <c:pt idx="190">
                  <c:v>-30.568821176702897</c:v>
                </c:pt>
                <c:pt idx="191">
                  <c:v>-30.568821176702897</c:v>
                </c:pt>
                <c:pt idx="192">
                  <c:v>-30.568821176702897</c:v>
                </c:pt>
                <c:pt idx="193">
                  <c:v>-30.568821176702897</c:v>
                </c:pt>
                <c:pt idx="194">
                  <c:v>-30.568821176702897</c:v>
                </c:pt>
                <c:pt idx="195">
                  <c:v>-30.568821176702897</c:v>
                </c:pt>
                <c:pt idx="196">
                  <c:v>-30.568821176702897</c:v>
                </c:pt>
                <c:pt idx="197">
                  <c:v>-30.568821176702897</c:v>
                </c:pt>
                <c:pt idx="198">
                  <c:v>-30.568821176702897</c:v>
                </c:pt>
                <c:pt idx="199">
                  <c:v>-30.568821176702897</c:v>
                </c:pt>
                <c:pt idx="200">
                  <c:v>-30.568821176702897</c:v>
                </c:pt>
                <c:pt idx="201">
                  <c:v>-30.568821176702897</c:v>
                </c:pt>
                <c:pt idx="202">
                  <c:v>-30.568821176702897</c:v>
                </c:pt>
                <c:pt idx="203">
                  <c:v>-30.568821176702897</c:v>
                </c:pt>
                <c:pt idx="204">
                  <c:v>-30.568821176702897</c:v>
                </c:pt>
                <c:pt idx="205">
                  <c:v>-30.568821176702897</c:v>
                </c:pt>
                <c:pt idx="206">
                  <c:v>-30.568821176702897</c:v>
                </c:pt>
                <c:pt idx="207">
                  <c:v>-30.568821176702897</c:v>
                </c:pt>
                <c:pt idx="208">
                  <c:v>-30.568821176702897</c:v>
                </c:pt>
                <c:pt idx="209">
                  <c:v>-30.568821176702897</c:v>
                </c:pt>
                <c:pt idx="210">
                  <c:v>-30.568821176702897</c:v>
                </c:pt>
                <c:pt idx="211">
                  <c:v>-30.568821176702897</c:v>
                </c:pt>
                <c:pt idx="212">
                  <c:v>-30.568821176702897</c:v>
                </c:pt>
                <c:pt idx="213">
                  <c:v>-30.568821176702897</c:v>
                </c:pt>
                <c:pt idx="214">
                  <c:v>-30.568821176702897</c:v>
                </c:pt>
                <c:pt idx="215">
                  <c:v>-30.568821176702897</c:v>
                </c:pt>
                <c:pt idx="216">
                  <c:v>-30.568821176702897</c:v>
                </c:pt>
                <c:pt idx="217">
                  <c:v>-30.568821176702897</c:v>
                </c:pt>
                <c:pt idx="218">
                  <c:v>-30.568821176702897</c:v>
                </c:pt>
                <c:pt idx="219">
                  <c:v>-30.568821176702897</c:v>
                </c:pt>
                <c:pt idx="220">
                  <c:v>-30.516516199518549</c:v>
                </c:pt>
                <c:pt idx="221">
                  <c:v>-30.464493460429651</c:v>
                </c:pt>
                <c:pt idx="222">
                  <c:v>-30.412752005057541</c:v>
                </c:pt>
                <c:pt idx="223">
                  <c:v>-30.361290892199634</c:v>
                </c:pt>
                <c:pt idx="224">
                  <c:v>-30.310082546729632</c:v>
                </c:pt>
                <c:pt idx="225">
                  <c:v>-30.361290892199634</c:v>
                </c:pt>
                <c:pt idx="226">
                  <c:v>-30.412752005057541</c:v>
                </c:pt>
                <c:pt idx="227">
                  <c:v>-30.464493460429651</c:v>
                </c:pt>
                <c:pt idx="228">
                  <c:v>-30.516516199518549</c:v>
                </c:pt>
                <c:pt idx="229">
                  <c:v>-30.568821176702897</c:v>
                </c:pt>
                <c:pt idx="230">
                  <c:v>-30.568821176702897</c:v>
                </c:pt>
                <c:pt idx="231">
                  <c:v>-30.568821176702897</c:v>
                </c:pt>
                <c:pt idx="232">
                  <c:v>-30.568821176702897</c:v>
                </c:pt>
                <c:pt idx="233">
                  <c:v>-30.568821176702897</c:v>
                </c:pt>
                <c:pt idx="234">
                  <c:v>-30.568821176702897</c:v>
                </c:pt>
                <c:pt idx="235">
                  <c:v>-30.568821176702897</c:v>
                </c:pt>
                <c:pt idx="236">
                  <c:v>-30.568821176702897</c:v>
                </c:pt>
                <c:pt idx="237">
                  <c:v>-30.568821176702897</c:v>
                </c:pt>
                <c:pt idx="238">
                  <c:v>-30.568821176702897</c:v>
                </c:pt>
                <c:pt idx="239">
                  <c:v>-30.568821176702897</c:v>
                </c:pt>
                <c:pt idx="240">
                  <c:v>-30.568821176702897</c:v>
                </c:pt>
                <c:pt idx="241">
                  <c:v>-30.568821176702897</c:v>
                </c:pt>
                <c:pt idx="242">
                  <c:v>-30.568821176702897</c:v>
                </c:pt>
                <c:pt idx="243">
                  <c:v>-30.568821176702897</c:v>
                </c:pt>
                <c:pt idx="244">
                  <c:v>-30.568821176702897</c:v>
                </c:pt>
                <c:pt idx="245">
                  <c:v>-30.568821176702897</c:v>
                </c:pt>
                <c:pt idx="246">
                  <c:v>-30.568821176702897</c:v>
                </c:pt>
                <c:pt idx="247">
                  <c:v>-30.568821176702897</c:v>
                </c:pt>
                <c:pt idx="248">
                  <c:v>-30.568821176702897</c:v>
                </c:pt>
                <c:pt idx="249">
                  <c:v>-30.516516199518549</c:v>
                </c:pt>
                <c:pt idx="250">
                  <c:v>-30.464493460429651</c:v>
                </c:pt>
                <c:pt idx="251">
                  <c:v>-30.412752005057541</c:v>
                </c:pt>
                <c:pt idx="252">
                  <c:v>-30.412752005057541</c:v>
                </c:pt>
                <c:pt idx="253">
                  <c:v>-30.412752005057541</c:v>
                </c:pt>
                <c:pt idx="254">
                  <c:v>-30.464493460429651</c:v>
                </c:pt>
                <c:pt idx="255">
                  <c:v>-30.464493460429651</c:v>
                </c:pt>
                <c:pt idx="256">
                  <c:v>-30.567670870174993</c:v>
                </c:pt>
                <c:pt idx="257">
                  <c:v>-30.567670870174993</c:v>
                </c:pt>
                <c:pt idx="258">
                  <c:v>-30.81605399937115</c:v>
                </c:pt>
                <c:pt idx="259">
                  <c:v>-31.392374465865032</c:v>
                </c:pt>
                <c:pt idx="260">
                  <c:v>-31.824207126438978</c:v>
                </c:pt>
                <c:pt idx="261">
                  <c:v>-31.88136328210993</c:v>
                </c:pt>
                <c:pt idx="262">
                  <c:v>-32.054890166279847</c:v>
                </c:pt>
                <c:pt idx="263">
                  <c:v>-32.212764742765899</c:v>
                </c:pt>
                <c:pt idx="264">
                  <c:v>-31.70080153803849</c:v>
                </c:pt>
                <c:pt idx="265">
                  <c:v>-31.330778113346923</c:v>
                </c:pt>
                <c:pt idx="266">
                  <c:v>-31.221781093603454</c:v>
                </c:pt>
                <c:pt idx="267">
                  <c:v>-31.062298561373268</c:v>
                </c:pt>
                <c:pt idx="268">
                  <c:v>-30.670771622290374</c:v>
                </c:pt>
                <c:pt idx="269">
                  <c:v>-30.516516199518549</c:v>
                </c:pt>
                <c:pt idx="270">
                  <c:v>-30.516516199518549</c:v>
                </c:pt>
                <c:pt idx="271">
                  <c:v>-30.464493460429651</c:v>
                </c:pt>
                <c:pt idx="272">
                  <c:v>-30.412752005057541</c:v>
                </c:pt>
                <c:pt idx="273">
                  <c:v>-30.412752005057541</c:v>
                </c:pt>
                <c:pt idx="274">
                  <c:v>-30.412752005057541</c:v>
                </c:pt>
                <c:pt idx="275">
                  <c:v>-30.361290892199634</c:v>
                </c:pt>
                <c:pt idx="276">
                  <c:v>-30.361290892199634</c:v>
                </c:pt>
                <c:pt idx="277">
                  <c:v>-30.308936736624048</c:v>
                </c:pt>
                <c:pt idx="278">
                  <c:v>-30.206159182284523</c:v>
                </c:pt>
                <c:pt idx="279">
                  <c:v>-30.154615666350196</c:v>
                </c:pt>
                <c:pt idx="280">
                  <c:v>-30.103349703634763</c:v>
                </c:pt>
                <c:pt idx="281">
                  <c:v>-30.052333844846203</c:v>
                </c:pt>
                <c:pt idx="282">
                  <c:v>-30.052333844846203</c:v>
                </c:pt>
                <c:pt idx="283">
                  <c:v>-30.052333844846203</c:v>
                </c:pt>
                <c:pt idx="284">
                  <c:v>-30.052333844846203</c:v>
                </c:pt>
                <c:pt idx="285">
                  <c:v>-30.052333844846203</c:v>
                </c:pt>
                <c:pt idx="286">
                  <c:v>-30.052333844846203</c:v>
                </c:pt>
                <c:pt idx="287">
                  <c:v>-30.052333844846203</c:v>
                </c:pt>
                <c:pt idx="288">
                  <c:v>-30.052333844846203</c:v>
                </c:pt>
                <c:pt idx="289">
                  <c:v>-30.052333844846203</c:v>
                </c:pt>
                <c:pt idx="290">
                  <c:v>-30.000426557096489</c:v>
                </c:pt>
                <c:pt idx="291">
                  <c:v>-29.948795867394722</c:v>
                </c:pt>
                <c:pt idx="292">
                  <c:v>-29.897440874078086</c:v>
                </c:pt>
                <c:pt idx="293">
                  <c:v>-29.846360688416439</c:v>
                </c:pt>
                <c:pt idx="294">
                  <c:v>-29.795527982092835</c:v>
                </c:pt>
                <c:pt idx="295">
                  <c:v>-29.795527982092835</c:v>
                </c:pt>
                <c:pt idx="296">
                  <c:v>-29.795527982092835</c:v>
                </c:pt>
                <c:pt idx="297">
                  <c:v>-29.795527982092835</c:v>
                </c:pt>
                <c:pt idx="298">
                  <c:v>-29.795527982092835</c:v>
                </c:pt>
                <c:pt idx="299">
                  <c:v>-29.795527982092835</c:v>
                </c:pt>
                <c:pt idx="300">
                  <c:v>-29.795527982092835</c:v>
                </c:pt>
                <c:pt idx="301">
                  <c:v>-29.743805282635947</c:v>
                </c:pt>
                <c:pt idx="302">
                  <c:v>-29.692356426800586</c:v>
                </c:pt>
                <c:pt idx="303">
                  <c:v>-29.641180539281493</c:v>
                </c:pt>
                <c:pt idx="304">
                  <c:v>-29.590276757584888</c:v>
                </c:pt>
                <c:pt idx="305">
                  <c:v>-29.539617869509811</c:v>
                </c:pt>
                <c:pt idx="306">
                  <c:v>-29.539617869509811</c:v>
                </c:pt>
                <c:pt idx="307">
                  <c:v>-29.539617869509811</c:v>
                </c:pt>
                <c:pt idx="308">
                  <c:v>-29.539617869509811</c:v>
                </c:pt>
                <c:pt idx="309">
                  <c:v>-29.539617869509811</c:v>
                </c:pt>
                <c:pt idx="310">
                  <c:v>-29.488070254062904</c:v>
                </c:pt>
                <c:pt idx="311">
                  <c:v>-29.436793771542227</c:v>
                </c:pt>
                <c:pt idx="312">
                  <c:v>-29.385787573000698</c:v>
                </c:pt>
                <c:pt idx="313">
                  <c:v>-29.335050822180165</c:v>
                </c:pt>
                <c:pt idx="314">
                  <c:v>-29.284556418136958</c:v>
                </c:pt>
                <c:pt idx="315">
                  <c:v>-29.284556418136958</c:v>
                </c:pt>
                <c:pt idx="316">
                  <c:v>-29.284556418136958</c:v>
                </c:pt>
                <c:pt idx="317">
                  <c:v>-29.23317438241736</c:v>
                </c:pt>
                <c:pt idx="318">
                  <c:v>-29.182060812659984</c:v>
                </c:pt>
                <c:pt idx="319">
                  <c:v>-29.131214886275586</c:v>
                </c:pt>
                <c:pt idx="320">
                  <c:v>-29.080635793242436</c:v>
                </c:pt>
                <c:pt idx="321">
                  <c:v>-28.979070578739652</c:v>
                </c:pt>
                <c:pt idx="322">
                  <c:v>-28.979070578739652</c:v>
                </c:pt>
                <c:pt idx="323">
                  <c:v>-28.92811046119391</c:v>
                </c:pt>
                <c:pt idx="324">
                  <c:v>-28.877415390146723</c:v>
                </c:pt>
                <c:pt idx="325">
                  <c:v>-28.826984581812326</c:v>
                </c:pt>
                <c:pt idx="326">
                  <c:v>-28.775667923898311</c:v>
                </c:pt>
                <c:pt idx="327">
                  <c:v>-28.674895628184345</c:v>
                </c:pt>
                <c:pt idx="328">
                  <c:v>-28.624341995654049</c:v>
                </c:pt>
                <c:pt idx="329">
                  <c:v>-28.574050098929433</c:v>
                </c:pt>
                <c:pt idx="330">
                  <c:v>-28.523993141683661</c:v>
                </c:pt>
                <c:pt idx="331">
                  <c:v>-28.47305081944836</c:v>
                </c:pt>
                <c:pt idx="332">
                  <c:v>-28.42236922467157</c:v>
                </c:pt>
                <c:pt idx="333">
                  <c:v>-28.371947613838188</c:v>
                </c:pt>
                <c:pt idx="334">
                  <c:v>-28.321785255634495</c:v>
                </c:pt>
                <c:pt idx="335">
                  <c:v>-28.221040685915113</c:v>
                </c:pt>
                <c:pt idx="336">
                  <c:v>-28.170484161695526</c:v>
                </c:pt>
                <c:pt idx="337">
                  <c:v>-28.120185155738795</c:v>
                </c:pt>
                <c:pt idx="338">
                  <c:v>-28.070142962967225</c:v>
                </c:pt>
                <c:pt idx="339">
                  <c:v>-28.020330965837388</c:v>
                </c:pt>
                <c:pt idx="340">
                  <c:v>-28.020330965837388</c:v>
                </c:pt>
                <c:pt idx="341">
                  <c:v>-28.020330965837388</c:v>
                </c:pt>
                <c:pt idx="342">
                  <c:v>-28.020330965837388</c:v>
                </c:pt>
                <c:pt idx="343">
                  <c:v>-27.96963426451066</c:v>
                </c:pt>
                <c:pt idx="344">
                  <c:v>-27.919193350296837</c:v>
                </c:pt>
                <c:pt idx="345">
                  <c:v>-27.869007532396495</c:v>
                </c:pt>
                <c:pt idx="346">
                  <c:v>-27.819076131968529</c:v>
                </c:pt>
                <c:pt idx="347">
                  <c:v>-27.769372613571704</c:v>
                </c:pt>
                <c:pt idx="348">
                  <c:v>-27.769372613571704</c:v>
                </c:pt>
                <c:pt idx="349">
                  <c:v>-27.769372613571704</c:v>
                </c:pt>
                <c:pt idx="350">
                  <c:v>-27.769372613571704</c:v>
                </c:pt>
                <c:pt idx="351">
                  <c:v>-27.769372613571704</c:v>
                </c:pt>
                <c:pt idx="352">
                  <c:v>-27.71878446627494</c:v>
                </c:pt>
                <c:pt idx="353">
                  <c:v>-27.71878446627494</c:v>
                </c:pt>
                <c:pt idx="354">
                  <c:v>-27.668449701515101</c:v>
                </c:pt>
                <c:pt idx="355">
                  <c:v>-27.618367654851284</c:v>
                </c:pt>
                <c:pt idx="356">
                  <c:v>-27.568537673678009</c:v>
                </c:pt>
                <c:pt idx="357">
                  <c:v>-27.568537673678009</c:v>
                </c:pt>
                <c:pt idx="358">
                  <c:v>-27.51893329979805</c:v>
                </c:pt>
                <c:pt idx="359">
                  <c:v>-27.51893329979805</c:v>
                </c:pt>
                <c:pt idx="360">
                  <c:v>-27.51893329979805</c:v>
                </c:pt>
                <c:pt idx="361">
                  <c:v>-27.51893329979805</c:v>
                </c:pt>
                <c:pt idx="362">
                  <c:v>-27.51893329979805</c:v>
                </c:pt>
                <c:pt idx="363">
                  <c:v>-27.51893329979805</c:v>
                </c:pt>
                <c:pt idx="364">
                  <c:v>-27.51893329979805</c:v>
                </c:pt>
                <c:pt idx="365">
                  <c:v>-27.51893329979805</c:v>
                </c:pt>
                <c:pt idx="366">
                  <c:v>-27.51893329979805</c:v>
                </c:pt>
                <c:pt idx="367">
                  <c:v>-27.51893329979805</c:v>
                </c:pt>
                <c:pt idx="368">
                  <c:v>-27.51893329979805</c:v>
                </c:pt>
                <c:pt idx="369">
                  <c:v>-27.51893329979805</c:v>
                </c:pt>
                <c:pt idx="370">
                  <c:v>-27.51893329979805</c:v>
                </c:pt>
                <c:pt idx="371">
                  <c:v>-27.51893329979805</c:v>
                </c:pt>
                <c:pt idx="372">
                  <c:v>-27.568537673678009</c:v>
                </c:pt>
                <c:pt idx="373">
                  <c:v>-27.618367654851284</c:v>
                </c:pt>
                <c:pt idx="374">
                  <c:v>-27.668449701515101</c:v>
                </c:pt>
                <c:pt idx="375">
                  <c:v>-27.71878446627494</c:v>
                </c:pt>
                <c:pt idx="376">
                  <c:v>-27.769372613571704</c:v>
                </c:pt>
                <c:pt idx="377">
                  <c:v>-27.769372613571704</c:v>
                </c:pt>
                <c:pt idx="378">
                  <c:v>-27.769372613571704</c:v>
                </c:pt>
                <c:pt idx="379">
                  <c:v>-27.769372613571704</c:v>
                </c:pt>
                <c:pt idx="380">
                  <c:v>-27.819076131968529</c:v>
                </c:pt>
                <c:pt idx="381">
                  <c:v>-27.869007532396495</c:v>
                </c:pt>
                <c:pt idx="382">
                  <c:v>-27.919193350296837</c:v>
                </c:pt>
                <c:pt idx="383">
                  <c:v>-28.019216221289184</c:v>
                </c:pt>
                <c:pt idx="384">
                  <c:v>-28.120185155738795</c:v>
                </c:pt>
                <c:pt idx="385">
                  <c:v>-28.170484161695526</c:v>
                </c:pt>
                <c:pt idx="386">
                  <c:v>-28.221040685915113</c:v>
                </c:pt>
                <c:pt idx="387">
                  <c:v>-28.271855445554706</c:v>
                </c:pt>
                <c:pt idx="388">
                  <c:v>-28.271855445554706</c:v>
                </c:pt>
                <c:pt idx="389">
                  <c:v>-28.321785255634495</c:v>
                </c:pt>
                <c:pt idx="390">
                  <c:v>-28.371947613838188</c:v>
                </c:pt>
                <c:pt idx="391">
                  <c:v>-28.42236922467157</c:v>
                </c:pt>
                <c:pt idx="392">
                  <c:v>-28.47305081944836</c:v>
                </c:pt>
                <c:pt idx="393">
                  <c:v>-28.523993141683661</c:v>
                </c:pt>
                <c:pt idx="394">
                  <c:v>-28.523993141683661</c:v>
                </c:pt>
                <c:pt idx="395">
                  <c:v>-28.47305081944836</c:v>
                </c:pt>
                <c:pt idx="396">
                  <c:v>-28.42236922467157</c:v>
                </c:pt>
                <c:pt idx="397">
                  <c:v>-28.371947613838188</c:v>
                </c:pt>
                <c:pt idx="398">
                  <c:v>-28.321785255634495</c:v>
                </c:pt>
                <c:pt idx="399">
                  <c:v>-28.221040685915113</c:v>
                </c:pt>
                <c:pt idx="400">
                  <c:v>-28.170484161695526</c:v>
                </c:pt>
                <c:pt idx="401">
                  <c:v>-28.069001780640747</c:v>
                </c:pt>
                <c:pt idx="402">
                  <c:v>-27.968520022620396</c:v>
                </c:pt>
                <c:pt idx="403">
                  <c:v>-27.869007532396495</c:v>
                </c:pt>
                <c:pt idx="404">
                  <c:v>-27.768260276058641</c:v>
                </c:pt>
                <c:pt idx="405">
                  <c:v>-27.668449701515101</c:v>
                </c:pt>
                <c:pt idx="406">
                  <c:v>-27.56740128831666</c:v>
                </c:pt>
                <c:pt idx="407">
                  <c:v>-27.467334481146224</c:v>
                </c:pt>
                <c:pt idx="408">
                  <c:v>-27.368218434143614</c:v>
                </c:pt>
                <c:pt idx="409">
                  <c:v>-27.318480499136001</c:v>
                </c:pt>
                <c:pt idx="410">
                  <c:v>-27.218566383470886</c:v>
                </c:pt>
                <c:pt idx="411">
                  <c:v>-27.168415535965039</c:v>
                </c:pt>
                <c:pt idx="412">
                  <c:v>-27.11851278131337</c:v>
                </c:pt>
                <c:pt idx="413">
                  <c:v>-27.018317061846346</c:v>
                </c:pt>
                <c:pt idx="414">
                  <c:v>-26.919030841276708</c:v>
                </c:pt>
                <c:pt idx="415">
                  <c:v>-26.869203607400948</c:v>
                </c:pt>
                <c:pt idx="416">
                  <c:v>-26.769153901069558</c:v>
                </c:pt>
                <c:pt idx="417">
                  <c:v>-26.670004953366458</c:v>
                </c:pt>
                <c:pt idx="418">
                  <c:v>-26.620243823446629</c:v>
                </c:pt>
                <c:pt idx="419">
                  <c:v>-26.570725788403934</c:v>
                </c:pt>
                <c:pt idx="420">
                  <c:v>-26.471236709036134</c:v>
                </c:pt>
                <c:pt idx="421">
                  <c:v>-26.421290783274799</c:v>
                </c:pt>
                <c:pt idx="422">
                  <c:v>-26.32099472484947</c:v>
                </c:pt>
                <c:pt idx="423">
                  <c:v>-26.221635706098311</c:v>
                </c:pt>
                <c:pt idx="424">
                  <c:v>-26.123184069572687</c:v>
                </c:pt>
                <c:pt idx="425">
                  <c:v>-26.073765769062675</c:v>
                </c:pt>
                <c:pt idx="426">
                  <c:v>-25.974465854729772</c:v>
                </c:pt>
                <c:pt idx="427">
                  <c:v>-25.924609240707014</c:v>
                </c:pt>
                <c:pt idx="428">
                  <c:v>-25.874989921733572</c:v>
                </c:pt>
                <c:pt idx="429">
                  <c:v>-25.775335105505064</c:v>
                </c:pt>
                <c:pt idx="430">
                  <c:v>-25.676547690311622</c:v>
                </c:pt>
                <c:pt idx="431">
                  <c:v>-25.576475000269966</c:v>
                </c:pt>
                <c:pt idx="432">
                  <c:v>-25.477314650886569</c:v>
                </c:pt>
                <c:pt idx="433">
                  <c:v>-25.328573260568305</c:v>
                </c:pt>
                <c:pt idx="434">
                  <c:v>-25.229441467026959</c:v>
                </c:pt>
                <c:pt idx="435">
                  <c:v>-25.131185327090293</c:v>
                </c:pt>
                <c:pt idx="436">
                  <c:v>-25.031628057876901</c:v>
                </c:pt>
                <c:pt idx="437">
                  <c:v>-24.932914855161584</c:v>
                </c:pt>
                <c:pt idx="438">
                  <c:v>-24.883352781967687</c:v>
                </c:pt>
                <c:pt idx="439">
                  <c:v>-24.834019788735532</c:v>
                </c:pt>
                <c:pt idx="440">
                  <c:v>-24.784889946253543</c:v>
                </c:pt>
                <c:pt idx="441">
                  <c:v>-24.784889946253543</c:v>
                </c:pt>
                <c:pt idx="442">
                  <c:v>-24.784889946253543</c:v>
                </c:pt>
                <c:pt idx="443">
                  <c:v>-24.734863113251777</c:v>
                </c:pt>
                <c:pt idx="444">
                  <c:v>-24.685064218924254</c:v>
                </c:pt>
                <c:pt idx="445">
                  <c:v>-24.635492915125042</c:v>
                </c:pt>
                <c:pt idx="446">
                  <c:v>-24.635492915125042</c:v>
                </c:pt>
                <c:pt idx="447">
                  <c:v>-24.586148864082247</c:v>
                </c:pt>
                <c:pt idx="448">
                  <c:v>-24.635492915125042</c:v>
                </c:pt>
                <c:pt idx="449">
                  <c:v>-24.685064218924254</c:v>
                </c:pt>
                <c:pt idx="450">
                  <c:v>-24.734863113251777</c:v>
                </c:pt>
                <c:pt idx="451">
                  <c:v>-24.734863113251777</c:v>
                </c:pt>
                <c:pt idx="452">
                  <c:v>-24.784889946253543</c:v>
                </c:pt>
                <c:pt idx="453">
                  <c:v>-24.784889946253543</c:v>
                </c:pt>
                <c:pt idx="454">
                  <c:v>-24.834019788735532</c:v>
                </c:pt>
                <c:pt idx="455">
                  <c:v>-24.883352781967687</c:v>
                </c:pt>
                <c:pt idx="456">
                  <c:v>-24.932914855161584</c:v>
                </c:pt>
                <c:pt idx="457">
                  <c:v>-24.982706372325083</c:v>
                </c:pt>
                <c:pt idx="458">
                  <c:v>-25.081854018580088</c:v>
                </c:pt>
                <c:pt idx="459">
                  <c:v>-25.081854018580088</c:v>
                </c:pt>
                <c:pt idx="460">
                  <c:v>-25.131185327090293</c:v>
                </c:pt>
                <c:pt idx="461">
                  <c:v>-25.180747586498683</c:v>
                </c:pt>
                <c:pt idx="462">
                  <c:v>-25.230541187049766</c:v>
                </c:pt>
                <c:pt idx="463">
                  <c:v>-25.230541187049766</c:v>
                </c:pt>
                <c:pt idx="464">
                  <c:v>-25.329698642575295</c:v>
                </c:pt>
                <c:pt idx="465">
                  <c:v>-25.379037639452122</c:v>
                </c:pt>
                <c:pt idx="466">
                  <c:v>-25.477314650886569</c:v>
                </c:pt>
                <c:pt idx="467">
                  <c:v>-25.576475000269966</c:v>
                </c:pt>
                <c:pt idx="468">
                  <c:v>-25.676547690311622</c:v>
                </c:pt>
                <c:pt idx="469">
                  <c:v>-25.823405967390272</c:v>
                </c:pt>
                <c:pt idx="470">
                  <c:v>-25.972263511733217</c:v>
                </c:pt>
                <c:pt idx="471">
                  <c:v>-26.071537138284555</c:v>
                </c:pt>
                <c:pt idx="472">
                  <c:v>-26.22050800549664</c:v>
                </c:pt>
                <c:pt idx="473">
                  <c:v>-26.467952820031542</c:v>
                </c:pt>
                <c:pt idx="474">
                  <c:v>-26.615828048596313</c:v>
                </c:pt>
                <c:pt idx="475">
                  <c:v>-26.814044845898934</c:v>
                </c:pt>
                <c:pt idx="476">
                  <c:v>-27.0160528858612</c:v>
                </c:pt>
                <c:pt idx="477">
                  <c:v>-27.265641509855186</c:v>
                </c:pt>
                <c:pt idx="478">
                  <c:v>-27.556425348657285</c:v>
                </c:pt>
                <c:pt idx="479">
                  <c:v>-27.948517353675356</c:v>
                </c:pt>
                <c:pt idx="480">
                  <c:v>-28.252602150477514</c:v>
                </c:pt>
                <c:pt idx="481">
                  <c:v>-28.84839261650535</c:v>
                </c:pt>
                <c:pt idx="482">
                  <c:v>-29.115689186495047</c:v>
                </c:pt>
                <c:pt idx="483">
                  <c:v>-29.695922612603852</c:v>
                </c:pt>
                <c:pt idx="484">
                  <c:v>83.959201412196876</c:v>
                </c:pt>
                <c:pt idx="485">
                  <c:v>129.93740332935738</c:v>
                </c:pt>
                <c:pt idx="486">
                  <c:v>157.13886938106737</c:v>
                </c:pt>
                <c:pt idx="487">
                  <c:v>182.22524023830294</c:v>
                </c:pt>
                <c:pt idx="488">
                  <c:v>200.1373224940445</c:v>
                </c:pt>
                <c:pt idx="489">
                  <c:v>200.51347764833952</c:v>
                </c:pt>
                <c:pt idx="490">
                  <c:v>196.55985186140526</c:v>
                </c:pt>
                <c:pt idx="491">
                  <c:v>195.8077249063607</c:v>
                </c:pt>
                <c:pt idx="492">
                  <c:v>192.85028695362905</c:v>
                </c:pt>
                <c:pt idx="493">
                  <c:v>192.07520307873017</c:v>
                </c:pt>
                <c:pt idx="494">
                  <c:v>190.88968548780542</c:v>
                </c:pt>
                <c:pt idx="495">
                  <c:v>191.65529306320866</c:v>
                </c:pt>
                <c:pt idx="496">
                  <c:v>191.65529306320866</c:v>
                </c:pt>
                <c:pt idx="497">
                  <c:v>191.26008649310359</c:v>
                </c:pt>
                <c:pt idx="498">
                  <c:v>191.64651383828902</c:v>
                </c:pt>
                <c:pt idx="499">
                  <c:v>195.84859522560998</c:v>
                </c:pt>
                <c:pt idx="500">
                  <c:v>195.47510023754933</c:v>
                </c:pt>
                <c:pt idx="501">
                  <c:v>195.47510023754933</c:v>
                </c:pt>
                <c:pt idx="502">
                  <c:v>194.73312179798438</c:v>
                </c:pt>
                <c:pt idx="503">
                  <c:v>194.3561722267815</c:v>
                </c:pt>
                <c:pt idx="504">
                  <c:v>190.49212069000021</c:v>
                </c:pt>
                <c:pt idx="505">
                  <c:v>194.2722237631034</c:v>
                </c:pt>
                <c:pt idx="506">
                  <c:v>197.50095798514383</c:v>
                </c:pt>
                <c:pt idx="507">
                  <c:v>198.22669452545949</c:v>
                </c:pt>
                <c:pt idx="508">
                  <c:v>198.22669452545949</c:v>
                </c:pt>
                <c:pt idx="509">
                  <c:v>201.42537186031643</c:v>
                </c:pt>
                <c:pt idx="510">
                  <c:v>201.8604521401777</c:v>
                </c:pt>
                <c:pt idx="511">
                  <c:v>199.85694151846508</c:v>
                </c:pt>
                <c:pt idx="512">
                  <c:v>200.60162817035814</c:v>
                </c:pt>
                <c:pt idx="513">
                  <c:v>202.07801410164063</c:v>
                </c:pt>
                <c:pt idx="514">
                  <c:v>201.6531460470768</c:v>
                </c:pt>
                <c:pt idx="515">
                  <c:v>201.6531460470768</c:v>
                </c:pt>
                <c:pt idx="516">
                  <c:v>201.28034302283038</c:v>
                </c:pt>
                <c:pt idx="517">
                  <c:v>203.6809532777628</c:v>
                </c:pt>
                <c:pt idx="518">
                  <c:v>205.66847191757222</c:v>
                </c:pt>
                <c:pt idx="519">
                  <c:v>205.66847191757222</c:v>
                </c:pt>
                <c:pt idx="520">
                  <c:v>205.66847191757222</c:v>
                </c:pt>
                <c:pt idx="521">
                  <c:v>208.75363389440793</c:v>
                </c:pt>
                <c:pt idx="522">
                  <c:v>209.16450103635805</c:v>
                </c:pt>
                <c:pt idx="523">
                  <c:v>208.76270233167531</c:v>
                </c:pt>
                <c:pt idx="524">
                  <c:v>208.76270233167531</c:v>
                </c:pt>
                <c:pt idx="525">
                  <c:v>207.54981174551165</c:v>
                </c:pt>
                <c:pt idx="526">
                  <c:v>207.54981174551165</c:v>
                </c:pt>
                <c:pt idx="527">
                  <c:v>207.1338751037523</c:v>
                </c:pt>
                <c:pt idx="528">
                  <c:v>204.85058653790463</c:v>
                </c:pt>
                <c:pt idx="529">
                  <c:v>203.27069054522747</c:v>
                </c:pt>
                <c:pt idx="530">
                  <c:v>202.08627371586761</c:v>
                </c:pt>
                <c:pt idx="531">
                  <c:v>200.80741038946633</c:v>
                </c:pt>
                <c:pt idx="532">
                  <c:v>198.35091238504435</c:v>
                </c:pt>
                <c:pt idx="533">
                  <c:v>198.73244742653162</c:v>
                </c:pt>
                <c:pt idx="534">
                  <c:v>197.58417839185029</c:v>
                </c:pt>
                <c:pt idx="535">
                  <c:v>196.80393889203481</c:v>
                </c:pt>
                <c:pt idx="536">
                  <c:v>197.23578085984502</c:v>
                </c:pt>
                <c:pt idx="537">
                  <c:v>197.6295624048995</c:v>
                </c:pt>
                <c:pt idx="538">
                  <c:v>200.10018353552562</c:v>
                </c:pt>
                <c:pt idx="539">
                  <c:v>201.22576874418917</c:v>
                </c:pt>
                <c:pt idx="540">
                  <c:v>203.57470638548864</c:v>
                </c:pt>
                <c:pt idx="541">
                  <c:v>200.86005997076757</c:v>
                </c:pt>
                <c:pt idx="542">
                  <c:v>202.89201675848642</c:v>
                </c:pt>
                <c:pt idx="543">
                  <c:v>200.10018353552562</c:v>
                </c:pt>
                <c:pt idx="544">
                  <c:v>198.96437652922339</c:v>
                </c:pt>
                <c:pt idx="545">
                  <c:v>196.91356790019961</c:v>
                </c:pt>
                <c:pt idx="546">
                  <c:v>200.14553060127935</c:v>
                </c:pt>
                <c:pt idx="547">
                  <c:v>200.14553060127935</c:v>
                </c:pt>
                <c:pt idx="548">
                  <c:v>203.80467661022305</c:v>
                </c:pt>
                <c:pt idx="549">
                  <c:v>203.80467661022305</c:v>
                </c:pt>
                <c:pt idx="550">
                  <c:v>203.07881058286159</c:v>
                </c:pt>
                <c:pt idx="551">
                  <c:v>199.56124868860559</c:v>
                </c:pt>
                <c:pt idx="552">
                  <c:v>199.56124868860559</c:v>
                </c:pt>
                <c:pt idx="553">
                  <c:v>198.22669452545949</c:v>
                </c:pt>
                <c:pt idx="554">
                  <c:v>197.86025000700499</c:v>
                </c:pt>
                <c:pt idx="555">
                  <c:v>198.23485178785165</c:v>
                </c:pt>
                <c:pt idx="556">
                  <c:v>198.23485178785165</c:v>
                </c:pt>
                <c:pt idx="557">
                  <c:v>195.33568874681521</c:v>
                </c:pt>
                <c:pt idx="558">
                  <c:v>196.23774636318251</c:v>
                </c:pt>
                <c:pt idx="559">
                  <c:v>196.60893757502993</c:v>
                </c:pt>
                <c:pt idx="560">
                  <c:v>198.61950931695094</c:v>
                </c:pt>
                <c:pt idx="561">
                  <c:v>198.98379704429874</c:v>
                </c:pt>
                <c:pt idx="562">
                  <c:v>198.24606837855879</c:v>
                </c:pt>
                <c:pt idx="563">
                  <c:v>194.88859227527144</c:v>
                </c:pt>
                <c:pt idx="564">
                  <c:v>194.14302520246986</c:v>
                </c:pt>
                <c:pt idx="565">
                  <c:v>195.03385117539563</c:v>
                </c:pt>
                <c:pt idx="566">
                  <c:v>194.65793595326011</c:v>
                </c:pt>
                <c:pt idx="567">
                  <c:v>195.03385117539563</c:v>
                </c:pt>
                <c:pt idx="568">
                  <c:v>193.90248570212941</c:v>
                </c:pt>
                <c:pt idx="569">
                  <c:v>194.64947116289011</c:v>
                </c:pt>
                <c:pt idx="570">
                  <c:v>195.57676974333378</c:v>
                </c:pt>
                <c:pt idx="571">
                  <c:v>200.56073471251545</c:v>
                </c:pt>
                <c:pt idx="572">
                  <c:v>204.12853920628424</c:v>
                </c:pt>
                <c:pt idx="573">
                  <c:v>204.81704859274521</c:v>
                </c:pt>
                <c:pt idx="574">
                  <c:v>204.81704859274521</c:v>
                </c:pt>
                <c:pt idx="575">
                  <c:v>200.82180587067785</c:v>
                </c:pt>
                <c:pt idx="576">
                  <c:v>196.60041799805265</c:v>
                </c:pt>
                <c:pt idx="577">
                  <c:v>195.70112386186872</c:v>
                </c:pt>
                <c:pt idx="578">
                  <c:v>200.79034232847278</c:v>
                </c:pt>
                <c:pt idx="579">
                  <c:v>200.79034232847278</c:v>
                </c:pt>
                <c:pt idx="580">
                  <c:v>200.79034232847278</c:v>
                </c:pt>
                <c:pt idx="581">
                  <c:v>200.0632541938395</c:v>
                </c:pt>
                <c:pt idx="582">
                  <c:v>196.90138494798487</c:v>
                </c:pt>
                <c:pt idx="583">
                  <c:v>191.26008649310359</c:v>
                </c:pt>
                <c:pt idx="584">
                  <c:v>191.65529306320866</c:v>
                </c:pt>
                <c:pt idx="585">
                  <c:v>191.26885428177127</c:v>
                </c:pt>
                <c:pt idx="586">
                  <c:v>195.02557760855746</c:v>
                </c:pt>
                <c:pt idx="587">
                  <c:v>195.78243663112505</c:v>
                </c:pt>
                <c:pt idx="588">
                  <c:v>195.78243663112505</c:v>
                </c:pt>
                <c:pt idx="589">
                  <c:v>199.56944147985007</c:v>
                </c:pt>
                <c:pt idx="590">
                  <c:v>203.95399833608951</c:v>
                </c:pt>
                <c:pt idx="591">
                  <c:v>200.46109238319707</c:v>
                </c:pt>
                <c:pt idx="592">
                  <c:v>203.2449892189253</c:v>
                </c:pt>
                <c:pt idx="593">
                  <c:v>203.2449892189253</c:v>
                </c:pt>
                <c:pt idx="594">
                  <c:v>201.94919246290613</c:v>
                </c:pt>
                <c:pt idx="595">
                  <c:v>197.49282028841196</c:v>
                </c:pt>
                <c:pt idx="596">
                  <c:v>202.40236832429503</c:v>
                </c:pt>
                <c:pt idx="597">
                  <c:v>204.17925733423601</c:v>
                </c:pt>
                <c:pt idx="598">
                  <c:v>204.17925733423601</c:v>
                </c:pt>
                <c:pt idx="599">
                  <c:v>205.45258337919165</c:v>
                </c:pt>
                <c:pt idx="600">
                  <c:v>205.79757424191496</c:v>
                </c:pt>
                <c:pt idx="601">
                  <c:v>201.02135497243819</c:v>
                </c:pt>
                <c:pt idx="602">
                  <c:v>200.09300248428065</c:v>
                </c:pt>
                <c:pt idx="603">
                  <c:v>200.4528758915834</c:v>
                </c:pt>
                <c:pt idx="604">
                  <c:v>199.56124868860559</c:v>
                </c:pt>
                <c:pt idx="605">
                  <c:v>199.19873120743603</c:v>
                </c:pt>
                <c:pt idx="606">
                  <c:v>202.72643924958686</c:v>
                </c:pt>
                <c:pt idx="607">
                  <c:v>199.03531846407861</c:v>
                </c:pt>
                <c:pt idx="608">
                  <c:v>198.67137807769393</c:v>
                </c:pt>
                <c:pt idx="609">
                  <c:v>195.02557760855746</c:v>
                </c:pt>
                <c:pt idx="610">
                  <c:v>194.65793595326011</c:v>
                </c:pt>
                <c:pt idx="611">
                  <c:v>194.20701380554067</c:v>
                </c:pt>
                <c:pt idx="612">
                  <c:v>196.69049418530733</c:v>
                </c:pt>
                <c:pt idx="613">
                  <c:v>201.1751159246536</c:v>
                </c:pt>
                <c:pt idx="614">
                  <c:v>201.53192054530439</c:v>
                </c:pt>
                <c:pt idx="615">
                  <c:v>201.87984902748633</c:v>
                </c:pt>
                <c:pt idx="616">
                  <c:v>199.1277515472492</c:v>
                </c:pt>
                <c:pt idx="617">
                  <c:v>195.57676974333378</c:v>
                </c:pt>
                <c:pt idx="618">
                  <c:v>195.57676974333378</c:v>
                </c:pt>
                <c:pt idx="619">
                  <c:v>195.20260072900385</c:v>
                </c:pt>
                <c:pt idx="620">
                  <c:v>200.20114627327109</c:v>
                </c:pt>
                <c:pt idx="621">
                  <c:v>204.66086290098121</c:v>
                </c:pt>
                <c:pt idx="622">
                  <c:v>207.96776328173303</c:v>
                </c:pt>
              </c:numCache>
            </c:numRef>
          </c:yVal>
          <c:smooth val="1"/>
          <c:extLst>
            <c:ext xmlns:c16="http://schemas.microsoft.com/office/drawing/2014/chart" uri="{C3380CC4-5D6E-409C-BE32-E72D297353CC}">
              <c16:uniqueId val="{00000002-6C40-4FDD-A372-E5C8B5BF0855}"/>
            </c:ext>
          </c:extLst>
        </c:ser>
        <c:ser>
          <c:idx val="7"/>
          <c:order val="4"/>
          <c:tx>
            <c:strRef>
              <c:f>'Process data log'!$I$7</c:f>
              <c:strCache>
                <c:ptCount val="1"/>
                <c:pt idx="0">
                  <c:v>Tcondenser</c:v>
                </c:pt>
              </c:strCache>
              <c:extLst xmlns:c15="http://schemas.microsoft.com/office/drawing/2012/chart"/>
            </c:strRef>
          </c:tx>
          <c:spPr>
            <a:ln w="12700" cap="rnd">
              <a:solidFill>
                <a:srgbClr val="00B050"/>
              </a:solidFill>
              <a:round/>
            </a:ln>
            <a:effectLst/>
          </c:spPr>
          <c:marker>
            <c:symbol val="none"/>
          </c:marker>
          <c:xVal>
            <c:numRef>
              <c:f>'Process data log'!$B$375:$B$1143</c:f>
              <c:numCache>
                <c:formatCode>0.00</c:formatCode>
                <c:ptCount val="769"/>
                <c:pt idx="0">
                  <c:v>12.233333333333333</c:v>
                </c:pt>
                <c:pt idx="1">
                  <c:v>12.266666666666667</c:v>
                </c:pt>
                <c:pt idx="2">
                  <c:v>12.3</c:v>
                </c:pt>
                <c:pt idx="3">
                  <c:v>12.333333333333334</c:v>
                </c:pt>
                <c:pt idx="4">
                  <c:v>12.366666666666667</c:v>
                </c:pt>
                <c:pt idx="5">
                  <c:v>12.4</c:v>
                </c:pt>
                <c:pt idx="6">
                  <c:v>12.433333333333334</c:v>
                </c:pt>
                <c:pt idx="7">
                  <c:v>12.466666666666667</c:v>
                </c:pt>
                <c:pt idx="8">
                  <c:v>12.5</c:v>
                </c:pt>
                <c:pt idx="9">
                  <c:v>12.533333333333333</c:v>
                </c:pt>
                <c:pt idx="10">
                  <c:v>12.566666666666666</c:v>
                </c:pt>
                <c:pt idx="11">
                  <c:v>12.6</c:v>
                </c:pt>
                <c:pt idx="12">
                  <c:v>12.633333333333333</c:v>
                </c:pt>
                <c:pt idx="13">
                  <c:v>12.666666666666666</c:v>
                </c:pt>
                <c:pt idx="14">
                  <c:v>12.7</c:v>
                </c:pt>
                <c:pt idx="15">
                  <c:v>12.733333333333333</c:v>
                </c:pt>
                <c:pt idx="16">
                  <c:v>12.766666666666667</c:v>
                </c:pt>
                <c:pt idx="17">
                  <c:v>12.8</c:v>
                </c:pt>
                <c:pt idx="18">
                  <c:v>12.833333333333334</c:v>
                </c:pt>
                <c:pt idx="19">
                  <c:v>12.866666666666667</c:v>
                </c:pt>
                <c:pt idx="20">
                  <c:v>12.9</c:v>
                </c:pt>
                <c:pt idx="21">
                  <c:v>12.933333333333334</c:v>
                </c:pt>
                <c:pt idx="22">
                  <c:v>12.966666666666667</c:v>
                </c:pt>
                <c:pt idx="23">
                  <c:v>13</c:v>
                </c:pt>
                <c:pt idx="24">
                  <c:v>13.033333333333333</c:v>
                </c:pt>
                <c:pt idx="25">
                  <c:v>13.066666666666666</c:v>
                </c:pt>
                <c:pt idx="26">
                  <c:v>13.1</c:v>
                </c:pt>
                <c:pt idx="27">
                  <c:v>13.133333333333333</c:v>
                </c:pt>
                <c:pt idx="28">
                  <c:v>13.166666666666666</c:v>
                </c:pt>
                <c:pt idx="29">
                  <c:v>13.2</c:v>
                </c:pt>
                <c:pt idx="30">
                  <c:v>13.233333333333333</c:v>
                </c:pt>
                <c:pt idx="31">
                  <c:v>13.266666666666667</c:v>
                </c:pt>
                <c:pt idx="32">
                  <c:v>13.3</c:v>
                </c:pt>
                <c:pt idx="33">
                  <c:v>13.333333333333334</c:v>
                </c:pt>
                <c:pt idx="34">
                  <c:v>13.366666666666667</c:v>
                </c:pt>
                <c:pt idx="35">
                  <c:v>13.4</c:v>
                </c:pt>
                <c:pt idx="36">
                  <c:v>13.433333333333334</c:v>
                </c:pt>
                <c:pt idx="37">
                  <c:v>13.466666666666667</c:v>
                </c:pt>
                <c:pt idx="38">
                  <c:v>13.5</c:v>
                </c:pt>
                <c:pt idx="39">
                  <c:v>13.533333333333333</c:v>
                </c:pt>
                <c:pt idx="40">
                  <c:v>13.566666666666666</c:v>
                </c:pt>
                <c:pt idx="41">
                  <c:v>13.6</c:v>
                </c:pt>
                <c:pt idx="42">
                  <c:v>13.633333333333333</c:v>
                </c:pt>
                <c:pt idx="43">
                  <c:v>13.666666666666666</c:v>
                </c:pt>
                <c:pt idx="44">
                  <c:v>13.7</c:v>
                </c:pt>
                <c:pt idx="45">
                  <c:v>13.733333333333333</c:v>
                </c:pt>
                <c:pt idx="46">
                  <c:v>13.766666666666667</c:v>
                </c:pt>
                <c:pt idx="47">
                  <c:v>13.8</c:v>
                </c:pt>
                <c:pt idx="48">
                  <c:v>13.833333333333334</c:v>
                </c:pt>
                <c:pt idx="49">
                  <c:v>13.866666666666667</c:v>
                </c:pt>
                <c:pt idx="50">
                  <c:v>13.9</c:v>
                </c:pt>
                <c:pt idx="51">
                  <c:v>13.933333333333334</c:v>
                </c:pt>
                <c:pt idx="52">
                  <c:v>13.966666666666667</c:v>
                </c:pt>
                <c:pt idx="53">
                  <c:v>14</c:v>
                </c:pt>
                <c:pt idx="54">
                  <c:v>14.033333333333333</c:v>
                </c:pt>
                <c:pt idx="55">
                  <c:v>14.066666666666666</c:v>
                </c:pt>
                <c:pt idx="56">
                  <c:v>14.1</c:v>
                </c:pt>
                <c:pt idx="57">
                  <c:v>14.133333333333333</c:v>
                </c:pt>
                <c:pt idx="58">
                  <c:v>14.166666666666666</c:v>
                </c:pt>
                <c:pt idx="59">
                  <c:v>14.2</c:v>
                </c:pt>
                <c:pt idx="60">
                  <c:v>14.233333333333333</c:v>
                </c:pt>
                <c:pt idx="61">
                  <c:v>14.266666666666667</c:v>
                </c:pt>
                <c:pt idx="62">
                  <c:v>14.3</c:v>
                </c:pt>
                <c:pt idx="63">
                  <c:v>14.333333333333334</c:v>
                </c:pt>
                <c:pt idx="64">
                  <c:v>14.366666666666667</c:v>
                </c:pt>
                <c:pt idx="65">
                  <c:v>14.4</c:v>
                </c:pt>
                <c:pt idx="66">
                  <c:v>14.433333333333334</c:v>
                </c:pt>
                <c:pt idx="67">
                  <c:v>14.466666666666667</c:v>
                </c:pt>
                <c:pt idx="68">
                  <c:v>14.5</c:v>
                </c:pt>
                <c:pt idx="69">
                  <c:v>14.533333333333333</c:v>
                </c:pt>
                <c:pt idx="70">
                  <c:v>14.566666666666666</c:v>
                </c:pt>
                <c:pt idx="71">
                  <c:v>14.6</c:v>
                </c:pt>
                <c:pt idx="72">
                  <c:v>14.633333333333333</c:v>
                </c:pt>
                <c:pt idx="73">
                  <c:v>14.666666666666666</c:v>
                </c:pt>
                <c:pt idx="74">
                  <c:v>14.7</c:v>
                </c:pt>
                <c:pt idx="75">
                  <c:v>14.733333333333333</c:v>
                </c:pt>
                <c:pt idx="76">
                  <c:v>14.766666666666667</c:v>
                </c:pt>
                <c:pt idx="77">
                  <c:v>14.8</c:v>
                </c:pt>
                <c:pt idx="78">
                  <c:v>14.833333333333334</c:v>
                </c:pt>
                <c:pt idx="79">
                  <c:v>14.866666666666667</c:v>
                </c:pt>
                <c:pt idx="80">
                  <c:v>14.9</c:v>
                </c:pt>
                <c:pt idx="81">
                  <c:v>14.933333333333334</c:v>
                </c:pt>
                <c:pt idx="82">
                  <c:v>14.966666666666667</c:v>
                </c:pt>
                <c:pt idx="83">
                  <c:v>15</c:v>
                </c:pt>
                <c:pt idx="84">
                  <c:v>15.033333333333333</c:v>
                </c:pt>
                <c:pt idx="85">
                  <c:v>15.066666666666666</c:v>
                </c:pt>
                <c:pt idx="86">
                  <c:v>15.1</c:v>
                </c:pt>
                <c:pt idx="87">
                  <c:v>15.133333333333333</c:v>
                </c:pt>
                <c:pt idx="88">
                  <c:v>15.166666666666666</c:v>
                </c:pt>
                <c:pt idx="89">
                  <c:v>15.2</c:v>
                </c:pt>
                <c:pt idx="90">
                  <c:v>15.233333333333333</c:v>
                </c:pt>
                <c:pt idx="91">
                  <c:v>15.266666666666667</c:v>
                </c:pt>
                <c:pt idx="92">
                  <c:v>15.3</c:v>
                </c:pt>
                <c:pt idx="93">
                  <c:v>15.333333333333334</c:v>
                </c:pt>
                <c:pt idx="94">
                  <c:v>15.366666666666667</c:v>
                </c:pt>
                <c:pt idx="95">
                  <c:v>15.4</c:v>
                </c:pt>
                <c:pt idx="96">
                  <c:v>15.433333333333334</c:v>
                </c:pt>
                <c:pt idx="97">
                  <c:v>15.466666666666667</c:v>
                </c:pt>
                <c:pt idx="98">
                  <c:v>15.5</c:v>
                </c:pt>
                <c:pt idx="99">
                  <c:v>15.533333333333333</c:v>
                </c:pt>
                <c:pt idx="100">
                  <c:v>15.566666666666666</c:v>
                </c:pt>
                <c:pt idx="101">
                  <c:v>15.6</c:v>
                </c:pt>
                <c:pt idx="102">
                  <c:v>15.633333333333333</c:v>
                </c:pt>
                <c:pt idx="103">
                  <c:v>15.666666666666666</c:v>
                </c:pt>
                <c:pt idx="104">
                  <c:v>15.7</c:v>
                </c:pt>
                <c:pt idx="105">
                  <c:v>15.733333333333333</c:v>
                </c:pt>
                <c:pt idx="106">
                  <c:v>15.766666666666667</c:v>
                </c:pt>
                <c:pt idx="107">
                  <c:v>15.8</c:v>
                </c:pt>
                <c:pt idx="108">
                  <c:v>15.833333333333334</c:v>
                </c:pt>
                <c:pt idx="109">
                  <c:v>15.866666666666667</c:v>
                </c:pt>
                <c:pt idx="110">
                  <c:v>15.9</c:v>
                </c:pt>
                <c:pt idx="111">
                  <c:v>15.933333333333334</c:v>
                </c:pt>
                <c:pt idx="112">
                  <c:v>15.966666666666667</c:v>
                </c:pt>
                <c:pt idx="113">
                  <c:v>16</c:v>
                </c:pt>
                <c:pt idx="114">
                  <c:v>16.033333333333335</c:v>
                </c:pt>
                <c:pt idx="115">
                  <c:v>16.066666666666666</c:v>
                </c:pt>
                <c:pt idx="116">
                  <c:v>16.100000000000001</c:v>
                </c:pt>
                <c:pt idx="117">
                  <c:v>16.133333333333333</c:v>
                </c:pt>
                <c:pt idx="118">
                  <c:v>16.166666666666668</c:v>
                </c:pt>
                <c:pt idx="119">
                  <c:v>16.2</c:v>
                </c:pt>
                <c:pt idx="120">
                  <c:v>16.233333333333334</c:v>
                </c:pt>
                <c:pt idx="121">
                  <c:v>16.266666666666666</c:v>
                </c:pt>
                <c:pt idx="122">
                  <c:v>16.3</c:v>
                </c:pt>
                <c:pt idx="123">
                  <c:v>16.333333333333332</c:v>
                </c:pt>
                <c:pt idx="124">
                  <c:v>16.366666666666667</c:v>
                </c:pt>
                <c:pt idx="125">
                  <c:v>16.399999999999999</c:v>
                </c:pt>
                <c:pt idx="126">
                  <c:v>16.433333333333334</c:v>
                </c:pt>
                <c:pt idx="127">
                  <c:v>16.466666666666665</c:v>
                </c:pt>
                <c:pt idx="128">
                  <c:v>16.5</c:v>
                </c:pt>
                <c:pt idx="129">
                  <c:v>16.533333333333335</c:v>
                </c:pt>
                <c:pt idx="130">
                  <c:v>16.566666666666666</c:v>
                </c:pt>
                <c:pt idx="131">
                  <c:v>16.600000000000001</c:v>
                </c:pt>
                <c:pt idx="132">
                  <c:v>16.633333333333333</c:v>
                </c:pt>
                <c:pt idx="133">
                  <c:v>16.666666666666668</c:v>
                </c:pt>
                <c:pt idx="134">
                  <c:v>16.7</c:v>
                </c:pt>
                <c:pt idx="135">
                  <c:v>16.733333333333334</c:v>
                </c:pt>
                <c:pt idx="136">
                  <c:v>16.766666666666666</c:v>
                </c:pt>
                <c:pt idx="137">
                  <c:v>16.8</c:v>
                </c:pt>
                <c:pt idx="138">
                  <c:v>16.833333333333332</c:v>
                </c:pt>
                <c:pt idx="139">
                  <c:v>16.866666666666667</c:v>
                </c:pt>
                <c:pt idx="140">
                  <c:v>16.899999999999999</c:v>
                </c:pt>
                <c:pt idx="141">
                  <c:v>16.933333333333334</c:v>
                </c:pt>
                <c:pt idx="142">
                  <c:v>16.966666666666665</c:v>
                </c:pt>
                <c:pt idx="143">
                  <c:v>17</c:v>
                </c:pt>
                <c:pt idx="144">
                  <c:v>17.033333333333335</c:v>
                </c:pt>
                <c:pt idx="145">
                  <c:v>17.066666666666666</c:v>
                </c:pt>
                <c:pt idx="146">
                  <c:v>17.100000000000001</c:v>
                </c:pt>
                <c:pt idx="147">
                  <c:v>17.133333333333333</c:v>
                </c:pt>
                <c:pt idx="148">
                  <c:v>17.166666666666668</c:v>
                </c:pt>
                <c:pt idx="149">
                  <c:v>17.2</c:v>
                </c:pt>
                <c:pt idx="150">
                  <c:v>17.233333333333334</c:v>
                </c:pt>
                <c:pt idx="151">
                  <c:v>17.266666666666666</c:v>
                </c:pt>
                <c:pt idx="152">
                  <c:v>17.3</c:v>
                </c:pt>
                <c:pt idx="153">
                  <c:v>17.333333333333332</c:v>
                </c:pt>
                <c:pt idx="154">
                  <c:v>17.366666666666667</c:v>
                </c:pt>
                <c:pt idx="155">
                  <c:v>17.399999999999999</c:v>
                </c:pt>
                <c:pt idx="156">
                  <c:v>17.433333333333334</c:v>
                </c:pt>
                <c:pt idx="157">
                  <c:v>17.466666666666665</c:v>
                </c:pt>
                <c:pt idx="158">
                  <c:v>17.5</c:v>
                </c:pt>
                <c:pt idx="159">
                  <c:v>17.533333333333335</c:v>
                </c:pt>
                <c:pt idx="160">
                  <c:v>17.566666666666666</c:v>
                </c:pt>
                <c:pt idx="161">
                  <c:v>17.600000000000001</c:v>
                </c:pt>
                <c:pt idx="162">
                  <c:v>17.633333333333333</c:v>
                </c:pt>
                <c:pt idx="163">
                  <c:v>17.666666666666668</c:v>
                </c:pt>
                <c:pt idx="164">
                  <c:v>17.7</c:v>
                </c:pt>
                <c:pt idx="165">
                  <c:v>17.733333333333334</c:v>
                </c:pt>
                <c:pt idx="166">
                  <c:v>17.766666666666666</c:v>
                </c:pt>
                <c:pt idx="167">
                  <c:v>17.8</c:v>
                </c:pt>
                <c:pt idx="168">
                  <c:v>17.833333333333332</c:v>
                </c:pt>
                <c:pt idx="169">
                  <c:v>17.866666666666667</c:v>
                </c:pt>
                <c:pt idx="170">
                  <c:v>17.899999999999999</c:v>
                </c:pt>
                <c:pt idx="171">
                  <c:v>17.933333333333334</c:v>
                </c:pt>
                <c:pt idx="172">
                  <c:v>17.966666666666665</c:v>
                </c:pt>
                <c:pt idx="173">
                  <c:v>18</c:v>
                </c:pt>
                <c:pt idx="174">
                  <c:v>18.033333333333335</c:v>
                </c:pt>
                <c:pt idx="175">
                  <c:v>18.066666666666666</c:v>
                </c:pt>
                <c:pt idx="176">
                  <c:v>18.100000000000001</c:v>
                </c:pt>
                <c:pt idx="177">
                  <c:v>18.133333333333333</c:v>
                </c:pt>
                <c:pt idx="178">
                  <c:v>18.166666666666668</c:v>
                </c:pt>
                <c:pt idx="179">
                  <c:v>18.2</c:v>
                </c:pt>
                <c:pt idx="180">
                  <c:v>18.233333333333334</c:v>
                </c:pt>
                <c:pt idx="181">
                  <c:v>18.266666666666666</c:v>
                </c:pt>
                <c:pt idx="182">
                  <c:v>18.3</c:v>
                </c:pt>
                <c:pt idx="183">
                  <c:v>18.333333333333332</c:v>
                </c:pt>
                <c:pt idx="184">
                  <c:v>18.366666666666667</c:v>
                </c:pt>
                <c:pt idx="185">
                  <c:v>18.399999999999999</c:v>
                </c:pt>
                <c:pt idx="186">
                  <c:v>18.433333333333334</c:v>
                </c:pt>
                <c:pt idx="187">
                  <c:v>18.466666666666665</c:v>
                </c:pt>
                <c:pt idx="188">
                  <c:v>18.5</c:v>
                </c:pt>
                <c:pt idx="189">
                  <c:v>18.533333333333335</c:v>
                </c:pt>
                <c:pt idx="190">
                  <c:v>18.566666666666666</c:v>
                </c:pt>
                <c:pt idx="191">
                  <c:v>18.600000000000001</c:v>
                </c:pt>
                <c:pt idx="192">
                  <c:v>18.633333333333333</c:v>
                </c:pt>
                <c:pt idx="193">
                  <c:v>18.666666666666668</c:v>
                </c:pt>
                <c:pt idx="194">
                  <c:v>18.7</c:v>
                </c:pt>
                <c:pt idx="195">
                  <c:v>18.733333333333334</c:v>
                </c:pt>
                <c:pt idx="196">
                  <c:v>18.766666666666666</c:v>
                </c:pt>
                <c:pt idx="197">
                  <c:v>18.8</c:v>
                </c:pt>
                <c:pt idx="198">
                  <c:v>18.833333333333332</c:v>
                </c:pt>
                <c:pt idx="199">
                  <c:v>18.866666666666667</c:v>
                </c:pt>
                <c:pt idx="200">
                  <c:v>18.899999999999999</c:v>
                </c:pt>
                <c:pt idx="201">
                  <c:v>18.933333333333334</c:v>
                </c:pt>
                <c:pt idx="202">
                  <c:v>18.966666666666665</c:v>
                </c:pt>
                <c:pt idx="203">
                  <c:v>19</c:v>
                </c:pt>
                <c:pt idx="204">
                  <c:v>19.033333333333335</c:v>
                </c:pt>
                <c:pt idx="205">
                  <c:v>19.066666666666666</c:v>
                </c:pt>
                <c:pt idx="206">
                  <c:v>19.100000000000001</c:v>
                </c:pt>
                <c:pt idx="207">
                  <c:v>19.133333333333333</c:v>
                </c:pt>
                <c:pt idx="208">
                  <c:v>19.166666666666668</c:v>
                </c:pt>
                <c:pt idx="209">
                  <c:v>19.2</c:v>
                </c:pt>
                <c:pt idx="210">
                  <c:v>19.233333333333334</c:v>
                </c:pt>
                <c:pt idx="211">
                  <c:v>19.266666666666666</c:v>
                </c:pt>
                <c:pt idx="212">
                  <c:v>19.3</c:v>
                </c:pt>
                <c:pt idx="213">
                  <c:v>19.333333333333332</c:v>
                </c:pt>
                <c:pt idx="214">
                  <c:v>19.366666666666667</c:v>
                </c:pt>
                <c:pt idx="215">
                  <c:v>19.399999999999999</c:v>
                </c:pt>
                <c:pt idx="216">
                  <c:v>19.433333333333334</c:v>
                </c:pt>
                <c:pt idx="217">
                  <c:v>19.466666666666665</c:v>
                </c:pt>
                <c:pt idx="218">
                  <c:v>19.5</c:v>
                </c:pt>
                <c:pt idx="219">
                  <c:v>19.533333333333335</c:v>
                </c:pt>
                <c:pt idx="220">
                  <c:v>19.566666666666666</c:v>
                </c:pt>
                <c:pt idx="221">
                  <c:v>19.600000000000001</c:v>
                </c:pt>
                <c:pt idx="222">
                  <c:v>19.633333333333333</c:v>
                </c:pt>
                <c:pt idx="223">
                  <c:v>19.666666666666668</c:v>
                </c:pt>
                <c:pt idx="224">
                  <c:v>19.7</c:v>
                </c:pt>
                <c:pt idx="225">
                  <c:v>19.733333333333334</c:v>
                </c:pt>
                <c:pt idx="226">
                  <c:v>19.766666666666666</c:v>
                </c:pt>
                <c:pt idx="227">
                  <c:v>19.8</c:v>
                </c:pt>
                <c:pt idx="228">
                  <c:v>19.833333333333332</c:v>
                </c:pt>
                <c:pt idx="229">
                  <c:v>19.866666666666667</c:v>
                </c:pt>
                <c:pt idx="230">
                  <c:v>19.899999999999999</c:v>
                </c:pt>
                <c:pt idx="231">
                  <c:v>19.933333333333334</c:v>
                </c:pt>
                <c:pt idx="232">
                  <c:v>19.966666666666665</c:v>
                </c:pt>
                <c:pt idx="233">
                  <c:v>20</c:v>
                </c:pt>
                <c:pt idx="234">
                  <c:v>20.033333333333335</c:v>
                </c:pt>
                <c:pt idx="235">
                  <c:v>20.066666666666666</c:v>
                </c:pt>
                <c:pt idx="236">
                  <c:v>20.100000000000001</c:v>
                </c:pt>
                <c:pt idx="237">
                  <c:v>20.133333333333333</c:v>
                </c:pt>
                <c:pt idx="238">
                  <c:v>20.166666666666668</c:v>
                </c:pt>
                <c:pt idx="239">
                  <c:v>20.2</c:v>
                </c:pt>
                <c:pt idx="240">
                  <c:v>20.233333333333334</c:v>
                </c:pt>
                <c:pt idx="241">
                  <c:v>20.266666666666666</c:v>
                </c:pt>
                <c:pt idx="242">
                  <c:v>20.3</c:v>
                </c:pt>
                <c:pt idx="243">
                  <c:v>20.333333333333332</c:v>
                </c:pt>
                <c:pt idx="244">
                  <c:v>20.366666666666667</c:v>
                </c:pt>
                <c:pt idx="245">
                  <c:v>20.399999999999999</c:v>
                </c:pt>
                <c:pt idx="246">
                  <c:v>20.433333333333334</c:v>
                </c:pt>
                <c:pt idx="247">
                  <c:v>20.466666666666665</c:v>
                </c:pt>
                <c:pt idx="248">
                  <c:v>20.5</c:v>
                </c:pt>
                <c:pt idx="249">
                  <c:v>20.533333333333335</c:v>
                </c:pt>
                <c:pt idx="250">
                  <c:v>20.566666666666666</c:v>
                </c:pt>
                <c:pt idx="251">
                  <c:v>20.6</c:v>
                </c:pt>
                <c:pt idx="252">
                  <c:v>20.633333333333333</c:v>
                </c:pt>
                <c:pt idx="253">
                  <c:v>20.666666666666668</c:v>
                </c:pt>
                <c:pt idx="254">
                  <c:v>20.7</c:v>
                </c:pt>
                <c:pt idx="255">
                  <c:v>20.733333333333334</c:v>
                </c:pt>
                <c:pt idx="256">
                  <c:v>20.766666666666666</c:v>
                </c:pt>
                <c:pt idx="257">
                  <c:v>20.8</c:v>
                </c:pt>
                <c:pt idx="258">
                  <c:v>20.833333333333332</c:v>
                </c:pt>
                <c:pt idx="259">
                  <c:v>20.866666666666667</c:v>
                </c:pt>
                <c:pt idx="260">
                  <c:v>20.9</c:v>
                </c:pt>
                <c:pt idx="261">
                  <c:v>20.933333333333334</c:v>
                </c:pt>
                <c:pt idx="262">
                  <c:v>20.966666666666665</c:v>
                </c:pt>
                <c:pt idx="263">
                  <c:v>21</c:v>
                </c:pt>
                <c:pt idx="264">
                  <c:v>21.033333333333335</c:v>
                </c:pt>
                <c:pt idx="265">
                  <c:v>21.066666666666666</c:v>
                </c:pt>
                <c:pt idx="266">
                  <c:v>21.1</c:v>
                </c:pt>
                <c:pt idx="267">
                  <c:v>21.133333333333333</c:v>
                </c:pt>
                <c:pt idx="268">
                  <c:v>21.166666666666668</c:v>
                </c:pt>
                <c:pt idx="269">
                  <c:v>21.2</c:v>
                </c:pt>
                <c:pt idx="270">
                  <c:v>21.233333333333334</c:v>
                </c:pt>
                <c:pt idx="271">
                  <c:v>21.266666666666666</c:v>
                </c:pt>
                <c:pt idx="272">
                  <c:v>21.3</c:v>
                </c:pt>
                <c:pt idx="273">
                  <c:v>21.333333333333332</c:v>
                </c:pt>
                <c:pt idx="274">
                  <c:v>21.366666666666667</c:v>
                </c:pt>
                <c:pt idx="275">
                  <c:v>21.4</c:v>
                </c:pt>
                <c:pt idx="276">
                  <c:v>21.433333333333334</c:v>
                </c:pt>
                <c:pt idx="277">
                  <c:v>21.466666666666665</c:v>
                </c:pt>
                <c:pt idx="278">
                  <c:v>21.5</c:v>
                </c:pt>
                <c:pt idx="279">
                  <c:v>21.533333333333335</c:v>
                </c:pt>
                <c:pt idx="280">
                  <c:v>21.566666666666666</c:v>
                </c:pt>
                <c:pt idx="281">
                  <c:v>21.6</c:v>
                </c:pt>
                <c:pt idx="282">
                  <c:v>21.633333333333333</c:v>
                </c:pt>
                <c:pt idx="283">
                  <c:v>21.666666666666668</c:v>
                </c:pt>
                <c:pt idx="284">
                  <c:v>21.7</c:v>
                </c:pt>
                <c:pt idx="285">
                  <c:v>21.733333333333334</c:v>
                </c:pt>
                <c:pt idx="286">
                  <c:v>21.766666666666666</c:v>
                </c:pt>
                <c:pt idx="287">
                  <c:v>21.8</c:v>
                </c:pt>
                <c:pt idx="288">
                  <c:v>21.833333333333332</c:v>
                </c:pt>
                <c:pt idx="289">
                  <c:v>21.866666666666667</c:v>
                </c:pt>
                <c:pt idx="290">
                  <c:v>21.9</c:v>
                </c:pt>
                <c:pt idx="291">
                  <c:v>21.933333333333334</c:v>
                </c:pt>
                <c:pt idx="292">
                  <c:v>21.966666666666665</c:v>
                </c:pt>
                <c:pt idx="293">
                  <c:v>22</c:v>
                </c:pt>
                <c:pt idx="294">
                  <c:v>22.033333333333335</c:v>
                </c:pt>
                <c:pt idx="295">
                  <c:v>22.066666666666666</c:v>
                </c:pt>
                <c:pt idx="296">
                  <c:v>22.1</c:v>
                </c:pt>
                <c:pt idx="297">
                  <c:v>22.133333333333333</c:v>
                </c:pt>
                <c:pt idx="298">
                  <c:v>22.166666666666668</c:v>
                </c:pt>
                <c:pt idx="299">
                  <c:v>22.2</c:v>
                </c:pt>
                <c:pt idx="300">
                  <c:v>22.233333333333334</c:v>
                </c:pt>
                <c:pt idx="301">
                  <c:v>22.266666666666666</c:v>
                </c:pt>
                <c:pt idx="302">
                  <c:v>22.3</c:v>
                </c:pt>
                <c:pt idx="303">
                  <c:v>22.333333333333332</c:v>
                </c:pt>
                <c:pt idx="304">
                  <c:v>22.366666666666667</c:v>
                </c:pt>
                <c:pt idx="305">
                  <c:v>22.4</c:v>
                </c:pt>
                <c:pt idx="306">
                  <c:v>22.433333333333334</c:v>
                </c:pt>
                <c:pt idx="307">
                  <c:v>22.466666666666665</c:v>
                </c:pt>
                <c:pt idx="308">
                  <c:v>22.5</c:v>
                </c:pt>
                <c:pt idx="309">
                  <c:v>22.533333333333335</c:v>
                </c:pt>
                <c:pt idx="310">
                  <c:v>22.566666666666666</c:v>
                </c:pt>
                <c:pt idx="311">
                  <c:v>22.6</c:v>
                </c:pt>
                <c:pt idx="312">
                  <c:v>22.633333333333333</c:v>
                </c:pt>
                <c:pt idx="313">
                  <c:v>22.666666666666668</c:v>
                </c:pt>
                <c:pt idx="314">
                  <c:v>22.7</c:v>
                </c:pt>
                <c:pt idx="315">
                  <c:v>22.733333333333334</c:v>
                </c:pt>
                <c:pt idx="316">
                  <c:v>22.766666666666666</c:v>
                </c:pt>
                <c:pt idx="317">
                  <c:v>22.8</c:v>
                </c:pt>
                <c:pt idx="318">
                  <c:v>22.833333333333332</c:v>
                </c:pt>
                <c:pt idx="319">
                  <c:v>22.866666666666667</c:v>
                </c:pt>
                <c:pt idx="320">
                  <c:v>22.9</c:v>
                </c:pt>
                <c:pt idx="321">
                  <c:v>22.933333333333334</c:v>
                </c:pt>
                <c:pt idx="322">
                  <c:v>22.966666666666665</c:v>
                </c:pt>
                <c:pt idx="323">
                  <c:v>23</c:v>
                </c:pt>
                <c:pt idx="324">
                  <c:v>23.033333333333335</c:v>
                </c:pt>
                <c:pt idx="325">
                  <c:v>23.066666666666666</c:v>
                </c:pt>
                <c:pt idx="326">
                  <c:v>23.1</c:v>
                </c:pt>
                <c:pt idx="327">
                  <c:v>23.133333333333333</c:v>
                </c:pt>
                <c:pt idx="328">
                  <c:v>23.166666666666668</c:v>
                </c:pt>
                <c:pt idx="329">
                  <c:v>23.2</c:v>
                </c:pt>
                <c:pt idx="330">
                  <c:v>23.233333333333334</c:v>
                </c:pt>
                <c:pt idx="331">
                  <c:v>23.266666666666666</c:v>
                </c:pt>
                <c:pt idx="332">
                  <c:v>23.3</c:v>
                </c:pt>
                <c:pt idx="333">
                  <c:v>23.333333333333332</c:v>
                </c:pt>
                <c:pt idx="334">
                  <c:v>23.366666666666667</c:v>
                </c:pt>
                <c:pt idx="335">
                  <c:v>23.4</c:v>
                </c:pt>
                <c:pt idx="336">
                  <c:v>23.433333333333334</c:v>
                </c:pt>
                <c:pt idx="337">
                  <c:v>23.466666666666665</c:v>
                </c:pt>
                <c:pt idx="338">
                  <c:v>23.5</c:v>
                </c:pt>
                <c:pt idx="339">
                  <c:v>23.533333333333335</c:v>
                </c:pt>
                <c:pt idx="340">
                  <c:v>23.566666666666666</c:v>
                </c:pt>
                <c:pt idx="341">
                  <c:v>23.6</c:v>
                </c:pt>
                <c:pt idx="342">
                  <c:v>23.633333333333333</c:v>
                </c:pt>
                <c:pt idx="343">
                  <c:v>23.666666666666668</c:v>
                </c:pt>
                <c:pt idx="344">
                  <c:v>23.7</c:v>
                </c:pt>
                <c:pt idx="345">
                  <c:v>23.733333333333334</c:v>
                </c:pt>
                <c:pt idx="346">
                  <c:v>23.766666666666666</c:v>
                </c:pt>
                <c:pt idx="347">
                  <c:v>23.8</c:v>
                </c:pt>
                <c:pt idx="348">
                  <c:v>23.833333333333332</c:v>
                </c:pt>
                <c:pt idx="349">
                  <c:v>23.866666666666667</c:v>
                </c:pt>
                <c:pt idx="350">
                  <c:v>23.9</c:v>
                </c:pt>
                <c:pt idx="351">
                  <c:v>23.933333333333334</c:v>
                </c:pt>
                <c:pt idx="352">
                  <c:v>23.966666666666665</c:v>
                </c:pt>
                <c:pt idx="353">
                  <c:v>24</c:v>
                </c:pt>
                <c:pt idx="354">
                  <c:v>24.033333333333335</c:v>
                </c:pt>
                <c:pt idx="355">
                  <c:v>24.066666666666666</c:v>
                </c:pt>
                <c:pt idx="356">
                  <c:v>24.1</c:v>
                </c:pt>
                <c:pt idx="357">
                  <c:v>24.133333333333333</c:v>
                </c:pt>
                <c:pt idx="358">
                  <c:v>24.166666666666668</c:v>
                </c:pt>
                <c:pt idx="359">
                  <c:v>24.2</c:v>
                </c:pt>
                <c:pt idx="360">
                  <c:v>24.233333333333334</c:v>
                </c:pt>
                <c:pt idx="361">
                  <c:v>24.266666666666666</c:v>
                </c:pt>
                <c:pt idx="362">
                  <c:v>24.3</c:v>
                </c:pt>
                <c:pt idx="363">
                  <c:v>24.333333333333332</c:v>
                </c:pt>
                <c:pt idx="364">
                  <c:v>24.366666666666667</c:v>
                </c:pt>
                <c:pt idx="365">
                  <c:v>24.4</c:v>
                </c:pt>
                <c:pt idx="366">
                  <c:v>24.433333333333334</c:v>
                </c:pt>
                <c:pt idx="367">
                  <c:v>24.466666666666665</c:v>
                </c:pt>
                <c:pt idx="368">
                  <c:v>24.5</c:v>
                </c:pt>
                <c:pt idx="369">
                  <c:v>24.533333333333335</c:v>
                </c:pt>
                <c:pt idx="370">
                  <c:v>24.566666666666666</c:v>
                </c:pt>
                <c:pt idx="371">
                  <c:v>24.6</c:v>
                </c:pt>
                <c:pt idx="372">
                  <c:v>24.633333333333333</c:v>
                </c:pt>
                <c:pt idx="373">
                  <c:v>24.666666666666668</c:v>
                </c:pt>
                <c:pt idx="374">
                  <c:v>24.7</c:v>
                </c:pt>
                <c:pt idx="375">
                  <c:v>24.733333333333334</c:v>
                </c:pt>
                <c:pt idx="376">
                  <c:v>24.766666666666666</c:v>
                </c:pt>
                <c:pt idx="377">
                  <c:v>24.8</c:v>
                </c:pt>
                <c:pt idx="378">
                  <c:v>24.833333333333332</c:v>
                </c:pt>
                <c:pt idx="379">
                  <c:v>24.866666666666667</c:v>
                </c:pt>
                <c:pt idx="380">
                  <c:v>24.9</c:v>
                </c:pt>
                <c:pt idx="381">
                  <c:v>24.933333333333334</c:v>
                </c:pt>
                <c:pt idx="382">
                  <c:v>24.966666666666665</c:v>
                </c:pt>
                <c:pt idx="383">
                  <c:v>25</c:v>
                </c:pt>
                <c:pt idx="384">
                  <c:v>25.033333333333335</c:v>
                </c:pt>
                <c:pt idx="385">
                  <c:v>25.066666666666666</c:v>
                </c:pt>
                <c:pt idx="386">
                  <c:v>25.1</c:v>
                </c:pt>
                <c:pt idx="387">
                  <c:v>25.133333333333333</c:v>
                </c:pt>
                <c:pt idx="388">
                  <c:v>25.166666666666668</c:v>
                </c:pt>
                <c:pt idx="389">
                  <c:v>25.2</c:v>
                </c:pt>
                <c:pt idx="390">
                  <c:v>25.233333333333334</c:v>
                </c:pt>
                <c:pt idx="391">
                  <c:v>25.266666666666666</c:v>
                </c:pt>
                <c:pt idx="392">
                  <c:v>25.3</c:v>
                </c:pt>
                <c:pt idx="393">
                  <c:v>25.333333333333332</c:v>
                </c:pt>
                <c:pt idx="394">
                  <c:v>25.366666666666667</c:v>
                </c:pt>
                <c:pt idx="395">
                  <c:v>25.4</c:v>
                </c:pt>
                <c:pt idx="396">
                  <c:v>25.433333333333334</c:v>
                </c:pt>
                <c:pt idx="397">
                  <c:v>25.466666666666665</c:v>
                </c:pt>
                <c:pt idx="398">
                  <c:v>25.5</c:v>
                </c:pt>
                <c:pt idx="399">
                  <c:v>25.533333333333335</c:v>
                </c:pt>
                <c:pt idx="400">
                  <c:v>25.566666666666666</c:v>
                </c:pt>
                <c:pt idx="401">
                  <c:v>25.6</c:v>
                </c:pt>
                <c:pt idx="402">
                  <c:v>25.633333333333333</c:v>
                </c:pt>
                <c:pt idx="403">
                  <c:v>25.666666666666668</c:v>
                </c:pt>
                <c:pt idx="404">
                  <c:v>25.7</c:v>
                </c:pt>
                <c:pt idx="405">
                  <c:v>25.733333333333334</c:v>
                </c:pt>
                <c:pt idx="406">
                  <c:v>25.766666666666666</c:v>
                </c:pt>
                <c:pt idx="407">
                  <c:v>25.8</c:v>
                </c:pt>
                <c:pt idx="408">
                  <c:v>25.833333333333332</c:v>
                </c:pt>
                <c:pt idx="409">
                  <c:v>25.866666666666667</c:v>
                </c:pt>
                <c:pt idx="410">
                  <c:v>25.9</c:v>
                </c:pt>
                <c:pt idx="411">
                  <c:v>25.933333333333334</c:v>
                </c:pt>
                <c:pt idx="412">
                  <c:v>25.966666666666665</c:v>
                </c:pt>
                <c:pt idx="413">
                  <c:v>26</c:v>
                </c:pt>
                <c:pt idx="414">
                  <c:v>26.033333333333335</c:v>
                </c:pt>
                <c:pt idx="415">
                  <c:v>26.066666666666666</c:v>
                </c:pt>
                <c:pt idx="416">
                  <c:v>26.1</c:v>
                </c:pt>
                <c:pt idx="417">
                  <c:v>26.133333333333333</c:v>
                </c:pt>
                <c:pt idx="418">
                  <c:v>26.166666666666668</c:v>
                </c:pt>
                <c:pt idx="419">
                  <c:v>26.2</c:v>
                </c:pt>
                <c:pt idx="420">
                  <c:v>26.233333333333334</c:v>
                </c:pt>
                <c:pt idx="421">
                  <c:v>26.266666666666666</c:v>
                </c:pt>
                <c:pt idx="422">
                  <c:v>26.3</c:v>
                </c:pt>
                <c:pt idx="423">
                  <c:v>26.333333333333332</c:v>
                </c:pt>
                <c:pt idx="424">
                  <c:v>26.366666666666667</c:v>
                </c:pt>
                <c:pt idx="425">
                  <c:v>26.4</c:v>
                </c:pt>
                <c:pt idx="426">
                  <c:v>26.433333333333334</c:v>
                </c:pt>
                <c:pt idx="427">
                  <c:v>26.466666666666665</c:v>
                </c:pt>
                <c:pt idx="428">
                  <c:v>26.5</c:v>
                </c:pt>
                <c:pt idx="429">
                  <c:v>26.533333333333335</c:v>
                </c:pt>
                <c:pt idx="430">
                  <c:v>26.566666666666666</c:v>
                </c:pt>
                <c:pt idx="431">
                  <c:v>26.6</c:v>
                </c:pt>
                <c:pt idx="432">
                  <c:v>26.633333333333333</c:v>
                </c:pt>
                <c:pt idx="433">
                  <c:v>26.666666666666668</c:v>
                </c:pt>
                <c:pt idx="434">
                  <c:v>26.7</c:v>
                </c:pt>
                <c:pt idx="435">
                  <c:v>26.733333333333334</c:v>
                </c:pt>
                <c:pt idx="436">
                  <c:v>26.766666666666666</c:v>
                </c:pt>
                <c:pt idx="437">
                  <c:v>26.8</c:v>
                </c:pt>
                <c:pt idx="438">
                  <c:v>26.833333333333332</c:v>
                </c:pt>
                <c:pt idx="439">
                  <c:v>26.866666666666667</c:v>
                </c:pt>
                <c:pt idx="440">
                  <c:v>26.9</c:v>
                </c:pt>
                <c:pt idx="441">
                  <c:v>26.933333333333334</c:v>
                </c:pt>
                <c:pt idx="442">
                  <c:v>26.966666666666665</c:v>
                </c:pt>
                <c:pt idx="443">
                  <c:v>27</c:v>
                </c:pt>
                <c:pt idx="444">
                  <c:v>27.033333333333335</c:v>
                </c:pt>
                <c:pt idx="445">
                  <c:v>27.066666666666666</c:v>
                </c:pt>
                <c:pt idx="446">
                  <c:v>27.1</c:v>
                </c:pt>
                <c:pt idx="447">
                  <c:v>27.133333333333333</c:v>
                </c:pt>
                <c:pt idx="448">
                  <c:v>27.166666666666668</c:v>
                </c:pt>
                <c:pt idx="449">
                  <c:v>27.2</c:v>
                </c:pt>
                <c:pt idx="450">
                  <c:v>27.233333333333334</c:v>
                </c:pt>
                <c:pt idx="451">
                  <c:v>27.266666666666666</c:v>
                </c:pt>
                <c:pt idx="452">
                  <c:v>27.3</c:v>
                </c:pt>
                <c:pt idx="453">
                  <c:v>27.333333333333332</c:v>
                </c:pt>
                <c:pt idx="454">
                  <c:v>27.366666666666667</c:v>
                </c:pt>
                <c:pt idx="455">
                  <c:v>27.4</c:v>
                </c:pt>
                <c:pt idx="456">
                  <c:v>27.433333333333334</c:v>
                </c:pt>
                <c:pt idx="457">
                  <c:v>27.466666666666665</c:v>
                </c:pt>
                <c:pt idx="458">
                  <c:v>27.5</c:v>
                </c:pt>
                <c:pt idx="459">
                  <c:v>27.533333333333335</c:v>
                </c:pt>
                <c:pt idx="460">
                  <c:v>27.566666666666666</c:v>
                </c:pt>
                <c:pt idx="461">
                  <c:v>27.6</c:v>
                </c:pt>
                <c:pt idx="462">
                  <c:v>27.633333333333333</c:v>
                </c:pt>
                <c:pt idx="463">
                  <c:v>27.666666666666668</c:v>
                </c:pt>
                <c:pt idx="464">
                  <c:v>27.7</c:v>
                </c:pt>
                <c:pt idx="465">
                  <c:v>27.733333333333334</c:v>
                </c:pt>
                <c:pt idx="466">
                  <c:v>27.766666666666666</c:v>
                </c:pt>
                <c:pt idx="467">
                  <c:v>27.8</c:v>
                </c:pt>
                <c:pt idx="468">
                  <c:v>27.833333333333332</c:v>
                </c:pt>
                <c:pt idx="469">
                  <c:v>27.866666666666667</c:v>
                </c:pt>
                <c:pt idx="470">
                  <c:v>27.9</c:v>
                </c:pt>
                <c:pt idx="471">
                  <c:v>27.933333333333334</c:v>
                </c:pt>
                <c:pt idx="472">
                  <c:v>27.966666666666665</c:v>
                </c:pt>
                <c:pt idx="473">
                  <c:v>28</c:v>
                </c:pt>
                <c:pt idx="474">
                  <c:v>28.033333333333335</c:v>
                </c:pt>
                <c:pt idx="475">
                  <c:v>28.066666666666666</c:v>
                </c:pt>
                <c:pt idx="476">
                  <c:v>28.1</c:v>
                </c:pt>
                <c:pt idx="477">
                  <c:v>28.133333333333333</c:v>
                </c:pt>
                <c:pt idx="478">
                  <c:v>28.166666666666668</c:v>
                </c:pt>
                <c:pt idx="479">
                  <c:v>28.2</c:v>
                </c:pt>
                <c:pt idx="480">
                  <c:v>28.233333333333334</c:v>
                </c:pt>
                <c:pt idx="481">
                  <c:v>28.266666666666666</c:v>
                </c:pt>
                <c:pt idx="482">
                  <c:v>28.3</c:v>
                </c:pt>
                <c:pt idx="483">
                  <c:v>28.333333333333332</c:v>
                </c:pt>
                <c:pt idx="484">
                  <c:v>28.366666666666667</c:v>
                </c:pt>
                <c:pt idx="485">
                  <c:v>28.4</c:v>
                </c:pt>
                <c:pt idx="486">
                  <c:v>28.433333333333334</c:v>
                </c:pt>
                <c:pt idx="487">
                  <c:v>28.466666666666665</c:v>
                </c:pt>
                <c:pt idx="488">
                  <c:v>28.5</c:v>
                </c:pt>
                <c:pt idx="489">
                  <c:v>28.533333333333335</c:v>
                </c:pt>
                <c:pt idx="490">
                  <c:v>28.566666666666666</c:v>
                </c:pt>
                <c:pt idx="491">
                  <c:v>28.6</c:v>
                </c:pt>
                <c:pt idx="492">
                  <c:v>28.633333333333333</c:v>
                </c:pt>
                <c:pt idx="493">
                  <c:v>28.666666666666668</c:v>
                </c:pt>
                <c:pt idx="494">
                  <c:v>28.7</c:v>
                </c:pt>
                <c:pt idx="495">
                  <c:v>28.733333333333334</c:v>
                </c:pt>
                <c:pt idx="496">
                  <c:v>28.766666666666666</c:v>
                </c:pt>
                <c:pt idx="497">
                  <c:v>28.8</c:v>
                </c:pt>
                <c:pt idx="498">
                  <c:v>28.833333333333332</c:v>
                </c:pt>
                <c:pt idx="499">
                  <c:v>28.866666666666667</c:v>
                </c:pt>
                <c:pt idx="500">
                  <c:v>28.9</c:v>
                </c:pt>
                <c:pt idx="501">
                  <c:v>28.933333333333334</c:v>
                </c:pt>
                <c:pt idx="502">
                  <c:v>28.966666666666665</c:v>
                </c:pt>
                <c:pt idx="503">
                  <c:v>29</c:v>
                </c:pt>
                <c:pt idx="504">
                  <c:v>29.033333333333335</c:v>
                </c:pt>
                <c:pt idx="505">
                  <c:v>29.066666666666666</c:v>
                </c:pt>
                <c:pt idx="506">
                  <c:v>29.1</c:v>
                </c:pt>
                <c:pt idx="507">
                  <c:v>29.133333333333333</c:v>
                </c:pt>
                <c:pt idx="508">
                  <c:v>29.166666666666668</c:v>
                </c:pt>
                <c:pt idx="509">
                  <c:v>29.2</c:v>
                </c:pt>
                <c:pt idx="510">
                  <c:v>29.233333333333334</c:v>
                </c:pt>
                <c:pt idx="511">
                  <c:v>29.266666666666666</c:v>
                </c:pt>
                <c:pt idx="512">
                  <c:v>29.3</c:v>
                </c:pt>
                <c:pt idx="513">
                  <c:v>29.333333333333332</c:v>
                </c:pt>
                <c:pt idx="514">
                  <c:v>29.366666666666667</c:v>
                </c:pt>
                <c:pt idx="515">
                  <c:v>29.4</c:v>
                </c:pt>
                <c:pt idx="516">
                  <c:v>29.433333333333334</c:v>
                </c:pt>
                <c:pt idx="517">
                  <c:v>29.466666666666665</c:v>
                </c:pt>
                <c:pt idx="518">
                  <c:v>29.5</c:v>
                </c:pt>
                <c:pt idx="519">
                  <c:v>29.533333333333335</c:v>
                </c:pt>
                <c:pt idx="520">
                  <c:v>29.566666666666666</c:v>
                </c:pt>
                <c:pt idx="521">
                  <c:v>29.6</c:v>
                </c:pt>
                <c:pt idx="522">
                  <c:v>29.633333333333333</c:v>
                </c:pt>
                <c:pt idx="523">
                  <c:v>29.666666666666668</c:v>
                </c:pt>
                <c:pt idx="524">
                  <c:v>29.7</c:v>
                </c:pt>
                <c:pt idx="525">
                  <c:v>29.733333333333334</c:v>
                </c:pt>
                <c:pt idx="526">
                  <c:v>29.766666666666666</c:v>
                </c:pt>
                <c:pt idx="527">
                  <c:v>29.8</c:v>
                </c:pt>
                <c:pt idx="528">
                  <c:v>29.833333333333332</c:v>
                </c:pt>
                <c:pt idx="529">
                  <c:v>29.866666666666667</c:v>
                </c:pt>
                <c:pt idx="530">
                  <c:v>29.9</c:v>
                </c:pt>
                <c:pt idx="531">
                  <c:v>29.933333333333334</c:v>
                </c:pt>
                <c:pt idx="532">
                  <c:v>29.966666666666665</c:v>
                </c:pt>
                <c:pt idx="533">
                  <c:v>30</c:v>
                </c:pt>
                <c:pt idx="534">
                  <c:v>30.033333333333335</c:v>
                </c:pt>
                <c:pt idx="535">
                  <c:v>30.066666666666666</c:v>
                </c:pt>
                <c:pt idx="536">
                  <c:v>30.1</c:v>
                </c:pt>
                <c:pt idx="537">
                  <c:v>30.133333333333333</c:v>
                </c:pt>
                <c:pt idx="538">
                  <c:v>30.166666666666668</c:v>
                </c:pt>
                <c:pt idx="539">
                  <c:v>30.2</c:v>
                </c:pt>
                <c:pt idx="540">
                  <c:v>30.233333333333334</c:v>
                </c:pt>
                <c:pt idx="541">
                  <c:v>30.266666666666666</c:v>
                </c:pt>
                <c:pt idx="542">
                  <c:v>30.3</c:v>
                </c:pt>
                <c:pt idx="543">
                  <c:v>30.333333333333332</c:v>
                </c:pt>
                <c:pt idx="544">
                  <c:v>30.366666666666667</c:v>
                </c:pt>
                <c:pt idx="545">
                  <c:v>30.4</c:v>
                </c:pt>
                <c:pt idx="546">
                  <c:v>30.433333333333334</c:v>
                </c:pt>
                <c:pt idx="547">
                  <c:v>30.466666666666665</c:v>
                </c:pt>
                <c:pt idx="548">
                  <c:v>30.5</c:v>
                </c:pt>
                <c:pt idx="549">
                  <c:v>30.533333333333335</c:v>
                </c:pt>
                <c:pt idx="550">
                  <c:v>30.566666666666666</c:v>
                </c:pt>
                <c:pt idx="551">
                  <c:v>30.6</c:v>
                </c:pt>
                <c:pt idx="552">
                  <c:v>30.633333333333333</c:v>
                </c:pt>
                <c:pt idx="553">
                  <c:v>30.666666666666668</c:v>
                </c:pt>
                <c:pt idx="554">
                  <c:v>30.7</c:v>
                </c:pt>
                <c:pt idx="555">
                  <c:v>30.733333333333334</c:v>
                </c:pt>
                <c:pt idx="556">
                  <c:v>30.766666666666666</c:v>
                </c:pt>
                <c:pt idx="557">
                  <c:v>30.8</c:v>
                </c:pt>
                <c:pt idx="558">
                  <c:v>30.833333333333332</c:v>
                </c:pt>
                <c:pt idx="559">
                  <c:v>30.866666666666667</c:v>
                </c:pt>
                <c:pt idx="560">
                  <c:v>30.9</c:v>
                </c:pt>
                <c:pt idx="561">
                  <c:v>30.933333333333334</c:v>
                </c:pt>
                <c:pt idx="562">
                  <c:v>30.966666666666665</c:v>
                </c:pt>
                <c:pt idx="563">
                  <c:v>31</c:v>
                </c:pt>
                <c:pt idx="564">
                  <c:v>31.033333333333335</c:v>
                </c:pt>
                <c:pt idx="565">
                  <c:v>31.066666666666666</c:v>
                </c:pt>
                <c:pt idx="566">
                  <c:v>31.1</c:v>
                </c:pt>
                <c:pt idx="567">
                  <c:v>31.133333333333333</c:v>
                </c:pt>
                <c:pt idx="568">
                  <c:v>31.166666666666668</c:v>
                </c:pt>
                <c:pt idx="569">
                  <c:v>31.2</c:v>
                </c:pt>
                <c:pt idx="570">
                  <c:v>31.233333333333334</c:v>
                </c:pt>
                <c:pt idx="571">
                  <c:v>31.266666666666666</c:v>
                </c:pt>
                <c:pt idx="572">
                  <c:v>31.3</c:v>
                </c:pt>
                <c:pt idx="573">
                  <c:v>31.333333333333332</c:v>
                </c:pt>
                <c:pt idx="574">
                  <c:v>31.366666666666667</c:v>
                </c:pt>
                <c:pt idx="575">
                  <c:v>31.4</c:v>
                </c:pt>
                <c:pt idx="576">
                  <c:v>31.433333333333334</c:v>
                </c:pt>
                <c:pt idx="577">
                  <c:v>31.466666666666665</c:v>
                </c:pt>
                <c:pt idx="578">
                  <c:v>31.5</c:v>
                </c:pt>
                <c:pt idx="579">
                  <c:v>31.533333333333335</c:v>
                </c:pt>
                <c:pt idx="580">
                  <c:v>31.566666666666666</c:v>
                </c:pt>
                <c:pt idx="581">
                  <c:v>31.6</c:v>
                </c:pt>
                <c:pt idx="582">
                  <c:v>31.633333333333333</c:v>
                </c:pt>
                <c:pt idx="583">
                  <c:v>31.666666666666668</c:v>
                </c:pt>
                <c:pt idx="584">
                  <c:v>31.7</c:v>
                </c:pt>
                <c:pt idx="585">
                  <c:v>31.733333333333334</c:v>
                </c:pt>
                <c:pt idx="586">
                  <c:v>31.766666666666666</c:v>
                </c:pt>
                <c:pt idx="587">
                  <c:v>31.8</c:v>
                </c:pt>
                <c:pt idx="588">
                  <c:v>31.833333333333332</c:v>
                </c:pt>
                <c:pt idx="589">
                  <c:v>31.866666666666667</c:v>
                </c:pt>
                <c:pt idx="590">
                  <c:v>31.9</c:v>
                </c:pt>
                <c:pt idx="591">
                  <c:v>31.933333333333334</c:v>
                </c:pt>
                <c:pt idx="592">
                  <c:v>31.966666666666665</c:v>
                </c:pt>
                <c:pt idx="593">
                  <c:v>32</c:v>
                </c:pt>
                <c:pt idx="594">
                  <c:v>32.033333333333331</c:v>
                </c:pt>
                <c:pt idx="595">
                  <c:v>32.06666666666667</c:v>
                </c:pt>
                <c:pt idx="596">
                  <c:v>32.1</c:v>
                </c:pt>
                <c:pt idx="597">
                  <c:v>32.133333333333333</c:v>
                </c:pt>
                <c:pt idx="598">
                  <c:v>32.166666666666664</c:v>
                </c:pt>
                <c:pt idx="599">
                  <c:v>32.200000000000003</c:v>
                </c:pt>
                <c:pt idx="600">
                  <c:v>32.233333333333334</c:v>
                </c:pt>
                <c:pt idx="601">
                  <c:v>32.266666666666666</c:v>
                </c:pt>
                <c:pt idx="602">
                  <c:v>32.299999999999997</c:v>
                </c:pt>
                <c:pt idx="603">
                  <c:v>32.333333333333336</c:v>
                </c:pt>
                <c:pt idx="604">
                  <c:v>32.366666666666667</c:v>
                </c:pt>
                <c:pt idx="605">
                  <c:v>32.4</c:v>
                </c:pt>
                <c:pt idx="606">
                  <c:v>32.43333333333333</c:v>
                </c:pt>
                <c:pt idx="607">
                  <c:v>32.466666666666669</c:v>
                </c:pt>
                <c:pt idx="608">
                  <c:v>32.5</c:v>
                </c:pt>
                <c:pt idx="609">
                  <c:v>32.533333333333331</c:v>
                </c:pt>
                <c:pt idx="610">
                  <c:v>32.56666666666667</c:v>
                </c:pt>
                <c:pt idx="611">
                  <c:v>32.6</c:v>
                </c:pt>
                <c:pt idx="612">
                  <c:v>32.633333333333333</c:v>
                </c:pt>
                <c:pt idx="613">
                  <c:v>32.666666666666664</c:v>
                </c:pt>
                <c:pt idx="614">
                  <c:v>32.700000000000003</c:v>
                </c:pt>
                <c:pt idx="615">
                  <c:v>32.733333333333334</c:v>
                </c:pt>
                <c:pt idx="616">
                  <c:v>32.766666666666666</c:v>
                </c:pt>
                <c:pt idx="617">
                  <c:v>32.799999999999997</c:v>
                </c:pt>
                <c:pt idx="618">
                  <c:v>32.833333333333336</c:v>
                </c:pt>
                <c:pt idx="619">
                  <c:v>32.866666666666667</c:v>
                </c:pt>
                <c:pt idx="620">
                  <c:v>32.9</c:v>
                </c:pt>
                <c:pt idx="621">
                  <c:v>32.93333333333333</c:v>
                </c:pt>
                <c:pt idx="622">
                  <c:v>32.966666666666669</c:v>
                </c:pt>
                <c:pt idx="623">
                  <c:v>33</c:v>
                </c:pt>
                <c:pt idx="624">
                  <c:v>33.033333333333331</c:v>
                </c:pt>
                <c:pt idx="625">
                  <c:v>33.06666666666667</c:v>
                </c:pt>
                <c:pt idx="626">
                  <c:v>33.1</c:v>
                </c:pt>
                <c:pt idx="627">
                  <c:v>33.133333333333333</c:v>
                </c:pt>
                <c:pt idx="628">
                  <c:v>33.166666666666664</c:v>
                </c:pt>
                <c:pt idx="629">
                  <c:v>33.200000000000003</c:v>
                </c:pt>
                <c:pt idx="630">
                  <c:v>33.233333333333334</c:v>
                </c:pt>
                <c:pt idx="631">
                  <c:v>33.266666666666666</c:v>
                </c:pt>
                <c:pt idx="632">
                  <c:v>33.299999999999997</c:v>
                </c:pt>
                <c:pt idx="633">
                  <c:v>33.333333333333336</c:v>
                </c:pt>
                <c:pt idx="634">
                  <c:v>33.366666666666667</c:v>
                </c:pt>
                <c:pt idx="635">
                  <c:v>33.4</c:v>
                </c:pt>
                <c:pt idx="636">
                  <c:v>33.43333333333333</c:v>
                </c:pt>
                <c:pt idx="637">
                  <c:v>33.466666666666669</c:v>
                </c:pt>
                <c:pt idx="638">
                  <c:v>33.5</c:v>
                </c:pt>
                <c:pt idx="639">
                  <c:v>33.533333333333331</c:v>
                </c:pt>
                <c:pt idx="640">
                  <c:v>33.56666666666667</c:v>
                </c:pt>
                <c:pt idx="641">
                  <c:v>33.6</c:v>
                </c:pt>
                <c:pt idx="642">
                  <c:v>33.633333333333333</c:v>
                </c:pt>
                <c:pt idx="643">
                  <c:v>33.666666666666664</c:v>
                </c:pt>
                <c:pt idx="644">
                  <c:v>33.700000000000003</c:v>
                </c:pt>
                <c:pt idx="645">
                  <c:v>33.733333333333334</c:v>
                </c:pt>
                <c:pt idx="646">
                  <c:v>33.766666666666666</c:v>
                </c:pt>
                <c:pt idx="647">
                  <c:v>33.799999999999997</c:v>
                </c:pt>
                <c:pt idx="648">
                  <c:v>33.833333333333336</c:v>
                </c:pt>
                <c:pt idx="649">
                  <c:v>33.866666666666667</c:v>
                </c:pt>
                <c:pt idx="650">
                  <c:v>33.9</c:v>
                </c:pt>
                <c:pt idx="651">
                  <c:v>33.93333333333333</c:v>
                </c:pt>
                <c:pt idx="652">
                  <c:v>33.966666666666669</c:v>
                </c:pt>
                <c:pt idx="653">
                  <c:v>34</c:v>
                </c:pt>
                <c:pt idx="654">
                  <c:v>34.033333333333331</c:v>
                </c:pt>
                <c:pt idx="655">
                  <c:v>34.06666666666667</c:v>
                </c:pt>
                <c:pt idx="656">
                  <c:v>34.1</c:v>
                </c:pt>
                <c:pt idx="657">
                  <c:v>34.133333333333333</c:v>
                </c:pt>
                <c:pt idx="658">
                  <c:v>34.166666666666664</c:v>
                </c:pt>
                <c:pt idx="659">
                  <c:v>34.200000000000003</c:v>
                </c:pt>
                <c:pt idx="660">
                  <c:v>34.233333333333334</c:v>
                </c:pt>
                <c:pt idx="661">
                  <c:v>34.266666666666666</c:v>
                </c:pt>
                <c:pt idx="662">
                  <c:v>34.299999999999997</c:v>
                </c:pt>
                <c:pt idx="663">
                  <c:v>34.333333333333336</c:v>
                </c:pt>
                <c:pt idx="664">
                  <c:v>34.366666666666667</c:v>
                </c:pt>
                <c:pt idx="665">
                  <c:v>34.4</c:v>
                </c:pt>
                <c:pt idx="666">
                  <c:v>34.43333333333333</c:v>
                </c:pt>
                <c:pt idx="667">
                  <c:v>34.466666666666669</c:v>
                </c:pt>
                <c:pt idx="668">
                  <c:v>34.5</c:v>
                </c:pt>
                <c:pt idx="669">
                  <c:v>34.533333333333331</c:v>
                </c:pt>
                <c:pt idx="670">
                  <c:v>34.56666666666667</c:v>
                </c:pt>
                <c:pt idx="671">
                  <c:v>34.6</c:v>
                </c:pt>
                <c:pt idx="672">
                  <c:v>34.633333333333333</c:v>
                </c:pt>
                <c:pt idx="673">
                  <c:v>34.666666666666664</c:v>
                </c:pt>
                <c:pt idx="674">
                  <c:v>34.700000000000003</c:v>
                </c:pt>
                <c:pt idx="675">
                  <c:v>34.733333333333334</c:v>
                </c:pt>
                <c:pt idx="676">
                  <c:v>34.766666666666666</c:v>
                </c:pt>
                <c:pt idx="677">
                  <c:v>34.799999999999997</c:v>
                </c:pt>
                <c:pt idx="678">
                  <c:v>34.833333333333336</c:v>
                </c:pt>
                <c:pt idx="679">
                  <c:v>34.866666666666667</c:v>
                </c:pt>
                <c:pt idx="680">
                  <c:v>34.9</c:v>
                </c:pt>
                <c:pt idx="681">
                  <c:v>34.93333333333333</c:v>
                </c:pt>
                <c:pt idx="682">
                  <c:v>34.966666666666669</c:v>
                </c:pt>
                <c:pt idx="683">
                  <c:v>35</c:v>
                </c:pt>
                <c:pt idx="684">
                  <c:v>35.033333333333331</c:v>
                </c:pt>
                <c:pt idx="685">
                  <c:v>35.06666666666667</c:v>
                </c:pt>
                <c:pt idx="686">
                  <c:v>35.1</c:v>
                </c:pt>
                <c:pt idx="687">
                  <c:v>35.133333333333333</c:v>
                </c:pt>
                <c:pt idx="688">
                  <c:v>35.166666666666664</c:v>
                </c:pt>
                <c:pt idx="689">
                  <c:v>35.200000000000003</c:v>
                </c:pt>
                <c:pt idx="690">
                  <c:v>35.233333333333334</c:v>
                </c:pt>
                <c:pt idx="691">
                  <c:v>35.266666666666666</c:v>
                </c:pt>
                <c:pt idx="692">
                  <c:v>35.299999999999997</c:v>
                </c:pt>
                <c:pt idx="693">
                  <c:v>35.333333333333336</c:v>
                </c:pt>
                <c:pt idx="694">
                  <c:v>35.366666666666667</c:v>
                </c:pt>
                <c:pt idx="695">
                  <c:v>35.4</c:v>
                </c:pt>
                <c:pt idx="696">
                  <c:v>35.43333333333333</c:v>
                </c:pt>
                <c:pt idx="697">
                  <c:v>35.466666666666669</c:v>
                </c:pt>
                <c:pt idx="698">
                  <c:v>35.5</c:v>
                </c:pt>
                <c:pt idx="699">
                  <c:v>35.533333333333331</c:v>
                </c:pt>
                <c:pt idx="700">
                  <c:v>35.56666666666667</c:v>
                </c:pt>
                <c:pt idx="701">
                  <c:v>35.6</c:v>
                </c:pt>
                <c:pt idx="702">
                  <c:v>35.633333333333333</c:v>
                </c:pt>
                <c:pt idx="703">
                  <c:v>35.666666666666664</c:v>
                </c:pt>
                <c:pt idx="704">
                  <c:v>35.700000000000003</c:v>
                </c:pt>
                <c:pt idx="705">
                  <c:v>35.733333333333334</c:v>
                </c:pt>
                <c:pt idx="706">
                  <c:v>35.766666666666666</c:v>
                </c:pt>
                <c:pt idx="707">
                  <c:v>35.799999999999997</c:v>
                </c:pt>
                <c:pt idx="708">
                  <c:v>35.833333333333336</c:v>
                </c:pt>
                <c:pt idx="709">
                  <c:v>35.866666666666667</c:v>
                </c:pt>
                <c:pt idx="710">
                  <c:v>35.9</c:v>
                </c:pt>
                <c:pt idx="711">
                  <c:v>35.93333333333333</c:v>
                </c:pt>
                <c:pt idx="712">
                  <c:v>35.966666666666669</c:v>
                </c:pt>
                <c:pt idx="713">
                  <c:v>36</c:v>
                </c:pt>
                <c:pt idx="714">
                  <c:v>36.033333333333331</c:v>
                </c:pt>
                <c:pt idx="715">
                  <c:v>36.06666666666667</c:v>
                </c:pt>
                <c:pt idx="716">
                  <c:v>36.1</c:v>
                </c:pt>
                <c:pt idx="717">
                  <c:v>36.133333333333333</c:v>
                </c:pt>
                <c:pt idx="718">
                  <c:v>36.166666666666664</c:v>
                </c:pt>
                <c:pt idx="719">
                  <c:v>36.200000000000003</c:v>
                </c:pt>
                <c:pt idx="720">
                  <c:v>36.233333333333334</c:v>
                </c:pt>
                <c:pt idx="721">
                  <c:v>36.266666666666666</c:v>
                </c:pt>
                <c:pt idx="722">
                  <c:v>36.299999999999997</c:v>
                </c:pt>
                <c:pt idx="723">
                  <c:v>36.333333333333336</c:v>
                </c:pt>
                <c:pt idx="724">
                  <c:v>36.366666666666667</c:v>
                </c:pt>
                <c:pt idx="725">
                  <c:v>36.4</c:v>
                </c:pt>
                <c:pt idx="726">
                  <c:v>36.43333333333333</c:v>
                </c:pt>
                <c:pt idx="727">
                  <c:v>36.466666666666669</c:v>
                </c:pt>
                <c:pt idx="728">
                  <c:v>36.5</c:v>
                </c:pt>
                <c:pt idx="729">
                  <c:v>36.533333333333331</c:v>
                </c:pt>
                <c:pt idx="730">
                  <c:v>36.56666666666667</c:v>
                </c:pt>
                <c:pt idx="731">
                  <c:v>36.6</c:v>
                </c:pt>
                <c:pt idx="732">
                  <c:v>36.633333333333333</c:v>
                </c:pt>
                <c:pt idx="733">
                  <c:v>36.666666666666664</c:v>
                </c:pt>
                <c:pt idx="734">
                  <c:v>36.700000000000003</c:v>
                </c:pt>
                <c:pt idx="735">
                  <c:v>36.733333333333334</c:v>
                </c:pt>
                <c:pt idx="736">
                  <c:v>36.766666666666666</c:v>
                </c:pt>
                <c:pt idx="737">
                  <c:v>36.799999999999997</c:v>
                </c:pt>
                <c:pt idx="738">
                  <c:v>36.833333333333336</c:v>
                </c:pt>
                <c:pt idx="739">
                  <c:v>36.866666666666667</c:v>
                </c:pt>
                <c:pt idx="740">
                  <c:v>36.9</c:v>
                </c:pt>
                <c:pt idx="741">
                  <c:v>36.93333333333333</c:v>
                </c:pt>
                <c:pt idx="742">
                  <c:v>36.966666666666669</c:v>
                </c:pt>
                <c:pt idx="743">
                  <c:v>37</c:v>
                </c:pt>
                <c:pt idx="744">
                  <c:v>37.033333333333331</c:v>
                </c:pt>
                <c:pt idx="745">
                  <c:v>37.06666666666667</c:v>
                </c:pt>
                <c:pt idx="746">
                  <c:v>37.1</c:v>
                </c:pt>
                <c:pt idx="747">
                  <c:v>37.133333333333333</c:v>
                </c:pt>
                <c:pt idx="748">
                  <c:v>37.166666666666664</c:v>
                </c:pt>
                <c:pt idx="749">
                  <c:v>37.200000000000003</c:v>
                </c:pt>
                <c:pt idx="750">
                  <c:v>37.233333333333334</c:v>
                </c:pt>
                <c:pt idx="751">
                  <c:v>37.266666666666666</c:v>
                </c:pt>
                <c:pt idx="752">
                  <c:v>37.299999999999997</c:v>
                </c:pt>
                <c:pt idx="753">
                  <c:v>37.333333333333336</c:v>
                </c:pt>
                <c:pt idx="754">
                  <c:v>37.366666666666667</c:v>
                </c:pt>
                <c:pt idx="755">
                  <c:v>37.4</c:v>
                </c:pt>
                <c:pt idx="756">
                  <c:v>37.43333333333333</c:v>
                </c:pt>
                <c:pt idx="757">
                  <c:v>37.466666666666669</c:v>
                </c:pt>
                <c:pt idx="758">
                  <c:v>37.5</c:v>
                </c:pt>
                <c:pt idx="759">
                  <c:v>37.533333333333331</c:v>
                </c:pt>
                <c:pt idx="760">
                  <c:v>37.56666666666667</c:v>
                </c:pt>
                <c:pt idx="761">
                  <c:v>37.6</c:v>
                </c:pt>
                <c:pt idx="762">
                  <c:v>37.633333333333333</c:v>
                </c:pt>
                <c:pt idx="763">
                  <c:v>37.666666666666664</c:v>
                </c:pt>
                <c:pt idx="764">
                  <c:v>37.700000000000003</c:v>
                </c:pt>
                <c:pt idx="765">
                  <c:v>37.733333333333334</c:v>
                </c:pt>
                <c:pt idx="766">
                  <c:v>37.766666666666666</c:v>
                </c:pt>
                <c:pt idx="767">
                  <c:v>37.799999999999997</c:v>
                </c:pt>
              </c:numCache>
            </c:numRef>
          </c:xVal>
          <c:yVal>
            <c:numRef>
              <c:f>'Process data log'!$I$375:$I$1143</c:f>
              <c:numCache>
                <c:formatCode>General</c:formatCode>
                <c:ptCount val="769"/>
                <c:pt idx="0">
                  <c:v>-68.400000000000006</c:v>
                </c:pt>
                <c:pt idx="1">
                  <c:v>-65.5</c:v>
                </c:pt>
                <c:pt idx="2">
                  <c:v>-69.2</c:v>
                </c:pt>
                <c:pt idx="3">
                  <c:v>-66</c:v>
                </c:pt>
                <c:pt idx="4">
                  <c:v>-66.900000000000006</c:v>
                </c:pt>
                <c:pt idx="5">
                  <c:v>-67.400000000000006</c:v>
                </c:pt>
                <c:pt idx="6">
                  <c:v>-65.5</c:v>
                </c:pt>
                <c:pt idx="7">
                  <c:v>-67.400000000000006</c:v>
                </c:pt>
                <c:pt idx="8">
                  <c:v>-65.099999999999994</c:v>
                </c:pt>
                <c:pt idx="9">
                  <c:v>-66.2</c:v>
                </c:pt>
                <c:pt idx="10">
                  <c:v>-67.8</c:v>
                </c:pt>
                <c:pt idx="11">
                  <c:v>-66.3</c:v>
                </c:pt>
                <c:pt idx="12">
                  <c:v>-68</c:v>
                </c:pt>
                <c:pt idx="13">
                  <c:v>-63.6</c:v>
                </c:pt>
                <c:pt idx="14">
                  <c:v>-69.2</c:v>
                </c:pt>
                <c:pt idx="15">
                  <c:v>-63.9</c:v>
                </c:pt>
                <c:pt idx="16">
                  <c:v>-69.7</c:v>
                </c:pt>
                <c:pt idx="17">
                  <c:v>-64.7</c:v>
                </c:pt>
                <c:pt idx="18">
                  <c:v>-69.599999999999994</c:v>
                </c:pt>
                <c:pt idx="19">
                  <c:v>-66.099999999999994</c:v>
                </c:pt>
                <c:pt idx="20">
                  <c:v>-69</c:v>
                </c:pt>
                <c:pt idx="21">
                  <c:v>-65.400000000000006</c:v>
                </c:pt>
                <c:pt idx="22">
                  <c:v>-70.599999999999994</c:v>
                </c:pt>
                <c:pt idx="23">
                  <c:v>-62.6</c:v>
                </c:pt>
                <c:pt idx="24">
                  <c:v>-70</c:v>
                </c:pt>
                <c:pt idx="25">
                  <c:v>-64.2</c:v>
                </c:pt>
                <c:pt idx="26">
                  <c:v>-69.400000000000006</c:v>
                </c:pt>
                <c:pt idx="27">
                  <c:v>-66.2</c:v>
                </c:pt>
                <c:pt idx="28">
                  <c:v>-69</c:v>
                </c:pt>
                <c:pt idx="29">
                  <c:v>-65.099999999999994</c:v>
                </c:pt>
                <c:pt idx="30">
                  <c:v>-69.400000000000006</c:v>
                </c:pt>
                <c:pt idx="31">
                  <c:v>-65.400000000000006</c:v>
                </c:pt>
                <c:pt idx="32">
                  <c:v>-68.5</c:v>
                </c:pt>
                <c:pt idx="33">
                  <c:v>-66.8</c:v>
                </c:pt>
                <c:pt idx="34">
                  <c:v>-68.7</c:v>
                </c:pt>
                <c:pt idx="35">
                  <c:v>-66.400000000000006</c:v>
                </c:pt>
                <c:pt idx="36">
                  <c:v>-68.400000000000006</c:v>
                </c:pt>
                <c:pt idx="37">
                  <c:v>-67.900000000000006</c:v>
                </c:pt>
                <c:pt idx="38">
                  <c:v>-68.400000000000006</c:v>
                </c:pt>
                <c:pt idx="39">
                  <c:v>-69</c:v>
                </c:pt>
                <c:pt idx="40">
                  <c:v>-66.8</c:v>
                </c:pt>
                <c:pt idx="41">
                  <c:v>-66.7</c:v>
                </c:pt>
                <c:pt idx="42">
                  <c:v>-66.900000000000006</c:v>
                </c:pt>
                <c:pt idx="43">
                  <c:v>-68.8</c:v>
                </c:pt>
                <c:pt idx="44">
                  <c:v>-67.8</c:v>
                </c:pt>
                <c:pt idx="45">
                  <c:v>-68.2</c:v>
                </c:pt>
                <c:pt idx="46">
                  <c:v>-68.8</c:v>
                </c:pt>
                <c:pt idx="47">
                  <c:v>-68.599999999999994</c:v>
                </c:pt>
                <c:pt idx="48">
                  <c:v>-66.5</c:v>
                </c:pt>
                <c:pt idx="49">
                  <c:v>-69.2</c:v>
                </c:pt>
                <c:pt idx="50">
                  <c:v>-66.5</c:v>
                </c:pt>
                <c:pt idx="51">
                  <c:v>-69.900000000000006</c:v>
                </c:pt>
                <c:pt idx="52">
                  <c:v>-66.599999999999994</c:v>
                </c:pt>
                <c:pt idx="53">
                  <c:v>-69.900000000000006</c:v>
                </c:pt>
                <c:pt idx="54">
                  <c:v>-65.599999999999994</c:v>
                </c:pt>
                <c:pt idx="55">
                  <c:v>-69.599999999999994</c:v>
                </c:pt>
                <c:pt idx="56">
                  <c:v>-66.5</c:v>
                </c:pt>
                <c:pt idx="57">
                  <c:v>-70</c:v>
                </c:pt>
                <c:pt idx="58">
                  <c:v>-65.5</c:v>
                </c:pt>
                <c:pt idx="59">
                  <c:v>-69.7</c:v>
                </c:pt>
                <c:pt idx="60">
                  <c:v>-66.400000000000006</c:v>
                </c:pt>
                <c:pt idx="61">
                  <c:v>-70</c:v>
                </c:pt>
                <c:pt idx="62">
                  <c:v>-65.599999999999994</c:v>
                </c:pt>
                <c:pt idx="63">
                  <c:v>-69.900000000000006</c:v>
                </c:pt>
                <c:pt idx="64">
                  <c:v>-66.599999999999994</c:v>
                </c:pt>
                <c:pt idx="65">
                  <c:v>-71.099999999999994</c:v>
                </c:pt>
                <c:pt idx="66">
                  <c:v>-65.2</c:v>
                </c:pt>
                <c:pt idx="67">
                  <c:v>-70.3</c:v>
                </c:pt>
                <c:pt idx="68">
                  <c:v>-67.7</c:v>
                </c:pt>
                <c:pt idx="69">
                  <c:v>-70.3</c:v>
                </c:pt>
                <c:pt idx="70">
                  <c:v>-67.2</c:v>
                </c:pt>
                <c:pt idx="71">
                  <c:v>-69.8</c:v>
                </c:pt>
                <c:pt idx="72">
                  <c:v>-68</c:v>
                </c:pt>
                <c:pt idx="73">
                  <c:v>-69.7</c:v>
                </c:pt>
                <c:pt idx="74">
                  <c:v>-69.900000000000006</c:v>
                </c:pt>
                <c:pt idx="75">
                  <c:v>-66</c:v>
                </c:pt>
                <c:pt idx="76">
                  <c:v>-69.5</c:v>
                </c:pt>
                <c:pt idx="77">
                  <c:v>-67.7</c:v>
                </c:pt>
                <c:pt idx="78">
                  <c:v>-68.400000000000006</c:v>
                </c:pt>
                <c:pt idx="79">
                  <c:v>-66.5</c:v>
                </c:pt>
                <c:pt idx="80">
                  <c:v>-69.900000000000006</c:v>
                </c:pt>
                <c:pt idx="81">
                  <c:v>-64.599999999999994</c:v>
                </c:pt>
                <c:pt idx="82">
                  <c:v>-70.099999999999994</c:v>
                </c:pt>
                <c:pt idx="83">
                  <c:v>-63.1</c:v>
                </c:pt>
                <c:pt idx="84">
                  <c:v>-71.3</c:v>
                </c:pt>
                <c:pt idx="85">
                  <c:v>-64.900000000000006</c:v>
                </c:pt>
                <c:pt idx="86">
                  <c:v>-71.599999999999994</c:v>
                </c:pt>
                <c:pt idx="87">
                  <c:v>-64.5</c:v>
                </c:pt>
                <c:pt idx="88">
                  <c:v>-70.599999999999994</c:v>
                </c:pt>
                <c:pt idx="89">
                  <c:v>-65.2</c:v>
                </c:pt>
                <c:pt idx="90">
                  <c:v>-71.599999999999994</c:v>
                </c:pt>
                <c:pt idx="91">
                  <c:v>-64.5</c:v>
                </c:pt>
                <c:pt idx="92">
                  <c:v>-69.400000000000006</c:v>
                </c:pt>
                <c:pt idx="93">
                  <c:v>-66.2</c:v>
                </c:pt>
                <c:pt idx="94">
                  <c:v>-70.3</c:v>
                </c:pt>
                <c:pt idx="95">
                  <c:v>-67.8</c:v>
                </c:pt>
                <c:pt idx="96">
                  <c:v>-69.5</c:v>
                </c:pt>
                <c:pt idx="97">
                  <c:v>-68.8</c:v>
                </c:pt>
                <c:pt idx="98">
                  <c:v>-67.099999999999994</c:v>
                </c:pt>
                <c:pt idx="99">
                  <c:v>-68.8</c:v>
                </c:pt>
                <c:pt idx="100">
                  <c:v>-67.3</c:v>
                </c:pt>
                <c:pt idx="101">
                  <c:v>-69.7</c:v>
                </c:pt>
                <c:pt idx="102">
                  <c:v>-67.3</c:v>
                </c:pt>
                <c:pt idx="103">
                  <c:v>-69</c:v>
                </c:pt>
                <c:pt idx="104">
                  <c:v>-67.3</c:v>
                </c:pt>
                <c:pt idx="105">
                  <c:v>-68.900000000000006</c:v>
                </c:pt>
                <c:pt idx="106">
                  <c:v>-67</c:v>
                </c:pt>
                <c:pt idx="107">
                  <c:v>-68.8</c:v>
                </c:pt>
                <c:pt idx="108">
                  <c:v>-66.599999999999994</c:v>
                </c:pt>
                <c:pt idx="109">
                  <c:v>-69.599999999999994</c:v>
                </c:pt>
                <c:pt idx="110">
                  <c:v>-67.7</c:v>
                </c:pt>
                <c:pt idx="111">
                  <c:v>-69.599999999999994</c:v>
                </c:pt>
                <c:pt idx="112">
                  <c:v>-66.400000000000006</c:v>
                </c:pt>
                <c:pt idx="113">
                  <c:v>-70.400000000000006</c:v>
                </c:pt>
                <c:pt idx="114">
                  <c:v>-64.400000000000006</c:v>
                </c:pt>
                <c:pt idx="115">
                  <c:v>-70.2</c:v>
                </c:pt>
                <c:pt idx="116">
                  <c:v>-63.7</c:v>
                </c:pt>
                <c:pt idx="117">
                  <c:v>-70.5</c:v>
                </c:pt>
                <c:pt idx="118">
                  <c:v>-66.5</c:v>
                </c:pt>
                <c:pt idx="119">
                  <c:v>-68.099999999999994</c:v>
                </c:pt>
                <c:pt idx="120">
                  <c:v>-69.400000000000006</c:v>
                </c:pt>
                <c:pt idx="121">
                  <c:v>-66.5</c:v>
                </c:pt>
                <c:pt idx="122">
                  <c:v>-70.099999999999994</c:v>
                </c:pt>
                <c:pt idx="123">
                  <c:v>-66.2</c:v>
                </c:pt>
                <c:pt idx="124">
                  <c:v>-71.2</c:v>
                </c:pt>
                <c:pt idx="125">
                  <c:v>-65.400000000000006</c:v>
                </c:pt>
                <c:pt idx="126">
                  <c:v>-71.099999999999994</c:v>
                </c:pt>
                <c:pt idx="127">
                  <c:v>-65.2</c:v>
                </c:pt>
                <c:pt idx="128">
                  <c:v>-70</c:v>
                </c:pt>
                <c:pt idx="129">
                  <c:v>-67.3</c:v>
                </c:pt>
                <c:pt idx="130">
                  <c:v>-69.599999999999994</c:v>
                </c:pt>
                <c:pt idx="131">
                  <c:v>-67.3</c:v>
                </c:pt>
                <c:pt idx="132">
                  <c:v>-68.900000000000006</c:v>
                </c:pt>
                <c:pt idx="133">
                  <c:v>-66.099999999999994</c:v>
                </c:pt>
                <c:pt idx="134">
                  <c:v>-70.400000000000006</c:v>
                </c:pt>
                <c:pt idx="135">
                  <c:v>-64.400000000000006</c:v>
                </c:pt>
                <c:pt idx="136">
                  <c:v>-69.8</c:v>
                </c:pt>
                <c:pt idx="137">
                  <c:v>-63.8</c:v>
                </c:pt>
                <c:pt idx="138">
                  <c:v>-71.099999999999994</c:v>
                </c:pt>
                <c:pt idx="139">
                  <c:v>-68.099999999999994</c:v>
                </c:pt>
                <c:pt idx="140">
                  <c:v>-69</c:v>
                </c:pt>
                <c:pt idx="141">
                  <c:v>-69.7</c:v>
                </c:pt>
                <c:pt idx="142">
                  <c:v>-67.900000000000006</c:v>
                </c:pt>
                <c:pt idx="143">
                  <c:v>-69.900000000000006</c:v>
                </c:pt>
                <c:pt idx="144">
                  <c:v>-68.599999999999994</c:v>
                </c:pt>
                <c:pt idx="145">
                  <c:v>-69.599999999999994</c:v>
                </c:pt>
                <c:pt idx="146">
                  <c:v>-68.3</c:v>
                </c:pt>
                <c:pt idx="147">
                  <c:v>-69.900000000000006</c:v>
                </c:pt>
                <c:pt idx="148">
                  <c:v>-65.099999999999994</c:v>
                </c:pt>
                <c:pt idx="149">
                  <c:v>-70.599999999999994</c:v>
                </c:pt>
                <c:pt idx="150">
                  <c:v>-67.8</c:v>
                </c:pt>
                <c:pt idx="151">
                  <c:v>-69.900000000000006</c:v>
                </c:pt>
                <c:pt idx="152">
                  <c:v>-66.8</c:v>
                </c:pt>
                <c:pt idx="153">
                  <c:v>-71.2</c:v>
                </c:pt>
                <c:pt idx="154">
                  <c:v>-65.099999999999994</c:v>
                </c:pt>
                <c:pt idx="155">
                  <c:v>-71.2</c:v>
                </c:pt>
                <c:pt idx="156">
                  <c:v>-66.099999999999994</c:v>
                </c:pt>
                <c:pt idx="157">
                  <c:v>-69.8</c:v>
                </c:pt>
                <c:pt idx="158">
                  <c:v>-69.5</c:v>
                </c:pt>
                <c:pt idx="159">
                  <c:v>-68.099999999999994</c:v>
                </c:pt>
                <c:pt idx="160">
                  <c:v>-70.8</c:v>
                </c:pt>
                <c:pt idx="161">
                  <c:v>-67.400000000000006</c:v>
                </c:pt>
                <c:pt idx="162">
                  <c:v>-68.599999999999994</c:v>
                </c:pt>
                <c:pt idx="163">
                  <c:v>-69.599999999999994</c:v>
                </c:pt>
                <c:pt idx="164">
                  <c:v>-65.2</c:v>
                </c:pt>
                <c:pt idx="165">
                  <c:v>-68.7</c:v>
                </c:pt>
                <c:pt idx="166">
                  <c:v>-66.8</c:v>
                </c:pt>
                <c:pt idx="167">
                  <c:v>-70.3</c:v>
                </c:pt>
                <c:pt idx="168">
                  <c:v>-67.8</c:v>
                </c:pt>
                <c:pt idx="169">
                  <c:v>-67.7</c:v>
                </c:pt>
                <c:pt idx="170">
                  <c:v>-69.5</c:v>
                </c:pt>
                <c:pt idx="171">
                  <c:v>-68.400000000000006</c:v>
                </c:pt>
                <c:pt idx="172">
                  <c:v>-69.900000000000006</c:v>
                </c:pt>
                <c:pt idx="173">
                  <c:v>-65.400000000000006</c:v>
                </c:pt>
                <c:pt idx="174">
                  <c:v>-69.8</c:v>
                </c:pt>
                <c:pt idx="175">
                  <c:v>-68.2</c:v>
                </c:pt>
                <c:pt idx="176">
                  <c:v>-66.2</c:v>
                </c:pt>
                <c:pt idx="177">
                  <c:v>-69.900000000000006</c:v>
                </c:pt>
                <c:pt idx="178">
                  <c:v>-65</c:v>
                </c:pt>
                <c:pt idx="179">
                  <c:v>-67</c:v>
                </c:pt>
                <c:pt idx="180">
                  <c:v>-68.2</c:v>
                </c:pt>
                <c:pt idx="181">
                  <c:v>-65.400000000000006</c:v>
                </c:pt>
                <c:pt idx="182">
                  <c:v>-69.7</c:v>
                </c:pt>
                <c:pt idx="183">
                  <c:v>-66.400000000000006</c:v>
                </c:pt>
                <c:pt idx="184">
                  <c:v>-68.900000000000006</c:v>
                </c:pt>
                <c:pt idx="185">
                  <c:v>-69.5</c:v>
                </c:pt>
                <c:pt idx="186">
                  <c:v>-66.7</c:v>
                </c:pt>
                <c:pt idx="187">
                  <c:v>-70.2</c:v>
                </c:pt>
                <c:pt idx="188">
                  <c:v>-66.2</c:v>
                </c:pt>
                <c:pt idx="189">
                  <c:v>-69.2</c:v>
                </c:pt>
                <c:pt idx="190">
                  <c:v>-68.2</c:v>
                </c:pt>
                <c:pt idx="191">
                  <c:v>-63.9</c:v>
                </c:pt>
                <c:pt idx="192">
                  <c:v>-67.8</c:v>
                </c:pt>
                <c:pt idx="193">
                  <c:v>-66.099999999999994</c:v>
                </c:pt>
                <c:pt idx="194">
                  <c:v>-69</c:v>
                </c:pt>
                <c:pt idx="195">
                  <c:v>-69.2</c:v>
                </c:pt>
                <c:pt idx="196">
                  <c:v>-64.7</c:v>
                </c:pt>
                <c:pt idx="197">
                  <c:v>-68</c:v>
                </c:pt>
                <c:pt idx="198">
                  <c:v>-68.900000000000006</c:v>
                </c:pt>
                <c:pt idx="199">
                  <c:v>-66.400000000000006</c:v>
                </c:pt>
                <c:pt idx="200">
                  <c:v>-70.2</c:v>
                </c:pt>
                <c:pt idx="201">
                  <c:v>-63.7</c:v>
                </c:pt>
                <c:pt idx="202">
                  <c:v>-66.900000000000006</c:v>
                </c:pt>
                <c:pt idx="203">
                  <c:v>-68.5</c:v>
                </c:pt>
                <c:pt idx="204">
                  <c:v>-62.2</c:v>
                </c:pt>
                <c:pt idx="205">
                  <c:v>-69.400000000000006</c:v>
                </c:pt>
                <c:pt idx="206">
                  <c:v>-66.3</c:v>
                </c:pt>
                <c:pt idx="207">
                  <c:v>-68.7</c:v>
                </c:pt>
                <c:pt idx="208">
                  <c:v>-69</c:v>
                </c:pt>
                <c:pt idx="209">
                  <c:v>-65.3</c:v>
                </c:pt>
                <c:pt idx="210">
                  <c:v>-67.900000000000006</c:v>
                </c:pt>
                <c:pt idx="211">
                  <c:v>-68</c:v>
                </c:pt>
                <c:pt idx="212">
                  <c:v>-64.900000000000006</c:v>
                </c:pt>
                <c:pt idx="213">
                  <c:v>-70</c:v>
                </c:pt>
                <c:pt idx="214">
                  <c:v>-66.8</c:v>
                </c:pt>
                <c:pt idx="215">
                  <c:v>-70.8</c:v>
                </c:pt>
                <c:pt idx="216">
                  <c:v>-67.900000000000006</c:v>
                </c:pt>
                <c:pt idx="217">
                  <c:v>-68.099999999999994</c:v>
                </c:pt>
                <c:pt idx="218">
                  <c:v>-69.5</c:v>
                </c:pt>
                <c:pt idx="219">
                  <c:v>-66.3</c:v>
                </c:pt>
                <c:pt idx="220">
                  <c:v>-70.5</c:v>
                </c:pt>
                <c:pt idx="221">
                  <c:v>-67.2</c:v>
                </c:pt>
                <c:pt idx="222">
                  <c:v>-67.8</c:v>
                </c:pt>
                <c:pt idx="223">
                  <c:v>-70</c:v>
                </c:pt>
                <c:pt idx="224">
                  <c:v>-65.3</c:v>
                </c:pt>
                <c:pt idx="225">
                  <c:v>-66.900000000000006</c:v>
                </c:pt>
                <c:pt idx="226">
                  <c:v>-68.3</c:v>
                </c:pt>
                <c:pt idx="227">
                  <c:v>-64.8</c:v>
                </c:pt>
                <c:pt idx="228">
                  <c:v>-69.2</c:v>
                </c:pt>
                <c:pt idx="229">
                  <c:v>-65.599999999999994</c:v>
                </c:pt>
                <c:pt idx="230">
                  <c:v>-68.8</c:v>
                </c:pt>
                <c:pt idx="231">
                  <c:v>-69</c:v>
                </c:pt>
                <c:pt idx="232">
                  <c:v>-67.099999999999994</c:v>
                </c:pt>
                <c:pt idx="233">
                  <c:v>-70</c:v>
                </c:pt>
                <c:pt idx="234">
                  <c:v>-66.8</c:v>
                </c:pt>
                <c:pt idx="235">
                  <c:v>-65.2</c:v>
                </c:pt>
                <c:pt idx="236">
                  <c:v>-68.900000000000006</c:v>
                </c:pt>
                <c:pt idx="237">
                  <c:v>-64.2</c:v>
                </c:pt>
                <c:pt idx="238">
                  <c:v>-68.400000000000006</c:v>
                </c:pt>
                <c:pt idx="239">
                  <c:v>-68.400000000000006</c:v>
                </c:pt>
                <c:pt idx="240">
                  <c:v>-63.7</c:v>
                </c:pt>
                <c:pt idx="241">
                  <c:v>-70.400000000000006</c:v>
                </c:pt>
                <c:pt idx="242">
                  <c:v>-64.2</c:v>
                </c:pt>
                <c:pt idx="243">
                  <c:v>-69.599999999999994</c:v>
                </c:pt>
                <c:pt idx="244">
                  <c:v>-68.2</c:v>
                </c:pt>
                <c:pt idx="245">
                  <c:v>-66.7</c:v>
                </c:pt>
                <c:pt idx="246">
                  <c:v>-69.7</c:v>
                </c:pt>
                <c:pt idx="247">
                  <c:v>-64.900000000000006</c:v>
                </c:pt>
                <c:pt idx="248">
                  <c:v>-65.099999999999994</c:v>
                </c:pt>
                <c:pt idx="249">
                  <c:v>-68.5</c:v>
                </c:pt>
                <c:pt idx="250">
                  <c:v>-66.099999999999994</c:v>
                </c:pt>
                <c:pt idx="251">
                  <c:v>-70.099999999999994</c:v>
                </c:pt>
                <c:pt idx="252">
                  <c:v>-67.900000000000006</c:v>
                </c:pt>
                <c:pt idx="253">
                  <c:v>-67.099999999999994</c:v>
                </c:pt>
                <c:pt idx="254">
                  <c:v>-69.599999999999994</c:v>
                </c:pt>
                <c:pt idx="255">
                  <c:v>-66</c:v>
                </c:pt>
                <c:pt idx="256">
                  <c:v>-66.599999999999994</c:v>
                </c:pt>
                <c:pt idx="257">
                  <c:v>-68.8</c:v>
                </c:pt>
                <c:pt idx="258">
                  <c:v>-63.8</c:v>
                </c:pt>
                <c:pt idx="259">
                  <c:v>-67.3</c:v>
                </c:pt>
                <c:pt idx="260">
                  <c:v>-66.400000000000006</c:v>
                </c:pt>
                <c:pt idx="261">
                  <c:v>-66.099999999999994</c:v>
                </c:pt>
                <c:pt idx="262">
                  <c:v>-67.8</c:v>
                </c:pt>
                <c:pt idx="263">
                  <c:v>-66.7</c:v>
                </c:pt>
                <c:pt idx="264">
                  <c:v>-67.8</c:v>
                </c:pt>
                <c:pt idx="265">
                  <c:v>-65.099999999999994</c:v>
                </c:pt>
                <c:pt idx="266">
                  <c:v>-69.599999999999994</c:v>
                </c:pt>
                <c:pt idx="267">
                  <c:v>-65</c:v>
                </c:pt>
                <c:pt idx="268">
                  <c:v>-69.2</c:v>
                </c:pt>
                <c:pt idx="269">
                  <c:v>-67.900000000000006</c:v>
                </c:pt>
                <c:pt idx="270">
                  <c:v>-67.3</c:v>
                </c:pt>
                <c:pt idx="271">
                  <c:v>-69.5</c:v>
                </c:pt>
                <c:pt idx="272">
                  <c:v>-64.7</c:v>
                </c:pt>
                <c:pt idx="273">
                  <c:v>-67.8</c:v>
                </c:pt>
                <c:pt idx="274">
                  <c:v>-66.599999999999994</c:v>
                </c:pt>
                <c:pt idx="275">
                  <c:v>-63.7</c:v>
                </c:pt>
                <c:pt idx="276">
                  <c:v>-69.5</c:v>
                </c:pt>
                <c:pt idx="277">
                  <c:v>-64.5</c:v>
                </c:pt>
                <c:pt idx="278">
                  <c:v>-69.599999999999994</c:v>
                </c:pt>
                <c:pt idx="279">
                  <c:v>-68.5</c:v>
                </c:pt>
                <c:pt idx="280">
                  <c:v>-66.3</c:v>
                </c:pt>
                <c:pt idx="281">
                  <c:v>-68.8</c:v>
                </c:pt>
                <c:pt idx="282">
                  <c:v>-67.400000000000006</c:v>
                </c:pt>
                <c:pt idx="283">
                  <c:v>-65.400000000000006</c:v>
                </c:pt>
                <c:pt idx="284">
                  <c:v>-69.5</c:v>
                </c:pt>
                <c:pt idx="285">
                  <c:v>-62.1</c:v>
                </c:pt>
                <c:pt idx="286">
                  <c:v>-68.2</c:v>
                </c:pt>
                <c:pt idx="287">
                  <c:v>-67.400000000000006</c:v>
                </c:pt>
                <c:pt idx="288">
                  <c:v>-66.8</c:v>
                </c:pt>
                <c:pt idx="289">
                  <c:v>-68.2</c:v>
                </c:pt>
                <c:pt idx="290">
                  <c:v>-66.3</c:v>
                </c:pt>
                <c:pt idx="291">
                  <c:v>-68.7</c:v>
                </c:pt>
                <c:pt idx="292">
                  <c:v>-65.5</c:v>
                </c:pt>
                <c:pt idx="293">
                  <c:v>-69.599999999999994</c:v>
                </c:pt>
                <c:pt idx="294">
                  <c:v>-62.3</c:v>
                </c:pt>
                <c:pt idx="295">
                  <c:v>-70.3</c:v>
                </c:pt>
                <c:pt idx="296">
                  <c:v>-67.400000000000006</c:v>
                </c:pt>
                <c:pt idx="297">
                  <c:v>-68.400000000000006</c:v>
                </c:pt>
                <c:pt idx="298">
                  <c:v>-69.599999999999994</c:v>
                </c:pt>
                <c:pt idx="299">
                  <c:v>-65.7</c:v>
                </c:pt>
                <c:pt idx="300">
                  <c:v>-68.2</c:v>
                </c:pt>
                <c:pt idx="301">
                  <c:v>-67.7</c:v>
                </c:pt>
                <c:pt idx="302">
                  <c:v>-68.3</c:v>
                </c:pt>
                <c:pt idx="303">
                  <c:v>-68.2</c:v>
                </c:pt>
                <c:pt idx="304">
                  <c:v>-65.5</c:v>
                </c:pt>
                <c:pt idx="305">
                  <c:v>-69.400000000000006</c:v>
                </c:pt>
                <c:pt idx="306">
                  <c:v>-67.099999999999994</c:v>
                </c:pt>
                <c:pt idx="307">
                  <c:v>-66.8</c:v>
                </c:pt>
                <c:pt idx="308">
                  <c:v>-68</c:v>
                </c:pt>
                <c:pt idx="309">
                  <c:v>-66.8</c:v>
                </c:pt>
                <c:pt idx="310">
                  <c:v>-69.2</c:v>
                </c:pt>
                <c:pt idx="311">
                  <c:v>-65.400000000000006</c:v>
                </c:pt>
                <c:pt idx="312">
                  <c:v>-68.7</c:v>
                </c:pt>
                <c:pt idx="313">
                  <c:v>-67.099999999999994</c:v>
                </c:pt>
                <c:pt idx="314">
                  <c:v>-67.099999999999994</c:v>
                </c:pt>
                <c:pt idx="315">
                  <c:v>-66.8</c:v>
                </c:pt>
                <c:pt idx="316">
                  <c:v>-67.900000000000006</c:v>
                </c:pt>
                <c:pt idx="317">
                  <c:v>-64.400000000000006</c:v>
                </c:pt>
                <c:pt idx="318">
                  <c:v>-69.8</c:v>
                </c:pt>
                <c:pt idx="319">
                  <c:v>-63.4</c:v>
                </c:pt>
                <c:pt idx="320">
                  <c:v>-69.5</c:v>
                </c:pt>
                <c:pt idx="321">
                  <c:v>-66.7</c:v>
                </c:pt>
                <c:pt idx="322">
                  <c:v>-70.900000000000006</c:v>
                </c:pt>
                <c:pt idx="323">
                  <c:v>-67.3</c:v>
                </c:pt>
                <c:pt idx="324">
                  <c:v>-67.900000000000006</c:v>
                </c:pt>
                <c:pt idx="325">
                  <c:v>-69.8</c:v>
                </c:pt>
                <c:pt idx="326">
                  <c:v>-66.2</c:v>
                </c:pt>
                <c:pt idx="327">
                  <c:v>-65.400000000000006</c:v>
                </c:pt>
                <c:pt idx="328">
                  <c:v>-69.400000000000006</c:v>
                </c:pt>
                <c:pt idx="329">
                  <c:v>-62.9</c:v>
                </c:pt>
                <c:pt idx="330">
                  <c:v>-68.3</c:v>
                </c:pt>
                <c:pt idx="331">
                  <c:v>-66.900000000000006</c:v>
                </c:pt>
                <c:pt idx="332">
                  <c:v>-64.900000000000006</c:v>
                </c:pt>
                <c:pt idx="333">
                  <c:v>-69.599999999999994</c:v>
                </c:pt>
                <c:pt idx="334">
                  <c:v>-64</c:v>
                </c:pt>
                <c:pt idx="335">
                  <c:v>-70.599999999999994</c:v>
                </c:pt>
                <c:pt idx="336">
                  <c:v>-67.3</c:v>
                </c:pt>
                <c:pt idx="337">
                  <c:v>-68.599999999999994</c:v>
                </c:pt>
                <c:pt idx="338">
                  <c:v>-68.8</c:v>
                </c:pt>
                <c:pt idx="339">
                  <c:v>-67.3</c:v>
                </c:pt>
                <c:pt idx="340">
                  <c:v>-70.2</c:v>
                </c:pt>
                <c:pt idx="341">
                  <c:v>-65.400000000000006</c:v>
                </c:pt>
                <c:pt idx="342">
                  <c:v>-65.2</c:v>
                </c:pt>
                <c:pt idx="343">
                  <c:v>-68.7</c:v>
                </c:pt>
                <c:pt idx="344">
                  <c:v>-64.400000000000006</c:v>
                </c:pt>
                <c:pt idx="345">
                  <c:v>-68.2</c:v>
                </c:pt>
                <c:pt idx="346">
                  <c:v>-67.3</c:v>
                </c:pt>
                <c:pt idx="347">
                  <c:v>-66.099999999999994</c:v>
                </c:pt>
                <c:pt idx="348">
                  <c:v>-69.900000000000006</c:v>
                </c:pt>
                <c:pt idx="349">
                  <c:v>-66.8</c:v>
                </c:pt>
                <c:pt idx="350">
                  <c:v>-69.7</c:v>
                </c:pt>
                <c:pt idx="351">
                  <c:v>-68.099999999999994</c:v>
                </c:pt>
                <c:pt idx="352">
                  <c:v>-67.7</c:v>
                </c:pt>
                <c:pt idx="353">
                  <c:v>-69.5</c:v>
                </c:pt>
                <c:pt idx="354">
                  <c:v>-66.099999999999994</c:v>
                </c:pt>
                <c:pt idx="355">
                  <c:v>-68</c:v>
                </c:pt>
                <c:pt idx="356">
                  <c:v>-66.8</c:v>
                </c:pt>
                <c:pt idx="357">
                  <c:v>-65.5</c:v>
                </c:pt>
                <c:pt idx="358">
                  <c:v>-69.2</c:v>
                </c:pt>
                <c:pt idx="359">
                  <c:v>-63.3</c:v>
                </c:pt>
                <c:pt idx="360">
                  <c:v>-70.8</c:v>
                </c:pt>
                <c:pt idx="361">
                  <c:v>-66.599999999999994</c:v>
                </c:pt>
                <c:pt idx="362">
                  <c:v>-69.5</c:v>
                </c:pt>
                <c:pt idx="363">
                  <c:v>-68.599999999999994</c:v>
                </c:pt>
                <c:pt idx="364">
                  <c:v>-66.7</c:v>
                </c:pt>
                <c:pt idx="365">
                  <c:v>-69.2</c:v>
                </c:pt>
                <c:pt idx="366">
                  <c:v>-67.8</c:v>
                </c:pt>
                <c:pt idx="367">
                  <c:v>-66.8</c:v>
                </c:pt>
                <c:pt idx="368">
                  <c:v>-69</c:v>
                </c:pt>
                <c:pt idx="369">
                  <c:v>-66.3</c:v>
                </c:pt>
                <c:pt idx="370">
                  <c:v>-68</c:v>
                </c:pt>
                <c:pt idx="371">
                  <c:v>-67.3</c:v>
                </c:pt>
                <c:pt idx="372">
                  <c:v>-65.400000000000006</c:v>
                </c:pt>
                <c:pt idx="373">
                  <c:v>-69.5</c:v>
                </c:pt>
                <c:pt idx="374">
                  <c:v>-64.2</c:v>
                </c:pt>
                <c:pt idx="375">
                  <c:v>-69.5</c:v>
                </c:pt>
                <c:pt idx="376">
                  <c:v>-68.400000000000006</c:v>
                </c:pt>
                <c:pt idx="377">
                  <c:v>-68.099999999999994</c:v>
                </c:pt>
                <c:pt idx="378">
                  <c:v>-69.599999999999994</c:v>
                </c:pt>
                <c:pt idx="379">
                  <c:v>-66.599999999999994</c:v>
                </c:pt>
                <c:pt idx="380">
                  <c:v>-68.8</c:v>
                </c:pt>
                <c:pt idx="381">
                  <c:v>-68.2</c:v>
                </c:pt>
                <c:pt idx="382">
                  <c:v>-65.599999999999994</c:v>
                </c:pt>
                <c:pt idx="383">
                  <c:v>-69.8</c:v>
                </c:pt>
                <c:pt idx="384">
                  <c:v>-63.1</c:v>
                </c:pt>
                <c:pt idx="385">
                  <c:v>-67.8</c:v>
                </c:pt>
                <c:pt idx="386">
                  <c:v>-66.599999999999994</c:v>
                </c:pt>
                <c:pt idx="387">
                  <c:v>-67.400000000000006</c:v>
                </c:pt>
                <c:pt idx="388">
                  <c:v>-69</c:v>
                </c:pt>
                <c:pt idx="389">
                  <c:v>-67.7</c:v>
                </c:pt>
                <c:pt idx="390">
                  <c:v>-66.7</c:v>
                </c:pt>
                <c:pt idx="391">
                  <c:v>-67.400000000000006</c:v>
                </c:pt>
                <c:pt idx="392">
                  <c:v>-66.900000000000006</c:v>
                </c:pt>
                <c:pt idx="393">
                  <c:v>-67.8</c:v>
                </c:pt>
                <c:pt idx="394">
                  <c:v>-67.3</c:v>
                </c:pt>
                <c:pt idx="395">
                  <c:v>-63.8</c:v>
                </c:pt>
                <c:pt idx="396">
                  <c:v>-68.900000000000006</c:v>
                </c:pt>
                <c:pt idx="397">
                  <c:v>-62.2</c:v>
                </c:pt>
                <c:pt idx="398">
                  <c:v>-69.900000000000006</c:v>
                </c:pt>
                <c:pt idx="399">
                  <c:v>-64.8</c:v>
                </c:pt>
                <c:pt idx="400">
                  <c:v>-70.900000000000006</c:v>
                </c:pt>
                <c:pt idx="401">
                  <c:v>-67.900000000000006</c:v>
                </c:pt>
                <c:pt idx="402">
                  <c:v>-68.7</c:v>
                </c:pt>
                <c:pt idx="403">
                  <c:v>-68.8</c:v>
                </c:pt>
                <c:pt idx="404">
                  <c:v>-68.3</c:v>
                </c:pt>
                <c:pt idx="405">
                  <c:v>-68.8</c:v>
                </c:pt>
                <c:pt idx="406">
                  <c:v>-65.599999999999994</c:v>
                </c:pt>
                <c:pt idx="407">
                  <c:v>-69.900000000000006</c:v>
                </c:pt>
                <c:pt idx="408">
                  <c:v>-65.099999999999994</c:v>
                </c:pt>
                <c:pt idx="409">
                  <c:v>-69.5</c:v>
                </c:pt>
                <c:pt idx="410">
                  <c:v>-68.3</c:v>
                </c:pt>
                <c:pt idx="411">
                  <c:v>-66.900000000000006</c:v>
                </c:pt>
                <c:pt idx="412">
                  <c:v>-69.900000000000006</c:v>
                </c:pt>
                <c:pt idx="413">
                  <c:v>-65</c:v>
                </c:pt>
                <c:pt idx="414">
                  <c:v>-70.099999999999994</c:v>
                </c:pt>
                <c:pt idx="415">
                  <c:v>-65</c:v>
                </c:pt>
                <c:pt idx="416">
                  <c:v>-70.599999999999994</c:v>
                </c:pt>
                <c:pt idx="417">
                  <c:v>-66</c:v>
                </c:pt>
                <c:pt idx="418">
                  <c:v>-66.8</c:v>
                </c:pt>
                <c:pt idx="419">
                  <c:v>-67.900000000000006</c:v>
                </c:pt>
                <c:pt idx="420">
                  <c:v>-63.8</c:v>
                </c:pt>
                <c:pt idx="421">
                  <c:v>-69.599999999999994</c:v>
                </c:pt>
                <c:pt idx="422">
                  <c:v>-63.1</c:v>
                </c:pt>
                <c:pt idx="423">
                  <c:v>-69.8</c:v>
                </c:pt>
                <c:pt idx="424">
                  <c:v>-67.900000000000006</c:v>
                </c:pt>
                <c:pt idx="425">
                  <c:v>-63.8</c:v>
                </c:pt>
                <c:pt idx="426">
                  <c:v>-70.400000000000006</c:v>
                </c:pt>
                <c:pt idx="427">
                  <c:v>-66.2</c:v>
                </c:pt>
                <c:pt idx="428">
                  <c:v>-65.400000000000006</c:v>
                </c:pt>
                <c:pt idx="429">
                  <c:v>-67</c:v>
                </c:pt>
                <c:pt idx="430">
                  <c:v>-67.7</c:v>
                </c:pt>
                <c:pt idx="431">
                  <c:v>-65</c:v>
                </c:pt>
                <c:pt idx="432">
                  <c:v>-70</c:v>
                </c:pt>
                <c:pt idx="433">
                  <c:v>-63.4</c:v>
                </c:pt>
                <c:pt idx="434">
                  <c:v>-70.900000000000006</c:v>
                </c:pt>
                <c:pt idx="435">
                  <c:v>-67.099999999999994</c:v>
                </c:pt>
                <c:pt idx="436">
                  <c:v>-67.8</c:v>
                </c:pt>
                <c:pt idx="437">
                  <c:v>-69.2</c:v>
                </c:pt>
                <c:pt idx="438">
                  <c:v>-66.8</c:v>
                </c:pt>
                <c:pt idx="439">
                  <c:v>-68.599999999999994</c:v>
                </c:pt>
                <c:pt idx="440">
                  <c:v>-67.2</c:v>
                </c:pt>
                <c:pt idx="441">
                  <c:v>-65.599999999999994</c:v>
                </c:pt>
                <c:pt idx="442">
                  <c:v>-69.400000000000006</c:v>
                </c:pt>
                <c:pt idx="443">
                  <c:v>-61.7</c:v>
                </c:pt>
                <c:pt idx="444">
                  <c:v>-70.099999999999994</c:v>
                </c:pt>
                <c:pt idx="445">
                  <c:v>-65.400000000000006</c:v>
                </c:pt>
                <c:pt idx="446">
                  <c:v>-67.2</c:v>
                </c:pt>
                <c:pt idx="447">
                  <c:v>-68.8</c:v>
                </c:pt>
                <c:pt idx="448">
                  <c:v>-64.5</c:v>
                </c:pt>
                <c:pt idx="449">
                  <c:v>-70.8</c:v>
                </c:pt>
                <c:pt idx="450">
                  <c:v>-66.900000000000006</c:v>
                </c:pt>
                <c:pt idx="451">
                  <c:v>-67.400000000000006</c:v>
                </c:pt>
                <c:pt idx="452">
                  <c:v>-69</c:v>
                </c:pt>
                <c:pt idx="453">
                  <c:v>-64.2</c:v>
                </c:pt>
                <c:pt idx="454">
                  <c:v>-68.099999999999994</c:v>
                </c:pt>
                <c:pt idx="455">
                  <c:v>-66.099999999999994</c:v>
                </c:pt>
                <c:pt idx="456">
                  <c:v>-67.3</c:v>
                </c:pt>
                <c:pt idx="457">
                  <c:v>-68.8</c:v>
                </c:pt>
                <c:pt idx="458">
                  <c:v>-63</c:v>
                </c:pt>
                <c:pt idx="459">
                  <c:v>-70.900000000000006</c:v>
                </c:pt>
                <c:pt idx="460">
                  <c:v>-67.7</c:v>
                </c:pt>
                <c:pt idx="461">
                  <c:v>-67.8</c:v>
                </c:pt>
                <c:pt idx="462">
                  <c:v>-67.8</c:v>
                </c:pt>
                <c:pt idx="463">
                  <c:v>-68</c:v>
                </c:pt>
                <c:pt idx="464">
                  <c:v>-66.099999999999994</c:v>
                </c:pt>
                <c:pt idx="465">
                  <c:v>-68.8</c:v>
                </c:pt>
                <c:pt idx="466">
                  <c:v>-65.599999999999994</c:v>
                </c:pt>
                <c:pt idx="467">
                  <c:v>-70.5</c:v>
                </c:pt>
                <c:pt idx="468">
                  <c:v>-68.3</c:v>
                </c:pt>
                <c:pt idx="469">
                  <c:v>-65.5</c:v>
                </c:pt>
                <c:pt idx="470">
                  <c:v>-70.3</c:v>
                </c:pt>
                <c:pt idx="471">
                  <c:v>-67</c:v>
                </c:pt>
                <c:pt idx="472">
                  <c:v>-66</c:v>
                </c:pt>
                <c:pt idx="473">
                  <c:v>-69.400000000000006</c:v>
                </c:pt>
                <c:pt idx="474">
                  <c:v>-65</c:v>
                </c:pt>
                <c:pt idx="475">
                  <c:v>-66.400000000000006</c:v>
                </c:pt>
                <c:pt idx="476">
                  <c:v>-68.5</c:v>
                </c:pt>
                <c:pt idx="477">
                  <c:v>-64.2</c:v>
                </c:pt>
                <c:pt idx="478">
                  <c:v>-70.400000000000006</c:v>
                </c:pt>
                <c:pt idx="479">
                  <c:v>-66.8</c:v>
                </c:pt>
                <c:pt idx="480">
                  <c:v>-68</c:v>
                </c:pt>
                <c:pt idx="481">
                  <c:v>-69.2</c:v>
                </c:pt>
                <c:pt idx="482">
                  <c:v>-66.400000000000006</c:v>
                </c:pt>
                <c:pt idx="483">
                  <c:v>-68.400000000000006</c:v>
                </c:pt>
                <c:pt idx="484">
                  <c:v>-67</c:v>
                </c:pt>
                <c:pt idx="485">
                  <c:v>-70.599999999999994</c:v>
                </c:pt>
                <c:pt idx="486">
                  <c:v>-65.099999999999994</c:v>
                </c:pt>
                <c:pt idx="487">
                  <c:v>-69.400000000000006</c:v>
                </c:pt>
                <c:pt idx="488">
                  <c:v>-68.2</c:v>
                </c:pt>
                <c:pt idx="489">
                  <c:v>-66</c:v>
                </c:pt>
                <c:pt idx="490">
                  <c:v>-69.2</c:v>
                </c:pt>
                <c:pt idx="491">
                  <c:v>-64.400000000000006</c:v>
                </c:pt>
                <c:pt idx="492">
                  <c:v>-67.900000000000006</c:v>
                </c:pt>
                <c:pt idx="493">
                  <c:v>-67.3</c:v>
                </c:pt>
                <c:pt idx="494">
                  <c:v>-65.3</c:v>
                </c:pt>
                <c:pt idx="495">
                  <c:v>-69.900000000000006</c:v>
                </c:pt>
                <c:pt idx="496">
                  <c:v>-64.8</c:v>
                </c:pt>
                <c:pt idx="497">
                  <c:v>-70.099999999999994</c:v>
                </c:pt>
                <c:pt idx="498">
                  <c:v>-63</c:v>
                </c:pt>
                <c:pt idx="499">
                  <c:v>-70</c:v>
                </c:pt>
                <c:pt idx="500">
                  <c:v>-65.2</c:v>
                </c:pt>
                <c:pt idx="501">
                  <c:v>-71.3</c:v>
                </c:pt>
                <c:pt idx="502">
                  <c:v>-66.3</c:v>
                </c:pt>
                <c:pt idx="503">
                  <c:v>-70.400000000000006</c:v>
                </c:pt>
                <c:pt idx="504">
                  <c:v>-66.400000000000006</c:v>
                </c:pt>
                <c:pt idx="505">
                  <c:v>-67.400000000000006</c:v>
                </c:pt>
                <c:pt idx="506">
                  <c:v>-69</c:v>
                </c:pt>
                <c:pt idx="507">
                  <c:v>-67.8</c:v>
                </c:pt>
                <c:pt idx="508">
                  <c:v>-69.900000000000006</c:v>
                </c:pt>
                <c:pt idx="509">
                  <c:v>-65.3</c:v>
                </c:pt>
                <c:pt idx="510">
                  <c:v>-69.599999999999994</c:v>
                </c:pt>
                <c:pt idx="511">
                  <c:v>-68.5</c:v>
                </c:pt>
                <c:pt idx="512">
                  <c:v>-67</c:v>
                </c:pt>
                <c:pt idx="513">
                  <c:v>-69.599999999999994</c:v>
                </c:pt>
                <c:pt idx="514">
                  <c:v>-65.099999999999994</c:v>
                </c:pt>
                <c:pt idx="515">
                  <c:v>-67.099999999999994</c:v>
                </c:pt>
                <c:pt idx="516">
                  <c:v>-67.7</c:v>
                </c:pt>
                <c:pt idx="517">
                  <c:v>-64.5</c:v>
                </c:pt>
                <c:pt idx="518">
                  <c:v>-69.8</c:v>
                </c:pt>
                <c:pt idx="519">
                  <c:v>-65.2</c:v>
                </c:pt>
                <c:pt idx="520">
                  <c:v>-68.5</c:v>
                </c:pt>
                <c:pt idx="521">
                  <c:v>-68.900000000000006</c:v>
                </c:pt>
                <c:pt idx="522">
                  <c:v>-66.599999999999994</c:v>
                </c:pt>
                <c:pt idx="523">
                  <c:v>-70.400000000000006</c:v>
                </c:pt>
                <c:pt idx="524">
                  <c:v>-65.3</c:v>
                </c:pt>
                <c:pt idx="525">
                  <c:v>-66.900000000000006</c:v>
                </c:pt>
                <c:pt idx="526">
                  <c:v>-68.400000000000006</c:v>
                </c:pt>
                <c:pt idx="527">
                  <c:v>-66.099999999999994</c:v>
                </c:pt>
                <c:pt idx="528">
                  <c:v>-69.900000000000006</c:v>
                </c:pt>
                <c:pt idx="529">
                  <c:v>-61.9</c:v>
                </c:pt>
                <c:pt idx="530">
                  <c:v>-70.900000000000006</c:v>
                </c:pt>
                <c:pt idx="531">
                  <c:v>-67.2</c:v>
                </c:pt>
                <c:pt idx="532">
                  <c:v>-65.2</c:v>
                </c:pt>
                <c:pt idx="533">
                  <c:v>-69.8</c:v>
                </c:pt>
                <c:pt idx="534">
                  <c:v>-65.3</c:v>
                </c:pt>
                <c:pt idx="535">
                  <c:v>-69.7</c:v>
                </c:pt>
                <c:pt idx="536">
                  <c:v>-68</c:v>
                </c:pt>
                <c:pt idx="537">
                  <c:v>-68.8</c:v>
                </c:pt>
                <c:pt idx="538">
                  <c:v>-68.3</c:v>
                </c:pt>
                <c:pt idx="539">
                  <c:v>-66.599999999999994</c:v>
                </c:pt>
                <c:pt idx="540">
                  <c:v>-69.7</c:v>
                </c:pt>
                <c:pt idx="541">
                  <c:v>-65.599999999999994</c:v>
                </c:pt>
                <c:pt idx="542">
                  <c:v>-66.900000000000006</c:v>
                </c:pt>
                <c:pt idx="543">
                  <c:v>-68.400000000000006</c:v>
                </c:pt>
                <c:pt idx="544">
                  <c:v>-62.5</c:v>
                </c:pt>
                <c:pt idx="545">
                  <c:v>-70.8</c:v>
                </c:pt>
                <c:pt idx="546">
                  <c:v>-66.3</c:v>
                </c:pt>
                <c:pt idx="547">
                  <c:v>-69.400000000000006</c:v>
                </c:pt>
                <c:pt idx="548">
                  <c:v>-69</c:v>
                </c:pt>
                <c:pt idx="549">
                  <c:v>-65</c:v>
                </c:pt>
                <c:pt idx="550">
                  <c:v>-70</c:v>
                </c:pt>
                <c:pt idx="551">
                  <c:v>-65.7</c:v>
                </c:pt>
                <c:pt idx="552">
                  <c:v>-68.3</c:v>
                </c:pt>
                <c:pt idx="553">
                  <c:v>-68.7</c:v>
                </c:pt>
                <c:pt idx="554">
                  <c:v>-66.400000000000006</c:v>
                </c:pt>
                <c:pt idx="555">
                  <c:v>-69.599999999999994</c:v>
                </c:pt>
                <c:pt idx="556">
                  <c:v>-66.599999999999994</c:v>
                </c:pt>
                <c:pt idx="557">
                  <c:v>-68.099999999999994</c:v>
                </c:pt>
                <c:pt idx="558">
                  <c:v>-67.7</c:v>
                </c:pt>
                <c:pt idx="559">
                  <c:v>-68.099999999999994</c:v>
                </c:pt>
                <c:pt idx="560">
                  <c:v>-68</c:v>
                </c:pt>
                <c:pt idx="561">
                  <c:v>-63.6</c:v>
                </c:pt>
                <c:pt idx="562">
                  <c:v>-69.8</c:v>
                </c:pt>
                <c:pt idx="563">
                  <c:v>-65.2</c:v>
                </c:pt>
                <c:pt idx="564">
                  <c:v>-71.3</c:v>
                </c:pt>
                <c:pt idx="565">
                  <c:v>-68</c:v>
                </c:pt>
                <c:pt idx="566">
                  <c:v>-67.400000000000006</c:v>
                </c:pt>
                <c:pt idx="567">
                  <c:v>-70.099999999999994</c:v>
                </c:pt>
                <c:pt idx="568">
                  <c:v>-64.8</c:v>
                </c:pt>
                <c:pt idx="569">
                  <c:v>-68.3</c:v>
                </c:pt>
                <c:pt idx="570">
                  <c:v>-68.2</c:v>
                </c:pt>
                <c:pt idx="571">
                  <c:v>-66.5</c:v>
                </c:pt>
                <c:pt idx="572">
                  <c:v>-67.8</c:v>
                </c:pt>
                <c:pt idx="573">
                  <c:v>-66.7</c:v>
                </c:pt>
                <c:pt idx="574">
                  <c:v>-66.400000000000006</c:v>
                </c:pt>
                <c:pt idx="575">
                  <c:v>-68.5</c:v>
                </c:pt>
                <c:pt idx="576">
                  <c:v>-67.8</c:v>
                </c:pt>
                <c:pt idx="577">
                  <c:v>-68.5</c:v>
                </c:pt>
                <c:pt idx="578">
                  <c:v>-64</c:v>
                </c:pt>
                <c:pt idx="579">
                  <c:v>-69</c:v>
                </c:pt>
                <c:pt idx="580">
                  <c:v>-64.5</c:v>
                </c:pt>
                <c:pt idx="581">
                  <c:v>-69.900000000000006</c:v>
                </c:pt>
                <c:pt idx="582">
                  <c:v>-68.599999999999994</c:v>
                </c:pt>
                <c:pt idx="583">
                  <c:v>-68.900000000000006</c:v>
                </c:pt>
                <c:pt idx="584">
                  <c:v>-68.7</c:v>
                </c:pt>
                <c:pt idx="585">
                  <c:v>-66.8</c:v>
                </c:pt>
                <c:pt idx="586">
                  <c:v>-70</c:v>
                </c:pt>
                <c:pt idx="587">
                  <c:v>-66.5</c:v>
                </c:pt>
                <c:pt idx="588">
                  <c:v>-66.599999999999994</c:v>
                </c:pt>
                <c:pt idx="589">
                  <c:v>-69</c:v>
                </c:pt>
                <c:pt idx="590">
                  <c:v>-64.599999999999994</c:v>
                </c:pt>
                <c:pt idx="591">
                  <c:v>-68.2</c:v>
                </c:pt>
                <c:pt idx="592">
                  <c:v>-66.7</c:v>
                </c:pt>
                <c:pt idx="593">
                  <c:v>-68.099999999999994</c:v>
                </c:pt>
                <c:pt idx="594">
                  <c:v>-67.400000000000006</c:v>
                </c:pt>
                <c:pt idx="595">
                  <c:v>-65.599999999999994</c:v>
                </c:pt>
                <c:pt idx="596">
                  <c:v>-69.599999999999994</c:v>
                </c:pt>
                <c:pt idx="597">
                  <c:v>-63.7</c:v>
                </c:pt>
                <c:pt idx="598">
                  <c:v>-70.099999999999994</c:v>
                </c:pt>
                <c:pt idx="599">
                  <c:v>-65.7</c:v>
                </c:pt>
                <c:pt idx="600">
                  <c:v>-69.400000000000006</c:v>
                </c:pt>
                <c:pt idx="601">
                  <c:v>-69.2</c:v>
                </c:pt>
                <c:pt idx="602">
                  <c:v>-66.8</c:v>
                </c:pt>
                <c:pt idx="603">
                  <c:v>-70.5</c:v>
                </c:pt>
                <c:pt idx="604">
                  <c:v>-65.400000000000006</c:v>
                </c:pt>
                <c:pt idx="605">
                  <c:v>-68.400000000000006</c:v>
                </c:pt>
                <c:pt idx="606">
                  <c:v>-68.3</c:v>
                </c:pt>
                <c:pt idx="607">
                  <c:v>-64.400000000000006</c:v>
                </c:pt>
                <c:pt idx="608">
                  <c:v>-69.8</c:v>
                </c:pt>
                <c:pt idx="609">
                  <c:v>-63.2</c:v>
                </c:pt>
                <c:pt idx="610">
                  <c:v>-68.099999999999994</c:v>
                </c:pt>
                <c:pt idx="611">
                  <c:v>-66.599999999999994</c:v>
                </c:pt>
                <c:pt idx="612">
                  <c:v>-67.7</c:v>
                </c:pt>
                <c:pt idx="613">
                  <c:v>-68.8</c:v>
                </c:pt>
                <c:pt idx="614">
                  <c:v>-65.2</c:v>
                </c:pt>
                <c:pt idx="615">
                  <c:v>-69.400000000000006</c:v>
                </c:pt>
                <c:pt idx="616">
                  <c:v>-64.8</c:v>
                </c:pt>
                <c:pt idx="617">
                  <c:v>-69.900000000000006</c:v>
                </c:pt>
                <c:pt idx="618">
                  <c:v>-68.400000000000006</c:v>
                </c:pt>
                <c:pt idx="619">
                  <c:v>-67.3</c:v>
                </c:pt>
                <c:pt idx="620">
                  <c:v>-69.5</c:v>
                </c:pt>
                <c:pt idx="621">
                  <c:v>-67.400000000000006</c:v>
                </c:pt>
                <c:pt idx="622">
                  <c:v>-70.400000000000006</c:v>
                </c:pt>
                <c:pt idx="623">
                  <c:v>-65.5</c:v>
                </c:pt>
                <c:pt idx="624">
                  <c:v>-68.5</c:v>
                </c:pt>
                <c:pt idx="625">
                  <c:v>-68.599999999999994</c:v>
                </c:pt>
                <c:pt idx="626">
                  <c:v>-67.7</c:v>
                </c:pt>
                <c:pt idx="627">
                  <c:v>-68.7</c:v>
                </c:pt>
                <c:pt idx="628">
                  <c:v>-66.3</c:v>
                </c:pt>
                <c:pt idx="629">
                  <c:v>-69.2</c:v>
                </c:pt>
                <c:pt idx="630">
                  <c:v>-63.7</c:v>
                </c:pt>
                <c:pt idx="631">
                  <c:v>-68.2</c:v>
                </c:pt>
                <c:pt idx="632">
                  <c:v>-66.2</c:v>
                </c:pt>
                <c:pt idx="633">
                  <c:v>-67.7</c:v>
                </c:pt>
                <c:pt idx="634">
                  <c:v>-69.2</c:v>
                </c:pt>
                <c:pt idx="635">
                  <c:v>-64.8</c:v>
                </c:pt>
                <c:pt idx="636">
                  <c:v>-70.099999999999994</c:v>
                </c:pt>
                <c:pt idx="637">
                  <c:v>-64.5</c:v>
                </c:pt>
                <c:pt idx="638">
                  <c:v>-70.2</c:v>
                </c:pt>
                <c:pt idx="639">
                  <c:v>-61.9</c:v>
                </c:pt>
                <c:pt idx="640">
                  <c:v>-70.900000000000006</c:v>
                </c:pt>
                <c:pt idx="641">
                  <c:v>-64.900000000000006</c:v>
                </c:pt>
                <c:pt idx="642">
                  <c:v>-71.099999999999994</c:v>
                </c:pt>
                <c:pt idx="643">
                  <c:v>-67.7</c:v>
                </c:pt>
                <c:pt idx="644">
                  <c:v>-68.900000000000006</c:v>
                </c:pt>
                <c:pt idx="645">
                  <c:v>-69.2</c:v>
                </c:pt>
                <c:pt idx="646">
                  <c:v>-66.2</c:v>
                </c:pt>
                <c:pt idx="647">
                  <c:v>-68.8</c:v>
                </c:pt>
                <c:pt idx="648">
                  <c:v>-67.900000000000006</c:v>
                </c:pt>
                <c:pt idx="649">
                  <c:v>-65.3</c:v>
                </c:pt>
                <c:pt idx="650">
                  <c:v>-70.3</c:v>
                </c:pt>
                <c:pt idx="651">
                  <c:v>-61.8</c:v>
                </c:pt>
                <c:pt idx="652">
                  <c:v>-68.5</c:v>
                </c:pt>
                <c:pt idx="653">
                  <c:v>-67.099999999999994</c:v>
                </c:pt>
                <c:pt idx="654">
                  <c:v>-66.3</c:v>
                </c:pt>
                <c:pt idx="655">
                  <c:v>-68.599999999999994</c:v>
                </c:pt>
                <c:pt idx="656">
                  <c:v>-64.400000000000006</c:v>
                </c:pt>
                <c:pt idx="657">
                  <c:v>-69.599999999999994</c:v>
                </c:pt>
                <c:pt idx="658">
                  <c:v>-68.400000000000006</c:v>
                </c:pt>
                <c:pt idx="659">
                  <c:v>-65.5</c:v>
                </c:pt>
                <c:pt idx="660">
                  <c:v>-70.2</c:v>
                </c:pt>
                <c:pt idx="661">
                  <c:v>-65.2</c:v>
                </c:pt>
                <c:pt idx="662">
                  <c:v>-68.099999999999994</c:v>
                </c:pt>
                <c:pt idx="663">
                  <c:v>-67.400000000000006</c:v>
                </c:pt>
                <c:pt idx="664">
                  <c:v>-67.400000000000006</c:v>
                </c:pt>
                <c:pt idx="665">
                  <c:v>-68.2</c:v>
                </c:pt>
                <c:pt idx="666">
                  <c:v>-66</c:v>
                </c:pt>
                <c:pt idx="667">
                  <c:v>-68.7</c:v>
                </c:pt>
                <c:pt idx="668">
                  <c:v>-63.4</c:v>
                </c:pt>
                <c:pt idx="669">
                  <c:v>-70.3</c:v>
                </c:pt>
                <c:pt idx="670">
                  <c:v>-68</c:v>
                </c:pt>
                <c:pt idx="671">
                  <c:v>-66.599999999999994</c:v>
                </c:pt>
                <c:pt idx="672">
                  <c:v>-69.5</c:v>
                </c:pt>
                <c:pt idx="673">
                  <c:v>-65.099999999999994</c:v>
                </c:pt>
                <c:pt idx="674">
                  <c:v>-70.3</c:v>
                </c:pt>
                <c:pt idx="675">
                  <c:v>-67.2</c:v>
                </c:pt>
                <c:pt idx="676">
                  <c:v>-67.7</c:v>
                </c:pt>
                <c:pt idx="677">
                  <c:v>-69.5</c:v>
                </c:pt>
                <c:pt idx="678">
                  <c:v>-66.099999999999994</c:v>
                </c:pt>
                <c:pt idx="679">
                  <c:v>-67</c:v>
                </c:pt>
                <c:pt idx="680">
                  <c:v>-68.2</c:v>
                </c:pt>
                <c:pt idx="681">
                  <c:v>-65.7</c:v>
                </c:pt>
                <c:pt idx="682">
                  <c:v>-69.599999999999994</c:v>
                </c:pt>
                <c:pt idx="683">
                  <c:v>-63.2</c:v>
                </c:pt>
                <c:pt idx="684">
                  <c:v>-70.400000000000006</c:v>
                </c:pt>
                <c:pt idx="685">
                  <c:v>-65.599999999999994</c:v>
                </c:pt>
                <c:pt idx="686">
                  <c:v>-69.900000000000006</c:v>
                </c:pt>
                <c:pt idx="687">
                  <c:v>-68.599999999999994</c:v>
                </c:pt>
                <c:pt idx="688">
                  <c:v>-65.3</c:v>
                </c:pt>
                <c:pt idx="689">
                  <c:v>-70.8</c:v>
                </c:pt>
                <c:pt idx="690">
                  <c:v>-64.599999999999994</c:v>
                </c:pt>
                <c:pt idx="691">
                  <c:v>-69.5</c:v>
                </c:pt>
                <c:pt idx="692">
                  <c:v>-68.2</c:v>
                </c:pt>
                <c:pt idx="693">
                  <c:v>-66</c:v>
                </c:pt>
                <c:pt idx="694">
                  <c:v>-70.400000000000006</c:v>
                </c:pt>
                <c:pt idx="695">
                  <c:v>-63.4</c:v>
                </c:pt>
                <c:pt idx="696">
                  <c:v>-68</c:v>
                </c:pt>
                <c:pt idx="697">
                  <c:v>-67</c:v>
                </c:pt>
                <c:pt idx="698">
                  <c:v>-65.400000000000006</c:v>
                </c:pt>
                <c:pt idx="699">
                  <c:v>-69.7</c:v>
                </c:pt>
                <c:pt idx="700">
                  <c:v>-63.9</c:v>
                </c:pt>
                <c:pt idx="701">
                  <c:v>-71.099999999999994</c:v>
                </c:pt>
                <c:pt idx="702">
                  <c:v>-67.3</c:v>
                </c:pt>
                <c:pt idx="703">
                  <c:v>-69.900000000000006</c:v>
                </c:pt>
                <c:pt idx="704">
                  <c:v>-68.5</c:v>
                </c:pt>
                <c:pt idx="705">
                  <c:v>-67.3</c:v>
                </c:pt>
                <c:pt idx="706">
                  <c:v>-70.400000000000006</c:v>
                </c:pt>
                <c:pt idx="707">
                  <c:v>-66</c:v>
                </c:pt>
                <c:pt idx="708">
                  <c:v>-70.599999999999994</c:v>
                </c:pt>
                <c:pt idx="709">
                  <c:v>-66.3</c:v>
                </c:pt>
                <c:pt idx="710">
                  <c:v>-68</c:v>
                </c:pt>
                <c:pt idx="711">
                  <c:v>-69.400000000000006</c:v>
                </c:pt>
                <c:pt idx="712">
                  <c:v>-64.900000000000006</c:v>
                </c:pt>
                <c:pt idx="713">
                  <c:v>-68</c:v>
                </c:pt>
                <c:pt idx="714">
                  <c:v>-68</c:v>
                </c:pt>
                <c:pt idx="715">
                  <c:v>-67.8</c:v>
                </c:pt>
                <c:pt idx="716">
                  <c:v>-67.7</c:v>
                </c:pt>
                <c:pt idx="717">
                  <c:v>-65.7</c:v>
                </c:pt>
                <c:pt idx="718">
                  <c:v>-68.599999999999994</c:v>
                </c:pt>
                <c:pt idx="719">
                  <c:v>-63.6</c:v>
                </c:pt>
                <c:pt idx="720">
                  <c:v>-70</c:v>
                </c:pt>
                <c:pt idx="721">
                  <c:v>-63.8</c:v>
                </c:pt>
                <c:pt idx="722">
                  <c:v>-71.099999999999994</c:v>
                </c:pt>
                <c:pt idx="723">
                  <c:v>-67.7</c:v>
                </c:pt>
                <c:pt idx="724">
                  <c:v>-68.5</c:v>
                </c:pt>
                <c:pt idx="725">
                  <c:v>-69.5</c:v>
                </c:pt>
                <c:pt idx="726">
                  <c:v>-66.900000000000006</c:v>
                </c:pt>
                <c:pt idx="727">
                  <c:v>-70.8</c:v>
                </c:pt>
                <c:pt idx="728">
                  <c:v>-65.599999999999994</c:v>
                </c:pt>
                <c:pt idx="729">
                  <c:v>-70.8</c:v>
                </c:pt>
                <c:pt idx="730">
                  <c:v>-64.7</c:v>
                </c:pt>
                <c:pt idx="731">
                  <c:v>-71.099999999999994</c:v>
                </c:pt>
                <c:pt idx="732">
                  <c:v>-64.5</c:v>
                </c:pt>
                <c:pt idx="733">
                  <c:v>-70.599999999999994</c:v>
                </c:pt>
                <c:pt idx="734">
                  <c:v>-64</c:v>
                </c:pt>
                <c:pt idx="735">
                  <c:v>-70.8</c:v>
                </c:pt>
                <c:pt idx="736">
                  <c:v>-67</c:v>
                </c:pt>
                <c:pt idx="737">
                  <c:v>-67.3</c:v>
                </c:pt>
                <c:pt idx="738">
                  <c:v>-69.599999999999994</c:v>
                </c:pt>
                <c:pt idx="739">
                  <c:v>-65.599999999999994</c:v>
                </c:pt>
                <c:pt idx="740">
                  <c:v>-67.900000000000006</c:v>
                </c:pt>
                <c:pt idx="741">
                  <c:v>-67.7</c:v>
                </c:pt>
                <c:pt idx="742">
                  <c:v>-65.599999999999994</c:v>
                </c:pt>
                <c:pt idx="743">
                  <c:v>-69.5</c:v>
                </c:pt>
                <c:pt idx="744">
                  <c:v>-64.5</c:v>
                </c:pt>
                <c:pt idx="745">
                  <c:v>-69.5</c:v>
                </c:pt>
                <c:pt idx="746">
                  <c:v>-67.900000000000006</c:v>
                </c:pt>
                <c:pt idx="747">
                  <c:v>-69.5</c:v>
                </c:pt>
                <c:pt idx="748">
                  <c:v>-68.400000000000006</c:v>
                </c:pt>
                <c:pt idx="749">
                  <c:v>-65.599999999999994</c:v>
                </c:pt>
                <c:pt idx="750">
                  <c:v>-69.2</c:v>
                </c:pt>
                <c:pt idx="751">
                  <c:v>-65</c:v>
                </c:pt>
                <c:pt idx="752">
                  <c:v>-69.599999999999994</c:v>
                </c:pt>
                <c:pt idx="753">
                  <c:v>-64</c:v>
                </c:pt>
                <c:pt idx="754">
                  <c:v>-70.599999999999994</c:v>
                </c:pt>
                <c:pt idx="755">
                  <c:v>-67</c:v>
                </c:pt>
                <c:pt idx="756">
                  <c:v>-68.7</c:v>
                </c:pt>
                <c:pt idx="757">
                  <c:v>-68.599999999999994</c:v>
                </c:pt>
                <c:pt idx="758">
                  <c:v>-66.5</c:v>
                </c:pt>
                <c:pt idx="759">
                  <c:v>-70.400000000000006</c:v>
                </c:pt>
                <c:pt idx="760">
                  <c:v>-65.3</c:v>
                </c:pt>
                <c:pt idx="761">
                  <c:v>-66.7</c:v>
                </c:pt>
                <c:pt idx="762">
                  <c:v>-68</c:v>
                </c:pt>
                <c:pt idx="763">
                  <c:v>-64.599999999999994</c:v>
                </c:pt>
                <c:pt idx="764">
                  <c:v>-69.400000000000006</c:v>
                </c:pt>
                <c:pt idx="765">
                  <c:v>-65.3</c:v>
                </c:pt>
                <c:pt idx="766">
                  <c:v>-68.599999999999994</c:v>
                </c:pt>
                <c:pt idx="767">
                  <c:v>-68.099999999999994</c:v>
                </c:pt>
              </c:numCache>
            </c:numRef>
          </c:yVal>
          <c:smooth val="1"/>
          <c:extLst xmlns:c15="http://schemas.microsoft.com/office/drawing/2012/chart">
            <c:ext xmlns:c16="http://schemas.microsoft.com/office/drawing/2014/chart" uri="{C3380CC4-5D6E-409C-BE32-E72D297353CC}">
              <c16:uniqueId val="{00000003-6C40-4FDD-A372-E5C8B5BF0855}"/>
            </c:ext>
          </c:extLst>
        </c:ser>
        <c:dLbls>
          <c:showLegendKey val="0"/>
          <c:showVal val="0"/>
          <c:showCatName val="0"/>
          <c:showSerName val="0"/>
          <c:showPercent val="0"/>
          <c:showBubbleSize val="0"/>
        </c:dLbls>
        <c:axId val="261633536"/>
        <c:axId val="261635072"/>
        <c:extLst>
          <c:ext xmlns:c15="http://schemas.microsoft.com/office/drawing/2012/chart" uri="{02D57815-91ED-43cb-92C2-25804820EDAC}">
            <c15:filteredScatterSeries>
              <c15:ser>
                <c:idx val="2"/>
                <c:order val="0"/>
                <c:tx>
                  <c:strRef>
                    <c:extLst>
                      <c:ext uri="{02D57815-91ED-43cb-92C2-25804820EDAC}">
                        <c15:formulaRef>
                          <c15:sqref>'Process data log'!$C$7</c15:sqref>
                        </c15:formulaRef>
                      </c:ext>
                    </c:extLst>
                    <c:strCache>
                      <c:ptCount val="1"/>
                      <c:pt idx="0">
                        <c:v>TC1</c:v>
                      </c:pt>
                    </c:strCache>
                  </c:strRef>
                </c:tx>
                <c:spPr>
                  <a:ln w="12700" cap="rnd">
                    <a:solidFill>
                      <a:srgbClr val="00B0F0"/>
                    </a:solidFill>
                    <a:round/>
                  </a:ln>
                  <a:effectLst/>
                </c:spPr>
                <c:marker>
                  <c:symbol val="none"/>
                </c:marker>
                <c:xVal>
                  <c:numRef>
                    <c:extLst>
                      <c:ex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c:ext uri="{02D57815-91ED-43cb-92C2-25804820EDAC}">
                        <c15:formulaRef>
                          <c15:sqref>'Process data log'!$C$8:$C$1143</c15:sqref>
                        </c15:formulaRef>
                      </c:ext>
                    </c:extLst>
                    <c:numCache>
                      <c:formatCode>General</c:formatCode>
                      <c:ptCount val="1136"/>
                      <c:pt idx="0">
                        <c:v>17.3</c:v>
                      </c:pt>
                      <c:pt idx="1">
                        <c:v>16.8</c:v>
                      </c:pt>
                      <c:pt idx="2">
                        <c:v>16.8</c:v>
                      </c:pt>
                      <c:pt idx="3">
                        <c:v>16.5</c:v>
                      </c:pt>
                      <c:pt idx="4">
                        <c:v>16.5</c:v>
                      </c:pt>
                      <c:pt idx="5">
                        <c:v>16.5</c:v>
                      </c:pt>
                      <c:pt idx="6">
                        <c:v>16.5</c:v>
                      </c:pt>
                      <c:pt idx="7">
                        <c:v>16.600000000000001</c:v>
                      </c:pt>
                      <c:pt idx="8">
                        <c:v>16.600000000000001</c:v>
                      </c:pt>
                      <c:pt idx="9">
                        <c:v>16.5</c:v>
                      </c:pt>
                      <c:pt idx="10">
                        <c:v>16.3</c:v>
                      </c:pt>
                      <c:pt idx="11">
                        <c:v>16.100000000000001</c:v>
                      </c:pt>
                      <c:pt idx="12">
                        <c:v>15.6</c:v>
                      </c:pt>
                      <c:pt idx="13">
                        <c:v>15.2</c:v>
                      </c:pt>
                      <c:pt idx="14">
                        <c:v>14.6</c:v>
                      </c:pt>
                      <c:pt idx="15">
                        <c:v>14.1</c:v>
                      </c:pt>
                      <c:pt idx="16">
                        <c:v>13.5</c:v>
                      </c:pt>
                      <c:pt idx="17">
                        <c:v>12.8</c:v>
                      </c:pt>
                      <c:pt idx="18">
                        <c:v>12.2</c:v>
                      </c:pt>
                      <c:pt idx="19">
                        <c:v>11.4</c:v>
                      </c:pt>
                      <c:pt idx="20">
                        <c:v>10.7</c:v>
                      </c:pt>
                      <c:pt idx="21">
                        <c:v>10</c:v>
                      </c:pt>
                      <c:pt idx="22">
                        <c:v>9</c:v>
                      </c:pt>
                      <c:pt idx="23">
                        <c:v>8.1999999999999993</c:v>
                      </c:pt>
                      <c:pt idx="24">
                        <c:v>7.3</c:v>
                      </c:pt>
                      <c:pt idx="25">
                        <c:v>6.4</c:v>
                      </c:pt>
                      <c:pt idx="26">
                        <c:v>5.6</c:v>
                      </c:pt>
                      <c:pt idx="27">
                        <c:v>4.5999999999999996</c:v>
                      </c:pt>
                      <c:pt idx="28">
                        <c:v>3.8</c:v>
                      </c:pt>
                      <c:pt idx="29">
                        <c:v>2.9</c:v>
                      </c:pt>
                      <c:pt idx="30">
                        <c:v>2</c:v>
                      </c:pt>
                      <c:pt idx="31">
                        <c:v>1.1000000000000001</c:v>
                      </c:pt>
                      <c:pt idx="32">
                        <c:v>0.2</c:v>
                      </c:pt>
                      <c:pt idx="33">
                        <c:v>-0.7</c:v>
                      </c:pt>
                      <c:pt idx="34">
                        <c:v>-1.8</c:v>
                      </c:pt>
                      <c:pt idx="35">
                        <c:v>-2.8</c:v>
                      </c:pt>
                      <c:pt idx="36">
                        <c:v>-3.8</c:v>
                      </c:pt>
                      <c:pt idx="37">
                        <c:v>-4.9000000000000004</c:v>
                      </c:pt>
                      <c:pt idx="38">
                        <c:v>-6</c:v>
                      </c:pt>
                      <c:pt idx="39">
                        <c:v>-7</c:v>
                      </c:pt>
                      <c:pt idx="40">
                        <c:v>-8.1999999999999993</c:v>
                      </c:pt>
                      <c:pt idx="41">
                        <c:v>-9.1999999999999993</c:v>
                      </c:pt>
                      <c:pt idx="42">
                        <c:v>-10.3</c:v>
                      </c:pt>
                      <c:pt idx="43">
                        <c:v>-11.2</c:v>
                      </c:pt>
                      <c:pt idx="44">
                        <c:v>-11.8</c:v>
                      </c:pt>
                      <c:pt idx="45">
                        <c:v>-12</c:v>
                      </c:pt>
                      <c:pt idx="46">
                        <c:v>-1.4</c:v>
                      </c:pt>
                      <c:pt idx="47">
                        <c:v>-1.5</c:v>
                      </c:pt>
                      <c:pt idx="48">
                        <c:v>-1.6</c:v>
                      </c:pt>
                      <c:pt idx="49">
                        <c:v>-1.7</c:v>
                      </c:pt>
                      <c:pt idx="50">
                        <c:v>-2.2000000000000002</c:v>
                      </c:pt>
                      <c:pt idx="51">
                        <c:v>-3.1</c:v>
                      </c:pt>
                      <c:pt idx="52">
                        <c:v>-4.4000000000000004</c:v>
                      </c:pt>
                      <c:pt idx="53">
                        <c:v>-6.1</c:v>
                      </c:pt>
                      <c:pt idx="54">
                        <c:v>-8</c:v>
                      </c:pt>
                      <c:pt idx="55">
                        <c:v>-9.1</c:v>
                      </c:pt>
                      <c:pt idx="56">
                        <c:v>-11</c:v>
                      </c:pt>
                      <c:pt idx="57">
                        <c:v>-12.9</c:v>
                      </c:pt>
                      <c:pt idx="58">
                        <c:v>-14.6</c:v>
                      </c:pt>
                      <c:pt idx="59">
                        <c:v>-16.600000000000001</c:v>
                      </c:pt>
                      <c:pt idx="60">
                        <c:v>-19.2</c:v>
                      </c:pt>
                      <c:pt idx="61">
                        <c:v>-22.2</c:v>
                      </c:pt>
                      <c:pt idx="62">
                        <c:v>-25.4</c:v>
                      </c:pt>
                      <c:pt idx="63">
                        <c:v>-28.5</c:v>
                      </c:pt>
                      <c:pt idx="64">
                        <c:v>-30.9</c:v>
                      </c:pt>
                      <c:pt idx="65">
                        <c:v>-33</c:v>
                      </c:pt>
                      <c:pt idx="66">
                        <c:v>-34.9</c:v>
                      </c:pt>
                      <c:pt idx="67">
                        <c:v>-36.200000000000003</c:v>
                      </c:pt>
                      <c:pt idx="68">
                        <c:v>-37.5</c:v>
                      </c:pt>
                      <c:pt idx="69">
                        <c:v>-38.700000000000003</c:v>
                      </c:pt>
                      <c:pt idx="70">
                        <c:v>-39.700000000000003</c:v>
                      </c:pt>
                      <c:pt idx="71">
                        <c:v>-40.4</c:v>
                      </c:pt>
                      <c:pt idx="72">
                        <c:v>-41.3</c:v>
                      </c:pt>
                      <c:pt idx="73">
                        <c:v>-42</c:v>
                      </c:pt>
                      <c:pt idx="74">
                        <c:v>-42.8</c:v>
                      </c:pt>
                      <c:pt idx="75">
                        <c:v>-43.4</c:v>
                      </c:pt>
                      <c:pt idx="76">
                        <c:v>-43.8</c:v>
                      </c:pt>
                      <c:pt idx="77">
                        <c:v>-44.4</c:v>
                      </c:pt>
                      <c:pt idx="78">
                        <c:v>-44.9</c:v>
                      </c:pt>
                      <c:pt idx="79">
                        <c:v>-45.3</c:v>
                      </c:pt>
                      <c:pt idx="80">
                        <c:v>-45.8</c:v>
                      </c:pt>
                      <c:pt idx="81">
                        <c:v>-46.1</c:v>
                      </c:pt>
                      <c:pt idx="82">
                        <c:v>-46.4</c:v>
                      </c:pt>
                      <c:pt idx="83">
                        <c:v>-46.8</c:v>
                      </c:pt>
                      <c:pt idx="84">
                        <c:v>-47.1</c:v>
                      </c:pt>
                      <c:pt idx="85">
                        <c:v>-47.5</c:v>
                      </c:pt>
                      <c:pt idx="86">
                        <c:v>-47.7</c:v>
                      </c:pt>
                      <c:pt idx="87">
                        <c:v>-47.9</c:v>
                      </c:pt>
                      <c:pt idx="88">
                        <c:v>-48.1</c:v>
                      </c:pt>
                      <c:pt idx="89">
                        <c:v>-48.4</c:v>
                      </c:pt>
                      <c:pt idx="90">
                        <c:v>-48.5</c:v>
                      </c:pt>
                      <c:pt idx="91">
                        <c:v>-48.7</c:v>
                      </c:pt>
                      <c:pt idx="92">
                        <c:v>-48.8</c:v>
                      </c:pt>
                      <c:pt idx="93">
                        <c:v>-49</c:v>
                      </c:pt>
                      <c:pt idx="94">
                        <c:v>-49.2</c:v>
                      </c:pt>
                      <c:pt idx="95">
                        <c:v>-49.3</c:v>
                      </c:pt>
                      <c:pt idx="96">
                        <c:v>-49.4</c:v>
                      </c:pt>
                      <c:pt idx="97">
                        <c:v>-49.5</c:v>
                      </c:pt>
                      <c:pt idx="98">
                        <c:v>-49.5</c:v>
                      </c:pt>
                      <c:pt idx="99">
                        <c:v>-49.6</c:v>
                      </c:pt>
                      <c:pt idx="100">
                        <c:v>-49.7</c:v>
                      </c:pt>
                      <c:pt idx="101">
                        <c:v>-49.7</c:v>
                      </c:pt>
                      <c:pt idx="102">
                        <c:v>-49.8</c:v>
                      </c:pt>
                      <c:pt idx="103">
                        <c:v>-49.9</c:v>
                      </c:pt>
                      <c:pt idx="104">
                        <c:v>-50</c:v>
                      </c:pt>
                      <c:pt idx="105">
                        <c:v>-50</c:v>
                      </c:pt>
                      <c:pt idx="106">
                        <c:v>-50</c:v>
                      </c:pt>
                      <c:pt idx="107">
                        <c:v>-50.1</c:v>
                      </c:pt>
                      <c:pt idx="108">
                        <c:v>-50.2</c:v>
                      </c:pt>
                      <c:pt idx="109">
                        <c:v>-50.2</c:v>
                      </c:pt>
                      <c:pt idx="110">
                        <c:v>-50.2</c:v>
                      </c:pt>
                      <c:pt idx="111">
                        <c:v>-50.2</c:v>
                      </c:pt>
                      <c:pt idx="112">
                        <c:v>-50.3</c:v>
                      </c:pt>
                      <c:pt idx="113">
                        <c:v>-50.4</c:v>
                      </c:pt>
                      <c:pt idx="114">
                        <c:v>-50.6</c:v>
                      </c:pt>
                      <c:pt idx="115">
                        <c:v>-50.4</c:v>
                      </c:pt>
                      <c:pt idx="116">
                        <c:v>-50.4</c:v>
                      </c:pt>
                      <c:pt idx="117">
                        <c:v>-50.4</c:v>
                      </c:pt>
                      <c:pt idx="118">
                        <c:v>-50.6</c:v>
                      </c:pt>
                      <c:pt idx="119">
                        <c:v>-50.6</c:v>
                      </c:pt>
                      <c:pt idx="120">
                        <c:v>-50.6</c:v>
                      </c:pt>
                      <c:pt idx="121">
                        <c:v>-50.6</c:v>
                      </c:pt>
                      <c:pt idx="122">
                        <c:v>-50.7</c:v>
                      </c:pt>
                      <c:pt idx="123">
                        <c:v>-50.7</c:v>
                      </c:pt>
                      <c:pt idx="124">
                        <c:v>-50.7</c:v>
                      </c:pt>
                      <c:pt idx="125">
                        <c:v>-50.7</c:v>
                      </c:pt>
                      <c:pt idx="126">
                        <c:v>-50.7</c:v>
                      </c:pt>
                      <c:pt idx="127">
                        <c:v>-50.8</c:v>
                      </c:pt>
                      <c:pt idx="128">
                        <c:v>-50.8</c:v>
                      </c:pt>
                      <c:pt idx="129">
                        <c:v>-50.8</c:v>
                      </c:pt>
                      <c:pt idx="130">
                        <c:v>-50.8</c:v>
                      </c:pt>
                      <c:pt idx="131">
                        <c:v>-50.9</c:v>
                      </c:pt>
                      <c:pt idx="132">
                        <c:v>-50.8</c:v>
                      </c:pt>
                      <c:pt idx="133">
                        <c:v>-50.8</c:v>
                      </c:pt>
                      <c:pt idx="134">
                        <c:v>-50.8</c:v>
                      </c:pt>
                      <c:pt idx="135">
                        <c:v>-50.8</c:v>
                      </c:pt>
                      <c:pt idx="136">
                        <c:v>-50.6</c:v>
                      </c:pt>
                      <c:pt idx="137">
                        <c:v>-50.2</c:v>
                      </c:pt>
                      <c:pt idx="138">
                        <c:v>-49.8</c:v>
                      </c:pt>
                      <c:pt idx="139">
                        <c:v>-49.3</c:v>
                      </c:pt>
                      <c:pt idx="140">
                        <c:v>-48.6</c:v>
                      </c:pt>
                      <c:pt idx="141">
                        <c:v>-47.8</c:v>
                      </c:pt>
                      <c:pt idx="142">
                        <c:v>-47</c:v>
                      </c:pt>
                      <c:pt idx="143">
                        <c:v>-46.2</c:v>
                      </c:pt>
                      <c:pt idx="144">
                        <c:v>-45.2</c:v>
                      </c:pt>
                      <c:pt idx="145">
                        <c:v>-44.4</c:v>
                      </c:pt>
                      <c:pt idx="146">
                        <c:v>-43.4</c:v>
                      </c:pt>
                      <c:pt idx="147">
                        <c:v>-42.3</c:v>
                      </c:pt>
                      <c:pt idx="148">
                        <c:v>-41.2</c:v>
                      </c:pt>
                      <c:pt idx="149">
                        <c:v>-40.200000000000003</c:v>
                      </c:pt>
                      <c:pt idx="150">
                        <c:v>-39</c:v>
                      </c:pt>
                      <c:pt idx="151">
                        <c:v>-37.799999999999997</c:v>
                      </c:pt>
                      <c:pt idx="152">
                        <c:v>-36.700000000000003</c:v>
                      </c:pt>
                      <c:pt idx="153">
                        <c:v>-35.6</c:v>
                      </c:pt>
                      <c:pt idx="154">
                        <c:v>-34.299999999999997</c:v>
                      </c:pt>
                      <c:pt idx="155">
                        <c:v>-33.1</c:v>
                      </c:pt>
                      <c:pt idx="156">
                        <c:v>-31.8</c:v>
                      </c:pt>
                      <c:pt idx="157">
                        <c:v>-30.6</c:v>
                      </c:pt>
                      <c:pt idx="158">
                        <c:v>-29.3</c:v>
                      </c:pt>
                      <c:pt idx="159">
                        <c:v>-28</c:v>
                      </c:pt>
                      <c:pt idx="160">
                        <c:v>-26.8</c:v>
                      </c:pt>
                      <c:pt idx="161">
                        <c:v>-25.6</c:v>
                      </c:pt>
                      <c:pt idx="162">
                        <c:v>-24.3</c:v>
                      </c:pt>
                      <c:pt idx="163">
                        <c:v>-23.1</c:v>
                      </c:pt>
                      <c:pt idx="164">
                        <c:v>-21.8</c:v>
                      </c:pt>
                      <c:pt idx="165">
                        <c:v>-20.6</c:v>
                      </c:pt>
                      <c:pt idx="166">
                        <c:v>-19.600000000000001</c:v>
                      </c:pt>
                      <c:pt idx="167">
                        <c:v>-18.8</c:v>
                      </c:pt>
                      <c:pt idx="168">
                        <c:v>-17.899999999999999</c:v>
                      </c:pt>
                      <c:pt idx="169">
                        <c:v>-17.399999999999999</c:v>
                      </c:pt>
                      <c:pt idx="170">
                        <c:v>-16.8</c:v>
                      </c:pt>
                      <c:pt idx="171">
                        <c:v>-16.3</c:v>
                      </c:pt>
                      <c:pt idx="172">
                        <c:v>-15.8</c:v>
                      </c:pt>
                      <c:pt idx="173">
                        <c:v>-15.5</c:v>
                      </c:pt>
                      <c:pt idx="174">
                        <c:v>-15.2</c:v>
                      </c:pt>
                      <c:pt idx="175">
                        <c:v>-14.8</c:v>
                      </c:pt>
                      <c:pt idx="176">
                        <c:v>-14.5</c:v>
                      </c:pt>
                      <c:pt idx="177">
                        <c:v>-14.3</c:v>
                      </c:pt>
                      <c:pt idx="178">
                        <c:v>-14.2</c:v>
                      </c:pt>
                      <c:pt idx="179">
                        <c:v>-14</c:v>
                      </c:pt>
                      <c:pt idx="180">
                        <c:v>-13.6</c:v>
                      </c:pt>
                      <c:pt idx="181">
                        <c:v>-13.4</c:v>
                      </c:pt>
                      <c:pt idx="182">
                        <c:v>-13.3</c:v>
                      </c:pt>
                      <c:pt idx="183">
                        <c:v>-13.1</c:v>
                      </c:pt>
                      <c:pt idx="184">
                        <c:v>-13.1</c:v>
                      </c:pt>
                      <c:pt idx="185">
                        <c:v>-12.8</c:v>
                      </c:pt>
                      <c:pt idx="186">
                        <c:v>-12.8</c:v>
                      </c:pt>
                      <c:pt idx="187">
                        <c:v>-12.6</c:v>
                      </c:pt>
                      <c:pt idx="188">
                        <c:v>-12.5</c:v>
                      </c:pt>
                      <c:pt idx="189">
                        <c:v>-12.6</c:v>
                      </c:pt>
                      <c:pt idx="190">
                        <c:v>-12.4</c:v>
                      </c:pt>
                      <c:pt idx="191">
                        <c:v>-12.2</c:v>
                      </c:pt>
                      <c:pt idx="192">
                        <c:v>-12.2</c:v>
                      </c:pt>
                      <c:pt idx="193">
                        <c:v>-12.3</c:v>
                      </c:pt>
                      <c:pt idx="194">
                        <c:v>-12.2</c:v>
                      </c:pt>
                      <c:pt idx="195">
                        <c:v>-12.1</c:v>
                      </c:pt>
                      <c:pt idx="196">
                        <c:v>-11.9</c:v>
                      </c:pt>
                      <c:pt idx="197">
                        <c:v>-12.1</c:v>
                      </c:pt>
                      <c:pt idx="198">
                        <c:v>-12</c:v>
                      </c:pt>
                      <c:pt idx="199">
                        <c:v>-11.9</c:v>
                      </c:pt>
                      <c:pt idx="200">
                        <c:v>-11.9</c:v>
                      </c:pt>
                      <c:pt idx="201">
                        <c:v>-11.9</c:v>
                      </c:pt>
                      <c:pt idx="202">
                        <c:v>-11.8</c:v>
                      </c:pt>
                      <c:pt idx="203">
                        <c:v>-11.8</c:v>
                      </c:pt>
                      <c:pt idx="204">
                        <c:v>-11.8</c:v>
                      </c:pt>
                      <c:pt idx="205">
                        <c:v>-11.6</c:v>
                      </c:pt>
                      <c:pt idx="206">
                        <c:v>-11.7</c:v>
                      </c:pt>
                      <c:pt idx="207">
                        <c:v>-11.6</c:v>
                      </c:pt>
                      <c:pt idx="208">
                        <c:v>-11.6</c:v>
                      </c:pt>
                      <c:pt idx="209">
                        <c:v>-11.5</c:v>
                      </c:pt>
                      <c:pt idx="210">
                        <c:v>-11.6</c:v>
                      </c:pt>
                      <c:pt idx="211">
                        <c:v>-11.5</c:v>
                      </c:pt>
                      <c:pt idx="212">
                        <c:v>-11.5</c:v>
                      </c:pt>
                      <c:pt idx="213">
                        <c:v>-11.5</c:v>
                      </c:pt>
                      <c:pt idx="214">
                        <c:v>-11.5</c:v>
                      </c:pt>
                      <c:pt idx="215">
                        <c:v>-11.5</c:v>
                      </c:pt>
                      <c:pt idx="216">
                        <c:v>-11.5</c:v>
                      </c:pt>
                      <c:pt idx="217">
                        <c:v>-11.5</c:v>
                      </c:pt>
                      <c:pt idx="218">
                        <c:v>-11.4</c:v>
                      </c:pt>
                      <c:pt idx="219">
                        <c:v>-11.4</c:v>
                      </c:pt>
                      <c:pt idx="220">
                        <c:v>-11.4</c:v>
                      </c:pt>
                      <c:pt idx="221">
                        <c:v>-11.4</c:v>
                      </c:pt>
                      <c:pt idx="222">
                        <c:v>-11.5</c:v>
                      </c:pt>
                      <c:pt idx="223">
                        <c:v>-11.4</c:v>
                      </c:pt>
                      <c:pt idx="224">
                        <c:v>-11.3</c:v>
                      </c:pt>
                      <c:pt idx="225">
                        <c:v>-11.4</c:v>
                      </c:pt>
                      <c:pt idx="226">
                        <c:v>-11.4</c:v>
                      </c:pt>
                      <c:pt idx="227">
                        <c:v>-11.7</c:v>
                      </c:pt>
                      <c:pt idx="228">
                        <c:v>-12.1</c:v>
                      </c:pt>
                      <c:pt idx="229">
                        <c:v>-12.5</c:v>
                      </c:pt>
                      <c:pt idx="230">
                        <c:v>-13.1</c:v>
                      </c:pt>
                      <c:pt idx="231">
                        <c:v>-13.7</c:v>
                      </c:pt>
                      <c:pt idx="232">
                        <c:v>-14.4</c:v>
                      </c:pt>
                      <c:pt idx="233">
                        <c:v>-15.2</c:v>
                      </c:pt>
                      <c:pt idx="234">
                        <c:v>-16</c:v>
                      </c:pt>
                      <c:pt idx="235">
                        <c:v>-16.899999999999999</c:v>
                      </c:pt>
                      <c:pt idx="236">
                        <c:v>-17.8</c:v>
                      </c:pt>
                      <c:pt idx="237">
                        <c:v>-18.8</c:v>
                      </c:pt>
                      <c:pt idx="238">
                        <c:v>-19.899999999999999</c:v>
                      </c:pt>
                      <c:pt idx="239">
                        <c:v>-20.9</c:v>
                      </c:pt>
                      <c:pt idx="240">
                        <c:v>-22</c:v>
                      </c:pt>
                      <c:pt idx="241">
                        <c:v>-23</c:v>
                      </c:pt>
                      <c:pt idx="242">
                        <c:v>-24.1</c:v>
                      </c:pt>
                      <c:pt idx="243">
                        <c:v>-25.1</c:v>
                      </c:pt>
                      <c:pt idx="244">
                        <c:v>-26.2</c:v>
                      </c:pt>
                      <c:pt idx="245">
                        <c:v>-27.4</c:v>
                      </c:pt>
                      <c:pt idx="246">
                        <c:v>-28.5</c:v>
                      </c:pt>
                      <c:pt idx="247">
                        <c:v>-29.8</c:v>
                      </c:pt>
                      <c:pt idx="248">
                        <c:v>-30.9</c:v>
                      </c:pt>
                      <c:pt idx="249">
                        <c:v>-32.1</c:v>
                      </c:pt>
                      <c:pt idx="250">
                        <c:v>-33.200000000000003</c:v>
                      </c:pt>
                      <c:pt idx="251">
                        <c:v>-34.299999999999997</c:v>
                      </c:pt>
                      <c:pt idx="252">
                        <c:v>-35.299999999999997</c:v>
                      </c:pt>
                      <c:pt idx="253">
                        <c:v>-36.4</c:v>
                      </c:pt>
                      <c:pt idx="254">
                        <c:v>-37.4</c:v>
                      </c:pt>
                      <c:pt idx="255">
                        <c:v>-38.4</c:v>
                      </c:pt>
                      <c:pt idx="256">
                        <c:v>-39.1</c:v>
                      </c:pt>
                      <c:pt idx="257">
                        <c:v>-40.1</c:v>
                      </c:pt>
                      <c:pt idx="258">
                        <c:v>-40.700000000000003</c:v>
                      </c:pt>
                      <c:pt idx="259">
                        <c:v>-41.6</c:v>
                      </c:pt>
                      <c:pt idx="260">
                        <c:v>-42.2</c:v>
                      </c:pt>
                      <c:pt idx="261">
                        <c:v>-43</c:v>
                      </c:pt>
                      <c:pt idx="262">
                        <c:v>-43.4</c:v>
                      </c:pt>
                      <c:pt idx="263">
                        <c:v>-44.2</c:v>
                      </c:pt>
                      <c:pt idx="264">
                        <c:v>-44.6</c:v>
                      </c:pt>
                      <c:pt idx="265">
                        <c:v>-45.1</c:v>
                      </c:pt>
                      <c:pt idx="266">
                        <c:v>-45.6</c:v>
                      </c:pt>
                      <c:pt idx="267">
                        <c:v>-46</c:v>
                      </c:pt>
                      <c:pt idx="268">
                        <c:v>-46.4</c:v>
                      </c:pt>
                      <c:pt idx="269">
                        <c:v>-46.7</c:v>
                      </c:pt>
                      <c:pt idx="270">
                        <c:v>-47.2</c:v>
                      </c:pt>
                      <c:pt idx="271">
                        <c:v>-47.4</c:v>
                      </c:pt>
                      <c:pt idx="272">
                        <c:v>-47.8</c:v>
                      </c:pt>
                      <c:pt idx="273">
                        <c:v>-47.9</c:v>
                      </c:pt>
                      <c:pt idx="274">
                        <c:v>-48.1</c:v>
                      </c:pt>
                      <c:pt idx="275">
                        <c:v>-48.3</c:v>
                      </c:pt>
                      <c:pt idx="276">
                        <c:v>-48.5</c:v>
                      </c:pt>
                      <c:pt idx="277">
                        <c:v>-48.7</c:v>
                      </c:pt>
                      <c:pt idx="278">
                        <c:v>-48.8</c:v>
                      </c:pt>
                      <c:pt idx="279">
                        <c:v>-49</c:v>
                      </c:pt>
                      <c:pt idx="280">
                        <c:v>-49.2</c:v>
                      </c:pt>
                      <c:pt idx="281">
                        <c:v>-49.2</c:v>
                      </c:pt>
                      <c:pt idx="282">
                        <c:v>-49.5</c:v>
                      </c:pt>
                      <c:pt idx="283">
                        <c:v>-49.6</c:v>
                      </c:pt>
                      <c:pt idx="284">
                        <c:v>-49.5</c:v>
                      </c:pt>
                      <c:pt idx="285">
                        <c:v>-49.7</c:v>
                      </c:pt>
                      <c:pt idx="286">
                        <c:v>-49.8</c:v>
                      </c:pt>
                      <c:pt idx="287">
                        <c:v>-49.9</c:v>
                      </c:pt>
                      <c:pt idx="288">
                        <c:v>-49.9</c:v>
                      </c:pt>
                      <c:pt idx="289">
                        <c:v>-50</c:v>
                      </c:pt>
                      <c:pt idx="290">
                        <c:v>-50</c:v>
                      </c:pt>
                      <c:pt idx="291">
                        <c:v>-50.1</c:v>
                      </c:pt>
                      <c:pt idx="292">
                        <c:v>-50.1</c:v>
                      </c:pt>
                      <c:pt idx="293">
                        <c:v>-50.2</c:v>
                      </c:pt>
                      <c:pt idx="294">
                        <c:v>-50.2</c:v>
                      </c:pt>
                      <c:pt idx="295">
                        <c:v>-50.2</c:v>
                      </c:pt>
                      <c:pt idx="296">
                        <c:v>-50.2</c:v>
                      </c:pt>
                      <c:pt idx="297">
                        <c:v>-50.4</c:v>
                      </c:pt>
                      <c:pt idx="298">
                        <c:v>-50.4</c:v>
                      </c:pt>
                      <c:pt idx="299">
                        <c:v>-50.6</c:v>
                      </c:pt>
                      <c:pt idx="300">
                        <c:v>-50.6</c:v>
                      </c:pt>
                      <c:pt idx="301">
                        <c:v>-50.6</c:v>
                      </c:pt>
                      <c:pt idx="302">
                        <c:v>-50.6</c:v>
                      </c:pt>
                      <c:pt idx="303">
                        <c:v>-50.6</c:v>
                      </c:pt>
                      <c:pt idx="304">
                        <c:v>-50.6</c:v>
                      </c:pt>
                      <c:pt idx="305">
                        <c:v>-50.6</c:v>
                      </c:pt>
                      <c:pt idx="306">
                        <c:v>-50.8</c:v>
                      </c:pt>
                      <c:pt idx="307">
                        <c:v>-50.7</c:v>
                      </c:pt>
                      <c:pt idx="308">
                        <c:v>-50.7</c:v>
                      </c:pt>
                      <c:pt idx="309">
                        <c:v>-50.8</c:v>
                      </c:pt>
                      <c:pt idx="310">
                        <c:v>-50.8</c:v>
                      </c:pt>
                      <c:pt idx="311">
                        <c:v>-50.7</c:v>
                      </c:pt>
                      <c:pt idx="312">
                        <c:v>-50.9</c:v>
                      </c:pt>
                      <c:pt idx="313">
                        <c:v>-50.8</c:v>
                      </c:pt>
                      <c:pt idx="314">
                        <c:v>-50.9</c:v>
                      </c:pt>
                      <c:pt idx="315">
                        <c:v>-50.8</c:v>
                      </c:pt>
                      <c:pt idx="316">
                        <c:v>-50.8</c:v>
                      </c:pt>
                      <c:pt idx="317">
                        <c:v>-50.8</c:v>
                      </c:pt>
                      <c:pt idx="318">
                        <c:v>-50.8</c:v>
                      </c:pt>
                      <c:pt idx="319">
                        <c:v>-50.9</c:v>
                      </c:pt>
                      <c:pt idx="320">
                        <c:v>-50.9</c:v>
                      </c:pt>
                      <c:pt idx="321">
                        <c:v>-50.9</c:v>
                      </c:pt>
                      <c:pt idx="322">
                        <c:v>-50.8</c:v>
                      </c:pt>
                      <c:pt idx="323">
                        <c:v>-50.7</c:v>
                      </c:pt>
                      <c:pt idx="324">
                        <c:v>-50.4</c:v>
                      </c:pt>
                      <c:pt idx="325">
                        <c:v>-50.3</c:v>
                      </c:pt>
                      <c:pt idx="326">
                        <c:v>-49.9</c:v>
                      </c:pt>
                      <c:pt idx="327">
                        <c:v>-49.7</c:v>
                      </c:pt>
                      <c:pt idx="328">
                        <c:v>-49.3</c:v>
                      </c:pt>
                      <c:pt idx="329">
                        <c:v>-48.8</c:v>
                      </c:pt>
                      <c:pt idx="330">
                        <c:v>-48.4</c:v>
                      </c:pt>
                      <c:pt idx="331">
                        <c:v>-48.1</c:v>
                      </c:pt>
                      <c:pt idx="332">
                        <c:v>-47.6</c:v>
                      </c:pt>
                      <c:pt idx="333">
                        <c:v>-47</c:v>
                      </c:pt>
                      <c:pt idx="334">
                        <c:v>-46.6</c:v>
                      </c:pt>
                      <c:pt idx="335">
                        <c:v>-46</c:v>
                      </c:pt>
                      <c:pt idx="336">
                        <c:v>-45.4</c:v>
                      </c:pt>
                      <c:pt idx="337">
                        <c:v>-45.1</c:v>
                      </c:pt>
                      <c:pt idx="338">
                        <c:v>-44.6</c:v>
                      </c:pt>
                      <c:pt idx="339">
                        <c:v>-44.4</c:v>
                      </c:pt>
                      <c:pt idx="340">
                        <c:v>-43.9</c:v>
                      </c:pt>
                      <c:pt idx="341">
                        <c:v>-43.6</c:v>
                      </c:pt>
                      <c:pt idx="342">
                        <c:v>-43.5</c:v>
                      </c:pt>
                      <c:pt idx="343">
                        <c:v>-43.2</c:v>
                      </c:pt>
                      <c:pt idx="344">
                        <c:v>-43.1</c:v>
                      </c:pt>
                      <c:pt idx="345">
                        <c:v>-42.9</c:v>
                      </c:pt>
                      <c:pt idx="346">
                        <c:v>-42.8</c:v>
                      </c:pt>
                      <c:pt idx="347">
                        <c:v>-42.6</c:v>
                      </c:pt>
                      <c:pt idx="348">
                        <c:v>-42.6</c:v>
                      </c:pt>
                      <c:pt idx="349">
                        <c:v>-42.2</c:v>
                      </c:pt>
                      <c:pt idx="350">
                        <c:v>-42.3</c:v>
                      </c:pt>
                      <c:pt idx="351">
                        <c:v>-42</c:v>
                      </c:pt>
                      <c:pt idx="352">
                        <c:v>-42.3</c:v>
                      </c:pt>
                      <c:pt idx="353">
                        <c:v>-42.4</c:v>
                      </c:pt>
                      <c:pt idx="354">
                        <c:v>-42.7</c:v>
                      </c:pt>
                      <c:pt idx="355">
                        <c:v>-43</c:v>
                      </c:pt>
                      <c:pt idx="356">
                        <c:v>-43.1</c:v>
                      </c:pt>
                      <c:pt idx="357">
                        <c:v>-43</c:v>
                      </c:pt>
                      <c:pt idx="358">
                        <c:v>-43.2</c:v>
                      </c:pt>
                      <c:pt idx="359">
                        <c:v>-43.2</c:v>
                      </c:pt>
                      <c:pt idx="360">
                        <c:v>-43.4</c:v>
                      </c:pt>
                      <c:pt idx="361">
                        <c:v>-43.3</c:v>
                      </c:pt>
                      <c:pt idx="362">
                        <c:v>-43.4</c:v>
                      </c:pt>
                      <c:pt idx="363">
                        <c:v>-43.4</c:v>
                      </c:pt>
                      <c:pt idx="364">
                        <c:v>-43.4</c:v>
                      </c:pt>
                      <c:pt idx="365">
                        <c:v>-43.3</c:v>
                      </c:pt>
                      <c:pt idx="366">
                        <c:v>-43.4</c:v>
                      </c:pt>
                      <c:pt idx="367">
                        <c:v>-43.3</c:v>
                      </c:pt>
                      <c:pt idx="368">
                        <c:v>-43.4</c:v>
                      </c:pt>
                      <c:pt idx="369">
                        <c:v>-43.3</c:v>
                      </c:pt>
                      <c:pt idx="370">
                        <c:v>-43.3</c:v>
                      </c:pt>
                      <c:pt idx="371">
                        <c:v>-43.2</c:v>
                      </c:pt>
                      <c:pt idx="372">
                        <c:v>-43.3</c:v>
                      </c:pt>
                      <c:pt idx="373">
                        <c:v>-43.2</c:v>
                      </c:pt>
                      <c:pt idx="374">
                        <c:v>-43.2</c:v>
                      </c:pt>
                      <c:pt idx="375">
                        <c:v>-43.2</c:v>
                      </c:pt>
                      <c:pt idx="376">
                        <c:v>-43.3</c:v>
                      </c:pt>
                      <c:pt idx="377">
                        <c:v>-43.2</c:v>
                      </c:pt>
                      <c:pt idx="378">
                        <c:v>-43.3</c:v>
                      </c:pt>
                      <c:pt idx="379">
                        <c:v>-43.1</c:v>
                      </c:pt>
                      <c:pt idx="380">
                        <c:v>-43.1</c:v>
                      </c:pt>
                      <c:pt idx="381">
                        <c:v>-43.2</c:v>
                      </c:pt>
                      <c:pt idx="382">
                        <c:v>-43.4</c:v>
                      </c:pt>
                      <c:pt idx="383">
                        <c:v>-43.5</c:v>
                      </c:pt>
                      <c:pt idx="384">
                        <c:v>-43.4</c:v>
                      </c:pt>
                      <c:pt idx="385">
                        <c:v>-43.4</c:v>
                      </c:pt>
                      <c:pt idx="386">
                        <c:v>-43.6</c:v>
                      </c:pt>
                      <c:pt idx="387">
                        <c:v>-43.6</c:v>
                      </c:pt>
                      <c:pt idx="388">
                        <c:v>-43.5</c:v>
                      </c:pt>
                      <c:pt idx="389">
                        <c:v>-43.8</c:v>
                      </c:pt>
                      <c:pt idx="390">
                        <c:v>-43.6</c:v>
                      </c:pt>
                      <c:pt idx="391">
                        <c:v>-43.6</c:v>
                      </c:pt>
                      <c:pt idx="392">
                        <c:v>-43.4</c:v>
                      </c:pt>
                      <c:pt idx="393">
                        <c:v>-43.3</c:v>
                      </c:pt>
                      <c:pt idx="394">
                        <c:v>-43.1</c:v>
                      </c:pt>
                      <c:pt idx="395">
                        <c:v>-43.3</c:v>
                      </c:pt>
                      <c:pt idx="396">
                        <c:v>-42.9</c:v>
                      </c:pt>
                      <c:pt idx="397">
                        <c:v>-42.9</c:v>
                      </c:pt>
                      <c:pt idx="398">
                        <c:v>-42.7</c:v>
                      </c:pt>
                      <c:pt idx="399">
                        <c:v>-42.7</c:v>
                      </c:pt>
                      <c:pt idx="400">
                        <c:v>-42.3</c:v>
                      </c:pt>
                      <c:pt idx="401">
                        <c:v>-42.3</c:v>
                      </c:pt>
                      <c:pt idx="402">
                        <c:v>-42.1</c:v>
                      </c:pt>
                      <c:pt idx="403">
                        <c:v>-42.1</c:v>
                      </c:pt>
                      <c:pt idx="404">
                        <c:v>-42</c:v>
                      </c:pt>
                      <c:pt idx="405">
                        <c:v>-41.7</c:v>
                      </c:pt>
                      <c:pt idx="406">
                        <c:v>-41.8</c:v>
                      </c:pt>
                      <c:pt idx="407">
                        <c:v>-41.6</c:v>
                      </c:pt>
                      <c:pt idx="408">
                        <c:v>-41.4</c:v>
                      </c:pt>
                      <c:pt idx="409">
                        <c:v>-41.5</c:v>
                      </c:pt>
                      <c:pt idx="410">
                        <c:v>-41.3</c:v>
                      </c:pt>
                      <c:pt idx="411">
                        <c:v>-41.2</c:v>
                      </c:pt>
                      <c:pt idx="412">
                        <c:v>-41</c:v>
                      </c:pt>
                      <c:pt idx="413">
                        <c:v>-41</c:v>
                      </c:pt>
                      <c:pt idx="414">
                        <c:v>-40.700000000000003</c:v>
                      </c:pt>
                      <c:pt idx="415">
                        <c:v>-40.700000000000003</c:v>
                      </c:pt>
                      <c:pt idx="416">
                        <c:v>-40.6</c:v>
                      </c:pt>
                      <c:pt idx="417">
                        <c:v>-40.5</c:v>
                      </c:pt>
                      <c:pt idx="418">
                        <c:v>-40.4</c:v>
                      </c:pt>
                      <c:pt idx="419">
                        <c:v>-40.200000000000003</c:v>
                      </c:pt>
                      <c:pt idx="420">
                        <c:v>-40.1</c:v>
                      </c:pt>
                      <c:pt idx="421">
                        <c:v>-40</c:v>
                      </c:pt>
                      <c:pt idx="422">
                        <c:v>-39.799999999999997</c:v>
                      </c:pt>
                      <c:pt idx="423">
                        <c:v>-39.700000000000003</c:v>
                      </c:pt>
                      <c:pt idx="424">
                        <c:v>-39.5</c:v>
                      </c:pt>
                      <c:pt idx="425">
                        <c:v>-39.4</c:v>
                      </c:pt>
                      <c:pt idx="426">
                        <c:v>-39.1</c:v>
                      </c:pt>
                      <c:pt idx="427">
                        <c:v>-39</c:v>
                      </c:pt>
                      <c:pt idx="428">
                        <c:v>-38.9</c:v>
                      </c:pt>
                      <c:pt idx="429">
                        <c:v>-38.799999999999997</c:v>
                      </c:pt>
                      <c:pt idx="430">
                        <c:v>-38.700000000000003</c:v>
                      </c:pt>
                      <c:pt idx="431">
                        <c:v>-38.5</c:v>
                      </c:pt>
                      <c:pt idx="432">
                        <c:v>-38.5</c:v>
                      </c:pt>
                      <c:pt idx="433">
                        <c:v>-38.200000000000003</c:v>
                      </c:pt>
                      <c:pt idx="434">
                        <c:v>-38.200000000000003</c:v>
                      </c:pt>
                      <c:pt idx="435">
                        <c:v>-38.1</c:v>
                      </c:pt>
                      <c:pt idx="436">
                        <c:v>-37.9</c:v>
                      </c:pt>
                      <c:pt idx="437">
                        <c:v>-37.799999999999997</c:v>
                      </c:pt>
                      <c:pt idx="438">
                        <c:v>-37.799999999999997</c:v>
                      </c:pt>
                      <c:pt idx="439">
                        <c:v>-37.799999999999997</c:v>
                      </c:pt>
                      <c:pt idx="440">
                        <c:v>-37.4</c:v>
                      </c:pt>
                      <c:pt idx="441">
                        <c:v>-37.5</c:v>
                      </c:pt>
                      <c:pt idx="442">
                        <c:v>-37.1</c:v>
                      </c:pt>
                      <c:pt idx="443">
                        <c:v>-37.200000000000003</c:v>
                      </c:pt>
                      <c:pt idx="444">
                        <c:v>-37</c:v>
                      </c:pt>
                      <c:pt idx="445">
                        <c:v>-37</c:v>
                      </c:pt>
                      <c:pt idx="446">
                        <c:v>-36.799999999999997</c:v>
                      </c:pt>
                      <c:pt idx="447">
                        <c:v>-36.799999999999997</c:v>
                      </c:pt>
                      <c:pt idx="448">
                        <c:v>-36.5</c:v>
                      </c:pt>
                      <c:pt idx="449">
                        <c:v>-36.6</c:v>
                      </c:pt>
                      <c:pt idx="450">
                        <c:v>-36.4</c:v>
                      </c:pt>
                      <c:pt idx="451">
                        <c:v>-36.4</c:v>
                      </c:pt>
                      <c:pt idx="452">
                        <c:v>-36.200000000000003</c:v>
                      </c:pt>
                      <c:pt idx="453">
                        <c:v>-35.9</c:v>
                      </c:pt>
                      <c:pt idx="454">
                        <c:v>-35.9</c:v>
                      </c:pt>
                      <c:pt idx="455">
                        <c:v>-35.799999999999997</c:v>
                      </c:pt>
                      <c:pt idx="456">
                        <c:v>-35.700000000000003</c:v>
                      </c:pt>
                      <c:pt idx="457">
                        <c:v>-35.799999999999997</c:v>
                      </c:pt>
                      <c:pt idx="458">
                        <c:v>-35.6</c:v>
                      </c:pt>
                      <c:pt idx="459">
                        <c:v>-35.6</c:v>
                      </c:pt>
                      <c:pt idx="460">
                        <c:v>-35.5</c:v>
                      </c:pt>
                      <c:pt idx="461">
                        <c:v>-35.4</c:v>
                      </c:pt>
                      <c:pt idx="462">
                        <c:v>-35.1</c:v>
                      </c:pt>
                      <c:pt idx="463">
                        <c:v>-35.1</c:v>
                      </c:pt>
                      <c:pt idx="464">
                        <c:v>-35</c:v>
                      </c:pt>
                      <c:pt idx="465">
                        <c:v>-34.9</c:v>
                      </c:pt>
                      <c:pt idx="466">
                        <c:v>-34.9</c:v>
                      </c:pt>
                      <c:pt idx="467">
                        <c:v>-34.9</c:v>
                      </c:pt>
                      <c:pt idx="468">
                        <c:v>-34.700000000000003</c:v>
                      </c:pt>
                      <c:pt idx="469">
                        <c:v>-34.700000000000003</c:v>
                      </c:pt>
                      <c:pt idx="470">
                        <c:v>-34.6</c:v>
                      </c:pt>
                      <c:pt idx="471">
                        <c:v>-34.299999999999997</c:v>
                      </c:pt>
                      <c:pt idx="472">
                        <c:v>-34.200000000000003</c:v>
                      </c:pt>
                      <c:pt idx="473">
                        <c:v>-34.1</c:v>
                      </c:pt>
                      <c:pt idx="474">
                        <c:v>-34</c:v>
                      </c:pt>
                      <c:pt idx="475">
                        <c:v>-33.799999999999997</c:v>
                      </c:pt>
                      <c:pt idx="476">
                        <c:v>-33.9</c:v>
                      </c:pt>
                      <c:pt idx="477">
                        <c:v>-33.6</c:v>
                      </c:pt>
                      <c:pt idx="478">
                        <c:v>-33.6</c:v>
                      </c:pt>
                      <c:pt idx="479">
                        <c:v>-33.4</c:v>
                      </c:pt>
                      <c:pt idx="480">
                        <c:v>-33.5</c:v>
                      </c:pt>
                      <c:pt idx="481">
                        <c:v>-33.1</c:v>
                      </c:pt>
                      <c:pt idx="482">
                        <c:v>-33.299999999999997</c:v>
                      </c:pt>
                      <c:pt idx="483">
                        <c:v>-33</c:v>
                      </c:pt>
                      <c:pt idx="484">
                        <c:v>-33.1</c:v>
                      </c:pt>
                      <c:pt idx="485">
                        <c:v>-32.799999999999997</c:v>
                      </c:pt>
                      <c:pt idx="486">
                        <c:v>-32.700000000000003</c:v>
                      </c:pt>
                      <c:pt idx="487">
                        <c:v>-32.799999999999997</c:v>
                      </c:pt>
                      <c:pt idx="488">
                        <c:v>-32.5</c:v>
                      </c:pt>
                      <c:pt idx="489">
                        <c:v>-32.700000000000003</c:v>
                      </c:pt>
                      <c:pt idx="490">
                        <c:v>-32.5</c:v>
                      </c:pt>
                      <c:pt idx="491">
                        <c:v>-32.299999999999997</c:v>
                      </c:pt>
                      <c:pt idx="492">
                        <c:v>-32.299999999999997</c:v>
                      </c:pt>
                      <c:pt idx="493">
                        <c:v>-32.200000000000003</c:v>
                      </c:pt>
                      <c:pt idx="494">
                        <c:v>-32.299999999999997</c:v>
                      </c:pt>
                      <c:pt idx="495">
                        <c:v>-32.1</c:v>
                      </c:pt>
                      <c:pt idx="496">
                        <c:v>-32.4</c:v>
                      </c:pt>
                      <c:pt idx="497">
                        <c:v>-32.1</c:v>
                      </c:pt>
                      <c:pt idx="498">
                        <c:v>-32.1</c:v>
                      </c:pt>
                      <c:pt idx="499">
                        <c:v>-32</c:v>
                      </c:pt>
                      <c:pt idx="500">
                        <c:v>-31.8</c:v>
                      </c:pt>
                      <c:pt idx="501">
                        <c:v>-32.6</c:v>
                      </c:pt>
                      <c:pt idx="502">
                        <c:v>-32.200000000000003</c:v>
                      </c:pt>
                      <c:pt idx="503">
                        <c:v>-32.5</c:v>
                      </c:pt>
                      <c:pt idx="504">
                        <c:v>-32.5</c:v>
                      </c:pt>
                      <c:pt idx="505">
                        <c:v>-32.5</c:v>
                      </c:pt>
                      <c:pt idx="506">
                        <c:v>-32.200000000000003</c:v>
                      </c:pt>
                      <c:pt idx="507">
                        <c:v>-31.8</c:v>
                      </c:pt>
                      <c:pt idx="508">
                        <c:v>-32.1</c:v>
                      </c:pt>
                      <c:pt idx="509">
                        <c:v>-31.8</c:v>
                      </c:pt>
                      <c:pt idx="510">
                        <c:v>-31.8</c:v>
                      </c:pt>
                      <c:pt idx="511">
                        <c:v>-31.5</c:v>
                      </c:pt>
                      <c:pt idx="512">
                        <c:v>-31.6</c:v>
                      </c:pt>
                      <c:pt idx="513">
                        <c:v>-31.4</c:v>
                      </c:pt>
                      <c:pt idx="514">
                        <c:v>-31.4</c:v>
                      </c:pt>
                      <c:pt idx="515">
                        <c:v>-31.1</c:v>
                      </c:pt>
                      <c:pt idx="516">
                        <c:v>-31.4</c:v>
                      </c:pt>
                      <c:pt idx="517">
                        <c:v>-32</c:v>
                      </c:pt>
                      <c:pt idx="518">
                        <c:v>-32.5</c:v>
                      </c:pt>
                      <c:pt idx="519">
                        <c:v>-32.799999999999997</c:v>
                      </c:pt>
                      <c:pt idx="520">
                        <c:v>-33.700000000000003</c:v>
                      </c:pt>
                      <c:pt idx="521">
                        <c:v>-32.799999999999997</c:v>
                      </c:pt>
                      <c:pt idx="522">
                        <c:v>-32.200000000000003</c:v>
                      </c:pt>
                      <c:pt idx="523">
                        <c:v>-32.1</c:v>
                      </c:pt>
                      <c:pt idx="524">
                        <c:v>-31.7</c:v>
                      </c:pt>
                      <c:pt idx="525">
                        <c:v>-31.6</c:v>
                      </c:pt>
                      <c:pt idx="526">
                        <c:v>-31.1</c:v>
                      </c:pt>
                      <c:pt idx="527">
                        <c:v>-31.2</c:v>
                      </c:pt>
                      <c:pt idx="528">
                        <c:v>-31.4</c:v>
                      </c:pt>
                      <c:pt idx="529">
                        <c:v>-31.5</c:v>
                      </c:pt>
                      <c:pt idx="530">
                        <c:v>-31.5</c:v>
                      </c:pt>
                      <c:pt idx="531">
                        <c:v>-31</c:v>
                      </c:pt>
                      <c:pt idx="532">
                        <c:v>-30.9</c:v>
                      </c:pt>
                      <c:pt idx="533">
                        <c:v>-30.8</c:v>
                      </c:pt>
                      <c:pt idx="534">
                        <c:v>-30.6</c:v>
                      </c:pt>
                      <c:pt idx="535">
                        <c:v>-30.6</c:v>
                      </c:pt>
                      <c:pt idx="536">
                        <c:v>-30.5</c:v>
                      </c:pt>
                      <c:pt idx="537">
                        <c:v>-30.5</c:v>
                      </c:pt>
                      <c:pt idx="538">
                        <c:v>-30.4</c:v>
                      </c:pt>
                      <c:pt idx="539">
                        <c:v>-30.5</c:v>
                      </c:pt>
                      <c:pt idx="540">
                        <c:v>-30.5</c:v>
                      </c:pt>
                      <c:pt idx="541">
                        <c:v>-30.4</c:v>
                      </c:pt>
                      <c:pt idx="542">
                        <c:v>-30.5</c:v>
                      </c:pt>
                      <c:pt idx="543">
                        <c:v>-30.1</c:v>
                      </c:pt>
                      <c:pt idx="544">
                        <c:v>-30.4</c:v>
                      </c:pt>
                      <c:pt idx="545">
                        <c:v>-30.3</c:v>
                      </c:pt>
                      <c:pt idx="546">
                        <c:v>-30.4</c:v>
                      </c:pt>
                      <c:pt idx="547">
                        <c:v>-30.6</c:v>
                      </c:pt>
                      <c:pt idx="548">
                        <c:v>-30.6</c:v>
                      </c:pt>
                      <c:pt idx="549">
                        <c:v>-30.6</c:v>
                      </c:pt>
                      <c:pt idx="550">
                        <c:v>-30.6</c:v>
                      </c:pt>
                      <c:pt idx="551">
                        <c:v>-30.5</c:v>
                      </c:pt>
                      <c:pt idx="552">
                        <c:v>-30.8</c:v>
                      </c:pt>
                      <c:pt idx="553">
                        <c:v>-30.6</c:v>
                      </c:pt>
                      <c:pt idx="554">
                        <c:v>-30.6</c:v>
                      </c:pt>
                      <c:pt idx="555">
                        <c:v>-30.6</c:v>
                      </c:pt>
                      <c:pt idx="556">
                        <c:v>-30.4</c:v>
                      </c:pt>
                      <c:pt idx="557">
                        <c:v>-30.7</c:v>
                      </c:pt>
                      <c:pt idx="558">
                        <c:v>-30.5</c:v>
                      </c:pt>
                      <c:pt idx="559">
                        <c:v>-30.5</c:v>
                      </c:pt>
                      <c:pt idx="560">
                        <c:v>-30.5</c:v>
                      </c:pt>
                      <c:pt idx="561">
                        <c:v>-30.5</c:v>
                      </c:pt>
                      <c:pt idx="562">
                        <c:v>-30.6</c:v>
                      </c:pt>
                      <c:pt idx="563">
                        <c:v>-30.5</c:v>
                      </c:pt>
                      <c:pt idx="564">
                        <c:v>-30.2</c:v>
                      </c:pt>
                      <c:pt idx="565">
                        <c:v>-30.7</c:v>
                      </c:pt>
                      <c:pt idx="566">
                        <c:v>-30.4</c:v>
                      </c:pt>
                      <c:pt idx="567">
                        <c:v>-30.6</c:v>
                      </c:pt>
                      <c:pt idx="568">
                        <c:v>-30.5</c:v>
                      </c:pt>
                      <c:pt idx="569">
                        <c:v>-30.5</c:v>
                      </c:pt>
                      <c:pt idx="570">
                        <c:v>-30.8</c:v>
                      </c:pt>
                      <c:pt idx="571">
                        <c:v>-30.5</c:v>
                      </c:pt>
                      <c:pt idx="572">
                        <c:v>-30.5</c:v>
                      </c:pt>
                      <c:pt idx="573">
                        <c:v>-30.7</c:v>
                      </c:pt>
                      <c:pt idx="574">
                        <c:v>-30.5</c:v>
                      </c:pt>
                      <c:pt idx="575">
                        <c:v>-30.7</c:v>
                      </c:pt>
                      <c:pt idx="576">
                        <c:v>-30.5</c:v>
                      </c:pt>
                      <c:pt idx="577">
                        <c:v>-30.4</c:v>
                      </c:pt>
                      <c:pt idx="578">
                        <c:v>-30.7</c:v>
                      </c:pt>
                      <c:pt idx="579">
                        <c:v>-30.4</c:v>
                      </c:pt>
                      <c:pt idx="580">
                        <c:v>-30.6</c:v>
                      </c:pt>
                      <c:pt idx="581">
                        <c:v>-30.6</c:v>
                      </c:pt>
                      <c:pt idx="582">
                        <c:v>-30.5</c:v>
                      </c:pt>
                      <c:pt idx="583">
                        <c:v>-30.8</c:v>
                      </c:pt>
                      <c:pt idx="584">
                        <c:v>-30.5</c:v>
                      </c:pt>
                      <c:pt idx="585">
                        <c:v>-30.6</c:v>
                      </c:pt>
                      <c:pt idx="586">
                        <c:v>-30.5</c:v>
                      </c:pt>
                      <c:pt idx="587">
                        <c:v>-30.5</c:v>
                      </c:pt>
                      <c:pt idx="588">
                        <c:v>-30.6</c:v>
                      </c:pt>
                      <c:pt idx="589">
                        <c:v>-30.4</c:v>
                      </c:pt>
                      <c:pt idx="590">
                        <c:v>-30.4</c:v>
                      </c:pt>
                      <c:pt idx="591">
                        <c:v>-30.4</c:v>
                      </c:pt>
                      <c:pt idx="592">
                        <c:v>-30.3</c:v>
                      </c:pt>
                      <c:pt idx="593">
                        <c:v>-30.4</c:v>
                      </c:pt>
                      <c:pt idx="594">
                        <c:v>-30.3</c:v>
                      </c:pt>
                      <c:pt idx="595">
                        <c:v>-30.4</c:v>
                      </c:pt>
                      <c:pt idx="596">
                        <c:v>-30.3</c:v>
                      </c:pt>
                      <c:pt idx="597">
                        <c:v>-29.9</c:v>
                      </c:pt>
                      <c:pt idx="598">
                        <c:v>-30</c:v>
                      </c:pt>
                      <c:pt idx="599">
                        <c:v>-29.1</c:v>
                      </c:pt>
                      <c:pt idx="600">
                        <c:v>-28</c:v>
                      </c:pt>
                      <c:pt idx="601">
                        <c:v>-27.8</c:v>
                      </c:pt>
                      <c:pt idx="602">
                        <c:v>-27.4</c:v>
                      </c:pt>
                      <c:pt idx="603">
                        <c:v>-27.7</c:v>
                      </c:pt>
                      <c:pt idx="604">
                        <c:v>-27.4</c:v>
                      </c:pt>
                      <c:pt idx="605">
                        <c:v>-27.4</c:v>
                      </c:pt>
                      <c:pt idx="606">
                        <c:v>-27.9</c:v>
                      </c:pt>
                      <c:pt idx="607">
                        <c:v>-27.7</c:v>
                      </c:pt>
                      <c:pt idx="608">
                        <c:v>-27.4</c:v>
                      </c:pt>
                      <c:pt idx="609">
                        <c:v>-27</c:v>
                      </c:pt>
                      <c:pt idx="610">
                        <c:v>-26.7</c:v>
                      </c:pt>
                      <c:pt idx="611">
                        <c:v>-26.8</c:v>
                      </c:pt>
                      <c:pt idx="612">
                        <c:v>-26.2</c:v>
                      </c:pt>
                      <c:pt idx="613">
                        <c:v>-26.7</c:v>
                      </c:pt>
                      <c:pt idx="614">
                        <c:v>-26.4</c:v>
                      </c:pt>
                      <c:pt idx="615">
                        <c:v>-26.1</c:v>
                      </c:pt>
                      <c:pt idx="616">
                        <c:v>-26.4</c:v>
                      </c:pt>
                      <c:pt idx="617">
                        <c:v>-26.3</c:v>
                      </c:pt>
                      <c:pt idx="618">
                        <c:v>-26.2</c:v>
                      </c:pt>
                      <c:pt idx="619">
                        <c:v>-26.3</c:v>
                      </c:pt>
                      <c:pt idx="620">
                        <c:v>-26.1</c:v>
                      </c:pt>
                      <c:pt idx="621">
                        <c:v>-26.2</c:v>
                      </c:pt>
                      <c:pt idx="622">
                        <c:v>-26.2</c:v>
                      </c:pt>
                      <c:pt idx="623">
                        <c:v>-25.9</c:v>
                      </c:pt>
                      <c:pt idx="624">
                        <c:v>-26.3</c:v>
                      </c:pt>
                      <c:pt idx="625">
                        <c:v>-26.1</c:v>
                      </c:pt>
                      <c:pt idx="626">
                        <c:v>-26.3</c:v>
                      </c:pt>
                      <c:pt idx="627">
                        <c:v>-27.1</c:v>
                      </c:pt>
                      <c:pt idx="628">
                        <c:v>-27.7</c:v>
                      </c:pt>
                      <c:pt idx="629">
                        <c:v>-27.3</c:v>
                      </c:pt>
                      <c:pt idx="630">
                        <c:v>-26.8</c:v>
                      </c:pt>
                      <c:pt idx="631">
                        <c:v>-27.1</c:v>
                      </c:pt>
                      <c:pt idx="632">
                        <c:v>-27.3</c:v>
                      </c:pt>
                      <c:pt idx="633">
                        <c:v>-26.8</c:v>
                      </c:pt>
                      <c:pt idx="634">
                        <c:v>-26.4</c:v>
                      </c:pt>
                      <c:pt idx="635">
                        <c:v>-26.1</c:v>
                      </c:pt>
                      <c:pt idx="636">
                        <c:v>-26.2</c:v>
                      </c:pt>
                      <c:pt idx="637">
                        <c:v>-25.8</c:v>
                      </c:pt>
                      <c:pt idx="638">
                        <c:v>-26</c:v>
                      </c:pt>
                      <c:pt idx="639">
                        <c:v>-25.9</c:v>
                      </c:pt>
                      <c:pt idx="640">
                        <c:v>-25.7</c:v>
                      </c:pt>
                      <c:pt idx="641">
                        <c:v>-26</c:v>
                      </c:pt>
                      <c:pt idx="642">
                        <c:v>-25.7</c:v>
                      </c:pt>
                      <c:pt idx="643">
                        <c:v>-25.7</c:v>
                      </c:pt>
                      <c:pt idx="644">
                        <c:v>-25.6</c:v>
                      </c:pt>
                      <c:pt idx="645">
                        <c:v>-25.6</c:v>
                      </c:pt>
                      <c:pt idx="646">
                        <c:v>-25.7</c:v>
                      </c:pt>
                      <c:pt idx="647">
                        <c:v>-25.4</c:v>
                      </c:pt>
                      <c:pt idx="648">
                        <c:v>-25.3</c:v>
                      </c:pt>
                      <c:pt idx="649">
                        <c:v>-25.5</c:v>
                      </c:pt>
                      <c:pt idx="650">
                        <c:v>-25.3</c:v>
                      </c:pt>
                      <c:pt idx="651">
                        <c:v>-25.5</c:v>
                      </c:pt>
                      <c:pt idx="652">
                        <c:v>-25.2</c:v>
                      </c:pt>
                      <c:pt idx="653">
                        <c:v>-25.3</c:v>
                      </c:pt>
                      <c:pt idx="654">
                        <c:v>-25.3</c:v>
                      </c:pt>
                      <c:pt idx="655">
                        <c:v>-25.3</c:v>
                      </c:pt>
                      <c:pt idx="656">
                        <c:v>-25.3</c:v>
                      </c:pt>
                      <c:pt idx="657">
                        <c:v>-25.2</c:v>
                      </c:pt>
                      <c:pt idx="658">
                        <c:v>-25.1</c:v>
                      </c:pt>
                      <c:pt idx="659">
                        <c:v>-25.1</c:v>
                      </c:pt>
                      <c:pt idx="660">
                        <c:v>-25.1</c:v>
                      </c:pt>
                      <c:pt idx="661">
                        <c:v>-25</c:v>
                      </c:pt>
                      <c:pt idx="662">
                        <c:v>-25.1</c:v>
                      </c:pt>
                      <c:pt idx="663">
                        <c:v>-25.2</c:v>
                      </c:pt>
                      <c:pt idx="664">
                        <c:v>-24.9</c:v>
                      </c:pt>
                      <c:pt idx="665">
                        <c:v>-24.9</c:v>
                      </c:pt>
                      <c:pt idx="666">
                        <c:v>-24.8</c:v>
                      </c:pt>
                      <c:pt idx="667">
                        <c:v>-24.9</c:v>
                      </c:pt>
                      <c:pt idx="668">
                        <c:v>-25</c:v>
                      </c:pt>
                      <c:pt idx="669">
                        <c:v>-24.6</c:v>
                      </c:pt>
                      <c:pt idx="670">
                        <c:v>-24.9</c:v>
                      </c:pt>
                      <c:pt idx="671">
                        <c:v>-24.7</c:v>
                      </c:pt>
                      <c:pt idx="672">
                        <c:v>-24.8</c:v>
                      </c:pt>
                      <c:pt idx="673">
                        <c:v>-24.8</c:v>
                      </c:pt>
                      <c:pt idx="674">
                        <c:v>-24.9</c:v>
                      </c:pt>
                      <c:pt idx="675">
                        <c:v>-24.7</c:v>
                      </c:pt>
                      <c:pt idx="676">
                        <c:v>-24.7</c:v>
                      </c:pt>
                      <c:pt idx="677">
                        <c:v>-24.8</c:v>
                      </c:pt>
                      <c:pt idx="678">
                        <c:v>-24.7</c:v>
                      </c:pt>
                      <c:pt idx="679">
                        <c:v>-24.6</c:v>
                      </c:pt>
                      <c:pt idx="680">
                        <c:v>-24.7</c:v>
                      </c:pt>
                      <c:pt idx="681">
                        <c:v>-24.6</c:v>
                      </c:pt>
                      <c:pt idx="682">
                        <c:v>-24.4</c:v>
                      </c:pt>
                      <c:pt idx="683">
                        <c:v>-24.6</c:v>
                      </c:pt>
                      <c:pt idx="684">
                        <c:v>-24.5</c:v>
                      </c:pt>
                      <c:pt idx="685">
                        <c:v>-24.6</c:v>
                      </c:pt>
                      <c:pt idx="686">
                        <c:v>-24.4</c:v>
                      </c:pt>
                      <c:pt idx="687">
                        <c:v>-24.6</c:v>
                      </c:pt>
                      <c:pt idx="688">
                        <c:v>-24.5</c:v>
                      </c:pt>
                      <c:pt idx="689">
                        <c:v>-24.3</c:v>
                      </c:pt>
                      <c:pt idx="690">
                        <c:v>-24.6</c:v>
                      </c:pt>
                      <c:pt idx="691">
                        <c:v>-24.2</c:v>
                      </c:pt>
                      <c:pt idx="692">
                        <c:v>-24.4</c:v>
                      </c:pt>
                      <c:pt idx="693">
                        <c:v>-24.5</c:v>
                      </c:pt>
                      <c:pt idx="694">
                        <c:v>-24.1</c:v>
                      </c:pt>
                      <c:pt idx="695">
                        <c:v>-24.5</c:v>
                      </c:pt>
                      <c:pt idx="696">
                        <c:v>-24.2</c:v>
                      </c:pt>
                      <c:pt idx="697">
                        <c:v>-24.3</c:v>
                      </c:pt>
                      <c:pt idx="698">
                        <c:v>-24.4</c:v>
                      </c:pt>
                      <c:pt idx="699">
                        <c:v>-24.3</c:v>
                      </c:pt>
                      <c:pt idx="700">
                        <c:v>-24.3</c:v>
                      </c:pt>
                      <c:pt idx="701">
                        <c:v>-24.2</c:v>
                      </c:pt>
                      <c:pt idx="702">
                        <c:v>-24.2</c:v>
                      </c:pt>
                      <c:pt idx="703">
                        <c:v>-24.3</c:v>
                      </c:pt>
                      <c:pt idx="704">
                        <c:v>-24.1</c:v>
                      </c:pt>
                      <c:pt idx="705">
                        <c:v>-24.3</c:v>
                      </c:pt>
                      <c:pt idx="706">
                        <c:v>-24</c:v>
                      </c:pt>
                      <c:pt idx="707">
                        <c:v>-24.1</c:v>
                      </c:pt>
                      <c:pt idx="708">
                        <c:v>-24.1</c:v>
                      </c:pt>
                      <c:pt idx="709">
                        <c:v>-23.8</c:v>
                      </c:pt>
                      <c:pt idx="710">
                        <c:v>-24.2</c:v>
                      </c:pt>
                      <c:pt idx="711">
                        <c:v>-24</c:v>
                      </c:pt>
                      <c:pt idx="712">
                        <c:v>-24.1</c:v>
                      </c:pt>
                      <c:pt idx="713">
                        <c:v>-24.1</c:v>
                      </c:pt>
                      <c:pt idx="714">
                        <c:v>-23.9</c:v>
                      </c:pt>
                      <c:pt idx="715">
                        <c:v>-24</c:v>
                      </c:pt>
                      <c:pt idx="716">
                        <c:v>-24</c:v>
                      </c:pt>
                      <c:pt idx="717">
                        <c:v>-23.8</c:v>
                      </c:pt>
                      <c:pt idx="718">
                        <c:v>-24.1</c:v>
                      </c:pt>
                      <c:pt idx="719">
                        <c:v>-23.6</c:v>
                      </c:pt>
                      <c:pt idx="720">
                        <c:v>-24</c:v>
                      </c:pt>
                      <c:pt idx="721">
                        <c:v>-23.8</c:v>
                      </c:pt>
                      <c:pt idx="722">
                        <c:v>-23.7</c:v>
                      </c:pt>
                      <c:pt idx="723">
                        <c:v>-23.9</c:v>
                      </c:pt>
                      <c:pt idx="724">
                        <c:v>-23.7</c:v>
                      </c:pt>
                      <c:pt idx="725">
                        <c:v>-23.9</c:v>
                      </c:pt>
                      <c:pt idx="726">
                        <c:v>-23.7</c:v>
                      </c:pt>
                      <c:pt idx="727">
                        <c:v>-23.7</c:v>
                      </c:pt>
                      <c:pt idx="728">
                        <c:v>-23.7</c:v>
                      </c:pt>
                      <c:pt idx="729">
                        <c:v>-23.5</c:v>
                      </c:pt>
                      <c:pt idx="730">
                        <c:v>-23.7</c:v>
                      </c:pt>
                      <c:pt idx="731">
                        <c:v>-23.5</c:v>
                      </c:pt>
                      <c:pt idx="732">
                        <c:v>-23.5</c:v>
                      </c:pt>
                      <c:pt idx="733">
                        <c:v>-23.8</c:v>
                      </c:pt>
                      <c:pt idx="734">
                        <c:v>-23.4</c:v>
                      </c:pt>
                      <c:pt idx="735">
                        <c:v>-23.6</c:v>
                      </c:pt>
                      <c:pt idx="736">
                        <c:v>-23.4</c:v>
                      </c:pt>
                      <c:pt idx="737">
                        <c:v>-23.5</c:v>
                      </c:pt>
                      <c:pt idx="738">
                        <c:v>-23.5</c:v>
                      </c:pt>
                      <c:pt idx="739">
                        <c:v>-23.4</c:v>
                      </c:pt>
                      <c:pt idx="740">
                        <c:v>-23.5</c:v>
                      </c:pt>
                      <c:pt idx="741">
                        <c:v>-23.4</c:v>
                      </c:pt>
                      <c:pt idx="742">
                        <c:v>-23.3</c:v>
                      </c:pt>
                      <c:pt idx="743">
                        <c:v>-23.4</c:v>
                      </c:pt>
                      <c:pt idx="744">
                        <c:v>-23.1</c:v>
                      </c:pt>
                      <c:pt idx="745">
                        <c:v>-23.4</c:v>
                      </c:pt>
                      <c:pt idx="746">
                        <c:v>-23.3</c:v>
                      </c:pt>
                      <c:pt idx="747">
                        <c:v>-23.1</c:v>
                      </c:pt>
                      <c:pt idx="748">
                        <c:v>-23.3</c:v>
                      </c:pt>
                      <c:pt idx="749">
                        <c:v>-23.1</c:v>
                      </c:pt>
                      <c:pt idx="750">
                        <c:v>-23.3</c:v>
                      </c:pt>
                      <c:pt idx="751">
                        <c:v>-23</c:v>
                      </c:pt>
                      <c:pt idx="752">
                        <c:v>-23.2</c:v>
                      </c:pt>
                      <c:pt idx="753">
                        <c:v>-23.1</c:v>
                      </c:pt>
                      <c:pt idx="754">
                        <c:v>-23.1</c:v>
                      </c:pt>
                      <c:pt idx="755">
                        <c:v>-23.1</c:v>
                      </c:pt>
                      <c:pt idx="756">
                        <c:v>-23.1</c:v>
                      </c:pt>
                      <c:pt idx="757">
                        <c:v>-22.8</c:v>
                      </c:pt>
                      <c:pt idx="758">
                        <c:v>-23</c:v>
                      </c:pt>
                      <c:pt idx="759">
                        <c:v>-22.9</c:v>
                      </c:pt>
                      <c:pt idx="760">
                        <c:v>-22.8</c:v>
                      </c:pt>
                      <c:pt idx="761">
                        <c:v>-23.1</c:v>
                      </c:pt>
                      <c:pt idx="762">
                        <c:v>-22.8</c:v>
                      </c:pt>
                      <c:pt idx="763">
                        <c:v>-23.1</c:v>
                      </c:pt>
                      <c:pt idx="764">
                        <c:v>-22.7</c:v>
                      </c:pt>
                      <c:pt idx="765">
                        <c:v>-22.9</c:v>
                      </c:pt>
                      <c:pt idx="766">
                        <c:v>-22.7</c:v>
                      </c:pt>
                      <c:pt idx="767">
                        <c:v>-22.7</c:v>
                      </c:pt>
                      <c:pt idx="768">
                        <c:v>-23</c:v>
                      </c:pt>
                      <c:pt idx="769">
                        <c:v>-22.6</c:v>
                      </c:pt>
                      <c:pt idx="770">
                        <c:v>-22.9</c:v>
                      </c:pt>
                      <c:pt idx="771">
                        <c:v>-22.6</c:v>
                      </c:pt>
                      <c:pt idx="772">
                        <c:v>-22.7</c:v>
                      </c:pt>
                      <c:pt idx="773">
                        <c:v>-22.6</c:v>
                      </c:pt>
                      <c:pt idx="774">
                        <c:v>-22.6</c:v>
                      </c:pt>
                      <c:pt idx="775">
                        <c:v>-22.5</c:v>
                      </c:pt>
                      <c:pt idx="776">
                        <c:v>-22.3</c:v>
                      </c:pt>
                      <c:pt idx="777">
                        <c:v>-22.5</c:v>
                      </c:pt>
                      <c:pt idx="778">
                        <c:v>-22.3</c:v>
                      </c:pt>
                      <c:pt idx="779">
                        <c:v>-22.5</c:v>
                      </c:pt>
                      <c:pt idx="780">
                        <c:v>-22.1</c:v>
                      </c:pt>
                      <c:pt idx="781">
                        <c:v>-22.3</c:v>
                      </c:pt>
                      <c:pt idx="782">
                        <c:v>-22.2</c:v>
                      </c:pt>
                      <c:pt idx="783">
                        <c:v>-22.3</c:v>
                      </c:pt>
                      <c:pt idx="784">
                        <c:v>-22.2</c:v>
                      </c:pt>
                      <c:pt idx="785">
                        <c:v>-22.2</c:v>
                      </c:pt>
                      <c:pt idx="786">
                        <c:v>-22.3</c:v>
                      </c:pt>
                      <c:pt idx="787">
                        <c:v>-22.1</c:v>
                      </c:pt>
                      <c:pt idx="788">
                        <c:v>-22.3</c:v>
                      </c:pt>
                      <c:pt idx="789">
                        <c:v>-21.9</c:v>
                      </c:pt>
                      <c:pt idx="790">
                        <c:v>-22.2</c:v>
                      </c:pt>
                      <c:pt idx="791">
                        <c:v>-22.2</c:v>
                      </c:pt>
                      <c:pt idx="792">
                        <c:v>-21.9</c:v>
                      </c:pt>
                      <c:pt idx="793">
                        <c:v>-22.1</c:v>
                      </c:pt>
                      <c:pt idx="794">
                        <c:v>-21.9</c:v>
                      </c:pt>
                      <c:pt idx="795">
                        <c:v>-21.7</c:v>
                      </c:pt>
                      <c:pt idx="796">
                        <c:v>-22.1</c:v>
                      </c:pt>
                      <c:pt idx="797">
                        <c:v>-21.9</c:v>
                      </c:pt>
                      <c:pt idx="798">
                        <c:v>-21.9</c:v>
                      </c:pt>
                      <c:pt idx="799">
                        <c:v>-21.9</c:v>
                      </c:pt>
                      <c:pt idx="800">
                        <c:v>-21.8</c:v>
                      </c:pt>
                      <c:pt idx="801">
                        <c:v>-21.8</c:v>
                      </c:pt>
                      <c:pt idx="802">
                        <c:v>-21.9</c:v>
                      </c:pt>
                      <c:pt idx="803">
                        <c:v>-21.5</c:v>
                      </c:pt>
                      <c:pt idx="804">
                        <c:v>-21.8</c:v>
                      </c:pt>
                      <c:pt idx="805">
                        <c:v>-21.6</c:v>
                      </c:pt>
                      <c:pt idx="806">
                        <c:v>-21.4</c:v>
                      </c:pt>
                      <c:pt idx="807">
                        <c:v>-21.5</c:v>
                      </c:pt>
                      <c:pt idx="808">
                        <c:v>-21.2</c:v>
                      </c:pt>
                      <c:pt idx="809">
                        <c:v>-21.5</c:v>
                      </c:pt>
                      <c:pt idx="810">
                        <c:v>-21.3</c:v>
                      </c:pt>
                      <c:pt idx="811">
                        <c:v>-21.3</c:v>
                      </c:pt>
                      <c:pt idx="812">
                        <c:v>-21.2</c:v>
                      </c:pt>
                      <c:pt idx="813">
                        <c:v>-21.2</c:v>
                      </c:pt>
                      <c:pt idx="814">
                        <c:v>-21.3</c:v>
                      </c:pt>
                      <c:pt idx="815">
                        <c:v>-21.1</c:v>
                      </c:pt>
                      <c:pt idx="816">
                        <c:v>-21.1</c:v>
                      </c:pt>
                      <c:pt idx="817">
                        <c:v>-21.2</c:v>
                      </c:pt>
                      <c:pt idx="818">
                        <c:v>-20.9</c:v>
                      </c:pt>
                      <c:pt idx="819">
                        <c:v>-21.1</c:v>
                      </c:pt>
                      <c:pt idx="820">
                        <c:v>-20.8</c:v>
                      </c:pt>
                      <c:pt idx="821">
                        <c:v>-20.7</c:v>
                      </c:pt>
                      <c:pt idx="822">
                        <c:v>-20.8</c:v>
                      </c:pt>
                      <c:pt idx="823">
                        <c:v>-20.7</c:v>
                      </c:pt>
                      <c:pt idx="824">
                        <c:v>-20.8</c:v>
                      </c:pt>
                      <c:pt idx="825">
                        <c:v>-20.6</c:v>
                      </c:pt>
                      <c:pt idx="826">
                        <c:v>-20.6</c:v>
                      </c:pt>
                      <c:pt idx="827">
                        <c:v>-20.6</c:v>
                      </c:pt>
                      <c:pt idx="828">
                        <c:v>-20.2</c:v>
                      </c:pt>
                      <c:pt idx="829">
                        <c:v>-20.399999999999999</c:v>
                      </c:pt>
                      <c:pt idx="830">
                        <c:v>-20.399999999999999</c:v>
                      </c:pt>
                      <c:pt idx="831">
                        <c:v>-20.100000000000001</c:v>
                      </c:pt>
                      <c:pt idx="832">
                        <c:v>-20.2</c:v>
                      </c:pt>
                      <c:pt idx="833">
                        <c:v>-20.100000000000001</c:v>
                      </c:pt>
                      <c:pt idx="834">
                        <c:v>-20</c:v>
                      </c:pt>
                      <c:pt idx="835">
                        <c:v>-20.2</c:v>
                      </c:pt>
                      <c:pt idx="836">
                        <c:v>-19.899999999999999</c:v>
                      </c:pt>
                      <c:pt idx="837">
                        <c:v>-20</c:v>
                      </c:pt>
                      <c:pt idx="838">
                        <c:v>-19.899999999999999</c:v>
                      </c:pt>
                      <c:pt idx="839">
                        <c:v>-19.399999999999999</c:v>
                      </c:pt>
                      <c:pt idx="840">
                        <c:v>-19.899999999999999</c:v>
                      </c:pt>
                      <c:pt idx="841">
                        <c:v>-19.600000000000001</c:v>
                      </c:pt>
                      <c:pt idx="842">
                        <c:v>-19.5</c:v>
                      </c:pt>
                      <c:pt idx="843">
                        <c:v>-19.600000000000001</c:v>
                      </c:pt>
                      <c:pt idx="844">
                        <c:v>-19.399999999999999</c:v>
                      </c:pt>
                      <c:pt idx="845">
                        <c:v>-19.399999999999999</c:v>
                      </c:pt>
                      <c:pt idx="846">
                        <c:v>-19.399999999999999</c:v>
                      </c:pt>
                      <c:pt idx="847">
                        <c:v>-19.100000000000001</c:v>
                      </c:pt>
                      <c:pt idx="848">
                        <c:v>-19.399999999999999</c:v>
                      </c:pt>
                      <c:pt idx="849">
                        <c:v>-19.100000000000001</c:v>
                      </c:pt>
                      <c:pt idx="850">
                        <c:v>-19</c:v>
                      </c:pt>
                      <c:pt idx="851">
                        <c:v>-19.100000000000001</c:v>
                      </c:pt>
                      <c:pt idx="852">
                        <c:v>-18.899999999999999</c:v>
                      </c:pt>
                      <c:pt idx="853">
                        <c:v>-18.7</c:v>
                      </c:pt>
                      <c:pt idx="854">
                        <c:v>-18.600000000000001</c:v>
                      </c:pt>
                      <c:pt idx="855">
                        <c:v>-18.899999999999999</c:v>
                      </c:pt>
                      <c:pt idx="856">
                        <c:v>-18.5</c:v>
                      </c:pt>
                      <c:pt idx="857">
                        <c:v>-18.7</c:v>
                      </c:pt>
                      <c:pt idx="858">
                        <c:v>-18.399999999999999</c:v>
                      </c:pt>
                      <c:pt idx="859">
                        <c:v>-18.399999999999999</c:v>
                      </c:pt>
                      <c:pt idx="860">
                        <c:v>-18.399999999999999</c:v>
                      </c:pt>
                      <c:pt idx="861">
                        <c:v>-18.3</c:v>
                      </c:pt>
                      <c:pt idx="862">
                        <c:v>-18.3</c:v>
                      </c:pt>
                      <c:pt idx="863">
                        <c:v>-18.3</c:v>
                      </c:pt>
                      <c:pt idx="864">
                        <c:v>-18.100000000000001</c:v>
                      </c:pt>
                      <c:pt idx="865">
                        <c:v>-17.899999999999999</c:v>
                      </c:pt>
                      <c:pt idx="866">
                        <c:v>-18</c:v>
                      </c:pt>
                      <c:pt idx="867">
                        <c:v>-17.899999999999999</c:v>
                      </c:pt>
                      <c:pt idx="868">
                        <c:v>-17.7</c:v>
                      </c:pt>
                      <c:pt idx="869">
                        <c:v>-17.7</c:v>
                      </c:pt>
                      <c:pt idx="870">
                        <c:v>-17.5</c:v>
                      </c:pt>
                      <c:pt idx="871">
                        <c:v>-17.5</c:v>
                      </c:pt>
                      <c:pt idx="872">
                        <c:v>-17.399999999999999</c:v>
                      </c:pt>
                      <c:pt idx="873">
                        <c:v>-17.5</c:v>
                      </c:pt>
                      <c:pt idx="874">
                        <c:v>-17.2</c:v>
                      </c:pt>
                      <c:pt idx="875">
                        <c:v>-17.2</c:v>
                      </c:pt>
                      <c:pt idx="876">
                        <c:v>-17.100000000000001</c:v>
                      </c:pt>
                      <c:pt idx="877">
                        <c:v>-16.899999999999999</c:v>
                      </c:pt>
                      <c:pt idx="878">
                        <c:v>-17.100000000000001</c:v>
                      </c:pt>
                      <c:pt idx="879">
                        <c:v>-16.7</c:v>
                      </c:pt>
                      <c:pt idx="880">
                        <c:v>-16.8</c:v>
                      </c:pt>
                      <c:pt idx="881">
                        <c:v>-16.5</c:v>
                      </c:pt>
                      <c:pt idx="882">
                        <c:v>-16.5</c:v>
                      </c:pt>
                      <c:pt idx="883">
                        <c:v>-16.5</c:v>
                      </c:pt>
                      <c:pt idx="884">
                        <c:v>-16.3</c:v>
                      </c:pt>
                      <c:pt idx="885">
                        <c:v>-16.399999999999999</c:v>
                      </c:pt>
                      <c:pt idx="886">
                        <c:v>-16.2</c:v>
                      </c:pt>
                      <c:pt idx="887">
                        <c:v>-16</c:v>
                      </c:pt>
                      <c:pt idx="888">
                        <c:v>-16.2</c:v>
                      </c:pt>
                      <c:pt idx="889">
                        <c:v>-15.8</c:v>
                      </c:pt>
                      <c:pt idx="890">
                        <c:v>-16</c:v>
                      </c:pt>
                      <c:pt idx="891">
                        <c:v>-15.8</c:v>
                      </c:pt>
                      <c:pt idx="892">
                        <c:v>-15.5</c:v>
                      </c:pt>
                      <c:pt idx="893">
                        <c:v>-15.6</c:v>
                      </c:pt>
                      <c:pt idx="894">
                        <c:v>-15.4</c:v>
                      </c:pt>
                      <c:pt idx="895">
                        <c:v>-15.4</c:v>
                      </c:pt>
                      <c:pt idx="896">
                        <c:v>-15.1</c:v>
                      </c:pt>
                      <c:pt idx="897">
                        <c:v>-15.2</c:v>
                      </c:pt>
                      <c:pt idx="898">
                        <c:v>-15.1</c:v>
                      </c:pt>
                      <c:pt idx="899">
                        <c:v>-14.9</c:v>
                      </c:pt>
                      <c:pt idx="900">
                        <c:v>-15</c:v>
                      </c:pt>
                      <c:pt idx="901">
                        <c:v>-14.8</c:v>
                      </c:pt>
                      <c:pt idx="902">
                        <c:v>-14.6</c:v>
                      </c:pt>
                      <c:pt idx="903">
                        <c:v>-14.7</c:v>
                      </c:pt>
                      <c:pt idx="904">
                        <c:v>-14.5</c:v>
                      </c:pt>
                      <c:pt idx="905">
                        <c:v>-14.7</c:v>
                      </c:pt>
                      <c:pt idx="906">
                        <c:v>-14.2</c:v>
                      </c:pt>
                      <c:pt idx="907">
                        <c:v>-14.5</c:v>
                      </c:pt>
                      <c:pt idx="908">
                        <c:v>-14.2</c:v>
                      </c:pt>
                      <c:pt idx="909">
                        <c:v>-14.2</c:v>
                      </c:pt>
                      <c:pt idx="910">
                        <c:v>-14.3</c:v>
                      </c:pt>
                      <c:pt idx="911">
                        <c:v>-14</c:v>
                      </c:pt>
                      <c:pt idx="912">
                        <c:v>-14</c:v>
                      </c:pt>
                      <c:pt idx="913">
                        <c:v>-13.9</c:v>
                      </c:pt>
                      <c:pt idx="914">
                        <c:v>-13.7</c:v>
                      </c:pt>
                      <c:pt idx="915">
                        <c:v>-13.7</c:v>
                      </c:pt>
                      <c:pt idx="916">
                        <c:v>-13.5</c:v>
                      </c:pt>
                      <c:pt idx="917">
                        <c:v>-13.6</c:v>
                      </c:pt>
                      <c:pt idx="918">
                        <c:v>-13.4</c:v>
                      </c:pt>
                      <c:pt idx="919">
                        <c:v>-13.2</c:v>
                      </c:pt>
                      <c:pt idx="920">
                        <c:v>-13.4</c:v>
                      </c:pt>
                      <c:pt idx="921">
                        <c:v>-13.1</c:v>
                      </c:pt>
                      <c:pt idx="922">
                        <c:v>-13.2</c:v>
                      </c:pt>
                      <c:pt idx="923">
                        <c:v>-12.9</c:v>
                      </c:pt>
                      <c:pt idx="924">
                        <c:v>-13.1</c:v>
                      </c:pt>
                      <c:pt idx="925">
                        <c:v>-13</c:v>
                      </c:pt>
                      <c:pt idx="926">
                        <c:v>-12.8</c:v>
                      </c:pt>
                      <c:pt idx="927">
                        <c:v>-12.9</c:v>
                      </c:pt>
                      <c:pt idx="928">
                        <c:v>-12.6</c:v>
                      </c:pt>
                      <c:pt idx="929">
                        <c:v>-12.7</c:v>
                      </c:pt>
                      <c:pt idx="930">
                        <c:v>-12.6</c:v>
                      </c:pt>
                      <c:pt idx="931">
                        <c:v>-12.5</c:v>
                      </c:pt>
                      <c:pt idx="932">
                        <c:v>-12.6</c:v>
                      </c:pt>
                      <c:pt idx="933">
                        <c:v>-12.3</c:v>
                      </c:pt>
                      <c:pt idx="934">
                        <c:v>-12.3</c:v>
                      </c:pt>
                      <c:pt idx="935">
                        <c:v>-12.1</c:v>
                      </c:pt>
                      <c:pt idx="936">
                        <c:v>-11.8</c:v>
                      </c:pt>
                      <c:pt idx="937">
                        <c:v>-11.8</c:v>
                      </c:pt>
                      <c:pt idx="938">
                        <c:v>-11.5</c:v>
                      </c:pt>
                      <c:pt idx="939">
                        <c:v>-11.7</c:v>
                      </c:pt>
                      <c:pt idx="940">
                        <c:v>-11.6</c:v>
                      </c:pt>
                      <c:pt idx="941">
                        <c:v>-11.5</c:v>
                      </c:pt>
                      <c:pt idx="942">
                        <c:v>-11.5</c:v>
                      </c:pt>
                      <c:pt idx="943">
                        <c:v>-11.4</c:v>
                      </c:pt>
                      <c:pt idx="944">
                        <c:v>-11.5</c:v>
                      </c:pt>
                      <c:pt idx="945">
                        <c:v>-11.2</c:v>
                      </c:pt>
                      <c:pt idx="946">
                        <c:v>-11.4</c:v>
                      </c:pt>
                      <c:pt idx="947">
                        <c:v>-11.4</c:v>
                      </c:pt>
                      <c:pt idx="948">
                        <c:v>-11.2</c:v>
                      </c:pt>
                      <c:pt idx="949">
                        <c:v>-11.4</c:v>
                      </c:pt>
                      <c:pt idx="950">
                        <c:v>-11</c:v>
                      </c:pt>
                      <c:pt idx="951">
                        <c:v>-11.4</c:v>
                      </c:pt>
                      <c:pt idx="952">
                        <c:v>-10.9</c:v>
                      </c:pt>
                      <c:pt idx="953">
                        <c:v>-11.2</c:v>
                      </c:pt>
                      <c:pt idx="954">
                        <c:v>-11.2</c:v>
                      </c:pt>
                      <c:pt idx="955">
                        <c:v>-10.9</c:v>
                      </c:pt>
                      <c:pt idx="956">
                        <c:v>-11.2</c:v>
                      </c:pt>
                      <c:pt idx="957">
                        <c:v>-10.9</c:v>
                      </c:pt>
                      <c:pt idx="958">
                        <c:v>-11.1</c:v>
                      </c:pt>
                      <c:pt idx="959">
                        <c:v>-11</c:v>
                      </c:pt>
                      <c:pt idx="960">
                        <c:v>-10.9</c:v>
                      </c:pt>
                      <c:pt idx="961">
                        <c:v>-11.1</c:v>
                      </c:pt>
                      <c:pt idx="962">
                        <c:v>-10.9</c:v>
                      </c:pt>
                      <c:pt idx="963">
                        <c:v>-11</c:v>
                      </c:pt>
                      <c:pt idx="964">
                        <c:v>-10.8</c:v>
                      </c:pt>
                      <c:pt idx="965">
                        <c:v>-10.9</c:v>
                      </c:pt>
                      <c:pt idx="966">
                        <c:v>-11</c:v>
                      </c:pt>
                      <c:pt idx="967">
                        <c:v>-10.7</c:v>
                      </c:pt>
                      <c:pt idx="968">
                        <c:v>-11</c:v>
                      </c:pt>
                      <c:pt idx="969">
                        <c:v>-10.7</c:v>
                      </c:pt>
                      <c:pt idx="970">
                        <c:v>-10.9</c:v>
                      </c:pt>
                      <c:pt idx="971">
                        <c:v>-10.8</c:v>
                      </c:pt>
                      <c:pt idx="972">
                        <c:v>-10.7</c:v>
                      </c:pt>
                      <c:pt idx="973">
                        <c:v>-11</c:v>
                      </c:pt>
                      <c:pt idx="974">
                        <c:v>-10.6</c:v>
                      </c:pt>
                      <c:pt idx="975">
                        <c:v>-10.9</c:v>
                      </c:pt>
                      <c:pt idx="976">
                        <c:v>-10.7</c:v>
                      </c:pt>
                      <c:pt idx="977">
                        <c:v>-10.9</c:v>
                      </c:pt>
                      <c:pt idx="978">
                        <c:v>-10.7</c:v>
                      </c:pt>
                      <c:pt idx="979">
                        <c:v>-10.8</c:v>
                      </c:pt>
                      <c:pt idx="980">
                        <c:v>-10.9</c:v>
                      </c:pt>
                      <c:pt idx="981">
                        <c:v>-10.8</c:v>
                      </c:pt>
                      <c:pt idx="982">
                        <c:v>-10.8</c:v>
                      </c:pt>
                      <c:pt idx="983">
                        <c:v>-10.7</c:v>
                      </c:pt>
                      <c:pt idx="984">
                        <c:v>-10.6</c:v>
                      </c:pt>
                      <c:pt idx="985">
                        <c:v>-10.9</c:v>
                      </c:pt>
                      <c:pt idx="986">
                        <c:v>-10.4</c:v>
                      </c:pt>
                      <c:pt idx="987">
                        <c:v>-10.8</c:v>
                      </c:pt>
                      <c:pt idx="988">
                        <c:v>-10.5</c:v>
                      </c:pt>
                      <c:pt idx="989">
                        <c:v>-10.7</c:v>
                      </c:pt>
                      <c:pt idx="990">
                        <c:v>-10.7</c:v>
                      </c:pt>
                      <c:pt idx="991">
                        <c:v>-10.7</c:v>
                      </c:pt>
                      <c:pt idx="992">
                        <c:v>-10.8</c:v>
                      </c:pt>
                      <c:pt idx="993">
                        <c:v>-10.5</c:v>
                      </c:pt>
                      <c:pt idx="994">
                        <c:v>-10.8</c:v>
                      </c:pt>
                      <c:pt idx="995">
                        <c:v>-10.4</c:v>
                      </c:pt>
                      <c:pt idx="996">
                        <c:v>-10.9</c:v>
                      </c:pt>
                      <c:pt idx="997">
                        <c:v>-10.5</c:v>
                      </c:pt>
                      <c:pt idx="998">
                        <c:v>-10.8</c:v>
                      </c:pt>
                      <c:pt idx="999">
                        <c:v>-10.7</c:v>
                      </c:pt>
                      <c:pt idx="1000">
                        <c:v>-10.7</c:v>
                      </c:pt>
                      <c:pt idx="1001">
                        <c:v>-10.8</c:v>
                      </c:pt>
                      <c:pt idx="1002">
                        <c:v>-10.7</c:v>
                      </c:pt>
                      <c:pt idx="1003">
                        <c:v>-10.7</c:v>
                      </c:pt>
                      <c:pt idx="1004">
                        <c:v>-10.7</c:v>
                      </c:pt>
                      <c:pt idx="1005">
                        <c:v>-10.8</c:v>
                      </c:pt>
                      <c:pt idx="1006">
                        <c:v>-10.6</c:v>
                      </c:pt>
                      <c:pt idx="1007">
                        <c:v>-10.7</c:v>
                      </c:pt>
                      <c:pt idx="1008">
                        <c:v>-10.7</c:v>
                      </c:pt>
                      <c:pt idx="1009">
                        <c:v>-10.6</c:v>
                      </c:pt>
                      <c:pt idx="1010">
                        <c:v>-10.7</c:v>
                      </c:pt>
                      <c:pt idx="1011">
                        <c:v>-10.6</c:v>
                      </c:pt>
                      <c:pt idx="1012">
                        <c:v>-10.8</c:v>
                      </c:pt>
                      <c:pt idx="1013">
                        <c:v>-10.6</c:v>
                      </c:pt>
                      <c:pt idx="1014">
                        <c:v>-10.5</c:v>
                      </c:pt>
                      <c:pt idx="1015">
                        <c:v>-10.6</c:v>
                      </c:pt>
                      <c:pt idx="1016">
                        <c:v>-10.5</c:v>
                      </c:pt>
                      <c:pt idx="1017">
                        <c:v>-10.7</c:v>
                      </c:pt>
                      <c:pt idx="1018">
                        <c:v>-10.4</c:v>
                      </c:pt>
                      <c:pt idx="1019">
                        <c:v>-10.7</c:v>
                      </c:pt>
                      <c:pt idx="1020">
                        <c:v>-10.7</c:v>
                      </c:pt>
                      <c:pt idx="1021">
                        <c:v>-10.7</c:v>
                      </c:pt>
                      <c:pt idx="1022">
                        <c:v>-10.8</c:v>
                      </c:pt>
                      <c:pt idx="1023">
                        <c:v>-10.7</c:v>
                      </c:pt>
                      <c:pt idx="1024">
                        <c:v>-10.6</c:v>
                      </c:pt>
                      <c:pt idx="1025">
                        <c:v>-10.8</c:v>
                      </c:pt>
                      <c:pt idx="1026">
                        <c:v>-10.6</c:v>
                      </c:pt>
                      <c:pt idx="1027">
                        <c:v>-10.7</c:v>
                      </c:pt>
                      <c:pt idx="1028">
                        <c:v>-10.5</c:v>
                      </c:pt>
                      <c:pt idx="1029">
                        <c:v>-10.6</c:v>
                      </c:pt>
                      <c:pt idx="1030">
                        <c:v>-10.7</c:v>
                      </c:pt>
                      <c:pt idx="1031">
                        <c:v>-10.4</c:v>
                      </c:pt>
                      <c:pt idx="1032">
                        <c:v>-10.7</c:v>
                      </c:pt>
                      <c:pt idx="1033">
                        <c:v>-10.4</c:v>
                      </c:pt>
                      <c:pt idx="1034">
                        <c:v>-10.8</c:v>
                      </c:pt>
                      <c:pt idx="1035">
                        <c:v>-10.6</c:v>
                      </c:pt>
                      <c:pt idx="1036">
                        <c:v>-10.7</c:v>
                      </c:pt>
                      <c:pt idx="1037">
                        <c:v>-10.8</c:v>
                      </c:pt>
                      <c:pt idx="1038">
                        <c:v>-10.6</c:v>
                      </c:pt>
                      <c:pt idx="1039">
                        <c:v>-10.7</c:v>
                      </c:pt>
                      <c:pt idx="1040">
                        <c:v>-10.6</c:v>
                      </c:pt>
                      <c:pt idx="1041">
                        <c:v>-10.6</c:v>
                      </c:pt>
                      <c:pt idx="1042">
                        <c:v>-10.8</c:v>
                      </c:pt>
                      <c:pt idx="1043">
                        <c:v>-10.4</c:v>
                      </c:pt>
                      <c:pt idx="1044">
                        <c:v>-10.7</c:v>
                      </c:pt>
                      <c:pt idx="1045">
                        <c:v>-10.5</c:v>
                      </c:pt>
                      <c:pt idx="1046">
                        <c:v>-10.6</c:v>
                      </c:pt>
                      <c:pt idx="1047">
                        <c:v>-10.7</c:v>
                      </c:pt>
                      <c:pt idx="1048">
                        <c:v>-10.6</c:v>
                      </c:pt>
                      <c:pt idx="1049">
                        <c:v>-10.7</c:v>
                      </c:pt>
                      <c:pt idx="1050">
                        <c:v>-10.5</c:v>
                      </c:pt>
                      <c:pt idx="1051">
                        <c:v>-10.7</c:v>
                      </c:pt>
                      <c:pt idx="1052">
                        <c:v>-10.6</c:v>
                      </c:pt>
                      <c:pt idx="1053">
                        <c:v>-10.5</c:v>
                      </c:pt>
                      <c:pt idx="1054">
                        <c:v>-10.7</c:v>
                      </c:pt>
                      <c:pt idx="1055">
                        <c:v>-10.6</c:v>
                      </c:pt>
                      <c:pt idx="1056">
                        <c:v>-10.6</c:v>
                      </c:pt>
                      <c:pt idx="1057">
                        <c:v>-10.7</c:v>
                      </c:pt>
                      <c:pt idx="1058">
                        <c:v>-10.5</c:v>
                      </c:pt>
                      <c:pt idx="1059">
                        <c:v>-10.7</c:v>
                      </c:pt>
                      <c:pt idx="1060">
                        <c:v>-10.6</c:v>
                      </c:pt>
                      <c:pt idx="1061">
                        <c:v>-10.7</c:v>
                      </c:pt>
                      <c:pt idx="1062">
                        <c:v>-10.4</c:v>
                      </c:pt>
                      <c:pt idx="1063">
                        <c:v>-10.7</c:v>
                      </c:pt>
                      <c:pt idx="1064">
                        <c:v>-10.6</c:v>
                      </c:pt>
                      <c:pt idx="1065">
                        <c:v>-10.5</c:v>
                      </c:pt>
                      <c:pt idx="1066">
                        <c:v>-10.7</c:v>
                      </c:pt>
                      <c:pt idx="1067">
                        <c:v>-10.7</c:v>
                      </c:pt>
                      <c:pt idx="1068">
                        <c:v>-10.6</c:v>
                      </c:pt>
                      <c:pt idx="1069">
                        <c:v>-10.7</c:v>
                      </c:pt>
                      <c:pt idx="1070">
                        <c:v>-10.5</c:v>
                      </c:pt>
                      <c:pt idx="1071">
                        <c:v>-10.7</c:v>
                      </c:pt>
                      <c:pt idx="1072">
                        <c:v>-10.6</c:v>
                      </c:pt>
                      <c:pt idx="1073">
                        <c:v>-10.6</c:v>
                      </c:pt>
                      <c:pt idx="1074">
                        <c:v>-10.5</c:v>
                      </c:pt>
                      <c:pt idx="1075">
                        <c:v>-10.7</c:v>
                      </c:pt>
                      <c:pt idx="1076">
                        <c:v>-10.6</c:v>
                      </c:pt>
                      <c:pt idx="1077">
                        <c:v>-10.5</c:v>
                      </c:pt>
                      <c:pt idx="1078">
                        <c:v>-10.7</c:v>
                      </c:pt>
                      <c:pt idx="1079">
                        <c:v>-10.6</c:v>
                      </c:pt>
                      <c:pt idx="1080">
                        <c:v>-10.6</c:v>
                      </c:pt>
                      <c:pt idx="1081">
                        <c:v>-10.7</c:v>
                      </c:pt>
                      <c:pt idx="1082">
                        <c:v>-10.6</c:v>
                      </c:pt>
                      <c:pt idx="1083">
                        <c:v>-10.6</c:v>
                      </c:pt>
                      <c:pt idx="1084">
                        <c:v>-10.5</c:v>
                      </c:pt>
                      <c:pt idx="1085">
                        <c:v>-10.8</c:v>
                      </c:pt>
                      <c:pt idx="1086">
                        <c:v>-10.5</c:v>
                      </c:pt>
                      <c:pt idx="1087">
                        <c:v>-10.6</c:v>
                      </c:pt>
                      <c:pt idx="1088">
                        <c:v>-10.6</c:v>
                      </c:pt>
                      <c:pt idx="1089">
                        <c:v>-10.6</c:v>
                      </c:pt>
                      <c:pt idx="1090">
                        <c:v>-10.7</c:v>
                      </c:pt>
                      <c:pt idx="1091">
                        <c:v>-10.5</c:v>
                      </c:pt>
                      <c:pt idx="1092">
                        <c:v>-10.7</c:v>
                      </c:pt>
                      <c:pt idx="1093">
                        <c:v>-10.5</c:v>
                      </c:pt>
                      <c:pt idx="1094">
                        <c:v>-10.6</c:v>
                      </c:pt>
                      <c:pt idx="1095">
                        <c:v>-10.6</c:v>
                      </c:pt>
                      <c:pt idx="1096">
                        <c:v>-10.6</c:v>
                      </c:pt>
                      <c:pt idx="1097">
                        <c:v>-10.7</c:v>
                      </c:pt>
                      <c:pt idx="1098">
                        <c:v>-10.6</c:v>
                      </c:pt>
                      <c:pt idx="1099">
                        <c:v>-10.6</c:v>
                      </c:pt>
                      <c:pt idx="1100">
                        <c:v>-10.7</c:v>
                      </c:pt>
                      <c:pt idx="1101">
                        <c:v>-10.6</c:v>
                      </c:pt>
                      <c:pt idx="1102">
                        <c:v>-10.7</c:v>
                      </c:pt>
                      <c:pt idx="1103">
                        <c:v>-10.7</c:v>
                      </c:pt>
                      <c:pt idx="1104">
                        <c:v>-10.4</c:v>
                      </c:pt>
                      <c:pt idx="1105">
                        <c:v>-10.7</c:v>
                      </c:pt>
                      <c:pt idx="1106">
                        <c:v>-10.4</c:v>
                      </c:pt>
                      <c:pt idx="1107">
                        <c:v>-10.6</c:v>
                      </c:pt>
                      <c:pt idx="1108">
                        <c:v>-10.6</c:v>
                      </c:pt>
                      <c:pt idx="1109">
                        <c:v>-10.6</c:v>
                      </c:pt>
                      <c:pt idx="1110">
                        <c:v>-10.7</c:v>
                      </c:pt>
                      <c:pt idx="1111">
                        <c:v>-10.5</c:v>
                      </c:pt>
                      <c:pt idx="1112">
                        <c:v>-10.6</c:v>
                      </c:pt>
                      <c:pt idx="1113">
                        <c:v>-10.8</c:v>
                      </c:pt>
                      <c:pt idx="1114">
                        <c:v>-10.5</c:v>
                      </c:pt>
                      <c:pt idx="1115">
                        <c:v>-10.7</c:v>
                      </c:pt>
                      <c:pt idx="1116">
                        <c:v>-10.6</c:v>
                      </c:pt>
                      <c:pt idx="1117">
                        <c:v>-10.7</c:v>
                      </c:pt>
                      <c:pt idx="1118">
                        <c:v>-10.5</c:v>
                      </c:pt>
                      <c:pt idx="1119">
                        <c:v>-10.7</c:v>
                      </c:pt>
                      <c:pt idx="1120">
                        <c:v>-10.6</c:v>
                      </c:pt>
                      <c:pt idx="1121">
                        <c:v>-10.6</c:v>
                      </c:pt>
                      <c:pt idx="1122">
                        <c:v>-10.6</c:v>
                      </c:pt>
                      <c:pt idx="1123">
                        <c:v>-10.4</c:v>
                      </c:pt>
                      <c:pt idx="1124">
                        <c:v>-10.7</c:v>
                      </c:pt>
                      <c:pt idx="1125">
                        <c:v>-10.6</c:v>
                      </c:pt>
                      <c:pt idx="1126">
                        <c:v>-10.6</c:v>
                      </c:pt>
                      <c:pt idx="1127">
                        <c:v>-10.6</c:v>
                      </c:pt>
                      <c:pt idx="1128">
                        <c:v>-10.4</c:v>
                      </c:pt>
                      <c:pt idx="1129">
                        <c:v>-10.6</c:v>
                      </c:pt>
                      <c:pt idx="1130">
                        <c:v>-10.5</c:v>
                      </c:pt>
                      <c:pt idx="1131">
                        <c:v>-10.7</c:v>
                      </c:pt>
                      <c:pt idx="1132">
                        <c:v>-10.6</c:v>
                      </c:pt>
                      <c:pt idx="1133">
                        <c:v>-10.5</c:v>
                      </c:pt>
                      <c:pt idx="1134">
                        <c:v>-10.6</c:v>
                      </c:pt>
                    </c:numCache>
                  </c:numRef>
                </c:yVal>
                <c:smooth val="1"/>
                <c:extLst>
                  <c:ext xmlns:c16="http://schemas.microsoft.com/office/drawing/2014/chart" uri="{C3380CC4-5D6E-409C-BE32-E72D297353CC}">
                    <c16:uniqueId val="{00000004-6C40-4FDD-A372-E5C8B5BF0855}"/>
                  </c:ext>
                </c:extLst>
              </c15:ser>
            </c15:filteredScatterSeries>
            <c15:filteredScatterSeries>
              <c15:ser>
                <c:idx val="4"/>
                <c:order val="1"/>
                <c:tx>
                  <c:strRef>
                    <c:extLst xmlns:c15="http://schemas.microsoft.com/office/drawing/2012/chart">
                      <c:ext xmlns:c15="http://schemas.microsoft.com/office/drawing/2012/chart" uri="{02D57815-91ED-43cb-92C2-25804820EDAC}">
                        <c15:formulaRef>
                          <c15:sqref>'Process data log'!$E$7</c15:sqref>
                        </c15:formulaRef>
                      </c:ext>
                    </c:extLst>
                    <c:strCache>
                      <c:ptCount val="1"/>
                      <c:pt idx="0">
                        <c:v>TC3</c:v>
                      </c:pt>
                    </c:strCache>
                  </c:strRef>
                </c:tx>
                <c:spPr>
                  <a:ln w="12700" cap="rnd">
                    <a:solidFill>
                      <a:srgbClr val="00B05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xmlns:c15="http://schemas.microsoft.com/office/drawing/2012/chart">
                      <c:ext xmlns:c15="http://schemas.microsoft.com/office/drawing/2012/chart" uri="{02D57815-91ED-43cb-92C2-25804820EDAC}">
                        <c15:formulaRef>
                          <c15:sqref>'Process data log'!$E$8:$E$1143</c15:sqref>
                        </c15:formulaRef>
                      </c:ext>
                    </c:extLst>
                    <c:numCache>
                      <c:formatCode>General</c:formatCode>
                      <c:ptCount val="1136"/>
                      <c:pt idx="0">
                        <c:v>999</c:v>
                      </c:pt>
                      <c:pt idx="1">
                        <c:v>999</c:v>
                      </c:pt>
                      <c:pt idx="2">
                        <c:v>999</c:v>
                      </c:pt>
                      <c:pt idx="3">
                        <c:v>999</c:v>
                      </c:pt>
                      <c:pt idx="4">
                        <c:v>999</c:v>
                      </c:pt>
                      <c:pt idx="5">
                        <c:v>999</c:v>
                      </c:pt>
                      <c:pt idx="6">
                        <c:v>999</c:v>
                      </c:pt>
                      <c:pt idx="7">
                        <c:v>999</c:v>
                      </c:pt>
                      <c:pt idx="8">
                        <c:v>999</c:v>
                      </c:pt>
                      <c:pt idx="9">
                        <c:v>999</c:v>
                      </c:pt>
                      <c:pt idx="10">
                        <c:v>999</c:v>
                      </c:pt>
                      <c:pt idx="11">
                        <c:v>999</c:v>
                      </c:pt>
                      <c:pt idx="12">
                        <c:v>999</c:v>
                      </c:pt>
                      <c:pt idx="13">
                        <c:v>999</c:v>
                      </c:pt>
                      <c:pt idx="14">
                        <c:v>999</c:v>
                      </c:pt>
                      <c:pt idx="15">
                        <c:v>999</c:v>
                      </c:pt>
                      <c:pt idx="16">
                        <c:v>999</c:v>
                      </c:pt>
                      <c:pt idx="17">
                        <c:v>999</c:v>
                      </c:pt>
                      <c:pt idx="18">
                        <c:v>999</c:v>
                      </c:pt>
                      <c:pt idx="19">
                        <c:v>999</c:v>
                      </c:pt>
                      <c:pt idx="20">
                        <c:v>999</c:v>
                      </c:pt>
                      <c:pt idx="21">
                        <c:v>999</c:v>
                      </c:pt>
                      <c:pt idx="22">
                        <c:v>999</c:v>
                      </c:pt>
                      <c:pt idx="23">
                        <c:v>999</c:v>
                      </c:pt>
                      <c:pt idx="24">
                        <c:v>999</c:v>
                      </c:pt>
                      <c:pt idx="25">
                        <c:v>999</c:v>
                      </c:pt>
                      <c:pt idx="26">
                        <c:v>999</c:v>
                      </c:pt>
                      <c:pt idx="27">
                        <c:v>999</c:v>
                      </c:pt>
                      <c:pt idx="28">
                        <c:v>999</c:v>
                      </c:pt>
                      <c:pt idx="29">
                        <c:v>999</c:v>
                      </c:pt>
                      <c:pt idx="30">
                        <c:v>999</c:v>
                      </c:pt>
                      <c:pt idx="31">
                        <c:v>999</c:v>
                      </c:pt>
                      <c:pt idx="32">
                        <c:v>999</c:v>
                      </c:pt>
                      <c:pt idx="33">
                        <c:v>999</c:v>
                      </c:pt>
                      <c:pt idx="34">
                        <c:v>999</c:v>
                      </c:pt>
                      <c:pt idx="35">
                        <c:v>999</c:v>
                      </c:pt>
                      <c:pt idx="36">
                        <c:v>999</c:v>
                      </c:pt>
                      <c:pt idx="37">
                        <c:v>999</c:v>
                      </c:pt>
                      <c:pt idx="38">
                        <c:v>999</c:v>
                      </c:pt>
                      <c:pt idx="39">
                        <c:v>999</c:v>
                      </c:pt>
                      <c:pt idx="40">
                        <c:v>999</c:v>
                      </c:pt>
                      <c:pt idx="41">
                        <c:v>999</c:v>
                      </c:pt>
                      <c:pt idx="42">
                        <c:v>999</c:v>
                      </c:pt>
                      <c:pt idx="43">
                        <c:v>999</c:v>
                      </c:pt>
                      <c:pt idx="44">
                        <c:v>999</c:v>
                      </c:pt>
                      <c:pt idx="45">
                        <c:v>999</c:v>
                      </c:pt>
                      <c:pt idx="46">
                        <c:v>999</c:v>
                      </c:pt>
                      <c:pt idx="47">
                        <c:v>999</c:v>
                      </c:pt>
                      <c:pt idx="48">
                        <c:v>999</c:v>
                      </c:pt>
                      <c:pt idx="49">
                        <c:v>999</c:v>
                      </c:pt>
                      <c:pt idx="50">
                        <c:v>999</c:v>
                      </c:pt>
                      <c:pt idx="51">
                        <c:v>999</c:v>
                      </c:pt>
                      <c:pt idx="52">
                        <c:v>999</c:v>
                      </c:pt>
                      <c:pt idx="53">
                        <c:v>999</c:v>
                      </c:pt>
                      <c:pt idx="54">
                        <c:v>999</c:v>
                      </c:pt>
                      <c:pt idx="55">
                        <c:v>999</c:v>
                      </c:pt>
                      <c:pt idx="56">
                        <c:v>999</c:v>
                      </c:pt>
                      <c:pt idx="57">
                        <c:v>999</c:v>
                      </c:pt>
                      <c:pt idx="58">
                        <c:v>999</c:v>
                      </c:pt>
                      <c:pt idx="59">
                        <c:v>999</c:v>
                      </c:pt>
                      <c:pt idx="60">
                        <c:v>999</c:v>
                      </c:pt>
                      <c:pt idx="61">
                        <c:v>999</c:v>
                      </c:pt>
                      <c:pt idx="62">
                        <c:v>999</c:v>
                      </c:pt>
                      <c:pt idx="63">
                        <c:v>999</c:v>
                      </c:pt>
                      <c:pt idx="64">
                        <c:v>999</c:v>
                      </c:pt>
                      <c:pt idx="65">
                        <c:v>999</c:v>
                      </c:pt>
                      <c:pt idx="66">
                        <c:v>999</c:v>
                      </c:pt>
                      <c:pt idx="67">
                        <c:v>999</c:v>
                      </c:pt>
                      <c:pt idx="68">
                        <c:v>999</c:v>
                      </c:pt>
                      <c:pt idx="69">
                        <c:v>999</c:v>
                      </c:pt>
                      <c:pt idx="70">
                        <c:v>999</c:v>
                      </c:pt>
                      <c:pt idx="71">
                        <c:v>999</c:v>
                      </c:pt>
                      <c:pt idx="72">
                        <c:v>999</c:v>
                      </c:pt>
                      <c:pt idx="73">
                        <c:v>999</c:v>
                      </c:pt>
                      <c:pt idx="74">
                        <c:v>999</c:v>
                      </c:pt>
                      <c:pt idx="75">
                        <c:v>999</c:v>
                      </c:pt>
                      <c:pt idx="76">
                        <c:v>999</c:v>
                      </c:pt>
                      <c:pt idx="77">
                        <c:v>999</c:v>
                      </c:pt>
                      <c:pt idx="78">
                        <c:v>999</c:v>
                      </c:pt>
                      <c:pt idx="79">
                        <c:v>999</c:v>
                      </c:pt>
                      <c:pt idx="80">
                        <c:v>999</c:v>
                      </c:pt>
                      <c:pt idx="81">
                        <c:v>999</c:v>
                      </c:pt>
                      <c:pt idx="82">
                        <c:v>999</c:v>
                      </c:pt>
                      <c:pt idx="83">
                        <c:v>999</c:v>
                      </c:pt>
                      <c:pt idx="84">
                        <c:v>999</c:v>
                      </c:pt>
                      <c:pt idx="85">
                        <c:v>999</c:v>
                      </c:pt>
                      <c:pt idx="86">
                        <c:v>999</c:v>
                      </c:pt>
                      <c:pt idx="87">
                        <c:v>999</c:v>
                      </c:pt>
                      <c:pt idx="88">
                        <c:v>999</c:v>
                      </c:pt>
                      <c:pt idx="89">
                        <c:v>999</c:v>
                      </c:pt>
                      <c:pt idx="90">
                        <c:v>999</c:v>
                      </c:pt>
                      <c:pt idx="91">
                        <c:v>999</c:v>
                      </c:pt>
                      <c:pt idx="92">
                        <c:v>999</c:v>
                      </c:pt>
                      <c:pt idx="93">
                        <c:v>999</c:v>
                      </c:pt>
                      <c:pt idx="94">
                        <c:v>999</c:v>
                      </c:pt>
                      <c:pt idx="95">
                        <c:v>999</c:v>
                      </c:pt>
                      <c:pt idx="96">
                        <c:v>999</c:v>
                      </c:pt>
                      <c:pt idx="97">
                        <c:v>999</c:v>
                      </c:pt>
                      <c:pt idx="98">
                        <c:v>999</c:v>
                      </c:pt>
                      <c:pt idx="99">
                        <c:v>999</c:v>
                      </c:pt>
                      <c:pt idx="100">
                        <c:v>999</c:v>
                      </c:pt>
                      <c:pt idx="101">
                        <c:v>999</c:v>
                      </c:pt>
                      <c:pt idx="102">
                        <c:v>999</c:v>
                      </c:pt>
                      <c:pt idx="103">
                        <c:v>999</c:v>
                      </c:pt>
                      <c:pt idx="104">
                        <c:v>999</c:v>
                      </c:pt>
                      <c:pt idx="105">
                        <c:v>999</c:v>
                      </c:pt>
                      <c:pt idx="106">
                        <c:v>999</c:v>
                      </c:pt>
                      <c:pt idx="107">
                        <c:v>999</c:v>
                      </c:pt>
                      <c:pt idx="108">
                        <c:v>999</c:v>
                      </c:pt>
                      <c:pt idx="109">
                        <c:v>999</c:v>
                      </c:pt>
                      <c:pt idx="110">
                        <c:v>999</c:v>
                      </c:pt>
                      <c:pt idx="111">
                        <c:v>999</c:v>
                      </c:pt>
                      <c:pt idx="112">
                        <c:v>999</c:v>
                      </c:pt>
                      <c:pt idx="113">
                        <c:v>999</c:v>
                      </c:pt>
                      <c:pt idx="114">
                        <c:v>999</c:v>
                      </c:pt>
                      <c:pt idx="115">
                        <c:v>999</c:v>
                      </c:pt>
                      <c:pt idx="116">
                        <c:v>999</c:v>
                      </c:pt>
                      <c:pt idx="117">
                        <c:v>999</c:v>
                      </c:pt>
                      <c:pt idx="118">
                        <c:v>999</c:v>
                      </c:pt>
                      <c:pt idx="119">
                        <c:v>999</c:v>
                      </c:pt>
                      <c:pt idx="120">
                        <c:v>999</c:v>
                      </c:pt>
                      <c:pt idx="121">
                        <c:v>999</c:v>
                      </c:pt>
                      <c:pt idx="122">
                        <c:v>999</c:v>
                      </c:pt>
                      <c:pt idx="123">
                        <c:v>999</c:v>
                      </c:pt>
                      <c:pt idx="124">
                        <c:v>999</c:v>
                      </c:pt>
                      <c:pt idx="125">
                        <c:v>999</c:v>
                      </c:pt>
                      <c:pt idx="126">
                        <c:v>999</c:v>
                      </c:pt>
                      <c:pt idx="127">
                        <c:v>999</c:v>
                      </c:pt>
                      <c:pt idx="128">
                        <c:v>999</c:v>
                      </c:pt>
                      <c:pt idx="129">
                        <c:v>999</c:v>
                      </c:pt>
                      <c:pt idx="130">
                        <c:v>999</c:v>
                      </c:pt>
                      <c:pt idx="131">
                        <c:v>999</c:v>
                      </c:pt>
                      <c:pt idx="132">
                        <c:v>999</c:v>
                      </c:pt>
                      <c:pt idx="133">
                        <c:v>999</c:v>
                      </c:pt>
                      <c:pt idx="134">
                        <c:v>999</c:v>
                      </c:pt>
                      <c:pt idx="135">
                        <c:v>999</c:v>
                      </c:pt>
                      <c:pt idx="136">
                        <c:v>999</c:v>
                      </c:pt>
                      <c:pt idx="137">
                        <c:v>999</c:v>
                      </c:pt>
                      <c:pt idx="138">
                        <c:v>999</c:v>
                      </c:pt>
                      <c:pt idx="139">
                        <c:v>999</c:v>
                      </c:pt>
                      <c:pt idx="140">
                        <c:v>999</c:v>
                      </c:pt>
                      <c:pt idx="141">
                        <c:v>999</c:v>
                      </c:pt>
                      <c:pt idx="142">
                        <c:v>999</c:v>
                      </c:pt>
                      <c:pt idx="143">
                        <c:v>999</c:v>
                      </c:pt>
                      <c:pt idx="144">
                        <c:v>999</c:v>
                      </c:pt>
                      <c:pt idx="145">
                        <c:v>999</c:v>
                      </c:pt>
                      <c:pt idx="146">
                        <c:v>999</c:v>
                      </c:pt>
                      <c:pt idx="147">
                        <c:v>999</c:v>
                      </c:pt>
                      <c:pt idx="148">
                        <c:v>999</c:v>
                      </c:pt>
                      <c:pt idx="149">
                        <c:v>999</c:v>
                      </c:pt>
                      <c:pt idx="150">
                        <c:v>999</c:v>
                      </c:pt>
                      <c:pt idx="151">
                        <c:v>999</c:v>
                      </c:pt>
                      <c:pt idx="152">
                        <c:v>999</c:v>
                      </c:pt>
                      <c:pt idx="153">
                        <c:v>999</c:v>
                      </c:pt>
                      <c:pt idx="154">
                        <c:v>999</c:v>
                      </c:pt>
                      <c:pt idx="155">
                        <c:v>999</c:v>
                      </c:pt>
                      <c:pt idx="156">
                        <c:v>999</c:v>
                      </c:pt>
                      <c:pt idx="157">
                        <c:v>999</c:v>
                      </c:pt>
                      <c:pt idx="158">
                        <c:v>999</c:v>
                      </c:pt>
                      <c:pt idx="159">
                        <c:v>999</c:v>
                      </c:pt>
                      <c:pt idx="160">
                        <c:v>999</c:v>
                      </c:pt>
                      <c:pt idx="161">
                        <c:v>999</c:v>
                      </c:pt>
                      <c:pt idx="162">
                        <c:v>999</c:v>
                      </c:pt>
                      <c:pt idx="163">
                        <c:v>999</c:v>
                      </c:pt>
                      <c:pt idx="164">
                        <c:v>999</c:v>
                      </c:pt>
                      <c:pt idx="165">
                        <c:v>999</c:v>
                      </c:pt>
                      <c:pt idx="166">
                        <c:v>999</c:v>
                      </c:pt>
                      <c:pt idx="167">
                        <c:v>999</c:v>
                      </c:pt>
                      <c:pt idx="168">
                        <c:v>999</c:v>
                      </c:pt>
                      <c:pt idx="169">
                        <c:v>999</c:v>
                      </c:pt>
                      <c:pt idx="170">
                        <c:v>999</c:v>
                      </c:pt>
                      <c:pt idx="171">
                        <c:v>999</c:v>
                      </c:pt>
                      <c:pt idx="172">
                        <c:v>999</c:v>
                      </c:pt>
                      <c:pt idx="173">
                        <c:v>999</c:v>
                      </c:pt>
                      <c:pt idx="174">
                        <c:v>999</c:v>
                      </c:pt>
                      <c:pt idx="175">
                        <c:v>999</c:v>
                      </c:pt>
                      <c:pt idx="176">
                        <c:v>999</c:v>
                      </c:pt>
                      <c:pt idx="177">
                        <c:v>999</c:v>
                      </c:pt>
                      <c:pt idx="178">
                        <c:v>999</c:v>
                      </c:pt>
                      <c:pt idx="179">
                        <c:v>999</c:v>
                      </c:pt>
                      <c:pt idx="180">
                        <c:v>999</c:v>
                      </c:pt>
                      <c:pt idx="181">
                        <c:v>999</c:v>
                      </c:pt>
                      <c:pt idx="182">
                        <c:v>999</c:v>
                      </c:pt>
                      <c:pt idx="183">
                        <c:v>999</c:v>
                      </c:pt>
                      <c:pt idx="184">
                        <c:v>999</c:v>
                      </c:pt>
                      <c:pt idx="185">
                        <c:v>999</c:v>
                      </c:pt>
                      <c:pt idx="186">
                        <c:v>999</c:v>
                      </c:pt>
                      <c:pt idx="187">
                        <c:v>999</c:v>
                      </c:pt>
                      <c:pt idx="188">
                        <c:v>999</c:v>
                      </c:pt>
                      <c:pt idx="189">
                        <c:v>999</c:v>
                      </c:pt>
                      <c:pt idx="190">
                        <c:v>999</c:v>
                      </c:pt>
                      <c:pt idx="191">
                        <c:v>999</c:v>
                      </c:pt>
                      <c:pt idx="192">
                        <c:v>999</c:v>
                      </c:pt>
                      <c:pt idx="193">
                        <c:v>999</c:v>
                      </c:pt>
                      <c:pt idx="194">
                        <c:v>999</c:v>
                      </c:pt>
                      <c:pt idx="195">
                        <c:v>999</c:v>
                      </c:pt>
                      <c:pt idx="196">
                        <c:v>999</c:v>
                      </c:pt>
                      <c:pt idx="197">
                        <c:v>999</c:v>
                      </c:pt>
                      <c:pt idx="198">
                        <c:v>999</c:v>
                      </c:pt>
                      <c:pt idx="199">
                        <c:v>999</c:v>
                      </c:pt>
                      <c:pt idx="200">
                        <c:v>999</c:v>
                      </c:pt>
                      <c:pt idx="201">
                        <c:v>999</c:v>
                      </c:pt>
                      <c:pt idx="202">
                        <c:v>999</c:v>
                      </c:pt>
                      <c:pt idx="203">
                        <c:v>999</c:v>
                      </c:pt>
                      <c:pt idx="204">
                        <c:v>999</c:v>
                      </c:pt>
                      <c:pt idx="205">
                        <c:v>999</c:v>
                      </c:pt>
                      <c:pt idx="206">
                        <c:v>999</c:v>
                      </c:pt>
                      <c:pt idx="207">
                        <c:v>999</c:v>
                      </c:pt>
                      <c:pt idx="208">
                        <c:v>999</c:v>
                      </c:pt>
                      <c:pt idx="209">
                        <c:v>999</c:v>
                      </c:pt>
                      <c:pt idx="210">
                        <c:v>999</c:v>
                      </c:pt>
                      <c:pt idx="211">
                        <c:v>999</c:v>
                      </c:pt>
                      <c:pt idx="212">
                        <c:v>999</c:v>
                      </c:pt>
                      <c:pt idx="213">
                        <c:v>999</c:v>
                      </c:pt>
                      <c:pt idx="214">
                        <c:v>999</c:v>
                      </c:pt>
                      <c:pt idx="215">
                        <c:v>999</c:v>
                      </c:pt>
                      <c:pt idx="216">
                        <c:v>999</c:v>
                      </c:pt>
                      <c:pt idx="217">
                        <c:v>999</c:v>
                      </c:pt>
                      <c:pt idx="218">
                        <c:v>999</c:v>
                      </c:pt>
                      <c:pt idx="219">
                        <c:v>999</c:v>
                      </c:pt>
                      <c:pt idx="220">
                        <c:v>999</c:v>
                      </c:pt>
                      <c:pt idx="221">
                        <c:v>999</c:v>
                      </c:pt>
                      <c:pt idx="222">
                        <c:v>999</c:v>
                      </c:pt>
                      <c:pt idx="223">
                        <c:v>999</c:v>
                      </c:pt>
                      <c:pt idx="224">
                        <c:v>999</c:v>
                      </c:pt>
                      <c:pt idx="225">
                        <c:v>999</c:v>
                      </c:pt>
                      <c:pt idx="226">
                        <c:v>999</c:v>
                      </c:pt>
                      <c:pt idx="227">
                        <c:v>999</c:v>
                      </c:pt>
                      <c:pt idx="228">
                        <c:v>999</c:v>
                      </c:pt>
                      <c:pt idx="229">
                        <c:v>999</c:v>
                      </c:pt>
                      <c:pt idx="230">
                        <c:v>999</c:v>
                      </c:pt>
                      <c:pt idx="231">
                        <c:v>999</c:v>
                      </c:pt>
                      <c:pt idx="232">
                        <c:v>999</c:v>
                      </c:pt>
                      <c:pt idx="233">
                        <c:v>999</c:v>
                      </c:pt>
                      <c:pt idx="234">
                        <c:v>999</c:v>
                      </c:pt>
                      <c:pt idx="235">
                        <c:v>999</c:v>
                      </c:pt>
                      <c:pt idx="236">
                        <c:v>999</c:v>
                      </c:pt>
                      <c:pt idx="237">
                        <c:v>999</c:v>
                      </c:pt>
                      <c:pt idx="238">
                        <c:v>999</c:v>
                      </c:pt>
                      <c:pt idx="239">
                        <c:v>999</c:v>
                      </c:pt>
                      <c:pt idx="240">
                        <c:v>999</c:v>
                      </c:pt>
                      <c:pt idx="241">
                        <c:v>999</c:v>
                      </c:pt>
                      <c:pt idx="242">
                        <c:v>999</c:v>
                      </c:pt>
                      <c:pt idx="243">
                        <c:v>999</c:v>
                      </c:pt>
                      <c:pt idx="244">
                        <c:v>999</c:v>
                      </c:pt>
                      <c:pt idx="245">
                        <c:v>999</c:v>
                      </c:pt>
                      <c:pt idx="246">
                        <c:v>999</c:v>
                      </c:pt>
                      <c:pt idx="247">
                        <c:v>999</c:v>
                      </c:pt>
                      <c:pt idx="248">
                        <c:v>999</c:v>
                      </c:pt>
                      <c:pt idx="249">
                        <c:v>999</c:v>
                      </c:pt>
                      <c:pt idx="250">
                        <c:v>999</c:v>
                      </c:pt>
                      <c:pt idx="251">
                        <c:v>999</c:v>
                      </c:pt>
                      <c:pt idx="252">
                        <c:v>999</c:v>
                      </c:pt>
                      <c:pt idx="253">
                        <c:v>999</c:v>
                      </c:pt>
                      <c:pt idx="254">
                        <c:v>999</c:v>
                      </c:pt>
                      <c:pt idx="255">
                        <c:v>999</c:v>
                      </c:pt>
                      <c:pt idx="256">
                        <c:v>999</c:v>
                      </c:pt>
                      <c:pt idx="257">
                        <c:v>999</c:v>
                      </c:pt>
                      <c:pt idx="258">
                        <c:v>999</c:v>
                      </c:pt>
                      <c:pt idx="259">
                        <c:v>999</c:v>
                      </c:pt>
                      <c:pt idx="260">
                        <c:v>999</c:v>
                      </c:pt>
                      <c:pt idx="261">
                        <c:v>999</c:v>
                      </c:pt>
                      <c:pt idx="262">
                        <c:v>999</c:v>
                      </c:pt>
                      <c:pt idx="263">
                        <c:v>999</c:v>
                      </c:pt>
                      <c:pt idx="264">
                        <c:v>999</c:v>
                      </c:pt>
                      <c:pt idx="265">
                        <c:v>999</c:v>
                      </c:pt>
                      <c:pt idx="266">
                        <c:v>999</c:v>
                      </c:pt>
                      <c:pt idx="267">
                        <c:v>999</c:v>
                      </c:pt>
                      <c:pt idx="268">
                        <c:v>999</c:v>
                      </c:pt>
                      <c:pt idx="269">
                        <c:v>999</c:v>
                      </c:pt>
                      <c:pt idx="270">
                        <c:v>999</c:v>
                      </c:pt>
                      <c:pt idx="271">
                        <c:v>999</c:v>
                      </c:pt>
                      <c:pt idx="272">
                        <c:v>999</c:v>
                      </c:pt>
                      <c:pt idx="273">
                        <c:v>999</c:v>
                      </c:pt>
                      <c:pt idx="274">
                        <c:v>999</c:v>
                      </c:pt>
                      <c:pt idx="275">
                        <c:v>999</c:v>
                      </c:pt>
                      <c:pt idx="276">
                        <c:v>999</c:v>
                      </c:pt>
                      <c:pt idx="277">
                        <c:v>999</c:v>
                      </c:pt>
                      <c:pt idx="278">
                        <c:v>999</c:v>
                      </c:pt>
                      <c:pt idx="279">
                        <c:v>999</c:v>
                      </c:pt>
                      <c:pt idx="280">
                        <c:v>999</c:v>
                      </c:pt>
                      <c:pt idx="281">
                        <c:v>999</c:v>
                      </c:pt>
                      <c:pt idx="282">
                        <c:v>999</c:v>
                      </c:pt>
                      <c:pt idx="283">
                        <c:v>999</c:v>
                      </c:pt>
                      <c:pt idx="284">
                        <c:v>999</c:v>
                      </c:pt>
                      <c:pt idx="285">
                        <c:v>999</c:v>
                      </c:pt>
                      <c:pt idx="286">
                        <c:v>999</c:v>
                      </c:pt>
                      <c:pt idx="287">
                        <c:v>999</c:v>
                      </c:pt>
                      <c:pt idx="288">
                        <c:v>999</c:v>
                      </c:pt>
                      <c:pt idx="289">
                        <c:v>999</c:v>
                      </c:pt>
                      <c:pt idx="290">
                        <c:v>999</c:v>
                      </c:pt>
                      <c:pt idx="291">
                        <c:v>999</c:v>
                      </c:pt>
                      <c:pt idx="292">
                        <c:v>999</c:v>
                      </c:pt>
                      <c:pt idx="293">
                        <c:v>999</c:v>
                      </c:pt>
                      <c:pt idx="294">
                        <c:v>999</c:v>
                      </c:pt>
                      <c:pt idx="295">
                        <c:v>999</c:v>
                      </c:pt>
                      <c:pt idx="296">
                        <c:v>999</c:v>
                      </c:pt>
                      <c:pt idx="297">
                        <c:v>999</c:v>
                      </c:pt>
                      <c:pt idx="298">
                        <c:v>999</c:v>
                      </c:pt>
                      <c:pt idx="299">
                        <c:v>999</c:v>
                      </c:pt>
                      <c:pt idx="300">
                        <c:v>999</c:v>
                      </c:pt>
                      <c:pt idx="301">
                        <c:v>999</c:v>
                      </c:pt>
                      <c:pt idx="302">
                        <c:v>999</c:v>
                      </c:pt>
                      <c:pt idx="303">
                        <c:v>999</c:v>
                      </c:pt>
                      <c:pt idx="304">
                        <c:v>999</c:v>
                      </c:pt>
                      <c:pt idx="305">
                        <c:v>999</c:v>
                      </c:pt>
                      <c:pt idx="306">
                        <c:v>999</c:v>
                      </c:pt>
                      <c:pt idx="307">
                        <c:v>999</c:v>
                      </c:pt>
                      <c:pt idx="308">
                        <c:v>999</c:v>
                      </c:pt>
                      <c:pt idx="309">
                        <c:v>999</c:v>
                      </c:pt>
                      <c:pt idx="310">
                        <c:v>999</c:v>
                      </c:pt>
                      <c:pt idx="311">
                        <c:v>999</c:v>
                      </c:pt>
                      <c:pt idx="312">
                        <c:v>999</c:v>
                      </c:pt>
                      <c:pt idx="313">
                        <c:v>999</c:v>
                      </c:pt>
                      <c:pt idx="314">
                        <c:v>999</c:v>
                      </c:pt>
                      <c:pt idx="315">
                        <c:v>999</c:v>
                      </c:pt>
                      <c:pt idx="316">
                        <c:v>999</c:v>
                      </c:pt>
                      <c:pt idx="317">
                        <c:v>999</c:v>
                      </c:pt>
                      <c:pt idx="318">
                        <c:v>999</c:v>
                      </c:pt>
                      <c:pt idx="319">
                        <c:v>999</c:v>
                      </c:pt>
                      <c:pt idx="320">
                        <c:v>999</c:v>
                      </c:pt>
                      <c:pt idx="321">
                        <c:v>999</c:v>
                      </c:pt>
                      <c:pt idx="322">
                        <c:v>999</c:v>
                      </c:pt>
                      <c:pt idx="323">
                        <c:v>999</c:v>
                      </c:pt>
                      <c:pt idx="324">
                        <c:v>999</c:v>
                      </c:pt>
                      <c:pt idx="325">
                        <c:v>999</c:v>
                      </c:pt>
                      <c:pt idx="326">
                        <c:v>999</c:v>
                      </c:pt>
                      <c:pt idx="327">
                        <c:v>999</c:v>
                      </c:pt>
                      <c:pt idx="328">
                        <c:v>999</c:v>
                      </c:pt>
                      <c:pt idx="329">
                        <c:v>999</c:v>
                      </c:pt>
                      <c:pt idx="330">
                        <c:v>999</c:v>
                      </c:pt>
                      <c:pt idx="331">
                        <c:v>999</c:v>
                      </c:pt>
                      <c:pt idx="332">
                        <c:v>999</c:v>
                      </c:pt>
                      <c:pt idx="333">
                        <c:v>999</c:v>
                      </c:pt>
                      <c:pt idx="334">
                        <c:v>999</c:v>
                      </c:pt>
                      <c:pt idx="335">
                        <c:v>999</c:v>
                      </c:pt>
                      <c:pt idx="336">
                        <c:v>999</c:v>
                      </c:pt>
                      <c:pt idx="337">
                        <c:v>999</c:v>
                      </c:pt>
                      <c:pt idx="338">
                        <c:v>999</c:v>
                      </c:pt>
                      <c:pt idx="339">
                        <c:v>999</c:v>
                      </c:pt>
                      <c:pt idx="340">
                        <c:v>999</c:v>
                      </c:pt>
                      <c:pt idx="341">
                        <c:v>999</c:v>
                      </c:pt>
                      <c:pt idx="342">
                        <c:v>999</c:v>
                      </c:pt>
                      <c:pt idx="343">
                        <c:v>999</c:v>
                      </c:pt>
                      <c:pt idx="344">
                        <c:v>999</c:v>
                      </c:pt>
                      <c:pt idx="345">
                        <c:v>999</c:v>
                      </c:pt>
                      <c:pt idx="346">
                        <c:v>999</c:v>
                      </c:pt>
                      <c:pt idx="347">
                        <c:v>999</c:v>
                      </c:pt>
                      <c:pt idx="348">
                        <c:v>999</c:v>
                      </c:pt>
                      <c:pt idx="349">
                        <c:v>999</c:v>
                      </c:pt>
                      <c:pt idx="350">
                        <c:v>999</c:v>
                      </c:pt>
                      <c:pt idx="351">
                        <c:v>999</c:v>
                      </c:pt>
                      <c:pt idx="352">
                        <c:v>999</c:v>
                      </c:pt>
                      <c:pt idx="353">
                        <c:v>999</c:v>
                      </c:pt>
                      <c:pt idx="354">
                        <c:v>999</c:v>
                      </c:pt>
                      <c:pt idx="355">
                        <c:v>999</c:v>
                      </c:pt>
                      <c:pt idx="356">
                        <c:v>999</c:v>
                      </c:pt>
                      <c:pt idx="357">
                        <c:v>999</c:v>
                      </c:pt>
                      <c:pt idx="358">
                        <c:v>999</c:v>
                      </c:pt>
                      <c:pt idx="359">
                        <c:v>999</c:v>
                      </c:pt>
                      <c:pt idx="360">
                        <c:v>999</c:v>
                      </c:pt>
                      <c:pt idx="361">
                        <c:v>999</c:v>
                      </c:pt>
                      <c:pt idx="362">
                        <c:v>999</c:v>
                      </c:pt>
                      <c:pt idx="363">
                        <c:v>999</c:v>
                      </c:pt>
                      <c:pt idx="364">
                        <c:v>999</c:v>
                      </c:pt>
                      <c:pt idx="365">
                        <c:v>999</c:v>
                      </c:pt>
                      <c:pt idx="366">
                        <c:v>999</c:v>
                      </c:pt>
                      <c:pt idx="367">
                        <c:v>999</c:v>
                      </c:pt>
                      <c:pt idx="368">
                        <c:v>999</c:v>
                      </c:pt>
                      <c:pt idx="369">
                        <c:v>999</c:v>
                      </c:pt>
                      <c:pt idx="370">
                        <c:v>999</c:v>
                      </c:pt>
                      <c:pt idx="371">
                        <c:v>999</c:v>
                      </c:pt>
                      <c:pt idx="372">
                        <c:v>999</c:v>
                      </c:pt>
                      <c:pt idx="373">
                        <c:v>999</c:v>
                      </c:pt>
                      <c:pt idx="374">
                        <c:v>999</c:v>
                      </c:pt>
                      <c:pt idx="375">
                        <c:v>999</c:v>
                      </c:pt>
                      <c:pt idx="376">
                        <c:v>999</c:v>
                      </c:pt>
                      <c:pt idx="377">
                        <c:v>999</c:v>
                      </c:pt>
                      <c:pt idx="378">
                        <c:v>999</c:v>
                      </c:pt>
                      <c:pt idx="379">
                        <c:v>999</c:v>
                      </c:pt>
                      <c:pt idx="380">
                        <c:v>999</c:v>
                      </c:pt>
                      <c:pt idx="381">
                        <c:v>999</c:v>
                      </c:pt>
                      <c:pt idx="382">
                        <c:v>999</c:v>
                      </c:pt>
                      <c:pt idx="383">
                        <c:v>999</c:v>
                      </c:pt>
                      <c:pt idx="384">
                        <c:v>999</c:v>
                      </c:pt>
                      <c:pt idx="385">
                        <c:v>999</c:v>
                      </c:pt>
                      <c:pt idx="386">
                        <c:v>999</c:v>
                      </c:pt>
                      <c:pt idx="387">
                        <c:v>999</c:v>
                      </c:pt>
                      <c:pt idx="388">
                        <c:v>999</c:v>
                      </c:pt>
                      <c:pt idx="389">
                        <c:v>999</c:v>
                      </c:pt>
                      <c:pt idx="390">
                        <c:v>999</c:v>
                      </c:pt>
                      <c:pt idx="391">
                        <c:v>999</c:v>
                      </c:pt>
                      <c:pt idx="392">
                        <c:v>999</c:v>
                      </c:pt>
                      <c:pt idx="393">
                        <c:v>999</c:v>
                      </c:pt>
                      <c:pt idx="394">
                        <c:v>999</c:v>
                      </c:pt>
                      <c:pt idx="395">
                        <c:v>999</c:v>
                      </c:pt>
                      <c:pt idx="396">
                        <c:v>999</c:v>
                      </c:pt>
                      <c:pt idx="397">
                        <c:v>999</c:v>
                      </c:pt>
                      <c:pt idx="398">
                        <c:v>999</c:v>
                      </c:pt>
                      <c:pt idx="399">
                        <c:v>999</c:v>
                      </c:pt>
                      <c:pt idx="400">
                        <c:v>999</c:v>
                      </c:pt>
                      <c:pt idx="401">
                        <c:v>999</c:v>
                      </c:pt>
                      <c:pt idx="402">
                        <c:v>999</c:v>
                      </c:pt>
                      <c:pt idx="403">
                        <c:v>999</c:v>
                      </c:pt>
                      <c:pt idx="404">
                        <c:v>999</c:v>
                      </c:pt>
                      <c:pt idx="405">
                        <c:v>999</c:v>
                      </c:pt>
                      <c:pt idx="406">
                        <c:v>999</c:v>
                      </c:pt>
                      <c:pt idx="407">
                        <c:v>999</c:v>
                      </c:pt>
                      <c:pt idx="408">
                        <c:v>999</c:v>
                      </c:pt>
                      <c:pt idx="409">
                        <c:v>999</c:v>
                      </c:pt>
                      <c:pt idx="410">
                        <c:v>999</c:v>
                      </c:pt>
                      <c:pt idx="411">
                        <c:v>999</c:v>
                      </c:pt>
                      <c:pt idx="412">
                        <c:v>999</c:v>
                      </c:pt>
                      <c:pt idx="413">
                        <c:v>999</c:v>
                      </c:pt>
                      <c:pt idx="414">
                        <c:v>999</c:v>
                      </c:pt>
                      <c:pt idx="415">
                        <c:v>999</c:v>
                      </c:pt>
                      <c:pt idx="416">
                        <c:v>999</c:v>
                      </c:pt>
                      <c:pt idx="417">
                        <c:v>999</c:v>
                      </c:pt>
                      <c:pt idx="418">
                        <c:v>999</c:v>
                      </c:pt>
                      <c:pt idx="419">
                        <c:v>999</c:v>
                      </c:pt>
                      <c:pt idx="420">
                        <c:v>999</c:v>
                      </c:pt>
                      <c:pt idx="421">
                        <c:v>999</c:v>
                      </c:pt>
                      <c:pt idx="422">
                        <c:v>999</c:v>
                      </c:pt>
                      <c:pt idx="423">
                        <c:v>999</c:v>
                      </c:pt>
                      <c:pt idx="424">
                        <c:v>999</c:v>
                      </c:pt>
                      <c:pt idx="425">
                        <c:v>999</c:v>
                      </c:pt>
                      <c:pt idx="426">
                        <c:v>999</c:v>
                      </c:pt>
                      <c:pt idx="427">
                        <c:v>999</c:v>
                      </c:pt>
                      <c:pt idx="428">
                        <c:v>999</c:v>
                      </c:pt>
                      <c:pt idx="429">
                        <c:v>999</c:v>
                      </c:pt>
                      <c:pt idx="430">
                        <c:v>999</c:v>
                      </c:pt>
                      <c:pt idx="431">
                        <c:v>999</c:v>
                      </c:pt>
                      <c:pt idx="432">
                        <c:v>999</c:v>
                      </c:pt>
                      <c:pt idx="433">
                        <c:v>999</c:v>
                      </c:pt>
                      <c:pt idx="434">
                        <c:v>999</c:v>
                      </c:pt>
                      <c:pt idx="435">
                        <c:v>999</c:v>
                      </c:pt>
                      <c:pt idx="436">
                        <c:v>999</c:v>
                      </c:pt>
                      <c:pt idx="437">
                        <c:v>999</c:v>
                      </c:pt>
                      <c:pt idx="438">
                        <c:v>999</c:v>
                      </c:pt>
                      <c:pt idx="439">
                        <c:v>999</c:v>
                      </c:pt>
                      <c:pt idx="440">
                        <c:v>999</c:v>
                      </c:pt>
                      <c:pt idx="441">
                        <c:v>999</c:v>
                      </c:pt>
                      <c:pt idx="442">
                        <c:v>999</c:v>
                      </c:pt>
                      <c:pt idx="443">
                        <c:v>999</c:v>
                      </c:pt>
                      <c:pt idx="444">
                        <c:v>999</c:v>
                      </c:pt>
                      <c:pt idx="445">
                        <c:v>999</c:v>
                      </c:pt>
                      <c:pt idx="446">
                        <c:v>999</c:v>
                      </c:pt>
                      <c:pt idx="447">
                        <c:v>999</c:v>
                      </c:pt>
                      <c:pt idx="448">
                        <c:v>999</c:v>
                      </c:pt>
                      <c:pt idx="449">
                        <c:v>999</c:v>
                      </c:pt>
                      <c:pt idx="450">
                        <c:v>999</c:v>
                      </c:pt>
                      <c:pt idx="451">
                        <c:v>999</c:v>
                      </c:pt>
                      <c:pt idx="452">
                        <c:v>999</c:v>
                      </c:pt>
                      <c:pt idx="453">
                        <c:v>999</c:v>
                      </c:pt>
                      <c:pt idx="454">
                        <c:v>999</c:v>
                      </c:pt>
                      <c:pt idx="455">
                        <c:v>999</c:v>
                      </c:pt>
                      <c:pt idx="456">
                        <c:v>999</c:v>
                      </c:pt>
                      <c:pt idx="457">
                        <c:v>999</c:v>
                      </c:pt>
                      <c:pt idx="458">
                        <c:v>999</c:v>
                      </c:pt>
                      <c:pt idx="459">
                        <c:v>999</c:v>
                      </c:pt>
                      <c:pt idx="460">
                        <c:v>999</c:v>
                      </c:pt>
                      <c:pt idx="461">
                        <c:v>999</c:v>
                      </c:pt>
                      <c:pt idx="462">
                        <c:v>999</c:v>
                      </c:pt>
                      <c:pt idx="463">
                        <c:v>999</c:v>
                      </c:pt>
                      <c:pt idx="464">
                        <c:v>999</c:v>
                      </c:pt>
                      <c:pt idx="465">
                        <c:v>999</c:v>
                      </c:pt>
                      <c:pt idx="466">
                        <c:v>999</c:v>
                      </c:pt>
                      <c:pt idx="467">
                        <c:v>999</c:v>
                      </c:pt>
                      <c:pt idx="468">
                        <c:v>999</c:v>
                      </c:pt>
                      <c:pt idx="469">
                        <c:v>999</c:v>
                      </c:pt>
                      <c:pt idx="470">
                        <c:v>999</c:v>
                      </c:pt>
                      <c:pt idx="471">
                        <c:v>999</c:v>
                      </c:pt>
                      <c:pt idx="472">
                        <c:v>999</c:v>
                      </c:pt>
                      <c:pt idx="473">
                        <c:v>999</c:v>
                      </c:pt>
                      <c:pt idx="474">
                        <c:v>999</c:v>
                      </c:pt>
                      <c:pt idx="475">
                        <c:v>999</c:v>
                      </c:pt>
                      <c:pt idx="476">
                        <c:v>999</c:v>
                      </c:pt>
                      <c:pt idx="477">
                        <c:v>999</c:v>
                      </c:pt>
                      <c:pt idx="478">
                        <c:v>999</c:v>
                      </c:pt>
                      <c:pt idx="479">
                        <c:v>999</c:v>
                      </c:pt>
                      <c:pt idx="480">
                        <c:v>999</c:v>
                      </c:pt>
                      <c:pt idx="481">
                        <c:v>999</c:v>
                      </c:pt>
                      <c:pt idx="482">
                        <c:v>999</c:v>
                      </c:pt>
                      <c:pt idx="483">
                        <c:v>999</c:v>
                      </c:pt>
                      <c:pt idx="484">
                        <c:v>999</c:v>
                      </c:pt>
                      <c:pt idx="485">
                        <c:v>999</c:v>
                      </c:pt>
                      <c:pt idx="486">
                        <c:v>999</c:v>
                      </c:pt>
                      <c:pt idx="487">
                        <c:v>999</c:v>
                      </c:pt>
                      <c:pt idx="488">
                        <c:v>999</c:v>
                      </c:pt>
                      <c:pt idx="489">
                        <c:v>999</c:v>
                      </c:pt>
                      <c:pt idx="490">
                        <c:v>999</c:v>
                      </c:pt>
                      <c:pt idx="491">
                        <c:v>999</c:v>
                      </c:pt>
                      <c:pt idx="492">
                        <c:v>999</c:v>
                      </c:pt>
                      <c:pt idx="493">
                        <c:v>999</c:v>
                      </c:pt>
                      <c:pt idx="494">
                        <c:v>999</c:v>
                      </c:pt>
                      <c:pt idx="495">
                        <c:v>999</c:v>
                      </c:pt>
                      <c:pt idx="496">
                        <c:v>999</c:v>
                      </c:pt>
                      <c:pt idx="497">
                        <c:v>999</c:v>
                      </c:pt>
                      <c:pt idx="498">
                        <c:v>999</c:v>
                      </c:pt>
                      <c:pt idx="499">
                        <c:v>999</c:v>
                      </c:pt>
                      <c:pt idx="500">
                        <c:v>999</c:v>
                      </c:pt>
                      <c:pt idx="501">
                        <c:v>999</c:v>
                      </c:pt>
                      <c:pt idx="502">
                        <c:v>999</c:v>
                      </c:pt>
                      <c:pt idx="503">
                        <c:v>999</c:v>
                      </c:pt>
                      <c:pt idx="504">
                        <c:v>999</c:v>
                      </c:pt>
                      <c:pt idx="505">
                        <c:v>999</c:v>
                      </c:pt>
                      <c:pt idx="506">
                        <c:v>999</c:v>
                      </c:pt>
                      <c:pt idx="507">
                        <c:v>999</c:v>
                      </c:pt>
                      <c:pt idx="508">
                        <c:v>999</c:v>
                      </c:pt>
                      <c:pt idx="509">
                        <c:v>999</c:v>
                      </c:pt>
                      <c:pt idx="510">
                        <c:v>999</c:v>
                      </c:pt>
                      <c:pt idx="511">
                        <c:v>999</c:v>
                      </c:pt>
                      <c:pt idx="512">
                        <c:v>999</c:v>
                      </c:pt>
                      <c:pt idx="513">
                        <c:v>999</c:v>
                      </c:pt>
                      <c:pt idx="514">
                        <c:v>999</c:v>
                      </c:pt>
                      <c:pt idx="515">
                        <c:v>999</c:v>
                      </c:pt>
                      <c:pt idx="516">
                        <c:v>999</c:v>
                      </c:pt>
                      <c:pt idx="517">
                        <c:v>999</c:v>
                      </c:pt>
                      <c:pt idx="518">
                        <c:v>999</c:v>
                      </c:pt>
                      <c:pt idx="519">
                        <c:v>999</c:v>
                      </c:pt>
                      <c:pt idx="520">
                        <c:v>999</c:v>
                      </c:pt>
                      <c:pt idx="521">
                        <c:v>999</c:v>
                      </c:pt>
                      <c:pt idx="522">
                        <c:v>999</c:v>
                      </c:pt>
                      <c:pt idx="523">
                        <c:v>999</c:v>
                      </c:pt>
                      <c:pt idx="524">
                        <c:v>999</c:v>
                      </c:pt>
                      <c:pt idx="525">
                        <c:v>999</c:v>
                      </c:pt>
                      <c:pt idx="526">
                        <c:v>999</c:v>
                      </c:pt>
                      <c:pt idx="527">
                        <c:v>999</c:v>
                      </c:pt>
                      <c:pt idx="528">
                        <c:v>999</c:v>
                      </c:pt>
                      <c:pt idx="529">
                        <c:v>999</c:v>
                      </c:pt>
                      <c:pt idx="530">
                        <c:v>999</c:v>
                      </c:pt>
                      <c:pt idx="531">
                        <c:v>999</c:v>
                      </c:pt>
                      <c:pt idx="532">
                        <c:v>999</c:v>
                      </c:pt>
                      <c:pt idx="533">
                        <c:v>999</c:v>
                      </c:pt>
                      <c:pt idx="534">
                        <c:v>999</c:v>
                      </c:pt>
                      <c:pt idx="535">
                        <c:v>999</c:v>
                      </c:pt>
                      <c:pt idx="536">
                        <c:v>999</c:v>
                      </c:pt>
                      <c:pt idx="537">
                        <c:v>999</c:v>
                      </c:pt>
                      <c:pt idx="538">
                        <c:v>999</c:v>
                      </c:pt>
                      <c:pt idx="539">
                        <c:v>999</c:v>
                      </c:pt>
                      <c:pt idx="540">
                        <c:v>999</c:v>
                      </c:pt>
                      <c:pt idx="541">
                        <c:v>999</c:v>
                      </c:pt>
                      <c:pt idx="542">
                        <c:v>999</c:v>
                      </c:pt>
                      <c:pt idx="543">
                        <c:v>999</c:v>
                      </c:pt>
                      <c:pt idx="544">
                        <c:v>999</c:v>
                      </c:pt>
                      <c:pt idx="545">
                        <c:v>999</c:v>
                      </c:pt>
                      <c:pt idx="546">
                        <c:v>999</c:v>
                      </c:pt>
                      <c:pt idx="547">
                        <c:v>999</c:v>
                      </c:pt>
                      <c:pt idx="548">
                        <c:v>999</c:v>
                      </c:pt>
                      <c:pt idx="549">
                        <c:v>999</c:v>
                      </c:pt>
                      <c:pt idx="550">
                        <c:v>999</c:v>
                      </c:pt>
                      <c:pt idx="551">
                        <c:v>999</c:v>
                      </c:pt>
                      <c:pt idx="552">
                        <c:v>999</c:v>
                      </c:pt>
                      <c:pt idx="553">
                        <c:v>999</c:v>
                      </c:pt>
                      <c:pt idx="554">
                        <c:v>999</c:v>
                      </c:pt>
                      <c:pt idx="555">
                        <c:v>999</c:v>
                      </c:pt>
                      <c:pt idx="556">
                        <c:v>999</c:v>
                      </c:pt>
                      <c:pt idx="557">
                        <c:v>999</c:v>
                      </c:pt>
                      <c:pt idx="558">
                        <c:v>999</c:v>
                      </c:pt>
                      <c:pt idx="559">
                        <c:v>999</c:v>
                      </c:pt>
                      <c:pt idx="560">
                        <c:v>999</c:v>
                      </c:pt>
                      <c:pt idx="561">
                        <c:v>999</c:v>
                      </c:pt>
                      <c:pt idx="562">
                        <c:v>999</c:v>
                      </c:pt>
                      <c:pt idx="563">
                        <c:v>999</c:v>
                      </c:pt>
                      <c:pt idx="564">
                        <c:v>999</c:v>
                      </c:pt>
                      <c:pt idx="565">
                        <c:v>999</c:v>
                      </c:pt>
                      <c:pt idx="566">
                        <c:v>999</c:v>
                      </c:pt>
                      <c:pt idx="567">
                        <c:v>999</c:v>
                      </c:pt>
                      <c:pt idx="568">
                        <c:v>999</c:v>
                      </c:pt>
                      <c:pt idx="569">
                        <c:v>999</c:v>
                      </c:pt>
                      <c:pt idx="570">
                        <c:v>999</c:v>
                      </c:pt>
                      <c:pt idx="571">
                        <c:v>999</c:v>
                      </c:pt>
                      <c:pt idx="572">
                        <c:v>999</c:v>
                      </c:pt>
                      <c:pt idx="573">
                        <c:v>999</c:v>
                      </c:pt>
                      <c:pt idx="574">
                        <c:v>999</c:v>
                      </c:pt>
                      <c:pt idx="575">
                        <c:v>999</c:v>
                      </c:pt>
                      <c:pt idx="576">
                        <c:v>999</c:v>
                      </c:pt>
                      <c:pt idx="577">
                        <c:v>999</c:v>
                      </c:pt>
                      <c:pt idx="578">
                        <c:v>999</c:v>
                      </c:pt>
                      <c:pt idx="579">
                        <c:v>999</c:v>
                      </c:pt>
                      <c:pt idx="580">
                        <c:v>999</c:v>
                      </c:pt>
                      <c:pt idx="581">
                        <c:v>999</c:v>
                      </c:pt>
                      <c:pt idx="582">
                        <c:v>999</c:v>
                      </c:pt>
                      <c:pt idx="583">
                        <c:v>999</c:v>
                      </c:pt>
                      <c:pt idx="584">
                        <c:v>999</c:v>
                      </c:pt>
                      <c:pt idx="585">
                        <c:v>999</c:v>
                      </c:pt>
                      <c:pt idx="586">
                        <c:v>999</c:v>
                      </c:pt>
                      <c:pt idx="587">
                        <c:v>999</c:v>
                      </c:pt>
                      <c:pt idx="588">
                        <c:v>999</c:v>
                      </c:pt>
                      <c:pt idx="589">
                        <c:v>999</c:v>
                      </c:pt>
                      <c:pt idx="590">
                        <c:v>999</c:v>
                      </c:pt>
                      <c:pt idx="591">
                        <c:v>999</c:v>
                      </c:pt>
                      <c:pt idx="592">
                        <c:v>999</c:v>
                      </c:pt>
                      <c:pt idx="593">
                        <c:v>999</c:v>
                      </c:pt>
                      <c:pt idx="594">
                        <c:v>999</c:v>
                      </c:pt>
                      <c:pt idx="595">
                        <c:v>999</c:v>
                      </c:pt>
                      <c:pt idx="596">
                        <c:v>999</c:v>
                      </c:pt>
                      <c:pt idx="597">
                        <c:v>999</c:v>
                      </c:pt>
                      <c:pt idx="598">
                        <c:v>999</c:v>
                      </c:pt>
                      <c:pt idx="599">
                        <c:v>999</c:v>
                      </c:pt>
                      <c:pt idx="600">
                        <c:v>999</c:v>
                      </c:pt>
                      <c:pt idx="601">
                        <c:v>999</c:v>
                      </c:pt>
                      <c:pt idx="602">
                        <c:v>999</c:v>
                      </c:pt>
                      <c:pt idx="603">
                        <c:v>999</c:v>
                      </c:pt>
                      <c:pt idx="604">
                        <c:v>999</c:v>
                      </c:pt>
                      <c:pt idx="605">
                        <c:v>999</c:v>
                      </c:pt>
                      <c:pt idx="606">
                        <c:v>999</c:v>
                      </c:pt>
                      <c:pt idx="607">
                        <c:v>999</c:v>
                      </c:pt>
                      <c:pt idx="608">
                        <c:v>999</c:v>
                      </c:pt>
                      <c:pt idx="609">
                        <c:v>999</c:v>
                      </c:pt>
                      <c:pt idx="610">
                        <c:v>999</c:v>
                      </c:pt>
                      <c:pt idx="611">
                        <c:v>999</c:v>
                      </c:pt>
                      <c:pt idx="612">
                        <c:v>999</c:v>
                      </c:pt>
                      <c:pt idx="613">
                        <c:v>999</c:v>
                      </c:pt>
                      <c:pt idx="614">
                        <c:v>999</c:v>
                      </c:pt>
                      <c:pt idx="615">
                        <c:v>999</c:v>
                      </c:pt>
                      <c:pt idx="616">
                        <c:v>999</c:v>
                      </c:pt>
                      <c:pt idx="617">
                        <c:v>999</c:v>
                      </c:pt>
                      <c:pt idx="618">
                        <c:v>999</c:v>
                      </c:pt>
                      <c:pt idx="619">
                        <c:v>999</c:v>
                      </c:pt>
                      <c:pt idx="620">
                        <c:v>999</c:v>
                      </c:pt>
                      <c:pt idx="621">
                        <c:v>999</c:v>
                      </c:pt>
                      <c:pt idx="622">
                        <c:v>999</c:v>
                      </c:pt>
                      <c:pt idx="623">
                        <c:v>999</c:v>
                      </c:pt>
                      <c:pt idx="624">
                        <c:v>999</c:v>
                      </c:pt>
                      <c:pt idx="625">
                        <c:v>999</c:v>
                      </c:pt>
                      <c:pt idx="626">
                        <c:v>999</c:v>
                      </c:pt>
                      <c:pt idx="627">
                        <c:v>999</c:v>
                      </c:pt>
                      <c:pt idx="628">
                        <c:v>999</c:v>
                      </c:pt>
                      <c:pt idx="629">
                        <c:v>999</c:v>
                      </c:pt>
                      <c:pt idx="630">
                        <c:v>999</c:v>
                      </c:pt>
                      <c:pt idx="631">
                        <c:v>999</c:v>
                      </c:pt>
                      <c:pt idx="632">
                        <c:v>999</c:v>
                      </c:pt>
                      <c:pt idx="633">
                        <c:v>999</c:v>
                      </c:pt>
                      <c:pt idx="634">
                        <c:v>999</c:v>
                      </c:pt>
                      <c:pt idx="635">
                        <c:v>999</c:v>
                      </c:pt>
                      <c:pt idx="636">
                        <c:v>999</c:v>
                      </c:pt>
                      <c:pt idx="637">
                        <c:v>999</c:v>
                      </c:pt>
                      <c:pt idx="638">
                        <c:v>999</c:v>
                      </c:pt>
                      <c:pt idx="639">
                        <c:v>999</c:v>
                      </c:pt>
                      <c:pt idx="640">
                        <c:v>999</c:v>
                      </c:pt>
                      <c:pt idx="641">
                        <c:v>999</c:v>
                      </c:pt>
                      <c:pt idx="642">
                        <c:v>999</c:v>
                      </c:pt>
                      <c:pt idx="643">
                        <c:v>999</c:v>
                      </c:pt>
                      <c:pt idx="644">
                        <c:v>999</c:v>
                      </c:pt>
                      <c:pt idx="645">
                        <c:v>999</c:v>
                      </c:pt>
                      <c:pt idx="646">
                        <c:v>999</c:v>
                      </c:pt>
                      <c:pt idx="647">
                        <c:v>999</c:v>
                      </c:pt>
                      <c:pt idx="648">
                        <c:v>999</c:v>
                      </c:pt>
                      <c:pt idx="649">
                        <c:v>999</c:v>
                      </c:pt>
                      <c:pt idx="650">
                        <c:v>999</c:v>
                      </c:pt>
                      <c:pt idx="651">
                        <c:v>999</c:v>
                      </c:pt>
                      <c:pt idx="652">
                        <c:v>999</c:v>
                      </c:pt>
                      <c:pt idx="653">
                        <c:v>999</c:v>
                      </c:pt>
                      <c:pt idx="654">
                        <c:v>999</c:v>
                      </c:pt>
                      <c:pt idx="655">
                        <c:v>999</c:v>
                      </c:pt>
                      <c:pt idx="656">
                        <c:v>999</c:v>
                      </c:pt>
                      <c:pt idx="657">
                        <c:v>999</c:v>
                      </c:pt>
                      <c:pt idx="658">
                        <c:v>999</c:v>
                      </c:pt>
                      <c:pt idx="659">
                        <c:v>999</c:v>
                      </c:pt>
                      <c:pt idx="660">
                        <c:v>999</c:v>
                      </c:pt>
                      <c:pt idx="661">
                        <c:v>999</c:v>
                      </c:pt>
                      <c:pt idx="662">
                        <c:v>999</c:v>
                      </c:pt>
                      <c:pt idx="663">
                        <c:v>999</c:v>
                      </c:pt>
                      <c:pt idx="664">
                        <c:v>999</c:v>
                      </c:pt>
                      <c:pt idx="665">
                        <c:v>999</c:v>
                      </c:pt>
                      <c:pt idx="666">
                        <c:v>999</c:v>
                      </c:pt>
                      <c:pt idx="667">
                        <c:v>999</c:v>
                      </c:pt>
                      <c:pt idx="668">
                        <c:v>999</c:v>
                      </c:pt>
                      <c:pt idx="669">
                        <c:v>999</c:v>
                      </c:pt>
                      <c:pt idx="670">
                        <c:v>999</c:v>
                      </c:pt>
                      <c:pt idx="671">
                        <c:v>999</c:v>
                      </c:pt>
                      <c:pt idx="672">
                        <c:v>999</c:v>
                      </c:pt>
                      <c:pt idx="673">
                        <c:v>999</c:v>
                      </c:pt>
                      <c:pt idx="674">
                        <c:v>999</c:v>
                      </c:pt>
                      <c:pt idx="675">
                        <c:v>999</c:v>
                      </c:pt>
                      <c:pt idx="676">
                        <c:v>999</c:v>
                      </c:pt>
                      <c:pt idx="677">
                        <c:v>999</c:v>
                      </c:pt>
                      <c:pt idx="678">
                        <c:v>999</c:v>
                      </c:pt>
                      <c:pt idx="679">
                        <c:v>999</c:v>
                      </c:pt>
                      <c:pt idx="680">
                        <c:v>999</c:v>
                      </c:pt>
                      <c:pt idx="681">
                        <c:v>999</c:v>
                      </c:pt>
                      <c:pt idx="682">
                        <c:v>999</c:v>
                      </c:pt>
                      <c:pt idx="683">
                        <c:v>999</c:v>
                      </c:pt>
                      <c:pt idx="684">
                        <c:v>999</c:v>
                      </c:pt>
                      <c:pt idx="685">
                        <c:v>999</c:v>
                      </c:pt>
                      <c:pt idx="686">
                        <c:v>999</c:v>
                      </c:pt>
                      <c:pt idx="687">
                        <c:v>999</c:v>
                      </c:pt>
                      <c:pt idx="688">
                        <c:v>999</c:v>
                      </c:pt>
                      <c:pt idx="689">
                        <c:v>999</c:v>
                      </c:pt>
                      <c:pt idx="690">
                        <c:v>999</c:v>
                      </c:pt>
                      <c:pt idx="691">
                        <c:v>999</c:v>
                      </c:pt>
                      <c:pt idx="692">
                        <c:v>999</c:v>
                      </c:pt>
                      <c:pt idx="693">
                        <c:v>999</c:v>
                      </c:pt>
                      <c:pt idx="694">
                        <c:v>999</c:v>
                      </c:pt>
                      <c:pt idx="695">
                        <c:v>999</c:v>
                      </c:pt>
                      <c:pt idx="696">
                        <c:v>999</c:v>
                      </c:pt>
                      <c:pt idx="697">
                        <c:v>999</c:v>
                      </c:pt>
                      <c:pt idx="698">
                        <c:v>999</c:v>
                      </c:pt>
                      <c:pt idx="699">
                        <c:v>999</c:v>
                      </c:pt>
                      <c:pt idx="700">
                        <c:v>999</c:v>
                      </c:pt>
                      <c:pt idx="701">
                        <c:v>999</c:v>
                      </c:pt>
                      <c:pt idx="702">
                        <c:v>999</c:v>
                      </c:pt>
                      <c:pt idx="703">
                        <c:v>999</c:v>
                      </c:pt>
                      <c:pt idx="704">
                        <c:v>999</c:v>
                      </c:pt>
                      <c:pt idx="705">
                        <c:v>999</c:v>
                      </c:pt>
                      <c:pt idx="706">
                        <c:v>999</c:v>
                      </c:pt>
                      <c:pt idx="707">
                        <c:v>999</c:v>
                      </c:pt>
                      <c:pt idx="708">
                        <c:v>999</c:v>
                      </c:pt>
                      <c:pt idx="709">
                        <c:v>999</c:v>
                      </c:pt>
                      <c:pt idx="710">
                        <c:v>999</c:v>
                      </c:pt>
                      <c:pt idx="711">
                        <c:v>999</c:v>
                      </c:pt>
                      <c:pt idx="712">
                        <c:v>999</c:v>
                      </c:pt>
                      <c:pt idx="713">
                        <c:v>999</c:v>
                      </c:pt>
                      <c:pt idx="714">
                        <c:v>999</c:v>
                      </c:pt>
                      <c:pt idx="715">
                        <c:v>999</c:v>
                      </c:pt>
                      <c:pt idx="716">
                        <c:v>999</c:v>
                      </c:pt>
                      <c:pt idx="717">
                        <c:v>999</c:v>
                      </c:pt>
                      <c:pt idx="718">
                        <c:v>999</c:v>
                      </c:pt>
                      <c:pt idx="719">
                        <c:v>999</c:v>
                      </c:pt>
                      <c:pt idx="720">
                        <c:v>999</c:v>
                      </c:pt>
                      <c:pt idx="721">
                        <c:v>999</c:v>
                      </c:pt>
                      <c:pt idx="722">
                        <c:v>999</c:v>
                      </c:pt>
                      <c:pt idx="723">
                        <c:v>999</c:v>
                      </c:pt>
                      <c:pt idx="724">
                        <c:v>999</c:v>
                      </c:pt>
                      <c:pt idx="725">
                        <c:v>999</c:v>
                      </c:pt>
                      <c:pt idx="726">
                        <c:v>999</c:v>
                      </c:pt>
                      <c:pt idx="727">
                        <c:v>999</c:v>
                      </c:pt>
                      <c:pt idx="728">
                        <c:v>999</c:v>
                      </c:pt>
                      <c:pt idx="729">
                        <c:v>999</c:v>
                      </c:pt>
                      <c:pt idx="730">
                        <c:v>999</c:v>
                      </c:pt>
                      <c:pt idx="731">
                        <c:v>999</c:v>
                      </c:pt>
                      <c:pt idx="732">
                        <c:v>999</c:v>
                      </c:pt>
                      <c:pt idx="733">
                        <c:v>999</c:v>
                      </c:pt>
                      <c:pt idx="734">
                        <c:v>999</c:v>
                      </c:pt>
                      <c:pt idx="735">
                        <c:v>999</c:v>
                      </c:pt>
                      <c:pt idx="736">
                        <c:v>999</c:v>
                      </c:pt>
                      <c:pt idx="737">
                        <c:v>999</c:v>
                      </c:pt>
                      <c:pt idx="738">
                        <c:v>999</c:v>
                      </c:pt>
                      <c:pt idx="739">
                        <c:v>999</c:v>
                      </c:pt>
                      <c:pt idx="740">
                        <c:v>999</c:v>
                      </c:pt>
                      <c:pt idx="741">
                        <c:v>999</c:v>
                      </c:pt>
                      <c:pt idx="742">
                        <c:v>999</c:v>
                      </c:pt>
                      <c:pt idx="743">
                        <c:v>999</c:v>
                      </c:pt>
                      <c:pt idx="744">
                        <c:v>999</c:v>
                      </c:pt>
                      <c:pt idx="745">
                        <c:v>999</c:v>
                      </c:pt>
                      <c:pt idx="746">
                        <c:v>999</c:v>
                      </c:pt>
                      <c:pt idx="747">
                        <c:v>999</c:v>
                      </c:pt>
                      <c:pt idx="748">
                        <c:v>999</c:v>
                      </c:pt>
                      <c:pt idx="749">
                        <c:v>999</c:v>
                      </c:pt>
                      <c:pt idx="750">
                        <c:v>999</c:v>
                      </c:pt>
                      <c:pt idx="751">
                        <c:v>999</c:v>
                      </c:pt>
                      <c:pt idx="752">
                        <c:v>999</c:v>
                      </c:pt>
                      <c:pt idx="753">
                        <c:v>999</c:v>
                      </c:pt>
                      <c:pt idx="754">
                        <c:v>999</c:v>
                      </c:pt>
                      <c:pt idx="755">
                        <c:v>999</c:v>
                      </c:pt>
                      <c:pt idx="756">
                        <c:v>999</c:v>
                      </c:pt>
                      <c:pt idx="757">
                        <c:v>999</c:v>
                      </c:pt>
                      <c:pt idx="758">
                        <c:v>999</c:v>
                      </c:pt>
                      <c:pt idx="759">
                        <c:v>999</c:v>
                      </c:pt>
                      <c:pt idx="760">
                        <c:v>999</c:v>
                      </c:pt>
                      <c:pt idx="761">
                        <c:v>999</c:v>
                      </c:pt>
                      <c:pt idx="762">
                        <c:v>999</c:v>
                      </c:pt>
                      <c:pt idx="763">
                        <c:v>999</c:v>
                      </c:pt>
                      <c:pt idx="764">
                        <c:v>999</c:v>
                      </c:pt>
                      <c:pt idx="765">
                        <c:v>999</c:v>
                      </c:pt>
                      <c:pt idx="766">
                        <c:v>999</c:v>
                      </c:pt>
                      <c:pt idx="767">
                        <c:v>999</c:v>
                      </c:pt>
                      <c:pt idx="768">
                        <c:v>999</c:v>
                      </c:pt>
                      <c:pt idx="769">
                        <c:v>999</c:v>
                      </c:pt>
                      <c:pt idx="770">
                        <c:v>999</c:v>
                      </c:pt>
                      <c:pt idx="771">
                        <c:v>999</c:v>
                      </c:pt>
                      <c:pt idx="772">
                        <c:v>999</c:v>
                      </c:pt>
                      <c:pt idx="773">
                        <c:v>999</c:v>
                      </c:pt>
                      <c:pt idx="774">
                        <c:v>999</c:v>
                      </c:pt>
                      <c:pt idx="775">
                        <c:v>999</c:v>
                      </c:pt>
                      <c:pt idx="776">
                        <c:v>999</c:v>
                      </c:pt>
                      <c:pt idx="777">
                        <c:v>999</c:v>
                      </c:pt>
                      <c:pt idx="778">
                        <c:v>999</c:v>
                      </c:pt>
                      <c:pt idx="779">
                        <c:v>999</c:v>
                      </c:pt>
                      <c:pt idx="780">
                        <c:v>999</c:v>
                      </c:pt>
                      <c:pt idx="781">
                        <c:v>999</c:v>
                      </c:pt>
                      <c:pt idx="782">
                        <c:v>999</c:v>
                      </c:pt>
                      <c:pt idx="783">
                        <c:v>999</c:v>
                      </c:pt>
                      <c:pt idx="784">
                        <c:v>999</c:v>
                      </c:pt>
                      <c:pt idx="785">
                        <c:v>999</c:v>
                      </c:pt>
                      <c:pt idx="786">
                        <c:v>999</c:v>
                      </c:pt>
                      <c:pt idx="787">
                        <c:v>999</c:v>
                      </c:pt>
                      <c:pt idx="788">
                        <c:v>999</c:v>
                      </c:pt>
                      <c:pt idx="789">
                        <c:v>999</c:v>
                      </c:pt>
                      <c:pt idx="790">
                        <c:v>999</c:v>
                      </c:pt>
                      <c:pt idx="791">
                        <c:v>999</c:v>
                      </c:pt>
                      <c:pt idx="792">
                        <c:v>999</c:v>
                      </c:pt>
                      <c:pt idx="793">
                        <c:v>999</c:v>
                      </c:pt>
                      <c:pt idx="794">
                        <c:v>999</c:v>
                      </c:pt>
                      <c:pt idx="795">
                        <c:v>999</c:v>
                      </c:pt>
                      <c:pt idx="796">
                        <c:v>999</c:v>
                      </c:pt>
                      <c:pt idx="797">
                        <c:v>999</c:v>
                      </c:pt>
                      <c:pt idx="798">
                        <c:v>999</c:v>
                      </c:pt>
                      <c:pt idx="799">
                        <c:v>999</c:v>
                      </c:pt>
                      <c:pt idx="800">
                        <c:v>999</c:v>
                      </c:pt>
                      <c:pt idx="801">
                        <c:v>999</c:v>
                      </c:pt>
                      <c:pt idx="802">
                        <c:v>999</c:v>
                      </c:pt>
                      <c:pt idx="803">
                        <c:v>999</c:v>
                      </c:pt>
                      <c:pt idx="804">
                        <c:v>999</c:v>
                      </c:pt>
                      <c:pt idx="805">
                        <c:v>999</c:v>
                      </c:pt>
                      <c:pt idx="806">
                        <c:v>999</c:v>
                      </c:pt>
                      <c:pt idx="807">
                        <c:v>999</c:v>
                      </c:pt>
                      <c:pt idx="808">
                        <c:v>999</c:v>
                      </c:pt>
                      <c:pt idx="809">
                        <c:v>999</c:v>
                      </c:pt>
                      <c:pt idx="810">
                        <c:v>999</c:v>
                      </c:pt>
                      <c:pt idx="811">
                        <c:v>999</c:v>
                      </c:pt>
                      <c:pt idx="812">
                        <c:v>999</c:v>
                      </c:pt>
                      <c:pt idx="813">
                        <c:v>999</c:v>
                      </c:pt>
                      <c:pt idx="814">
                        <c:v>999</c:v>
                      </c:pt>
                      <c:pt idx="815">
                        <c:v>999</c:v>
                      </c:pt>
                      <c:pt idx="816">
                        <c:v>999</c:v>
                      </c:pt>
                      <c:pt idx="817">
                        <c:v>999</c:v>
                      </c:pt>
                      <c:pt idx="818">
                        <c:v>999</c:v>
                      </c:pt>
                      <c:pt idx="819">
                        <c:v>999</c:v>
                      </c:pt>
                      <c:pt idx="820">
                        <c:v>999</c:v>
                      </c:pt>
                      <c:pt idx="821">
                        <c:v>999</c:v>
                      </c:pt>
                      <c:pt idx="822">
                        <c:v>999</c:v>
                      </c:pt>
                      <c:pt idx="823">
                        <c:v>999</c:v>
                      </c:pt>
                      <c:pt idx="824">
                        <c:v>999</c:v>
                      </c:pt>
                      <c:pt idx="825">
                        <c:v>999</c:v>
                      </c:pt>
                      <c:pt idx="826">
                        <c:v>999</c:v>
                      </c:pt>
                      <c:pt idx="827">
                        <c:v>999</c:v>
                      </c:pt>
                      <c:pt idx="828">
                        <c:v>999</c:v>
                      </c:pt>
                      <c:pt idx="829">
                        <c:v>999</c:v>
                      </c:pt>
                      <c:pt idx="830">
                        <c:v>999</c:v>
                      </c:pt>
                      <c:pt idx="831">
                        <c:v>999</c:v>
                      </c:pt>
                      <c:pt idx="832">
                        <c:v>999</c:v>
                      </c:pt>
                      <c:pt idx="833">
                        <c:v>999</c:v>
                      </c:pt>
                      <c:pt idx="834">
                        <c:v>999</c:v>
                      </c:pt>
                      <c:pt idx="835">
                        <c:v>999</c:v>
                      </c:pt>
                      <c:pt idx="836">
                        <c:v>999</c:v>
                      </c:pt>
                      <c:pt idx="837">
                        <c:v>999</c:v>
                      </c:pt>
                      <c:pt idx="838">
                        <c:v>999</c:v>
                      </c:pt>
                      <c:pt idx="839">
                        <c:v>999</c:v>
                      </c:pt>
                      <c:pt idx="840">
                        <c:v>999</c:v>
                      </c:pt>
                      <c:pt idx="841">
                        <c:v>999</c:v>
                      </c:pt>
                      <c:pt idx="842">
                        <c:v>999</c:v>
                      </c:pt>
                      <c:pt idx="843">
                        <c:v>999</c:v>
                      </c:pt>
                      <c:pt idx="844">
                        <c:v>999</c:v>
                      </c:pt>
                      <c:pt idx="845">
                        <c:v>999</c:v>
                      </c:pt>
                      <c:pt idx="846">
                        <c:v>999</c:v>
                      </c:pt>
                      <c:pt idx="847">
                        <c:v>999</c:v>
                      </c:pt>
                      <c:pt idx="848">
                        <c:v>999</c:v>
                      </c:pt>
                      <c:pt idx="849">
                        <c:v>999</c:v>
                      </c:pt>
                      <c:pt idx="850">
                        <c:v>999</c:v>
                      </c:pt>
                      <c:pt idx="851">
                        <c:v>999</c:v>
                      </c:pt>
                      <c:pt idx="852">
                        <c:v>999</c:v>
                      </c:pt>
                      <c:pt idx="853">
                        <c:v>999</c:v>
                      </c:pt>
                      <c:pt idx="854">
                        <c:v>999</c:v>
                      </c:pt>
                      <c:pt idx="855">
                        <c:v>999</c:v>
                      </c:pt>
                      <c:pt idx="856">
                        <c:v>999</c:v>
                      </c:pt>
                      <c:pt idx="857">
                        <c:v>999</c:v>
                      </c:pt>
                      <c:pt idx="858">
                        <c:v>999</c:v>
                      </c:pt>
                      <c:pt idx="859">
                        <c:v>999</c:v>
                      </c:pt>
                      <c:pt idx="860">
                        <c:v>999</c:v>
                      </c:pt>
                      <c:pt idx="861">
                        <c:v>999</c:v>
                      </c:pt>
                      <c:pt idx="862">
                        <c:v>999</c:v>
                      </c:pt>
                      <c:pt idx="863">
                        <c:v>999</c:v>
                      </c:pt>
                      <c:pt idx="864">
                        <c:v>999</c:v>
                      </c:pt>
                      <c:pt idx="865">
                        <c:v>999</c:v>
                      </c:pt>
                      <c:pt idx="866">
                        <c:v>999</c:v>
                      </c:pt>
                      <c:pt idx="867">
                        <c:v>999</c:v>
                      </c:pt>
                      <c:pt idx="868">
                        <c:v>999</c:v>
                      </c:pt>
                      <c:pt idx="869">
                        <c:v>999</c:v>
                      </c:pt>
                      <c:pt idx="870">
                        <c:v>999</c:v>
                      </c:pt>
                      <c:pt idx="871">
                        <c:v>999</c:v>
                      </c:pt>
                      <c:pt idx="872">
                        <c:v>999</c:v>
                      </c:pt>
                      <c:pt idx="873">
                        <c:v>999</c:v>
                      </c:pt>
                      <c:pt idx="874">
                        <c:v>999</c:v>
                      </c:pt>
                      <c:pt idx="875">
                        <c:v>999</c:v>
                      </c:pt>
                      <c:pt idx="876">
                        <c:v>999</c:v>
                      </c:pt>
                      <c:pt idx="877">
                        <c:v>999</c:v>
                      </c:pt>
                      <c:pt idx="878">
                        <c:v>999</c:v>
                      </c:pt>
                      <c:pt idx="879">
                        <c:v>999</c:v>
                      </c:pt>
                      <c:pt idx="880">
                        <c:v>999</c:v>
                      </c:pt>
                      <c:pt idx="881">
                        <c:v>999</c:v>
                      </c:pt>
                      <c:pt idx="882">
                        <c:v>999</c:v>
                      </c:pt>
                      <c:pt idx="883">
                        <c:v>999</c:v>
                      </c:pt>
                      <c:pt idx="884">
                        <c:v>999</c:v>
                      </c:pt>
                      <c:pt idx="885">
                        <c:v>999</c:v>
                      </c:pt>
                      <c:pt idx="886">
                        <c:v>999</c:v>
                      </c:pt>
                      <c:pt idx="887">
                        <c:v>999</c:v>
                      </c:pt>
                      <c:pt idx="888">
                        <c:v>999</c:v>
                      </c:pt>
                      <c:pt idx="889">
                        <c:v>999</c:v>
                      </c:pt>
                      <c:pt idx="890">
                        <c:v>999</c:v>
                      </c:pt>
                      <c:pt idx="891">
                        <c:v>999</c:v>
                      </c:pt>
                      <c:pt idx="892">
                        <c:v>999</c:v>
                      </c:pt>
                      <c:pt idx="893">
                        <c:v>999</c:v>
                      </c:pt>
                      <c:pt idx="894">
                        <c:v>999</c:v>
                      </c:pt>
                      <c:pt idx="895">
                        <c:v>999</c:v>
                      </c:pt>
                      <c:pt idx="896">
                        <c:v>999</c:v>
                      </c:pt>
                      <c:pt idx="897">
                        <c:v>999</c:v>
                      </c:pt>
                      <c:pt idx="898">
                        <c:v>999</c:v>
                      </c:pt>
                      <c:pt idx="899">
                        <c:v>999</c:v>
                      </c:pt>
                      <c:pt idx="900">
                        <c:v>999</c:v>
                      </c:pt>
                      <c:pt idx="901">
                        <c:v>999</c:v>
                      </c:pt>
                      <c:pt idx="902">
                        <c:v>999</c:v>
                      </c:pt>
                      <c:pt idx="903">
                        <c:v>999</c:v>
                      </c:pt>
                      <c:pt idx="904">
                        <c:v>999</c:v>
                      </c:pt>
                      <c:pt idx="905">
                        <c:v>999</c:v>
                      </c:pt>
                      <c:pt idx="906">
                        <c:v>999</c:v>
                      </c:pt>
                      <c:pt idx="907">
                        <c:v>999</c:v>
                      </c:pt>
                      <c:pt idx="908">
                        <c:v>999</c:v>
                      </c:pt>
                      <c:pt idx="909">
                        <c:v>999</c:v>
                      </c:pt>
                      <c:pt idx="910">
                        <c:v>999</c:v>
                      </c:pt>
                      <c:pt idx="911">
                        <c:v>999</c:v>
                      </c:pt>
                      <c:pt idx="912">
                        <c:v>999</c:v>
                      </c:pt>
                      <c:pt idx="913">
                        <c:v>999</c:v>
                      </c:pt>
                      <c:pt idx="914">
                        <c:v>999</c:v>
                      </c:pt>
                      <c:pt idx="915">
                        <c:v>999</c:v>
                      </c:pt>
                      <c:pt idx="916">
                        <c:v>999</c:v>
                      </c:pt>
                      <c:pt idx="917">
                        <c:v>999</c:v>
                      </c:pt>
                      <c:pt idx="918">
                        <c:v>999</c:v>
                      </c:pt>
                      <c:pt idx="919">
                        <c:v>999</c:v>
                      </c:pt>
                      <c:pt idx="920">
                        <c:v>999</c:v>
                      </c:pt>
                      <c:pt idx="921">
                        <c:v>999</c:v>
                      </c:pt>
                      <c:pt idx="922">
                        <c:v>999</c:v>
                      </c:pt>
                      <c:pt idx="923">
                        <c:v>999</c:v>
                      </c:pt>
                      <c:pt idx="924">
                        <c:v>999</c:v>
                      </c:pt>
                      <c:pt idx="925">
                        <c:v>999</c:v>
                      </c:pt>
                      <c:pt idx="926">
                        <c:v>999</c:v>
                      </c:pt>
                      <c:pt idx="927">
                        <c:v>999</c:v>
                      </c:pt>
                      <c:pt idx="928">
                        <c:v>999</c:v>
                      </c:pt>
                      <c:pt idx="929">
                        <c:v>999</c:v>
                      </c:pt>
                      <c:pt idx="930">
                        <c:v>999</c:v>
                      </c:pt>
                      <c:pt idx="931">
                        <c:v>999</c:v>
                      </c:pt>
                      <c:pt idx="932">
                        <c:v>999</c:v>
                      </c:pt>
                      <c:pt idx="933">
                        <c:v>999</c:v>
                      </c:pt>
                      <c:pt idx="934">
                        <c:v>999</c:v>
                      </c:pt>
                      <c:pt idx="935">
                        <c:v>999</c:v>
                      </c:pt>
                      <c:pt idx="936">
                        <c:v>999</c:v>
                      </c:pt>
                      <c:pt idx="937">
                        <c:v>999</c:v>
                      </c:pt>
                      <c:pt idx="938">
                        <c:v>999</c:v>
                      </c:pt>
                      <c:pt idx="939">
                        <c:v>999</c:v>
                      </c:pt>
                      <c:pt idx="940">
                        <c:v>999</c:v>
                      </c:pt>
                      <c:pt idx="941">
                        <c:v>999</c:v>
                      </c:pt>
                      <c:pt idx="942">
                        <c:v>999</c:v>
                      </c:pt>
                      <c:pt idx="943">
                        <c:v>999</c:v>
                      </c:pt>
                      <c:pt idx="944">
                        <c:v>999</c:v>
                      </c:pt>
                      <c:pt idx="945">
                        <c:v>999</c:v>
                      </c:pt>
                      <c:pt idx="946">
                        <c:v>999</c:v>
                      </c:pt>
                      <c:pt idx="947">
                        <c:v>999</c:v>
                      </c:pt>
                      <c:pt idx="948">
                        <c:v>999</c:v>
                      </c:pt>
                      <c:pt idx="949">
                        <c:v>999</c:v>
                      </c:pt>
                      <c:pt idx="950">
                        <c:v>999</c:v>
                      </c:pt>
                      <c:pt idx="951">
                        <c:v>999</c:v>
                      </c:pt>
                      <c:pt idx="952">
                        <c:v>999</c:v>
                      </c:pt>
                      <c:pt idx="953">
                        <c:v>999</c:v>
                      </c:pt>
                      <c:pt idx="954">
                        <c:v>999</c:v>
                      </c:pt>
                      <c:pt idx="955">
                        <c:v>999</c:v>
                      </c:pt>
                      <c:pt idx="956">
                        <c:v>999</c:v>
                      </c:pt>
                      <c:pt idx="957">
                        <c:v>999</c:v>
                      </c:pt>
                      <c:pt idx="958">
                        <c:v>999</c:v>
                      </c:pt>
                      <c:pt idx="959">
                        <c:v>999</c:v>
                      </c:pt>
                      <c:pt idx="960">
                        <c:v>999</c:v>
                      </c:pt>
                      <c:pt idx="961">
                        <c:v>999</c:v>
                      </c:pt>
                      <c:pt idx="962">
                        <c:v>999</c:v>
                      </c:pt>
                      <c:pt idx="963">
                        <c:v>999</c:v>
                      </c:pt>
                      <c:pt idx="964">
                        <c:v>999</c:v>
                      </c:pt>
                      <c:pt idx="965">
                        <c:v>999</c:v>
                      </c:pt>
                      <c:pt idx="966">
                        <c:v>999</c:v>
                      </c:pt>
                      <c:pt idx="967">
                        <c:v>999</c:v>
                      </c:pt>
                      <c:pt idx="968">
                        <c:v>999</c:v>
                      </c:pt>
                      <c:pt idx="969">
                        <c:v>999</c:v>
                      </c:pt>
                      <c:pt idx="970">
                        <c:v>999</c:v>
                      </c:pt>
                      <c:pt idx="971">
                        <c:v>999</c:v>
                      </c:pt>
                      <c:pt idx="972">
                        <c:v>999</c:v>
                      </c:pt>
                      <c:pt idx="973">
                        <c:v>999</c:v>
                      </c:pt>
                      <c:pt idx="974">
                        <c:v>999</c:v>
                      </c:pt>
                      <c:pt idx="975">
                        <c:v>999</c:v>
                      </c:pt>
                      <c:pt idx="976">
                        <c:v>999</c:v>
                      </c:pt>
                      <c:pt idx="977">
                        <c:v>999</c:v>
                      </c:pt>
                      <c:pt idx="978">
                        <c:v>999</c:v>
                      </c:pt>
                      <c:pt idx="979">
                        <c:v>999</c:v>
                      </c:pt>
                      <c:pt idx="980">
                        <c:v>999</c:v>
                      </c:pt>
                      <c:pt idx="981">
                        <c:v>999</c:v>
                      </c:pt>
                      <c:pt idx="982">
                        <c:v>999</c:v>
                      </c:pt>
                      <c:pt idx="983">
                        <c:v>999</c:v>
                      </c:pt>
                      <c:pt idx="984">
                        <c:v>999</c:v>
                      </c:pt>
                      <c:pt idx="985">
                        <c:v>999</c:v>
                      </c:pt>
                      <c:pt idx="986">
                        <c:v>999</c:v>
                      </c:pt>
                      <c:pt idx="987">
                        <c:v>999</c:v>
                      </c:pt>
                      <c:pt idx="988">
                        <c:v>999</c:v>
                      </c:pt>
                      <c:pt idx="989">
                        <c:v>999</c:v>
                      </c:pt>
                      <c:pt idx="990">
                        <c:v>999</c:v>
                      </c:pt>
                      <c:pt idx="991">
                        <c:v>999</c:v>
                      </c:pt>
                      <c:pt idx="992">
                        <c:v>999</c:v>
                      </c:pt>
                      <c:pt idx="993">
                        <c:v>999</c:v>
                      </c:pt>
                      <c:pt idx="994">
                        <c:v>999</c:v>
                      </c:pt>
                      <c:pt idx="995">
                        <c:v>999</c:v>
                      </c:pt>
                      <c:pt idx="996">
                        <c:v>999</c:v>
                      </c:pt>
                      <c:pt idx="997">
                        <c:v>999</c:v>
                      </c:pt>
                      <c:pt idx="998">
                        <c:v>999</c:v>
                      </c:pt>
                      <c:pt idx="999">
                        <c:v>999</c:v>
                      </c:pt>
                      <c:pt idx="1000">
                        <c:v>999</c:v>
                      </c:pt>
                      <c:pt idx="1001">
                        <c:v>999</c:v>
                      </c:pt>
                      <c:pt idx="1002">
                        <c:v>999</c:v>
                      </c:pt>
                      <c:pt idx="1003">
                        <c:v>999</c:v>
                      </c:pt>
                      <c:pt idx="1004">
                        <c:v>999</c:v>
                      </c:pt>
                      <c:pt idx="1005">
                        <c:v>999</c:v>
                      </c:pt>
                      <c:pt idx="1006">
                        <c:v>999</c:v>
                      </c:pt>
                      <c:pt idx="1007">
                        <c:v>999</c:v>
                      </c:pt>
                      <c:pt idx="1008">
                        <c:v>999</c:v>
                      </c:pt>
                      <c:pt idx="1009">
                        <c:v>999</c:v>
                      </c:pt>
                      <c:pt idx="1010">
                        <c:v>999</c:v>
                      </c:pt>
                      <c:pt idx="1011">
                        <c:v>999</c:v>
                      </c:pt>
                      <c:pt idx="1012">
                        <c:v>999</c:v>
                      </c:pt>
                      <c:pt idx="1013">
                        <c:v>999</c:v>
                      </c:pt>
                      <c:pt idx="1014">
                        <c:v>999</c:v>
                      </c:pt>
                      <c:pt idx="1015">
                        <c:v>999</c:v>
                      </c:pt>
                      <c:pt idx="1016">
                        <c:v>999</c:v>
                      </c:pt>
                      <c:pt idx="1017">
                        <c:v>999</c:v>
                      </c:pt>
                      <c:pt idx="1018">
                        <c:v>999</c:v>
                      </c:pt>
                      <c:pt idx="1019">
                        <c:v>999</c:v>
                      </c:pt>
                      <c:pt idx="1020">
                        <c:v>999</c:v>
                      </c:pt>
                      <c:pt idx="1021">
                        <c:v>999</c:v>
                      </c:pt>
                      <c:pt idx="1022">
                        <c:v>999</c:v>
                      </c:pt>
                      <c:pt idx="1023">
                        <c:v>999</c:v>
                      </c:pt>
                      <c:pt idx="1024">
                        <c:v>999</c:v>
                      </c:pt>
                      <c:pt idx="1025">
                        <c:v>999</c:v>
                      </c:pt>
                      <c:pt idx="1026">
                        <c:v>999</c:v>
                      </c:pt>
                      <c:pt idx="1027">
                        <c:v>999</c:v>
                      </c:pt>
                      <c:pt idx="1028">
                        <c:v>999</c:v>
                      </c:pt>
                      <c:pt idx="1029">
                        <c:v>999</c:v>
                      </c:pt>
                      <c:pt idx="1030">
                        <c:v>999</c:v>
                      </c:pt>
                      <c:pt idx="1031">
                        <c:v>999</c:v>
                      </c:pt>
                      <c:pt idx="1032">
                        <c:v>999</c:v>
                      </c:pt>
                      <c:pt idx="1033">
                        <c:v>999</c:v>
                      </c:pt>
                      <c:pt idx="1034">
                        <c:v>999</c:v>
                      </c:pt>
                      <c:pt idx="1035">
                        <c:v>999</c:v>
                      </c:pt>
                      <c:pt idx="1036">
                        <c:v>999</c:v>
                      </c:pt>
                      <c:pt idx="1037">
                        <c:v>999</c:v>
                      </c:pt>
                      <c:pt idx="1038">
                        <c:v>999</c:v>
                      </c:pt>
                      <c:pt idx="1039">
                        <c:v>999</c:v>
                      </c:pt>
                      <c:pt idx="1040">
                        <c:v>999</c:v>
                      </c:pt>
                      <c:pt idx="1041">
                        <c:v>999</c:v>
                      </c:pt>
                      <c:pt idx="1042">
                        <c:v>999</c:v>
                      </c:pt>
                      <c:pt idx="1043">
                        <c:v>999</c:v>
                      </c:pt>
                      <c:pt idx="1044">
                        <c:v>999</c:v>
                      </c:pt>
                      <c:pt idx="1045">
                        <c:v>999</c:v>
                      </c:pt>
                      <c:pt idx="1046">
                        <c:v>999</c:v>
                      </c:pt>
                      <c:pt idx="1047">
                        <c:v>999</c:v>
                      </c:pt>
                      <c:pt idx="1048">
                        <c:v>999</c:v>
                      </c:pt>
                      <c:pt idx="1049">
                        <c:v>999</c:v>
                      </c:pt>
                      <c:pt idx="1050">
                        <c:v>999</c:v>
                      </c:pt>
                      <c:pt idx="1051">
                        <c:v>999</c:v>
                      </c:pt>
                      <c:pt idx="1052">
                        <c:v>999</c:v>
                      </c:pt>
                      <c:pt idx="1053">
                        <c:v>999</c:v>
                      </c:pt>
                      <c:pt idx="1054">
                        <c:v>999</c:v>
                      </c:pt>
                      <c:pt idx="1055">
                        <c:v>999</c:v>
                      </c:pt>
                      <c:pt idx="1056">
                        <c:v>999</c:v>
                      </c:pt>
                      <c:pt idx="1057">
                        <c:v>999</c:v>
                      </c:pt>
                      <c:pt idx="1058">
                        <c:v>999</c:v>
                      </c:pt>
                      <c:pt idx="1059">
                        <c:v>999</c:v>
                      </c:pt>
                      <c:pt idx="1060">
                        <c:v>999</c:v>
                      </c:pt>
                      <c:pt idx="1061">
                        <c:v>999</c:v>
                      </c:pt>
                      <c:pt idx="1062">
                        <c:v>999</c:v>
                      </c:pt>
                      <c:pt idx="1063">
                        <c:v>999</c:v>
                      </c:pt>
                      <c:pt idx="1064">
                        <c:v>999</c:v>
                      </c:pt>
                      <c:pt idx="1065">
                        <c:v>999</c:v>
                      </c:pt>
                      <c:pt idx="1066">
                        <c:v>999</c:v>
                      </c:pt>
                      <c:pt idx="1067">
                        <c:v>999</c:v>
                      </c:pt>
                      <c:pt idx="1068">
                        <c:v>999</c:v>
                      </c:pt>
                      <c:pt idx="1069">
                        <c:v>999</c:v>
                      </c:pt>
                      <c:pt idx="1070">
                        <c:v>999</c:v>
                      </c:pt>
                      <c:pt idx="1071">
                        <c:v>999</c:v>
                      </c:pt>
                      <c:pt idx="1072">
                        <c:v>999</c:v>
                      </c:pt>
                      <c:pt idx="1073">
                        <c:v>999</c:v>
                      </c:pt>
                      <c:pt idx="1074">
                        <c:v>999</c:v>
                      </c:pt>
                      <c:pt idx="1075">
                        <c:v>999</c:v>
                      </c:pt>
                      <c:pt idx="1076">
                        <c:v>999</c:v>
                      </c:pt>
                      <c:pt idx="1077">
                        <c:v>999</c:v>
                      </c:pt>
                      <c:pt idx="1078">
                        <c:v>999</c:v>
                      </c:pt>
                      <c:pt idx="1079">
                        <c:v>999</c:v>
                      </c:pt>
                      <c:pt idx="1080">
                        <c:v>999</c:v>
                      </c:pt>
                      <c:pt idx="1081">
                        <c:v>999</c:v>
                      </c:pt>
                      <c:pt idx="1082">
                        <c:v>999</c:v>
                      </c:pt>
                      <c:pt idx="1083">
                        <c:v>999</c:v>
                      </c:pt>
                      <c:pt idx="1084">
                        <c:v>999</c:v>
                      </c:pt>
                      <c:pt idx="1085">
                        <c:v>999</c:v>
                      </c:pt>
                      <c:pt idx="1086">
                        <c:v>999</c:v>
                      </c:pt>
                      <c:pt idx="1087">
                        <c:v>999</c:v>
                      </c:pt>
                      <c:pt idx="1088">
                        <c:v>999</c:v>
                      </c:pt>
                      <c:pt idx="1089">
                        <c:v>999</c:v>
                      </c:pt>
                      <c:pt idx="1090">
                        <c:v>999</c:v>
                      </c:pt>
                      <c:pt idx="1091">
                        <c:v>999</c:v>
                      </c:pt>
                      <c:pt idx="1092">
                        <c:v>999</c:v>
                      </c:pt>
                      <c:pt idx="1093">
                        <c:v>999</c:v>
                      </c:pt>
                      <c:pt idx="1094">
                        <c:v>999</c:v>
                      </c:pt>
                      <c:pt idx="1095">
                        <c:v>999</c:v>
                      </c:pt>
                      <c:pt idx="1096">
                        <c:v>999</c:v>
                      </c:pt>
                      <c:pt idx="1097">
                        <c:v>999</c:v>
                      </c:pt>
                      <c:pt idx="1098">
                        <c:v>999</c:v>
                      </c:pt>
                      <c:pt idx="1099">
                        <c:v>999</c:v>
                      </c:pt>
                      <c:pt idx="1100">
                        <c:v>999</c:v>
                      </c:pt>
                      <c:pt idx="1101">
                        <c:v>999</c:v>
                      </c:pt>
                      <c:pt idx="1102">
                        <c:v>999</c:v>
                      </c:pt>
                      <c:pt idx="1103">
                        <c:v>999</c:v>
                      </c:pt>
                      <c:pt idx="1104">
                        <c:v>999</c:v>
                      </c:pt>
                      <c:pt idx="1105">
                        <c:v>999</c:v>
                      </c:pt>
                      <c:pt idx="1106">
                        <c:v>999</c:v>
                      </c:pt>
                      <c:pt idx="1107">
                        <c:v>999</c:v>
                      </c:pt>
                      <c:pt idx="1108">
                        <c:v>999</c:v>
                      </c:pt>
                      <c:pt idx="1109">
                        <c:v>999</c:v>
                      </c:pt>
                      <c:pt idx="1110">
                        <c:v>999</c:v>
                      </c:pt>
                      <c:pt idx="1111">
                        <c:v>999</c:v>
                      </c:pt>
                      <c:pt idx="1112">
                        <c:v>999</c:v>
                      </c:pt>
                      <c:pt idx="1113">
                        <c:v>999</c:v>
                      </c:pt>
                      <c:pt idx="1114">
                        <c:v>999</c:v>
                      </c:pt>
                      <c:pt idx="1115">
                        <c:v>999</c:v>
                      </c:pt>
                      <c:pt idx="1116">
                        <c:v>999</c:v>
                      </c:pt>
                      <c:pt idx="1117">
                        <c:v>999</c:v>
                      </c:pt>
                      <c:pt idx="1118">
                        <c:v>999</c:v>
                      </c:pt>
                      <c:pt idx="1119">
                        <c:v>999</c:v>
                      </c:pt>
                      <c:pt idx="1120">
                        <c:v>999</c:v>
                      </c:pt>
                      <c:pt idx="1121">
                        <c:v>999</c:v>
                      </c:pt>
                      <c:pt idx="1122">
                        <c:v>999</c:v>
                      </c:pt>
                      <c:pt idx="1123">
                        <c:v>999</c:v>
                      </c:pt>
                      <c:pt idx="1124">
                        <c:v>999</c:v>
                      </c:pt>
                      <c:pt idx="1125">
                        <c:v>999</c:v>
                      </c:pt>
                      <c:pt idx="1126">
                        <c:v>999</c:v>
                      </c:pt>
                      <c:pt idx="1127">
                        <c:v>999</c:v>
                      </c:pt>
                      <c:pt idx="1128">
                        <c:v>999</c:v>
                      </c:pt>
                      <c:pt idx="1129">
                        <c:v>999</c:v>
                      </c:pt>
                      <c:pt idx="1130">
                        <c:v>999</c:v>
                      </c:pt>
                      <c:pt idx="1131">
                        <c:v>999</c:v>
                      </c:pt>
                      <c:pt idx="1132">
                        <c:v>999</c:v>
                      </c:pt>
                      <c:pt idx="1133">
                        <c:v>999</c:v>
                      </c:pt>
                      <c:pt idx="1134">
                        <c:v>999</c:v>
                      </c:pt>
                    </c:numCache>
                  </c:numRef>
                </c:yVal>
                <c:smooth val="1"/>
                <c:extLst xmlns:c15="http://schemas.microsoft.com/office/drawing/2012/chart">
                  <c:ext xmlns:c16="http://schemas.microsoft.com/office/drawing/2014/chart" uri="{C3380CC4-5D6E-409C-BE32-E72D297353CC}">
                    <c16:uniqueId val="{00000005-6C40-4FDD-A372-E5C8B5BF0855}"/>
                  </c:ext>
                </c:extLst>
              </c15:ser>
            </c15:filteredScatterSeries>
            <c15:filteredScatterSeries>
              <c15:ser>
                <c:idx val="5"/>
                <c:order val="2"/>
                <c:tx>
                  <c:strRef>
                    <c:extLst xmlns:c15="http://schemas.microsoft.com/office/drawing/2012/chart">
                      <c:ext xmlns:c15="http://schemas.microsoft.com/office/drawing/2012/chart" uri="{02D57815-91ED-43cb-92C2-25804820EDAC}">
                        <c15:formulaRef>
                          <c15:sqref>'Process data log'!$F$7</c15:sqref>
                        </c15:formulaRef>
                      </c:ext>
                    </c:extLst>
                    <c:strCache>
                      <c:ptCount val="1"/>
                      <c:pt idx="0">
                        <c:v>TC4</c:v>
                      </c:pt>
                    </c:strCache>
                  </c:strRef>
                </c:tx>
                <c:spPr>
                  <a:ln w="25400" cap="rnd">
                    <a:solidFill>
                      <a:srgbClr val="7030A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xmlns:c15="http://schemas.microsoft.com/office/drawing/2012/chart">
                      <c:ext xmlns:c15="http://schemas.microsoft.com/office/drawing/2012/chart" uri="{02D57815-91ED-43cb-92C2-25804820EDAC}">
                        <c15:formulaRef>
                          <c15:sqref>'Process data log'!$F$8:$F$1143</c15:sqref>
                        </c15:formulaRef>
                      </c:ext>
                    </c:extLst>
                    <c:numCache>
                      <c:formatCode>General</c:formatCode>
                      <c:ptCount val="1136"/>
                      <c:pt idx="0">
                        <c:v>17.399999999999999</c:v>
                      </c:pt>
                      <c:pt idx="1">
                        <c:v>16.2</c:v>
                      </c:pt>
                      <c:pt idx="2">
                        <c:v>16.100000000000001</c:v>
                      </c:pt>
                      <c:pt idx="3">
                        <c:v>16.100000000000001</c:v>
                      </c:pt>
                      <c:pt idx="4">
                        <c:v>16.7</c:v>
                      </c:pt>
                      <c:pt idx="5">
                        <c:v>17.100000000000001</c:v>
                      </c:pt>
                      <c:pt idx="6">
                        <c:v>17.100000000000001</c:v>
                      </c:pt>
                      <c:pt idx="7">
                        <c:v>17</c:v>
                      </c:pt>
                      <c:pt idx="8">
                        <c:v>16.5</c:v>
                      </c:pt>
                      <c:pt idx="9">
                        <c:v>16.100000000000001</c:v>
                      </c:pt>
                      <c:pt idx="10">
                        <c:v>15.6</c:v>
                      </c:pt>
                      <c:pt idx="11">
                        <c:v>15</c:v>
                      </c:pt>
                      <c:pt idx="12">
                        <c:v>14.2</c:v>
                      </c:pt>
                      <c:pt idx="13">
                        <c:v>13.4</c:v>
                      </c:pt>
                      <c:pt idx="14">
                        <c:v>12.8</c:v>
                      </c:pt>
                      <c:pt idx="15">
                        <c:v>11.9</c:v>
                      </c:pt>
                      <c:pt idx="16">
                        <c:v>11</c:v>
                      </c:pt>
                      <c:pt idx="17">
                        <c:v>10</c:v>
                      </c:pt>
                      <c:pt idx="18">
                        <c:v>9.1999999999999993</c:v>
                      </c:pt>
                      <c:pt idx="19">
                        <c:v>8.1999999999999993</c:v>
                      </c:pt>
                      <c:pt idx="20">
                        <c:v>7.4</c:v>
                      </c:pt>
                      <c:pt idx="21">
                        <c:v>6.3</c:v>
                      </c:pt>
                      <c:pt idx="22">
                        <c:v>5.4</c:v>
                      </c:pt>
                      <c:pt idx="23">
                        <c:v>4.3</c:v>
                      </c:pt>
                      <c:pt idx="24">
                        <c:v>3.2</c:v>
                      </c:pt>
                      <c:pt idx="25">
                        <c:v>2.2000000000000002</c:v>
                      </c:pt>
                      <c:pt idx="26">
                        <c:v>1.3</c:v>
                      </c:pt>
                      <c:pt idx="27">
                        <c:v>0.2</c:v>
                      </c:pt>
                      <c:pt idx="28">
                        <c:v>-0.7</c:v>
                      </c:pt>
                      <c:pt idx="29">
                        <c:v>-2</c:v>
                      </c:pt>
                      <c:pt idx="30">
                        <c:v>-2.9</c:v>
                      </c:pt>
                      <c:pt idx="31">
                        <c:v>-4</c:v>
                      </c:pt>
                      <c:pt idx="32">
                        <c:v>-5.2</c:v>
                      </c:pt>
                      <c:pt idx="33">
                        <c:v>-6.2</c:v>
                      </c:pt>
                      <c:pt idx="34">
                        <c:v>-7.4</c:v>
                      </c:pt>
                      <c:pt idx="35">
                        <c:v>-8.5</c:v>
                      </c:pt>
                      <c:pt idx="36">
                        <c:v>-9.6</c:v>
                      </c:pt>
                      <c:pt idx="37">
                        <c:v>-10.6</c:v>
                      </c:pt>
                      <c:pt idx="38">
                        <c:v>-11.8</c:v>
                      </c:pt>
                      <c:pt idx="39">
                        <c:v>-12.8</c:v>
                      </c:pt>
                      <c:pt idx="40">
                        <c:v>-14</c:v>
                      </c:pt>
                      <c:pt idx="41">
                        <c:v>-14.5</c:v>
                      </c:pt>
                      <c:pt idx="42">
                        <c:v>-15.4</c:v>
                      </c:pt>
                      <c:pt idx="43">
                        <c:v>-16.2</c:v>
                      </c:pt>
                      <c:pt idx="44">
                        <c:v>-16.399999999999999</c:v>
                      </c:pt>
                      <c:pt idx="45">
                        <c:v>-16.899999999999999</c:v>
                      </c:pt>
                      <c:pt idx="46">
                        <c:v>-15.5</c:v>
                      </c:pt>
                      <c:pt idx="47">
                        <c:v>-15.8</c:v>
                      </c:pt>
                      <c:pt idx="48">
                        <c:v>-16.3</c:v>
                      </c:pt>
                      <c:pt idx="49">
                        <c:v>-16.5</c:v>
                      </c:pt>
                      <c:pt idx="50">
                        <c:v>-17.100000000000001</c:v>
                      </c:pt>
                      <c:pt idx="51">
                        <c:v>-18</c:v>
                      </c:pt>
                      <c:pt idx="52">
                        <c:v>-18.899999999999999</c:v>
                      </c:pt>
                      <c:pt idx="53">
                        <c:v>-18.8</c:v>
                      </c:pt>
                      <c:pt idx="54">
                        <c:v>-18.8</c:v>
                      </c:pt>
                      <c:pt idx="55">
                        <c:v>-15.7</c:v>
                      </c:pt>
                      <c:pt idx="56">
                        <c:v>-16.899999999999999</c:v>
                      </c:pt>
                      <c:pt idx="57">
                        <c:v>-18.3</c:v>
                      </c:pt>
                      <c:pt idx="58">
                        <c:v>-19.899999999999999</c:v>
                      </c:pt>
                      <c:pt idx="59">
                        <c:v>-21.9</c:v>
                      </c:pt>
                      <c:pt idx="60">
                        <c:v>-24.8</c:v>
                      </c:pt>
                      <c:pt idx="61">
                        <c:v>-28.8</c:v>
                      </c:pt>
                      <c:pt idx="62">
                        <c:v>-32.299999999999997</c:v>
                      </c:pt>
                      <c:pt idx="63">
                        <c:v>-34.9</c:v>
                      </c:pt>
                      <c:pt idx="64">
                        <c:v>-36.9</c:v>
                      </c:pt>
                      <c:pt idx="65">
                        <c:v>-38.5</c:v>
                      </c:pt>
                      <c:pt idx="66">
                        <c:v>-40</c:v>
                      </c:pt>
                      <c:pt idx="67">
                        <c:v>-41.2</c:v>
                      </c:pt>
                      <c:pt idx="68">
                        <c:v>-42.2</c:v>
                      </c:pt>
                      <c:pt idx="69">
                        <c:v>-43.3</c:v>
                      </c:pt>
                      <c:pt idx="70">
                        <c:v>-43.9</c:v>
                      </c:pt>
                      <c:pt idx="71">
                        <c:v>-44.7</c:v>
                      </c:pt>
                      <c:pt idx="72">
                        <c:v>-45.3</c:v>
                      </c:pt>
                      <c:pt idx="73">
                        <c:v>-46.1</c:v>
                      </c:pt>
                      <c:pt idx="74">
                        <c:v>-46.6</c:v>
                      </c:pt>
                      <c:pt idx="75">
                        <c:v>-47</c:v>
                      </c:pt>
                      <c:pt idx="76">
                        <c:v>-47.6</c:v>
                      </c:pt>
                      <c:pt idx="77">
                        <c:v>-48</c:v>
                      </c:pt>
                      <c:pt idx="78">
                        <c:v>-48.3</c:v>
                      </c:pt>
                      <c:pt idx="79">
                        <c:v>-48.8</c:v>
                      </c:pt>
                      <c:pt idx="80">
                        <c:v>-49.2</c:v>
                      </c:pt>
                      <c:pt idx="81">
                        <c:v>-49.5</c:v>
                      </c:pt>
                      <c:pt idx="82">
                        <c:v>-49.7</c:v>
                      </c:pt>
                      <c:pt idx="83">
                        <c:v>-50.1</c:v>
                      </c:pt>
                      <c:pt idx="84">
                        <c:v>-50.4</c:v>
                      </c:pt>
                      <c:pt idx="85">
                        <c:v>-50.6</c:v>
                      </c:pt>
                      <c:pt idx="86">
                        <c:v>-50.9</c:v>
                      </c:pt>
                      <c:pt idx="87">
                        <c:v>-51.1</c:v>
                      </c:pt>
                      <c:pt idx="88">
                        <c:v>-51.1</c:v>
                      </c:pt>
                      <c:pt idx="89">
                        <c:v>-51.4</c:v>
                      </c:pt>
                      <c:pt idx="90">
                        <c:v>-51.6</c:v>
                      </c:pt>
                      <c:pt idx="91">
                        <c:v>-51.6</c:v>
                      </c:pt>
                      <c:pt idx="92">
                        <c:v>-51.7</c:v>
                      </c:pt>
                      <c:pt idx="93">
                        <c:v>-52</c:v>
                      </c:pt>
                      <c:pt idx="94">
                        <c:v>-52</c:v>
                      </c:pt>
                      <c:pt idx="95">
                        <c:v>-52.1</c:v>
                      </c:pt>
                      <c:pt idx="96">
                        <c:v>-52.3</c:v>
                      </c:pt>
                      <c:pt idx="97">
                        <c:v>-52.3</c:v>
                      </c:pt>
                      <c:pt idx="98">
                        <c:v>-52.5</c:v>
                      </c:pt>
                      <c:pt idx="99">
                        <c:v>-52.5</c:v>
                      </c:pt>
                      <c:pt idx="100">
                        <c:v>-52.5</c:v>
                      </c:pt>
                      <c:pt idx="101">
                        <c:v>-52.7</c:v>
                      </c:pt>
                      <c:pt idx="102">
                        <c:v>-52.6</c:v>
                      </c:pt>
                      <c:pt idx="103">
                        <c:v>-52.8</c:v>
                      </c:pt>
                      <c:pt idx="104">
                        <c:v>-52.8</c:v>
                      </c:pt>
                      <c:pt idx="105">
                        <c:v>-52.8</c:v>
                      </c:pt>
                      <c:pt idx="106">
                        <c:v>-52.8</c:v>
                      </c:pt>
                      <c:pt idx="107">
                        <c:v>-52.9</c:v>
                      </c:pt>
                      <c:pt idx="108">
                        <c:v>-52.8</c:v>
                      </c:pt>
                      <c:pt idx="109">
                        <c:v>-52.9</c:v>
                      </c:pt>
                      <c:pt idx="110">
                        <c:v>-53</c:v>
                      </c:pt>
                      <c:pt idx="111">
                        <c:v>-53</c:v>
                      </c:pt>
                      <c:pt idx="112">
                        <c:v>-52.9</c:v>
                      </c:pt>
                      <c:pt idx="113">
                        <c:v>-53</c:v>
                      </c:pt>
                      <c:pt idx="114">
                        <c:v>-53.3</c:v>
                      </c:pt>
                      <c:pt idx="115">
                        <c:v>-53</c:v>
                      </c:pt>
                      <c:pt idx="116">
                        <c:v>-53.3</c:v>
                      </c:pt>
                      <c:pt idx="117">
                        <c:v>-53.2</c:v>
                      </c:pt>
                      <c:pt idx="118">
                        <c:v>-53.2</c:v>
                      </c:pt>
                      <c:pt idx="119">
                        <c:v>-53.2</c:v>
                      </c:pt>
                      <c:pt idx="120">
                        <c:v>-53.2</c:v>
                      </c:pt>
                      <c:pt idx="121">
                        <c:v>-53.3</c:v>
                      </c:pt>
                      <c:pt idx="122">
                        <c:v>-53.3</c:v>
                      </c:pt>
                      <c:pt idx="123">
                        <c:v>-53.3</c:v>
                      </c:pt>
                      <c:pt idx="124">
                        <c:v>-53.3</c:v>
                      </c:pt>
                      <c:pt idx="125">
                        <c:v>-53.3</c:v>
                      </c:pt>
                      <c:pt idx="126">
                        <c:v>-53.3</c:v>
                      </c:pt>
                      <c:pt idx="127">
                        <c:v>-53.3</c:v>
                      </c:pt>
                      <c:pt idx="128">
                        <c:v>-53.2</c:v>
                      </c:pt>
                      <c:pt idx="129">
                        <c:v>-53.4</c:v>
                      </c:pt>
                      <c:pt idx="130">
                        <c:v>-53.3</c:v>
                      </c:pt>
                      <c:pt idx="131">
                        <c:v>-53.4</c:v>
                      </c:pt>
                      <c:pt idx="132">
                        <c:v>-53.4</c:v>
                      </c:pt>
                      <c:pt idx="133">
                        <c:v>-53.5</c:v>
                      </c:pt>
                      <c:pt idx="134">
                        <c:v>-53.3</c:v>
                      </c:pt>
                      <c:pt idx="135">
                        <c:v>-52.9</c:v>
                      </c:pt>
                      <c:pt idx="136">
                        <c:v>-52.6</c:v>
                      </c:pt>
                      <c:pt idx="137">
                        <c:v>-51.9</c:v>
                      </c:pt>
                      <c:pt idx="138">
                        <c:v>-51.3</c:v>
                      </c:pt>
                      <c:pt idx="139">
                        <c:v>-50.4</c:v>
                      </c:pt>
                      <c:pt idx="140">
                        <c:v>-49.6</c:v>
                      </c:pt>
                      <c:pt idx="141">
                        <c:v>-48.4</c:v>
                      </c:pt>
                      <c:pt idx="142">
                        <c:v>-47.6</c:v>
                      </c:pt>
                      <c:pt idx="143">
                        <c:v>-46.5</c:v>
                      </c:pt>
                      <c:pt idx="144">
                        <c:v>-45.4</c:v>
                      </c:pt>
                      <c:pt idx="145">
                        <c:v>-44.3</c:v>
                      </c:pt>
                      <c:pt idx="146">
                        <c:v>-43.2</c:v>
                      </c:pt>
                      <c:pt idx="147">
                        <c:v>-42</c:v>
                      </c:pt>
                      <c:pt idx="148">
                        <c:v>-40.700000000000003</c:v>
                      </c:pt>
                      <c:pt idx="149">
                        <c:v>-39.6</c:v>
                      </c:pt>
                      <c:pt idx="150">
                        <c:v>-38.200000000000003</c:v>
                      </c:pt>
                      <c:pt idx="151">
                        <c:v>-37.1</c:v>
                      </c:pt>
                      <c:pt idx="152">
                        <c:v>-35.6</c:v>
                      </c:pt>
                      <c:pt idx="153">
                        <c:v>-34.6</c:v>
                      </c:pt>
                      <c:pt idx="154">
                        <c:v>-33.1</c:v>
                      </c:pt>
                      <c:pt idx="155">
                        <c:v>-31.7</c:v>
                      </c:pt>
                      <c:pt idx="156">
                        <c:v>-30.3</c:v>
                      </c:pt>
                      <c:pt idx="157">
                        <c:v>-29</c:v>
                      </c:pt>
                      <c:pt idx="158">
                        <c:v>-27.6</c:v>
                      </c:pt>
                      <c:pt idx="159">
                        <c:v>-26.2</c:v>
                      </c:pt>
                      <c:pt idx="160">
                        <c:v>-24.9</c:v>
                      </c:pt>
                      <c:pt idx="161">
                        <c:v>-23.6</c:v>
                      </c:pt>
                      <c:pt idx="162">
                        <c:v>-22.3</c:v>
                      </c:pt>
                      <c:pt idx="163">
                        <c:v>-20.9</c:v>
                      </c:pt>
                      <c:pt idx="164">
                        <c:v>-19.7</c:v>
                      </c:pt>
                      <c:pt idx="165">
                        <c:v>-18.600000000000001</c:v>
                      </c:pt>
                      <c:pt idx="166">
                        <c:v>-17.7</c:v>
                      </c:pt>
                      <c:pt idx="167">
                        <c:v>-17.2</c:v>
                      </c:pt>
                      <c:pt idx="168">
                        <c:v>-16.399999999999999</c:v>
                      </c:pt>
                      <c:pt idx="169">
                        <c:v>-16.100000000000001</c:v>
                      </c:pt>
                      <c:pt idx="170">
                        <c:v>-15.7</c:v>
                      </c:pt>
                      <c:pt idx="171">
                        <c:v>-15.3</c:v>
                      </c:pt>
                      <c:pt idx="172">
                        <c:v>-15</c:v>
                      </c:pt>
                      <c:pt idx="173">
                        <c:v>-14.7</c:v>
                      </c:pt>
                      <c:pt idx="174">
                        <c:v>-14.5</c:v>
                      </c:pt>
                      <c:pt idx="175">
                        <c:v>-14.2</c:v>
                      </c:pt>
                      <c:pt idx="176">
                        <c:v>-14.2</c:v>
                      </c:pt>
                      <c:pt idx="177">
                        <c:v>-13.9</c:v>
                      </c:pt>
                      <c:pt idx="178">
                        <c:v>-13.6</c:v>
                      </c:pt>
                      <c:pt idx="179">
                        <c:v>-13.6</c:v>
                      </c:pt>
                      <c:pt idx="180">
                        <c:v>-13.4</c:v>
                      </c:pt>
                      <c:pt idx="181">
                        <c:v>-13.4</c:v>
                      </c:pt>
                      <c:pt idx="182">
                        <c:v>-13.1</c:v>
                      </c:pt>
                      <c:pt idx="183">
                        <c:v>-13</c:v>
                      </c:pt>
                      <c:pt idx="184">
                        <c:v>-13</c:v>
                      </c:pt>
                      <c:pt idx="185">
                        <c:v>-12.8</c:v>
                      </c:pt>
                      <c:pt idx="186">
                        <c:v>-12.8</c:v>
                      </c:pt>
                      <c:pt idx="187">
                        <c:v>-12.7</c:v>
                      </c:pt>
                      <c:pt idx="188">
                        <c:v>-12.7</c:v>
                      </c:pt>
                      <c:pt idx="189">
                        <c:v>-12.6</c:v>
                      </c:pt>
                      <c:pt idx="190">
                        <c:v>-12.5</c:v>
                      </c:pt>
                      <c:pt idx="191">
                        <c:v>-12.5</c:v>
                      </c:pt>
                      <c:pt idx="192">
                        <c:v>-12.4</c:v>
                      </c:pt>
                      <c:pt idx="193">
                        <c:v>-12.4</c:v>
                      </c:pt>
                      <c:pt idx="194">
                        <c:v>-12.4</c:v>
                      </c:pt>
                      <c:pt idx="195">
                        <c:v>-12.4</c:v>
                      </c:pt>
                      <c:pt idx="196">
                        <c:v>-12.3</c:v>
                      </c:pt>
                      <c:pt idx="197">
                        <c:v>-12.2</c:v>
                      </c:pt>
                      <c:pt idx="198">
                        <c:v>-12.2</c:v>
                      </c:pt>
                      <c:pt idx="199">
                        <c:v>-12.2</c:v>
                      </c:pt>
                      <c:pt idx="200">
                        <c:v>-12.2</c:v>
                      </c:pt>
                      <c:pt idx="201">
                        <c:v>-12.2</c:v>
                      </c:pt>
                      <c:pt idx="202">
                        <c:v>-12.1</c:v>
                      </c:pt>
                      <c:pt idx="203">
                        <c:v>-11.9</c:v>
                      </c:pt>
                      <c:pt idx="204">
                        <c:v>-12.1</c:v>
                      </c:pt>
                      <c:pt idx="205">
                        <c:v>-12.1</c:v>
                      </c:pt>
                      <c:pt idx="206">
                        <c:v>-12</c:v>
                      </c:pt>
                      <c:pt idx="207">
                        <c:v>-12</c:v>
                      </c:pt>
                      <c:pt idx="208">
                        <c:v>-12.1</c:v>
                      </c:pt>
                      <c:pt idx="209">
                        <c:v>-11.9</c:v>
                      </c:pt>
                      <c:pt idx="210">
                        <c:v>-11.9</c:v>
                      </c:pt>
                      <c:pt idx="211">
                        <c:v>-12</c:v>
                      </c:pt>
                      <c:pt idx="212">
                        <c:v>-12</c:v>
                      </c:pt>
                      <c:pt idx="213">
                        <c:v>-12</c:v>
                      </c:pt>
                      <c:pt idx="214">
                        <c:v>-12</c:v>
                      </c:pt>
                      <c:pt idx="215">
                        <c:v>-11.9</c:v>
                      </c:pt>
                      <c:pt idx="216">
                        <c:v>-11.9</c:v>
                      </c:pt>
                      <c:pt idx="217">
                        <c:v>-12</c:v>
                      </c:pt>
                      <c:pt idx="218">
                        <c:v>-11.8</c:v>
                      </c:pt>
                      <c:pt idx="219">
                        <c:v>-12</c:v>
                      </c:pt>
                      <c:pt idx="220">
                        <c:v>-11.9</c:v>
                      </c:pt>
                      <c:pt idx="221">
                        <c:v>-12</c:v>
                      </c:pt>
                      <c:pt idx="222">
                        <c:v>-11.9</c:v>
                      </c:pt>
                      <c:pt idx="223">
                        <c:v>-11.9</c:v>
                      </c:pt>
                      <c:pt idx="224">
                        <c:v>-11.7</c:v>
                      </c:pt>
                      <c:pt idx="225">
                        <c:v>-12</c:v>
                      </c:pt>
                      <c:pt idx="226">
                        <c:v>-12.3</c:v>
                      </c:pt>
                      <c:pt idx="227">
                        <c:v>-12.9</c:v>
                      </c:pt>
                      <c:pt idx="228">
                        <c:v>-13.4</c:v>
                      </c:pt>
                      <c:pt idx="229">
                        <c:v>-14.2</c:v>
                      </c:pt>
                      <c:pt idx="230">
                        <c:v>-14.9</c:v>
                      </c:pt>
                      <c:pt idx="231">
                        <c:v>-15.9</c:v>
                      </c:pt>
                      <c:pt idx="232">
                        <c:v>-16.7</c:v>
                      </c:pt>
                      <c:pt idx="233">
                        <c:v>-17.7</c:v>
                      </c:pt>
                      <c:pt idx="234">
                        <c:v>-18.7</c:v>
                      </c:pt>
                      <c:pt idx="235">
                        <c:v>-19.8</c:v>
                      </c:pt>
                      <c:pt idx="236">
                        <c:v>-20.9</c:v>
                      </c:pt>
                      <c:pt idx="237">
                        <c:v>-21.9</c:v>
                      </c:pt>
                      <c:pt idx="238">
                        <c:v>-23.1</c:v>
                      </c:pt>
                      <c:pt idx="239">
                        <c:v>-24.3</c:v>
                      </c:pt>
                      <c:pt idx="240">
                        <c:v>-25.5</c:v>
                      </c:pt>
                      <c:pt idx="241">
                        <c:v>-26.6</c:v>
                      </c:pt>
                      <c:pt idx="242">
                        <c:v>-27.7</c:v>
                      </c:pt>
                      <c:pt idx="243">
                        <c:v>-29</c:v>
                      </c:pt>
                      <c:pt idx="244">
                        <c:v>-30.3</c:v>
                      </c:pt>
                      <c:pt idx="245">
                        <c:v>-31.5</c:v>
                      </c:pt>
                      <c:pt idx="246">
                        <c:v>-32.6</c:v>
                      </c:pt>
                      <c:pt idx="247">
                        <c:v>-33.9</c:v>
                      </c:pt>
                      <c:pt idx="248">
                        <c:v>-35.1</c:v>
                      </c:pt>
                      <c:pt idx="249">
                        <c:v>-36.5</c:v>
                      </c:pt>
                      <c:pt idx="250">
                        <c:v>-37.4</c:v>
                      </c:pt>
                      <c:pt idx="251">
                        <c:v>-38.700000000000003</c:v>
                      </c:pt>
                      <c:pt idx="252">
                        <c:v>-39.799999999999997</c:v>
                      </c:pt>
                      <c:pt idx="253">
                        <c:v>-40.700000000000003</c:v>
                      </c:pt>
                      <c:pt idx="254">
                        <c:v>-41.7</c:v>
                      </c:pt>
                      <c:pt idx="255">
                        <c:v>-42.7</c:v>
                      </c:pt>
                      <c:pt idx="256">
                        <c:v>-43.4</c:v>
                      </c:pt>
                      <c:pt idx="257">
                        <c:v>-44.4</c:v>
                      </c:pt>
                      <c:pt idx="258">
                        <c:v>-44.6</c:v>
                      </c:pt>
                      <c:pt idx="259">
                        <c:v>-45.4</c:v>
                      </c:pt>
                      <c:pt idx="260">
                        <c:v>-46</c:v>
                      </c:pt>
                      <c:pt idx="261">
                        <c:v>-46.7</c:v>
                      </c:pt>
                      <c:pt idx="262">
                        <c:v>-47.1</c:v>
                      </c:pt>
                      <c:pt idx="263">
                        <c:v>-47.7</c:v>
                      </c:pt>
                      <c:pt idx="264">
                        <c:v>-48.1</c:v>
                      </c:pt>
                      <c:pt idx="265">
                        <c:v>-48.6</c:v>
                      </c:pt>
                      <c:pt idx="266">
                        <c:v>-49.1</c:v>
                      </c:pt>
                      <c:pt idx="267">
                        <c:v>-49.4</c:v>
                      </c:pt>
                      <c:pt idx="268">
                        <c:v>-49.7</c:v>
                      </c:pt>
                      <c:pt idx="269">
                        <c:v>-50</c:v>
                      </c:pt>
                      <c:pt idx="270">
                        <c:v>-50.3</c:v>
                      </c:pt>
                      <c:pt idx="271">
                        <c:v>-50.6</c:v>
                      </c:pt>
                      <c:pt idx="272">
                        <c:v>-50.8</c:v>
                      </c:pt>
                      <c:pt idx="273">
                        <c:v>-51</c:v>
                      </c:pt>
                      <c:pt idx="274">
                        <c:v>-51.1</c:v>
                      </c:pt>
                      <c:pt idx="275">
                        <c:v>-51.2</c:v>
                      </c:pt>
                      <c:pt idx="276">
                        <c:v>-51.6</c:v>
                      </c:pt>
                      <c:pt idx="277">
                        <c:v>-51.6</c:v>
                      </c:pt>
                      <c:pt idx="278">
                        <c:v>-51.8</c:v>
                      </c:pt>
                      <c:pt idx="279">
                        <c:v>-51.9</c:v>
                      </c:pt>
                      <c:pt idx="280">
                        <c:v>-52</c:v>
                      </c:pt>
                      <c:pt idx="281">
                        <c:v>-52.3</c:v>
                      </c:pt>
                      <c:pt idx="282">
                        <c:v>-52.1</c:v>
                      </c:pt>
                      <c:pt idx="283">
                        <c:v>-52.3</c:v>
                      </c:pt>
                      <c:pt idx="284">
                        <c:v>-52.4</c:v>
                      </c:pt>
                      <c:pt idx="285">
                        <c:v>-52.5</c:v>
                      </c:pt>
                      <c:pt idx="286">
                        <c:v>-52.5</c:v>
                      </c:pt>
                      <c:pt idx="287">
                        <c:v>-52.7</c:v>
                      </c:pt>
                      <c:pt idx="288">
                        <c:v>-52.6</c:v>
                      </c:pt>
                      <c:pt idx="289">
                        <c:v>-52.8</c:v>
                      </c:pt>
                      <c:pt idx="290">
                        <c:v>-52.8</c:v>
                      </c:pt>
                      <c:pt idx="291">
                        <c:v>-52.7</c:v>
                      </c:pt>
                      <c:pt idx="292">
                        <c:v>-52.9</c:v>
                      </c:pt>
                      <c:pt idx="293">
                        <c:v>-52.8</c:v>
                      </c:pt>
                      <c:pt idx="294">
                        <c:v>-53</c:v>
                      </c:pt>
                      <c:pt idx="295">
                        <c:v>-53</c:v>
                      </c:pt>
                      <c:pt idx="296">
                        <c:v>-53</c:v>
                      </c:pt>
                      <c:pt idx="297">
                        <c:v>-53</c:v>
                      </c:pt>
                      <c:pt idx="298">
                        <c:v>-53.2</c:v>
                      </c:pt>
                      <c:pt idx="299">
                        <c:v>-53.2</c:v>
                      </c:pt>
                      <c:pt idx="300">
                        <c:v>-53.2</c:v>
                      </c:pt>
                      <c:pt idx="301">
                        <c:v>-53</c:v>
                      </c:pt>
                      <c:pt idx="302">
                        <c:v>-53.4</c:v>
                      </c:pt>
                      <c:pt idx="303">
                        <c:v>-53.2</c:v>
                      </c:pt>
                      <c:pt idx="304">
                        <c:v>-53.3</c:v>
                      </c:pt>
                      <c:pt idx="305">
                        <c:v>-53.3</c:v>
                      </c:pt>
                      <c:pt idx="306">
                        <c:v>-53.3</c:v>
                      </c:pt>
                      <c:pt idx="307">
                        <c:v>-53.4</c:v>
                      </c:pt>
                      <c:pt idx="308">
                        <c:v>-53.3</c:v>
                      </c:pt>
                      <c:pt idx="309">
                        <c:v>-53.4</c:v>
                      </c:pt>
                      <c:pt idx="310">
                        <c:v>-53.4</c:v>
                      </c:pt>
                      <c:pt idx="311">
                        <c:v>-53.3</c:v>
                      </c:pt>
                      <c:pt idx="312">
                        <c:v>-53.4</c:v>
                      </c:pt>
                      <c:pt idx="313">
                        <c:v>-53.4</c:v>
                      </c:pt>
                      <c:pt idx="314">
                        <c:v>-53.4</c:v>
                      </c:pt>
                      <c:pt idx="315">
                        <c:v>-53.4</c:v>
                      </c:pt>
                      <c:pt idx="316">
                        <c:v>-53.4</c:v>
                      </c:pt>
                      <c:pt idx="317">
                        <c:v>-53.4</c:v>
                      </c:pt>
                      <c:pt idx="318">
                        <c:v>-53.4</c:v>
                      </c:pt>
                      <c:pt idx="319">
                        <c:v>-53.4</c:v>
                      </c:pt>
                      <c:pt idx="320">
                        <c:v>-53.4</c:v>
                      </c:pt>
                      <c:pt idx="321">
                        <c:v>-53.5</c:v>
                      </c:pt>
                      <c:pt idx="322">
                        <c:v>-53.2</c:v>
                      </c:pt>
                      <c:pt idx="323">
                        <c:v>-53</c:v>
                      </c:pt>
                      <c:pt idx="324">
                        <c:v>-52.7</c:v>
                      </c:pt>
                      <c:pt idx="325">
                        <c:v>-52.3</c:v>
                      </c:pt>
                      <c:pt idx="326">
                        <c:v>-51.8</c:v>
                      </c:pt>
                      <c:pt idx="327">
                        <c:v>-51.2</c:v>
                      </c:pt>
                      <c:pt idx="328">
                        <c:v>-50.8</c:v>
                      </c:pt>
                      <c:pt idx="329">
                        <c:v>-50.3</c:v>
                      </c:pt>
                      <c:pt idx="330">
                        <c:v>-49.8</c:v>
                      </c:pt>
                      <c:pt idx="331">
                        <c:v>-49.4</c:v>
                      </c:pt>
                      <c:pt idx="332">
                        <c:v>-49</c:v>
                      </c:pt>
                      <c:pt idx="333">
                        <c:v>-48.2</c:v>
                      </c:pt>
                      <c:pt idx="334">
                        <c:v>-47.6</c:v>
                      </c:pt>
                      <c:pt idx="335">
                        <c:v>-46.9</c:v>
                      </c:pt>
                      <c:pt idx="336">
                        <c:v>-46.4</c:v>
                      </c:pt>
                      <c:pt idx="337">
                        <c:v>-46.1</c:v>
                      </c:pt>
                      <c:pt idx="338">
                        <c:v>-45.8</c:v>
                      </c:pt>
                      <c:pt idx="339">
                        <c:v>-45.3</c:v>
                      </c:pt>
                      <c:pt idx="340">
                        <c:v>-45.2</c:v>
                      </c:pt>
                      <c:pt idx="341">
                        <c:v>-44.9</c:v>
                      </c:pt>
                      <c:pt idx="342">
                        <c:v>-44.8</c:v>
                      </c:pt>
                      <c:pt idx="343">
                        <c:v>-44.5</c:v>
                      </c:pt>
                      <c:pt idx="344">
                        <c:v>-44.5</c:v>
                      </c:pt>
                      <c:pt idx="345">
                        <c:v>-44.4</c:v>
                      </c:pt>
                      <c:pt idx="346">
                        <c:v>-44.2</c:v>
                      </c:pt>
                      <c:pt idx="347">
                        <c:v>-44</c:v>
                      </c:pt>
                      <c:pt idx="348">
                        <c:v>-43.9</c:v>
                      </c:pt>
                      <c:pt idx="349">
                        <c:v>-43.8</c:v>
                      </c:pt>
                      <c:pt idx="350">
                        <c:v>-43.8</c:v>
                      </c:pt>
                      <c:pt idx="351">
                        <c:v>-43.9</c:v>
                      </c:pt>
                      <c:pt idx="352">
                        <c:v>-44.4</c:v>
                      </c:pt>
                      <c:pt idx="353">
                        <c:v>-44.7</c:v>
                      </c:pt>
                      <c:pt idx="354">
                        <c:v>-45.1</c:v>
                      </c:pt>
                      <c:pt idx="355">
                        <c:v>-45.1</c:v>
                      </c:pt>
                      <c:pt idx="356">
                        <c:v>-44.7</c:v>
                      </c:pt>
                      <c:pt idx="357">
                        <c:v>-44.2</c:v>
                      </c:pt>
                      <c:pt idx="358">
                        <c:v>-44.2</c:v>
                      </c:pt>
                      <c:pt idx="359">
                        <c:v>-43.9</c:v>
                      </c:pt>
                      <c:pt idx="360">
                        <c:v>-44</c:v>
                      </c:pt>
                      <c:pt idx="361">
                        <c:v>-43.9</c:v>
                      </c:pt>
                      <c:pt idx="362">
                        <c:v>-43.9</c:v>
                      </c:pt>
                      <c:pt idx="363">
                        <c:v>-43.9</c:v>
                      </c:pt>
                      <c:pt idx="364">
                        <c:v>-43.9</c:v>
                      </c:pt>
                      <c:pt idx="365">
                        <c:v>-43.9</c:v>
                      </c:pt>
                      <c:pt idx="366">
                        <c:v>-44</c:v>
                      </c:pt>
                      <c:pt idx="367">
                        <c:v>-43.9</c:v>
                      </c:pt>
                      <c:pt idx="368">
                        <c:v>-43.9</c:v>
                      </c:pt>
                      <c:pt idx="369">
                        <c:v>-43.9</c:v>
                      </c:pt>
                      <c:pt idx="370">
                        <c:v>-43.9</c:v>
                      </c:pt>
                      <c:pt idx="371">
                        <c:v>-43.8</c:v>
                      </c:pt>
                      <c:pt idx="372">
                        <c:v>-43.8</c:v>
                      </c:pt>
                      <c:pt idx="373">
                        <c:v>-43.8</c:v>
                      </c:pt>
                      <c:pt idx="374">
                        <c:v>-43.8</c:v>
                      </c:pt>
                      <c:pt idx="375">
                        <c:v>-43.9</c:v>
                      </c:pt>
                      <c:pt idx="376">
                        <c:v>-43.7</c:v>
                      </c:pt>
                      <c:pt idx="377">
                        <c:v>-43.8</c:v>
                      </c:pt>
                      <c:pt idx="378">
                        <c:v>-43.8</c:v>
                      </c:pt>
                      <c:pt idx="379">
                        <c:v>-43.8</c:v>
                      </c:pt>
                      <c:pt idx="380">
                        <c:v>-43.8</c:v>
                      </c:pt>
                      <c:pt idx="381">
                        <c:v>-43.7</c:v>
                      </c:pt>
                      <c:pt idx="382">
                        <c:v>-43.7</c:v>
                      </c:pt>
                      <c:pt idx="383">
                        <c:v>-43.7</c:v>
                      </c:pt>
                      <c:pt idx="384">
                        <c:v>-43.8</c:v>
                      </c:pt>
                      <c:pt idx="385">
                        <c:v>-43.7</c:v>
                      </c:pt>
                      <c:pt idx="386">
                        <c:v>-43.7</c:v>
                      </c:pt>
                      <c:pt idx="387">
                        <c:v>-43.7</c:v>
                      </c:pt>
                      <c:pt idx="388">
                        <c:v>-43.6</c:v>
                      </c:pt>
                      <c:pt idx="389">
                        <c:v>-43.5</c:v>
                      </c:pt>
                      <c:pt idx="390">
                        <c:v>-43.5</c:v>
                      </c:pt>
                      <c:pt idx="391">
                        <c:v>-43.4</c:v>
                      </c:pt>
                      <c:pt idx="392">
                        <c:v>-43.3</c:v>
                      </c:pt>
                      <c:pt idx="393">
                        <c:v>-43.2</c:v>
                      </c:pt>
                      <c:pt idx="394">
                        <c:v>-43.1</c:v>
                      </c:pt>
                      <c:pt idx="395">
                        <c:v>-43</c:v>
                      </c:pt>
                      <c:pt idx="396">
                        <c:v>-42.9</c:v>
                      </c:pt>
                      <c:pt idx="397">
                        <c:v>-42.8</c:v>
                      </c:pt>
                      <c:pt idx="398">
                        <c:v>-42.4</c:v>
                      </c:pt>
                      <c:pt idx="399">
                        <c:v>-42.3</c:v>
                      </c:pt>
                      <c:pt idx="400">
                        <c:v>-42.1</c:v>
                      </c:pt>
                      <c:pt idx="401">
                        <c:v>-42.1</c:v>
                      </c:pt>
                      <c:pt idx="402">
                        <c:v>-41.9</c:v>
                      </c:pt>
                      <c:pt idx="403">
                        <c:v>-41.6</c:v>
                      </c:pt>
                      <c:pt idx="404">
                        <c:v>-41.6</c:v>
                      </c:pt>
                      <c:pt idx="405">
                        <c:v>-41.3</c:v>
                      </c:pt>
                      <c:pt idx="406">
                        <c:v>-41.2</c:v>
                      </c:pt>
                      <c:pt idx="407">
                        <c:v>-41.1</c:v>
                      </c:pt>
                      <c:pt idx="408">
                        <c:v>-40.799999999999997</c:v>
                      </c:pt>
                      <c:pt idx="409">
                        <c:v>-40.6</c:v>
                      </c:pt>
                      <c:pt idx="410">
                        <c:v>-40.5</c:v>
                      </c:pt>
                      <c:pt idx="411">
                        <c:v>-40.299999999999997</c:v>
                      </c:pt>
                      <c:pt idx="412">
                        <c:v>-40.1</c:v>
                      </c:pt>
                      <c:pt idx="413">
                        <c:v>-40.1</c:v>
                      </c:pt>
                      <c:pt idx="414">
                        <c:v>-39.9</c:v>
                      </c:pt>
                      <c:pt idx="415">
                        <c:v>-39.700000000000003</c:v>
                      </c:pt>
                      <c:pt idx="416">
                        <c:v>-39.5</c:v>
                      </c:pt>
                      <c:pt idx="417">
                        <c:v>-39.4</c:v>
                      </c:pt>
                      <c:pt idx="418">
                        <c:v>-39.200000000000003</c:v>
                      </c:pt>
                      <c:pt idx="419">
                        <c:v>-39</c:v>
                      </c:pt>
                      <c:pt idx="420">
                        <c:v>-38.799999999999997</c:v>
                      </c:pt>
                      <c:pt idx="421">
                        <c:v>-38.700000000000003</c:v>
                      </c:pt>
                      <c:pt idx="422">
                        <c:v>-38.6</c:v>
                      </c:pt>
                      <c:pt idx="423">
                        <c:v>-38.4</c:v>
                      </c:pt>
                      <c:pt idx="424">
                        <c:v>-38.200000000000003</c:v>
                      </c:pt>
                      <c:pt idx="425">
                        <c:v>-38</c:v>
                      </c:pt>
                      <c:pt idx="426">
                        <c:v>-37.9</c:v>
                      </c:pt>
                      <c:pt idx="427">
                        <c:v>-37.799999999999997</c:v>
                      </c:pt>
                      <c:pt idx="428">
                        <c:v>-37.5</c:v>
                      </c:pt>
                      <c:pt idx="429">
                        <c:v>-37.200000000000003</c:v>
                      </c:pt>
                      <c:pt idx="430">
                        <c:v>-37.1</c:v>
                      </c:pt>
                      <c:pt idx="431">
                        <c:v>-36.799999999999997</c:v>
                      </c:pt>
                      <c:pt idx="432">
                        <c:v>-36.799999999999997</c:v>
                      </c:pt>
                      <c:pt idx="433">
                        <c:v>-36.6</c:v>
                      </c:pt>
                      <c:pt idx="434">
                        <c:v>-36.4</c:v>
                      </c:pt>
                      <c:pt idx="435">
                        <c:v>-36.4</c:v>
                      </c:pt>
                      <c:pt idx="436">
                        <c:v>-36</c:v>
                      </c:pt>
                      <c:pt idx="437">
                        <c:v>-35.9</c:v>
                      </c:pt>
                      <c:pt idx="438">
                        <c:v>-35.799999999999997</c:v>
                      </c:pt>
                      <c:pt idx="439">
                        <c:v>-35.6</c:v>
                      </c:pt>
                      <c:pt idx="440">
                        <c:v>-35.299999999999997</c:v>
                      </c:pt>
                      <c:pt idx="441">
                        <c:v>-35.200000000000003</c:v>
                      </c:pt>
                      <c:pt idx="442">
                        <c:v>-35.200000000000003</c:v>
                      </c:pt>
                      <c:pt idx="443">
                        <c:v>-35</c:v>
                      </c:pt>
                      <c:pt idx="444">
                        <c:v>-34.700000000000003</c:v>
                      </c:pt>
                      <c:pt idx="445">
                        <c:v>-34.6</c:v>
                      </c:pt>
                      <c:pt idx="446">
                        <c:v>-34.4</c:v>
                      </c:pt>
                      <c:pt idx="447">
                        <c:v>-34.1</c:v>
                      </c:pt>
                      <c:pt idx="448">
                        <c:v>-34</c:v>
                      </c:pt>
                      <c:pt idx="449">
                        <c:v>-33.799999999999997</c:v>
                      </c:pt>
                      <c:pt idx="450">
                        <c:v>-33.700000000000003</c:v>
                      </c:pt>
                      <c:pt idx="451">
                        <c:v>-33.5</c:v>
                      </c:pt>
                      <c:pt idx="452">
                        <c:v>-33.4</c:v>
                      </c:pt>
                      <c:pt idx="453">
                        <c:v>-33.200000000000003</c:v>
                      </c:pt>
                      <c:pt idx="454">
                        <c:v>-33.200000000000003</c:v>
                      </c:pt>
                      <c:pt idx="455">
                        <c:v>-32.799999999999997</c:v>
                      </c:pt>
                      <c:pt idx="456">
                        <c:v>-32.799999999999997</c:v>
                      </c:pt>
                      <c:pt idx="457">
                        <c:v>-32.5</c:v>
                      </c:pt>
                      <c:pt idx="458">
                        <c:v>-32.5</c:v>
                      </c:pt>
                      <c:pt idx="459">
                        <c:v>-32.200000000000003</c:v>
                      </c:pt>
                      <c:pt idx="460">
                        <c:v>-32.200000000000003</c:v>
                      </c:pt>
                      <c:pt idx="461">
                        <c:v>-32</c:v>
                      </c:pt>
                      <c:pt idx="462">
                        <c:v>-31.8</c:v>
                      </c:pt>
                      <c:pt idx="463">
                        <c:v>-31.7</c:v>
                      </c:pt>
                      <c:pt idx="464">
                        <c:v>-31.6</c:v>
                      </c:pt>
                      <c:pt idx="465">
                        <c:v>-31.2</c:v>
                      </c:pt>
                      <c:pt idx="466">
                        <c:v>-31.1</c:v>
                      </c:pt>
                      <c:pt idx="467">
                        <c:v>-31</c:v>
                      </c:pt>
                      <c:pt idx="468">
                        <c:v>-30.8</c:v>
                      </c:pt>
                      <c:pt idx="469">
                        <c:v>-30.7</c:v>
                      </c:pt>
                      <c:pt idx="470">
                        <c:v>-30.7</c:v>
                      </c:pt>
                      <c:pt idx="471">
                        <c:v>-30.3</c:v>
                      </c:pt>
                      <c:pt idx="472">
                        <c:v>-30.3</c:v>
                      </c:pt>
                      <c:pt idx="473">
                        <c:v>-30</c:v>
                      </c:pt>
                      <c:pt idx="474">
                        <c:v>-30</c:v>
                      </c:pt>
                      <c:pt idx="475">
                        <c:v>-29.6</c:v>
                      </c:pt>
                      <c:pt idx="476">
                        <c:v>-29.5</c:v>
                      </c:pt>
                      <c:pt idx="477">
                        <c:v>-29.3</c:v>
                      </c:pt>
                      <c:pt idx="478">
                        <c:v>-29.2</c:v>
                      </c:pt>
                      <c:pt idx="479">
                        <c:v>-29</c:v>
                      </c:pt>
                      <c:pt idx="480">
                        <c:v>-28.8</c:v>
                      </c:pt>
                      <c:pt idx="481">
                        <c:v>-28.5</c:v>
                      </c:pt>
                      <c:pt idx="482">
                        <c:v>-28.4</c:v>
                      </c:pt>
                      <c:pt idx="483">
                        <c:v>-28.4</c:v>
                      </c:pt>
                      <c:pt idx="484">
                        <c:v>-28</c:v>
                      </c:pt>
                      <c:pt idx="485">
                        <c:v>-28</c:v>
                      </c:pt>
                      <c:pt idx="486">
                        <c:v>-27.7</c:v>
                      </c:pt>
                      <c:pt idx="487">
                        <c:v>-27.7</c:v>
                      </c:pt>
                      <c:pt idx="488">
                        <c:v>-27.5</c:v>
                      </c:pt>
                      <c:pt idx="489">
                        <c:v>-27.4</c:v>
                      </c:pt>
                      <c:pt idx="490">
                        <c:v>-27.3</c:v>
                      </c:pt>
                      <c:pt idx="491">
                        <c:v>-26.9</c:v>
                      </c:pt>
                      <c:pt idx="492">
                        <c:v>-27</c:v>
                      </c:pt>
                      <c:pt idx="493">
                        <c:v>-26.7</c:v>
                      </c:pt>
                      <c:pt idx="494">
                        <c:v>-26.8</c:v>
                      </c:pt>
                      <c:pt idx="495">
                        <c:v>-26.4</c:v>
                      </c:pt>
                      <c:pt idx="496">
                        <c:v>-26.3</c:v>
                      </c:pt>
                      <c:pt idx="497">
                        <c:v>-26.2</c:v>
                      </c:pt>
                      <c:pt idx="498">
                        <c:v>-26</c:v>
                      </c:pt>
                      <c:pt idx="499">
                        <c:v>-26</c:v>
                      </c:pt>
                      <c:pt idx="500">
                        <c:v>-25.7</c:v>
                      </c:pt>
                      <c:pt idx="501">
                        <c:v>-25.4</c:v>
                      </c:pt>
                      <c:pt idx="502">
                        <c:v>-25.6</c:v>
                      </c:pt>
                      <c:pt idx="503">
                        <c:v>-25.5</c:v>
                      </c:pt>
                      <c:pt idx="504">
                        <c:v>-25.4</c:v>
                      </c:pt>
                      <c:pt idx="505">
                        <c:v>-25.3</c:v>
                      </c:pt>
                      <c:pt idx="506">
                        <c:v>-25.4</c:v>
                      </c:pt>
                      <c:pt idx="507">
                        <c:v>-25.1</c:v>
                      </c:pt>
                      <c:pt idx="508">
                        <c:v>-24.9</c:v>
                      </c:pt>
                      <c:pt idx="509">
                        <c:v>-24.8</c:v>
                      </c:pt>
                      <c:pt idx="510">
                        <c:v>-24.6</c:v>
                      </c:pt>
                      <c:pt idx="511">
                        <c:v>-24.4</c:v>
                      </c:pt>
                      <c:pt idx="512">
                        <c:v>-24.3</c:v>
                      </c:pt>
                      <c:pt idx="513">
                        <c:v>-24.2</c:v>
                      </c:pt>
                      <c:pt idx="514">
                        <c:v>-24</c:v>
                      </c:pt>
                      <c:pt idx="515">
                        <c:v>-23.9</c:v>
                      </c:pt>
                      <c:pt idx="516">
                        <c:v>-23.7</c:v>
                      </c:pt>
                      <c:pt idx="517">
                        <c:v>-23.7</c:v>
                      </c:pt>
                      <c:pt idx="518">
                        <c:v>-23.5</c:v>
                      </c:pt>
                      <c:pt idx="519">
                        <c:v>-23.7</c:v>
                      </c:pt>
                      <c:pt idx="520">
                        <c:v>-23.4</c:v>
                      </c:pt>
                      <c:pt idx="521">
                        <c:v>-23.8</c:v>
                      </c:pt>
                      <c:pt idx="522">
                        <c:v>-23.5</c:v>
                      </c:pt>
                      <c:pt idx="523">
                        <c:v>-23.4</c:v>
                      </c:pt>
                      <c:pt idx="524">
                        <c:v>-23.1</c:v>
                      </c:pt>
                      <c:pt idx="525">
                        <c:v>-22.9</c:v>
                      </c:pt>
                      <c:pt idx="526">
                        <c:v>-22.7</c:v>
                      </c:pt>
                      <c:pt idx="527">
                        <c:v>-22.5</c:v>
                      </c:pt>
                      <c:pt idx="528">
                        <c:v>-22.5</c:v>
                      </c:pt>
                      <c:pt idx="529">
                        <c:v>-22.2</c:v>
                      </c:pt>
                      <c:pt idx="530">
                        <c:v>-22.2</c:v>
                      </c:pt>
                      <c:pt idx="531">
                        <c:v>-22.1</c:v>
                      </c:pt>
                      <c:pt idx="532">
                        <c:v>-21.9</c:v>
                      </c:pt>
                      <c:pt idx="533">
                        <c:v>-21.8</c:v>
                      </c:pt>
                      <c:pt idx="534">
                        <c:v>-21.6</c:v>
                      </c:pt>
                      <c:pt idx="535">
                        <c:v>-21.6</c:v>
                      </c:pt>
                      <c:pt idx="536">
                        <c:v>-21.3</c:v>
                      </c:pt>
                      <c:pt idx="537">
                        <c:v>-21.3</c:v>
                      </c:pt>
                      <c:pt idx="538">
                        <c:v>-21.3</c:v>
                      </c:pt>
                      <c:pt idx="539">
                        <c:v>-21.1</c:v>
                      </c:pt>
                      <c:pt idx="540">
                        <c:v>-21.3</c:v>
                      </c:pt>
                      <c:pt idx="541">
                        <c:v>-21.2</c:v>
                      </c:pt>
                      <c:pt idx="542">
                        <c:v>-21.4</c:v>
                      </c:pt>
                      <c:pt idx="543">
                        <c:v>-21.1</c:v>
                      </c:pt>
                      <c:pt idx="544">
                        <c:v>-21.2</c:v>
                      </c:pt>
                      <c:pt idx="545">
                        <c:v>-21.1</c:v>
                      </c:pt>
                      <c:pt idx="546">
                        <c:v>-21</c:v>
                      </c:pt>
                      <c:pt idx="547">
                        <c:v>-21.2</c:v>
                      </c:pt>
                      <c:pt idx="548">
                        <c:v>-21.1</c:v>
                      </c:pt>
                      <c:pt idx="549">
                        <c:v>-21.1</c:v>
                      </c:pt>
                      <c:pt idx="550">
                        <c:v>-21.2</c:v>
                      </c:pt>
                      <c:pt idx="551">
                        <c:v>-21.2</c:v>
                      </c:pt>
                      <c:pt idx="552">
                        <c:v>-21.2</c:v>
                      </c:pt>
                      <c:pt idx="553">
                        <c:v>-21.2</c:v>
                      </c:pt>
                      <c:pt idx="554">
                        <c:v>-21.1</c:v>
                      </c:pt>
                      <c:pt idx="555">
                        <c:v>-21.3</c:v>
                      </c:pt>
                      <c:pt idx="556">
                        <c:v>-21.1</c:v>
                      </c:pt>
                      <c:pt idx="557">
                        <c:v>-21.2</c:v>
                      </c:pt>
                      <c:pt idx="558">
                        <c:v>-21.1</c:v>
                      </c:pt>
                      <c:pt idx="559">
                        <c:v>-21.1</c:v>
                      </c:pt>
                      <c:pt idx="560">
                        <c:v>-21.3</c:v>
                      </c:pt>
                      <c:pt idx="561">
                        <c:v>-21.2</c:v>
                      </c:pt>
                      <c:pt idx="562">
                        <c:v>-21.1</c:v>
                      </c:pt>
                      <c:pt idx="563">
                        <c:v>-21.2</c:v>
                      </c:pt>
                      <c:pt idx="564">
                        <c:v>-21.1</c:v>
                      </c:pt>
                      <c:pt idx="565">
                        <c:v>-21.2</c:v>
                      </c:pt>
                      <c:pt idx="566">
                        <c:v>-21.1</c:v>
                      </c:pt>
                      <c:pt idx="567">
                        <c:v>-21</c:v>
                      </c:pt>
                      <c:pt idx="568">
                        <c:v>-21.3</c:v>
                      </c:pt>
                      <c:pt idx="569">
                        <c:v>-21.1</c:v>
                      </c:pt>
                      <c:pt idx="570">
                        <c:v>-21.1</c:v>
                      </c:pt>
                      <c:pt idx="571">
                        <c:v>-21.2</c:v>
                      </c:pt>
                      <c:pt idx="572">
                        <c:v>-21.1</c:v>
                      </c:pt>
                      <c:pt idx="573">
                        <c:v>-21.2</c:v>
                      </c:pt>
                      <c:pt idx="574">
                        <c:v>-21.2</c:v>
                      </c:pt>
                      <c:pt idx="575">
                        <c:v>-21.3</c:v>
                      </c:pt>
                      <c:pt idx="576">
                        <c:v>-21.2</c:v>
                      </c:pt>
                      <c:pt idx="577">
                        <c:v>-21.1</c:v>
                      </c:pt>
                      <c:pt idx="578">
                        <c:v>-21.2</c:v>
                      </c:pt>
                      <c:pt idx="579">
                        <c:v>-21.1</c:v>
                      </c:pt>
                      <c:pt idx="580">
                        <c:v>-21</c:v>
                      </c:pt>
                      <c:pt idx="581">
                        <c:v>-21.2</c:v>
                      </c:pt>
                      <c:pt idx="582">
                        <c:v>-21</c:v>
                      </c:pt>
                      <c:pt idx="583">
                        <c:v>-21.2</c:v>
                      </c:pt>
                      <c:pt idx="584">
                        <c:v>-21.2</c:v>
                      </c:pt>
                      <c:pt idx="585">
                        <c:v>-21.2</c:v>
                      </c:pt>
                      <c:pt idx="586">
                        <c:v>-21.3</c:v>
                      </c:pt>
                      <c:pt idx="587">
                        <c:v>-21.1</c:v>
                      </c:pt>
                      <c:pt idx="588">
                        <c:v>-21.2</c:v>
                      </c:pt>
                      <c:pt idx="589">
                        <c:v>-21.2</c:v>
                      </c:pt>
                      <c:pt idx="590">
                        <c:v>-21.1</c:v>
                      </c:pt>
                      <c:pt idx="591">
                        <c:v>-21.3</c:v>
                      </c:pt>
                      <c:pt idx="592">
                        <c:v>-21.1</c:v>
                      </c:pt>
                      <c:pt idx="593">
                        <c:v>-21.2</c:v>
                      </c:pt>
                      <c:pt idx="594">
                        <c:v>-21</c:v>
                      </c:pt>
                      <c:pt idx="595">
                        <c:v>-21.1</c:v>
                      </c:pt>
                      <c:pt idx="596">
                        <c:v>-21.3</c:v>
                      </c:pt>
                      <c:pt idx="597">
                        <c:v>-21.2</c:v>
                      </c:pt>
                      <c:pt idx="598">
                        <c:v>-21.1</c:v>
                      </c:pt>
                      <c:pt idx="599">
                        <c:v>-21.2</c:v>
                      </c:pt>
                      <c:pt idx="600">
                        <c:v>-21.1</c:v>
                      </c:pt>
                      <c:pt idx="601">
                        <c:v>-21.3</c:v>
                      </c:pt>
                      <c:pt idx="602">
                        <c:v>-21</c:v>
                      </c:pt>
                      <c:pt idx="603">
                        <c:v>-21.2</c:v>
                      </c:pt>
                      <c:pt idx="604">
                        <c:v>-21.2</c:v>
                      </c:pt>
                      <c:pt idx="605">
                        <c:v>-21.1</c:v>
                      </c:pt>
                      <c:pt idx="606">
                        <c:v>-21.2</c:v>
                      </c:pt>
                      <c:pt idx="607">
                        <c:v>-21.3</c:v>
                      </c:pt>
                      <c:pt idx="608">
                        <c:v>-21</c:v>
                      </c:pt>
                      <c:pt idx="609">
                        <c:v>-21.3</c:v>
                      </c:pt>
                      <c:pt idx="610">
                        <c:v>-21.3</c:v>
                      </c:pt>
                      <c:pt idx="611">
                        <c:v>-21.3</c:v>
                      </c:pt>
                      <c:pt idx="612">
                        <c:v>-21.3</c:v>
                      </c:pt>
                      <c:pt idx="613">
                        <c:v>-21.1</c:v>
                      </c:pt>
                      <c:pt idx="614">
                        <c:v>-21.2</c:v>
                      </c:pt>
                      <c:pt idx="615">
                        <c:v>-21</c:v>
                      </c:pt>
                      <c:pt idx="616">
                        <c:v>-21.2</c:v>
                      </c:pt>
                      <c:pt idx="617">
                        <c:v>-21.3</c:v>
                      </c:pt>
                      <c:pt idx="618">
                        <c:v>-21.1</c:v>
                      </c:pt>
                      <c:pt idx="619">
                        <c:v>-21.2</c:v>
                      </c:pt>
                      <c:pt idx="620">
                        <c:v>-21.3</c:v>
                      </c:pt>
                      <c:pt idx="621">
                        <c:v>-21.2</c:v>
                      </c:pt>
                      <c:pt idx="622">
                        <c:v>-21.3</c:v>
                      </c:pt>
                      <c:pt idx="623">
                        <c:v>-21.1</c:v>
                      </c:pt>
                      <c:pt idx="624">
                        <c:v>-21.2</c:v>
                      </c:pt>
                      <c:pt idx="625">
                        <c:v>-21.3</c:v>
                      </c:pt>
                      <c:pt idx="626">
                        <c:v>-21.3</c:v>
                      </c:pt>
                      <c:pt idx="627">
                        <c:v>-21</c:v>
                      </c:pt>
                      <c:pt idx="628">
                        <c:v>-21.1</c:v>
                      </c:pt>
                      <c:pt idx="629">
                        <c:v>-22.1</c:v>
                      </c:pt>
                      <c:pt idx="630">
                        <c:v>-21.9</c:v>
                      </c:pt>
                      <c:pt idx="631">
                        <c:v>-21.4</c:v>
                      </c:pt>
                      <c:pt idx="632">
                        <c:v>-21.8</c:v>
                      </c:pt>
                      <c:pt idx="633">
                        <c:v>-21.8</c:v>
                      </c:pt>
                      <c:pt idx="634">
                        <c:v>-21.7</c:v>
                      </c:pt>
                      <c:pt idx="635">
                        <c:v>-21.4</c:v>
                      </c:pt>
                      <c:pt idx="636">
                        <c:v>-21.4</c:v>
                      </c:pt>
                      <c:pt idx="637">
                        <c:v>-21.2</c:v>
                      </c:pt>
                      <c:pt idx="638">
                        <c:v>-21.2</c:v>
                      </c:pt>
                      <c:pt idx="639">
                        <c:v>-21.4</c:v>
                      </c:pt>
                      <c:pt idx="640">
                        <c:v>-21.1</c:v>
                      </c:pt>
                      <c:pt idx="641">
                        <c:v>-21.3</c:v>
                      </c:pt>
                      <c:pt idx="642">
                        <c:v>-21.3</c:v>
                      </c:pt>
                      <c:pt idx="643">
                        <c:v>-21.2</c:v>
                      </c:pt>
                      <c:pt idx="644">
                        <c:v>-21.3</c:v>
                      </c:pt>
                      <c:pt idx="645">
                        <c:v>-21.3</c:v>
                      </c:pt>
                      <c:pt idx="646">
                        <c:v>-21.2</c:v>
                      </c:pt>
                      <c:pt idx="647">
                        <c:v>-21.2</c:v>
                      </c:pt>
                      <c:pt idx="648">
                        <c:v>-21.1</c:v>
                      </c:pt>
                      <c:pt idx="649">
                        <c:v>-21.3</c:v>
                      </c:pt>
                      <c:pt idx="650">
                        <c:v>-21.1</c:v>
                      </c:pt>
                      <c:pt idx="651">
                        <c:v>-21.1</c:v>
                      </c:pt>
                      <c:pt idx="652">
                        <c:v>-21.3</c:v>
                      </c:pt>
                      <c:pt idx="653">
                        <c:v>-21</c:v>
                      </c:pt>
                      <c:pt idx="654">
                        <c:v>-21.2</c:v>
                      </c:pt>
                      <c:pt idx="655">
                        <c:v>-21.2</c:v>
                      </c:pt>
                      <c:pt idx="656">
                        <c:v>-21.2</c:v>
                      </c:pt>
                      <c:pt idx="657">
                        <c:v>-21.3</c:v>
                      </c:pt>
                      <c:pt idx="658">
                        <c:v>-21.3</c:v>
                      </c:pt>
                      <c:pt idx="659">
                        <c:v>-21.1</c:v>
                      </c:pt>
                      <c:pt idx="660">
                        <c:v>-21</c:v>
                      </c:pt>
                      <c:pt idx="661">
                        <c:v>-21.2</c:v>
                      </c:pt>
                      <c:pt idx="662">
                        <c:v>-21</c:v>
                      </c:pt>
                      <c:pt idx="663">
                        <c:v>-21.2</c:v>
                      </c:pt>
                      <c:pt idx="664">
                        <c:v>-21.1</c:v>
                      </c:pt>
                      <c:pt idx="665">
                        <c:v>-21</c:v>
                      </c:pt>
                      <c:pt idx="666">
                        <c:v>-21.2</c:v>
                      </c:pt>
                      <c:pt idx="667">
                        <c:v>-21.1</c:v>
                      </c:pt>
                      <c:pt idx="668">
                        <c:v>-21.1</c:v>
                      </c:pt>
                      <c:pt idx="669">
                        <c:v>-21</c:v>
                      </c:pt>
                      <c:pt idx="670">
                        <c:v>-21.2</c:v>
                      </c:pt>
                      <c:pt idx="671">
                        <c:v>-21</c:v>
                      </c:pt>
                      <c:pt idx="672">
                        <c:v>-21</c:v>
                      </c:pt>
                      <c:pt idx="673">
                        <c:v>-21.2</c:v>
                      </c:pt>
                      <c:pt idx="674">
                        <c:v>-21.1</c:v>
                      </c:pt>
                      <c:pt idx="675">
                        <c:v>-21.1</c:v>
                      </c:pt>
                      <c:pt idx="676">
                        <c:v>-21</c:v>
                      </c:pt>
                      <c:pt idx="677">
                        <c:v>-21</c:v>
                      </c:pt>
                      <c:pt idx="678">
                        <c:v>-21.2</c:v>
                      </c:pt>
                      <c:pt idx="679">
                        <c:v>-21.1</c:v>
                      </c:pt>
                      <c:pt idx="680">
                        <c:v>-20.9</c:v>
                      </c:pt>
                      <c:pt idx="681">
                        <c:v>-21.1</c:v>
                      </c:pt>
                      <c:pt idx="682">
                        <c:v>-20.9</c:v>
                      </c:pt>
                      <c:pt idx="683">
                        <c:v>-21.1</c:v>
                      </c:pt>
                      <c:pt idx="684">
                        <c:v>-21.1</c:v>
                      </c:pt>
                      <c:pt idx="685">
                        <c:v>-21</c:v>
                      </c:pt>
                      <c:pt idx="686">
                        <c:v>-20.9</c:v>
                      </c:pt>
                      <c:pt idx="687">
                        <c:v>-20.9</c:v>
                      </c:pt>
                      <c:pt idx="688">
                        <c:v>-21.1</c:v>
                      </c:pt>
                      <c:pt idx="689">
                        <c:v>-20.8</c:v>
                      </c:pt>
                      <c:pt idx="690">
                        <c:v>-21.1</c:v>
                      </c:pt>
                      <c:pt idx="691">
                        <c:v>-21.1</c:v>
                      </c:pt>
                      <c:pt idx="692">
                        <c:v>-21</c:v>
                      </c:pt>
                      <c:pt idx="693">
                        <c:v>-21.2</c:v>
                      </c:pt>
                      <c:pt idx="694">
                        <c:v>-20.8</c:v>
                      </c:pt>
                      <c:pt idx="695">
                        <c:v>-21</c:v>
                      </c:pt>
                      <c:pt idx="696">
                        <c:v>-21</c:v>
                      </c:pt>
                      <c:pt idx="697">
                        <c:v>-20.9</c:v>
                      </c:pt>
                      <c:pt idx="698">
                        <c:v>-21.1</c:v>
                      </c:pt>
                      <c:pt idx="699">
                        <c:v>-20.9</c:v>
                      </c:pt>
                      <c:pt idx="700">
                        <c:v>-20.9</c:v>
                      </c:pt>
                      <c:pt idx="701">
                        <c:v>-21.1</c:v>
                      </c:pt>
                      <c:pt idx="702">
                        <c:v>-20.8</c:v>
                      </c:pt>
                      <c:pt idx="703">
                        <c:v>-21</c:v>
                      </c:pt>
                      <c:pt idx="704">
                        <c:v>-20.9</c:v>
                      </c:pt>
                      <c:pt idx="705">
                        <c:v>-21</c:v>
                      </c:pt>
                      <c:pt idx="706">
                        <c:v>-21</c:v>
                      </c:pt>
                      <c:pt idx="707">
                        <c:v>-20.8</c:v>
                      </c:pt>
                      <c:pt idx="708">
                        <c:v>-21.1</c:v>
                      </c:pt>
                      <c:pt idx="709">
                        <c:v>-20.7</c:v>
                      </c:pt>
                      <c:pt idx="710">
                        <c:v>-21</c:v>
                      </c:pt>
                      <c:pt idx="711">
                        <c:v>-21</c:v>
                      </c:pt>
                      <c:pt idx="712">
                        <c:v>-20.7</c:v>
                      </c:pt>
                      <c:pt idx="713">
                        <c:v>-21.1</c:v>
                      </c:pt>
                      <c:pt idx="714">
                        <c:v>-21</c:v>
                      </c:pt>
                      <c:pt idx="715">
                        <c:v>-20.7</c:v>
                      </c:pt>
                      <c:pt idx="716">
                        <c:v>-21</c:v>
                      </c:pt>
                      <c:pt idx="717">
                        <c:v>-20.8</c:v>
                      </c:pt>
                      <c:pt idx="718">
                        <c:v>-20.9</c:v>
                      </c:pt>
                      <c:pt idx="719">
                        <c:v>-20.9</c:v>
                      </c:pt>
                      <c:pt idx="720">
                        <c:v>-20.7</c:v>
                      </c:pt>
                      <c:pt idx="721">
                        <c:v>-21</c:v>
                      </c:pt>
                      <c:pt idx="722">
                        <c:v>-20.6</c:v>
                      </c:pt>
                      <c:pt idx="723">
                        <c:v>-20.9</c:v>
                      </c:pt>
                      <c:pt idx="724">
                        <c:v>-20.8</c:v>
                      </c:pt>
                      <c:pt idx="725">
                        <c:v>-20.7</c:v>
                      </c:pt>
                      <c:pt idx="726">
                        <c:v>-20.8</c:v>
                      </c:pt>
                      <c:pt idx="727">
                        <c:v>-20.6</c:v>
                      </c:pt>
                      <c:pt idx="728">
                        <c:v>-20.8</c:v>
                      </c:pt>
                      <c:pt idx="729">
                        <c:v>-20.7</c:v>
                      </c:pt>
                      <c:pt idx="730">
                        <c:v>-20.7</c:v>
                      </c:pt>
                      <c:pt idx="731">
                        <c:v>-20.7</c:v>
                      </c:pt>
                      <c:pt idx="732">
                        <c:v>-20.5</c:v>
                      </c:pt>
                      <c:pt idx="733">
                        <c:v>-20.7</c:v>
                      </c:pt>
                      <c:pt idx="734">
                        <c:v>-20.5</c:v>
                      </c:pt>
                      <c:pt idx="735">
                        <c:v>-20.5</c:v>
                      </c:pt>
                      <c:pt idx="736">
                        <c:v>-20.6</c:v>
                      </c:pt>
                      <c:pt idx="737">
                        <c:v>-20.399999999999999</c:v>
                      </c:pt>
                      <c:pt idx="738">
                        <c:v>-20.8</c:v>
                      </c:pt>
                      <c:pt idx="739">
                        <c:v>-20.5</c:v>
                      </c:pt>
                      <c:pt idx="740">
                        <c:v>-20.5</c:v>
                      </c:pt>
                      <c:pt idx="741">
                        <c:v>-20.7</c:v>
                      </c:pt>
                      <c:pt idx="742">
                        <c:v>-20.5</c:v>
                      </c:pt>
                      <c:pt idx="743">
                        <c:v>-20.6</c:v>
                      </c:pt>
                      <c:pt idx="744">
                        <c:v>-20.5</c:v>
                      </c:pt>
                      <c:pt idx="745">
                        <c:v>-20.399999999999999</c:v>
                      </c:pt>
                      <c:pt idx="746">
                        <c:v>-20.5</c:v>
                      </c:pt>
                      <c:pt idx="747">
                        <c:v>-20.399999999999999</c:v>
                      </c:pt>
                      <c:pt idx="748">
                        <c:v>-20.5</c:v>
                      </c:pt>
                      <c:pt idx="749">
                        <c:v>-20.399999999999999</c:v>
                      </c:pt>
                      <c:pt idx="750">
                        <c:v>-20.3</c:v>
                      </c:pt>
                      <c:pt idx="751">
                        <c:v>-20.399999999999999</c:v>
                      </c:pt>
                      <c:pt idx="752">
                        <c:v>-20.2</c:v>
                      </c:pt>
                      <c:pt idx="753">
                        <c:v>-20.399999999999999</c:v>
                      </c:pt>
                      <c:pt idx="754">
                        <c:v>-20.3</c:v>
                      </c:pt>
                      <c:pt idx="755">
                        <c:v>-20.3</c:v>
                      </c:pt>
                      <c:pt idx="756">
                        <c:v>-20.3</c:v>
                      </c:pt>
                      <c:pt idx="757">
                        <c:v>-20.3</c:v>
                      </c:pt>
                      <c:pt idx="758">
                        <c:v>-20.3</c:v>
                      </c:pt>
                      <c:pt idx="759">
                        <c:v>-20.3</c:v>
                      </c:pt>
                      <c:pt idx="760">
                        <c:v>-20.2</c:v>
                      </c:pt>
                      <c:pt idx="761">
                        <c:v>-20.3</c:v>
                      </c:pt>
                      <c:pt idx="762">
                        <c:v>-20.100000000000001</c:v>
                      </c:pt>
                      <c:pt idx="763">
                        <c:v>-20.2</c:v>
                      </c:pt>
                      <c:pt idx="764">
                        <c:v>-20.100000000000001</c:v>
                      </c:pt>
                      <c:pt idx="765">
                        <c:v>-20.100000000000001</c:v>
                      </c:pt>
                      <c:pt idx="766">
                        <c:v>-20.2</c:v>
                      </c:pt>
                      <c:pt idx="767">
                        <c:v>-20</c:v>
                      </c:pt>
                      <c:pt idx="768">
                        <c:v>-20.2</c:v>
                      </c:pt>
                      <c:pt idx="769">
                        <c:v>-20.100000000000001</c:v>
                      </c:pt>
                      <c:pt idx="770">
                        <c:v>-20.100000000000001</c:v>
                      </c:pt>
                      <c:pt idx="771">
                        <c:v>-20</c:v>
                      </c:pt>
                      <c:pt idx="772">
                        <c:v>-19.899999999999999</c:v>
                      </c:pt>
                      <c:pt idx="773">
                        <c:v>-20</c:v>
                      </c:pt>
                      <c:pt idx="774">
                        <c:v>-19.8</c:v>
                      </c:pt>
                      <c:pt idx="775">
                        <c:v>-20</c:v>
                      </c:pt>
                      <c:pt idx="776">
                        <c:v>-19.8</c:v>
                      </c:pt>
                      <c:pt idx="777">
                        <c:v>-19.899999999999999</c:v>
                      </c:pt>
                      <c:pt idx="778">
                        <c:v>-19.8</c:v>
                      </c:pt>
                      <c:pt idx="779">
                        <c:v>-19.8</c:v>
                      </c:pt>
                      <c:pt idx="780">
                        <c:v>-19.600000000000001</c:v>
                      </c:pt>
                      <c:pt idx="781">
                        <c:v>-19.600000000000001</c:v>
                      </c:pt>
                      <c:pt idx="782">
                        <c:v>-19.899999999999999</c:v>
                      </c:pt>
                      <c:pt idx="783">
                        <c:v>-19.600000000000001</c:v>
                      </c:pt>
                      <c:pt idx="784">
                        <c:v>-19.7</c:v>
                      </c:pt>
                      <c:pt idx="785">
                        <c:v>-19.600000000000001</c:v>
                      </c:pt>
                      <c:pt idx="786">
                        <c:v>-19.7</c:v>
                      </c:pt>
                      <c:pt idx="787">
                        <c:v>-19.600000000000001</c:v>
                      </c:pt>
                      <c:pt idx="788">
                        <c:v>-19.5</c:v>
                      </c:pt>
                      <c:pt idx="789">
                        <c:v>-19.600000000000001</c:v>
                      </c:pt>
                      <c:pt idx="790">
                        <c:v>-19.5</c:v>
                      </c:pt>
                      <c:pt idx="791">
                        <c:v>-19.600000000000001</c:v>
                      </c:pt>
                      <c:pt idx="792">
                        <c:v>-19.600000000000001</c:v>
                      </c:pt>
                      <c:pt idx="793">
                        <c:v>-19.399999999999999</c:v>
                      </c:pt>
                      <c:pt idx="794">
                        <c:v>-19.600000000000001</c:v>
                      </c:pt>
                      <c:pt idx="795">
                        <c:v>-19.3</c:v>
                      </c:pt>
                      <c:pt idx="796">
                        <c:v>-19.3</c:v>
                      </c:pt>
                      <c:pt idx="797">
                        <c:v>-19.399999999999999</c:v>
                      </c:pt>
                      <c:pt idx="798">
                        <c:v>-19.399999999999999</c:v>
                      </c:pt>
                      <c:pt idx="799">
                        <c:v>-19.2</c:v>
                      </c:pt>
                      <c:pt idx="800">
                        <c:v>-19.399999999999999</c:v>
                      </c:pt>
                      <c:pt idx="801">
                        <c:v>-19.100000000000001</c:v>
                      </c:pt>
                      <c:pt idx="802">
                        <c:v>-19.3</c:v>
                      </c:pt>
                      <c:pt idx="803">
                        <c:v>-19.2</c:v>
                      </c:pt>
                      <c:pt idx="804">
                        <c:v>-19.100000000000001</c:v>
                      </c:pt>
                      <c:pt idx="805">
                        <c:v>-19.2</c:v>
                      </c:pt>
                      <c:pt idx="806">
                        <c:v>-18.899999999999999</c:v>
                      </c:pt>
                      <c:pt idx="807">
                        <c:v>-19.100000000000001</c:v>
                      </c:pt>
                      <c:pt idx="808">
                        <c:v>-18.7</c:v>
                      </c:pt>
                      <c:pt idx="809">
                        <c:v>-18.8</c:v>
                      </c:pt>
                      <c:pt idx="810">
                        <c:v>-19</c:v>
                      </c:pt>
                      <c:pt idx="811">
                        <c:v>-18.7</c:v>
                      </c:pt>
                      <c:pt idx="812">
                        <c:v>-18.8</c:v>
                      </c:pt>
                      <c:pt idx="813">
                        <c:v>-18.8</c:v>
                      </c:pt>
                      <c:pt idx="814">
                        <c:v>-18.600000000000001</c:v>
                      </c:pt>
                      <c:pt idx="815">
                        <c:v>-18.8</c:v>
                      </c:pt>
                      <c:pt idx="816">
                        <c:v>-18.600000000000001</c:v>
                      </c:pt>
                      <c:pt idx="817">
                        <c:v>-18.7</c:v>
                      </c:pt>
                      <c:pt idx="818">
                        <c:v>-18.5</c:v>
                      </c:pt>
                      <c:pt idx="819">
                        <c:v>-18.600000000000001</c:v>
                      </c:pt>
                      <c:pt idx="820">
                        <c:v>-18.5</c:v>
                      </c:pt>
                      <c:pt idx="821">
                        <c:v>-18.3</c:v>
                      </c:pt>
                      <c:pt idx="822">
                        <c:v>-18.399999999999999</c:v>
                      </c:pt>
                      <c:pt idx="823">
                        <c:v>-18.2</c:v>
                      </c:pt>
                      <c:pt idx="824">
                        <c:v>-18.3</c:v>
                      </c:pt>
                      <c:pt idx="825">
                        <c:v>-18.3</c:v>
                      </c:pt>
                      <c:pt idx="826">
                        <c:v>-18.100000000000001</c:v>
                      </c:pt>
                      <c:pt idx="827">
                        <c:v>-18.2</c:v>
                      </c:pt>
                      <c:pt idx="828">
                        <c:v>-18</c:v>
                      </c:pt>
                      <c:pt idx="829">
                        <c:v>-17.899999999999999</c:v>
                      </c:pt>
                      <c:pt idx="830">
                        <c:v>-18</c:v>
                      </c:pt>
                      <c:pt idx="831">
                        <c:v>-17.8</c:v>
                      </c:pt>
                      <c:pt idx="832">
                        <c:v>-17.7</c:v>
                      </c:pt>
                      <c:pt idx="833">
                        <c:v>-17.899999999999999</c:v>
                      </c:pt>
                      <c:pt idx="834">
                        <c:v>-17.600000000000001</c:v>
                      </c:pt>
                      <c:pt idx="835">
                        <c:v>-17.7</c:v>
                      </c:pt>
                      <c:pt idx="836">
                        <c:v>-17.7</c:v>
                      </c:pt>
                      <c:pt idx="837">
                        <c:v>-17.5</c:v>
                      </c:pt>
                      <c:pt idx="838">
                        <c:v>-17.600000000000001</c:v>
                      </c:pt>
                      <c:pt idx="839">
                        <c:v>-17.3</c:v>
                      </c:pt>
                      <c:pt idx="840">
                        <c:v>-17.399999999999999</c:v>
                      </c:pt>
                      <c:pt idx="841">
                        <c:v>-17.5</c:v>
                      </c:pt>
                      <c:pt idx="842">
                        <c:v>-17.100000000000001</c:v>
                      </c:pt>
                      <c:pt idx="843">
                        <c:v>-17.2</c:v>
                      </c:pt>
                      <c:pt idx="844">
                        <c:v>-17.3</c:v>
                      </c:pt>
                      <c:pt idx="845">
                        <c:v>-17</c:v>
                      </c:pt>
                      <c:pt idx="846">
                        <c:v>-17.2</c:v>
                      </c:pt>
                      <c:pt idx="847">
                        <c:v>-17.100000000000001</c:v>
                      </c:pt>
                      <c:pt idx="848">
                        <c:v>-17</c:v>
                      </c:pt>
                      <c:pt idx="849">
                        <c:v>-17</c:v>
                      </c:pt>
                      <c:pt idx="850">
                        <c:v>-16.8</c:v>
                      </c:pt>
                      <c:pt idx="851">
                        <c:v>-16.899999999999999</c:v>
                      </c:pt>
                      <c:pt idx="852">
                        <c:v>-16.600000000000001</c:v>
                      </c:pt>
                      <c:pt idx="853">
                        <c:v>-16.8</c:v>
                      </c:pt>
                      <c:pt idx="854">
                        <c:v>-16.600000000000001</c:v>
                      </c:pt>
                      <c:pt idx="855">
                        <c:v>-16.600000000000001</c:v>
                      </c:pt>
                      <c:pt idx="856">
                        <c:v>-16.399999999999999</c:v>
                      </c:pt>
                      <c:pt idx="857">
                        <c:v>-16.5</c:v>
                      </c:pt>
                      <c:pt idx="858">
                        <c:v>-16.399999999999999</c:v>
                      </c:pt>
                      <c:pt idx="859">
                        <c:v>-16.3</c:v>
                      </c:pt>
                      <c:pt idx="860">
                        <c:v>-16.399999999999999</c:v>
                      </c:pt>
                      <c:pt idx="861">
                        <c:v>-16.399999999999999</c:v>
                      </c:pt>
                      <c:pt idx="862">
                        <c:v>-16.2</c:v>
                      </c:pt>
                      <c:pt idx="863">
                        <c:v>-16.2</c:v>
                      </c:pt>
                      <c:pt idx="864">
                        <c:v>-16</c:v>
                      </c:pt>
                      <c:pt idx="865">
                        <c:v>-16</c:v>
                      </c:pt>
                      <c:pt idx="866">
                        <c:v>-15.9</c:v>
                      </c:pt>
                      <c:pt idx="867">
                        <c:v>-15.9</c:v>
                      </c:pt>
                      <c:pt idx="868">
                        <c:v>-15.8</c:v>
                      </c:pt>
                      <c:pt idx="869">
                        <c:v>-15.9</c:v>
                      </c:pt>
                      <c:pt idx="870">
                        <c:v>-15.7</c:v>
                      </c:pt>
                      <c:pt idx="871">
                        <c:v>-15.8</c:v>
                      </c:pt>
                      <c:pt idx="872">
                        <c:v>-15.7</c:v>
                      </c:pt>
                      <c:pt idx="873">
                        <c:v>-15.5</c:v>
                      </c:pt>
                      <c:pt idx="874">
                        <c:v>-15.5</c:v>
                      </c:pt>
                      <c:pt idx="875">
                        <c:v>-15.4</c:v>
                      </c:pt>
                      <c:pt idx="876">
                        <c:v>-15.4</c:v>
                      </c:pt>
                      <c:pt idx="877">
                        <c:v>-15.3</c:v>
                      </c:pt>
                      <c:pt idx="878">
                        <c:v>-15.4</c:v>
                      </c:pt>
                      <c:pt idx="879">
                        <c:v>-15.2</c:v>
                      </c:pt>
                      <c:pt idx="880">
                        <c:v>-15.1</c:v>
                      </c:pt>
                      <c:pt idx="881">
                        <c:v>-15.1</c:v>
                      </c:pt>
                      <c:pt idx="882">
                        <c:v>-14.9</c:v>
                      </c:pt>
                      <c:pt idx="883">
                        <c:v>-15.1</c:v>
                      </c:pt>
                      <c:pt idx="884">
                        <c:v>-14.8</c:v>
                      </c:pt>
                      <c:pt idx="885">
                        <c:v>-14.7</c:v>
                      </c:pt>
                      <c:pt idx="886">
                        <c:v>-14.9</c:v>
                      </c:pt>
                      <c:pt idx="887">
                        <c:v>-14.6</c:v>
                      </c:pt>
                      <c:pt idx="888">
                        <c:v>-14.5</c:v>
                      </c:pt>
                      <c:pt idx="889">
                        <c:v>-14.5</c:v>
                      </c:pt>
                      <c:pt idx="890">
                        <c:v>-14.3</c:v>
                      </c:pt>
                      <c:pt idx="891">
                        <c:v>-14.4</c:v>
                      </c:pt>
                      <c:pt idx="892">
                        <c:v>-14.2</c:v>
                      </c:pt>
                      <c:pt idx="893">
                        <c:v>-14.2</c:v>
                      </c:pt>
                      <c:pt idx="894">
                        <c:v>-14.1</c:v>
                      </c:pt>
                      <c:pt idx="895">
                        <c:v>-14.1</c:v>
                      </c:pt>
                      <c:pt idx="896">
                        <c:v>-14</c:v>
                      </c:pt>
                      <c:pt idx="897">
                        <c:v>-13.7</c:v>
                      </c:pt>
                      <c:pt idx="898">
                        <c:v>-13.9</c:v>
                      </c:pt>
                      <c:pt idx="899">
                        <c:v>-13.9</c:v>
                      </c:pt>
                      <c:pt idx="900">
                        <c:v>-13.6</c:v>
                      </c:pt>
                      <c:pt idx="901">
                        <c:v>-13.7</c:v>
                      </c:pt>
                      <c:pt idx="902">
                        <c:v>-13.6</c:v>
                      </c:pt>
                      <c:pt idx="903">
                        <c:v>-13.7</c:v>
                      </c:pt>
                      <c:pt idx="904">
                        <c:v>-13.4</c:v>
                      </c:pt>
                      <c:pt idx="905">
                        <c:v>-13.5</c:v>
                      </c:pt>
                      <c:pt idx="906">
                        <c:v>-13.4</c:v>
                      </c:pt>
                      <c:pt idx="907">
                        <c:v>-13.4</c:v>
                      </c:pt>
                      <c:pt idx="908">
                        <c:v>-13.4</c:v>
                      </c:pt>
                      <c:pt idx="909">
                        <c:v>-13.3</c:v>
                      </c:pt>
                      <c:pt idx="910">
                        <c:v>-13.3</c:v>
                      </c:pt>
                      <c:pt idx="911">
                        <c:v>-13.2</c:v>
                      </c:pt>
                      <c:pt idx="912">
                        <c:v>-13.1</c:v>
                      </c:pt>
                      <c:pt idx="913">
                        <c:v>-13.3</c:v>
                      </c:pt>
                      <c:pt idx="914">
                        <c:v>-13.2</c:v>
                      </c:pt>
                      <c:pt idx="915">
                        <c:v>-13.1</c:v>
                      </c:pt>
                      <c:pt idx="916">
                        <c:v>-13.1</c:v>
                      </c:pt>
                      <c:pt idx="917">
                        <c:v>-12.9</c:v>
                      </c:pt>
                      <c:pt idx="918">
                        <c:v>-13</c:v>
                      </c:pt>
                      <c:pt idx="919">
                        <c:v>-12.9</c:v>
                      </c:pt>
                      <c:pt idx="920">
                        <c:v>-12.9</c:v>
                      </c:pt>
                      <c:pt idx="921">
                        <c:v>-12.9</c:v>
                      </c:pt>
                      <c:pt idx="922">
                        <c:v>-12.7</c:v>
                      </c:pt>
                      <c:pt idx="923">
                        <c:v>-12.7</c:v>
                      </c:pt>
                      <c:pt idx="924">
                        <c:v>-12.6</c:v>
                      </c:pt>
                      <c:pt idx="925">
                        <c:v>-12.7</c:v>
                      </c:pt>
                      <c:pt idx="926">
                        <c:v>-12.6</c:v>
                      </c:pt>
                      <c:pt idx="927">
                        <c:v>-12.7</c:v>
                      </c:pt>
                      <c:pt idx="928">
                        <c:v>-12.4</c:v>
                      </c:pt>
                      <c:pt idx="929">
                        <c:v>-12.4</c:v>
                      </c:pt>
                      <c:pt idx="930">
                        <c:v>-12.7</c:v>
                      </c:pt>
                      <c:pt idx="931">
                        <c:v>-12.3</c:v>
                      </c:pt>
                      <c:pt idx="932">
                        <c:v>-12.4</c:v>
                      </c:pt>
                      <c:pt idx="933">
                        <c:v>-12.3</c:v>
                      </c:pt>
                      <c:pt idx="934">
                        <c:v>-12.1</c:v>
                      </c:pt>
                      <c:pt idx="935">
                        <c:v>-12.3</c:v>
                      </c:pt>
                      <c:pt idx="936">
                        <c:v>-12</c:v>
                      </c:pt>
                      <c:pt idx="937">
                        <c:v>-12.1</c:v>
                      </c:pt>
                      <c:pt idx="938">
                        <c:v>-12.1</c:v>
                      </c:pt>
                      <c:pt idx="939">
                        <c:v>-12</c:v>
                      </c:pt>
                      <c:pt idx="940">
                        <c:v>-12</c:v>
                      </c:pt>
                      <c:pt idx="941">
                        <c:v>-12.1</c:v>
                      </c:pt>
                      <c:pt idx="942">
                        <c:v>-12.1</c:v>
                      </c:pt>
                      <c:pt idx="943">
                        <c:v>-11.7</c:v>
                      </c:pt>
                      <c:pt idx="944">
                        <c:v>-11.9</c:v>
                      </c:pt>
                      <c:pt idx="945">
                        <c:v>-11.8</c:v>
                      </c:pt>
                      <c:pt idx="946">
                        <c:v>-11.8</c:v>
                      </c:pt>
                      <c:pt idx="947">
                        <c:v>-11.9</c:v>
                      </c:pt>
                      <c:pt idx="948">
                        <c:v>-11.8</c:v>
                      </c:pt>
                      <c:pt idx="949">
                        <c:v>-11.8</c:v>
                      </c:pt>
                      <c:pt idx="950">
                        <c:v>-11.8</c:v>
                      </c:pt>
                      <c:pt idx="951">
                        <c:v>-11.9</c:v>
                      </c:pt>
                      <c:pt idx="952">
                        <c:v>-11.8</c:v>
                      </c:pt>
                      <c:pt idx="953">
                        <c:v>-11.7</c:v>
                      </c:pt>
                      <c:pt idx="954">
                        <c:v>-11.9</c:v>
                      </c:pt>
                      <c:pt idx="955">
                        <c:v>-11.6</c:v>
                      </c:pt>
                      <c:pt idx="956">
                        <c:v>-11.7</c:v>
                      </c:pt>
                      <c:pt idx="957">
                        <c:v>-11.7</c:v>
                      </c:pt>
                      <c:pt idx="958">
                        <c:v>-11.6</c:v>
                      </c:pt>
                      <c:pt idx="959">
                        <c:v>-11.8</c:v>
                      </c:pt>
                      <c:pt idx="960">
                        <c:v>-11.5</c:v>
                      </c:pt>
                      <c:pt idx="961">
                        <c:v>-11.8</c:v>
                      </c:pt>
                      <c:pt idx="962">
                        <c:v>-11.5</c:v>
                      </c:pt>
                      <c:pt idx="963">
                        <c:v>-11.5</c:v>
                      </c:pt>
                      <c:pt idx="964">
                        <c:v>-11.6</c:v>
                      </c:pt>
                      <c:pt idx="965">
                        <c:v>-11.5</c:v>
                      </c:pt>
                      <c:pt idx="966">
                        <c:v>-11.6</c:v>
                      </c:pt>
                      <c:pt idx="967">
                        <c:v>-11.6</c:v>
                      </c:pt>
                      <c:pt idx="968">
                        <c:v>-11.5</c:v>
                      </c:pt>
                      <c:pt idx="969">
                        <c:v>-11.6</c:v>
                      </c:pt>
                      <c:pt idx="970">
                        <c:v>-11.5</c:v>
                      </c:pt>
                      <c:pt idx="971">
                        <c:v>-11.6</c:v>
                      </c:pt>
                      <c:pt idx="972">
                        <c:v>-11.5</c:v>
                      </c:pt>
                      <c:pt idx="973">
                        <c:v>-11.7</c:v>
                      </c:pt>
                      <c:pt idx="974">
                        <c:v>-11.5</c:v>
                      </c:pt>
                      <c:pt idx="975">
                        <c:v>-11.5</c:v>
                      </c:pt>
                      <c:pt idx="976">
                        <c:v>-11.6</c:v>
                      </c:pt>
                      <c:pt idx="977">
                        <c:v>-11.4</c:v>
                      </c:pt>
                      <c:pt idx="978">
                        <c:v>-11.6</c:v>
                      </c:pt>
                      <c:pt idx="979">
                        <c:v>-11.6</c:v>
                      </c:pt>
                      <c:pt idx="980">
                        <c:v>-11.6</c:v>
                      </c:pt>
                      <c:pt idx="981">
                        <c:v>-11.6</c:v>
                      </c:pt>
                      <c:pt idx="982">
                        <c:v>-11.6</c:v>
                      </c:pt>
                      <c:pt idx="983">
                        <c:v>-11.6</c:v>
                      </c:pt>
                      <c:pt idx="984">
                        <c:v>-11.5</c:v>
                      </c:pt>
                      <c:pt idx="985">
                        <c:v>-11.5</c:v>
                      </c:pt>
                      <c:pt idx="986">
                        <c:v>-11.5</c:v>
                      </c:pt>
                      <c:pt idx="987">
                        <c:v>-11.6</c:v>
                      </c:pt>
                      <c:pt idx="988">
                        <c:v>-11.6</c:v>
                      </c:pt>
                      <c:pt idx="989">
                        <c:v>-11.4</c:v>
                      </c:pt>
                      <c:pt idx="990">
                        <c:v>-11.6</c:v>
                      </c:pt>
                      <c:pt idx="991">
                        <c:v>-11.6</c:v>
                      </c:pt>
                      <c:pt idx="992">
                        <c:v>-11.5</c:v>
                      </c:pt>
                      <c:pt idx="993">
                        <c:v>-11.3</c:v>
                      </c:pt>
                      <c:pt idx="994">
                        <c:v>-11.6</c:v>
                      </c:pt>
                      <c:pt idx="995">
                        <c:v>-11.4</c:v>
                      </c:pt>
                      <c:pt idx="996">
                        <c:v>-11.5</c:v>
                      </c:pt>
                      <c:pt idx="997">
                        <c:v>-11.4</c:v>
                      </c:pt>
                      <c:pt idx="998">
                        <c:v>-11.4</c:v>
                      </c:pt>
                      <c:pt idx="999">
                        <c:v>-11.6</c:v>
                      </c:pt>
                      <c:pt idx="1000">
                        <c:v>-11.5</c:v>
                      </c:pt>
                      <c:pt idx="1001">
                        <c:v>-11.5</c:v>
                      </c:pt>
                      <c:pt idx="1002">
                        <c:v>-11.6</c:v>
                      </c:pt>
                      <c:pt idx="1003">
                        <c:v>-11.5</c:v>
                      </c:pt>
                      <c:pt idx="1004">
                        <c:v>-11.6</c:v>
                      </c:pt>
                      <c:pt idx="1005">
                        <c:v>-11.4</c:v>
                      </c:pt>
                      <c:pt idx="1006">
                        <c:v>-11.6</c:v>
                      </c:pt>
                      <c:pt idx="1007">
                        <c:v>-11.4</c:v>
                      </c:pt>
                      <c:pt idx="1008">
                        <c:v>-11.6</c:v>
                      </c:pt>
                      <c:pt idx="1009">
                        <c:v>-11.3</c:v>
                      </c:pt>
                      <c:pt idx="1010">
                        <c:v>-11.6</c:v>
                      </c:pt>
                      <c:pt idx="1011">
                        <c:v>-11.5</c:v>
                      </c:pt>
                      <c:pt idx="1012">
                        <c:v>-11.5</c:v>
                      </c:pt>
                      <c:pt idx="1013">
                        <c:v>-11.6</c:v>
                      </c:pt>
                      <c:pt idx="1014">
                        <c:v>-11.5</c:v>
                      </c:pt>
                      <c:pt idx="1015">
                        <c:v>-11.6</c:v>
                      </c:pt>
                      <c:pt idx="1016">
                        <c:v>-11.6</c:v>
                      </c:pt>
                      <c:pt idx="1017">
                        <c:v>-11.4</c:v>
                      </c:pt>
                      <c:pt idx="1018">
                        <c:v>-11.5</c:v>
                      </c:pt>
                      <c:pt idx="1019">
                        <c:v>-11.4</c:v>
                      </c:pt>
                      <c:pt idx="1020">
                        <c:v>-11.6</c:v>
                      </c:pt>
                      <c:pt idx="1021">
                        <c:v>-11.5</c:v>
                      </c:pt>
                      <c:pt idx="1022">
                        <c:v>-11.6</c:v>
                      </c:pt>
                      <c:pt idx="1023">
                        <c:v>-11.5</c:v>
                      </c:pt>
                      <c:pt idx="1024">
                        <c:v>-11.4</c:v>
                      </c:pt>
                      <c:pt idx="1025">
                        <c:v>-11.5</c:v>
                      </c:pt>
                      <c:pt idx="1026">
                        <c:v>-11.5</c:v>
                      </c:pt>
                      <c:pt idx="1027">
                        <c:v>-11.3</c:v>
                      </c:pt>
                      <c:pt idx="1028">
                        <c:v>-11.6</c:v>
                      </c:pt>
                      <c:pt idx="1029">
                        <c:v>-11.4</c:v>
                      </c:pt>
                      <c:pt idx="1030">
                        <c:v>-11.6</c:v>
                      </c:pt>
                      <c:pt idx="1031">
                        <c:v>-11.4</c:v>
                      </c:pt>
                      <c:pt idx="1032">
                        <c:v>-11.5</c:v>
                      </c:pt>
                      <c:pt idx="1033">
                        <c:v>-11.4</c:v>
                      </c:pt>
                      <c:pt idx="1034">
                        <c:v>-11.5</c:v>
                      </c:pt>
                      <c:pt idx="1035">
                        <c:v>-11.5</c:v>
                      </c:pt>
                      <c:pt idx="1036">
                        <c:v>-11.3</c:v>
                      </c:pt>
                      <c:pt idx="1037">
                        <c:v>-11.5</c:v>
                      </c:pt>
                      <c:pt idx="1038">
                        <c:v>-11.6</c:v>
                      </c:pt>
                      <c:pt idx="1039">
                        <c:v>-11.5</c:v>
                      </c:pt>
                      <c:pt idx="1040">
                        <c:v>-11.5</c:v>
                      </c:pt>
                      <c:pt idx="1041">
                        <c:v>-11.4</c:v>
                      </c:pt>
                      <c:pt idx="1042">
                        <c:v>-11.6</c:v>
                      </c:pt>
                      <c:pt idx="1043">
                        <c:v>-11.4</c:v>
                      </c:pt>
                      <c:pt idx="1044">
                        <c:v>-11.4</c:v>
                      </c:pt>
                      <c:pt idx="1045">
                        <c:v>-11.5</c:v>
                      </c:pt>
                      <c:pt idx="1046">
                        <c:v>-11.4</c:v>
                      </c:pt>
                      <c:pt idx="1047">
                        <c:v>-11.5</c:v>
                      </c:pt>
                      <c:pt idx="1048">
                        <c:v>-11.5</c:v>
                      </c:pt>
                      <c:pt idx="1049">
                        <c:v>-11.4</c:v>
                      </c:pt>
                      <c:pt idx="1050">
                        <c:v>-11.4</c:v>
                      </c:pt>
                      <c:pt idx="1051">
                        <c:v>-11.4</c:v>
                      </c:pt>
                      <c:pt idx="1052">
                        <c:v>-11.6</c:v>
                      </c:pt>
                      <c:pt idx="1053">
                        <c:v>-11.5</c:v>
                      </c:pt>
                      <c:pt idx="1054">
                        <c:v>-11.5</c:v>
                      </c:pt>
                      <c:pt idx="1055">
                        <c:v>-11.6</c:v>
                      </c:pt>
                      <c:pt idx="1056">
                        <c:v>-11.4</c:v>
                      </c:pt>
                      <c:pt idx="1057">
                        <c:v>-11.6</c:v>
                      </c:pt>
                      <c:pt idx="1058">
                        <c:v>-11.5</c:v>
                      </c:pt>
                      <c:pt idx="1059">
                        <c:v>-11.7</c:v>
                      </c:pt>
                      <c:pt idx="1060">
                        <c:v>-11.6</c:v>
                      </c:pt>
                      <c:pt idx="1061">
                        <c:v>-11.4</c:v>
                      </c:pt>
                      <c:pt idx="1062">
                        <c:v>-11.5</c:v>
                      </c:pt>
                      <c:pt idx="1063">
                        <c:v>-11.4</c:v>
                      </c:pt>
                      <c:pt idx="1064">
                        <c:v>-11.7</c:v>
                      </c:pt>
                      <c:pt idx="1065">
                        <c:v>-11.5</c:v>
                      </c:pt>
                      <c:pt idx="1066">
                        <c:v>-11.4</c:v>
                      </c:pt>
                      <c:pt idx="1067">
                        <c:v>-11.6</c:v>
                      </c:pt>
                      <c:pt idx="1068">
                        <c:v>-11.3</c:v>
                      </c:pt>
                      <c:pt idx="1069">
                        <c:v>-11.6</c:v>
                      </c:pt>
                      <c:pt idx="1070">
                        <c:v>-11.4</c:v>
                      </c:pt>
                      <c:pt idx="1071">
                        <c:v>-11.5</c:v>
                      </c:pt>
                      <c:pt idx="1072">
                        <c:v>-11.5</c:v>
                      </c:pt>
                      <c:pt idx="1073">
                        <c:v>-11.4</c:v>
                      </c:pt>
                      <c:pt idx="1074">
                        <c:v>-11.5</c:v>
                      </c:pt>
                      <c:pt idx="1075">
                        <c:v>-11.4</c:v>
                      </c:pt>
                      <c:pt idx="1076">
                        <c:v>-11.6</c:v>
                      </c:pt>
                      <c:pt idx="1077">
                        <c:v>-11.4</c:v>
                      </c:pt>
                      <c:pt idx="1078">
                        <c:v>-11.5</c:v>
                      </c:pt>
                      <c:pt idx="1079">
                        <c:v>-11.5</c:v>
                      </c:pt>
                      <c:pt idx="1080">
                        <c:v>-11.4</c:v>
                      </c:pt>
                      <c:pt idx="1081">
                        <c:v>-11.5</c:v>
                      </c:pt>
                      <c:pt idx="1082">
                        <c:v>-11.3</c:v>
                      </c:pt>
                      <c:pt idx="1083">
                        <c:v>-11.6</c:v>
                      </c:pt>
                      <c:pt idx="1084">
                        <c:v>-11.3</c:v>
                      </c:pt>
                      <c:pt idx="1085">
                        <c:v>-11.5</c:v>
                      </c:pt>
                      <c:pt idx="1086">
                        <c:v>-11.6</c:v>
                      </c:pt>
                      <c:pt idx="1087">
                        <c:v>-11.4</c:v>
                      </c:pt>
                      <c:pt idx="1088">
                        <c:v>-11.5</c:v>
                      </c:pt>
                      <c:pt idx="1089">
                        <c:v>-11.4</c:v>
                      </c:pt>
                      <c:pt idx="1090">
                        <c:v>-11.6</c:v>
                      </c:pt>
                      <c:pt idx="1091">
                        <c:v>-11.5</c:v>
                      </c:pt>
                      <c:pt idx="1092">
                        <c:v>-11.5</c:v>
                      </c:pt>
                      <c:pt idx="1093">
                        <c:v>-11.6</c:v>
                      </c:pt>
                      <c:pt idx="1094">
                        <c:v>-11.4</c:v>
                      </c:pt>
                      <c:pt idx="1095">
                        <c:v>-11.6</c:v>
                      </c:pt>
                      <c:pt idx="1096">
                        <c:v>-11.5</c:v>
                      </c:pt>
                      <c:pt idx="1097">
                        <c:v>-11.6</c:v>
                      </c:pt>
                      <c:pt idx="1098">
                        <c:v>-11.3</c:v>
                      </c:pt>
                      <c:pt idx="1099">
                        <c:v>-11.6</c:v>
                      </c:pt>
                      <c:pt idx="1100">
                        <c:v>-11.5</c:v>
                      </c:pt>
                      <c:pt idx="1101">
                        <c:v>-11.6</c:v>
                      </c:pt>
                      <c:pt idx="1102">
                        <c:v>-11.4</c:v>
                      </c:pt>
                      <c:pt idx="1103">
                        <c:v>-11.6</c:v>
                      </c:pt>
                      <c:pt idx="1104">
                        <c:v>-11.5</c:v>
                      </c:pt>
                      <c:pt idx="1105">
                        <c:v>-11.4</c:v>
                      </c:pt>
                      <c:pt idx="1106">
                        <c:v>-11.5</c:v>
                      </c:pt>
                      <c:pt idx="1107">
                        <c:v>-11.4</c:v>
                      </c:pt>
                      <c:pt idx="1108">
                        <c:v>-11.5</c:v>
                      </c:pt>
                      <c:pt idx="1109">
                        <c:v>-11.5</c:v>
                      </c:pt>
                      <c:pt idx="1110">
                        <c:v>-11.4</c:v>
                      </c:pt>
                      <c:pt idx="1111">
                        <c:v>-11.5</c:v>
                      </c:pt>
                      <c:pt idx="1112">
                        <c:v>-11.4</c:v>
                      </c:pt>
                      <c:pt idx="1113">
                        <c:v>-11.5</c:v>
                      </c:pt>
                      <c:pt idx="1114">
                        <c:v>-11.4</c:v>
                      </c:pt>
                      <c:pt idx="1115">
                        <c:v>-11.6</c:v>
                      </c:pt>
                      <c:pt idx="1116">
                        <c:v>-11.5</c:v>
                      </c:pt>
                      <c:pt idx="1117">
                        <c:v>-11.5</c:v>
                      </c:pt>
                      <c:pt idx="1118">
                        <c:v>-11.6</c:v>
                      </c:pt>
                      <c:pt idx="1119">
                        <c:v>-11.5</c:v>
                      </c:pt>
                      <c:pt idx="1120">
                        <c:v>-11.5</c:v>
                      </c:pt>
                      <c:pt idx="1121">
                        <c:v>-11.4</c:v>
                      </c:pt>
                      <c:pt idx="1122">
                        <c:v>-11.6</c:v>
                      </c:pt>
                      <c:pt idx="1123">
                        <c:v>-11.4</c:v>
                      </c:pt>
                      <c:pt idx="1124">
                        <c:v>-11.5</c:v>
                      </c:pt>
                      <c:pt idx="1125">
                        <c:v>-11.5</c:v>
                      </c:pt>
                      <c:pt idx="1126">
                        <c:v>-11.4</c:v>
                      </c:pt>
                      <c:pt idx="1127">
                        <c:v>-11.7</c:v>
                      </c:pt>
                      <c:pt idx="1128">
                        <c:v>-11.4</c:v>
                      </c:pt>
                      <c:pt idx="1129">
                        <c:v>-11.6</c:v>
                      </c:pt>
                      <c:pt idx="1130">
                        <c:v>-11.5</c:v>
                      </c:pt>
                      <c:pt idx="1131">
                        <c:v>-11.4</c:v>
                      </c:pt>
                      <c:pt idx="1132">
                        <c:v>-11.7</c:v>
                      </c:pt>
                      <c:pt idx="1133">
                        <c:v>-11.5</c:v>
                      </c:pt>
                      <c:pt idx="1134">
                        <c:v>-11.6</c:v>
                      </c:pt>
                    </c:numCache>
                  </c:numRef>
                </c:yVal>
                <c:smooth val="1"/>
                <c:extLst xmlns:c15="http://schemas.microsoft.com/office/drawing/2012/chart">
                  <c:ext xmlns:c16="http://schemas.microsoft.com/office/drawing/2014/chart" uri="{C3380CC4-5D6E-409C-BE32-E72D297353CC}">
                    <c16:uniqueId val="{00000006-6C40-4FDD-A372-E5C8B5BF0855}"/>
                  </c:ext>
                </c:extLst>
              </c15:ser>
            </c15:filteredScatterSeries>
            <c15:filteredScatterSeries>
              <c15:ser>
                <c:idx val="0"/>
                <c:order val="6"/>
                <c:tx>
                  <c:strRef>
                    <c:extLst xmlns:c15="http://schemas.microsoft.com/office/drawing/2012/chart">
                      <c:ext xmlns:c15="http://schemas.microsoft.com/office/drawing/2012/chart" uri="{02D57815-91ED-43cb-92C2-25804820EDAC}">
                        <c15:formulaRef>
                          <c15:sqref>'Temp. calibration'!$D$11:$D$12</c15:sqref>
                        </c15:formulaRef>
                      </c:ext>
                    </c:extLst>
                    <c:strCache>
                      <c:ptCount val="2"/>
                      <c:pt idx="0">
                        <c:v>Temp. (TC2)</c:v>
                      </c:pt>
                    </c:strCache>
                  </c:strRef>
                </c:tx>
                <c:spPr>
                  <a:ln w="25400" cap="rnd">
                    <a:solidFill>
                      <a:srgbClr val="0070C0"/>
                    </a:solidFill>
                    <a:round/>
                  </a:ln>
                  <a:effectLst/>
                </c:spPr>
                <c:marker>
                  <c:symbol val="none"/>
                </c:marker>
                <c:xVal>
                  <c:numRef>
                    <c:extLst xmlns:c15="http://schemas.microsoft.com/office/drawing/2012/chart">
                      <c:ext xmlns:c15="http://schemas.microsoft.com/office/drawing/2012/chart" uri="{02D57815-91ED-43cb-92C2-25804820EDAC}">
                        <c15:formulaRef>
                          <c15:sqref>'Temp. calibration'!$B$13:$B$1001</c15:sqref>
                        </c15:formulaRef>
                      </c:ext>
                    </c:extLst>
                    <c:numCache>
                      <c:formatCode>General</c:formatCode>
                      <c:ptCount val="989"/>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0</c:v>
                      </c:pt>
                      <c:pt idx="353">
                        <c:v>3.3000000000001251E-2</c:v>
                      </c:pt>
                      <c:pt idx="354">
                        <c:v>6.6000000000000725E-2</c:v>
                      </c:pt>
                      <c:pt idx="355">
                        <c:v>0.10000000000000142</c:v>
                      </c:pt>
                      <c:pt idx="356">
                        <c:v>0.1330000000000009</c:v>
                      </c:pt>
                      <c:pt idx="357">
                        <c:v>0.16600000000000037</c:v>
                      </c:pt>
                      <c:pt idx="358">
                        <c:v>0.20000000000000107</c:v>
                      </c:pt>
                      <c:pt idx="359">
                        <c:v>0.23300000000000054</c:v>
                      </c:pt>
                      <c:pt idx="360">
                        <c:v>0.26600000000000001</c:v>
                      </c:pt>
                      <c:pt idx="361">
                        <c:v>0.30000000000000071</c:v>
                      </c:pt>
                      <c:pt idx="362">
                        <c:v>0.33300000000000018</c:v>
                      </c:pt>
                      <c:pt idx="363">
                        <c:v>0.36599999999999966</c:v>
                      </c:pt>
                      <c:pt idx="364">
                        <c:v>0.40000000000000036</c:v>
                      </c:pt>
                      <c:pt idx="365">
                        <c:v>0.43299999999999983</c:v>
                      </c:pt>
                      <c:pt idx="366">
                        <c:v>0.46600000000000108</c:v>
                      </c:pt>
                      <c:pt idx="367">
                        <c:v>0.5</c:v>
                      </c:pt>
                      <c:pt idx="368">
                        <c:v>0.53300000000000125</c:v>
                      </c:pt>
                      <c:pt idx="369">
                        <c:v>0.56600000000000072</c:v>
                      </c:pt>
                      <c:pt idx="370">
                        <c:v>0.60000000000000142</c:v>
                      </c:pt>
                      <c:pt idx="371">
                        <c:v>0.6330000000000009</c:v>
                      </c:pt>
                      <c:pt idx="372">
                        <c:v>0.66600000000000037</c:v>
                      </c:pt>
                      <c:pt idx="373">
                        <c:v>0.70000000000000107</c:v>
                      </c:pt>
                      <c:pt idx="374">
                        <c:v>0.73300000000000054</c:v>
                      </c:pt>
                      <c:pt idx="375">
                        <c:v>0.76600000000000001</c:v>
                      </c:pt>
                      <c:pt idx="376">
                        <c:v>0.80000000000000071</c:v>
                      </c:pt>
                      <c:pt idx="377">
                        <c:v>0.83300000000000018</c:v>
                      </c:pt>
                      <c:pt idx="378">
                        <c:v>0.86599999999999966</c:v>
                      </c:pt>
                      <c:pt idx="379">
                        <c:v>0.90000000000000036</c:v>
                      </c:pt>
                      <c:pt idx="380">
                        <c:v>0.93299999999999983</c:v>
                      </c:pt>
                      <c:pt idx="381">
                        <c:v>0.96600000000000108</c:v>
                      </c:pt>
                      <c:pt idx="382">
                        <c:v>1</c:v>
                      </c:pt>
                      <c:pt idx="383">
                        <c:v>1.0330000000000013</c:v>
                      </c:pt>
                      <c:pt idx="384">
                        <c:v>1.0660000000000007</c:v>
                      </c:pt>
                      <c:pt idx="385">
                        <c:v>1.1000000000000014</c:v>
                      </c:pt>
                      <c:pt idx="386">
                        <c:v>1.1330000000000009</c:v>
                      </c:pt>
                      <c:pt idx="387">
                        <c:v>1.1660000000000004</c:v>
                      </c:pt>
                      <c:pt idx="388">
                        <c:v>1.2000000000000011</c:v>
                      </c:pt>
                      <c:pt idx="389">
                        <c:v>1.2330000000000005</c:v>
                      </c:pt>
                      <c:pt idx="390">
                        <c:v>1.266</c:v>
                      </c:pt>
                      <c:pt idx="391">
                        <c:v>1.3000000000000007</c:v>
                      </c:pt>
                      <c:pt idx="392">
                        <c:v>1.3330000000000002</c:v>
                      </c:pt>
                      <c:pt idx="393">
                        <c:v>1.3659999999999997</c:v>
                      </c:pt>
                      <c:pt idx="394">
                        <c:v>1.4000000000000004</c:v>
                      </c:pt>
                      <c:pt idx="395">
                        <c:v>1.4329999999999998</c:v>
                      </c:pt>
                      <c:pt idx="396">
                        <c:v>1.4660000000000011</c:v>
                      </c:pt>
                      <c:pt idx="397">
                        <c:v>1.5</c:v>
                      </c:pt>
                      <c:pt idx="398">
                        <c:v>1.5330000000000013</c:v>
                      </c:pt>
                      <c:pt idx="399">
                        <c:v>1.5660000000000007</c:v>
                      </c:pt>
                      <c:pt idx="400">
                        <c:v>1.6000000000000014</c:v>
                      </c:pt>
                      <c:pt idx="401">
                        <c:v>1.6330000000000009</c:v>
                      </c:pt>
                      <c:pt idx="402">
                        <c:v>1.6660000000000004</c:v>
                      </c:pt>
                      <c:pt idx="403">
                        <c:v>1.7000000000000011</c:v>
                      </c:pt>
                      <c:pt idx="404">
                        <c:v>1.7330000000000005</c:v>
                      </c:pt>
                      <c:pt idx="405">
                        <c:v>1.766</c:v>
                      </c:pt>
                      <c:pt idx="406">
                        <c:v>1.8000000000000007</c:v>
                      </c:pt>
                      <c:pt idx="407">
                        <c:v>1.8330000000000002</c:v>
                      </c:pt>
                      <c:pt idx="408">
                        <c:v>1.8659999999999997</c:v>
                      </c:pt>
                      <c:pt idx="409">
                        <c:v>1.9000000000000004</c:v>
                      </c:pt>
                      <c:pt idx="410">
                        <c:v>1.9329999999999998</c:v>
                      </c:pt>
                      <c:pt idx="411">
                        <c:v>1.9660000000000011</c:v>
                      </c:pt>
                      <c:pt idx="412">
                        <c:v>2</c:v>
                      </c:pt>
                      <c:pt idx="413">
                        <c:v>2.0330000000000013</c:v>
                      </c:pt>
                      <c:pt idx="414">
                        <c:v>2.0660000000000007</c:v>
                      </c:pt>
                      <c:pt idx="415">
                        <c:v>2.1000000000000014</c:v>
                      </c:pt>
                      <c:pt idx="416">
                        <c:v>2.1330000000000009</c:v>
                      </c:pt>
                      <c:pt idx="417">
                        <c:v>2.1660000000000004</c:v>
                      </c:pt>
                      <c:pt idx="418">
                        <c:v>2.2000000000000011</c:v>
                      </c:pt>
                      <c:pt idx="419">
                        <c:v>2.2330000000000005</c:v>
                      </c:pt>
                      <c:pt idx="420">
                        <c:v>2.266</c:v>
                      </c:pt>
                      <c:pt idx="421">
                        <c:v>2.3000000000000007</c:v>
                      </c:pt>
                      <c:pt idx="422">
                        <c:v>2.3330000000000002</c:v>
                      </c:pt>
                      <c:pt idx="423">
                        <c:v>2.3659999999999997</c:v>
                      </c:pt>
                      <c:pt idx="424">
                        <c:v>2.4000000000000004</c:v>
                      </c:pt>
                      <c:pt idx="425">
                        <c:v>2.4329999999999998</c:v>
                      </c:pt>
                      <c:pt idx="426">
                        <c:v>2.4660000000000011</c:v>
                      </c:pt>
                      <c:pt idx="427">
                        <c:v>2.5</c:v>
                      </c:pt>
                      <c:pt idx="428">
                        <c:v>2.5330000000000013</c:v>
                      </c:pt>
                      <c:pt idx="429">
                        <c:v>2.5660000000000007</c:v>
                      </c:pt>
                      <c:pt idx="430">
                        <c:v>2.6000000000000014</c:v>
                      </c:pt>
                      <c:pt idx="431">
                        <c:v>2.6330000000000009</c:v>
                      </c:pt>
                      <c:pt idx="432">
                        <c:v>2.6660000000000004</c:v>
                      </c:pt>
                      <c:pt idx="433">
                        <c:v>2.7000000000000011</c:v>
                      </c:pt>
                      <c:pt idx="434">
                        <c:v>2.7330000000000005</c:v>
                      </c:pt>
                      <c:pt idx="435">
                        <c:v>2.766</c:v>
                      </c:pt>
                      <c:pt idx="436">
                        <c:v>2.8000000000000007</c:v>
                      </c:pt>
                      <c:pt idx="437">
                        <c:v>2.8330000000000002</c:v>
                      </c:pt>
                      <c:pt idx="438">
                        <c:v>2.8659999999999997</c:v>
                      </c:pt>
                      <c:pt idx="439">
                        <c:v>2.9000000000000004</c:v>
                      </c:pt>
                      <c:pt idx="440">
                        <c:v>2.9329999999999998</c:v>
                      </c:pt>
                      <c:pt idx="441">
                        <c:v>2.9660000000000011</c:v>
                      </c:pt>
                      <c:pt idx="442">
                        <c:v>3</c:v>
                      </c:pt>
                      <c:pt idx="443">
                        <c:v>3.0330000000000013</c:v>
                      </c:pt>
                      <c:pt idx="444">
                        <c:v>3.0660000000000007</c:v>
                      </c:pt>
                      <c:pt idx="445">
                        <c:v>3.1000000000000014</c:v>
                      </c:pt>
                      <c:pt idx="446">
                        <c:v>3.1330000000000009</c:v>
                      </c:pt>
                      <c:pt idx="447">
                        <c:v>3.1660000000000004</c:v>
                      </c:pt>
                      <c:pt idx="448">
                        <c:v>3.2000000000000011</c:v>
                      </c:pt>
                      <c:pt idx="449">
                        <c:v>3.2330000000000005</c:v>
                      </c:pt>
                      <c:pt idx="450">
                        <c:v>3.266</c:v>
                      </c:pt>
                      <c:pt idx="451">
                        <c:v>3.3000000000000007</c:v>
                      </c:pt>
                      <c:pt idx="452">
                        <c:v>3.3330000000000002</c:v>
                      </c:pt>
                      <c:pt idx="453">
                        <c:v>3.3659999999999997</c:v>
                      </c:pt>
                      <c:pt idx="454">
                        <c:v>3.4000000000000004</c:v>
                      </c:pt>
                      <c:pt idx="455">
                        <c:v>3.4329999999999998</c:v>
                      </c:pt>
                      <c:pt idx="456">
                        <c:v>3.4660000000000011</c:v>
                      </c:pt>
                      <c:pt idx="457">
                        <c:v>3.5</c:v>
                      </c:pt>
                      <c:pt idx="458">
                        <c:v>3.5330000000000013</c:v>
                      </c:pt>
                      <c:pt idx="459">
                        <c:v>3.5660000000000007</c:v>
                      </c:pt>
                      <c:pt idx="460">
                        <c:v>3.6000000000000014</c:v>
                      </c:pt>
                      <c:pt idx="461">
                        <c:v>3.6330000000000009</c:v>
                      </c:pt>
                      <c:pt idx="462">
                        <c:v>3.6660000000000004</c:v>
                      </c:pt>
                      <c:pt idx="463">
                        <c:v>3.7000000000000011</c:v>
                      </c:pt>
                      <c:pt idx="464">
                        <c:v>3.7330000000000005</c:v>
                      </c:pt>
                      <c:pt idx="465">
                        <c:v>3.766</c:v>
                      </c:pt>
                      <c:pt idx="466">
                        <c:v>3.8000000000000007</c:v>
                      </c:pt>
                      <c:pt idx="467">
                        <c:v>3.8330000000000002</c:v>
                      </c:pt>
                      <c:pt idx="468">
                        <c:v>3.8659999999999997</c:v>
                      </c:pt>
                      <c:pt idx="469">
                        <c:v>3.9000000000000004</c:v>
                      </c:pt>
                      <c:pt idx="470">
                        <c:v>3.9329999999999998</c:v>
                      </c:pt>
                      <c:pt idx="471">
                        <c:v>3.9660000000000011</c:v>
                      </c:pt>
                      <c:pt idx="472">
                        <c:v>4</c:v>
                      </c:pt>
                      <c:pt idx="473">
                        <c:v>4.0330000000000013</c:v>
                      </c:pt>
                      <c:pt idx="474">
                        <c:v>4.0660000000000007</c:v>
                      </c:pt>
                      <c:pt idx="475">
                        <c:v>4.1000000000000014</c:v>
                      </c:pt>
                      <c:pt idx="476">
                        <c:v>4.1330000000000009</c:v>
                      </c:pt>
                      <c:pt idx="477">
                        <c:v>4.1660000000000004</c:v>
                      </c:pt>
                      <c:pt idx="478">
                        <c:v>4.2000000000000011</c:v>
                      </c:pt>
                      <c:pt idx="479">
                        <c:v>4.2330000000000005</c:v>
                      </c:pt>
                      <c:pt idx="480">
                        <c:v>4.2660000000000018</c:v>
                      </c:pt>
                      <c:pt idx="481">
                        <c:v>4.3000000000000007</c:v>
                      </c:pt>
                      <c:pt idx="482">
                        <c:v>4.333000000000002</c:v>
                      </c:pt>
                      <c:pt idx="483">
                        <c:v>4.3659999999999997</c:v>
                      </c:pt>
                      <c:pt idx="484">
                        <c:v>4.4000000000000021</c:v>
                      </c:pt>
                      <c:pt idx="485">
                        <c:v>4.4329999999999998</c:v>
                      </c:pt>
                      <c:pt idx="486">
                        <c:v>4.4660000000000011</c:v>
                      </c:pt>
                      <c:pt idx="487">
                        <c:v>4.5</c:v>
                      </c:pt>
                      <c:pt idx="488">
                        <c:v>4.5330000000000013</c:v>
                      </c:pt>
                      <c:pt idx="489">
                        <c:v>4.5659999999999989</c:v>
                      </c:pt>
                      <c:pt idx="490">
                        <c:v>4.6000000000000014</c:v>
                      </c:pt>
                      <c:pt idx="491">
                        <c:v>4.6329999999999991</c:v>
                      </c:pt>
                      <c:pt idx="492">
                        <c:v>4.6660000000000004</c:v>
                      </c:pt>
                      <c:pt idx="493">
                        <c:v>4.6999999999999993</c:v>
                      </c:pt>
                      <c:pt idx="494">
                        <c:v>4.7330000000000005</c:v>
                      </c:pt>
                      <c:pt idx="495">
                        <c:v>4.7660000000000018</c:v>
                      </c:pt>
                      <c:pt idx="496">
                        <c:v>4.8000000000000007</c:v>
                      </c:pt>
                      <c:pt idx="497">
                        <c:v>4.833000000000002</c:v>
                      </c:pt>
                      <c:pt idx="498">
                        <c:v>4.8659999999999997</c:v>
                      </c:pt>
                      <c:pt idx="499">
                        <c:v>4.9000000000000021</c:v>
                      </c:pt>
                      <c:pt idx="500">
                        <c:v>4.9329999999999998</c:v>
                      </c:pt>
                      <c:pt idx="501">
                        <c:v>4.9660000000000011</c:v>
                      </c:pt>
                      <c:pt idx="502">
                        <c:v>5</c:v>
                      </c:pt>
                      <c:pt idx="503">
                        <c:v>5.0330000000000013</c:v>
                      </c:pt>
                      <c:pt idx="504">
                        <c:v>5.0659999999999989</c:v>
                      </c:pt>
                      <c:pt idx="505">
                        <c:v>5.1000000000000014</c:v>
                      </c:pt>
                      <c:pt idx="506">
                        <c:v>5.1329999999999991</c:v>
                      </c:pt>
                      <c:pt idx="507">
                        <c:v>5.1660000000000004</c:v>
                      </c:pt>
                      <c:pt idx="508">
                        <c:v>5.1999999999999993</c:v>
                      </c:pt>
                      <c:pt idx="509">
                        <c:v>5.2330000000000005</c:v>
                      </c:pt>
                      <c:pt idx="510">
                        <c:v>5.2660000000000018</c:v>
                      </c:pt>
                      <c:pt idx="511">
                        <c:v>5.3000000000000007</c:v>
                      </c:pt>
                      <c:pt idx="512">
                        <c:v>5.333000000000002</c:v>
                      </c:pt>
                      <c:pt idx="513">
                        <c:v>5.3659999999999997</c:v>
                      </c:pt>
                      <c:pt idx="514">
                        <c:v>5.4000000000000021</c:v>
                      </c:pt>
                      <c:pt idx="515">
                        <c:v>5.4329999999999998</c:v>
                      </c:pt>
                      <c:pt idx="516">
                        <c:v>5.4660000000000011</c:v>
                      </c:pt>
                      <c:pt idx="517">
                        <c:v>5.5</c:v>
                      </c:pt>
                      <c:pt idx="518">
                        <c:v>5.5330000000000013</c:v>
                      </c:pt>
                      <c:pt idx="519">
                        <c:v>5.5659999999999989</c:v>
                      </c:pt>
                      <c:pt idx="520">
                        <c:v>5.6000000000000014</c:v>
                      </c:pt>
                      <c:pt idx="521">
                        <c:v>5.6329999999999991</c:v>
                      </c:pt>
                      <c:pt idx="522">
                        <c:v>5.6660000000000004</c:v>
                      </c:pt>
                      <c:pt idx="523">
                        <c:v>5.6999999999999993</c:v>
                      </c:pt>
                      <c:pt idx="524">
                        <c:v>5.7330000000000005</c:v>
                      </c:pt>
                      <c:pt idx="525">
                        <c:v>5.7660000000000018</c:v>
                      </c:pt>
                      <c:pt idx="526">
                        <c:v>5.8000000000000007</c:v>
                      </c:pt>
                      <c:pt idx="527">
                        <c:v>5.833000000000002</c:v>
                      </c:pt>
                      <c:pt idx="528">
                        <c:v>5.8659999999999997</c:v>
                      </c:pt>
                      <c:pt idx="529">
                        <c:v>5.9000000000000021</c:v>
                      </c:pt>
                      <c:pt idx="530">
                        <c:v>5.9329999999999998</c:v>
                      </c:pt>
                      <c:pt idx="531">
                        <c:v>5.9660000000000011</c:v>
                      </c:pt>
                      <c:pt idx="532">
                        <c:v>6</c:v>
                      </c:pt>
                      <c:pt idx="533">
                        <c:v>6.0330000000000013</c:v>
                      </c:pt>
                      <c:pt idx="534">
                        <c:v>6.0659999999999989</c:v>
                      </c:pt>
                      <c:pt idx="535">
                        <c:v>6.1000000000000014</c:v>
                      </c:pt>
                      <c:pt idx="536">
                        <c:v>6.1329999999999991</c:v>
                      </c:pt>
                      <c:pt idx="537">
                        <c:v>6.1660000000000004</c:v>
                      </c:pt>
                      <c:pt idx="538">
                        <c:v>6.1999999999999993</c:v>
                      </c:pt>
                      <c:pt idx="539">
                        <c:v>6.2330000000000005</c:v>
                      </c:pt>
                      <c:pt idx="540">
                        <c:v>6.2660000000000018</c:v>
                      </c:pt>
                      <c:pt idx="541">
                        <c:v>6.3000000000000007</c:v>
                      </c:pt>
                      <c:pt idx="542">
                        <c:v>6.333000000000002</c:v>
                      </c:pt>
                      <c:pt idx="543">
                        <c:v>6.3659999999999997</c:v>
                      </c:pt>
                      <c:pt idx="544">
                        <c:v>6.4000000000000021</c:v>
                      </c:pt>
                      <c:pt idx="545">
                        <c:v>6.4329999999999998</c:v>
                      </c:pt>
                      <c:pt idx="546">
                        <c:v>6.4660000000000011</c:v>
                      </c:pt>
                      <c:pt idx="547">
                        <c:v>6.5</c:v>
                      </c:pt>
                      <c:pt idx="548">
                        <c:v>6.5330000000000013</c:v>
                      </c:pt>
                      <c:pt idx="549">
                        <c:v>6.5659999999999989</c:v>
                      </c:pt>
                      <c:pt idx="550">
                        <c:v>6.6000000000000014</c:v>
                      </c:pt>
                      <c:pt idx="551">
                        <c:v>6.6329999999999991</c:v>
                      </c:pt>
                      <c:pt idx="552">
                        <c:v>6.6660000000000004</c:v>
                      </c:pt>
                      <c:pt idx="553">
                        <c:v>6.6999999999999993</c:v>
                      </c:pt>
                      <c:pt idx="554">
                        <c:v>6.7330000000000005</c:v>
                      </c:pt>
                      <c:pt idx="555">
                        <c:v>6.7660000000000018</c:v>
                      </c:pt>
                      <c:pt idx="556">
                        <c:v>6.8000000000000007</c:v>
                      </c:pt>
                      <c:pt idx="557">
                        <c:v>6.833000000000002</c:v>
                      </c:pt>
                      <c:pt idx="558">
                        <c:v>6.8659999999999997</c:v>
                      </c:pt>
                      <c:pt idx="559">
                        <c:v>6.9000000000000021</c:v>
                      </c:pt>
                      <c:pt idx="560">
                        <c:v>6.9329999999999998</c:v>
                      </c:pt>
                      <c:pt idx="561">
                        <c:v>6.9660000000000011</c:v>
                      </c:pt>
                      <c:pt idx="562">
                        <c:v>7</c:v>
                      </c:pt>
                      <c:pt idx="563">
                        <c:v>7.0330000000000013</c:v>
                      </c:pt>
                      <c:pt idx="564">
                        <c:v>7.0659999999999989</c:v>
                      </c:pt>
                      <c:pt idx="565">
                        <c:v>7.1000000000000014</c:v>
                      </c:pt>
                      <c:pt idx="566">
                        <c:v>7.1329999999999991</c:v>
                      </c:pt>
                      <c:pt idx="567">
                        <c:v>7.1660000000000004</c:v>
                      </c:pt>
                      <c:pt idx="568">
                        <c:v>7.1999999999999993</c:v>
                      </c:pt>
                      <c:pt idx="569">
                        <c:v>7.2330000000000005</c:v>
                      </c:pt>
                      <c:pt idx="570">
                        <c:v>7.2660000000000018</c:v>
                      </c:pt>
                      <c:pt idx="571">
                        <c:v>7.3000000000000007</c:v>
                      </c:pt>
                      <c:pt idx="572">
                        <c:v>7.333000000000002</c:v>
                      </c:pt>
                      <c:pt idx="573">
                        <c:v>7.3659999999999997</c:v>
                      </c:pt>
                      <c:pt idx="574">
                        <c:v>7.4000000000000021</c:v>
                      </c:pt>
                      <c:pt idx="575">
                        <c:v>7.4329999999999998</c:v>
                      </c:pt>
                      <c:pt idx="576">
                        <c:v>7.4660000000000011</c:v>
                      </c:pt>
                      <c:pt idx="577">
                        <c:v>7.5</c:v>
                      </c:pt>
                      <c:pt idx="578">
                        <c:v>7.5330000000000013</c:v>
                      </c:pt>
                      <c:pt idx="579">
                        <c:v>7.5659999999999989</c:v>
                      </c:pt>
                      <c:pt idx="580">
                        <c:v>7.6000000000000014</c:v>
                      </c:pt>
                      <c:pt idx="581">
                        <c:v>7.6329999999999991</c:v>
                      </c:pt>
                      <c:pt idx="582">
                        <c:v>7.6660000000000004</c:v>
                      </c:pt>
                      <c:pt idx="583">
                        <c:v>7.6999999999999993</c:v>
                      </c:pt>
                      <c:pt idx="584">
                        <c:v>7.7330000000000005</c:v>
                      </c:pt>
                      <c:pt idx="585">
                        <c:v>7.7660000000000018</c:v>
                      </c:pt>
                      <c:pt idx="586">
                        <c:v>7.8000000000000007</c:v>
                      </c:pt>
                      <c:pt idx="587">
                        <c:v>7.833000000000002</c:v>
                      </c:pt>
                      <c:pt idx="588">
                        <c:v>7.8659999999999997</c:v>
                      </c:pt>
                      <c:pt idx="589">
                        <c:v>7.9000000000000021</c:v>
                      </c:pt>
                      <c:pt idx="590">
                        <c:v>7.9329999999999998</c:v>
                      </c:pt>
                      <c:pt idx="591">
                        <c:v>7.9660000000000011</c:v>
                      </c:pt>
                      <c:pt idx="592">
                        <c:v>8</c:v>
                      </c:pt>
                      <c:pt idx="593">
                        <c:v>8.0330000000000013</c:v>
                      </c:pt>
                      <c:pt idx="594">
                        <c:v>8.0659999999999989</c:v>
                      </c:pt>
                      <c:pt idx="595">
                        <c:v>8.1000000000000014</c:v>
                      </c:pt>
                      <c:pt idx="596">
                        <c:v>8.1329999999999991</c:v>
                      </c:pt>
                      <c:pt idx="597">
                        <c:v>8.1660000000000004</c:v>
                      </c:pt>
                      <c:pt idx="598">
                        <c:v>8.1999999999999993</c:v>
                      </c:pt>
                      <c:pt idx="599">
                        <c:v>8.2330000000000005</c:v>
                      </c:pt>
                      <c:pt idx="600">
                        <c:v>8.2660000000000018</c:v>
                      </c:pt>
                      <c:pt idx="601">
                        <c:v>8.3000000000000007</c:v>
                      </c:pt>
                      <c:pt idx="602">
                        <c:v>8.333000000000002</c:v>
                      </c:pt>
                      <c:pt idx="603">
                        <c:v>8.3659999999999997</c:v>
                      </c:pt>
                      <c:pt idx="604">
                        <c:v>8.4000000000000021</c:v>
                      </c:pt>
                      <c:pt idx="605">
                        <c:v>8.4329999999999998</c:v>
                      </c:pt>
                      <c:pt idx="606">
                        <c:v>8.4660000000000011</c:v>
                      </c:pt>
                      <c:pt idx="607">
                        <c:v>8.5</c:v>
                      </c:pt>
                      <c:pt idx="608">
                        <c:v>8.5330000000000013</c:v>
                      </c:pt>
                      <c:pt idx="609">
                        <c:v>8.5659999999999989</c:v>
                      </c:pt>
                      <c:pt idx="610">
                        <c:v>8.6000000000000014</c:v>
                      </c:pt>
                      <c:pt idx="611">
                        <c:v>8.6329999999999991</c:v>
                      </c:pt>
                      <c:pt idx="612">
                        <c:v>8.6660000000000004</c:v>
                      </c:pt>
                      <c:pt idx="613">
                        <c:v>8.6999999999999993</c:v>
                      </c:pt>
                      <c:pt idx="614">
                        <c:v>8.7330000000000005</c:v>
                      </c:pt>
                      <c:pt idx="615">
                        <c:v>8.7660000000000018</c:v>
                      </c:pt>
                      <c:pt idx="616">
                        <c:v>8.8000000000000007</c:v>
                      </c:pt>
                      <c:pt idx="617">
                        <c:v>8.833000000000002</c:v>
                      </c:pt>
                      <c:pt idx="618">
                        <c:v>8.8659999999999997</c:v>
                      </c:pt>
                      <c:pt idx="619">
                        <c:v>8.9000000000000021</c:v>
                      </c:pt>
                      <c:pt idx="620">
                        <c:v>8.9329999999999998</c:v>
                      </c:pt>
                      <c:pt idx="621">
                        <c:v>8.9660000000000011</c:v>
                      </c:pt>
                      <c:pt idx="622">
                        <c:v>9</c:v>
                      </c:pt>
                      <c:pt idx="623">
                        <c:v>9.0330000000000013</c:v>
                      </c:pt>
                      <c:pt idx="624">
                        <c:v>9.0659999999999989</c:v>
                      </c:pt>
                      <c:pt idx="625">
                        <c:v>9.1000000000000014</c:v>
                      </c:pt>
                      <c:pt idx="626">
                        <c:v>9.1329999999999991</c:v>
                      </c:pt>
                      <c:pt idx="627">
                        <c:v>9.1660000000000004</c:v>
                      </c:pt>
                      <c:pt idx="628">
                        <c:v>9.1999999999999993</c:v>
                      </c:pt>
                      <c:pt idx="629">
                        <c:v>9.2330000000000005</c:v>
                      </c:pt>
                      <c:pt idx="630">
                        <c:v>9.2660000000000018</c:v>
                      </c:pt>
                      <c:pt idx="631">
                        <c:v>9.3000000000000007</c:v>
                      </c:pt>
                      <c:pt idx="632">
                        <c:v>9.333000000000002</c:v>
                      </c:pt>
                      <c:pt idx="633">
                        <c:v>9.3659999999999997</c:v>
                      </c:pt>
                      <c:pt idx="634">
                        <c:v>9.4000000000000021</c:v>
                      </c:pt>
                      <c:pt idx="635">
                        <c:v>9.4329999999999998</c:v>
                      </c:pt>
                      <c:pt idx="636">
                        <c:v>9.4660000000000011</c:v>
                      </c:pt>
                      <c:pt idx="637">
                        <c:v>9.5</c:v>
                      </c:pt>
                      <c:pt idx="638">
                        <c:v>9.5330000000000013</c:v>
                      </c:pt>
                      <c:pt idx="639">
                        <c:v>9.5659999999999989</c:v>
                      </c:pt>
                      <c:pt idx="640">
                        <c:v>9.6000000000000014</c:v>
                      </c:pt>
                      <c:pt idx="641">
                        <c:v>9.6329999999999991</c:v>
                      </c:pt>
                      <c:pt idx="642">
                        <c:v>9.6660000000000004</c:v>
                      </c:pt>
                      <c:pt idx="643">
                        <c:v>9.6999999999999993</c:v>
                      </c:pt>
                      <c:pt idx="644">
                        <c:v>9.7330000000000005</c:v>
                      </c:pt>
                      <c:pt idx="645">
                        <c:v>9.7660000000000018</c:v>
                      </c:pt>
                      <c:pt idx="646">
                        <c:v>9.8000000000000007</c:v>
                      </c:pt>
                      <c:pt idx="647">
                        <c:v>9.833000000000002</c:v>
                      </c:pt>
                      <c:pt idx="648">
                        <c:v>9.8659999999999997</c:v>
                      </c:pt>
                      <c:pt idx="649">
                        <c:v>9.9000000000000021</c:v>
                      </c:pt>
                      <c:pt idx="650">
                        <c:v>9.9329999999999998</c:v>
                      </c:pt>
                      <c:pt idx="651">
                        <c:v>9.9660000000000011</c:v>
                      </c:pt>
                      <c:pt idx="652">
                        <c:v>10</c:v>
                      </c:pt>
                      <c:pt idx="653">
                        <c:v>10.033000000000001</c:v>
                      </c:pt>
                      <c:pt idx="654">
                        <c:v>10.065999999999999</c:v>
                      </c:pt>
                      <c:pt idx="655">
                        <c:v>10.100000000000001</c:v>
                      </c:pt>
                      <c:pt idx="656">
                        <c:v>10.132999999999999</c:v>
                      </c:pt>
                      <c:pt idx="657">
                        <c:v>10.166</c:v>
                      </c:pt>
                      <c:pt idx="658">
                        <c:v>10.199999999999999</c:v>
                      </c:pt>
                      <c:pt idx="659">
                        <c:v>10.233000000000001</c:v>
                      </c:pt>
                      <c:pt idx="660">
                        <c:v>10.266000000000002</c:v>
                      </c:pt>
                      <c:pt idx="661">
                        <c:v>10.3</c:v>
                      </c:pt>
                      <c:pt idx="662">
                        <c:v>10.333000000000002</c:v>
                      </c:pt>
                      <c:pt idx="663">
                        <c:v>10.366</c:v>
                      </c:pt>
                      <c:pt idx="664">
                        <c:v>10.400000000000002</c:v>
                      </c:pt>
                      <c:pt idx="665">
                        <c:v>10.433</c:v>
                      </c:pt>
                      <c:pt idx="666">
                        <c:v>10.466000000000001</c:v>
                      </c:pt>
                      <c:pt idx="667">
                        <c:v>10.5</c:v>
                      </c:pt>
                      <c:pt idx="668">
                        <c:v>10.533000000000001</c:v>
                      </c:pt>
                      <c:pt idx="669">
                        <c:v>10.565999999999999</c:v>
                      </c:pt>
                      <c:pt idx="670">
                        <c:v>10.600000000000001</c:v>
                      </c:pt>
                      <c:pt idx="671">
                        <c:v>10.632999999999999</c:v>
                      </c:pt>
                      <c:pt idx="672">
                        <c:v>10.666</c:v>
                      </c:pt>
                      <c:pt idx="673">
                        <c:v>10.7</c:v>
                      </c:pt>
                      <c:pt idx="674">
                        <c:v>10.733000000000001</c:v>
                      </c:pt>
                      <c:pt idx="675">
                        <c:v>10.766000000000002</c:v>
                      </c:pt>
                      <c:pt idx="676">
                        <c:v>10.8</c:v>
                      </c:pt>
                      <c:pt idx="677">
                        <c:v>10.833000000000002</c:v>
                      </c:pt>
                      <c:pt idx="678">
                        <c:v>10.866</c:v>
                      </c:pt>
                      <c:pt idx="679">
                        <c:v>10.900000000000002</c:v>
                      </c:pt>
                      <c:pt idx="680">
                        <c:v>10.933</c:v>
                      </c:pt>
                      <c:pt idx="681">
                        <c:v>10.966000000000001</c:v>
                      </c:pt>
                      <c:pt idx="682">
                        <c:v>11</c:v>
                      </c:pt>
                      <c:pt idx="683">
                        <c:v>11.033000000000001</c:v>
                      </c:pt>
                      <c:pt idx="684">
                        <c:v>11.065999999999999</c:v>
                      </c:pt>
                      <c:pt idx="685">
                        <c:v>11.100000000000001</c:v>
                      </c:pt>
                      <c:pt idx="686">
                        <c:v>11.132999999999999</c:v>
                      </c:pt>
                      <c:pt idx="687">
                        <c:v>11.166</c:v>
                      </c:pt>
                      <c:pt idx="688">
                        <c:v>11.2</c:v>
                      </c:pt>
                      <c:pt idx="689">
                        <c:v>11.233000000000001</c:v>
                      </c:pt>
                      <c:pt idx="690">
                        <c:v>11.266000000000002</c:v>
                      </c:pt>
                      <c:pt idx="691">
                        <c:v>11.3</c:v>
                      </c:pt>
                      <c:pt idx="692">
                        <c:v>11.333000000000002</c:v>
                      </c:pt>
                      <c:pt idx="693">
                        <c:v>11.366</c:v>
                      </c:pt>
                      <c:pt idx="694">
                        <c:v>11.400000000000002</c:v>
                      </c:pt>
                      <c:pt idx="695">
                        <c:v>11.433</c:v>
                      </c:pt>
                      <c:pt idx="696">
                        <c:v>11.466000000000001</c:v>
                      </c:pt>
                      <c:pt idx="697">
                        <c:v>11.5</c:v>
                      </c:pt>
                      <c:pt idx="698">
                        <c:v>11.533000000000001</c:v>
                      </c:pt>
                      <c:pt idx="699">
                        <c:v>11.565999999999999</c:v>
                      </c:pt>
                      <c:pt idx="700">
                        <c:v>11.600000000000001</c:v>
                      </c:pt>
                      <c:pt idx="701">
                        <c:v>11.632999999999999</c:v>
                      </c:pt>
                      <c:pt idx="702">
                        <c:v>11.666</c:v>
                      </c:pt>
                      <c:pt idx="703">
                        <c:v>11.7</c:v>
                      </c:pt>
                      <c:pt idx="704">
                        <c:v>11.733000000000001</c:v>
                      </c:pt>
                      <c:pt idx="705">
                        <c:v>11.766000000000002</c:v>
                      </c:pt>
                      <c:pt idx="706">
                        <c:v>11.8</c:v>
                      </c:pt>
                      <c:pt idx="707">
                        <c:v>11.833000000000002</c:v>
                      </c:pt>
                      <c:pt idx="708">
                        <c:v>11.866</c:v>
                      </c:pt>
                      <c:pt idx="709">
                        <c:v>11.900000000000002</c:v>
                      </c:pt>
                      <c:pt idx="710">
                        <c:v>11.933</c:v>
                      </c:pt>
                      <c:pt idx="711">
                        <c:v>11.966000000000001</c:v>
                      </c:pt>
                      <c:pt idx="712">
                        <c:v>12</c:v>
                      </c:pt>
                      <c:pt idx="713">
                        <c:v>12.033000000000001</c:v>
                      </c:pt>
                      <c:pt idx="714">
                        <c:v>12.065999999999999</c:v>
                      </c:pt>
                      <c:pt idx="715">
                        <c:v>12.100000000000001</c:v>
                      </c:pt>
                      <c:pt idx="716">
                        <c:v>12.132999999999999</c:v>
                      </c:pt>
                      <c:pt idx="717">
                        <c:v>12.166</c:v>
                      </c:pt>
                      <c:pt idx="718">
                        <c:v>12.2</c:v>
                      </c:pt>
                      <c:pt idx="719">
                        <c:v>12.233000000000001</c:v>
                      </c:pt>
                      <c:pt idx="720">
                        <c:v>12.266000000000002</c:v>
                      </c:pt>
                      <c:pt idx="721">
                        <c:v>12.3</c:v>
                      </c:pt>
                      <c:pt idx="722">
                        <c:v>12.333000000000002</c:v>
                      </c:pt>
                      <c:pt idx="723">
                        <c:v>12.366</c:v>
                      </c:pt>
                      <c:pt idx="724">
                        <c:v>12.400000000000002</c:v>
                      </c:pt>
                      <c:pt idx="725">
                        <c:v>12.433</c:v>
                      </c:pt>
                      <c:pt idx="726">
                        <c:v>12.466000000000001</c:v>
                      </c:pt>
                      <c:pt idx="727">
                        <c:v>12.5</c:v>
                      </c:pt>
                      <c:pt idx="728">
                        <c:v>12.533000000000001</c:v>
                      </c:pt>
                      <c:pt idx="729">
                        <c:v>12.565999999999999</c:v>
                      </c:pt>
                      <c:pt idx="730">
                        <c:v>12.600000000000001</c:v>
                      </c:pt>
                      <c:pt idx="731">
                        <c:v>12.632999999999999</c:v>
                      </c:pt>
                      <c:pt idx="732">
                        <c:v>12.666</c:v>
                      </c:pt>
                      <c:pt idx="733">
                        <c:v>12.7</c:v>
                      </c:pt>
                      <c:pt idx="734">
                        <c:v>12.733000000000001</c:v>
                      </c:pt>
                      <c:pt idx="735">
                        <c:v>12.766000000000002</c:v>
                      </c:pt>
                      <c:pt idx="736">
                        <c:v>12.8</c:v>
                      </c:pt>
                      <c:pt idx="737">
                        <c:v>12.833000000000002</c:v>
                      </c:pt>
                      <c:pt idx="738">
                        <c:v>12.866</c:v>
                      </c:pt>
                      <c:pt idx="739">
                        <c:v>12.900000000000002</c:v>
                      </c:pt>
                      <c:pt idx="740">
                        <c:v>12.933</c:v>
                      </c:pt>
                      <c:pt idx="741">
                        <c:v>12.966000000000001</c:v>
                      </c:pt>
                      <c:pt idx="742">
                        <c:v>13</c:v>
                      </c:pt>
                      <c:pt idx="743">
                        <c:v>13.033000000000001</c:v>
                      </c:pt>
                      <c:pt idx="744">
                        <c:v>13.065999999999999</c:v>
                      </c:pt>
                      <c:pt idx="745">
                        <c:v>13.100000000000001</c:v>
                      </c:pt>
                      <c:pt idx="746">
                        <c:v>13.132999999999999</c:v>
                      </c:pt>
                      <c:pt idx="747">
                        <c:v>13.166</c:v>
                      </c:pt>
                      <c:pt idx="748">
                        <c:v>13.2</c:v>
                      </c:pt>
                      <c:pt idx="749">
                        <c:v>13.233000000000001</c:v>
                      </c:pt>
                      <c:pt idx="750">
                        <c:v>13.266000000000002</c:v>
                      </c:pt>
                      <c:pt idx="751">
                        <c:v>13.3</c:v>
                      </c:pt>
                      <c:pt idx="752">
                        <c:v>13.333000000000002</c:v>
                      </c:pt>
                      <c:pt idx="753">
                        <c:v>13.366</c:v>
                      </c:pt>
                      <c:pt idx="754">
                        <c:v>13.400000000000002</c:v>
                      </c:pt>
                      <c:pt idx="755">
                        <c:v>13.433</c:v>
                      </c:pt>
                      <c:pt idx="756">
                        <c:v>13.466000000000001</c:v>
                      </c:pt>
                      <c:pt idx="757">
                        <c:v>13.5</c:v>
                      </c:pt>
                      <c:pt idx="758">
                        <c:v>13.533000000000001</c:v>
                      </c:pt>
                      <c:pt idx="759">
                        <c:v>13.565999999999999</c:v>
                      </c:pt>
                      <c:pt idx="760">
                        <c:v>13.600000000000001</c:v>
                      </c:pt>
                      <c:pt idx="761">
                        <c:v>13.632999999999999</c:v>
                      </c:pt>
                      <c:pt idx="762">
                        <c:v>13.666</c:v>
                      </c:pt>
                      <c:pt idx="763">
                        <c:v>13.7</c:v>
                      </c:pt>
                      <c:pt idx="764">
                        <c:v>13.733000000000001</c:v>
                      </c:pt>
                      <c:pt idx="765">
                        <c:v>13.766000000000002</c:v>
                      </c:pt>
                      <c:pt idx="766">
                        <c:v>13.8</c:v>
                      </c:pt>
                      <c:pt idx="767">
                        <c:v>13.833000000000002</c:v>
                      </c:pt>
                      <c:pt idx="768">
                        <c:v>13.866</c:v>
                      </c:pt>
                      <c:pt idx="769">
                        <c:v>13.900000000000002</c:v>
                      </c:pt>
                      <c:pt idx="770">
                        <c:v>13.933</c:v>
                      </c:pt>
                      <c:pt idx="771">
                        <c:v>13.966000000000001</c:v>
                      </c:pt>
                      <c:pt idx="772">
                        <c:v>14</c:v>
                      </c:pt>
                      <c:pt idx="773">
                        <c:v>14.033000000000001</c:v>
                      </c:pt>
                      <c:pt idx="774">
                        <c:v>14.065999999999999</c:v>
                      </c:pt>
                      <c:pt idx="775">
                        <c:v>14.100000000000001</c:v>
                      </c:pt>
                      <c:pt idx="776">
                        <c:v>14.132999999999999</c:v>
                      </c:pt>
                      <c:pt idx="777">
                        <c:v>14.166</c:v>
                      </c:pt>
                      <c:pt idx="778">
                        <c:v>14.2</c:v>
                      </c:pt>
                      <c:pt idx="779">
                        <c:v>14.233000000000001</c:v>
                      </c:pt>
                      <c:pt idx="780">
                        <c:v>14.266000000000002</c:v>
                      </c:pt>
                      <c:pt idx="781">
                        <c:v>14.3</c:v>
                      </c:pt>
                      <c:pt idx="782">
                        <c:v>14.333000000000002</c:v>
                      </c:pt>
                      <c:pt idx="783">
                        <c:v>14.366</c:v>
                      </c:pt>
                      <c:pt idx="784">
                        <c:v>14.400000000000002</c:v>
                      </c:pt>
                      <c:pt idx="785">
                        <c:v>14.433</c:v>
                      </c:pt>
                      <c:pt idx="786">
                        <c:v>14.466000000000001</c:v>
                      </c:pt>
                      <c:pt idx="787">
                        <c:v>14.5</c:v>
                      </c:pt>
                      <c:pt idx="788">
                        <c:v>14.533000000000001</c:v>
                      </c:pt>
                      <c:pt idx="789">
                        <c:v>14.565999999999999</c:v>
                      </c:pt>
                      <c:pt idx="790">
                        <c:v>14.600000000000001</c:v>
                      </c:pt>
                      <c:pt idx="791">
                        <c:v>14.632999999999999</c:v>
                      </c:pt>
                      <c:pt idx="792">
                        <c:v>14.666</c:v>
                      </c:pt>
                      <c:pt idx="793">
                        <c:v>14.7</c:v>
                      </c:pt>
                      <c:pt idx="794">
                        <c:v>14.733000000000001</c:v>
                      </c:pt>
                      <c:pt idx="795">
                        <c:v>14.766000000000002</c:v>
                      </c:pt>
                      <c:pt idx="796">
                        <c:v>14.8</c:v>
                      </c:pt>
                      <c:pt idx="797">
                        <c:v>14.833000000000002</c:v>
                      </c:pt>
                      <c:pt idx="798">
                        <c:v>14.866</c:v>
                      </c:pt>
                      <c:pt idx="799">
                        <c:v>14.900000000000002</c:v>
                      </c:pt>
                      <c:pt idx="800">
                        <c:v>14.933</c:v>
                      </c:pt>
                      <c:pt idx="801">
                        <c:v>14.966000000000001</c:v>
                      </c:pt>
                      <c:pt idx="802">
                        <c:v>15</c:v>
                      </c:pt>
                      <c:pt idx="803">
                        <c:v>15.033000000000001</c:v>
                      </c:pt>
                      <c:pt idx="804">
                        <c:v>15.065999999999999</c:v>
                      </c:pt>
                      <c:pt idx="805">
                        <c:v>15.100000000000001</c:v>
                      </c:pt>
                      <c:pt idx="806">
                        <c:v>15.132999999999999</c:v>
                      </c:pt>
                      <c:pt idx="807">
                        <c:v>15.166</c:v>
                      </c:pt>
                      <c:pt idx="808">
                        <c:v>15.2</c:v>
                      </c:pt>
                      <c:pt idx="809">
                        <c:v>15.233000000000001</c:v>
                      </c:pt>
                      <c:pt idx="810">
                        <c:v>15.266000000000002</c:v>
                      </c:pt>
                      <c:pt idx="811">
                        <c:v>15.3</c:v>
                      </c:pt>
                      <c:pt idx="812">
                        <c:v>15.333000000000002</c:v>
                      </c:pt>
                      <c:pt idx="813">
                        <c:v>15.366</c:v>
                      </c:pt>
                      <c:pt idx="814">
                        <c:v>15.400000000000002</c:v>
                      </c:pt>
                      <c:pt idx="815">
                        <c:v>15.433</c:v>
                      </c:pt>
                      <c:pt idx="816">
                        <c:v>15.466000000000001</c:v>
                      </c:pt>
                      <c:pt idx="817">
                        <c:v>15.5</c:v>
                      </c:pt>
                      <c:pt idx="818">
                        <c:v>15.533000000000001</c:v>
                      </c:pt>
                      <c:pt idx="819">
                        <c:v>15.565999999999999</c:v>
                      </c:pt>
                      <c:pt idx="820">
                        <c:v>15.600000000000001</c:v>
                      </c:pt>
                      <c:pt idx="821">
                        <c:v>15.632999999999999</c:v>
                      </c:pt>
                      <c:pt idx="822">
                        <c:v>15.666</c:v>
                      </c:pt>
                      <c:pt idx="823">
                        <c:v>15.7</c:v>
                      </c:pt>
                      <c:pt idx="824">
                        <c:v>15.733000000000001</c:v>
                      </c:pt>
                      <c:pt idx="825">
                        <c:v>15.766000000000002</c:v>
                      </c:pt>
                      <c:pt idx="826">
                        <c:v>15.8</c:v>
                      </c:pt>
                      <c:pt idx="827">
                        <c:v>15.833000000000002</c:v>
                      </c:pt>
                      <c:pt idx="828">
                        <c:v>15.866</c:v>
                      </c:pt>
                      <c:pt idx="829">
                        <c:v>15.900000000000002</c:v>
                      </c:pt>
                      <c:pt idx="830">
                        <c:v>15.933</c:v>
                      </c:pt>
                      <c:pt idx="831">
                        <c:v>15.966000000000001</c:v>
                      </c:pt>
                      <c:pt idx="832">
                        <c:v>16</c:v>
                      </c:pt>
                      <c:pt idx="833">
                        <c:v>16.033000000000001</c:v>
                      </c:pt>
                      <c:pt idx="834">
                        <c:v>16.065999999999999</c:v>
                      </c:pt>
                      <c:pt idx="835">
                        <c:v>16.100000000000001</c:v>
                      </c:pt>
                      <c:pt idx="836">
                        <c:v>16.132999999999999</c:v>
                      </c:pt>
                      <c:pt idx="837">
                        <c:v>16.166</c:v>
                      </c:pt>
                      <c:pt idx="838">
                        <c:v>16.2</c:v>
                      </c:pt>
                      <c:pt idx="839">
                        <c:v>16.233000000000001</c:v>
                      </c:pt>
                      <c:pt idx="840">
                        <c:v>16.266000000000002</c:v>
                      </c:pt>
                      <c:pt idx="841">
                        <c:v>16.3</c:v>
                      </c:pt>
                      <c:pt idx="842">
                        <c:v>16.333000000000002</c:v>
                      </c:pt>
                      <c:pt idx="843">
                        <c:v>16.366</c:v>
                      </c:pt>
                      <c:pt idx="844">
                        <c:v>16.400000000000002</c:v>
                      </c:pt>
                      <c:pt idx="845">
                        <c:v>16.433</c:v>
                      </c:pt>
                      <c:pt idx="846">
                        <c:v>16.466000000000001</c:v>
                      </c:pt>
                      <c:pt idx="847">
                        <c:v>16.5</c:v>
                      </c:pt>
                      <c:pt idx="848">
                        <c:v>16.533000000000001</c:v>
                      </c:pt>
                      <c:pt idx="849">
                        <c:v>16.565999999999999</c:v>
                      </c:pt>
                      <c:pt idx="850">
                        <c:v>16.600000000000001</c:v>
                      </c:pt>
                      <c:pt idx="851">
                        <c:v>16.632999999999999</c:v>
                      </c:pt>
                      <c:pt idx="852">
                        <c:v>16.666</c:v>
                      </c:pt>
                      <c:pt idx="853">
                        <c:v>16.7</c:v>
                      </c:pt>
                      <c:pt idx="854">
                        <c:v>16.733000000000001</c:v>
                      </c:pt>
                      <c:pt idx="855">
                        <c:v>16.766000000000002</c:v>
                      </c:pt>
                      <c:pt idx="856">
                        <c:v>16.8</c:v>
                      </c:pt>
                      <c:pt idx="857">
                        <c:v>16.833000000000002</c:v>
                      </c:pt>
                      <c:pt idx="858">
                        <c:v>16.866</c:v>
                      </c:pt>
                      <c:pt idx="859">
                        <c:v>16.900000000000002</c:v>
                      </c:pt>
                      <c:pt idx="860">
                        <c:v>16.933</c:v>
                      </c:pt>
                      <c:pt idx="861">
                        <c:v>16.966000000000001</c:v>
                      </c:pt>
                      <c:pt idx="862">
                        <c:v>17</c:v>
                      </c:pt>
                      <c:pt idx="863">
                        <c:v>17.033000000000001</c:v>
                      </c:pt>
                      <c:pt idx="864">
                        <c:v>17.065999999999999</c:v>
                      </c:pt>
                      <c:pt idx="865">
                        <c:v>17.100000000000001</c:v>
                      </c:pt>
                      <c:pt idx="866">
                        <c:v>17.132999999999999</c:v>
                      </c:pt>
                      <c:pt idx="867">
                        <c:v>17.166</c:v>
                      </c:pt>
                      <c:pt idx="868">
                        <c:v>17.2</c:v>
                      </c:pt>
                      <c:pt idx="869">
                        <c:v>17.233000000000001</c:v>
                      </c:pt>
                      <c:pt idx="870">
                        <c:v>17.266000000000002</c:v>
                      </c:pt>
                      <c:pt idx="871">
                        <c:v>17.3</c:v>
                      </c:pt>
                      <c:pt idx="872">
                        <c:v>17.333000000000002</c:v>
                      </c:pt>
                      <c:pt idx="873">
                        <c:v>17.366</c:v>
                      </c:pt>
                      <c:pt idx="874">
                        <c:v>17.400000000000002</c:v>
                      </c:pt>
                      <c:pt idx="875">
                        <c:v>17.433</c:v>
                      </c:pt>
                      <c:pt idx="876">
                        <c:v>17.466000000000001</c:v>
                      </c:pt>
                      <c:pt idx="877">
                        <c:v>17.5</c:v>
                      </c:pt>
                      <c:pt idx="878">
                        <c:v>17.533000000000001</c:v>
                      </c:pt>
                      <c:pt idx="879">
                        <c:v>17.565999999999999</c:v>
                      </c:pt>
                      <c:pt idx="880">
                        <c:v>17.600000000000001</c:v>
                      </c:pt>
                      <c:pt idx="881">
                        <c:v>17.632999999999999</c:v>
                      </c:pt>
                      <c:pt idx="882">
                        <c:v>17.666</c:v>
                      </c:pt>
                      <c:pt idx="883">
                        <c:v>17.7</c:v>
                      </c:pt>
                      <c:pt idx="884">
                        <c:v>17.733000000000001</c:v>
                      </c:pt>
                      <c:pt idx="885">
                        <c:v>17.766000000000002</c:v>
                      </c:pt>
                      <c:pt idx="886">
                        <c:v>17.8</c:v>
                      </c:pt>
                      <c:pt idx="887">
                        <c:v>17.833000000000002</c:v>
                      </c:pt>
                      <c:pt idx="888">
                        <c:v>17.866</c:v>
                      </c:pt>
                      <c:pt idx="889">
                        <c:v>17.900000000000002</c:v>
                      </c:pt>
                      <c:pt idx="890">
                        <c:v>17.933</c:v>
                      </c:pt>
                      <c:pt idx="891">
                        <c:v>17.966000000000001</c:v>
                      </c:pt>
                      <c:pt idx="892">
                        <c:v>18</c:v>
                      </c:pt>
                      <c:pt idx="893">
                        <c:v>18.033000000000001</c:v>
                      </c:pt>
                      <c:pt idx="894">
                        <c:v>18.065999999999999</c:v>
                      </c:pt>
                      <c:pt idx="895">
                        <c:v>18.100000000000001</c:v>
                      </c:pt>
                      <c:pt idx="896">
                        <c:v>18.132999999999999</c:v>
                      </c:pt>
                      <c:pt idx="897">
                        <c:v>18.166</c:v>
                      </c:pt>
                      <c:pt idx="898">
                        <c:v>18.2</c:v>
                      </c:pt>
                      <c:pt idx="899">
                        <c:v>18.233000000000001</c:v>
                      </c:pt>
                      <c:pt idx="900">
                        <c:v>18.266000000000002</c:v>
                      </c:pt>
                      <c:pt idx="901">
                        <c:v>18.3</c:v>
                      </c:pt>
                      <c:pt idx="902">
                        <c:v>18.333000000000002</c:v>
                      </c:pt>
                      <c:pt idx="903">
                        <c:v>18.366</c:v>
                      </c:pt>
                      <c:pt idx="904">
                        <c:v>18.400000000000002</c:v>
                      </c:pt>
                      <c:pt idx="905">
                        <c:v>18.433</c:v>
                      </c:pt>
                      <c:pt idx="906">
                        <c:v>18.466000000000001</c:v>
                      </c:pt>
                      <c:pt idx="907">
                        <c:v>18.5</c:v>
                      </c:pt>
                      <c:pt idx="908">
                        <c:v>18.533000000000001</c:v>
                      </c:pt>
                      <c:pt idx="909">
                        <c:v>18.565999999999999</c:v>
                      </c:pt>
                      <c:pt idx="910">
                        <c:v>18.600000000000001</c:v>
                      </c:pt>
                      <c:pt idx="911">
                        <c:v>18.632999999999999</c:v>
                      </c:pt>
                      <c:pt idx="912">
                        <c:v>18.666</c:v>
                      </c:pt>
                      <c:pt idx="913">
                        <c:v>18.7</c:v>
                      </c:pt>
                      <c:pt idx="914">
                        <c:v>18.733000000000001</c:v>
                      </c:pt>
                      <c:pt idx="915">
                        <c:v>18.766000000000002</c:v>
                      </c:pt>
                      <c:pt idx="916">
                        <c:v>18.8</c:v>
                      </c:pt>
                      <c:pt idx="917">
                        <c:v>18.833000000000002</c:v>
                      </c:pt>
                      <c:pt idx="918">
                        <c:v>18.866</c:v>
                      </c:pt>
                      <c:pt idx="919">
                        <c:v>18.900000000000002</c:v>
                      </c:pt>
                      <c:pt idx="920">
                        <c:v>18.933</c:v>
                      </c:pt>
                      <c:pt idx="921">
                        <c:v>18.966000000000001</c:v>
                      </c:pt>
                      <c:pt idx="922">
                        <c:v>19</c:v>
                      </c:pt>
                      <c:pt idx="923">
                        <c:v>19.033000000000001</c:v>
                      </c:pt>
                      <c:pt idx="924">
                        <c:v>19.065999999999999</c:v>
                      </c:pt>
                      <c:pt idx="925">
                        <c:v>19.100000000000001</c:v>
                      </c:pt>
                      <c:pt idx="926">
                        <c:v>19.132999999999999</c:v>
                      </c:pt>
                      <c:pt idx="927">
                        <c:v>19.166</c:v>
                      </c:pt>
                      <c:pt idx="928">
                        <c:v>19.2</c:v>
                      </c:pt>
                      <c:pt idx="929">
                        <c:v>19.233000000000001</c:v>
                      </c:pt>
                      <c:pt idx="930">
                        <c:v>19.266000000000002</c:v>
                      </c:pt>
                      <c:pt idx="931">
                        <c:v>19.3</c:v>
                      </c:pt>
                      <c:pt idx="932">
                        <c:v>19.333000000000002</c:v>
                      </c:pt>
                      <c:pt idx="933">
                        <c:v>19.366</c:v>
                      </c:pt>
                      <c:pt idx="934">
                        <c:v>19.400000000000002</c:v>
                      </c:pt>
                      <c:pt idx="935">
                        <c:v>19.433</c:v>
                      </c:pt>
                      <c:pt idx="936">
                        <c:v>19.466000000000001</c:v>
                      </c:pt>
                      <c:pt idx="937">
                        <c:v>19.5</c:v>
                      </c:pt>
                      <c:pt idx="938">
                        <c:v>19.533000000000001</c:v>
                      </c:pt>
                      <c:pt idx="939">
                        <c:v>19.565999999999999</c:v>
                      </c:pt>
                      <c:pt idx="940">
                        <c:v>19.600000000000001</c:v>
                      </c:pt>
                      <c:pt idx="941">
                        <c:v>19.632999999999999</c:v>
                      </c:pt>
                      <c:pt idx="942">
                        <c:v>19.666</c:v>
                      </c:pt>
                      <c:pt idx="943">
                        <c:v>19.7</c:v>
                      </c:pt>
                      <c:pt idx="944">
                        <c:v>19.733000000000001</c:v>
                      </c:pt>
                      <c:pt idx="945">
                        <c:v>19.766000000000002</c:v>
                      </c:pt>
                      <c:pt idx="946">
                        <c:v>19.8</c:v>
                      </c:pt>
                      <c:pt idx="947">
                        <c:v>19.833000000000002</c:v>
                      </c:pt>
                      <c:pt idx="948">
                        <c:v>19.866</c:v>
                      </c:pt>
                      <c:pt idx="949">
                        <c:v>19.900000000000002</c:v>
                      </c:pt>
                      <c:pt idx="950">
                        <c:v>19.933</c:v>
                      </c:pt>
                      <c:pt idx="951">
                        <c:v>19.966000000000001</c:v>
                      </c:pt>
                      <c:pt idx="952">
                        <c:v>20</c:v>
                      </c:pt>
                      <c:pt idx="953">
                        <c:v>20.033000000000001</c:v>
                      </c:pt>
                      <c:pt idx="954">
                        <c:v>20.065999999999999</c:v>
                      </c:pt>
                      <c:pt idx="955">
                        <c:v>20.100000000000001</c:v>
                      </c:pt>
                      <c:pt idx="956">
                        <c:v>20.132999999999999</c:v>
                      </c:pt>
                      <c:pt idx="957">
                        <c:v>20.166</c:v>
                      </c:pt>
                      <c:pt idx="958">
                        <c:v>20.2</c:v>
                      </c:pt>
                      <c:pt idx="959">
                        <c:v>20.233000000000001</c:v>
                      </c:pt>
                      <c:pt idx="960">
                        <c:v>20.266000000000002</c:v>
                      </c:pt>
                      <c:pt idx="961">
                        <c:v>20.3</c:v>
                      </c:pt>
                      <c:pt idx="962">
                        <c:v>20.333000000000002</c:v>
                      </c:pt>
                      <c:pt idx="963">
                        <c:v>20.366000000000003</c:v>
                      </c:pt>
                      <c:pt idx="964">
                        <c:v>20.400000000000002</c:v>
                      </c:pt>
                      <c:pt idx="965">
                        <c:v>20.433000000000003</c:v>
                      </c:pt>
                      <c:pt idx="966">
                        <c:v>20.465999999999998</c:v>
                      </c:pt>
                      <c:pt idx="967">
                        <c:v>20.500000000000004</c:v>
                      </c:pt>
                      <c:pt idx="968">
                        <c:v>20.532999999999998</c:v>
                      </c:pt>
                      <c:pt idx="969">
                        <c:v>20.565999999999999</c:v>
                      </c:pt>
                      <c:pt idx="970">
                        <c:v>20.599999999999998</c:v>
                      </c:pt>
                      <c:pt idx="971">
                        <c:v>20.632999999999999</c:v>
                      </c:pt>
                      <c:pt idx="972">
                        <c:v>20.666</c:v>
                      </c:pt>
                      <c:pt idx="973">
                        <c:v>20.7</c:v>
                      </c:pt>
                      <c:pt idx="974">
                        <c:v>20.733000000000001</c:v>
                      </c:pt>
                      <c:pt idx="975">
                        <c:v>20.766000000000002</c:v>
                      </c:pt>
                      <c:pt idx="976">
                        <c:v>20.8</c:v>
                      </c:pt>
                      <c:pt idx="977">
                        <c:v>20.833000000000002</c:v>
                      </c:pt>
                      <c:pt idx="978">
                        <c:v>20.866000000000003</c:v>
                      </c:pt>
                      <c:pt idx="979">
                        <c:v>20.900000000000002</c:v>
                      </c:pt>
                      <c:pt idx="980">
                        <c:v>20.933000000000003</c:v>
                      </c:pt>
                      <c:pt idx="981">
                        <c:v>20.965999999999998</c:v>
                      </c:pt>
                      <c:pt idx="982">
                        <c:v>21.000000000000004</c:v>
                      </c:pt>
                      <c:pt idx="983">
                        <c:v>21.032999999999998</c:v>
                      </c:pt>
                      <c:pt idx="984">
                        <c:v>21.065999999999999</c:v>
                      </c:pt>
                      <c:pt idx="985">
                        <c:v>21.099999999999998</c:v>
                      </c:pt>
                      <c:pt idx="986">
                        <c:v>21.132999999999999</c:v>
                      </c:pt>
                      <c:pt idx="987">
                        <c:v>21.166</c:v>
                      </c:pt>
                      <c:pt idx="988">
                        <c:v>21.2</c:v>
                      </c:pt>
                    </c:numCache>
                  </c:numRef>
                </c:xVal>
                <c:yVal>
                  <c:numRef>
                    <c:extLst xmlns:c15="http://schemas.microsoft.com/office/drawing/2012/chart">
                      <c:ext xmlns:c15="http://schemas.microsoft.com/office/drawing/2012/chart" uri="{02D57815-91ED-43cb-92C2-25804820EDAC}">
                        <c15:formulaRef>
                          <c15:sqref>'Temp. calibration'!$D$13:$D$1001</c15:sqref>
                        </c15:formulaRef>
                      </c:ext>
                    </c:extLst>
                    <c:numCache>
                      <c:formatCode>General</c:formatCode>
                      <c:ptCount val="989"/>
                      <c:pt idx="0">
                        <c:v>16.8</c:v>
                      </c:pt>
                      <c:pt idx="1">
                        <c:v>16.5</c:v>
                      </c:pt>
                      <c:pt idx="2">
                        <c:v>16.399999999999999</c:v>
                      </c:pt>
                      <c:pt idx="3">
                        <c:v>16.3</c:v>
                      </c:pt>
                      <c:pt idx="4">
                        <c:v>16.5</c:v>
                      </c:pt>
                      <c:pt idx="5">
                        <c:v>16.5</c:v>
                      </c:pt>
                      <c:pt idx="6">
                        <c:v>16.600000000000001</c:v>
                      </c:pt>
                      <c:pt idx="7">
                        <c:v>16.399999999999999</c:v>
                      </c:pt>
                      <c:pt idx="8">
                        <c:v>16.3</c:v>
                      </c:pt>
                      <c:pt idx="9">
                        <c:v>16</c:v>
                      </c:pt>
                      <c:pt idx="10">
                        <c:v>15.7</c:v>
                      </c:pt>
                      <c:pt idx="11">
                        <c:v>15.3</c:v>
                      </c:pt>
                      <c:pt idx="12">
                        <c:v>14.8</c:v>
                      </c:pt>
                      <c:pt idx="13">
                        <c:v>14.2</c:v>
                      </c:pt>
                      <c:pt idx="14">
                        <c:v>13.8</c:v>
                      </c:pt>
                      <c:pt idx="15">
                        <c:v>13</c:v>
                      </c:pt>
                      <c:pt idx="16">
                        <c:v>12.3</c:v>
                      </c:pt>
                      <c:pt idx="17">
                        <c:v>11.6</c:v>
                      </c:pt>
                      <c:pt idx="18">
                        <c:v>10.9</c:v>
                      </c:pt>
                      <c:pt idx="19">
                        <c:v>10.1</c:v>
                      </c:pt>
                      <c:pt idx="20">
                        <c:v>9.1999999999999993</c:v>
                      </c:pt>
                      <c:pt idx="21">
                        <c:v>8.4</c:v>
                      </c:pt>
                      <c:pt idx="22">
                        <c:v>7.5</c:v>
                      </c:pt>
                      <c:pt idx="23">
                        <c:v>6.6</c:v>
                      </c:pt>
                      <c:pt idx="24">
                        <c:v>5.7</c:v>
                      </c:pt>
                      <c:pt idx="25">
                        <c:v>4.8</c:v>
                      </c:pt>
                      <c:pt idx="26">
                        <c:v>3.9</c:v>
                      </c:pt>
                      <c:pt idx="27">
                        <c:v>3</c:v>
                      </c:pt>
                      <c:pt idx="28">
                        <c:v>2.1</c:v>
                      </c:pt>
                      <c:pt idx="29">
                        <c:v>1.1000000000000001</c:v>
                      </c:pt>
                      <c:pt idx="30">
                        <c:v>0.2</c:v>
                      </c:pt>
                      <c:pt idx="31">
                        <c:v>-0.6</c:v>
                      </c:pt>
                      <c:pt idx="32">
                        <c:v>-1.7</c:v>
                      </c:pt>
                      <c:pt idx="33">
                        <c:v>-2.6</c:v>
                      </c:pt>
                      <c:pt idx="34">
                        <c:v>-3.6</c:v>
                      </c:pt>
                      <c:pt idx="35">
                        <c:v>-4.4000000000000004</c:v>
                      </c:pt>
                      <c:pt idx="36">
                        <c:v>-5.5</c:v>
                      </c:pt>
                      <c:pt idx="37">
                        <c:v>-6.6</c:v>
                      </c:pt>
                      <c:pt idx="38">
                        <c:v>-7.6</c:v>
                      </c:pt>
                      <c:pt idx="39">
                        <c:v>-8.6999999999999993</c:v>
                      </c:pt>
                      <c:pt idx="40">
                        <c:v>-9.6999999999999993</c:v>
                      </c:pt>
                      <c:pt idx="41">
                        <c:v>-10.7</c:v>
                      </c:pt>
                      <c:pt idx="42">
                        <c:v>-11.6</c:v>
                      </c:pt>
                      <c:pt idx="43">
                        <c:v>-12.3</c:v>
                      </c:pt>
                      <c:pt idx="44">
                        <c:v>-12.8</c:v>
                      </c:pt>
                      <c:pt idx="45">
                        <c:v>-1.4</c:v>
                      </c:pt>
                      <c:pt idx="46">
                        <c:v>-1.9</c:v>
                      </c:pt>
                      <c:pt idx="47">
                        <c:v>-2.6</c:v>
                      </c:pt>
                      <c:pt idx="48">
                        <c:v>-3.3</c:v>
                      </c:pt>
                      <c:pt idx="49">
                        <c:v>-4</c:v>
                      </c:pt>
                      <c:pt idx="50">
                        <c:v>-4.9000000000000004</c:v>
                      </c:pt>
                      <c:pt idx="51">
                        <c:v>-6.2</c:v>
                      </c:pt>
                      <c:pt idx="52">
                        <c:v>-7.7</c:v>
                      </c:pt>
                      <c:pt idx="53">
                        <c:v>-9.4</c:v>
                      </c:pt>
                      <c:pt idx="54">
                        <c:v>-9.6</c:v>
                      </c:pt>
                      <c:pt idx="55">
                        <c:v>-11.4</c:v>
                      </c:pt>
                      <c:pt idx="56">
                        <c:v>-13.1</c:v>
                      </c:pt>
                      <c:pt idx="57">
                        <c:v>-14.9</c:v>
                      </c:pt>
                      <c:pt idx="58">
                        <c:v>-16.8</c:v>
                      </c:pt>
                      <c:pt idx="59">
                        <c:v>-19.399999999999999</c:v>
                      </c:pt>
                      <c:pt idx="60">
                        <c:v>-22.6</c:v>
                      </c:pt>
                      <c:pt idx="61">
                        <c:v>-25.8</c:v>
                      </c:pt>
                      <c:pt idx="62">
                        <c:v>-28.9</c:v>
                      </c:pt>
                      <c:pt idx="63">
                        <c:v>-31.5</c:v>
                      </c:pt>
                      <c:pt idx="64">
                        <c:v>-33.4</c:v>
                      </c:pt>
                      <c:pt idx="65">
                        <c:v>-35.200000000000003</c:v>
                      </c:pt>
                      <c:pt idx="66">
                        <c:v>-36.6</c:v>
                      </c:pt>
                      <c:pt idx="67">
                        <c:v>-37.9</c:v>
                      </c:pt>
                      <c:pt idx="68">
                        <c:v>-39</c:v>
                      </c:pt>
                      <c:pt idx="69">
                        <c:v>-40</c:v>
                      </c:pt>
                      <c:pt idx="70">
                        <c:v>-40.700000000000003</c:v>
                      </c:pt>
                      <c:pt idx="71">
                        <c:v>-41.6</c:v>
                      </c:pt>
                      <c:pt idx="72">
                        <c:v>-42.3</c:v>
                      </c:pt>
                      <c:pt idx="73">
                        <c:v>-43.1</c:v>
                      </c:pt>
                      <c:pt idx="74">
                        <c:v>-43.6</c:v>
                      </c:pt>
                      <c:pt idx="75">
                        <c:v>-44</c:v>
                      </c:pt>
                      <c:pt idx="76">
                        <c:v>-44.6</c:v>
                      </c:pt>
                      <c:pt idx="77">
                        <c:v>-45</c:v>
                      </c:pt>
                      <c:pt idx="78">
                        <c:v>-45.4</c:v>
                      </c:pt>
                      <c:pt idx="79">
                        <c:v>-45.9</c:v>
                      </c:pt>
                      <c:pt idx="80">
                        <c:v>-46.3</c:v>
                      </c:pt>
                      <c:pt idx="81">
                        <c:v>-46.5</c:v>
                      </c:pt>
                      <c:pt idx="82">
                        <c:v>-47</c:v>
                      </c:pt>
                      <c:pt idx="83">
                        <c:v>-47.4</c:v>
                      </c:pt>
                      <c:pt idx="84">
                        <c:v>-47.6</c:v>
                      </c:pt>
                      <c:pt idx="85">
                        <c:v>-47.8</c:v>
                      </c:pt>
                      <c:pt idx="86">
                        <c:v>-48</c:v>
                      </c:pt>
                      <c:pt idx="87">
                        <c:v>-48.3</c:v>
                      </c:pt>
                      <c:pt idx="88">
                        <c:v>-48.4</c:v>
                      </c:pt>
                      <c:pt idx="89">
                        <c:v>-48.6</c:v>
                      </c:pt>
                      <c:pt idx="90">
                        <c:v>-48.7</c:v>
                      </c:pt>
                      <c:pt idx="91">
                        <c:v>-49</c:v>
                      </c:pt>
                      <c:pt idx="92">
                        <c:v>-49.2</c:v>
                      </c:pt>
                      <c:pt idx="93">
                        <c:v>-49.2</c:v>
                      </c:pt>
                      <c:pt idx="94">
                        <c:v>-49.4</c:v>
                      </c:pt>
                      <c:pt idx="95">
                        <c:v>-49.4</c:v>
                      </c:pt>
                      <c:pt idx="96">
                        <c:v>-49.6</c:v>
                      </c:pt>
                      <c:pt idx="97">
                        <c:v>-49.7</c:v>
                      </c:pt>
                      <c:pt idx="98">
                        <c:v>-49.7</c:v>
                      </c:pt>
                      <c:pt idx="99">
                        <c:v>-49.7</c:v>
                      </c:pt>
                      <c:pt idx="100">
                        <c:v>-49.9</c:v>
                      </c:pt>
                      <c:pt idx="101">
                        <c:v>-49.9</c:v>
                      </c:pt>
                      <c:pt idx="102">
                        <c:v>-50</c:v>
                      </c:pt>
                      <c:pt idx="103">
                        <c:v>-50</c:v>
                      </c:pt>
                      <c:pt idx="104">
                        <c:v>-50</c:v>
                      </c:pt>
                      <c:pt idx="105">
                        <c:v>-50.1</c:v>
                      </c:pt>
                      <c:pt idx="106">
                        <c:v>-50.2</c:v>
                      </c:pt>
                      <c:pt idx="107">
                        <c:v>-50.3</c:v>
                      </c:pt>
                      <c:pt idx="108">
                        <c:v>-50.4</c:v>
                      </c:pt>
                      <c:pt idx="109">
                        <c:v>-50.4</c:v>
                      </c:pt>
                      <c:pt idx="110">
                        <c:v>-50.2</c:v>
                      </c:pt>
                      <c:pt idx="111">
                        <c:v>-50.4</c:v>
                      </c:pt>
                      <c:pt idx="112">
                        <c:v>-50.4</c:v>
                      </c:pt>
                      <c:pt idx="113">
                        <c:v>-50.6</c:v>
                      </c:pt>
                      <c:pt idx="114">
                        <c:v>-50.6</c:v>
                      </c:pt>
                      <c:pt idx="115">
                        <c:v>-50.6</c:v>
                      </c:pt>
                      <c:pt idx="116">
                        <c:v>-50.6</c:v>
                      </c:pt>
                      <c:pt idx="117">
                        <c:v>-50.7</c:v>
                      </c:pt>
                      <c:pt idx="118">
                        <c:v>-50.6</c:v>
                      </c:pt>
                      <c:pt idx="119">
                        <c:v>-50.7</c:v>
                      </c:pt>
                      <c:pt idx="120">
                        <c:v>-50.7</c:v>
                      </c:pt>
                      <c:pt idx="121">
                        <c:v>-50.7</c:v>
                      </c:pt>
                      <c:pt idx="122">
                        <c:v>-50.7</c:v>
                      </c:pt>
                      <c:pt idx="123">
                        <c:v>-50.7</c:v>
                      </c:pt>
                      <c:pt idx="124">
                        <c:v>-50.7</c:v>
                      </c:pt>
                      <c:pt idx="125">
                        <c:v>-50.8</c:v>
                      </c:pt>
                      <c:pt idx="126">
                        <c:v>-50.7</c:v>
                      </c:pt>
                      <c:pt idx="127">
                        <c:v>-50.8</c:v>
                      </c:pt>
                      <c:pt idx="128">
                        <c:v>-50.8</c:v>
                      </c:pt>
                      <c:pt idx="129">
                        <c:v>-50.8</c:v>
                      </c:pt>
                      <c:pt idx="130">
                        <c:v>-50.9</c:v>
                      </c:pt>
                      <c:pt idx="131">
                        <c:v>-50.9</c:v>
                      </c:pt>
                      <c:pt idx="132">
                        <c:v>-50.9</c:v>
                      </c:pt>
                      <c:pt idx="133">
                        <c:v>-50.8</c:v>
                      </c:pt>
                      <c:pt idx="134">
                        <c:v>-50.9</c:v>
                      </c:pt>
                      <c:pt idx="135">
                        <c:v>-50.6</c:v>
                      </c:pt>
                      <c:pt idx="136">
                        <c:v>-50.2</c:v>
                      </c:pt>
                      <c:pt idx="137">
                        <c:v>-49.8</c:v>
                      </c:pt>
                      <c:pt idx="138">
                        <c:v>-49.3</c:v>
                      </c:pt>
                      <c:pt idx="139">
                        <c:v>-48.6</c:v>
                      </c:pt>
                      <c:pt idx="140">
                        <c:v>-47.7</c:v>
                      </c:pt>
                      <c:pt idx="141">
                        <c:v>-47</c:v>
                      </c:pt>
                      <c:pt idx="142">
                        <c:v>-46.1</c:v>
                      </c:pt>
                      <c:pt idx="143">
                        <c:v>-45.1</c:v>
                      </c:pt>
                      <c:pt idx="144">
                        <c:v>-44.2</c:v>
                      </c:pt>
                      <c:pt idx="145">
                        <c:v>-43.3</c:v>
                      </c:pt>
                      <c:pt idx="146">
                        <c:v>-42.1</c:v>
                      </c:pt>
                      <c:pt idx="147">
                        <c:v>-41.1</c:v>
                      </c:pt>
                      <c:pt idx="148">
                        <c:v>-40.1</c:v>
                      </c:pt>
                      <c:pt idx="149">
                        <c:v>-38.799999999999997</c:v>
                      </c:pt>
                      <c:pt idx="150">
                        <c:v>-37.6</c:v>
                      </c:pt>
                      <c:pt idx="151">
                        <c:v>-36.5</c:v>
                      </c:pt>
                      <c:pt idx="152">
                        <c:v>-35.4</c:v>
                      </c:pt>
                      <c:pt idx="153">
                        <c:v>-34.1</c:v>
                      </c:pt>
                      <c:pt idx="154">
                        <c:v>-32.799999999999997</c:v>
                      </c:pt>
                      <c:pt idx="155">
                        <c:v>-31.5</c:v>
                      </c:pt>
                      <c:pt idx="156">
                        <c:v>-30.3</c:v>
                      </c:pt>
                      <c:pt idx="157">
                        <c:v>-29.1</c:v>
                      </c:pt>
                      <c:pt idx="158">
                        <c:v>-27.8</c:v>
                      </c:pt>
                      <c:pt idx="159">
                        <c:v>-26.4</c:v>
                      </c:pt>
                      <c:pt idx="160">
                        <c:v>-25.3</c:v>
                      </c:pt>
                      <c:pt idx="161">
                        <c:v>-24</c:v>
                      </c:pt>
                      <c:pt idx="162">
                        <c:v>-22.8</c:v>
                      </c:pt>
                      <c:pt idx="163">
                        <c:v>-21.5</c:v>
                      </c:pt>
                      <c:pt idx="164">
                        <c:v>-20.3</c:v>
                      </c:pt>
                      <c:pt idx="165">
                        <c:v>-19.399999999999999</c:v>
                      </c:pt>
                      <c:pt idx="166">
                        <c:v>-18.399999999999999</c:v>
                      </c:pt>
                      <c:pt idx="167">
                        <c:v>-17.7</c:v>
                      </c:pt>
                      <c:pt idx="168">
                        <c:v>-17.2</c:v>
                      </c:pt>
                      <c:pt idx="169">
                        <c:v>-16.600000000000001</c:v>
                      </c:pt>
                      <c:pt idx="170">
                        <c:v>-16.100000000000001</c:v>
                      </c:pt>
                      <c:pt idx="171">
                        <c:v>-15.7</c:v>
                      </c:pt>
                      <c:pt idx="172">
                        <c:v>-15.3</c:v>
                      </c:pt>
                      <c:pt idx="173">
                        <c:v>-15.1</c:v>
                      </c:pt>
                      <c:pt idx="174">
                        <c:v>-14.7</c:v>
                      </c:pt>
                      <c:pt idx="175">
                        <c:v>-14.4</c:v>
                      </c:pt>
                      <c:pt idx="176">
                        <c:v>-14.2</c:v>
                      </c:pt>
                      <c:pt idx="177">
                        <c:v>-14.1</c:v>
                      </c:pt>
                      <c:pt idx="178">
                        <c:v>-13.9</c:v>
                      </c:pt>
                      <c:pt idx="179">
                        <c:v>-13.6</c:v>
                      </c:pt>
                      <c:pt idx="180">
                        <c:v>-13.4</c:v>
                      </c:pt>
                      <c:pt idx="181">
                        <c:v>-13.3</c:v>
                      </c:pt>
                      <c:pt idx="182">
                        <c:v>-13.1</c:v>
                      </c:pt>
                      <c:pt idx="183">
                        <c:v>-13</c:v>
                      </c:pt>
                      <c:pt idx="184">
                        <c:v>-12.8</c:v>
                      </c:pt>
                      <c:pt idx="185">
                        <c:v>-12.7</c:v>
                      </c:pt>
                      <c:pt idx="186">
                        <c:v>-12.5</c:v>
                      </c:pt>
                      <c:pt idx="187">
                        <c:v>-12.5</c:v>
                      </c:pt>
                      <c:pt idx="188">
                        <c:v>-12.5</c:v>
                      </c:pt>
                      <c:pt idx="189">
                        <c:v>-12.3</c:v>
                      </c:pt>
                      <c:pt idx="190">
                        <c:v>-12.2</c:v>
                      </c:pt>
                      <c:pt idx="191">
                        <c:v>-12.2</c:v>
                      </c:pt>
                      <c:pt idx="192">
                        <c:v>-12.2</c:v>
                      </c:pt>
                      <c:pt idx="193">
                        <c:v>-12.2</c:v>
                      </c:pt>
                      <c:pt idx="194">
                        <c:v>-12</c:v>
                      </c:pt>
                      <c:pt idx="195">
                        <c:v>-12</c:v>
                      </c:pt>
                      <c:pt idx="196">
                        <c:v>-12</c:v>
                      </c:pt>
                      <c:pt idx="197">
                        <c:v>-12</c:v>
                      </c:pt>
                      <c:pt idx="198">
                        <c:v>-12</c:v>
                      </c:pt>
                      <c:pt idx="199">
                        <c:v>-11.8</c:v>
                      </c:pt>
                      <c:pt idx="200">
                        <c:v>-11.9</c:v>
                      </c:pt>
                      <c:pt idx="201">
                        <c:v>-11.7</c:v>
                      </c:pt>
                      <c:pt idx="202">
                        <c:v>-11.7</c:v>
                      </c:pt>
                      <c:pt idx="203">
                        <c:v>-11.8</c:v>
                      </c:pt>
                      <c:pt idx="204">
                        <c:v>-11.7</c:v>
                      </c:pt>
                      <c:pt idx="205">
                        <c:v>-11.7</c:v>
                      </c:pt>
                      <c:pt idx="206">
                        <c:v>-11.6</c:v>
                      </c:pt>
                      <c:pt idx="207">
                        <c:v>-11.6</c:v>
                      </c:pt>
                      <c:pt idx="208">
                        <c:v>-11.5</c:v>
                      </c:pt>
                      <c:pt idx="209">
                        <c:v>-11.6</c:v>
                      </c:pt>
                      <c:pt idx="210">
                        <c:v>-11.5</c:v>
                      </c:pt>
                      <c:pt idx="211">
                        <c:v>-11.6</c:v>
                      </c:pt>
                      <c:pt idx="212">
                        <c:v>-11.5</c:v>
                      </c:pt>
                      <c:pt idx="213">
                        <c:v>-11.5</c:v>
                      </c:pt>
                      <c:pt idx="214">
                        <c:v>-11.5</c:v>
                      </c:pt>
                      <c:pt idx="215">
                        <c:v>-11.5</c:v>
                      </c:pt>
                      <c:pt idx="216">
                        <c:v>-11.5</c:v>
                      </c:pt>
                      <c:pt idx="217">
                        <c:v>-11.4</c:v>
                      </c:pt>
                      <c:pt idx="218">
                        <c:v>-11.4</c:v>
                      </c:pt>
                      <c:pt idx="219">
                        <c:v>-11.4</c:v>
                      </c:pt>
                      <c:pt idx="220">
                        <c:v>-11.4</c:v>
                      </c:pt>
                      <c:pt idx="221">
                        <c:v>-11.5</c:v>
                      </c:pt>
                      <c:pt idx="222">
                        <c:v>-11.4</c:v>
                      </c:pt>
                      <c:pt idx="223">
                        <c:v>-11.3</c:v>
                      </c:pt>
                      <c:pt idx="224">
                        <c:v>-11.4</c:v>
                      </c:pt>
                      <c:pt idx="225">
                        <c:v>-11.4</c:v>
                      </c:pt>
                      <c:pt idx="226">
                        <c:v>-11.8</c:v>
                      </c:pt>
                      <c:pt idx="227">
                        <c:v>-12.1</c:v>
                      </c:pt>
                      <c:pt idx="228">
                        <c:v>-12.6</c:v>
                      </c:pt>
                      <c:pt idx="229">
                        <c:v>-13.2</c:v>
                      </c:pt>
                      <c:pt idx="230">
                        <c:v>-13.9</c:v>
                      </c:pt>
                      <c:pt idx="231">
                        <c:v>-14.6</c:v>
                      </c:pt>
                      <c:pt idx="232">
                        <c:v>-15.3</c:v>
                      </c:pt>
                      <c:pt idx="233">
                        <c:v>-16.3</c:v>
                      </c:pt>
                      <c:pt idx="234">
                        <c:v>-17.100000000000001</c:v>
                      </c:pt>
                      <c:pt idx="235">
                        <c:v>-18</c:v>
                      </c:pt>
                      <c:pt idx="236">
                        <c:v>-19.100000000000001</c:v>
                      </c:pt>
                      <c:pt idx="237">
                        <c:v>-20.100000000000001</c:v>
                      </c:pt>
                      <c:pt idx="238">
                        <c:v>-21.1</c:v>
                      </c:pt>
                      <c:pt idx="239">
                        <c:v>-22.2</c:v>
                      </c:pt>
                      <c:pt idx="240">
                        <c:v>-23.2</c:v>
                      </c:pt>
                      <c:pt idx="241">
                        <c:v>-24.3</c:v>
                      </c:pt>
                      <c:pt idx="242">
                        <c:v>-25.5</c:v>
                      </c:pt>
                      <c:pt idx="243">
                        <c:v>-26.6</c:v>
                      </c:pt>
                      <c:pt idx="244">
                        <c:v>-27.7</c:v>
                      </c:pt>
                      <c:pt idx="245">
                        <c:v>-28.7</c:v>
                      </c:pt>
                      <c:pt idx="246">
                        <c:v>-30.1</c:v>
                      </c:pt>
                      <c:pt idx="247">
                        <c:v>-31.2</c:v>
                      </c:pt>
                      <c:pt idx="248">
                        <c:v>-32.5</c:v>
                      </c:pt>
                      <c:pt idx="249">
                        <c:v>-33.6</c:v>
                      </c:pt>
                      <c:pt idx="250">
                        <c:v>-34.799999999999997</c:v>
                      </c:pt>
                      <c:pt idx="251">
                        <c:v>-35.700000000000003</c:v>
                      </c:pt>
                      <c:pt idx="252">
                        <c:v>-36.799999999999997</c:v>
                      </c:pt>
                      <c:pt idx="253">
                        <c:v>-37.6</c:v>
                      </c:pt>
                      <c:pt idx="254">
                        <c:v>-38.6</c:v>
                      </c:pt>
                      <c:pt idx="255">
                        <c:v>-39.6</c:v>
                      </c:pt>
                      <c:pt idx="256">
                        <c:v>-40.4</c:v>
                      </c:pt>
                      <c:pt idx="257">
                        <c:v>-41.1</c:v>
                      </c:pt>
                      <c:pt idx="258">
                        <c:v>-41.8</c:v>
                      </c:pt>
                      <c:pt idx="259">
                        <c:v>-42.4</c:v>
                      </c:pt>
                      <c:pt idx="260">
                        <c:v>-43.2</c:v>
                      </c:pt>
                      <c:pt idx="261">
                        <c:v>-43.7</c:v>
                      </c:pt>
                      <c:pt idx="262">
                        <c:v>-44.3</c:v>
                      </c:pt>
                      <c:pt idx="263">
                        <c:v>-44.8</c:v>
                      </c:pt>
                      <c:pt idx="264">
                        <c:v>-45.3</c:v>
                      </c:pt>
                      <c:pt idx="265">
                        <c:v>-45.8</c:v>
                      </c:pt>
                      <c:pt idx="266">
                        <c:v>-46.2</c:v>
                      </c:pt>
                      <c:pt idx="267">
                        <c:v>-46.6</c:v>
                      </c:pt>
                      <c:pt idx="268">
                        <c:v>-46.9</c:v>
                      </c:pt>
                      <c:pt idx="269">
                        <c:v>-47.2</c:v>
                      </c:pt>
                      <c:pt idx="270">
                        <c:v>-47.6</c:v>
                      </c:pt>
                      <c:pt idx="271">
                        <c:v>-47.8</c:v>
                      </c:pt>
                      <c:pt idx="272">
                        <c:v>-48</c:v>
                      </c:pt>
                      <c:pt idx="273">
                        <c:v>-48.2</c:v>
                      </c:pt>
                      <c:pt idx="274">
                        <c:v>-48.4</c:v>
                      </c:pt>
                      <c:pt idx="275">
                        <c:v>-48.6</c:v>
                      </c:pt>
                      <c:pt idx="276">
                        <c:v>-48.7</c:v>
                      </c:pt>
                      <c:pt idx="277">
                        <c:v>-48.8</c:v>
                      </c:pt>
                      <c:pt idx="278">
                        <c:v>-49.2</c:v>
                      </c:pt>
                      <c:pt idx="279">
                        <c:v>-49.2</c:v>
                      </c:pt>
                      <c:pt idx="280">
                        <c:v>-49.3</c:v>
                      </c:pt>
                      <c:pt idx="281">
                        <c:v>-49.5</c:v>
                      </c:pt>
                      <c:pt idx="282">
                        <c:v>-49.6</c:v>
                      </c:pt>
                      <c:pt idx="283">
                        <c:v>-49.7</c:v>
                      </c:pt>
                      <c:pt idx="284">
                        <c:v>-49.8</c:v>
                      </c:pt>
                      <c:pt idx="285">
                        <c:v>-49.8</c:v>
                      </c:pt>
                      <c:pt idx="286">
                        <c:v>-49.9</c:v>
                      </c:pt>
                      <c:pt idx="287">
                        <c:v>-50</c:v>
                      </c:pt>
                      <c:pt idx="288">
                        <c:v>-50.1</c:v>
                      </c:pt>
                      <c:pt idx="289">
                        <c:v>-50.1</c:v>
                      </c:pt>
                      <c:pt idx="290">
                        <c:v>-50.2</c:v>
                      </c:pt>
                      <c:pt idx="291">
                        <c:v>-50.2</c:v>
                      </c:pt>
                      <c:pt idx="292">
                        <c:v>-50.2</c:v>
                      </c:pt>
                      <c:pt idx="293">
                        <c:v>-50.3</c:v>
                      </c:pt>
                      <c:pt idx="294">
                        <c:v>-50.3</c:v>
                      </c:pt>
                      <c:pt idx="295">
                        <c:v>-50.3</c:v>
                      </c:pt>
                      <c:pt idx="296">
                        <c:v>-50.4</c:v>
                      </c:pt>
                      <c:pt idx="297">
                        <c:v>-50.6</c:v>
                      </c:pt>
                      <c:pt idx="298">
                        <c:v>-50.6</c:v>
                      </c:pt>
                      <c:pt idx="299">
                        <c:v>-50.6</c:v>
                      </c:pt>
                      <c:pt idx="300">
                        <c:v>-50.7</c:v>
                      </c:pt>
                      <c:pt idx="301">
                        <c:v>-50.7</c:v>
                      </c:pt>
                      <c:pt idx="302">
                        <c:v>-50.7</c:v>
                      </c:pt>
                      <c:pt idx="303">
                        <c:v>-50.7</c:v>
                      </c:pt>
                      <c:pt idx="304">
                        <c:v>-50.7</c:v>
                      </c:pt>
                      <c:pt idx="305">
                        <c:v>-50.8</c:v>
                      </c:pt>
                      <c:pt idx="306">
                        <c:v>-50.9</c:v>
                      </c:pt>
                      <c:pt idx="307">
                        <c:v>-50.8</c:v>
                      </c:pt>
                      <c:pt idx="308">
                        <c:v>-50.7</c:v>
                      </c:pt>
                      <c:pt idx="309">
                        <c:v>-50.8</c:v>
                      </c:pt>
                      <c:pt idx="310">
                        <c:v>-50.9</c:v>
                      </c:pt>
                      <c:pt idx="311">
                        <c:v>-50.8</c:v>
                      </c:pt>
                      <c:pt idx="312">
                        <c:v>-50.9</c:v>
                      </c:pt>
                      <c:pt idx="313">
                        <c:v>-50.8</c:v>
                      </c:pt>
                      <c:pt idx="314">
                        <c:v>-50.9</c:v>
                      </c:pt>
                      <c:pt idx="315">
                        <c:v>-50.9</c:v>
                      </c:pt>
                      <c:pt idx="316">
                        <c:v>-50.9</c:v>
                      </c:pt>
                      <c:pt idx="317">
                        <c:v>-50.9</c:v>
                      </c:pt>
                      <c:pt idx="318">
                        <c:v>-50.9</c:v>
                      </c:pt>
                      <c:pt idx="319">
                        <c:v>-50.9</c:v>
                      </c:pt>
                      <c:pt idx="320">
                        <c:v>-50.9</c:v>
                      </c:pt>
                      <c:pt idx="321">
                        <c:v>-50.9</c:v>
                      </c:pt>
                      <c:pt idx="322">
                        <c:v>-50.7</c:v>
                      </c:pt>
                      <c:pt idx="323">
                        <c:v>-50.4</c:v>
                      </c:pt>
                      <c:pt idx="324">
                        <c:v>-50.3</c:v>
                      </c:pt>
                      <c:pt idx="325">
                        <c:v>-50</c:v>
                      </c:pt>
                      <c:pt idx="326">
                        <c:v>-49.7</c:v>
                      </c:pt>
                      <c:pt idx="327">
                        <c:v>-49.3</c:v>
                      </c:pt>
                      <c:pt idx="328">
                        <c:v>-49</c:v>
                      </c:pt>
                      <c:pt idx="329">
                        <c:v>-48.5</c:v>
                      </c:pt>
                      <c:pt idx="330">
                        <c:v>-48</c:v>
                      </c:pt>
                      <c:pt idx="331">
                        <c:v>-47.5</c:v>
                      </c:pt>
                      <c:pt idx="332">
                        <c:v>-47</c:v>
                      </c:pt>
                      <c:pt idx="333">
                        <c:v>-46.5</c:v>
                      </c:pt>
                      <c:pt idx="334">
                        <c:v>-46.1</c:v>
                      </c:pt>
                      <c:pt idx="335">
                        <c:v>-45.4</c:v>
                      </c:pt>
                      <c:pt idx="336">
                        <c:v>-45.1</c:v>
                      </c:pt>
                      <c:pt idx="337">
                        <c:v>-44.5</c:v>
                      </c:pt>
                      <c:pt idx="338">
                        <c:v>-44.3</c:v>
                      </c:pt>
                      <c:pt idx="339">
                        <c:v>-43.9</c:v>
                      </c:pt>
                      <c:pt idx="340">
                        <c:v>-43.6</c:v>
                      </c:pt>
                      <c:pt idx="341">
                        <c:v>-43.4</c:v>
                      </c:pt>
                      <c:pt idx="342">
                        <c:v>-43.3</c:v>
                      </c:pt>
                      <c:pt idx="343">
                        <c:v>-43.1</c:v>
                      </c:pt>
                      <c:pt idx="344">
                        <c:v>-42.9</c:v>
                      </c:pt>
                      <c:pt idx="345">
                        <c:v>-42.9</c:v>
                      </c:pt>
                      <c:pt idx="346">
                        <c:v>-42.6</c:v>
                      </c:pt>
                      <c:pt idx="347">
                        <c:v>-42.6</c:v>
                      </c:pt>
                      <c:pt idx="348">
                        <c:v>-42.3</c:v>
                      </c:pt>
                      <c:pt idx="349">
                        <c:v>-42.3</c:v>
                      </c:pt>
                      <c:pt idx="350">
                        <c:v>-42.1</c:v>
                      </c:pt>
                      <c:pt idx="351">
                        <c:v>-42.3</c:v>
                      </c:pt>
                      <c:pt idx="352">
                        <c:v>-42.6</c:v>
                      </c:pt>
                      <c:pt idx="353">
                        <c:v>-42.7</c:v>
                      </c:pt>
                      <c:pt idx="354">
                        <c:v>-43.1</c:v>
                      </c:pt>
                      <c:pt idx="355">
                        <c:v>-43.1</c:v>
                      </c:pt>
                      <c:pt idx="356">
                        <c:v>-43.1</c:v>
                      </c:pt>
                      <c:pt idx="357">
                        <c:v>-43.2</c:v>
                      </c:pt>
                      <c:pt idx="358">
                        <c:v>-43.2</c:v>
                      </c:pt>
                      <c:pt idx="359">
                        <c:v>-43.3</c:v>
                      </c:pt>
                      <c:pt idx="360">
                        <c:v>-43.4</c:v>
                      </c:pt>
                      <c:pt idx="361">
                        <c:v>-43.3</c:v>
                      </c:pt>
                      <c:pt idx="362">
                        <c:v>-43.4</c:v>
                      </c:pt>
                      <c:pt idx="363">
                        <c:v>-43.4</c:v>
                      </c:pt>
                      <c:pt idx="364">
                        <c:v>-43.4</c:v>
                      </c:pt>
                      <c:pt idx="365">
                        <c:v>-43.3</c:v>
                      </c:pt>
                      <c:pt idx="366">
                        <c:v>-43.4</c:v>
                      </c:pt>
                      <c:pt idx="367">
                        <c:v>-43.3</c:v>
                      </c:pt>
                      <c:pt idx="368">
                        <c:v>-43.4</c:v>
                      </c:pt>
                      <c:pt idx="369">
                        <c:v>-43.3</c:v>
                      </c:pt>
                      <c:pt idx="370">
                        <c:v>-43.2</c:v>
                      </c:pt>
                      <c:pt idx="371">
                        <c:v>-43.3</c:v>
                      </c:pt>
                      <c:pt idx="372">
                        <c:v>-43.1</c:v>
                      </c:pt>
                      <c:pt idx="373">
                        <c:v>-43.3</c:v>
                      </c:pt>
                      <c:pt idx="374">
                        <c:v>-43.2</c:v>
                      </c:pt>
                      <c:pt idx="375">
                        <c:v>-43.3</c:v>
                      </c:pt>
                      <c:pt idx="376">
                        <c:v>-43.2</c:v>
                      </c:pt>
                      <c:pt idx="377">
                        <c:v>-43.3</c:v>
                      </c:pt>
                      <c:pt idx="378">
                        <c:v>-43.2</c:v>
                      </c:pt>
                      <c:pt idx="379">
                        <c:v>-43.2</c:v>
                      </c:pt>
                      <c:pt idx="380">
                        <c:v>-43.3</c:v>
                      </c:pt>
                      <c:pt idx="381">
                        <c:v>-43.4</c:v>
                      </c:pt>
                      <c:pt idx="382">
                        <c:v>-43.5</c:v>
                      </c:pt>
                      <c:pt idx="383">
                        <c:v>-43.4</c:v>
                      </c:pt>
                      <c:pt idx="384">
                        <c:v>-43.4</c:v>
                      </c:pt>
                      <c:pt idx="385">
                        <c:v>-43.5</c:v>
                      </c:pt>
                      <c:pt idx="386">
                        <c:v>-43.6</c:v>
                      </c:pt>
                      <c:pt idx="387">
                        <c:v>-43.6</c:v>
                      </c:pt>
                      <c:pt idx="388">
                        <c:v>-43.9</c:v>
                      </c:pt>
                      <c:pt idx="389">
                        <c:v>-43.6</c:v>
                      </c:pt>
                      <c:pt idx="390">
                        <c:v>-43.6</c:v>
                      </c:pt>
                      <c:pt idx="391">
                        <c:v>-43.4</c:v>
                      </c:pt>
                      <c:pt idx="392">
                        <c:v>-43.4</c:v>
                      </c:pt>
                      <c:pt idx="393">
                        <c:v>-43.1</c:v>
                      </c:pt>
                      <c:pt idx="394">
                        <c:v>-43.1</c:v>
                      </c:pt>
                      <c:pt idx="395">
                        <c:v>-42.9</c:v>
                      </c:pt>
                      <c:pt idx="396">
                        <c:v>-43</c:v>
                      </c:pt>
                      <c:pt idx="397">
                        <c:v>-42.6</c:v>
                      </c:pt>
                      <c:pt idx="398">
                        <c:v>-42.7</c:v>
                      </c:pt>
                      <c:pt idx="399">
                        <c:v>-42.3</c:v>
                      </c:pt>
                      <c:pt idx="400">
                        <c:v>-42.3</c:v>
                      </c:pt>
                      <c:pt idx="401">
                        <c:v>-42.1</c:v>
                      </c:pt>
                      <c:pt idx="402">
                        <c:v>-42</c:v>
                      </c:pt>
                      <c:pt idx="403">
                        <c:v>-42</c:v>
                      </c:pt>
                      <c:pt idx="404">
                        <c:v>-41.8</c:v>
                      </c:pt>
                      <c:pt idx="405">
                        <c:v>-41.8</c:v>
                      </c:pt>
                      <c:pt idx="406">
                        <c:v>-41.6</c:v>
                      </c:pt>
                      <c:pt idx="407">
                        <c:v>-41.4</c:v>
                      </c:pt>
                      <c:pt idx="408">
                        <c:v>-41.4</c:v>
                      </c:pt>
                      <c:pt idx="409">
                        <c:v>-41.3</c:v>
                      </c:pt>
                      <c:pt idx="410">
                        <c:v>-41.1</c:v>
                      </c:pt>
                      <c:pt idx="411">
                        <c:v>-41</c:v>
                      </c:pt>
                      <c:pt idx="412">
                        <c:v>-40.799999999999997</c:v>
                      </c:pt>
                      <c:pt idx="413">
                        <c:v>-40.6</c:v>
                      </c:pt>
                      <c:pt idx="414">
                        <c:v>-40.6</c:v>
                      </c:pt>
                      <c:pt idx="415">
                        <c:v>-40.6</c:v>
                      </c:pt>
                      <c:pt idx="416">
                        <c:v>-40.5</c:v>
                      </c:pt>
                      <c:pt idx="417">
                        <c:v>-40.4</c:v>
                      </c:pt>
                      <c:pt idx="418">
                        <c:v>-40.1</c:v>
                      </c:pt>
                      <c:pt idx="419">
                        <c:v>-40</c:v>
                      </c:pt>
                      <c:pt idx="420">
                        <c:v>-39.799999999999997</c:v>
                      </c:pt>
                      <c:pt idx="421">
                        <c:v>-39.700000000000003</c:v>
                      </c:pt>
                      <c:pt idx="422">
                        <c:v>-39.6</c:v>
                      </c:pt>
                      <c:pt idx="423">
                        <c:v>-39.5</c:v>
                      </c:pt>
                      <c:pt idx="424">
                        <c:v>-39.200000000000003</c:v>
                      </c:pt>
                      <c:pt idx="425">
                        <c:v>-39.200000000000003</c:v>
                      </c:pt>
                      <c:pt idx="426">
                        <c:v>-38.9</c:v>
                      </c:pt>
                      <c:pt idx="427">
                        <c:v>-38.9</c:v>
                      </c:pt>
                      <c:pt idx="428">
                        <c:v>-38.700000000000003</c:v>
                      </c:pt>
                      <c:pt idx="429">
                        <c:v>-38.6</c:v>
                      </c:pt>
                      <c:pt idx="430">
                        <c:v>-38.4</c:v>
                      </c:pt>
                      <c:pt idx="431">
                        <c:v>-38.5</c:v>
                      </c:pt>
                      <c:pt idx="432">
                        <c:v>-38.200000000000003</c:v>
                      </c:pt>
                      <c:pt idx="433">
                        <c:v>-38.200000000000003</c:v>
                      </c:pt>
                      <c:pt idx="434">
                        <c:v>-38</c:v>
                      </c:pt>
                      <c:pt idx="435">
                        <c:v>-37.9</c:v>
                      </c:pt>
                      <c:pt idx="436">
                        <c:v>-37.6</c:v>
                      </c:pt>
                      <c:pt idx="437">
                        <c:v>-37.799999999999997</c:v>
                      </c:pt>
                      <c:pt idx="438">
                        <c:v>-37.6</c:v>
                      </c:pt>
                      <c:pt idx="439">
                        <c:v>-37.4</c:v>
                      </c:pt>
                      <c:pt idx="440">
                        <c:v>-37.4</c:v>
                      </c:pt>
                      <c:pt idx="441">
                        <c:v>-37.1</c:v>
                      </c:pt>
                      <c:pt idx="442">
                        <c:v>-37.1</c:v>
                      </c:pt>
                      <c:pt idx="443">
                        <c:v>-36.9</c:v>
                      </c:pt>
                      <c:pt idx="444">
                        <c:v>-37</c:v>
                      </c:pt>
                      <c:pt idx="445">
                        <c:v>-36.799999999999997</c:v>
                      </c:pt>
                      <c:pt idx="446">
                        <c:v>-36.700000000000003</c:v>
                      </c:pt>
                      <c:pt idx="447">
                        <c:v>-36.5</c:v>
                      </c:pt>
                      <c:pt idx="448">
                        <c:v>-36.6</c:v>
                      </c:pt>
                      <c:pt idx="449">
                        <c:v>-36.200000000000003</c:v>
                      </c:pt>
                      <c:pt idx="450">
                        <c:v>-36.299999999999997</c:v>
                      </c:pt>
                      <c:pt idx="451">
                        <c:v>-35.9</c:v>
                      </c:pt>
                      <c:pt idx="452">
                        <c:v>-35.9</c:v>
                      </c:pt>
                      <c:pt idx="453">
                        <c:v>-35.799999999999997</c:v>
                      </c:pt>
                      <c:pt idx="454">
                        <c:v>-35.700000000000003</c:v>
                      </c:pt>
                      <c:pt idx="455">
                        <c:v>-35.700000000000003</c:v>
                      </c:pt>
                      <c:pt idx="456">
                        <c:v>-35.6</c:v>
                      </c:pt>
                      <c:pt idx="457">
                        <c:v>-35.4</c:v>
                      </c:pt>
                      <c:pt idx="458">
                        <c:v>-35.6</c:v>
                      </c:pt>
                      <c:pt idx="459">
                        <c:v>-35.299999999999997</c:v>
                      </c:pt>
                      <c:pt idx="460">
                        <c:v>-35.299999999999997</c:v>
                      </c:pt>
                      <c:pt idx="461">
                        <c:v>-35.1</c:v>
                      </c:pt>
                      <c:pt idx="462">
                        <c:v>-35</c:v>
                      </c:pt>
                      <c:pt idx="463">
                        <c:v>-34.9</c:v>
                      </c:pt>
                      <c:pt idx="464">
                        <c:v>-34.9</c:v>
                      </c:pt>
                      <c:pt idx="465">
                        <c:v>-34.700000000000003</c:v>
                      </c:pt>
                      <c:pt idx="466">
                        <c:v>-34.700000000000003</c:v>
                      </c:pt>
                      <c:pt idx="467">
                        <c:v>-34.6</c:v>
                      </c:pt>
                      <c:pt idx="468">
                        <c:v>-34.6</c:v>
                      </c:pt>
                      <c:pt idx="469">
                        <c:v>-34.299999999999997</c:v>
                      </c:pt>
                      <c:pt idx="470">
                        <c:v>-34.200000000000003</c:v>
                      </c:pt>
                      <c:pt idx="471">
                        <c:v>-34.1</c:v>
                      </c:pt>
                      <c:pt idx="472">
                        <c:v>-33.9</c:v>
                      </c:pt>
                      <c:pt idx="473">
                        <c:v>-33.799999999999997</c:v>
                      </c:pt>
                      <c:pt idx="474">
                        <c:v>-33.6</c:v>
                      </c:pt>
                      <c:pt idx="475">
                        <c:v>-33.799999999999997</c:v>
                      </c:pt>
                      <c:pt idx="476">
                        <c:v>-33.5</c:v>
                      </c:pt>
                      <c:pt idx="477">
                        <c:v>-33.5</c:v>
                      </c:pt>
                      <c:pt idx="478">
                        <c:v>-33.299999999999997</c:v>
                      </c:pt>
                      <c:pt idx="479">
                        <c:v>-33.299999999999997</c:v>
                      </c:pt>
                      <c:pt idx="480">
                        <c:v>-33</c:v>
                      </c:pt>
                      <c:pt idx="481">
                        <c:v>-33.200000000000003</c:v>
                      </c:pt>
                      <c:pt idx="482">
                        <c:v>-33</c:v>
                      </c:pt>
                      <c:pt idx="483">
                        <c:v>-32.799999999999997</c:v>
                      </c:pt>
                      <c:pt idx="484">
                        <c:v>-32.700000000000003</c:v>
                      </c:pt>
                      <c:pt idx="485">
                        <c:v>-32.6</c:v>
                      </c:pt>
                      <c:pt idx="486">
                        <c:v>-32.6</c:v>
                      </c:pt>
                      <c:pt idx="487">
                        <c:v>-32.4</c:v>
                      </c:pt>
                      <c:pt idx="488">
                        <c:v>-32.6</c:v>
                      </c:pt>
                      <c:pt idx="489">
                        <c:v>-32.299999999999997</c:v>
                      </c:pt>
                      <c:pt idx="490">
                        <c:v>-32.299999999999997</c:v>
                      </c:pt>
                      <c:pt idx="491">
                        <c:v>-32.1</c:v>
                      </c:pt>
                      <c:pt idx="492">
                        <c:v>-32.1</c:v>
                      </c:pt>
                      <c:pt idx="493">
                        <c:v>-32</c:v>
                      </c:pt>
                      <c:pt idx="494">
                        <c:v>-31.9</c:v>
                      </c:pt>
                      <c:pt idx="495">
                        <c:v>-32.1</c:v>
                      </c:pt>
                      <c:pt idx="496">
                        <c:v>-31.9</c:v>
                      </c:pt>
                      <c:pt idx="497">
                        <c:v>-31.9</c:v>
                      </c:pt>
                      <c:pt idx="498">
                        <c:v>-31.8</c:v>
                      </c:pt>
                      <c:pt idx="499">
                        <c:v>-31.6</c:v>
                      </c:pt>
                      <c:pt idx="500">
                        <c:v>-32.5</c:v>
                      </c:pt>
                      <c:pt idx="501">
                        <c:v>-31.9</c:v>
                      </c:pt>
                      <c:pt idx="502">
                        <c:v>-32.299999999999997</c:v>
                      </c:pt>
                      <c:pt idx="503">
                        <c:v>-32.299999999999997</c:v>
                      </c:pt>
                      <c:pt idx="504">
                        <c:v>-32.4</c:v>
                      </c:pt>
                      <c:pt idx="505">
                        <c:v>-32</c:v>
                      </c:pt>
                      <c:pt idx="506">
                        <c:v>-31.7</c:v>
                      </c:pt>
                      <c:pt idx="507">
                        <c:v>-31.8</c:v>
                      </c:pt>
                      <c:pt idx="508">
                        <c:v>-31.5</c:v>
                      </c:pt>
                      <c:pt idx="509">
                        <c:v>-31.6</c:v>
                      </c:pt>
                      <c:pt idx="510">
                        <c:v>-31.2</c:v>
                      </c:pt>
                      <c:pt idx="511">
                        <c:v>-31.4</c:v>
                      </c:pt>
                      <c:pt idx="512">
                        <c:v>-31.1</c:v>
                      </c:pt>
                      <c:pt idx="513">
                        <c:v>-31</c:v>
                      </c:pt>
                      <c:pt idx="514">
                        <c:v>-30.9</c:v>
                      </c:pt>
                      <c:pt idx="515">
                        <c:v>-31.2</c:v>
                      </c:pt>
                      <c:pt idx="516">
                        <c:v>-31.6</c:v>
                      </c:pt>
                      <c:pt idx="517">
                        <c:v>-32.4</c:v>
                      </c:pt>
                      <c:pt idx="518">
                        <c:v>-32.5</c:v>
                      </c:pt>
                      <c:pt idx="519">
                        <c:v>-33.5</c:v>
                      </c:pt>
                      <c:pt idx="520">
                        <c:v>-32.5</c:v>
                      </c:pt>
                      <c:pt idx="521">
                        <c:v>-32</c:v>
                      </c:pt>
                      <c:pt idx="522">
                        <c:v>-31.8</c:v>
                      </c:pt>
                      <c:pt idx="523">
                        <c:v>-31.4</c:v>
                      </c:pt>
                      <c:pt idx="524">
                        <c:v>-31.1</c:v>
                      </c:pt>
                      <c:pt idx="525">
                        <c:v>-30.9</c:v>
                      </c:pt>
                      <c:pt idx="526">
                        <c:v>-31</c:v>
                      </c:pt>
                      <c:pt idx="527">
                        <c:v>-31</c:v>
                      </c:pt>
                      <c:pt idx="528">
                        <c:v>-31.1</c:v>
                      </c:pt>
                      <c:pt idx="529">
                        <c:v>-31</c:v>
                      </c:pt>
                      <c:pt idx="530">
                        <c:v>-30.6</c:v>
                      </c:pt>
                      <c:pt idx="531">
                        <c:v>-30.6</c:v>
                      </c:pt>
                      <c:pt idx="532">
                        <c:v>-30.5</c:v>
                      </c:pt>
                      <c:pt idx="533">
                        <c:v>-30.3</c:v>
                      </c:pt>
                      <c:pt idx="534">
                        <c:v>-30.3</c:v>
                      </c:pt>
                      <c:pt idx="535">
                        <c:v>-30.2</c:v>
                      </c:pt>
                      <c:pt idx="536">
                        <c:v>-30.3</c:v>
                      </c:pt>
                      <c:pt idx="537">
                        <c:v>-30.1</c:v>
                      </c:pt>
                      <c:pt idx="538">
                        <c:v>-30.3</c:v>
                      </c:pt>
                      <c:pt idx="539">
                        <c:v>-30.2</c:v>
                      </c:pt>
                      <c:pt idx="540">
                        <c:v>-30</c:v>
                      </c:pt>
                      <c:pt idx="541">
                        <c:v>-30.2</c:v>
                      </c:pt>
                      <c:pt idx="542">
                        <c:v>-29.8</c:v>
                      </c:pt>
                      <c:pt idx="543">
                        <c:v>-30.2</c:v>
                      </c:pt>
                      <c:pt idx="544">
                        <c:v>-29.9</c:v>
                      </c:pt>
                      <c:pt idx="545">
                        <c:v>-30.2</c:v>
                      </c:pt>
                      <c:pt idx="546">
                        <c:v>-30.3</c:v>
                      </c:pt>
                      <c:pt idx="547">
                        <c:v>-30.1</c:v>
                      </c:pt>
                      <c:pt idx="548">
                        <c:v>-30.3</c:v>
                      </c:pt>
                      <c:pt idx="549">
                        <c:v>-30.3</c:v>
                      </c:pt>
                      <c:pt idx="550">
                        <c:v>-30.2</c:v>
                      </c:pt>
                      <c:pt idx="551">
                        <c:v>-30.4</c:v>
                      </c:pt>
                      <c:pt idx="552">
                        <c:v>-30.1</c:v>
                      </c:pt>
                      <c:pt idx="553">
                        <c:v>-30.4</c:v>
                      </c:pt>
                      <c:pt idx="554">
                        <c:v>-30.3</c:v>
                      </c:pt>
                      <c:pt idx="555">
                        <c:v>-30.1</c:v>
                      </c:pt>
                      <c:pt idx="556">
                        <c:v>-30.3</c:v>
                      </c:pt>
                      <c:pt idx="557">
                        <c:v>-30.1</c:v>
                      </c:pt>
                      <c:pt idx="558">
                        <c:v>-30.2</c:v>
                      </c:pt>
                      <c:pt idx="559">
                        <c:v>-30.2</c:v>
                      </c:pt>
                      <c:pt idx="560">
                        <c:v>-30.1</c:v>
                      </c:pt>
                      <c:pt idx="561">
                        <c:v>-30.2</c:v>
                      </c:pt>
                      <c:pt idx="562">
                        <c:v>-30.1</c:v>
                      </c:pt>
                      <c:pt idx="563">
                        <c:v>-30</c:v>
                      </c:pt>
                      <c:pt idx="564">
                        <c:v>-30.4</c:v>
                      </c:pt>
                      <c:pt idx="565">
                        <c:v>-29.9</c:v>
                      </c:pt>
                      <c:pt idx="566">
                        <c:v>-30.2</c:v>
                      </c:pt>
                      <c:pt idx="567">
                        <c:v>-30.1</c:v>
                      </c:pt>
                      <c:pt idx="568">
                        <c:v>-30.2</c:v>
                      </c:pt>
                      <c:pt idx="569">
                        <c:v>-30.3</c:v>
                      </c:pt>
                      <c:pt idx="570">
                        <c:v>-30.1</c:v>
                      </c:pt>
                      <c:pt idx="571">
                        <c:v>-30.1</c:v>
                      </c:pt>
                      <c:pt idx="572">
                        <c:v>-30.2</c:v>
                      </c:pt>
                      <c:pt idx="573">
                        <c:v>-30.1</c:v>
                      </c:pt>
                      <c:pt idx="574">
                        <c:v>-30.3</c:v>
                      </c:pt>
                      <c:pt idx="575">
                        <c:v>-30</c:v>
                      </c:pt>
                      <c:pt idx="576">
                        <c:v>-30</c:v>
                      </c:pt>
                      <c:pt idx="577">
                        <c:v>-30.3</c:v>
                      </c:pt>
                      <c:pt idx="578">
                        <c:v>-29.9</c:v>
                      </c:pt>
                      <c:pt idx="579">
                        <c:v>-30.1</c:v>
                      </c:pt>
                      <c:pt idx="580">
                        <c:v>-30.2</c:v>
                      </c:pt>
                      <c:pt idx="581">
                        <c:v>-30</c:v>
                      </c:pt>
                      <c:pt idx="582">
                        <c:v>-30.2</c:v>
                      </c:pt>
                      <c:pt idx="583">
                        <c:v>-29.9</c:v>
                      </c:pt>
                      <c:pt idx="584">
                        <c:v>-30.2</c:v>
                      </c:pt>
                      <c:pt idx="585">
                        <c:v>-30</c:v>
                      </c:pt>
                      <c:pt idx="586">
                        <c:v>-30</c:v>
                      </c:pt>
                      <c:pt idx="587">
                        <c:v>-30</c:v>
                      </c:pt>
                      <c:pt idx="588">
                        <c:v>-29.9</c:v>
                      </c:pt>
                      <c:pt idx="589">
                        <c:v>-30.1</c:v>
                      </c:pt>
                      <c:pt idx="590">
                        <c:v>-29.9</c:v>
                      </c:pt>
                      <c:pt idx="591">
                        <c:v>-29.9</c:v>
                      </c:pt>
                      <c:pt idx="592">
                        <c:v>-30.1</c:v>
                      </c:pt>
                      <c:pt idx="593">
                        <c:v>-29.9</c:v>
                      </c:pt>
                      <c:pt idx="594">
                        <c:v>-30.2</c:v>
                      </c:pt>
                      <c:pt idx="595">
                        <c:v>-30</c:v>
                      </c:pt>
                      <c:pt idx="596">
                        <c:v>-29.9</c:v>
                      </c:pt>
                      <c:pt idx="597">
                        <c:v>-30.1</c:v>
                      </c:pt>
                      <c:pt idx="598">
                        <c:v>-29.6</c:v>
                      </c:pt>
                      <c:pt idx="599">
                        <c:v>-30</c:v>
                      </c:pt>
                      <c:pt idx="600">
                        <c:v>-30.1</c:v>
                      </c:pt>
                      <c:pt idx="601">
                        <c:v>-29.8</c:v>
                      </c:pt>
                      <c:pt idx="602">
                        <c:v>-30.2</c:v>
                      </c:pt>
                      <c:pt idx="603">
                        <c:v>-30</c:v>
                      </c:pt>
                      <c:pt idx="604">
                        <c:v>-30</c:v>
                      </c:pt>
                      <c:pt idx="605">
                        <c:v>-30.1</c:v>
                      </c:pt>
                      <c:pt idx="606">
                        <c:v>-29.9</c:v>
                      </c:pt>
                      <c:pt idx="607">
                        <c:v>-30.1</c:v>
                      </c:pt>
                      <c:pt idx="608">
                        <c:v>-30.1</c:v>
                      </c:pt>
                      <c:pt idx="609">
                        <c:v>-30.1</c:v>
                      </c:pt>
                      <c:pt idx="610">
                        <c:v>-30.3</c:v>
                      </c:pt>
                      <c:pt idx="611">
                        <c:v>-29.8</c:v>
                      </c:pt>
                      <c:pt idx="612">
                        <c:v>-30</c:v>
                      </c:pt>
                      <c:pt idx="613">
                        <c:v>-29.9</c:v>
                      </c:pt>
                      <c:pt idx="614">
                        <c:v>-29.8</c:v>
                      </c:pt>
                      <c:pt idx="615">
                        <c:v>-30.1</c:v>
                      </c:pt>
                      <c:pt idx="616">
                        <c:v>-29.9</c:v>
                      </c:pt>
                      <c:pt idx="617">
                        <c:v>-29.9</c:v>
                      </c:pt>
                      <c:pt idx="618">
                        <c:v>-29.9</c:v>
                      </c:pt>
                      <c:pt idx="619">
                        <c:v>-29.6</c:v>
                      </c:pt>
                      <c:pt idx="620">
                        <c:v>-30</c:v>
                      </c:pt>
                      <c:pt idx="621">
                        <c:v>-29.9</c:v>
                      </c:pt>
                      <c:pt idx="622">
                        <c:v>-29.5</c:v>
                      </c:pt>
                      <c:pt idx="623">
                        <c:v>-30.2</c:v>
                      </c:pt>
                      <c:pt idx="624">
                        <c:v>-29.8</c:v>
                      </c:pt>
                      <c:pt idx="625">
                        <c:v>-30</c:v>
                      </c:pt>
                      <c:pt idx="626">
                        <c:v>-32.1</c:v>
                      </c:pt>
                      <c:pt idx="627">
                        <c:v>-30.9</c:v>
                      </c:pt>
                      <c:pt idx="628">
                        <c:v>-29.4</c:v>
                      </c:pt>
                      <c:pt idx="629">
                        <c:v>-28.7</c:v>
                      </c:pt>
                      <c:pt idx="630">
                        <c:v>-29.4</c:v>
                      </c:pt>
                      <c:pt idx="631">
                        <c:v>-29.3</c:v>
                      </c:pt>
                      <c:pt idx="632">
                        <c:v>-28.6</c:v>
                      </c:pt>
                      <c:pt idx="633">
                        <c:v>-28.2</c:v>
                      </c:pt>
                      <c:pt idx="634">
                        <c:v>-27.8</c:v>
                      </c:pt>
                      <c:pt idx="635">
                        <c:v>-28</c:v>
                      </c:pt>
                      <c:pt idx="636">
                        <c:v>-27.5</c:v>
                      </c:pt>
                      <c:pt idx="637">
                        <c:v>-27.9</c:v>
                      </c:pt>
                      <c:pt idx="638">
                        <c:v>-27.5</c:v>
                      </c:pt>
                      <c:pt idx="639">
                        <c:v>-27.4</c:v>
                      </c:pt>
                      <c:pt idx="640">
                        <c:v>-27.5</c:v>
                      </c:pt>
                      <c:pt idx="641">
                        <c:v>-27.3</c:v>
                      </c:pt>
                      <c:pt idx="642">
                        <c:v>-27.5</c:v>
                      </c:pt>
                      <c:pt idx="643">
                        <c:v>-27.3</c:v>
                      </c:pt>
                      <c:pt idx="644">
                        <c:v>-27.3</c:v>
                      </c:pt>
                      <c:pt idx="645">
                        <c:v>-27.5</c:v>
                      </c:pt>
                      <c:pt idx="646">
                        <c:v>-27.1</c:v>
                      </c:pt>
                      <c:pt idx="647">
                        <c:v>-27</c:v>
                      </c:pt>
                      <c:pt idx="648">
                        <c:v>-27</c:v>
                      </c:pt>
                      <c:pt idx="649">
                        <c:v>-26.8</c:v>
                      </c:pt>
                      <c:pt idx="650">
                        <c:v>-26.9</c:v>
                      </c:pt>
                      <c:pt idx="651">
                        <c:v>-26.6</c:v>
                      </c:pt>
                      <c:pt idx="652">
                        <c:v>-26.7</c:v>
                      </c:pt>
                      <c:pt idx="653">
                        <c:v>-26.6</c:v>
                      </c:pt>
                      <c:pt idx="654">
                        <c:v>-26.6</c:v>
                      </c:pt>
                      <c:pt idx="655">
                        <c:v>-26.6</c:v>
                      </c:pt>
                      <c:pt idx="656">
                        <c:v>-26.4</c:v>
                      </c:pt>
                      <c:pt idx="657">
                        <c:v>-26.4</c:v>
                      </c:pt>
                      <c:pt idx="658">
                        <c:v>-26.3</c:v>
                      </c:pt>
                      <c:pt idx="659">
                        <c:v>-26.3</c:v>
                      </c:pt>
                      <c:pt idx="660">
                        <c:v>-26.1</c:v>
                      </c:pt>
                      <c:pt idx="661">
                        <c:v>-26.2</c:v>
                      </c:pt>
                      <c:pt idx="662">
                        <c:v>-26.3</c:v>
                      </c:pt>
                      <c:pt idx="663">
                        <c:v>-26</c:v>
                      </c:pt>
                      <c:pt idx="664">
                        <c:v>-26.1</c:v>
                      </c:pt>
                      <c:pt idx="665">
                        <c:v>-25.9</c:v>
                      </c:pt>
                      <c:pt idx="666">
                        <c:v>-26.1</c:v>
                      </c:pt>
                      <c:pt idx="667">
                        <c:v>-26.1</c:v>
                      </c:pt>
                      <c:pt idx="668">
                        <c:v>-25.8</c:v>
                      </c:pt>
                      <c:pt idx="669">
                        <c:v>-26</c:v>
                      </c:pt>
                      <c:pt idx="670">
                        <c:v>-25.8</c:v>
                      </c:pt>
                      <c:pt idx="671">
                        <c:v>-25.9</c:v>
                      </c:pt>
                      <c:pt idx="672">
                        <c:v>-25.9</c:v>
                      </c:pt>
                      <c:pt idx="673">
                        <c:v>-25.9</c:v>
                      </c:pt>
                      <c:pt idx="674">
                        <c:v>-25.7</c:v>
                      </c:pt>
                      <c:pt idx="675">
                        <c:v>-25.8</c:v>
                      </c:pt>
                      <c:pt idx="676">
                        <c:v>-25.8</c:v>
                      </c:pt>
                      <c:pt idx="677">
                        <c:v>-25.7</c:v>
                      </c:pt>
                      <c:pt idx="678">
                        <c:v>-25.7</c:v>
                      </c:pt>
                      <c:pt idx="679">
                        <c:v>-25.7</c:v>
                      </c:pt>
                      <c:pt idx="680">
                        <c:v>-25.7</c:v>
                      </c:pt>
                      <c:pt idx="681">
                        <c:v>-25.6</c:v>
                      </c:pt>
                      <c:pt idx="682">
                        <c:v>-25.7</c:v>
                      </c:pt>
                      <c:pt idx="683">
                        <c:v>-25.6</c:v>
                      </c:pt>
                      <c:pt idx="684">
                        <c:v>-25.7</c:v>
                      </c:pt>
                      <c:pt idx="685">
                        <c:v>-25.5</c:v>
                      </c:pt>
                      <c:pt idx="686">
                        <c:v>-25.7</c:v>
                      </c:pt>
                      <c:pt idx="687">
                        <c:v>-25.5</c:v>
                      </c:pt>
                      <c:pt idx="688">
                        <c:v>-25.5</c:v>
                      </c:pt>
                      <c:pt idx="689">
                        <c:v>-25.7</c:v>
                      </c:pt>
                      <c:pt idx="690">
                        <c:v>-25.4</c:v>
                      </c:pt>
                      <c:pt idx="691">
                        <c:v>-25.6</c:v>
                      </c:pt>
                      <c:pt idx="692">
                        <c:v>-25.5</c:v>
                      </c:pt>
                      <c:pt idx="693">
                        <c:v>-25.2</c:v>
                      </c:pt>
                      <c:pt idx="694">
                        <c:v>-25.6</c:v>
                      </c:pt>
                      <c:pt idx="695">
                        <c:v>-25.3</c:v>
                      </c:pt>
                      <c:pt idx="696">
                        <c:v>-25.4</c:v>
                      </c:pt>
                      <c:pt idx="697">
                        <c:v>-25.4</c:v>
                      </c:pt>
                      <c:pt idx="698">
                        <c:v>-25.3</c:v>
                      </c:pt>
                      <c:pt idx="699">
                        <c:v>-25.4</c:v>
                      </c:pt>
                      <c:pt idx="700">
                        <c:v>-25.4</c:v>
                      </c:pt>
                      <c:pt idx="701">
                        <c:v>-25.3</c:v>
                      </c:pt>
                      <c:pt idx="702">
                        <c:v>-25.4</c:v>
                      </c:pt>
                      <c:pt idx="703">
                        <c:v>-25.1</c:v>
                      </c:pt>
                      <c:pt idx="704">
                        <c:v>-25.4</c:v>
                      </c:pt>
                      <c:pt idx="705">
                        <c:v>-25.2</c:v>
                      </c:pt>
                      <c:pt idx="706">
                        <c:v>-25.2</c:v>
                      </c:pt>
                      <c:pt idx="707">
                        <c:v>-25.1</c:v>
                      </c:pt>
                      <c:pt idx="708">
                        <c:v>-25</c:v>
                      </c:pt>
                      <c:pt idx="709">
                        <c:v>-25.3</c:v>
                      </c:pt>
                      <c:pt idx="710">
                        <c:v>-25.1</c:v>
                      </c:pt>
                      <c:pt idx="711">
                        <c:v>-25.1</c:v>
                      </c:pt>
                      <c:pt idx="712">
                        <c:v>-25.1</c:v>
                      </c:pt>
                      <c:pt idx="713">
                        <c:v>-25.1</c:v>
                      </c:pt>
                      <c:pt idx="714">
                        <c:v>-25.1</c:v>
                      </c:pt>
                      <c:pt idx="715">
                        <c:v>-25.1</c:v>
                      </c:pt>
                      <c:pt idx="716">
                        <c:v>-24.9</c:v>
                      </c:pt>
                      <c:pt idx="717">
                        <c:v>-25.1</c:v>
                      </c:pt>
                      <c:pt idx="718">
                        <c:v>-24.8</c:v>
                      </c:pt>
                      <c:pt idx="719">
                        <c:v>-25</c:v>
                      </c:pt>
                      <c:pt idx="720">
                        <c:v>-24.8</c:v>
                      </c:pt>
                      <c:pt idx="721">
                        <c:v>-24.9</c:v>
                      </c:pt>
                      <c:pt idx="722">
                        <c:v>-24.9</c:v>
                      </c:pt>
                      <c:pt idx="723">
                        <c:v>-24.7</c:v>
                      </c:pt>
                      <c:pt idx="724">
                        <c:v>-25</c:v>
                      </c:pt>
                      <c:pt idx="725">
                        <c:v>-24.8</c:v>
                      </c:pt>
                      <c:pt idx="726">
                        <c:v>-24.8</c:v>
                      </c:pt>
                      <c:pt idx="727">
                        <c:v>-24.7</c:v>
                      </c:pt>
                      <c:pt idx="728">
                        <c:v>-24.6</c:v>
                      </c:pt>
                      <c:pt idx="729">
                        <c:v>-24.7</c:v>
                      </c:pt>
                      <c:pt idx="730">
                        <c:v>-24.6</c:v>
                      </c:pt>
                      <c:pt idx="731">
                        <c:v>-24.6</c:v>
                      </c:pt>
                      <c:pt idx="732">
                        <c:v>-24.8</c:v>
                      </c:pt>
                      <c:pt idx="733">
                        <c:v>-24.4</c:v>
                      </c:pt>
                      <c:pt idx="734">
                        <c:v>-24.7</c:v>
                      </c:pt>
                      <c:pt idx="735">
                        <c:v>-24.4</c:v>
                      </c:pt>
                      <c:pt idx="736">
                        <c:v>-24.6</c:v>
                      </c:pt>
                      <c:pt idx="737">
                        <c:v>-24.6</c:v>
                      </c:pt>
                      <c:pt idx="738">
                        <c:v>-24.4</c:v>
                      </c:pt>
                      <c:pt idx="739">
                        <c:v>-24.5</c:v>
                      </c:pt>
                      <c:pt idx="740">
                        <c:v>-24.4</c:v>
                      </c:pt>
                      <c:pt idx="741">
                        <c:v>-24.3</c:v>
                      </c:pt>
                      <c:pt idx="742">
                        <c:v>-24.4</c:v>
                      </c:pt>
                      <c:pt idx="743">
                        <c:v>-24.1</c:v>
                      </c:pt>
                      <c:pt idx="744">
                        <c:v>-24.4</c:v>
                      </c:pt>
                      <c:pt idx="745">
                        <c:v>-24.3</c:v>
                      </c:pt>
                      <c:pt idx="746">
                        <c:v>-24.2</c:v>
                      </c:pt>
                      <c:pt idx="747">
                        <c:v>-24.3</c:v>
                      </c:pt>
                      <c:pt idx="748">
                        <c:v>-24.1</c:v>
                      </c:pt>
                      <c:pt idx="749">
                        <c:v>-24.2</c:v>
                      </c:pt>
                      <c:pt idx="750">
                        <c:v>-24</c:v>
                      </c:pt>
                      <c:pt idx="751">
                        <c:v>-24.2</c:v>
                      </c:pt>
                      <c:pt idx="752">
                        <c:v>-24.1</c:v>
                      </c:pt>
                      <c:pt idx="753">
                        <c:v>-24.1</c:v>
                      </c:pt>
                      <c:pt idx="754">
                        <c:v>-24.1</c:v>
                      </c:pt>
                      <c:pt idx="755">
                        <c:v>-24.2</c:v>
                      </c:pt>
                      <c:pt idx="756">
                        <c:v>-24</c:v>
                      </c:pt>
                      <c:pt idx="757">
                        <c:v>-24.1</c:v>
                      </c:pt>
                      <c:pt idx="758">
                        <c:v>-24.1</c:v>
                      </c:pt>
                      <c:pt idx="759">
                        <c:v>-23.9</c:v>
                      </c:pt>
                      <c:pt idx="760">
                        <c:v>-24.1</c:v>
                      </c:pt>
                      <c:pt idx="761">
                        <c:v>-23.9</c:v>
                      </c:pt>
                      <c:pt idx="762">
                        <c:v>-24</c:v>
                      </c:pt>
                      <c:pt idx="763">
                        <c:v>-23.8</c:v>
                      </c:pt>
                      <c:pt idx="764">
                        <c:v>-23.9</c:v>
                      </c:pt>
                      <c:pt idx="765">
                        <c:v>-23.9</c:v>
                      </c:pt>
                      <c:pt idx="766">
                        <c:v>-23.8</c:v>
                      </c:pt>
                      <c:pt idx="767">
                        <c:v>-23.9</c:v>
                      </c:pt>
                      <c:pt idx="768">
                        <c:v>-23.7</c:v>
                      </c:pt>
                      <c:pt idx="769">
                        <c:v>-23.9</c:v>
                      </c:pt>
                      <c:pt idx="770">
                        <c:v>-23.6</c:v>
                      </c:pt>
                      <c:pt idx="771">
                        <c:v>-23.8</c:v>
                      </c:pt>
                      <c:pt idx="772">
                        <c:v>-23.5</c:v>
                      </c:pt>
                      <c:pt idx="773">
                        <c:v>-23.7</c:v>
                      </c:pt>
                      <c:pt idx="774">
                        <c:v>-23.4</c:v>
                      </c:pt>
                      <c:pt idx="775">
                        <c:v>-23.4</c:v>
                      </c:pt>
                      <c:pt idx="776">
                        <c:v>-23.5</c:v>
                      </c:pt>
                      <c:pt idx="777">
                        <c:v>-23.4</c:v>
                      </c:pt>
                      <c:pt idx="778">
                        <c:v>-23.5</c:v>
                      </c:pt>
                      <c:pt idx="779">
                        <c:v>-23.1</c:v>
                      </c:pt>
                      <c:pt idx="780">
                        <c:v>-23.5</c:v>
                      </c:pt>
                      <c:pt idx="781">
                        <c:v>-23.2</c:v>
                      </c:pt>
                      <c:pt idx="782">
                        <c:v>-23.4</c:v>
                      </c:pt>
                      <c:pt idx="783">
                        <c:v>-23.2</c:v>
                      </c:pt>
                      <c:pt idx="784">
                        <c:v>-23.3</c:v>
                      </c:pt>
                      <c:pt idx="785">
                        <c:v>-23.3</c:v>
                      </c:pt>
                      <c:pt idx="786">
                        <c:v>-23.1</c:v>
                      </c:pt>
                      <c:pt idx="787">
                        <c:v>-23.3</c:v>
                      </c:pt>
                      <c:pt idx="788">
                        <c:v>-23</c:v>
                      </c:pt>
                      <c:pt idx="789">
                        <c:v>-23.1</c:v>
                      </c:pt>
                      <c:pt idx="790">
                        <c:v>-23.2</c:v>
                      </c:pt>
                      <c:pt idx="791">
                        <c:v>-22.9</c:v>
                      </c:pt>
                      <c:pt idx="792">
                        <c:v>-23</c:v>
                      </c:pt>
                      <c:pt idx="793">
                        <c:v>-23</c:v>
                      </c:pt>
                      <c:pt idx="794">
                        <c:v>-22.7</c:v>
                      </c:pt>
                      <c:pt idx="795">
                        <c:v>-23</c:v>
                      </c:pt>
                      <c:pt idx="796">
                        <c:v>-23.1</c:v>
                      </c:pt>
                      <c:pt idx="797">
                        <c:v>-22.8</c:v>
                      </c:pt>
                      <c:pt idx="798">
                        <c:v>-22.9</c:v>
                      </c:pt>
                      <c:pt idx="799">
                        <c:v>-22.8</c:v>
                      </c:pt>
                      <c:pt idx="800">
                        <c:v>-22.8</c:v>
                      </c:pt>
                      <c:pt idx="801">
                        <c:v>-22.8</c:v>
                      </c:pt>
                      <c:pt idx="802">
                        <c:v>-22.5</c:v>
                      </c:pt>
                      <c:pt idx="803">
                        <c:v>-22.7</c:v>
                      </c:pt>
                      <c:pt idx="804">
                        <c:v>-22.5</c:v>
                      </c:pt>
                      <c:pt idx="805">
                        <c:v>-22.5</c:v>
                      </c:pt>
                      <c:pt idx="806">
                        <c:v>-22.6</c:v>
                      </c:pt>
                      <c:pt idx="807">
                        <c:v>-22.3</c:v>
                      </c:pt>
                      <c:pt idx="808">
                        <c:v>-22.6</c:v>
                      </c:pt>
                      <c:pt idx="809">
                        <c:v>-22.2</c:v>
                      </c:pt>
                      <c:pt idx="810">
                        <c:v>-22.3</c:v>
                      </c:pt>
                      <c:pt idx="811">
                        <c:v>-22.2</c:v>
                      </c:pt>
                      <c:pt idx="812">
                        <c:v>-22.2</c:v>
                      </c:pt>
                      <c:pt idx="813">
                        <c:v>-22.3</c:v>
                      </c:pt>
                      <c:pt idx="814">
                        <c:v>-22</c:v>
                      </c:pt>
                      <c:pt idx="815">
                        <c:v>-22.1</c:v>
                      </c:pt>
                      <c:pt idx="816">
                        <c:v>-22.1</c:v>
                      </c:pt>
                      <c:pt idx="817">
                        <c:v>-21.7</c:v>
                      </c:pt>
                      <c:pt idx="818">
                        <c:v>-22</c:v>
                      </c:pt>
                      <c:pt idx="819">
                        <c:v>-21.7</c:v>
                      </c:pt>
                      <c:pt idx="820">
                        <c:v>-21.8</c:v>
                      </c:pt>
                      <c:pt idx="821">
                        <c:v>-21.7</c:v>
                      </c:pt>
                      <c:pt idx="822">
                        <c:v>-21.7</c:v>
                      </c:pt>
                      <c:pt idx="823">
                        <c:v>-21.8</c:v>
                      </c:pt>
                      <c:pt idx="824">
                        <c:v>-21.5</c:v>
                      </c:pt>
                      <c:pt idx="825">
                        <c:v>-21.5</c:v>
                      </c:pt>
                      <c:pt idx="826">
                        <c:v>-21.5</c:v>
                      </c:pt>
                      <c:pt idx="827">
                        <c:v>-21.2</c:v>
                      </c:pt>
                      <c:pt idx="828">
                        <c:v>-21.3</c:v>
                      </c:pt>
                      <c:pt idx="829">
                        <c:v>-21.3</c:v>
                      </c:pt>
                      <c:pt idx="830">
                        <c:v>-21</c:v>
                      </c:pt>
                      <c:pt idx="831">
                        <c:v>-21.2</c:v>
                      </c:pt>
                      <c:pt idx="832">
                        <c:v>-21.1</c:v>
                      </c:pt>
                      <c:pt idx="833">
                        <c:v>-21</c:v>
                      </c:pt>
                      <c:pt idx="834">
                        <c:v>-21.1</c:v>
                      </c:pt>
                      <c:pt idx="835">
                        <c:v>-20.8</c:v>
                      </c:pt>
                      <c:pt idx="836">
                        <c:v>-20.9</c:v>
                      </c:pt>
                      <c:pt idx="837">
                        <c:v>-20.9</c:v>
                      </c:pt>
                      <c:pt idx="838">
                        <c:v>-20.399999999999999</c:v>
                      </c:pt>
                      <c:pt idx="839">
                        <c:v>-20.7</c:v>
                      </c:pt>
                      <c:pt idx="840">
                        <c:v>-20.5</c:v>
                      </c:pt>
                      <c:pt idx="841">
                        <c:v>-20.399999999999999</c:v>
                      </c:pt>
                      <c:pt idx="842">
                        <c:v>-20.6</c:v>
                      </c:pt>
                      <c:pt idx="843">
                        <c:v>-20.3</c:v>
                      </c:pt>
                      <c:pt idx="844">
                        <c:v>-20.5</c:v>
                      </c:pt>
                      <c:pt idx="845">
                        <c:v>-20.3</c:v>
                      </c:pt>
                      <c:pt idx="846">
                        <c:v>-20.100000000000001</c:v>
                      </c:pt>
                      <c:pt idx="847">
                        <c:v>-20.3</c:v>
                      </c:pt>
                      <c:pt idx="848">
                        <c:v>-20.100000000000001</c:v>
                      </c:pt>
                      <c:pt idx="849">
                        <c:v>-19.899999999999999</c:v>
                      </c:pt>
                      <c:pt idx="850">
                        <c:v>-20</c:v>
                      </c:pt>
                      <c:pt idx="851">
                        <c:v>-19.899999999999999</c:v>
                      </c:pt>
                      <c:pt idx="852">
                        <c:v>-19.600000000000001</c:v>
                      </c:pt>
                      <c:pt idx="853">
                        <c:v>-19.7</c:v>
                      </c:pt>
                      <c:pt idx="854">
                        <c:v>-19.7</c:v>
                      </c:pt>
                      <c:pt idx="855">
                        <c:v>-19.399999999999999</c:v>
                      </c:pt>
                      <c:pt idx="856">
                        <c:v>-19.600000000000001</c:v>
                      </c:pt>
                      <c:pt idx="857">
                        <c:v>-19.3</c:v>
                      </c:pt>
                      <c:pt idx="858">
                        <c:v>-19.5</c:v>
                      </c:pt>
                      <c:pt idx="859">
                        <c:v>-19.399999999999999</c:v>
                      </c:pt>
                      <c:pt idx="860">
                        <c:v>-19.3</c:v>
                      </c:pt>
                      <c:pt idx="861">
                        <c:v>-19.3</c:v>
                      </c:pt>
                      <c:pt idx="862">
                        <c:v>-19.100000000000001</c:v>
                      </c:pt>
                      <c:pt idx="863">
                        <c:v>-19.100000000000001</c:v>
                      </c:pt>
                      <c:pt idx="864">
                        <c:v>-18.8</c:v>
                      </c:pt>
                      <c:pt idx="865">
                        <c:v>-19</c:v>
                      </c:pt>
                      <c:pt idx="866">
                        <c:v>-18.7</c:v>
                      </c:pt>
                      <c:pt idx="867">
                        <c:v>-18.7</c:v>
                      </c:pt>
                      <c:pt idx="868">
                        <c:v>-18.600000000000001</c:v>
                      </c:pt>
                      <c:pt idx="869">
                        <c:v>-18.5</c:v>
                      </c:pt>
                      <c:pt idx="870">
                        <c:v>-18.399999999999999</c:v>
                      </c:pt>
                      <c:pt idx="871">
                        <c:v>-18.3</c:v>
                      </c:pt>
                      <c:pt idx="872">
                        <c:v>-18.399999999999999</c:v>
                      </c:pt>
                      <c:pt idx="873">
                        <c:v>-18</c:v>
                      </c:pt>
                      <c:pt idx="874">
                        <c:v>-18.2</c:v>
                      </c:pt>
                      <c:pt idx="875">
                        <c:v>-17.899999999999999</c:v>
                      </c:pt>
                      <c:pt idx="876">
                        <c:v>-17.899999999999999</c:v>
                      </c:pt>
                      <c:pt idx="877">
                        <c:v>-18</c:v>
                      </c:pt>
                      <c:pt idx="878">
                        <c:v>-17.600000000000001</c:v>
                      </c:pt>
                      <c:pt idx="879">
                        <c:v>-17.600000000000001</c:v>
                      </c:pt>
                      <c:pt idx="880">
                        <c:v>-17.3</c:v>
                      </c:pt>
                      <c:pt idx="881">
                        <c:v>-17.399999999999999</c:v>
                      </c:pt>
                      <c:pt idx="882">
                        <c:v>-17.399999999999999</c:v>
                      </c:pt>
                      <c:pt idx="883">
                        <c:v>-17.2</c:v>
                      </c:pt>
                      <c:pt idx="884">
                        <c:v>-17.3</c:v>
                      </c:pt>
                      <c:pt idx="885">
                        <c:v>-17</c:v>
                      </c:pt>
                      <c:pt idx="886">
                        <c:v>-16.8</c:v>
                      </c:pt>
                      <c:pt idx="887">
                        <c:v>-17</c:v>
                      </c:pt>
                      <c:pt idx="888">
                        <c:v>-16.600000000000001</c:v>
                      </c:pt>
                      <c:pt idx="889">
                        <c:v>-16.7</c:v>
                      </c:pt>
                      <c:pt idx="890">
                        <c:v>-16.5</c:v>
                      </c:pt>
                      <c:pt idx="891">
                        <c:v>-16.2</c:v>
                      </c:pt>
                      <c:pt idx="892">
                        <c:v>-16.399999999999999</c:v>
                      </c:pt>
                      <c:pt idx="893">
                        <c:v>-16</c:v>
                      </c:pt>
                      <c:pt idx="894">
                        <c:v>-16.100000000000001</c:v>
                      </c:pt>
                      <c:pt idx="895">
                        <c:v>-15.6</c:v>
                      </c:pt>
                      <c:pt idx="896">
                        <c:v>-15.8</c:v>
                      </c:pt>
                      <c:pt idx="897">
                        <c:v>-15.6</c:v>
                      </c:pt>
                      <c:pt idx="898">
                        <c:v>-15.4</c:v>
                      </c:pt>
                      <c:pt idx="899">
                        <c:v>-15.4</c:v>
                      </c:pt>
                      <c:pt idx="900">
                        <c:v>-15.3</c:v>
                      </c:pt>
                      <c:pt idx="901">
                        <c:v>-15.2</c:v>
                      </c:pt>
                      <c:pt idx="902">
                        <c:v>-15.2</c:v>
                      </c:pt>
                      <c:pt idx="903">
                        <c:v>-15.2</c:v>
                      </c:pt>
                      <c:pt idx="904">
                        <c:v>-15.3</c:v>
                      </c:pt>
                      <c:pt idx="905">
                        <c:v>-14.8</c:v>
                      </c:pt>
                      <c:pt idx="906">
                        <c:v>-15.1</c:v>
                      </c:pt>
                      <c:pt idx="907">
                        <c:v>-14.7</c:v>
                      </c:pt>
                      <c:pt idx="908">
                        <c:v>-14.7</c:v>
                      </c:pt>
                      <c:pt idx="909">
                        <c:v>-14.7</c:v>
                      </c:pt>
                      <c:pt idx="910">
                        <c:v>-14.3</c:v>
                      </c:pt>
                      <c:pt idx="911">
                        <c:v>-14.4</c:v>
                      </c:pt>
                      <c:pt idx="912">
                        <c:v>-14.3</c:v>
                      </c:pt>
                      <c:pt idx="913">
                        <c:v>-14.1</c:v>
                      </c:pt>
                      <c:pt idx="914">
                        <c:v>-14.2</c:v>
                      </c:pt>
                      <c:pt idx="915">
                        <c:v>-13.9</c:v>
                      </c:pt>
                      <c:pt idx="916">
                        <c:v>-14.1</c:v>
                      </c:pt>
                      <c:pt idx="917">
                        <c:v>-13.8</c:v>
                      </c:pt>
                      <c:pt idx="918">
                        <c:v>-13.6</c:v>
                      </c:pt>
                      <c:pt idx="919">
                        <c:v>-13.9</c:v>
                      </c:pt>
                      <c:pt idx="920">
                        <c:v>-13.4</c:v>
                      </c:pt>
                      <c:pt idx="921">
                        <c:v>-13.6</c:v>
                      </c:pt>
                      <c:pt idx="922">
                        <c:v>-13.3</c:v>
                      </c:pt>
                      <c:pt idx="923">
                        <c:v>-13.4</c:v>
                      </c:pt>
                      <c:pt idx="924">
                        <c:v>-13.2</c:v>
                      </c:pt>
                      <c:pt idx="925">
                        <c:v>-13.2</c:v>
                      </c:pt>
                      <c:pt idx="926">
                        <c:v>-13.2</c:v>
                      </c:pt>
                      <c:pt idx="927">
                        <c:v>-12.9</c:v>
                      </c:pt>
                      <c:pt idx="928">
                        <c:v>-13</c:v>
                      </c:pt>
                      <c:pt idx="929">
                        <c:v>-12.7</c:v>
                      </c:pt>
                      <c:pt idx="930">
                        <c:v>-12.8</c:v>
                      </c:pt>
                      <c:pt idx="931">
                        <c:v>-12.7</c:v>
                      </c:pt>
                      <c:pt idx="932">
                        <c:v>-12.4</c:v>
                      </c:pt>
                      <c:pt idx="933">
                        <c:v>-12.5</c:v>
                      </c:pt>
                      <c:pt idx="934">
                        <c:v>-12.1</c:v>
                      </c:pt>
                      <c:pt idx="935">
                        <c:v>-11.9</c:v>
                      </c:pt>
                      <c:pt idx="936">
                        <c:v>-12</c:v>
                      </c:pt>
                      <c:pt idx="937">
                        <c:v>-11.6</c:v>
                      </c:pt>
                      <c:pt idx="938">
                        <c:v>-11.8</c:v>
                      </c:pt>
                      <c:pt idx="939">
                        <c:v>-11.6</c:v>
                      </c:pt>
                      <c:pt idx="940">
                        <c:v>-11.5</c:v>
                      </c:pt>
                      <c:pt idx="941">
                        <c:v>-11.5</c:v>
                      </c:pt>
                      <c:pt idx="942">
                        <c:v>-11.4</c:v>
                      </c:pt>
                      <c:pt idx="943">
                        <c:v>-11.5</c:v>
                      </c:pt>
                      <c:pt idx="944">
                        <c:v>-11.3</c:v>
                      </c:pt>
                      <c:pt idx="945">
                        <c:v>-11.5</c:v>
                      </c:pt>
                      <c:pt idx="946">
                        <c:v>-11.3</c:v>
                      </c:pt>
                      <c:pt idx="947">
                        <c:v>-11.2</c:v>
                      </c:pt>
                      <c:pt idx="948">
                        <c:v>-11.4</c:v>
                      </c:pt>
                      <c:pt idx="949">
                        <c:v>-11.1</c:v>
                      </c:pt>
                      <c:pt idx="950">
                        <c:v>-11.4</c:v>
                      </c:pt>
                      <c:pt idx="951">
                        <c:v>-10.9</c:v>
                      </c:pt>
                      <c:pt idx="952">
                        <c:v>-11.2</c:v>
                      </c:pt>
                      <c:pt idx="953">
                        <c:v>-11.1</c:v>
                      </c:pt>
                      <c:pt idx="954">
                        <c:v>-10.9</c:v>
                      </c:pt>
                      <c:pt idx="955">
                        <c:v>-11.2</c:v>
                      </c:pt>
                      <c:pt idx="956">
                        <c:v>-10.9</c:v>
                      </c:pt>
                      <c:pt idx="957">
                        <c:v>-11.1</c:v>
                      </c:pt>
                      <c:pt idx="958">
                        <c:v>-11</c:v>
                      </c:pt>
                      <c:pt idx="959">
                        <c:v>-11</c:v>
                      </c:pt>
                      <c:pt idx="960">
                        <c:v>-11</c:v>
                      </c:pt>
                      <c:pt idx="961">
                        <c:v>-10.9</c:v>
                      </c:pt>
                      <c:pt idx="962">
                        <c:v>-11</c:v>
                      </c:pt>
                      <c:pt idx="963">
                        <c:v>-10.8</c:v>
                      </c:pt>
                      <c:pt idx="964">
                        <c:v>-11</c:v>
                      </c:pt>
                      <c:pt idx="965">
                        <c:v>-10.9</c:v>
                      </c:pt>
                      <c:pt idx="966">
                        <c:v>-10.7</c:v>
                      </c:pt>
                      <c:pt idx="967">
                        <c:v>-11.1</c:v>
                      </c:pt>
                      <c:pt idx="968">
                        <c:v>-10.7</c:v>
                      </c:pt>
                      <c:pt idx="969">
                        <c:v>-10.9</c:v>
                      </c:pt>
                      <c:pt idx="970">
                        <c:v>-10.8</c:v>
                      </c:pt>
                      <c:pt idx="971">
                        <c:v>-10.6</c:v>
                      </c:pt>
                      <c:pt idx="972">
                        <c:v>-10.9</c:v>
                      </c:pt>
                      <c:pt idx="973">
                        <c:v>-10.6</c:v>
                      </c:pt>
                      <c:pt idx="974">
                        <c:v>-11</c:v>
                      </c:pt>
                      <c:pt idx="975">
                        <c:v>-10.7</c:v>
                      </c:pt>
                      <c:pt idx="976">
                        <c:v>-10.9</c:v>
                      </c:pt>
                      <c:pt idx="977">
                        <c:v>-10.8</c:v>
                      </c:pt>
                      <c:pt idx="978">
                        <c:v>-10.8</c:v>
                      </c:pt>
                      <c:pt idx="979">
                        <c:v>-11</c:v>
                      </c:pt>
                      <c:pt idx="980">
                        <c:v>-10.7</c:v>
                      </c:pt>
                      <c:pt idx="981">
                        <c:v>-10.9</c:v>
                      </c:pt>
                      <c:pt idx="982">
                        <c:v>-10.7</c:v>
                      </c:pt>
                      <c:pt idx="983">
                        <c:v>-10.7</c:v>
                      </c:pt>
                      <c:pt idx="984">
                        <c:v>-10.9</c:v>
                      </c:pt>
                      <c:pt idx="985">
                        <c:v>-10.6</c:v>
                      </c:pt>
                      <c:pt idx="986">
                        <c:v>-10.8</c:v>
                      </c:pt>
                      <c:pt idx="987">
                        <c:v>-10.6</c:v>
                      </c:pt>
                      <c:pt idx="988">
                        <c:v>-10.7</c:v>
                      </c:pt>
                    </c:numCache>
                  </c:numRef>
                </c:yVal>
                <c:smooth val="1"/>
                <c:extLst xmlns:c15="http://schemas.microsoft.com/office/drawing/2012/chart">
                  <c:ext xmlns:c16="http://schemas.microsoft.com/office/drawing/2014/chart" uri="{C3380CC4-5D6E-409C-BE32-E72D297353CC}">
                    <c16:uniqueId val="{00000008-6C40-4FDD-A372-E5C8B5BF0855}"/>
                  </c:ext>
                </c:extLst>
              </c15:ser>
            </c15:filteredScatterSeries>
          </c:ext>
        </c:extLst>
      </c:scatterChart>
      <c:scatterChart>
        <c:scatterStyle val="smoothMarker"/>
        <c:varyColors val="0"/>
        <c:dLbls>
          <c:showLegendKey val="0"/>
          <c:showVal val="0"/>
          <c:showCatName val="0"/>
          <c:showSerName val="0"/>
          <c:showPercent val="0"/>
          <c:showBubbleSize val="0"/>
        </c:dLbls>
        <c:axId val="261638784"/>
        <c:axId val="261637248"/>
        <c:extLst>
          <c:ext xmlns:c15="http://schemas.microsoft.com/office/drawing/2012/chart" uri="{02D57815-91ED-43cb-92C2-25804820EDAC}">
            <c15:filteredScatterSeries>
              <c15:ser>
                <c:idx val="8"/>
                <c:order val="5"/>
                <c:tx>
                  <c:strRef>
                    <c:extLst>
                      <c:ext uri="{02D57815-91ED-43cb-92C2-25804820EDAC}">
                        <c15:formulaRef>
                          <c15:sqref>'Process data log'!$N$7</c15:sqref>
                        </c15:formulaRef>
                      </c:ext>
                    </c:extLst>
                    <c:strCache>
                      <c:ptCount val="1"/>
                      <c:pt idx="0">
                        <c:v>Vaccum mbar</c:v>
                      </c:pt>
                    </c:strCache>
                  </c:strRef>
                </c:tx>
                <c:spPr>
                  <a:ln w="25400" cap="rnd">
                    <a:solidFill>
                      <a:schemeClr val="bg2">
                        <a:lumMod val="25000"/>
                      </a:schemeClr>
                    </a:solidFill>
                    <a:prstDash val="sysDash"/>
                    <a:round/>
                  </a:ln>
                  <a:effectLst/>
                </c:spPr>
                <c:marker>
                  <c:symbol val="none"/>
                </c:marker>
                <c:xVal>
                  <c:numRef>
                    <c:extLst>
                      <c:ext uri="{02D57815-91ED-43cb-92C2-25804820EDAC}">
                        <c15:formulaRef>
                          <c15:sqref>'Process data log'!$O$8:$O$1143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0</c:v>
                      </c:pt>
                      <c:pt idx="354">
                        <c:v>3.3333333333333215E-2</c:v>
                      </c:pt>
                      <c:pt idx="355">
                        <c:v>6.666666666666643E-2</c:v>
                      </c:pt>
                      <c:pt idx="356">
                        <c:v>9.9999999999999645E-2</c:v>
                      </c:pt>
                      <c:pt idx="357">
                        <c:v>0.13333333333333286</c:v>
                      </c:pt>
                      <c:pt idx="358">
                        <c:v>0.16666666666666607</c:v>
                      </c:pt>
                      <c:pt idx="359">
                        <c:v>0.19999999999999929</c:v>
                      </c:pt>
                      <c:pt idx="360">
                        <c:v>0.2333333333333325</c:v>
                      </c:pt>
                      <c:pt idx="361">
                        <c:v>0.26666666666666572</c:v>
                      </c:pt>
                      <c:pt idx="362">
                        <c:v>0.29999999999999893</c:v>
                      </c:pt>
                      <c:pt idx="363">
                        <c:v>0.33333333333333215</c:v>
                      </c:pt>
                      <c:pt idx="364">
                        <c:v>0.36666666666666536</c:v>
                      </c:pt>
                      <c:pt idx="365">
                        <c:v>0.39999999999999858</c:v>
                      </c:pt>
                      <c:pt idx="366">
                        <c:v>0.43333333333333179</c:v>
                      </c:pt>
                      <c:pt idx="367">
                        <c:v>0.46666666666666501</c:v>
                      </c:pt>
                      <c:pt idx="368">
                        <c:v>0.5</c:v>
                      </c:pt>
                      <c:pt idx="369">
                        <c:v>0.53333333333333321</c:v>
                      </c:pt>
                      <c:pt idx="370">
                        <c:v>0.56666666666666643</c:v>
                      </c:pt>
                      <c:pt idx="371">
                        <c:v>0.59999999999999964</c:v>
                      </c:pt>
                      <c:pt idx="372">
                        <c:v>0.63333333333333286</c:v>
                      </c:pt>
                      <c:pt idx="373">
                        <c:v>0.66666666666666607</c:v>
                      </c:pt>
                      <c:pt idx="374">
                        <c:v>0.69999999999999929</c:v>
                      </c:pt>
                      <c:pt idx="375">
                        <c:v>0.7333333333333325</c:v>
                      </c:pt>
                      <c:pt idx="376">
                        <c:v>0.76666666666666572</c:v>
                      </c:pt>
                      <c:pt idx="377">
                        <c:v>0.79999999999999893</c:v>
                      </c:pt>
                      <c:pt idx="378">
                        <c:v>0.83333333333333215</c:v>
                      </c:pt>
                      <c:pt idx="379">
                        <c:v>0.86666666666666536</c:v>
                      </c:pt>
                      <c:pt idx="380">
                        <c:v>0.89999999999999858</c:v>
                      </c:pt>
                      <c:pt idx="381">
                        <c:v>0.93333333333333179</c:v>
                      </c:pt>
                      <c:pt idx="382">
                        <c:v>0.96666666666666501</c:v>
                      </c:pt>
                      <c:pt idx="383">
                        <c:v>1</c:v>
                      </c:pt>
                      <c:pt idx="384">
                        <c:v>1.0333333333333332</c:v>
                      </c:pt>
                      <c:pt idx="385">
                        <c:v>1.0666666666666664</c:v>
                      </c:pt>
                      <c:pt idx="386">
                        <c:v>1.0999999999999996</c:v>
                      </c:pt>
                      <c:pt idx="387">
                        <c:v>1.1333333333333329</c:v>
                      </c:pt>
                      <c:pt idx="388">
                        <c:v>1.1666666666666661</c:v>
                      </c:pt>
                      <c:pt idx="389">
                        <c:v>1.1999999999999993</c:v>
                      </c:pt>
                      <c:pt idx="390">
                        <c:v>1.2333333333333325</c:v>
                      </c:pt>
                      <c:pt idx="391">
                        <c:v>1.2666666666666657</c:v>
                      </c:pt>
                      <c:pt idx="392">
                        <c:v>1.2999999999999989</c:v>
                      </c:pt>
                      <c:pt idx="393">
                        <c:v>1.3333333333333321</c:v>
                      </c:pt>
                      <c:pt idx="394">
                        <c:v>1.3666666666666654</c:v>
                      </c:pt>
                      <c:pt idx="395">
                        <c:v>1.3999999999999986</c:v>
                      </c:pt>
                      <c:pt idx="396">
                        <c:v>1.4333333333333318</c:v>
                      </c:pt>
                      <c:pt idx="397">
                        <c:v>1.466666666666665</c:v>
                      </c:pt>
                      <c:pt idx="398">
                        <c:v>1.5</c:v>
                      </c:pt>
                      <c:pt idx="399">
                        <c:v>1.5333333333333332</c:v>
                      </c:pt>
                      <c:pt idx="400">
                        <c:v>1.5666666666666664</c:v>
                      </c:pt>
                      <c:pt idx="401">
                        <c:v>1.5999999999999996</c:v>
                      </c:pt>
                      <c:pt idx="402">
                        <c:v>1.6333333333333329</c:v>
                      </c:pt>
                      <c:pt idx="403">
                        <c:v>1.6666666666666661</c:v>
                      </c:pt>
                      <c:pt idx="404">
                        <c:v>1.6999999999999993</c:v>
                      </c:pt>
                      <c:pt idx="405">
                        <c:v>1.7333333333333325</c:v>
                      </c:pt>
                      <c:pt idx="406">
                        <c:v>1.7666666666666657</c:v>
                      </c:pt>
                      <c:pt idx="407">
                        <c:v>1.7999999999999989</c:v>
                      </c:pt>
                      <c:pt idx="408">
                        <c:v>1.8333333333333321</c:v>
                      </c:pt>
                      <c:pt idx="409">
                        <c:v>1.8666666666666654</c:v>
                      </c:pt>
                      <c:pt idx="410">
                        <c:v>1.8999999999999986</c:v>
                      </c:pt>
                      <c:pt idx="411">
                        <c:v>1.9333333333333318</c:v>
                      </c:pt>
                      <c:pt idx="412">
                        <c:v>1.966666666666665</c:v>
                      </c:pt>
                      <c:pt idx="413">
                        <c:v>2</c:v>
                      </c:pt>
                      <c:pt idx="414">
                        <c:v>2.0333333333333332</c:v>
                      </c:pt>
                      <c:pt idx="415">
                        <c:v>2.0666666666666664</c:v>
                      </c:pt>
                      <c:pt idx="416">
                        <c:v>2.0999999999999996</c:v>
                      </c:pt>
                      <c:pt idx="417">
                        <c:v>2.1333333333333329</c:v>
                      </c:pt>
                      <c:pt idx="418">
                        <c:v>2.1666666666666661</c:v>
                      </c:pt>
                      <c:pt idx="419">
                        <c:v>2.1999999999999993</c:v>
                      </c:pt>
                      <c:pt idx="420">
                        <c:v>2.2333333333333325</c:v>
                      </c:pt>
                      <c:pt idx="421">
                        <c:v>2.2666666666666657</c:v>
                      </c:pt>
                      <c:pt idx="422">
                        <c:v>2.2999999999999989</c:v>
                      </c:pt>
                      <c:pt idx="423">
                        <c:v>2.3333333333333321</c:v>
                      </c:pt>
                      <c:pt idx="424">
                        <c:v>2.3666666666666654</c:v>
                      </c:pt>
                      <c:pt idx="425">
                        <c:v>2.3999999999999986</c:v>
                      </c:pt>
                      <c:pt idx="426">
                        <c:v>2.4333333333333318</c:v>
                      </c:pt>
                      <c:pt idx="427">
                        <c:v>2.466666666666665</c:v>
                      </c:pt>
                      <c:pt idx="428">
                        <c:v>2.5</c:v>
                      </c:pt>
                      <c:pt idx="429">
                        <c:v>2.5333333333333332</c:v>
                      </c:pt>
                      <c:pt idx="430">
                        <c:v>2.5666666666666664</c:v>
                      </c:pt>
                      <c:pt idx="431">
                        <c:v>2.5999999999999996</c:v>
                      </c:pt>
                      <c:pt idx="432">
                        <c:v>2.6333333333333329</c:v>
                      </c:pt>
                      <c:pt idx="433">
                        <c:v>2.6666666666666661</c:v>
                      </c:pt>
                      <c:pt idx="434">
                        <c:v>2.6999999999999993</c:v>
                      </c:pt>
                      <c:pt idx="435">
                        <c:v>2.7333333333333325</c:v>
                      </c:pt>
                      <c:pt idx="436">
                        <c:v>2.7666666666666657</c:v>
                      </c:pt>
                      <c:pt idx="437">
                        <c:v>2.7999999999999989</c:v>
                      </c:pt>
                      <c:pt idx="438">
                        <c:v>2.8333333333333321</c:v>
                      </c:pt>
                      <c:pt idx="439">
                        <c:v>2.8666666666666654</c:v>
                      </c:pt>
                      <c:pt idx="440">
                        <c:v>2.8999999999999986</c:v>
                      </c:pt>
                      <c:pt idx="441">
                        <c:v>2.9333333333333318</c:v>
                      </c:pt>
                      <c:pt idx="442">
                        <c:v>2.966666666666665</c:v>
                      </c:pt>
                      <c:pt idx="443">
                        <c:v>3</c:v>
                      </c:pt>
                      <c:pt idx="444">
                        <c:v>3.0333333333333332</c:v>
                      </c:pt>
                      <c:pt idx="445">
                        <c:v>3.0666666666666664</c:v>
                      </c:pt>
                      <c:pt idx="446">
                        <c:v>3.0999999999999996</c:v>
                      </c:pt>
                      <c:pt idx="447">
                        <c:v>3.1333333333333329</c:v>
                      </c:pt>
                      <c:pt idx="448">
                        <c:v>3.1666666666666661</c:v>
                      </c:pt>
                      <c:pt idx="449">
                        <c:v>3.1999999999999993</c:v>
                      </c:pt>
                      <c:pt idx="450">
                        <c:v>3.2333333333333325</c:v>
                      </c:pt>
                      <c:pt idx="451">
                        <c:v>3.2666666666666657</c:v>
                      </c:pt>
                      <c:pt idx="452">
                        <c:v>3.2999999999999989</c:v>
                      </c:pt>
                      <c:pt idx="453">
                        <c:v>3.3333333333333321</c:v>
                      </c:pt>
                      <c:pt idx="454">
                        <c:v>3.3666666666666654</c:v>
                      </c:pt>
                      <c:pt idx="455">
                        <c:v>3.3999999999999986</c:v>
                      </c:pt>
                      <c:pt idx="456">
                        <c:v>3.4333333333333318</c:v>
                      </c:pt>
                      <c:pt idx="457">
                        <c:v>3.466666666666665</c:v>
                      </c:pt>
                      <c:pt idx="458">
                        <c:v>3.5</c:v>
                      </c:pt>
                      <c:pt idx="459">
                        <c:v>3.5333333333333332</c:v>
                      </c:pt>
                      <c:pt idx="460">
                        <c:v>3.5666666666666664</c:v>
                      </c:pt>
                      <c:pt idx="461">
                        <c:v>3.5999999999999996</c:v>
                      </c:pt>
                      <c:pt idx="462">
                        <c:v>3.6333333333333329</c:v>
                      </c:pt>
                      <c:pt idx="463">
                        <c:v>3.6666666666666661</c:v>
                      </c:pt>
                      <c:pt idx="464">
                        <c:v>3.6999999999999993</c:v>
                      </c:pt>
                      <c:pt idx="465">
                        <c:v>3.7333333333333325</c:v>
                      </c:pt>
                      <c:pt idx="466">
                        <c:v>3.7666666666666657</c:v>
                      </c:pt>
                      <c:pt idx="467">
                        <c:v>3.7999999999999989</c:v>
                      </c:pt>
                      <c:pt idx="468">
                        <c:v>3.8333333333333321</c:v>
                      </c:pt>
                      <c:pt idx="469">
                        <c:v>3.8666666666666654</c:v>
                      </c:pt>
                      <c:pt idx="470">
                        <c:v>3.8999999999999986</c:v>
                      </c:pt>
                      <c:pt idx="471">
                        <c:v>3.9333333333333318</c:v>
                      </c:pt>
                      <c:pt idx="472">
                        <c:v>3.966666666666665</c:v>
                      </c:pt>
                      <c:pt idx="473">
                        <c:v>4</c:v>
                      </c:pt>
                      <c:pt idx="474">
                        <c:v>4.0333333333333332</c:v>
                      </c:pt>
                      <c:pt idx="475">
                        <c:v>4.0666666666666664</c:v>
                      </c:pt>
                      <c:pt idx="476">
                        <c:v>4.0999999999999996</c:v>
                      </c:pt>
                      <c:pt idx="477">
                        <c:v>4.1333333333333329</c:v>
                      </c:pt>
                      <c:pt idx="478">
                        <c:v>4.1666666666666661</c:v>
                      </c:pt>
                      <c:pt idx="479">
                        <c:v>4.1999999999999993</c:v>
                      </c:pt>
                      <c:pt idx="480">
                        <c:v>4.2333333333333325</c:v>
                      </c:pt>
                      <c:pt idx="481">
                        <c:v>4.2666666666666675</c:v>
                      </c:pt>
                      <c:pt idx="482">
                        <c:v>4.2999999999999989</c:v>
                      </c:pt>
                      <c:pt idx="483">
                        <c:v>4.3333333333333339</c:v>
                      </c:pt>
                      <c:pt idx="484">
                        <c:v>4.3666666666666654</c:v>
                      </c:pt>
                      <c:pt idx="485">
                        <c:v>4.4000000000000004</c:v>
                      </c:pt>
                      <c:pt idx="486">
                        <c:v>4.4333333333333318</c:v>
                      </c:pt>
                      <c:pt idx="487">
                        <c:v>4.4666666666666668</c:v>
                      </c:pt>
                      <c:pt idx="488">
                        <c:v>4.4999999999999982</c:v>
                      </c:pt>
                      <c:pt idx="489">
                        <c:v>4.5333333333333332</c:v>
                      </c:pt>
                      <c:pt idx="490">
                        <c:v>4.5666666666666647</c:v>
                      </c:pt>
                      <c:pt idx="491">
                        <c:v>4.5999999999999996</c:v>
                      </c:pt>
                      <c:pt idx="492">
                        <c:v>4.6333333333333311</c:v>
                      </c:pt>
                      <c:pt idx="493">
                        <c:v>4.6666666666666661</c:v>
                      </c:pt>
                      <c:pt idx="494">
                        <c:v>4.6999999999999975</c:v>
                      </c:pt>
                      <c:pt idx="495">
                        <c:v>4.7333333333333325</c:v>
                      </c:pt>
                      <c:pt idx="496">
                        <c:v>4.7666666666666675</c:v>
                      </c:pt>
                      <c:pt idx="497">
                        <c:v>4.7999999999999989</c:v>
                      </c:pt>
                      <c:pt idx="498">
                        <c:v>4.8333333333333339</c:v>
                      </c:pt>
                      <c:pt idx="499">
                        <c:v>4.8666666666666654</c:v>
                      </c:pt>
                      <c:pt idx="500">
                        <c:v>4.9000000000000004</c:v>
                      </c:pt>
                      <c:pt idx="501">
                        <c:v>4.9333333333333318</c:v>
                      </c:pt>
                      <c:pt idx="502">
                        <c:v>4.9666666666666668</c:v>
                      </c:pt>
                      <c:pt idx="503">
                        <c:v>4.9999999999999982</c:v>
                      </c:pt>
                      <c:pt idx="504">
                        <c:v>5.0333333333333332</c:v>
                      </c:pt>
                      <c:pt idx="505">
                        <c:v>5.0666666666666647</c:v>
                      </c:pt>
                      <c:pt idx="506">
                        <c:v>5.0999999999999996</c:v>
                      </c:pt>
                      <c:pt idx="507">
                        <c:v>5.1333333333333311</c:v>
                      </c:pt>
                      <c:pt idx="508">
                        <c:v>5.1666666666666661</c:v>
                      </c:pt>
                      <c:pt idx="509">
                        <c:v>5.1999999999999975</c:v>
                      </c:pt>
                      <c:pt idx="510">
                        <c:v>5.2333333333333325</c:v>
                      </c:pt>
                      <c:pt idx="511">
                        <c:v>5.2666666666666675</c:v>
                      </c:pt>
                      <c:pt idx="512">
                        <c:v>5.2999999999999989</c:v>
                      </c:pt>
                      <c:pt idx="513">
                        <c:v>5.3333333333333339</c:v>
                      </c:pt>
                      <c:pt idx="514">
                        <c:v>5.3666666666666654</c:v>
                      </c:pt>
                      <c:pt idx="515">
                        <c:v>5.4</c:v>
                      </c:pt>
                      <c:pt idx="516">
                        <c:v>5.4333333333333318</c:v>
                      </c:pt>
                      <c:pt idx="517">
                        <c:v>5.4666666666666668</c:v>
                      </c:pt>
                      <c:pt idx="518">
                        <c:v>5.4999999999999982</c:v>
                      </c:pt>
                      <c:pt idx="519">
                        <c:v>5.5333333333333332</c:v>
                      </c:pt>
                      <c:pt idx="520">
                        <c:v>5.5666666666666647</c:v>
                      </c:pt>
                      <c:pt idx="521">
                        <c:v>5.6</c:v>
                      </c:pt>
                      <c:pt idx="522">
                        <c:v>5.6333333333333311</c:v>
                      </c:pt>
                      <c:pt idx="523">
                        <c:v>5.6666666666666661</c:v>
                      </c:pt>
                      <c:pt idx="524">
                        <c:v>5.6999999999999975</c:v>
                      </c:pt>
                      <c:pt idx="525">
                        <c:v>5.7333333333333325</c:v>
                      </c:pt>
                      <c:pt idx="526">
                        <c:v>5.7666666666666675</c:v>
                      </c:pt>
                      <c:pt idx="527">
                        <c:v>5.7999999999999989</c:v>
                      </c:pt>
                      <c:pt idx="528">
                        <c:v>5.8333333333333339</c:v>
                      </c:pt>
                      <c:pt idx="529">
                        <c:v>5.8666666666666654</c:v>
                      </c:pt>
                      <c:pt idx="530">
                        <c:v>5.9</c:v>
                      </c:pt>
                      <c:pt idx="531">
                        <c:v>5.9333333333333318</c:v>
                      </c:pt>
                      <c:pt idx="532">
                        <c:v>5.9666666666666668</c:v>
                      </c:pt>
                      <c:pt idx="533">
                        <c:v>5.9999999999999982</c:v>
                      </c:pt>
                      <c:pt idx="534">
                        <c:v>6.0333333333333332</c:v>
                      </c:pt>
                      <c:pt idx="535">
                        <c:v>6.0666666666666647</c:v>
                      </c:pt>
                      <c:pt idx="536">
                        <c:v>6.1</c:v>
                      </c:pt>
                      <c:pt idx="537">
                        <c:v>6.1333333333333311</c:v>
                      </c:pt>
                      <c:pt idx="538">
                        <c:v>6.1666666666666661</c:v>
                      </c:pt>
                      <c:pt idx="539">
                        <c:v>6.1999999999999975</c:v>
                      </c:pt>
                      <c:pt idx="540">
                        <c:v>6.2333333333333325</c:v>
                      </c:pt>
                      <c:pt idx="541">
                        <c:v>6.2666666666666675</c:v>
                      </c:pt>
                      <c:pt idx="542">
                        <c:v>6.2999999999999989</c:v>
                      </c:pt>
                      <c:pt idx="543">
                        <c:v>6.3333333333333339</c:v>
                      </c:pt>
                      <c:pt idx="544">
                        <c:v>6.3666666666666654</c:v>
                      </c:pt>
                      <c:pt idx="545">
                        <c:v>6.4</c:v>
                      </c:pt>
                      <c:pt idx="546">
                        <c:v>6.4333333333333318</c:v>
                      </c:pt>
                      <c:pt idx="547">
                        <c:v>6.4666666666666668</c:v>
                      </c:pt>
                      <c:pt idx="548">
                        <c:v>6.4999999999999982</c:v>
                      </c:pt>
                      <c:pt idx="549">
                        <c:v>6.5333333333333332</c:v>
                      </c:pt>
                      <c:pt idx="550">
                        <c:v>6.5666666666666647</c:v>
                      </c:pt>
                      <c:pt idx="551">
                        <c:v>6.6</c:v>
                      </c:pt>
                      <c:pt idx="552">
                        <c:v>6.6333333333333311</c:v>
                      </c:pt>
                      <c:pt idx="553">
                        <c:v>6.6666666666666661</c:v>
                      </c:pt>
                      <c:pt idx="554">
                        <c:v>6.6999999999999975</c:v>
                      </c:pt>
                      <c:pt idx="555">
                        <c:v>6.7333333333333325</c:v>
                      </c:pt>
                      <c:pt idx="556">
                        <c:v>6.7666666666666675</c:v>
                      </c:pt>
                      <c:pt idx="557">
                        <c:v>6.7999999999999989</c:v>
                      </c:pt>
                      <c:pt idx="558">
                        <c:v>6.8333333333333339</c:v>
                      </c:pt>
                      <c:pt idx="559">
                        <c:v>6.8666666666666654</c:v>
                      </c:pt>
                      <c:pt idx="560">
                        <c:v>6.9</c:v>
                      </c:pt>
                      <c:pt idx="561">
                        <c:v>6.9333333333333318</c:v>
                      </c:pt>
                      <c:pt idx="562">
                        <c:v>6.9666666666666668</c:v>
                      </c:pt>
                      <c:pt idx="563">
                        <c:v>6.9999999999999982</c:v>
                      </c:pt>
                      <c:pt idx="564">
                        <c:v>7.0333333333333332</c:v>
                      </c:pt>
                      <c:pt idx="565">
                        <c:v>7.0666666666666647</c:v>
                      </c:pt>
                      <c:pt idx="566">
                        <c:v>7.1</c:v>
                      </c:pt>
                      <c:pt idx="567">
                        <c:v>7.1333333333333311</c:v>
                      </c:pt>
                      <c:pt idx="568">
                        <c:v>7.1666666666666661</c:v>
                      </c:pt>
                      <c:pt idx="569">
                        <c:v>7.1999999999999975</c:v>
                      </c:pt>
                      <c:pt idx="570">
                        <c:v>7.2333333333333325</c:v>
                      </c:pt>
                      <c:pt idx="571">
                        <c:v>7.2666666666666675</c:v>
                      </c:pt>
                      <c:pt idx="572">
                        <c:v>7.2999999999999989</c:v>
                      </c:pt>
                      <c:pt idx="573">
                        <c:v>7.3333333333333339</c:v>
                      </c:pt>
                      <c:pt idx="574">
                        <c:v>7.3666666666666654</c:v>
                      </c:pt>
                      <c:pt idx="575">
                        <c:v>7.4</c:v>
                      </c:pt>
                      <c:pt idx="576">
                        <c:v>7.4333333333333318</c:v>
                      </c:pt>
                      <c:pt idx="577">
                        <c:v>7.4666666666666668</c:v>
                      </c:pt>
                      <c:pt idx="578">
                        <c:v>7.4999999999999982</c:v>
                      </c:pt>
                      <c:pt idx="579">
                        <c:v>7.5333333333333332</c:v>
                      </c:pt>
                      <c:pt idx="580">
                        <c:v>7.5666666666666647</c:v>
                      </c:pt>
                      <c:pt idx="581">
                        <c:v>7.6</c:v>
                      </c:pt>
                      <c:pt idx="582">
                        <c:v>7.6333333333333311</c:v>
                      </c:pt>
                      <c:pt idx="583">
                        <c:v>7.6666666666666661</c:v>
                      </c:pt>
                      <c:pt idx="584">
                        <c:v>7.6999999999999975</c:v>
                      </c:pt>
                      <c:pt idx="585">
                        <c:v>7.7333333333333325</c:v>
                      </c:pt>
                      <c:pt idx="586">
                        <c:v>7.7666666666666675</c:v>
                      </c:pt>
                      <c:pt idx="587">
                        <c:v>7.7999999999999989</c:v>
                      </c:pt>
                      <c:pt idx="588">
                        <c:v>7.8333333333333339</c:v>
                      </c:pt>
                      <c:pt idx="589">
                        <c:v>7.8666666666666654</c:v>
                      </c:pt>
                      <c:pt idx="590">
                        <c:v>7.9</c:v>
                      </c:pt>
                      <c:pt idx="591">
                        <c:v>7.9333333333333318</c:v>
                      </c:pt>
                      <c:pt idx="592">
                        <c:v>7.9666666666666668</c:v>
                      </c:pt>
                      <c:pt idx="593">
                        <c:v>7.9999999999999982</c:v>
                      </c:pt>
                      <c:pt idx="594">
                        <c:v>8.0333333333333332</c:v>
                      </c:pt>
                      <c:pt idx="595">
                        <c:v>8.0666666666666647</c:v>
                      </c:pt>
                      <c:pt idx="596">
                        <c:v>8.1</c:v>
                      </c:pt>
                      <c:pt idx="597">
                        <c:v>8.1333333333333311</c:v>
                      </c:pt>
                      <c:pt idx="598">
                        <c:v>8.1666666666666661</c:v>
                      </c:pt>
                      <c:pt idx="599">
                        <c:v>8.1999999999999975</c:v>
                      </c:pt>
                      <c:pt idx="600">
                        <c:v>8.2333333333333325</c:v>
                      </c:pt>
                      <c:pt idx="601">
                        <c:v>8.2666666666666675</c:v>
                      </c:pt>
                      <c:pt idx="602">
                        <c:v>8.2999999999999989</c:v>
                      </c:pt>
                      <c:pt idx="603">
                        <c:v>8.3333333333333339</c:v>
                      </c:pt>
                      <c:pt idx="604">
                        <c:v>8.3666666666666654</c:v>
                      </c:pt>
                      <c:pt idx="605">
                        <c:v>8.4</c:v>
                      </c:pt>
                      <c:pt idx="606">
                        <c:v>8.4333333333333318</c:v>
                      </c:pt>
                      <c:pt idx="607">
                        <c:v>8.4666666666666668</c:v>
                      </c:pt>
                      <c:pt idx="608">
                        <c:v>8.4999999999999982</c:v>
                      </c:pt>
                      <c:pt idx="609">
                        <c:v>8.5333333333333332</c:v>
                      </c:pt>
                      <c:pt idx="610">
                        <c:v>8.5666666666666647</c:v>
                      </c:pt>
                      <c:pt idx="611">
                        <c:v>8.6</c:v>
                      </c:pt>
                      <c:pt idx="612">
                        <c:v>8.6333333333333311</c:v>
                      </c:pt>
                      <c:pt idx="613">
                        <c:v>8.6666666666666661</c:v>
                      </c:pt>
                      <c:pt idx="614">
                        <c:v>8.6999999999999975</c:v>
                      </c:pt>
                      <c:pt idx="615">
                        <c:v>8.7333333333333325</c:v>
                      </c:pt>
                      <c:pt idx="616">
                        <c:v>8.7666666666666675</c:v>
                      </c:pt>
                      <c:pt idx="617">
                        <c:v>8.7999999999999989</c:v>
                      </c:pt>
                      <c:pt idx="618">
                        <c:v>8.8333333333333339</c:v>
                      </c:pt>
                      <c:pt idx="619">
                        <c:v>8.8666666666666654</c:v>
                      </c:pt>
                      <c:pt idx="620">
                        <c:v>8.9</c:v>
                      </c:pt>
                      <c:pt idx="621">
                        <c:v>8.9333333333333318</c:v>
                      </c:pt>
                      <c:pt idx="622">
                        <c:v>8.9666666666666668</c:v>
                      </c:pt>
                      <c:pt idx="623">
                        <c:v>8.9999999999999982</c:v>
                      </c:pt>
                      <c:pt idx="624">
                        <c:v>9.0333333333333332</c:v>
                      </c:pt>
                      <c:pt idx="625">
                        <c:v>9.0666666666666647</c:v>
                      </c:pt>
                      <c:pt idx="626">
                        <c:v>9.1</c:v>
                      </c:pt>
                      <c:pt idx="627">
                        <c:v>9.1333333333333311</c:v>
                      </c:pt>
                      <c:pt idx="628">
                        <c:v>9.1666666666666661</c:v>
                      </c:pt>
                      <c:pt idx="629">
                        <c:v>9.1999999999999975</c:v>
                      </c:pt>
                      <c:pt idx="630">
                        <c:v>9.2333333333333325</c:v>
                      </c:pt>
                      <c:pt idx="631">
                        <c:v>9.2666666666666675</c:v>
                      </c:pt>
                      <c:pt idx="632">
                        <c:v>9.2999999999999989</c:v>
                      </c:pt>
                      <c:pt idx="633">
                        <c:v>9.3333333333333339</c:v>
                      </c:pt>
                      <c:pt idx="634">
                        <c:v>9.3666666666666654</c:v>
                      </c:pt>
                      <c:pt idx="635">
                        <c:v>9.4</c:v>
                      </c:pt>
                      <c:pt idx="636">
                        <c:v>9.4333333333333318</c:v>
                      </c:pt>
                      <c:pt idx="637">
                        <c:v>9.4666666666666668</c:v>
                      </c:pt>
                      <c:pt idx="638">
                        <c:v>9.4999999999999982</c:v>
                      </c:pt>
                      <c:pt idx="639">
                        <c:v>9.5333333333333332</c:v>
                      </c:pt>
                      <c:pt idx="640">
                        <c:v>9.5666666666666647</c:v>
                      </c:pt>
                      <c:pt idx="641">
                        <c:v>9.6</c:v>
                      </c:pt>
                      <c:pt idx="642">
                        <c:v>9.6333333333333311</c:v>
                      </c:pt>
                      <c:pt idx="643">
                        <c:v>9.6666666666666661</c:v>
                      </c:pt>
                      <c:pt idx="644">
                        <c:v>9.6999999999999975</c:v>
                      </c:pt>
                      <c:pt idx="645">
                        <c:v>9.7333333333333325</c:v>
                      </c:pt>
                      <c:pt idx="646">
                        <c:v>9.7666666666666675</c:v>
                      </c:pt>
                      <c:pt idx="647">
                        <c:v>9.7999999999999989</c:v>
                      </c:pt>
                      <c:pt idx="648">
                        <c:v>9.8333333333333339</c:v>
                      </c:pt>
                      <c:pt idx="649">
                        <c:v>9.8666666666666654</c:v>
                      </c:pt>
                      <c:pt idx="650">
                        <c:v>9.9</c:v>
                      </c:pt>
                      <c:pt idx="651">
                        <c:v>9.9333333333333318</c:v>
                      </c:pt>
                      <c:pt idx="652">
                        <c:v>9.9666666666666668</c:v>
                      </c:pt>
                      <c:pt idx="653">
                        <c:v>9.9999999999999982</c:v>
                      </c:pt>
                      <c:pt idx="654">
                        <c:v>10.033333333333333</c:v>
                      </c:pt>
                      <c:pt idx="655">
                        <c:v>10.066666666666665</c:v>
                      </c:pt>
                      <c:pt idx="656">
                        <c:v>10.1</c:v>
                      </c:pt>
                      <c:pt idx="657">
                        <c:v>10.133333333333331</c:v>
                      </c:pt>
                      <c:pt idx="658">
                        <c:v>10.166666666666666</c:v>
                      </c:pt>
                      <c:pt idx="659">
                        <c:v>10.199999999999998</c:v>
                      </c:pt>
                      <c:pt idx="660">
                        <c:v>10.233333333333333</c:v>
                      </c:pt>
                      <c:pt idx="661">
                        <c:v>10.266666666666667</c:v>
                      </c:pt>
                      <c:pt idx="662">
                        <c:v>10.299999999999999</c:v>
                      </c:pt>
                      <c:pt idx="663">
                        <c:v>10.333333333333334</c:v>
                      </c:pt>
                      <c:pt idx="664">
                        <c:v>10.366666666666665</c:v>
                      </c:pt>
                      <c:pt idx="665">
                        <c:v>10.4</c:v>
                      </c:pt>
                      <c:pt idx="666">
                        <c:v>10.433333333333332</c:v>
                      </c:pt>
                      <c:pt idx="667">
                        <c:v>10.466666666666667</c:v>
                      </c:pt>
                      <c:pt idx="668">
                        <c:v>10.499999999999998</c:v>
                      </c:pt>
                      <c:pt idx="669">
                        <c:v>10.533333333333333</c:v>
                      </c:pt>
                      <c:pt idx="670">
                        <c:v>10.566666666666665</c:v>
                      </c:pt>
                      <c:pt idx="671">
                        <c:v>10.6</c:v>
                      </c:pt>
                      <c:pt idx="672">
                        <c:v>10.633333333333331</c:v>
                      </c:pt>
                      <c:pt idx="673">
                        <c:v>10.666666666666666</c:v>
                      </c:pt>
                      <c:pt idx="674">
                        <c:v>10.699999999999998</c:v>
                      </c:pt>
                      <c:pt idx="675">
                        <c:v>10.733333333333333</c:v>
                      </c:pt>
                      <c:pt idx="676">
                        <c:v>10.766666666666667</c:v>
                      </c:pt>
                      <c:pt idx="677">
                        <c:v>10.799999999999999</c:v>
                      </c:pt>
                      <c:pt idx="678">
                        <c:v>10.833333333333334</c:v>
                      </c:pt>
                      <c:pt idx="679">
                        <c:v>10.866666666666665</c:v>
                      </c:pt>
                      <c:pt idx="680">
                        <c:v>10.9</c:v>
                      </c:pt>
                      <c:pt idx="681">
                        <c:v>10.933333333333332</c:v>
                      </c:pt>
                      <c:pt idx="682">
                        <c:v>10.966666666666667</c:v>
                      </c:pt>
                      <c:pt idx="683">
                        <c:v>10.999999999999998</c:v>
                      </c:pt>
                      <c:pt idx="684">
                        <c:v>11.033333333333333</c:v>
                      </c:pt>
                      <c:pt idx="685">
                        <c:v>11.066666666666665</c:v>
                      </c:pt>
                      <c:pt idx="686">
                        <c:v>11.1</c:v>
                      </c:pt>
                      <c:pt idx="687">
                        <c:v>11.133333333333331</c:v>
                      </c:pt>
                      <c:pt idx="688">
                        <c:v>11.166666666666666</c:v>
                      </c:pt>
                      <c:pt idx="689">
                        <c:v>11.199999999999998</c:v>
                      </c:pt>
                      <c:pt idx="690">
                        <c:v>11.233333333333333</c:v>
                      </c:pt>
                      <c:pt idx="691">
                        <c:v>11.266666666666667</c:v>
                      </c:pt>
                      <c:pt idx="692">
                        <c:v>11.299999999999999</c:v>
                      </c:pt>
                      <c:pt idx="693">
                        <c:v>11.333333333333334</c:v>
                      </c:pt>
                      <c:pt idx="694">
                        <c:v>11.366666666666665</c:v>
                      </c:pt>
                      <c:pt idx="695">
                        <c:v>11.4</c:v>
                      </c:pt>
                      <c:pt idx="696">
                        <c:v>11.433333333333332</c:v>
                      </c:pt>
                      <c:pt idx="697">
                        <c:v>11.466666666666667</c:v>
                      </c:pt>
                      <c:pt idx="698">
                        <c:v>11.499999999999998</c:v>
                      </c:pt>
                      <c:pt idx="699">
                        <c:v>11.533333333333333</c:v>
                      </c:pt>
                      <c:pt idx="700">
                        <c:v>11.566666666666665</c:v>
                      </c:pt>
                      <c:pt idx="701">
                        <c:v>11.6</c:v>
                      </c:pt>
                      <c:pt idx="702">
                        <c:v>11.633333333333331</c:v>
                      </c:pt>
                      <c:pt idx="703">
                        <c:v>11.666666666666666</c:v>
                      </c:pt>
                      <c:pt idx="704">
                        <c:v>11.699999999999998</c:v>
                      </c:pt>
                      <c:pt idx="705">
                        <c:v>11.733333333333333</c:v>
                      </c:pt>
                      <c:pt idx="706">
                        <c:v>11.766666666666667</c:v>
                      </c:pt>
                      <c:pt idx="707">
                        <c:v>11.799999999999999</c:v>
                      </c:pt>
                      <c:pt idx="708">
                        <c:v>11.833333333333334</c:v>
                      </c:pt>
                      <c:pt idx="709">
                        <c:v>11.866666666666665</c:v>
                      </c:pt>
                      <c:pt idx="710">
                        <c:v>11.9</c:v>
                      </c:pt>
                      <c:pt idx="711">
                        <c:v>11.933333333333332</c:v>
                      </c:pt>
                      <c:pt idx="712">
                        <c:v>11.966666666666667</c:v>
                      </c:pt>
                      <c:pt idx="713">
                        <c:v>11.999999999999998</c:v>
                      </c:pt>
                      <c:pt idx="714">
                        <c:v>12.033333333333333</c:v>
                      </c:pt>
                      <c:pt idx="715">
                        <c:v>12.066666666666665</c:v>
                      </c:pt>
                      <c:pt idx="716">
                        <c:v>12.1</c:v>
                      </c:pt>
                      <c:pt idx="717">
                        <c:v>12.133333333333331</c:v>
                      </c:pt>
                      <c:pt idx="718">
                        <c:v>12.166666666666666</c:v>
                      </c:pt>
                      <c:pt idx="719">
                        <c:v>12.199999999999998</c:v>
                      </c:pt>
                      <c:pt idx="720">
                        <c:v>12.233333333333333</c:v>
                      </c:pt>
                      <c:pt idx="721">
                        <c:v>12.266666666666667</c:v>
                      </c:pt>
                      <c:pt idx="722">
                        <c:v>12.299999999999999</c:v>
                      </c:pt>
                      <c:pt idx="723">
                        <c:v>12.333333333333334</c:v>
                      </c:pt>
                      <c:pt idx="724">
                        <c:v>12.366666666666665</c:v>
                      </c:pt>
                      <c:pt idx="725">
                        <c:v>12.4</c:v>
                      </c:pt>
                      <c:pt idx="726">
                        <c:v>12.433333333333332</c:v>
                      </c:pt>
                      <c:pt idx="727">
                        <c:v>12.466666666666667</c:v>
                      </c:pt>
                      <c:pt idx="728">
                        <c:v>12.499999999999998</c:v>
                      </c:pt>
                      <c:pt idx="729">
                        <c:v>12.533333333333333</c:v>
                      </c:pt>
                      <c:pt idx="730">
                        <c:v>12.566666666666665</c:v>
                      </c:pt>
                      <c:pt idx="731">
                        <c:v>12.6</c:v>
                      </c:pt>
                      <c:pt idx="732">
                        <c:v>12.633333333333331</c:v>
                      </c:pt>
                      <c:pt idx="733">
                        <c:v>12.666666666666666</c:v>
                      </c:pt>
                      <c:pt idx="734">
                        <c:v>12.699999999999998</c:v>
                      </c:pt>
                      <c:pt idx="735">
                        <c:v>12.733333333333333</c:v>
                      </c:pt>
                      <c:pt idx="736">
                        <c:v>12.766666666666667</c:v>
                      </c:pt>
                      <c:pt idx="737">
                        <c:v>12.799999999999999</c:v>
                      </c:pt>
                      <c:pt idx="738">
                        <c:v>12.833333333333334</c:v>
                      </c:pt>
                      <c:pt idx="739">
                        <c:v>12.866666666666665</c:v>
                      </c:pt>
                      <c:pt idx="740">
                        <c:v>12.9</c:v>
                      </c:pt>
                      <c:pt idx="741">
                        <c:v>12.933333333333332</c:v>
                      </c:pt>
                      <c:pt idx="742">
                        <c:v>12.966666666666667</c:v>
                      </c:pt>
                      <c:pt idx="743">
                        <c:v>12.999999999999998</c:v>
                      </c:pt>
                      <c:pt idx="744">
                        <c:v>13.033333333333333</c:v>
                      </c:pt>
                      <c:pt idx="745">
                        <c:v>13.066666666666665</c:v>
                      </c:pt>
                      <c:pt idx="746">
                        <c:v>13.1</c:v>
                      </c:pt>
                      <c:pt idx="747">
                        <c:v>13.133333333333331</c:v>
                      </c:pt>
                      <c:pt idx="748">
                        <c:v>13.166666666666666</c:v>
                      </c:pt>
                      <c:pt idx="749">
                        <c:v>13.199999999999998</c:v>
                      </c:pt>
                      <c:pt idx="750">
                        <c:v>13.233333333333333</c:v>
                      </c:pt>
                      <c:pt idx="751">
                        <c:v>13.266666666666667</c:v>
                      </c:pt>
                      <c:pt idx="752">
                        <c:v>13.299999999999999</c:v>
                      </c:pt>
                      <c:pt idx="753">
                        <c:v>13.333333333333334</c:v>
                      </c:pt>
                      <c:pt idx="754">
                        <c:v>13.366666666666665</c:v>
                      </c:pt>
                      <c:pt idx="755">
                        <c:v>13.4</c:v>
                      </c:pt>
                      <c:pt idx="756">
                        <c:v>13.433333333333332</c:v>
                      </c:pt>
                      <c:pt idx="757">
                        <c:v>13.466666666666667</c:v>
                      </c:pt>
                      <c:pt idx="758">
                        <c:v>13.499999999999998</c:v>
                      </c:pt>
                      <c:pt idx="759">
                        <c:v>13.533333333333333</c:v>
                      </c:pt>
                      <c:pt idx="760">
                        <c:v>13.566666666666665</c:v>
                      </c:pt>
                      <c:pt idx="761">
                        <c:v>13.6</c:v>
                      </c:pt>
                      <c:pt idx="762">
                        <c:v>13.633333333333331</c:v>
                      </c:pt>
                      <c:pt idx="763">
                        <c:v>13.666666666666666</c:v>
                      </c:pt>
                      <c:pt idx="764">
                        <c:v>13.699999999999998</c:v>
                      </c:pt>
                      <c:pt idx="765">
                        <c:v>13.733333333333333</c:v>
                      </c:pt>
                      <c:pt idx="766">
                        <c:v>13.766666666666667</c:v>
                      </c:pt>
                      <c:pt idx="767">
                        <c:v>13.799999999999999</c:v>
                      </c:pt>
                      <c:pt idx="768">
                        <c:v>13.833333333333334</c:v>
                      </c:pt>
                      <c:pt idx="769">
                        <c:v>13.866666666666665</c:v>
                      </c:pt>
                      <c:pt idx="770">
                        <c:v>13.9</c:v>
                      </c:pt>
                      <c:pt idx="771">
                        <c:v>13.933333333333332</c:v>
                      </c:pt>
                      <c:pt idx="772">
                        <c:v>13.966666666666667</c:v>
                      </c:pt>
                      <c:pt idx="773">
                        <c:v>13.999999999999998</c:v>
                      </c:pt>
                      <c:pt idx="774">
                        <c:v>14.033333333333333</c:v>
                      </c:pt>
                      <c:pt idx="775">
                        <c:v>14.066666666666665</c:v>
                      </c:pt>
                      <c:pt idx="776">
                        <c:v>14.1</c:v>
                      </c:pt>
                      <c:pt idx="777">
                        <c:v>14.133333333333331</c:v>
                      </c:pt>
                      <c:pt idx="778">
                        <c:v>14.166666666666666</c:v>
                      </c:pt>
                      <c:pt idx="779">
                        <c:v>14.199999999999998</c:v>
                      </c:pt>
                      <c:pt idx="780">
                        <c:v>14.233333333333333</c:v>
                      </c:pt>
                      <c:pt idx="781">
                        <c:v>14.266666666666667</c:v>
                      </c:pt>
                      <c:pt idx="782">
                        <c:v>14.299999999999999</c:v>
                      </c:pt>
                      <c:pt idx="783">
                        <c:v>14.333333333333334</c:v>
                      </c:pt>
                      <c:pt idx="784">
                        <c:v>14.366666666666665</c:v>
                      </c:pt>
                      <c:pt idx="785">
                        <c:v>14.4</c:v>
                      </c:pt>
                      <c:pt idx="786">
                        <c:v>14.433333333333332</c:v>
                      </c:pt>
                      <c:pt idx="787">
                        <c:v>14.466666666666667</c:v>
                      </c:pt>
                      <c:pt idx="788">
                        <c:v>14.499999999999998</c:v>
                      </c:pt>
                      <c:pt idx="789">
                        <c:v>14.533333333333333</c:v>
                      </c:pt>
                      <c:pt idx="790">
                        <c:v>14.566666666666665</c:v>
                      </c:pt>
                      <c:pt idx="791">
                        <c:v>14.6</c:v>
                      </c:pt>
                      <c:pt idx="792">
                        <c:v>14.633333333333331</c:v>
                      </c:pt>
                      <c:pt idx="793">
                        <c:v>14.666666666666666</c:v>
                      </c:pt>
                      <c:pt idx="794">
                        <c:v>14.699999999999998</c:v>
                      </c:pt>
                      <c:pt idx="795">
                        <c:v>14.733333333333333</c:v>
                      </c:pt>
                      <c:pt idx="796">
                        <c:v>14.766666666666667</c:v>
                      </c:pt>
                      <c:pt idx="797">
                        <c:v>14.799999999999999</c:v>
                      </c:pt>
                      <c:pt idx="798">
                        <c:v>14.833333333333334</c:v>
                      </c:pt>
                      <c:pt idx="799">
                        <c:v>14.866666666666665</c:v>
                      </c:pt>
                      <c:pt idx="800">
                        <c:v>14.9</c:v>
                      </c:pt>
                      <c:pt idx="801">
                        <c:v>14.933333333333332</c:v>
                      </c:pt>
                      <c:pt idx="802">
                        <c:v>14.966666666666667</c:v>
                      </c:pt>
                      <c:pt idx="803">
                        <c:v>14.999999999999998</c:v>
                      </c:pt>
                      <c:pt idx="804">
                        <c:v>15.033333333333333</c:v>
                      </c:pt>
                      <c:pt idx="805">
                        <c:v>15.066666666666665</c:v>
                      </c:pt>
                      <c:pt idx="806">
                        <c:v>15.1</c:v>
                      </c:pt>
                      <c:pt idx="807">
                        <c:v>15.133333333333331</c:v>
                      </c:pt>
                      <c:pt idx="808">
                        <c:v>15.166666666666666</c:v>
                      </c:pt>
                      <c:pt idx="809">
                        <c:v>15.199999999999998</c:v>
                      </c:pt>
                      <c:pt idx="810">
                        <c:v>15.233333333333333</c:v>
                      </c:pt>
                      <c:pt idx="811">
                        <c:v>15.266666666666667</c:v>
                      </c:pt>
                      <c:pt idx="812">
                        <c:v>15.299999999999999</c:v>
                      </c:pt>
                      <c:pt idx="813">
                        <c:v>15.333333333333334</c:v>
                      </c:pt>
                      <c:pt idx="814">
                        <c:v>15.366666666666665</c:v>
                      </c:pt>
                      <c:pt idx="815">
                        <c:v>15.4</c:v>
                      </c:pt>
                      <c:pt idx="816">
                        <c:v>15.433333333333332</c:v>
                      </c:pt>
                      <c:pt idx="817">
                        <c:v>15.466666666666667</c:v>
                      </c:pt>
                      <c:pt idx="818">
                        <c:v>15.499999999999998</c:v>
                      </c:pt>
                      <c:pt idx="819">
                        <c:v>15.533333333333333</c:v>
                      </c:pt>
                      <c:pt idx="820">
                        <c:v>15.566666666666665</c:v>
                      </c:pt>
                      <c:pt idx="821">
                        <c:v>15.6</c:v>
                      </c:pt>
                      <c:pt idx="822">
                        <c:v>15.633333333333331</c:v>
                      </c:pt>
                      <c:pt idx="823">
                        <c:v>15.666666666666666</c:v>
                      </c:pt>
                      <c:pt idx="824">
                        <c:v>15.699999999999998</c:v>
                      </c:pt>
                      <c:pt idx="825">
                        <c:v>15.733333333333333</c:v>
                      </c:pt>
                      <c:pt idx="826">
                        <c:v>15.766666666666667</c:v>
                      </c:pt>
                      <c:pt idx="827">
                        <c:v>15.799999999999999</c:v>
                      </c:pt>
                      <c:pt idx="828">
                        <c:v>15.833333333333334</c:v>
                      </c:pt>
                      <c:pt idx="829">
                        <c:v>15.866666666666665</c:v>
                      </c:pt>
                      <c:pt idx="830">
                        <c:v>15.9</c:v>
                      </c:pt>
                      <c:pt idx="831">
                        <c:v>15.933333333333332</c:v>
                      </c:pt>
                      <c:pt idx="832">
                        <c:v>15.966666666666667</c:v>
                      </c:pt>
                      <c:pt idx="833">
                        <c:v>15.999999999999998</c:v>
                      </c:pt>
                      <c:pt idx="834">
                        <c:v>16.033333333333331</c:v>
                      </c:pt>
                      <c:pt idx="835">
                        <c:v>16.066666666666663</c:v>
                      </c:pt>
                      <c:pt idx="836">
                        <c:v>16.100000000000001</c:v>
                      </c:pt>
                      <c:pt idx="837">
                        <c:v>16.133333333333333</c:v>
                      </c:pt>
                      <c:pt idx="838">
                        <c:v>16.166666666666664</c:v>
                      </c:pt>
                      <c:pt idx="839">
                        <c:v>16.199999999999996</c:v>
                      </c:pt>
                      <c:pt idx="840">
                        <c:v>16.233333333333334</c:v>
                      </c:pt>
                      <c:pt idx="841">
                        <c:v>16.266666666666666</c:v>
                      </c:pt>
                      <c:pt idx="842">
                        <c:v>16.299999999999997</c:v>
                      </c:pt>
                      <c:pt idx="843">
                        <c:v>16.333333333333336</c:v>
                      </c:pt>
                      <c:pt idx="844">
                        <c:v>16.366666666666667</c:v>
                      </c:pt>
                      <c:pt idx="845">
                        <c:v>16.399999999999999</c:v>
                      </c:pt>
                      <c:pt idx="846">
                        <c:v>16.43333333333333</c:v>
                      </c:pt>
                      <c:pt idx="847">
                        <c:v>16.466666666666669</c:v>
                      </c:pt>
                      <c:pt idx="848">
                        <c:v>16.5</c:v>
                      </c:pt>
                      <c:pt idx="849">
                        <c:v>16.533333333333331</c:v>
                      </c:pt>
                      <c:pt idx="850">
                        <c:v>16.566666666666663</c:v>
                      </c:pt>
                      <c:pt idx="851">
                        <c:v>16.600000000000001</c:v>
                      </c:pt>
                      <c:pt idx="852">
                        <c:v>16.633333333333333</c:v>
                      </c:pt>
                      <c:pt idx="853">
                        <c:v>16.666666666666664</c:v>
                      </c:pt>
                      <c:pt idx="854">
                        <c:v>16.699999999999996</c:v>
                      </c:pt>
                      <c:pt idx="855">
                        <c:v>16.733333333333334</c:v>
                      </c:pt>
                      <c:pt idx="856">
                        <c:v>16.766666666666666</c:v>
                      </c:pt>
                      <c:pt idx="857">
                        <c:v>16.799999999999997</c:v>
                      </c:pt>
                      <c:pt idx="858">
                        <c:v>16.833333333333336</c:v>
                      </c:pt>
                      <c:pt idx="859">
                        <c:v>16.866666666666667</c:v>
                      </c:pt>
                      <c:pt idx="860">
                        <c:v>16.899999999999999</c:v>
                      </c:pt>
                      <c:pt idx="861">
                        <c:v>16.93333333333333</c:v>
                      </c:pt>
                      <c:pt idx="862">
                        <c:v>16.966666666666669</c:v>
                      </c:pt>
                      <c:pt idx="863">
                        <c:v>17</c:v>
                      </c:pt>
                      <c:pt idx="864">
                        <c:v>17.033333333333331</c:v>
                      </c:pt>
                      <c:pt idx="865">
                        <c:v>17.066666666666663</c:v>
                      </c:pt>
                      <c:pt idx="866">
                        <c:v>17.100000000000001</c:v>
                      </c:pt>
                      <c:pt idx="867">
                        <c:v>17.133333333333333</c:v>
                      </c:pt>
                      <c:pt idx="868">
                        <c:v>17.166666666666664</c:v>
                      </c:pt>
                      <c:pt idx="869">
                        <c:v>17.199999999999996</c:v>
                      </c:pt>
                      <c:pt idx="870">
                        <c:v>17.233333333333334</c:v>
                      </c:pt>
                      <c:pt idx="871">
                        <c:v>17.266666666666666</c:v>
                      </c:pt>
                      <c:pt idx="872">
                        <c:v>17.299999999999997</c:v>
                      </c:pt>
                      <c:pt idx="873">
                        <c:v>17.333333333333336</c:v>
                      </c:pt>
                      <c:pt idx="874">
                        <c:v>17.366666666666667</c:v>
                      </c:pt>
                      <c:pt idx="875">
                        <c:v>17.399999999999999</c:v>
                      </c:pt>
                      <c:pt idx="876">
                        <c:v>17.43333333333333</c:v>
                      </c:pt>
                      <c:pt idx="877">
                        <c:v>17.466666666666669</c:v>
                      </c:pt>
                      <c:pt idx="878">
                        <c:v>17.5</c:v>
                      </c:pt>
                      <c:pt idx="879">
                        <c:v>17.533333333333331</c:v>
                      </c:pt>
                      <c:pt idx="880">
                        <c:v>17.566666666666663</c:v>
                      </c:pt>
                      <c:pt idx="881">
                        <c:v>17.600000000000001</c:v>
                      </c:pt>
                      <c:pt idx="882">
                        <c:v>17.633333333333333</c:v>
                      </c:pt>
                      <c:pt idx="883">
                        <c:v>17.666666666666664</c:v>
                      </c:pt>
                      <c:pt idx="884">
                        <c:v>17.699999999999996</c:v>
                      </c:pt>
                      <c:pt idx="885">
                        <c:v>17.733333333333334</c:v>
                      </c:pt>
                      <c:pt idx="886">
                        <c:v>17.766666666666666</c:v>
                      </c:pt>
                      <c:pt idx="887">
                        <c:v>17.799999999999997</c:v>
                      </c:pt>
                      <c:pt idx="888">
                        <c:v>17.833333333333336</c:v>
                      </c:pt>
                      <c:pt idx="889">
                        <c:v>17.866666666666667</c:v>
                      </c:pt>
                      <c:pt idx="890">
                        <c:v>17.899999999999999</c:v>
                      </c:pt>
                      <c:pt idx="891">
                        <c:v>17.93333333333333</c:v>
                      </c:pt>
                      <c:pt idx="892">
                        <c:v>17.966666666666669</c:v>
                      </c:pt>
                      <c:pt idx="893">
                        <c:v>18</c:v>
                      </c:pt>
                      <c:pt idx="894">
                        <c:v>18.033333333333331</c:v>
                      </c:pt>
                      <c:pt idx="895">
                        <c:v>18.066666666666663</c:v>
                      </c:pt>
                      <c:pt idx="896">
                        <c:v>18.100000000000001</c:v>
                      </c:pt>
                      <c:pt idx="897">
                        <c:v>18.133333333333333</c:v>
                      </c:pt>
                      <c:pt idx="898">
                        <c:v>18.166666666666664</c:v>
                      </c:pt>
                      <c:pt idx="899">
                        <c:v>18.199999999999996</c:v>
                      </c:pt>
                      <c:pt idx="900">
                        <c:v>18.233333333333334</c:v>
                      </c:pt>
                      <c:pt idx="901">
                        <c:v>18.266666666666666</c:v>
                      </c:pt>
                      <c:pt idx="902">
                        <c:v>18.299999999999997</c:v>
                      </c:pt>
                      <c:pt idx="903">
                        <c:v>18.333333333333336</c:v>
                      </c:pt>
                      <c:pt idx="904">
                        <c:v>18.366666666666667</c:v>
                      </c:pt>
                      <c:pt idx="905">
                        <c:v>18.399999999999999</c:v>
                      </c:pt>
                      <c:pt idx="906">
                        <c:v>18.43333333333333</c:v>
                      </c:pt>
                      <c:pt idx="907">
                        <c:v>18.466666666666669</c:v>
                      </c:pt>
                      <c:pt idx="908">
                        <c:v>18.5</c:v>
                      </c:pt>
                      <c:pt idx="909">
                        <c:v>18.533333333333331</c:v>
                      </c:pt>
                      <c:pt idx="910">
                        <c:v>18.566666666666663</c:v>
                      </c:pt>
                      <c:pt idx="911">
                        <c:v>18.600000000000001</c:v>
                      </c:pt>
                      <c:pt idx="912">
                        <c:v>18.633333333333333</c:v>
                      </c:pt>
                      <c:pt idx="913">
                        <c:v>18.666666666666664</c:v>
                      </c:pt>
                      <c:pt idx="914">
                        <c:v>18.699999999999996</c:v>
                      </c:pt>
                      <c:pt idx="915">
                        <c:v>18.733333333333334</c:v>
                      </c:pt>
                      <c:pt idx="916">
                        <c:v>18.766666666666666</c:v>
                      </c:pt>
                      <c:pt idx="917">
                        <c:v>18.799999999999997</c:v>
                      </c:pt>
                      <c:pt idx="918">
                        <c:v>18.833333333333336</c:v>
                      </c:pt>
                      <c:pt idx="919">
                        <c:v>18.866666666666667</c:v>
                      </c:pt>
                      <c:pt idx="920">
                        <c:v>18.899999999999999</c:v>
                      </c:pt>
                      <c:pt idx="921">
                        <c:v>18.93333333333333</c:v>
                      </c:pt>
                      <c:pt idx="922">
                        <c:v>18.966666666666669</c:v>
                      </c:pt>
                      <c:pt idx="923">
                        <c:v>19</c:v>
                      </c:pt>
                      <c:pt idx="924">
                        <c:v>19.033333333333331</c:v>
                      </c:pt>
                      <c:pt idx="925">
                        <c:v>19.066666666666663</c:v>
                      </c:pt>
                      <c:pt idx="926">
                        <c:v>19.100000000000001</c:v>
                      </c:pt>
                      <c:pt idx="927">
                        <c:v>19.133333333333333</c:v>
                      </c:pt>
                      <c:pt idx="928">
                        <c:v>19.166666666666664</c:v>
                      </c:pt>
                      <c:pt idx="929">
                        <c:v>19.199999999999996</c:v>
                      </c:pt>
                      <c:pt idx="930">
                        <c:v>19.233333333333334</c:v>
                      </c:pt>
                      <c:pt idx="931">
                        <c:v>19.266666666666666</c:v>
                      </c:pt>
                      <c:pt idx="932">
                        <c:v>19.299999999999997</c:v>
                      </c:pt>
                      <c:pt idx="933">
                        <c:v>19.333333333333336</c:v>
                      </c:pt>
                      <c:pt idx="934">
                        <c:v>19.366666666666667</c:v>
                      </c:pt>
                      <c:pt idx="935">
                        <c:v>19.399999999999999</c:v>
                      </c:pt>
                      <c:pt idx="936">
                        <c:v>19.43333333333333</c:v>
                      </c:pt>
                      <c:pt idx="937">
                        <c:v>19.466666666666669</c:v>
                      </c:pt>
                      <c:pt idx="938">
                        <c:v>19.5</c:v>
                      </c:pt>
                      <c:pt idx="939">
                        <c:v>19.533333333333331</c:v>
                      </c:pt>
                      <c:pt idx="940">
                        <c:v>19.566666666666663</c:v>
                      </c:pt>
                      <c:pt idx="941">
                        <c:v>19.600000000000001</c:v>
                      </c:pt>
                      <c:pt idx="942">
                        <c:v>19.633333333333333</c:v>
                      </c:pt>
                      <c:pt idx="943">
                        <c:v>19.666666666666664</c:v>
                      </c:pt>
                      <c:pt idx="944">
                        <c:v>19.699999999999996</c:v>
                      </c:pt>
                      <c:pt idx="945">
                        <c:v>19.733333333333334</c:v>
                      </c:pt>
                      <c:pt idx="946">
                        <c:v>19.766666666666666</c:v>
                      </c:pt>
                      <c:pt idx="947">
                        <c:v>19.799999999999997</c:v>
                      </c:pt>
                      <c:pt idx="948">
                        <c:v>19.833333333333336</c:v>
                      </c:pt>
                      <c:pt idx="949">
                        <c:v>19.866666666666667</c:v>
                      </c:pt>
                      <c:pt idx="950">
                        <c:v>19.899999999999999</c:v>
                      </c:pt>
                      <c:pt idx="951">
                        <c:v>19.93333333333333</c:v>
                      </c:pt>
                      <c:pt idx="952">
                        <c:v>19.966666666666669</c:v>
                      </c:pt>
                      <c:pt idx="953">
                        <c:v>20</c:v>
                      </c:pt>
                      <c:pt idx="954">
                        <c:v>20.033333333333331</c:v>
                      </c:pt>
                      <c:pt idx="955">
                        <c:v>20.066666666666663</c:v>
                      </c:pt>
                      <c:pt idx="956">
                        <c:v>20.100000000000001</c:v>
                      </c:pt>
                      <c:pt idx="957">
                        <c:v>20.133333333333333</c:v>
                      </c:pt>
                      <c:pt idx="958">
                        <c:v>20.166666666666664</c:v>
                      </c:pt>
                      <c:pt idx="959">
                        <c:v>20.199999999999996</c:v>
                      </c:pt>
                      <c:pt idx="960">
                        <c:v>20.233333333333334</c:v>
                      </c:pt>
                      <c:pt idx="961">
                        <c:v>20.266666666666666</c:v>
                      </c:pt>
                      <c:pt idx="962">
                        <c:v>20.300000000000004</c:v>
                      </c:pt>
                      <c:pt idx="963">
                        <c:v>20.333333333333336</c:v>
                      </c:pt>
                      <c:pt idx="964">
                        <c:v>20.366666666666667</c:v>
                      </c:pt>
                      <c:pt idx="965">
                        <c:v>20.399999999999999</c:v>
                      </c:pt>
                      <c:pt idx="966">
                        <c:v>20.433333333333337</c:v>
                      </c:pt>
                      <c:pt idx="967">
                        <c:v>20.466666666666669</c:v>
                      </c:pt>
                      <c:pt idx="968">
                        <c:v>20.5</c:v>
                      </c:pt>
                      <c:pt idx="969">
                        <c:v>20.533333333333331</c:v>
                      </c:pt>
                      <c:pt idx="970">
                        <c:v>20.56666666666667</c:v>
                      </c:pt>
                      <c:pt idx="971">
                        <c:v>20.6</c:v>
                      </c:pt>
                      <c:pt idx="972">
                        <c:v>20.633333333333333</c:v>
                      </c:pt>
                      <c:pt idx="973">
                        <c:v>20.666666666666664</c:v>
                      </c:pt>
                      <c:pt idx="974">
                        <c:v>20.700000000000003</c:v>
                      </c:pt>
                      <c:pt idx="975">
                        <c:v>20.733333333333334</c:v>
                      </c:pt>
                      <c:pt idx="976">
                        <c:v>20.766666666666666</c:v>
                      </c:pt>
                      <c:pt idx="977">
                        <c:v>20.800000000000004</c:v>
                      </c:pt>
                      <c:pt idx="978">
                        <c:v>20.833333333333336</c:v>
                      </c:pt>
                      <c:pt idx="979">
                        <c:v>20.866666666666667</c:v>
                      </c:pt>
                      <c:pt idx="980">
                        <c:v>20.9</c:v>
                      </c:pt>
                      <c:pt idx="981">
                        <c:v>20.933333333333337</c:v>
                      </c:pt>
                      <c:pt idx="982">
                        <c:v>20.966666666666669</c:v>
                      </c:pt>
                      <c:pt idx="983">
                        <c:v>21</c:v>
                      </c:pt>
                      <c:pt idx="984">
                        <c:v>21.033333333333331</c:v>
                      </c:pt>
                      <c:pt idx="985">
                        <c:v>21.06666666666667</c:v>
                      </c:pt>
                      <c:pt idx="986">
                        <c:v>21.1</c:v>
                      </c:pt>
                      <c:pt idx="987">
                        <c:v>21.133333333333333</c:v>
                      </c:pt>
                      <c:pt idx="988">
                        <c:v>21.166666666666664</c:v>
                      </c:pt>
                      <c:pt idx="989">
                        <c:v>21.200000000000003</c:v>
                      </c:pt>
                      <c:pt idx="990">
                        <c:v>21.233333333333334</c:v>
                      </c:pt>
                      <c:pt idx="991">
                        <c:v>21.266666666666666</c:v>
                      </c:pt>
                      <c:pt idx="992">
                        <c:v>21.300000000000004</c:v>
                      </c:pt>
                      <c:pt idx="993">
                        <c:v>21.333333333333336</c:v>
                      </c:pt>
                      <c:pt idx="994">
                        <c:v>21.366666666666667</c:v>
                      </c:pt>
                      <c:pt idx="995">
                        <c:v>21.4</c:v>
                      </c:pt>
                      <c:pt idx="996">
                        <c:v>21.433333333333337</c:v>
                      </c:pt>
                      <c:pt idx="997">
                        <c:v>21.466666666666669</c:v>
                      </c:pt>
                      <c:pt idx="998">
                        <c:v>21.5</c:v>
                      </c:pt>
                      <c:pt idx="999">
                        <c:v>21.533333333333331</c:v>
                      </c:pt>
                      <c:pt idx="1000">
                        <c:v>21.56666666666667</c:v>
                      </c:pt>
                      <c:pt idx="1001">
                        <c:v>21.6</c:v>
                      </c:pt>
                      <c:pt idx="1002">
                        <c:v>21.633333333333333</c:v>
                      </c:pt>
                      <c:pt idx="1003">
                        <c:v>21.666666666666664</c:v>
                      </c:pt>
                      <c:pt idx="1004">
                        <c:v>21.700000000000003</c:v>
                      </c:pt>
                      <c:pt idx="1005">
                        <c:v>21.733333333333334</c:v>
                      </c:pt>
                      <c:pt idx="1006">
                        <c:v>21.766666666666666</c:v>
                      </c:pt>
                      <c:pt idx="1007">
                        <c:v>21.800000000000004</c:v>
                      </c:pt>
                      <c:pt idx="1008">
                        <c:v>21.833333333333336</c:v>
                      </c:pt>
                      <c:pt idx="1009">
                        <c:v>21.866666666666667</c:v>
                      </c:pt>
                      <c:pt idx="1010">
                        <c:v>21.9</c:v>
                      </c:pt>
                      <c:pt idx="1011">
                        <c:v>21.933333333333337</c:v>
                      </c:pt>
                      <c:pt idx="1012">
                        <c:v>21.966666666666669</c:v>
                      </c:pt>
                      <c:pt idx="1013">
                        <c:v>22</c:v>
                      </c:pt>
                      <c:pt idx="1014">
                        <c:v>22.033333333333331</c:v>
                      </c:pt>
                      <c:pt idx="1015">
                        <c:v>22.06666666666667</c:v>
                      </c:pt>
                      <c:pt idx="1016">
                        <c:v>22.1</c:v>
                      </c:pt>
                      <c:pt idx="1017">
                        <c:v>22.133333333333333</c:v>
                      </c:pt>
                      <c:pt idx="1018">
                        <c:v>22.166666666666664</c:v>
                      </c:pt>
                      <c:pt idx="1019">
                        <c:v>22.200000000000003</c:v>
                      </c:pt>
                      <c:pt idx="1020">
                        <c:v>22.233333333333334</c:v>
                      </c:pt>
                      <c:pt idx="1021">
                        <c:v>22.266666666666666</c:v>
                      </c:pt>
                      <c:pt idx="1022">
                        <c:v>22.300000000000004</c:v>
                      </c:pt>
                      <c:pt idx="1023">
                        <c:v>22.333333333333336</c:v>
                      </c:pt>
                      <c:pt idx="1024">
                        <c:v>22.366666666666667</c:v>
                      </c:pt>
                      <c:pt idx="1025">
                        <c:v>22.4</c:v>
                      </c:pt>
                      <c:pt idx="1026">
                        <c:v>22.433333333333337</c:v>
                      </c:pt>
                      <c:pt idx="1027">
                        <c:v>22.466666666666669</c:v>
                      </c:pt>
                      <c:pt idx="1028">
                        <c:v>22.5</c:v>
                      </c:pt>
                      <c:pt idx="1029">
                        <c:v>22.533333333333331</c:v>
                      </c:pt>
                      <c:pt idx="1030">
                        <c:v>22.56666666666667</c:v>
                      </c:pt>
                      <c:pt idx="1031">
                        <c:v>22.6</c:v>
                      </c:pt>
                      <c:pt idx="1032">
                        <c:v>22.633333333333333</c:v>
                      </c:pt>
                      <c:pt idx="1033">
                        <c:v>22.666666666666664</c:v>
                      </c:pt>
                      <c:pt idx="1034">
                        <c:v>22.700000000000003</c:v>
                      </c:pt>
                      <c:pt idx="1035">
                        <c:v>22.733333333333334</c:v>
                      </c:pt>
                      <c:pt idx="1036">
                        <c:v>22.766666666666666</c:v>
                      </c:pt>
                      <c:pt idx="1037">
                        <c:v>22.800000000000004</c:v>
                      </c:pt>
                      <c:pt idx="1038">
                        <c:v>22.833333333333336</c:v>
                      </c:pt>
                      <c:pt idx="1039">
                        <c:v>22.866666666666667</c:v>
                      </c:pt>
                      <c:pt idx="1040">
                        <c:v>22.9</c:v>
                      </c:pt>
                      <c:pt idx="1041">
                        <c:v>22.933333333333337</c:v>
                      </c:pt>
                      <c:pt idx="1042">
                        <c:v>22.966666666666669</c:v>
                      </c:pt>
                      <c:pt idx="1043">
                        <c:v>23</c:v>
                      </c:pt>
                      <c:pt idx="1044">
                        <c:v>23.033333333333331</c:v>
                      </c:pt>
                      <c:pt idx="1045">
                        <c:v>23.06666666666667</c:v>
                      </c:pt>
                      <c:pt idx="1046">
                        <c:v>23.1</c:v>
                      </c:pt>
                      <c:pt idx="1047">
                        <c:v>23.133333333333333</c:v>
                      </c:pt>
                      <c:pt idx="1048">
                        <c:v>23.166666666666664</c:v>
                      </c:pt>
                      <c:pt idx="1049">
                        <c:v>23.200000000000003</c:v>
                      </c:pt>
                      <c:pt idx="1050">
                        <c:v>23.233333333333334</c:v>
                      </c:pt>
                      <c:pt idx="1051">
                        <c:v>23.266666666666666</c:v>
                      </c:pt>
                      <c:pt idx="1052">
                        <c:v>23.300000000000004</c:v>
                      </c:pt>
                      <c:pt idx="1053">
                        <c:v>23.333333333333336</c:v>
                      </c:pt>
                      <c:pt idx="1054">
                        <c:v>23.366666666666667</c:v>
                      </c:pt>
                      <c:pt idx="1055">
                        <c:v>23.4</c:v>
                      </c:pt>
                      <c:pt idx="1056">
                        <c:v>23.433333333333337</c:v>
                      </c:pt>
                      <c:pt idx="1057">
                        <c:v>23.466666666666669</c:v>
                      </c:pt>
                      <c:pt idx="1058">
                        <c:v>23.5</c:v>
                      </c:pt>
                      <c:pt idx="1059">
                        <c:v>23.533333333333331</c:v>
                      </c:pt>
                      <c:pt idx="1060">
                        <c:v>23.56666666666667</c:v>
                      </c:pt>
                      <c:pt idx="1061">
                        <c:v>23.6</c:v>
                      </c:pt>
                      <c:pt idx="1062">
                        <c:v>23.633333333333333</c:v>
                      </c:pt>
                      <c:pt idx="1063">
                        <c:v>23.666666666666664</c:v>
                      </c:pt>
                      <c:pt idx="1064">
                        <c:v>23.700000000000003</c:v>
                      </c:pt>
                      <c:pt idx="1065">
                        <c:v>23.733333333333334</c:v>
                      </c:pt>
                      <c:pt idx="1066">
                        <c:v>23.766666666666666</c:v>
                      </c:pt>
                      <c:pt idx="1067">
                        <c:v>23.800000000000004</c:v>
                      </c:pt>
                      <c:pt idx="1068">
                        <c:v>23.833333333333336</c:v>
                      </c:pt>
                      <c:pt idx="1069">
                        <c:v>23.866666666666667</c:v>
                      </c:pt>
                      <c:pt idx="1070">
                        <c:v>23.9</c:v>
                      </c:pt>
                      <c:pt idx="1071">
                        <c:v>23.933333333333337</c:v>
                      </c:pt>
                      <c:pt idx="1072">
                        <c:v>23.966666666666669</c:v>
                      </c:pt>
                      <c:pt idx="1073">
                        <c:v>24</c:v>
                      </c:pt>
                      <c:pt idx="1074">
                        <c:v>24.033333333333331</c:v>
                      </c:pt>
                      <c:pt idx="1075">
                        <c:v>24.06666666666667</c:v>
                      </c:pt>
                      <c:pt idx="1076">
                        <c:v>24.1</c:v>
                      </c:pt>
                      <c:pt idx="1077">
                        <c:v>24.133333333333333</c:v>
                      </c:pt>
                      <c:pt idx="1078">
                        <c:v>24.166666666666664</c:v>
                      </c:pt>
                      <c:pt idx="1079">
                        <c:v>24.200000000000003</c:v>
                      </c:pt>
                      <c:pt idx="1080">
                        <c:v>24.233333333333334</c:v>
                      </c:pt>
                      <c:pt idx="1081">
                        <c:v>24.266666666666666</c:v>
                      </c:pt>
                      <c:pt idx="1082">
                        <c:v>24.300000000000004</c:v>
                      </c:pt>
                      <c:pt idx="1083">
                        <c:v>24.333333333333336</c:v>
                      </c:pt>
                      <c:pt idx="1084">
                        <c:v>24.366666666666667</c:v>
                      </c:pt>
                      <c:pt idx="1085">
                        <c:v>24.4</c:v>
                      </c:pt>
                      <c:pt idx="1086">
                        <c:v>24.433333333333337</c:v>
                      </c:pt>
                      <c:pt idx="1087">
                        <c:v>24.466666666666669</c:v>
                      </c:pt>
                      <c:pt idx="1088">
                        <c:v>24.5</c:v>
                      </c:pt>
                      <c:pt idx="1089">
                        <c:v>24.533333333333331</c:v>
                      </c:pt>
                      <c:pt idx="1090">
                        <c:v>24.56666666666667</c:v>
                      </c:pt>
                      <c:pt idx="1091">
                        <c:v>24.6</c:v>
                      </c:pt>
                      <c:pt idx="1092">
                        <c:v>24.633333333333333</c:v>
                      </c:pt>
                      <c:pt idx="1093">
                        <c:v>24.666666666666664</c:v>
                      </c:pt>
                      <c:pt idx="1094">
                        <c:v>24.700000000000003</c:v>
                      </c:pt>
                      <c:pt idx="1095">
                        <c:v>24.733333333333334</c:v>
                      </c:pt>
                      <c:pt idx="1096">
                        <c:v>24.766666666666666</c:v>
                      </c:pt>
                      <c:pt idx="1097">
                        <c:v>24.800000000000004</c:v>
                      </c:pt>
                      <c:pt idx="1098">
                        <c:v>24.833333333333336</c:v>
                      </c:pt>
                      <c:pt idx="1099">
                        <c:v>24.866666666666667</c:v>
                      </c:pt>
                      <c:pt idx="1100">
                        <c:v>24.9</c:v>
                      </c:pt>
                      <c:pt idx="1101">
                        <c:v>24.933333333333337</c:v>
                      </c:pt>
                      <c:pt idx="1102">
                        <c:v>24.966666666666669</c:v>
                      </c:pt>
                      <c:pt idx="1103">
                        <c:v>25</c:v>
                      </c:pt>
                      <c:pt idx="1104">
                        <c:v>25.033333333333331</c:v>
                      </c:pt>
                      <c:pt idx="1105">
                        <c:v>25.06666666666667</c:v>
                      </c:pt>
                      <c:pt idx="1106">
                        <c:v>25.1</c:v>
                      </c:pt>
                      <c:pt idx="1107">
                        <c:v>25.133333333333333</c:v>
                      </c:pt>
                      <c:pt idx="1108">
                        <c:v>25.166666666666664</c:v>
                      </c:pt>
                      <c:pt idx="1109">
                        <c:v>25.200000000000003</c:v>
                      </c:pt>
                      <c:pt idx="1110">
                        <c:v>25.233333333333334</c:v>
                      </c:pt>
                      <c:pt idx="1111">
                        <c:v>25.266666666666666</c:v>
                      </c:pt>
                      <c:pt idx="1112">
                        <c:v>25.300000000000004</c:v>
                      </c:pt>
                      <c:pt idx="1113">
                        <c:v>25.333333333333336</c:v>
                      </c:pt>
                      <c:pt idx="1114">
                        <c:v>25.366666666666667</c:v>
                      </c:pt>
                      <c:pt idx="1115">
                        <c:v>25.4</c:v>
                      </c:pt>
                      <c:pt idx="1116">
                        <c:v>25.433333333333337</c:v>
                      </c:pt>
                      <c:pt idx="1117">
                        <c:v>25.466666666666669</c:v>
                      </c:pt>
                      <c:pt idx="1118">
                        <c:v>25.5</c:v>
                      </c:pt>
                      <c:pt idx="1119">
                        <c:v>25.533333333333331</c:v>
                      </c:pt>
                      <c:pt idx="1120">
                        <c:v>25.56666666666667</c:v>
                      </c:pt>
                      <c:pt idx="1121">
                        <c:v>25.6</c:v>
                      </c:pt>
                      <c:pt idx="1122">
                        <c:v>25.633333333333333</c:v>
                      </c:pt>
                      <c:pt idx="1123">
                        <c:v>25.666666666666664</c:v>
                      </c:pt>
                      <c:pt idx="1124">
                        <c:v>25.700000000000003</c:v>
                      </c:pt>
                      <c:pt idx="1125">
                        <c:v>25.733333333333334</c:v>
                      </c:pt>
                      <c:pt idx="1126">
                        <c:v>25.766666666666666</c:v>
                      </c:pt>
                      <c:pt idx="1127">
                        <c:v>25.800000000000004</c:v>
                      </c:pt>
                      <c:pt idx="1128">
                        <c:v>25.833333333333336</c:v>
                      </c:pt>
                      <c:pt idx="1129">
                        <c:v>25.866666666666667</c:v>
                      </c:pt>
                      <c:pt idx="1130">
                        <c:v>25.9</c:v>
                      </c:pt>
                      <c:pt idx="1131">
                        <c:v>25.933333333333337</c:v>
                      </c:pt>
                      <c:pt idx="1132">
                        <c:v>25.966666666666669</c:v>
                      </c:pt>
                      <c:pt idx="1133">
                        <c:v>26</c:v>
                      </c:pt>
                      <c:pt idx="1134">
                        <c:v>26.033333333333331</c:v>
                      </c:pt>
                    </c:numCache>
                  </c:numRef>
                </c:xVal>
                <c:yVal>
                  <c:numRef>
                    <c:extLst>
                      <c:ext uri="{02D57815-91ED-43cb-92C2-25804820EDAC}">
                        <c15:formulaRef>
                          <c15:sqref>'Process data log'!$N$8:$N$1143</c15:sqref>
                        </c15:formulaRef>
                      </c:ext>
                    </c:extLst>
                    <c:numCache>
                      <c:formatCode>General</c:formatCode>
                      <c:ptCount val="1136"/>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3.4769999999999999</c:v>
                      </c:pt>
                      <c:pt idx="354">
                        <c:v>0.51300000000000001</c:v>
                      </c:pt>
                      <c:pt idx="355">
                        <c:v>0.312</c:v>
                      </c:pt>
                      <c:pt idx="356">
                        <c:v>0.28299999999999997</c:v>
                      </c:pt>
                      <c:pt idx="357">
                        <c:v>0.30599999999999999</c:v>
                      </c:pt>
                      <c:pt idx="358">
                        <c:v>0.312</c:v>
                      </c:pt>
                      <c:pt idx="359">
                        <c:v>0.30199999999999999</c:v>
                      </c:pt>
                      <c:pt idx="360">
                        <c:v>0.309</c:v>
                      </c:pt>
                      <c:pt idx="361">
                        <c:v>0.31</c:v>
                      </c:pt>
                      <c:pt idx="362">
                        <c:v>0.313</c:v>
                      </c:pt>
                      <c:pt idx="363">
                        <c:v>0.309</c:v>
                      </c:pt>
                      <c:pt idx="364">
                        <c:v>0.32100000000000001</c:v>
                      </c:pt>
                      <c:pt idx="365">
                        <c:v>0.30599999999999999</c:v>
                      </c:pt>
                      <c:pt idx="366">
                        <c:v>0.32100000000000001</c:v>
                      </c:pt>
                      <c:pt idx="367">
                        <c:v>0.30499999999999999</c:v>
                      </c:pt>
                      <c:pt idx="368">
                        <c:v>0.30099999999999999</c:v>
                      </c:pt>
                      <c:pt idx="369">
                        <c:v>0.30499999999999999</c:v>
                      </c:pt>
                      <c:pt idx="370">
                        <c:v>0.30599999999999999</c:v>
                      </c:pt>
                      <c:pt idx="371">
                        <c:v>0.31900000000000001</c:v>
                      </c:pt>
                      <c:pt idx="372">
                        <c:v>0.31</c:v>
                      </c:pt>
                      <c:pt idx="373">
                        <c:v>0.3</c:v>
                      </c:pt>
                      <c:pt idx="374">
                        <c:v>0.3</c:v>
                      </c:pt>
                      <c:pt idx="375">
                        <c:v>0.252</c:v>
                      </c:pt>
                      <c:pt idx="376">
                        <c:v>0.26900000000000002</c:v>
                      </c:pt>
                      <c:pt idx="377">
                        <c:v>0.29899999999999999</c:v>
                      </c:pt>
                      <c:pt idx="378">
                        <c:v>0.29299999999999998</c:v>
                      </c:pt>
                      <c:pt idx="379">
                        <c:v>0.28000000000000003</c:v>
                      </c:pt>
                      <c:pt idx="380">
                        <c:v>0.29599999999999999</c:v>
                      </c:pt>
                      <c:pt idx="381">
                        <c:v>0.13900000000000001</c:v>
                      </c:pt>
                      <c:pt idx="382">
                        <c:v>0.107</c:v>
                      </c:pt>
                      <c:pt idx="383">
                        <c:v>0.26900000000000002</c:v>
                      </c:pt>
                      <c:pt idx="384">
                        <c:v>0.25600000000000001</c:v>
                      </c:pt>
                      <c:pt idx="385">
                        <c:v>0.159</c:v>
                      </c:pt>
                      <c:pt idx="386">
                        <c:v>0.19700000000000001</c:v>
                      </c:pt>
                      <c:pt idx="387">
                        <c:v>0.152</c:v>
                      </c:pt>
                      <c:pt idx="388">
                        <c:v>0.182</c:v>
                      </c:pt>
                      <c:pt idx="389">
                        <c:v>0.114</c:v>
                      </c:pt>
                      <c:pt idx="390">
                        <c:v>0.252</c:v>
                      </c:pt>
                      <c:pt idx="391">
                        <c:v>0.25600000000000001</c:v>
                      </c:pt>
                      <c:pt idx="392">
                        <c:v>0.27900000000000003</c:v>
                      </c:pt>
                      <c:pt idx="393">
                        <c:v>0.27900000000000003</c:v>
                      </c:pt>
                      <c:pt idx="394">
                        <c:v>0.254</c:v>
                      </c:pt>
                      <c:pt idx="395">
                        <c:v>0.28000000000000003</c:v>
                      </c:pt>
                      <c:pt idx="396">
                        <c:v>0.27100000000000002</c:v>
                      </c:pt>
                      <c:pt idx="397">
                        <c:v>0.27600000000000002</c:v>
                      </c:pt>
                      <c:pt idx="398">
                        <c:v>0.28199999999999997</c:v>
                      </c:pt>
                      <c:pt idx="399">
                        <c:v>0.29699999999999999</c:v>
                      </c:pt>
                      <c:pt idx="400">
                        <c:v>0.27300000000000002</c:v>
                      </c:pt>
                      <c:pt idx="401">
                        <c:v>0.28699999999999998</c:v>
                      </c:pt>
                      <c:pt idx="402">
                        <c:v>0.29199999999999998</c:v>
                      </c:pt>
                      <c:pt idx="403">
                        <c:v>0.27500000000000002</c:v>
                      </c:pt>
                      <c:pt idx="404">
                        <c:v>0.24099999999999999</c:v>
                      </c:pt>
                      <c:pt idx="405">
                        <c:v>0.25</c:v>
                      </c:pt>
                      <c:pt idx="406">
                        <c:v>0.28299999999999997</c:v>
                      </c:pt>
                      <c:pt idx="407">
                        <c:v>0.28699999999999998</c:v>
                      </c:pt>
                      <c:pt idx="408">
                        <c:v>0.26300000000000001</c:v>
                      </c:pt>
                      <c:pt idx="409">
                        <c:v>0.28599999999999998</c:v>
                      </c:pt>
                      <c:pt idx="410">
                        <c:v>0.28000000000000003</c:v>
                      </c:pt>
                      <c:pt idx="411">
                        <c:v>0.29699999999999999</c:v>
                      </c:pt>
                      <c:pt idx="412">
                        <c:v>0.28299999999999997</c:v>
                      </c:pt>
                      <c:pt idx="413">
                        <c:v>0.28699999999999998</c:v>
                      </c:pt>
                      <c:pt idx="414">
                        <c:v>0.27400000000000002</c:v>
                      </c:pt>
                      <c:pt idx="415">
                        <c:v>0.254</c:v>
                      </c:pt>
                      <c:pt idx="416">
                        <c:v>0.25</c:v>
                      </c:pt>
                      <c:pt idx="417">
                        <c:v>0.27900000000000003</c:v>
                      </c:pt>
                      <c:pt idx="418">
                        <c:v>0.27800000000000002</c:v>
                      </c:pt>
                      <c:pt idx="419">
                        <c:v>0.28599999999999998</c:v>
                      </c:pt>
                      <c:pt idx="420">
                        <c:v>0.27900000000000003</c:v>
                      </c:pt>
                      <c:pt idx="421">
                        <c:v>0.28599999999999998</c:v>
                      </c:pt>
                      <c:pt idx="422">
                        <c:v>0.29299999999999998</c:v>
                      </c:pt>
                      <c:pt idx="423">
                        <c:v>0.29899999999999999</c:v>
                      </c:pt>
                      <c:pt idx="424">
                        <c:v>0.3</c:v>
                      </c:pt>
                      <c:pt idx="425">
                        <c:v>0.3</c:v>
                      </c:pt>
                      <c:pt idx="426">
                        <c:v>0.28599999999999998</c:v>
                      </c:pt>
                      <c:pt idx="427">
                        <c:v>0.28899999999999998</c:v>
                      </c:pt>
                      <c:pt idx="428">
                        <c:v>0.29299999999999998</c:v>
                      </c:pt>
                      <c:pt idx="429">
                        <c:v>0.28799999999999998</c:v>
                      </c:pt>
                      <c:pt idx="430">
                        <c:v>0.28299999999999997</c:v>
                      </c:pt>
                      <c:pt idx="431">
                        <c:v>0.28899999999999998</c:v>
                      </c:pt>
                      <c:pt idx="432">
                        <c:v>0.28699999999999998</c:v>
                      </c:pt>
                      <c:pt idx="433">
                        <c:v>0.28699999999999998</c:v>
                      </c:pt>
                      <c:pt idx="434">
                        <c:v>0.29299999999999998</c:v>
                      </c:pt>
                      <c:pt idx="435">
                        <c:v>0.29299999999999998</c:v>
                      </c:pt>
                      <c:pt idx="436">
                        <c:v>0.28699999999999998</c:v>
                      </c:pt>
                      <c:pt idx="437">
                        <c:v>0.27800000000000002</c:v>
                      </c:pt>
                      <c:pt idx="438">
                        <c:v>0.28599999999999998</c:v>
                      </c:pt>
                      <c:pt idx="439">
                        <c:v>0.254</c:v>
                      </c:pt>
                      <c:pt idx="440">
                        <c:v>0.28000000000000003</c:v>
                      </c:pt>
                      <c:pt idx="441">
                        <c:v>0.27600000000000002</c:v>
                      </c:pt>
                      <c:pt idx="442">
                        <c:v>0.29299999999999998</c:v>
                      </c:pt>
                      <c:pt idx="443">
                        <c:v>0.28399999999999997</c:v>
                      </c:pt>
                      <c:pt idx="444">
                        <c:v>0.28000000000000003</c:v>
                      </c:pt>
                      <c:pt idx="445">
                        <c:v>0.27600000000000002</c:v>
                      </c:pt>
                      <c:pt idx="446">
                        <c:v>0.27600000000000002</c:v>
                      </c:pt>
                      <c:pt idx="447">
                        <c:v>0.29499999999999998</c:v>
                      </c:pt>
                      <c:pt idx="448">
                        <c:v>0.28899999999999998</c:v>
                      </c:pt>
                      <c:pt idx="449">
                        <c:v>0.28899999999999998</c:v>
                      </c:pt>
                      <c:pt idx="450">
                        <c:v>0.28699999999999998</c:v>
                      </c:pt>
                      <c:pt idx="451">
                        <c:v>0.28399999999999997</c:v>
                      </c:pt>
                      <c:pt idx="452">
                        <c:v>0.28399999999999997</c:v>
                      </c:pt>
                      <c:pt idx="453">
                        <c:v>0.29099999999999998</c:v>
                      </c:pt>
                      <c:pt idx="454">
                        <c:v>0.28299999999999997</c:v>
                      </c:pt>
                      <c:pt idx="455">
                        <c:v>0.29599999999999999</c:v>
                      </c:pt>
                      <c:pt idx="456">
                        <c:v>0.25700000000000001</c:v>
                      </c:pt>
                      <c:pt idx="457">
                        <c:v>0.25600000000000001</c:v>
                      </c:pt>
                      <c:pt idx="458">
                        <c:v>0.253</c:v>
                      </c:pt>
                      <c:pt idx="459">
                        <c:v>0.245</c:v>
                      </c:pt>
                      <c:pt idx="460">
                        <c:v>0.28799999999999998</c:v>
                      </c:pt>
                      <c:pt idx="461">
                        <c:v>0.29599999999999999</c:v>
                      </c:pt>
                      <c:pt idx="462">
                        <c:v>0.29299999999999998</c:v>
                      </c:pt>
                      <c:pt idx="463">
                        <c:v>0.28299999999999997</c:v>
                      </c:pt>
                      <c:pt idx="464">
                        <c:v>0.28000000000000003</c:v>
                      </c:pt>
                      <c:pt idx="465">
                        <c:v>0.28000000000000003</c:v>
                      </c:pt>
                      <c:pt idx="466">
                        <c:v>0.27400000000000002</c:v>
                      </c:pt>
                      <c:pt idx="467">
                        <c:v>0.26100000000000001</c:v>
                      </c:pt>
                      <c:pt idx="468">
                        <c:v>0.26600000000000001</c:v>
                      </c:pt>
                      <c:pt idx="469">
                        <c:v>0.28899999999999998</c:v>
                      </c:pt>
                      <c:pt idx="470">
                        <c:v>0.26300000000000001</c:v>
                      </c:pt>
                      <c:pt idx="471">
                        <c:v>0.28599999999999998</c:v>
                      </c:pt>
                      <c:pt idx="472">
                        <c:v>0.29099999999999998</c:v>
                      </c:pt>
                      <c:pt idx="473">
                        <c:v>0.28899999999999998</c:v>
                      </c:pt>
                      <c:pt idx="474">
                        <c:v>0.28799999999999998</c:v>
                      </c:pt>
                      <c:pt idx="475">
                        <c:v>0.29899999999999999</c:v>
                      </c:pt>
                      <c:pt idx="476">
                        <c:v>0.3</c:v>
                      </c:pt>
                      <c:pt idx="477">
                        <c:v>0.29299999999999998</c:v>
                      </c:pt>
                      <c:pt idx="478">
                        <c:v>0.29899999999999999</c:v>
                      </c:pt>
                      <c:pt idx="479">
                        <c:v>0.29499999999999998</c:v>
                      </c:pt>
                      <c:pt idx="480">
                        <c:v>0.29899999999999999</c:v>
                      </c:pt>
                      <c:pt idx="481">
                        <c:v>0.30499999999999999</c:v>
                      </c:pt>
                      <c:pt idx="482">
                        <c:v>0.30199999999999999</c:v>
                      </c:pt>
                      <c:pt idx="483">
                        <c:v>0.29899999999999999</c:v>
                      </c:pt>
                      <c:pt idx="484">
                        <c:v>0.30099999999999999</c:v>
                      </c:pt>
                      <c:pt idx="485">
                        <c:v>0.30099999999999999</c:v>
                      </c:pt>
                      <c:pt idx="486">
                        <c:v>0.308</c:v>
                      </c:pt>
                      <c:pt idx="487">
                        <c:v>0.29699999999999999</c:v>
                      </c:pt>
                      <c:pt idx="488">
                        <c:v>0.29899999999999999</c:v>
                      </c:pt>
                      <c:pt idx="489">
                        <c:v>0.29599999999999999</c:v>
                      </c:pt>
                      <c:pt idx="490">
                        <c:v>0.30099999999999999</c:v>
                      </c:pt>
                      <c:pt idx="491">
                        <c:v>0.29299999999999998</c:v>
                      </c:pt>
                      <c:pt idx="492">
                        <c:v>0.29899999999999999</c:v>
                      </c:pt>
                      <c:pt idx="493">
                        <c:v>0.29099999999999998</c:v>
                      </c:pt>
                      <c:pt idx="494">
                        <c:v>0.29699999999999999</c:v>
                      </c:pt>
                      <c:pt idx="495">
                        <c:v>0.28799999999999998</c:v>
                      </c:pt>
                      <c:pt idx="496">
                        <c:v>0.29899999999999999</c:v>
                      </c:pt>
                      <c:pt idx="497">
                        <c:v>0.29599999999999999</c:v>
                      </c:pt>
                      <c:pt idx="498">
                        <c:v>0.30599999999999999</c:v>
                      </c:pt>
                      <c:pt idx="499">
                        <c:v>0.30199999999999999</c:v>
                      </c:pt>
                      <c:pt idx="500">
                        <c:v>0.29899999999999999</c:v>
                      </c:pt>
                      <c:pt idx="501">
                        <c:v>0.25600000000000001</c:v>
                      </c:pt>
                      <c:pt idx="502">
                        <c:v>0.23899999999999999</c:v>
                      </c:pt>
                      <c:pt idx="503">
                        <c:v>0.23499999999999999</c:v>
                      </c:pt>
                      <c:pt idx="504">
                        <c:v>0.25600000000000001</c:v>
                      </c:pt>
                      <c:pt idx="505">
                        <c:v>0.28399999999999997</c:v>
                      </c:pt>
                      <c:pt idx="506">
                        <c:v>0.3</c:v>
                      </c:pt>
                      <c:pt idx="507">
                        <c:v>0.29499999999999998</c:v>
                      </c:pt>
                      <c:pt idx="508">
                        <c:v>0.27900000000000003</c:v>
                      </c:pt>
                      <c:pt idx="509">
                        <c:v>0.28399999999999997</c:v>
                      </c:pt>
                      <c:pt idx="510">
                        <c:v>0.27900000000000003</c:v>
                      </c:pt>
                      <c:pt idx="511">
                        <c:v>0.28599999999999998</c:v>
                      </c:pt>
                      <c:pt idx="512">
                        <c:v>0.28899999999999998</c:v>
                      </c:pt>
                      <c:pt idx="513">
                        <c:v>0.29299999999999998</c:v>
                      </c:pt>
                      <c:pt idx="514">
                        <c:v>0.28799999999999998</c:v>
                      </c:pt>
                      <c:pt idx="515">
                        <c:v>0.28399999999999997</c:v>
                      </c:pt>
                      <c:pt idx="516">
                        <c:v>0.25</c:v>
                      </c:pt>
                      <c:pt idx="517">
                        <c:v>0.187</c:v>
                      </c:pt>
                      <c:pt idx="518">
                        <c:v>0.25</c:v>
                      </c:pt>
                      <c:pt idx="519">
                        <c:v>0.16500000000000001</c:v>
                      </c:pt>
                      <c:pt idx="520">
                        <c:v>0.189</c:v>
                      </c:pt>
                      <c:pt idx="521">
                        <c:v>0.252</c:v>
                      </c:pt>
                      <c:pt idx="522">
                        <c:v>0.27100000000000002</c:v>
                      </c:pt>
                      <c:pt idx="523">
                        <c:v>0.252</c:v>
                      </c:pt>
                      <c:pt idx="524">
                        <c:v>0.28799999999999998</c:v>
                      </c:pt>
                      <c:pt idx="525">
                        <c:v>0.27500000000000002</c:v>
                      </c:pt>
                      <c:pt idx="526">
                        <c:v>0.27600000000000002</c:v>
                      </c:pt>
                      <c:pt idx="527">
                        <c:v>0.27400000000000002</c:v>
                      </c:pt>
                      <c:pt idx="528">
                        <c:v>0.21299999999999999</c:v>
                      </c:pt>
                      <c:pt idx="529">
                        <c:v>0.27400000000000002</c:v>
                      </c:pt>
                      <c:pt idx="530">
                        <c:v>0.26600000000000001</c:v>
                      </c:pt>
                      <c:pt idx="531">
                        <c:v>0.27800000000000002</c:v>
                      </c:pt>
                      <c:pt idx="532">
                        <c:v>0.29499999999999998</c:v>
                      </c:pt>
                      <c:pt idx="533">
                        <c:v>0.29699999999999999</c:v>
                      </c:pt>
                      <c:pt idx="534">
                        <c:v>0.30099999999999999</c:v>
                      </c:pt>
                      <c:pt idx="535">
                        <c:v>0.29099999999999998</c:v>
                      </c:pt>
                      <c:pt idx="536">
                        <c:v>0.30099999999999999</c:v>
                      </c:pt>
                      <c:pt idx="537">
                        <c:v>0.28899999999999998</c:v>
                      </c:pt>
                      <c:pt idx="538">
                        <c:v>0.30099999999999999</c:v>
                      </c:pt>
                      <c:pt idx="539">
                        <c:v>0.3</c:v>
                      </c:pt>
                      <c:pt idx="540">
                        <c:v>0.3</c:v>
                      </c:pt>
                      <c:pt idx="541">
                        <c:v>0.30499999999999999</c:v>
                      </c:pt>
                      <c:pt idx="542">
                        <c:v>0.30599999999999999</c:v>
                      </c:pt>
                      <c:pt idx="543">
                        <c:v>0.29599999999999999</c:v>
                      </c:pt>
                      <c:pt idx="544">
                        <c:v>0.29199999999999998</c:v>
                      </c:pt>
                      <c:pt idx="545">
                        <c:v>0.30199999999999999</c:v>
                      </c:pt>
                      <c:pt idx="546">
                        <c:v>0.28699999999999998</c:v>
                      </c:pt>
                      <c:pt idx="547">
                        <c:v>0.27600000000000002</c:v>
                      </c:pt>
                      <c:pt idx="548">
                        <c:v>0.29599999999999999</c:v>
                      </c:pt>
                      <c:pt idx="549">
                        <c:v>0.28599999999999998</c:v>
                      </c:pt>
                      <c:pt idx="550">
                        <c:v>0.27100000000000002</c:v>
                      </c:pt>
                      <c:pt idx="551">
                        <c:v>0.29099999999999998</c:v>
                      </c:pt>
                      <c:pt idx="552">
                        <c:v>0.27800000000000002</c:v>
                      </c:pt>
                      <c:pt idx="553">
                        <c:v>0.28899999999999998</c:v>
                      </c:pt>
                      <c:pt idx="554">
                        <c:v>0.27300000000000002</c:v>
                      </c:pt>
                      <c:pt idx="555">
                        <c:v>0.29299999999999998</c:v>
                      </c:pt>
                      <c:pt idx="556">
                        <c:v>0.30099999999999999</c:v>
                      </c:pt>
                      <c:pt idx="557">
                        <c:v>0.29499999999999998</c:v>
                      </c:pt>
                      <c:pt idx="558">
                        <c:v>0.29699999999999999</c:v>
                      </c:pt>
                      <c:pt idx="559">
                        <c:v>0.28699999999999998</c:v>
                      </c:pt>
                      <c:pt idx="560">
                        <c:v>0.29899999999999999</c:v>
                      </c:pt>
                      <c:pt idx="561">
                        <c:v>0.29499999999999998</c:v>
                      </c:pt>
                      <c:pt idx="562">
                        <c:v>0.29499999999999998</c:v>
                      </c:pt>
                      <c:pt idx="563">
                        <c:v>0.29899999999999999</c:v>
                      </c:pt>
                      <c:pt idx="564">
                        <c:v>0.29599999999999999</c:v>
                      </c:pt>
                      <c:pt idx="565">
                        <c:v>0.29499999999999998</c:v>
                      </c:pt>
                      <c:pt idx="566">
                        <c:v>0.30099999999999999</c:v>
                      </c:pt>
                      <c:pt idx="567">
                        <c:v>0.29299999999999998</c:v>
                      </c:pt>
                      <c:pt idx="568">
                        <c:v>0.29099999999999998</c:v>
                      </c:pt>
                      <c:pt idx="569">
                        <c:v>0.29299999999999998</c:v>
                      </c:pt>
                      <c:pt idx="570">
                        <c:v>0.29599999999999999</c:v>
                      </c:pt>
                      <c:pt idx="571">
                        <c:v>0.30099999999999999</c:v>
                      </c:pt>
                      <c:pt idx="572">
                        <c:v>0.28399999999999997</c:v>
                      </c:pt>
                      <c:pt idx="573">
                        <c:v>0.28299999999999997</c:v>
                      </c:pt>
                      <c:pt idx="574">
                        <c:v>0.29499999999999998</c:v>
                      </c:pt>
                      <c:pt idx="575">
                        <c:v>0.29499999999999998</c:v>
                      </c:pt>
                      <c:pt idx="576">
                        <c:v>0.29099999999999998</c:v>
                      </c:pt>
                      <c:pt idx="577">
                        <c:v>0.30199999999999999</c:v>
                      </c:pt>
                      <c:pt idx="578">
                        <c:v>0.29099999999999998</c:v>
                      </c:pt>
                      <c:pt idx="579">
                        <c:v>0.29499999999999998</c:v>
                      </c:pt>
                      <c:pt idx="580">
                        <c:v>0.30099999999999999</c:v>
                      </c:pt>
                      <c:pt idx="581">
                        <c:v>0.29299999999999998</c:v>
                      </c:pt>
                      <c:pt idx="582">
                        <c:v>0.3</c:v>
                      </c:pt>
                      <c:pt idx="583">
                        <c:v>0.28799999999999998</c:v>
                      </c:pt>
                      <c:pt idx="584">
                        <c:v>0.3</c:v>
                      </c:pt>
                      <c:pt idx="585">
                        <c:v>0.29599999999999999</c:v>
                      </c:pt>
                      <c:pt idx="586">
                        <c:v>0.29599999999999999</c:v>
                      </c:pt>
                      <c:pt idx="587">
                        <c:v>0.29499999999999998</c:v>
                      </c:pt>
                      <c:pt idx="588">
                        <c:v>0.29699999999999999</c:v>
                      </c:pt>
                      <c:pt idx="589">
                        <c:v>0.29899999999999999</c:v>
                      </c:pt>
                      <c:pt idx="590">
                        <c:v>0.3</c:v>
                      </c:pt>
                      <c:pt idx="591">
                        <c:v>0.3</c:v>
                      </c:pt>
                      <c:pt idx="592">
                        <c:v>0.29599999999999999</c:v>
                      </c:pt>
                      <c:pt idx="593">
                        <c:v>0.29699999999999999</c:v>
                      </c:pt>
                      <c:pt idx="594">
                        <c:v>0.29299999999999998</c:v>
                      </c:pt>
                      <c:pt idx="595">
                        <c:v>0.28199999999999997</c:v>
                      </c:pt>
                      <c:pt idx="596">
                        <c:v>0.29199999999999998</c:v>
                      </c:pt>
                      <c:pt idx="597">
                        <c:v>0.29299999999999998</c:v>
                      </c:pt>
                      <c:pt idx="598">
                        <c:v>0.29599999999999999</c:v>
                      </c:pt>
                      <c:pt idx="599">
                        <c:v>0.29699999999999999</c:v>
                      </c:pt>
                      <c:pt idx="600">
                        <c:v>0.28699999999999998</c:v>
                      </c:pt>
                      <c:pt idx="601">
                        <c:v>0.28699999999999998</c:v>
                      </c:pt>
                      <c:pt idx="602">
                        <c:v>0.28899999999999998</c:v>
                      </c:pt>
                      <c:pt idx="603">
                        <c:v>0.28000000000000003</c:v>
                      </c:pt>
                      <c:pt idx="604">
                        <c:v>0.29299999999999998</c:v>
                      </c:pt>
                      <c:pt idx="605">
                        <c:v>0.29699999999999999</c:v>
                      </c:pt>
                      <c:pt idx="606">
                        <c:v>0.28899999999999998</c:v>
                      </c:pt>
                      <c:pt idx="607">
                        <c:v>0.28699999999999998</c:v>
                      </c:pt>
                      <c:pt idx="608">
                        <c:v>0.28199999999999997</c:v>
                      </c:pt>
                      <c:pt idx="609">
                        <c:v>0.28199999999999997</c:v>
                      </c:pt>
                      <c:pt idx="610">
                        <c:v>0.27500000000000002</c:v>
                      </c:pt>
                      <c:pt idx="611">
                        <c:v>0.28399999999999997</c:v>
                      </c:pt>
                      <c:pt idx="612">
                        <c:v>0.28799999999999998</c:v>
                      </c:pt>
                      <c:pt idx="613">
                        <c:v>0.28399999999999997</c:v>
                      </c:pt>
                      <c:pt idx="614">
                        <c:v>0.29099999999999998</c:v>
                      </c:pt>
                      <c:pt idx="615">
                        <c:v>0.29299999999999998</c:v>
                      </c:pt>
                      <c:pt idx="616">
                        <c:v>0.28899999999999998</c:v>
                      </c:pt>
                      <c:pt idx="617">
                        <c:v>0.29199999999999998</c:v>
                      </c:pt>
                      <c:pt idx="618">
                        <c:v>0.3</c:v>
                      </c:pt>
                      <c:pt idx="619">
                        <c:v>0.28899999999999998</c:v>
                      </c:pt>
                      <c:pt idx="620">
                        <c:v>0.28399999999999997</c:v>
                      </c:pt>
                      <c:pt idx="621">
                        <c:v>0.28299999999999997</c:v>
                      </c:pt>
                      <c:pt idx="622">
                        <c:v>0.29299999999999998</c:v>
                      </c:pt>
                      <c:pt idx="623">
                        <c:v>0.29299999999999998</c:v>
                      </c:pt>
                      <c:pt idx="624">
                        <c:v>0.23100000000000001</c:v>
                      </c:pt>
                      <c:pt idx="625">
                        <c:v>0.27500000000000002</c:v>
                      </c:pt>
                      <c:pt idx="626">
                        <c:v>0.22700000000000001</c:v>
                      </c:pt>
                      <c:pt idx="627">
                        <c:v>9.2999999999999999E-2</c:v>
                      </c:pt>
                      <c:pt idx="628">
                        <c:v>0.19600000000000001</c:v>
                      </c:pt>
                      <c:pt idx="629">
                        <c:v>0.27800000000000002</c:v>
                      </c:pt>
                      <c:pt idx="630">
                        <c:v>0.26600000000000001</c:v>
                      </c:pt>
                      <c:pt idx="631">
                        <c:v>0.109</c:v>
                      </c:pt>
                      <c:pt idx="632">
                        <c:v>0.26700000000000002</c:v>
                      </c:pt>
                      <c:pt idx="633">
                        <c:v>0.29899999999999999</c:v>
                      </c:pt>
                      <c:pt idx="634">
                        <c:v>0.29299999999999998</c:v>
                      </c:pt>
                      <c:pt idx="635">
                        <c:v>0.26700000000000002</c:v>
                      </c:pt>
                      <c:pt idx="636">
                        <c:v>0.27500000000000002</c:v>
                      </c:pt>
                      <c:pt idx="637">
                        <c:v>0.27800000000000002</c:v>
                      </c:pt>
                      <c:pt idx="638">
                        <c:v>0.254</c:v>
                      </c:pt>
                      <c:pt idx="639">
                        <c:v>0.26600000000000001</c:v>
                      </c:pt>
                      <c:pt idx="640">
                        <c:v>0.28199999999999997</c:v>
                      </c:pt>
                      <c:pt idx="641">
                        <c:v>0.24299999999999999</c:v>
                      </c:pt>
                      <c:pt idx="642">
                        <c:v>0.29899999999999999</c:v>
                      </c:pt>
                      <c:pt idx="643">
                        <c:v>0.27900000000000003</c:v>
                      </c:pt>
                      <c:pt idx="644">
                        <c:v>0.28599999999999998</c:v>
                      </c:pt>
                      <c:pt idx="645">
                        <c:v>0.29099999999999998</c:v>
                      </c:pt>
                      <c:pt idx="646">
                        <c:v>0.29899999999999999</c:v>
                      </c:pt>
                      <c:pt idx="647">
                        <c:v>0.30199999999999999</c:v>
                      </c:pt>
                      <c:pt idx="648">
                        <c:v>0.3</c:v>
                      </c:pt>
                      <c:pt idx="649">
                        <c:v>0.29199999999999998</c:v>
                      </c:pt>
                      <c:pt idx="650">
                        <c:v>0.28799999999999998</c:v>
                      </c:pt>
                      <c:pt idx="651">
                        <c:v>0.29699999999999999</c:v>
                      </c:pt>
                      <c:pt idx="652">
                        <c:v>0.29899999999999999</c:v>
                      </c:pt>
                      <c:pt idx="653">
                        <c:v>0.29899999999999999</c:v>
                      </c:pt>
                      <c:pt idx="654">
                        <c:v>0.28399999999999997</c:v>
                      </c:pt>
                      <c:pt idx="655">
                        <c:v>0.29899999999999999</c:v>
                      </c:pt>
                      <c:pt idx="656">
                        <c:v>0.28599999999999998</c:v>
                      </c:pt>
                      <c:pt idx="657">
                        <c:v>0.29299999999999998</c:v>
                      </c:pt>
                      <c:pt idx="658">
                        <c:v>0.30499999999999999</c:v>
                      </c:pt>
                      <c:pt idx="659">
                        <c:v>0.29699999999999999</c:v>
                      </c:pt>
                      <c:pt idx="660">
                        <c:v>0.29599999999999999</c:v>
                      </c:pt>
                      <c:pt idx="661">
                        <c:v>0.29899999999999999</c:v>
                      </c:pt>
                      <c:pt idx="662">
                        <c:v>0.30199999999999999</c:v>
                      </c:pt>
                      <c:pt idx="663">
                        <c:v>0.30199999999999999</c:v>
                      </c:pt>
                      <c:pt idx="664">
                        <c:v>0.30499999999999999</c:v>
                      </c:pt>
                      <c:pt idx="665">
                        <c:v>0.30199999999999999</c:v>
                      </c:pt>
                      <c:pt idx="666">
                        <c:v>0.29299999999999998</c:v>
                      </c:pt>
                      <c:pt idx="667">
                        <c:v>0.28899999999999998</c:v>
                      </c:pt>
                      <c:pt idx="668">
                        <c:v>0.29599999999999999</c:v>
                      </c:pt>
                      <c:pt idx="669">
                        <c:v>0.3</c:v>
                      </c:pt>
                      <c:pt idx="670">
                        <c:v>0.29699999999999999</c:v>
                      </c:pt>
                      <c:pt idx="671">
                        <c:v>0.313</c:v>
                      </c:pt>
                      <c:pt idx="672">
                        <c:v>0.29499999999999998</c:v>
                      </c:pt>
                      <c:pt idx="673">
                        <c:v>0.30499999999999999</c:v>
                      </c:pt>
                      <c:pt idx="674">
                        <c:v>0.309</c:v>
                      </c:pt>
                      <c:pt idx="675">
                        <c:v>0.29899999999999999</c:v>
                      </c:pt>
                      <c:pt idx="676">
                        <c:v>0.30199999999999999</c:v>
                      </c:pt>
                      <c:pt idx="677">
                        <c:v>0.31</c:v>
                      </c:pt>
                      <c:pt idx="678">
                        <c:v>0.29499999999999998</c:v>
                      </c:pt>
                      <c:pt idx="679">
                        <c:v>0.30499999999999999</c:v>
                      </c:pt>
                      <c:pt idx="680">
                        <c:v>0.3</c:v>
                      </c:pt>
                      <c:pt idx="681">
                        <c:v>0.30599999999999999</c:v>
                      </c:pt>
                      <c:pt idx="682">
                        <c:v>0.30099999999999999</c:v>
                      </c:pt>
                      <c:pt idx="683">
                        <c:v>0.29699999999999999</c:v>
                      </c:pt>
                      <c:pt idx="684">
                        <c:v>0.30099999999999999</c:v>
                      </c:pt>
                      <c:pt idx="685">
                        <c:v>0.30099999999999999</c:v>
                      </c:pt>
                      <c:pt idx="686">
                        <c:v>0.30499999999999999</c:v>
                      </c:pt>
                      <c:pt idx="687">
                        <c:v>0.30599999999999999</c:v>
                      </c:pt>
                      <c:pt idx="688">
                        <c:v>0.30199999999999999</c:v>
                      </c:pt>
                      <c:pt idx="689">
                        <c:v>0.30199999999999999</c:v>
                      </c:pt>
                      <c:pt idx="690">
                        <c:v>0.28899999999999998</c:v>
                      </c:pt>
                      <c:pt idx="691">
                        <c:v>0.3</c:v>
                      </c:pt>
                      <c:pt idx="692">
                        <c:v>0.30099999999999999</c:v>
                      </c:pt>
                      <c:pt idx="693">
                        <c:v>0.30099999999999999</c:v>
                      </c:pt>
                      <c:pt idx="694">
                        <c:v>0.30499999999999999</c:v>
                      </c:pt>
                      <c:pt idx="695">
                        <c:v>0.29599999999999999</c:v>
                      </c:pt>
                      <c:pt idx="696">
                        <c:v>0.30099999999999999</c:v>
                      </c:pt>
                      <c:pt idx="697">
                        <c:v>0.30499999999999999</c:v>
                      </c:pt>
                      <c:pt idx="698">
                        <c:v>0.29299999999999998</c:v>
                      </c:pt>
                      <c:pt idx="699">
                        <c:v>0.3</c:v>
                      </c:pt>
                      <c:pt idx="700">
                        <c:v>0.29599999999999999</c:v>
                      </c:pt>
                      <c:pt idx="701">
                        <c:v>0.29899999999999999</c:v>
                      </c:pt>
                      <c:pt idx="702">
                        <c:v>0.29899999999999999</c:v>
                      </c:pt>
                      <c:pt idx="703">
                        <c:v>0.30199999999999999</c:v>
                      </c:pt>
                      <c:pt idx="704">
                        <c:v>0.30599999999999999</c:v>
                      </c:pt>
                      <c:pt idx="705">
                        <c:v>0.28899999999999998</c:v>
                      </c:pt>
                      <c:pt idx="706">
                        <c:v>0.29599999999999999</c:v>
                      </c:pt>
                      <c:pt idx="707">
                        <c:v>0.29599999999999999</c:v>
                      </c:pt>
                      <c:pt idx="708">
                        <c:v>0.29499999999999998</c:v>
                      </c:pt>
                      <c:pt idx="709">
                        <c:v>0.30099999999999999</c:v>
                      </c:pt>
                      <c:pt idx="710">
                        <c:v>0.29599999999999999</c:v>
                      </c:pt>
                      <c:pt idx="711">
                        <c:v>0.29699999999999999</c:v>
                      </c:pt>
                      <c:pt idx="712">
                        <c:v>0.29899999999999999</c:v>
                      </c:pt>
                      <c:pt idx="713">
                        <c:v>0.29599999999999999</c:v>
                      </c:pt>
                      <c:pt idx="714">
                        <c:v>0.29499999999999998</c:v>
                      </c:pt>
                      <c:pt idx="715">
                        <c:v>0.30099999999999999</c:v>
                      </c:pt>
                      <c:pt idx="716">
                        <c:v>0.30099999999999999</c:v>
                      </c:pt>
                      <c:pt idx="717">
                        <c:v>0.29599999999999999</c:v>
                      </c:pt>
                      <c:pt idx="718">
                        <c:v>0.29499999999999998</c:v>
                      </c:pt>
                      <c:pt idx="719">
                        <c:v>0.29899999999999999</c:v>
                      </c:pt>
                      <c:pt idx="720">
                        <c:v>0.29099999999999998</c:v>
                      </c:pt>
                      <c:pt idx="721">
                        <c:v>0.30099999999999999</c:v>
                      </c:pt>
                      <c:pt idx="722">
                        <c:v>0.28899999999999998</c:v>
                      </c:pt>
                      <c:pt idx="723">
                        <c:v>0.29599999999999999</c:v>
                      </c:pt>
                      <c:pt idx="724">
                        <c:v>0.29899999999999999</c:v>
                      </c:pt>
                      <c:pt idx="725">
                        <c:v>0.30499999999999999</c:v>
                      </c:pt>
                      <c:pt idx="726">
                        <c:v>0.29599999999999999</c:v>
                      </c:pt>
                      <c:pt idx="727">
                        <c:v>0.30199999999999999</c:v>
                      </c:pt>
                      <c:pt idx="728">
                        <c:v>0.3</c:v>
                      </c:pt>
                      <c:pt idx="729">
                        <c:v>0.29699999999999999</c:v>
                      </c:pt>
                      <c:pt idx="730">
                        <c:v>0.29199999999999998</c:v>
                      </c:pt>
                      <c:pt idx="731">
                        <c:v>0.28799999999999998</c:v>
                      </c:pt>
                      <c:pt idx="732">
                        <c:v>0.29699999999999999</c:v>
                      </c:pt>
                      <c:pt idx="733">
                        <c:v>0.29899999999999999</c:v>
                      </c:pt>
                      <c:pt idx="734">
                        <c:v>0.29199999999999998</c:v>
                      </c:pt>
                      <c:pt idx="735">
                        <c:v>0.29499999999999998</c:v>
                      </c:pt>
                      <c:pt idx="736">
                        <c:v>0.29299999999999998</c:v>
                      </c:pt>
                      <c:pt idx="737">
                        <c:v>0.29099999999999998</c:v>
                      </c:pt>
                      <c:pt idx="738">
                        <c:v>0.29599999999999999</c:v>
                      </c:pt>
                      <c:pt idx="739">
                        <c:v>0.29899999999999999</c:v>
                      </c:pt>
                      <c:pt idx="740">
                        <c:v>0.30099999999999999</c:v>
                      </c:pt>
                      <c:pt idx="741">
                        <c:v>0.29499999999999998</c:v>
                      </c:pt>
                      <c:pt idx="742">
                        <c:v>0.29099999999999998</c:v>
                      </c:pt>
                      <c:pt idx="743">
                        <c:v>0.30099999999999999</c:v>
                      </c:pt>
                      <c:pt idx="744">
                        <c:v>0.29699999999999999</c:v>
                      </c:pt>
                      <c:pt idx="745">
                        <c:v>0.28799999999999998</c:v>
                      </c:pt>
                      <c:pt idx="746">
                        <c:v>0.28899999999999998</c:v>
                      </c:pt>
                      <c:pt idx="747">
                        <c:v>0.29299999999999998</c:v>
                      </c:pt>
                      <c:pt idx="748">
                        <c:v>0.3</c:v>
                      </c:pt>
                      <c:pt idx="749">
                        <c:v>0.29499999999999998</c:v>
                      </c:pt>
                      <c:pt idx="750">
                        <c:v>0.3</c:v>
                      </c:pt>
                      <c:pt idx="751">
                        <c:v>0.30199999999999999</c:v>
                      </c:pt>
                      <c:pt idx="752">
                        <c:v>0.29099999999999998</c:v>
                      </c:pt>
                      <c:pt idx="753">
                        <c:v>0.3</c:v>
                      </c:pt>
                      <c:pt idx="754">
                        <c:v>0.29599999999999999</c:v>
                      </c:pt>
                      <c:pt idx="755">
                        <c:v>0.29699999999999999</c:v>
                      </c:pt>
                      <c:pt idx="756">
                        <c:v>0.29599999999999999</c:v>
                      </c:pt>
                      <c:pt idx="757">
                        <c:v>0.29699999999999999</c:v>
                      </c:pt>
                      <c:pt idx="758">
                        <c:v>0.28199999999999997</c:v>
                      </c:pt>
                      <c:pt idx="759">
                        <c:v>0.28699999999999998</c:v>
                      </c:pt>
                      <c:pt idx="760">
                        <c:v>0.29499999999999998</c:v>
                      </c:pt>
                      <c:pt idx="761">
                        <c:v>0.29099999999999998</c:v>
                      </c:pt>
                      <c:pt idx="762">
                        <c:v>0.28799999999999998</c:v>
                      </c:pt>
                      <c:pt idx="763">
                        <c:v>0.28899999999999998</c:v>
                      </c:pt>
                      <c:pt idx="764">
                        <c:v>0.29199999999999998</c:v>
                      </c:pt>
                      <c:pt idx="765">
                        <c:v>0.28899999999999998</c:v>
                      </c:pt>
                      <c:pt idx="766">
                        <c:v>0.29499999999999998</c:v>
                      </c:pt>
                      <c:pt idx="767">
                        <c:v>0.27300000000000002</c:v>
                      </c:pt>
                      <c:pt idx="768">
                        <c:v>0.29599999999999999</c:v>
                      </c:pt>
                      <c:pt idx="769">
                        <c:v>0.28299999999999997</c:v>
                      </c:pt>
                      <c:pt idx="770">
                        <c:v>0.28699999999999998</c:v>
                      </c:pt>
                      <c:pt idx="771">
                        <c:v>0.29699999999999999</c:v>
                      </c:pt>
                      <c:pt idx="772">
                        <c:v>0.29899999999999999</c:v>
                      </c:pt>
                      <c:pt idx="773">
                        <c:v>0.29499999999999998</c:v>
                      </c:pt>
                      <c:pt idx="774">
                        <c:v>0.30399999999999999</c:v>
                      </c:pt>
                      <c:pt idx="775">
                        <c:v>0.3</c:v>
                      </c:pt>
                      <c:pt idx="776">
                        <c:v>0.29599999999999999</c:v>
                      </c:pt>
                      <c:pt idx="777">
                        <c:v>0.29599999999999999</c:v>
                      </c:pt>
                      <c:pt idx="778">
                        <c:v>0.30199999999999999</c:v>
                      </c:pt>
                      <c:pt idx="779">
                        <c:v>0.3</c:v>
                      </c:pt>
                      <c:pt idx="780">
                        <c:v>0.30499999999999999</c:v>
                      </c:pt>
                      <c:pt idx="781">
                        <c:v>0.30499999999999999</c:v>
                      </c:pt>
                      <c:pt idx="782">
                        <c:v>0.29099999999999998</c:v>
                      </c:pt>
                      <c:pt idx="783">
                        <c:v>0.29599999999999999</c:v>
                      </c:pt>
                      <c:pt idx="784">
                        <c:v>0.30399999999999999</c:v>
                      </c:pt>
                      <c:pt idx="785">
                        <c:v>0.28799999999999998</c:v>
                      </c:pt>
                      <c:pt idx="786">
                        <c:v>0.29099999999999998</c:v>
                      </c:pt>
                      <c:pt idx="787">
                        <c:v>0.30499999999999999</c:v>
                      </c:pt>
                      <c:pt idx="788">
                        <c:v>0.28299999999999997</c:v>
                      </c:pt>
                      <c:pt idx="789">
                        <c:v>0.28899999999999998</c:v>
                      </c:pt>
                      <c:pt idx="790">
                        <c:v>0.28699999999999998</c:v>
                      </c:pt>
                      <c:pt idx="791">
                        <c:v>0.29199999999999998</c:v>
                      </c:pt>
                      <c:pt idx="792">
                        <c:v>0.29699999999999999</c:v>
                      </c:pt>
                      <c:pt idx="793">
                        <c:v>0.28899999999999998</c:v>
                      </c:pt>
                      <c:pt idx="794">
                        <c:v>0.29199999999999998</c:v>
                      </c:pt>
                      <c:pt idx="795">
                        <c:v>0.28899999999999998</c:v>
                      </c:pt>
                      <c:pt idx="796">
                        <c:v>0.28899999999999998</c:v>
                      </c:pt>
                      <c:pt idx="797">
                        <c:v>0.29099999999999998</c:v>
                      </c:pt>
                      <c:pt idx="798">
                        <c:v>0.28299999999999997</c:v>
                      </c:pt>
                      <c:pt idx="799">
                        <c:v>0.28599999999999998</c:v>
                      </c:pt>
                      <c:pt idx="800">
                        <c:v>0.28599999999999998</c:v>
                      </c:pt>
                      <c:pt idx="801">
                        <c:v>0.29299999999999998</c:v>
                      </c:pt>
                      <c:pt idx="802">
                        <c:v>0.29699999999999999</c:v>
                      </c:pt>
                      <c:pt idx="803">
                        <c:v>0.29599999999999999</c:v>
                      </c:pt>
                      <c:pt idx="804">
                        <c:v>0.28899999999999998</c:v>
                      </c:pt>
                      <c:pt idx="805">
                        <c:v>0.29899999999999999</c:v>
                      </c:pt>
                      <c:pt idx="806">
                        <c:v>0.28299999999999997</c:v>
                      </c:pt>
                      <c:pt idx="807">
                        <c:v>0.28899999999999998</c:v>
                      </c:pt>
                      <c:pt idx="808">
                        <c:v>0.30199999999999999</c:v>
                      </c:pt>
                      <c:pt idx="809">
                        <c:v>0.29499999999999998</c:v>
                      </c:pt>
                      <c:pt idx="810">
                        <c:v>0.29599999999999999</c:v>
                      </c:pt>
                      <c:pt idx="811">
                        <c:v>0.29899999999999999</c:v>
                      </c:pt>
                      <c:pt idx="812">
                        <c:v>0.29599999999999999</c:v>
                      </c:pt>
                      <c:pt idx="813">
                        <c:v>0.30199999999999999</c:v>
                      </c:pt>
                      <c:pt idx="814">
                        <c:v>0.29599999999999999</c:v>
                      </c:pt>
                      <c:pt idx="815">
                        <c:v>0.30199999999999999</c:v>
                      </c:pt>
                      <c:pt idx="816">
                        <c:v>0.29299999999999998</c:v>
                      </c:pt>
                      <c:pt idx="817">
                        <c:v>0.3</c:v>
                      </c:pt>
                      <c:pt idx="818">
                        <c:v>0.30499999999999999</c:v>
                      </c:pt>
                      <c:pt idx="819">
                        <c:v>0.30399999999999999</c:v>
                      </c:pt>
                      <c:pt idx="820">
                        <c:v>0.29899999999999999</c:v>
                      </c:pt>
                      <c:pt idx="821">
                        <c:v>0.30199999999999999</c:v>
                      </c:pt>
                      <c:pt idx="822">
                        <c:v>0.29899999999999999</c:v>
                      </c:pt>
                      <c:pt idx="823">
                        <c:v>0.30199999999999999</c:v>
                      </c:pt>
                      <c:pt idx="824">
                        <c:v>0.30499999999999999</c:v>
                      </c:pt>
                      <c:pt idx="825">
                        <c:v>0.312</c:v>
                      </c:pt>
                      <c:pt idx="826">
                        <c:v>0.30399999999999999</c:v>
                      </c:pt>
                      <c:pt idx="827">
                        <c:v>0.30599999999999999</c:v>
                      </c:pt>
                      <c:pt idx="828">
                        <c:v>0.30199999999999999</c:v>
                      </c:pt>
                      <c:pt idx="829">
                        <c:v>0.30099999999999999</c:v>
                      </c:pt>
                      <c:pt idx="830">
                        <c:v>0.30199999999999999</c:v>
                      </c:pt>
                      <c:pt idx="831">
                        <c:v>0.308</c:v>
                      </c:pt>
                      <c:pt idx="832">
                        <c:v>0.31</c:v>
                      </c:pt>
                      <c:pt idx="833">
                        <c:v>0.30599999999999999</c:v>
                      </c:pt>
                      <c:pt idx="834">
                        <c:v>0.30399999999999999</c:v>
                      </c:pt>
                      <c:pt idx="835">
                        <c:v>0.308</c:v>
                      </c:pt>
                      <c:pt idx="836">
                        <c:v>0.30199999999999999</c:v>
                      </c:pt>
                      <c:pt idx="837">
                        <c:v>0.309</c:v>
                      </c:pt>
                      <c:pt idx="838">
                        <c:v>0.30499999999999999</c:v>
                      </c:pt>
                      <c:pt idx="839">
                        <c:v>0.30599999999999999</c:v>
                      </c:pt>
                      <c:pt idx="840">
                        <c:v>0.312</c:v>
                      </c:pt>
                      <c:pt idx="841">
                        <c:v>0.308</c:v>
                      </c:pt>
                      <c:pt idx="842">
                        <c:v>0.31</c:v>
                      </c:pt>
                      <c:pt idx="843">
                        <c:v>0.29499999999999998</c:v>
                      </c:pt>
                      <c:pt idx="844">
                        <c:v>0.308</c:v>
                      </c:pt>
                      <c:pt idx="845">
                        <c:v>0.3</c:v>
                      </c:pt>
                      <c:pt idx="846">
                        <c:v>0.308</c:v>
                      </c:pt>
                      <c:pt idx="847">
                        <c:v>0.30499999999999999</c:v>
                      </c:pt>
                      <c:pt idx="848">
                        <c:v>0.30199999999999999</c:v>
                      </c:pt>
                      <c:pt idx="849">
                        <c:v>0.308</c:v>
                      </c:pt>
                      <c:pt idx="850">
                        <c:v>0.30499999999999999</c:v>
                      </c:pt>
                      <c:pt idx="851">
                        <c:v>0.312</c:v>
                      </c:pt>
                      <c:pt idx="852">
                        <c:v>0.29599999999999999</c:v>
                      </c:pt>
                      <c:pt idx="853">
                        <c:v>0.3</c:v>
                      </c:pt>
                      <c:pt idx="854">
                        <c:v>0.30399999999999999</c:v>
                      </c:pt>
                      <c:pt idx="855">
                        <c:v>0.30199999999999999</c:v>
                      </c:pt>
                      <c:pt idx="856">
                        <c:v>0.30599999999999999</c:v>
                      </c:pt>
                      <c:pt idx="857">
                        <c:v>0.30199999999999999</c:v>
                      </c:pt>
                      <c:pt idx="858">
                        <c:v>0.31</c:v>
                      </c:pt>
                      <c:pt idx="859">
                        <c:v>0.29599999999999999</c:v>
                      </c:pt>
                      <c:pt idx="860">
                        <c:v>0.29499999999999998</c:v>
                      </c:pt>
                      <c:pt idx="861">
                        <c:v>0.30099999999999999</c:v>
                      </c:pt>
                      <c:pt idx="862">
                        <c:v>0.30099999999999999</c:v>
                      </c:pt>
                      <c:pt idx="863">
                        <c:v>0.30499999999999999</c:v>
                      </c:pt>
                      <c:pt idx="864">
                        <c:v>0.3</c:v>
                      </c:pt>
                      <c:pt idx="865">
                        <c:v>0.30399999999999999</c:v>
                      </c:pt>
                      <c:pt idx="866">
                        <c:v>0.3</c:v>
                      </c:pt>
                      <c:pt idx="867">
                        <c:v>0.30599999999999999</c:v>
                      </c:pt>
                      <c:pt idx="868">
                        <c:v>0.30399999999999999</c:v>
                      </c:pt>
                      <c:pt idx="869">
                        <c:v>0.30599999999999999</c:v>
                      </c:pt>
                      <c:pt idx="870">
                        <c:v>0.30099999999999999</c:v>
                      </c:pt>
                      <c:pt idx="871">
                        <c:v>0.3</c:v>
                      </c:pt>
                      <c:pt idx="872">
                        <c:v>0.30199999999999999</c:v>
                      </c:pt>
                      <c:pt idx="873">
                        <c:v>0.29699999999999999</c:v>
                      </c:pt>
                      <c:pt idx="874">
                        <c:v>0.29599999999999999</c:v>
                      </c:pt>
                      <c:pt idx="875">
                        <c:v>0.3</c:v>
                      </c:pt>
                      <c:pt idx="876">
                        <c:v>0.29699999999999999</c:v>
                      </c:pt>
                      <c:pt idx="877">
                        <c:v>0.30099999999999999</c:v>
                      </c:pt>
                      <c:pt idx="878">
                        <c:v>0.29599999999999999</c:v>
                      </c:pt>
                      <c:pt idx="879">
                        <c:v>0.30399999999999999</c:v>
                      </c:pt>
                      <c:pt idx="880">
                        <c:v>0.29899999999999999</c:v>
                      </c:pt>
                      <c:pt idx="881">
                        <c:v>0.3</c:v>
                      </c:pt>
                      <c:pt idx="882">
                        <c:v>0.30499999999999999</c:v>
                      </c:pt>
                      <c:pt idx="883">
                        <c:v>0.30499999999999999</c:v>
                      </c:pt>
                      <c:pt idx="884">
                        <c:v>0.29899999999999999</c:v>
                      </c:pt>
                      <c:pt idx="885">
                        <c:v>0.29699999999999999</c:v>
                      </c:pt>
                      <c:pt idx="886">
                        <c:v>0.28299999999999997</c:v>
                      </c:pt>
                      <c:pt idx="887">
                        <c:v>0.29099999999999998</c:v>
                      </c:pt>
                      <c:pt idx="888">
                        <c:v>0.29099999999999998</c:v>
                      </c:pt>
                      <c:pt idx="889">
                        <c:v>0.28899999999999998</c:v>
                      </c:pt>
                      <c:pt idx="890">
                        <c:v>0.29299999999999998</c:v>
                      </c:pt>
                      <c:pt idx="891">
                        <c:v>0.28899999999999998</c:v>
                      </c:pt>
                      <c:pt idx="892">
                        <c:v>0.28899999999999998</c:v>
                      </c:pt>
                      <c:pt idx="893">
                        <c:v>0.28799999999999998</c:v>
                      </c:pt>
                      <c:pt idx="894">
                        <c:v>0.28399999999999997</c:v>
                      </c:pt>
                      <c:pt idx="895">
                        <c:v>0.29599999999999999</c:v>
                      </c:pt>
                      <c:pt idx="896">
                        <c:v>0.3</c:v>
                      </c:pt>
                      <c:pt idx="897">
                        <c:v>0.29199999999999998</c:v>
                      </c:pt>
                      <c:pt idx="898">
                        <c:v>0.28799999999999998</c:v>
                      </c:pt>
                      <c:pt idx="899">
                        <c:v>0.29599999999999999</c:v>
                      </c:pt>
                      <c:pt idx="900">
                        <c:v>0.28299999999999997</c:v>
                      </c:pt>
                      <c:pt idx="901">
                        <c:v>0.29099999999999998</c:v>
                      </c:pt>
                      <c:pt idx="902">
                        <c:v>0.28599999999999998</c:v>
                      </c:pt>
                      <c:pt idx="903">
                        <c:v>0.23699999999999999</c:v>
                      </c:pt>
                      <c:pt idx="904">
                        <c:v>0.13300000000000001</c:v>
                      </c:pt>
                      <c:pt idx="905">
                        <c:v>0.17799999999999999</c:v>
                      </c:pt>
                      <c:pt idx="906">
                        <c:v>0.20499999999999999</c:v>
                      </c:pt>
                      <c:pt idx="907">
                        <c:v>0.26200000000000001</c:v>
                      </c:pt>
                      <c:pt idx="908">
                        <c:v>0.28899999999999998</c:v>
                      </c:pt>
                      <c:pt idx="909">
                        <c:v>0.29899999999999999</c:v>
                      </c:pt>
                      <c:pt idx="910">
                        <c:v>0.28399999999999997</c:v>
                      </c:pt>
                      <c:pt idx="911">
                        <c:v>0.30199999999999999</c:v>
                      </c:pt>
                      <c:pt idx="912">
                        <c:v>0.252</c:v>
                      </c:pt>
                      <c:pt idx="913">
                        <c:v>0.29199999999999998</c:v>
                      </c:pt>
                      <c:pt idx="914">
                        <c:v>0.27500000000000002</c:v>
                      </c:pt>
                      <c:pt idx="915">
                        <c:v>0.28599999999999998</c:v>
                      </c:pt>
                      <c:pt idx="916">
                        <c:v>0.28299999999999997</c:v>
                      </c:pt>
                      <c:pt idx="917">
                        <c:v>0.308</c:v>
                      </c:pt>
                      <c:pt idx="918">
                        <c:v>0.309</c:v>
                      </c:pt>
                      <c:pt idx="919">
                        <c:v>0.28899999999999998</c:v>
                      </c:pt>
                      <c:pt idx="920">
                        <c:v>0.308</c:v>
                      </c:pt>
                      <c:pt idx="921">
                        <c:v>0.30499999999999999</c:v>
                      </c:pt>
                      <c:pt idx="922">
                        <c:v>0.28799999999999998</c:v>
                      </c:pt>
                      <c:pt idx="923">
                        <c:v>0.28299999999999997</c:v>
                      </c:pt>
                      <c:pt idx="924">
                        <c:v>0.29499999999999998</c:v>
                      </c:pt>
                      <c:pt idx="925">
                        <c:v>0.28599999999999998</c:v>
                      </c:pt>
                      <c:pt idx="926">
                        <c:v>0.30099999999999999</c:v>
                      </c:pt>
                      <c:pt idx="927">
                        <c:v>0.29599999999999999</c:v>
                      </c:pt>
                      <c:pt idx="928">
                        <c:v>0.30499999999999999</c:v>
                      </c:pt>
                      <c:pt idx="929">
                        <c:v>0.3</c:v>
                      </c:pt>
                      <c:pt idx="930">
                        <c:v>0.30599999999999999</c:v>
                      </c:pt>
                      <c:pt idx="931">
                        <c:v>0.30399999999999999</c:v>
                      </c:pt>
                      <c:pt idx="932">
                        <c:v>0.30099999999999999</c:v>
                      </c:pt>
                      <c:pt idx="933">
                        <c:v>0.30199999999999999</c:v>
                      </c:pt>
                      <c:pt idx="934">
                        <c:v>0.30399999999999999</c:v>
                      </c:pt>
                      <c:pt idx="935">
                        <c:v>0.30499999999999999</c:v>
                      </c:pt>
                      <c:pt idx="936">
                        <c:v>0.29499999999999998</c:v>
                      </c:pt>
                      <c:pt idx="937">
                        <c:v>0.308</c:v>
                      </c:pt>
                      <c:pt idx="938">
                        <c:v>0.30499999999999999</c:v>
                      </c:pt>
                      <c:pt idx="939">
                        <c:v>0.3</c:v>
                      </c:pt>
                      <c:pt idx="940">
                        <c:v>0.30599999999999999</c:v>
                      </c:pt>
                      <c:pt idx="941">
                        <c:v>0.30399999999999999</c:v>
                      </c:pt>
                      <c:pt idx="942">
                        <c:v>0.29599999999999999</c:v>
                      </c:pt>
                      <c:pt idx="943">
                        <c:v>0.30099999999999999</c:v>
                      </c:pt>
                      <c:pt idx="944">
                        <c:v>0.308</c:v>
                      </c:pt>
                      <c:pt idx="945">
                        <c:v>0.31</c:v>
                      </c:pt>
                      <c:pt idx="946">
                        <c:v>0.308</c:v>
                      </c:pt>
                      <c:pt idx="947">
                        <c:v>0.30599999999999999</c:v>
                      </c:pt>
                      <c:pt idx="948">
                        <c:v>0.3</c:v>
                      </c:pt>
                      <c:pt idx="949">
                        <c:v>0.30399999999999999</c:v>
                      </c:pt>
                      <c:pt idx="950">
                        <c:v>0.3</c:v>
                      </c:pt>
                      <c:pt idx="951">
                        <c:v>0.29899999999999999</c:v>
                      </c:pt>
                      <c:pt idx="952">
                        <c:v>0.312</c:v>
                      </c:pt>
                      <c:pt idx="953">
                        <c:v>0.30599999999999999</c:v>
                      </c:pt>
                      <c:pt idx="954">
                        <c:v>0.309</c:v>
                      </c:pt>
                      <c:pt idx="955">
                        <c:v>0.30099999999999999</c:v>
                      </c:pt>
                      <c:pt idx="956">
                        <c:v>0.30199999999999999</c:v>
                      </c:pt>
                      <c:pt idx="957">
                        <c:v>0.309</c:v>
                      </c:pt>
                      <c:pt idx="958">
                        <c:v>0.30499999999999999</c:v>
                      </c:pt>
                      <c:pt idx="959">
                        <c:v>0.30199999999999999</c:v>
                      </c:pt>
                      <c:pt idx="960">
                        <c:v>0.30599999999999999</c:v>
                      </c:pt>
                      <c:pt idx="961">
                        <c:v>0.30499999999999999</c:v>
                      </c:pt>
                      <c:pt idx="962">
                        <c:v>0.30099999999999999</c:v>
                      </c:pt>
                      <c:pt idx="963">
                        <c:v>0.30099999999999999</c:v>
                      </c:pt>
                      <c:pt idx="964">
                        <c:v>0.308</c:v>
                      </c:pt>
                      <c:pt idx="965">
                        <c:v>0.3</c:v>
                      </c:pt>
                      <c:pt idx="966">
                        <c:v>0.30199999999999999</c:v>
                      </c:pt>
                      <c:pt idx="967">
                        <c:v>0.30499999999999999</c:v>
                      </c:pt>
                      <c:pt idx="968">
                        <c:v>0.30499999999999999</c:v>
                      </c:pt>
                      <c:pt idx="969">
                        <c:v>0.30399999999999999</c:v>
                      </c:pt>
                      <c:pt idx="970">
                        <c:v>0.30099999999999999</c:v>
                      </c:pt>
                      <c:pt idx="971">
                        <c:v>0.30599999999999999</c:v>
                      </c:pt>
                      <c:pt idx="972">
                        <c:v>0.30199999999999999</c:v>
                      </c:pt>
                      <c:pt idx="973">
                        <c:v>0.309</c:v>
                      </c:pt>
                      <c:pt idx="974">
                        <c:v>0.308</c:v>
                      </c:pt>
                      <c:pt idx="975">
                        <c:v>0.30499999999999999</c:v>
                      </c:pt>
                      <c:pt idx="976">
                        <c:v>0.30599999999999999</c:v>
                      </c:pt>
                      <c:pt idx="977">
                        <c:v>0.315</c:v>
                      </c:pt>
                      <c:pt idx="978">
                        <c:v>0.308</c:v>
                      </c:pt>
                      <c:pt idx="979">
                        <c:v>0.30499999999999999</c:v>
                      </c:pt>
                      <c:pt idx="980">
                        <c:v>0.30099999999999999</c:v>
                      </c:pt>
                      <c:pt idx="981">
                        <c:v>0.308</c:v>
                      </c:pt>
                      <c:pt idx="982">
                        <c:v>0.29699999999999999</c:v>
                      </c:pt>
                      <c:pt idx="983">
                        <c:v>0.3</c:v>
                      </c:pt>
                      <c:pt idx="984">
                        <c:v>0.30499999999999999</c:v>
                      </c:pt>
                      <c:pt idx="985">
                        <c:v>0.30199999999999999</c:v>
                      </c:pt>
                      <c:pt idx="986">
                        <c:v>0.309</c:v>
                      </c:pt>
                      <c:pt idx="987">
                        <c:v>0.30499999999999999</c:v>
                      </c:pt>
                      <c:pt idx="988">
                        <c:v>0.309</c:v>
                      </c:pt>
                      <c:pt idx="989">
                        <c:v>0.3</c:v>
                      </c:pt>
                      <c:pt idx="990">
                        <c:v>0.30599999999999999</c:v>
                      </c:pt>
                      <c:pt idx="991">
                        <c:v>0.30199999999999999</c:v>
                      </c:pt>
                      <c:pt idx="992">
                        <c:v>0.30499999999999999</c:v>
                      </c:pt>
                      <c:pt idx="993">
                        <c:v>0.30599999999999999</c:v>
                      </c:pt>
                      <c:pt idx="994">
                        <c:v>0.30399999999999999</c:v>
                      </c:pt>
                      <c:pt idx="995">
                        <c:v>0.312</c:v>
                      </c:pt>
                      <c:pt idx="996">
                        <c:v>0.30599999999999999</c:v>
                      </c:pt>
                      <c:pt idx="997">
                        <c:v>0.30599999999999999</c:v>
                      </c:pt>
                      <c:pt idx="998">
                        <c:v>0.29899999999999999</c:v>
                      </c:pt>
                      <c:pt idx="999">
                        <c:v>0.30499999999999999</c:v>
                      </c:pt>
                      <c:pt idx="1000">
                        <c:v>0.30199999999999999</c:v>
                      </c:pt>
                      <c:pt idx="1001">
                        <c:v>0.30499999999999999</c:v>
                      </c:pt>
                      <c:pt idx="1002">
                        <c:v>0.30599999999999999</c:v>
                      </c:pt>
                      <c:pt idx="1003">
                        <c:v>0.30399999999999999</c:v>
                      </c:pt>
                      <c:pt idx="1004">
                        <c:v>0.3</c:v>
                      </c:pt>
                      <c:pt idx="1005">
                        <c:v>0.3</c:v>
                      </c:pt>
                      <c:pt idx="1006">
                        <c:v>0.28799999999999998</c:v>
                      </c:pt>
                      <c:pt idx="1007">
                        <c:v>0.27600000000000002</c:v>
                      </c:pt>
                      <c:pt idx="1008">
                        <c:v>0.24399999999999999</c:v>
                      </c:pt>
                      <c:pt idx="1009">
                        <c:v>0.30199999999999999</c:v>
                      </c:pt>
                      <c:pt idx="1010">
                        <c:v>0.27800000000000002</c:v>
                      </c:pt>
                      <c:pt idx="1011">
                        <c:v>0.28799999999999998</c:v>
                      </c:pt>
                      <c:pt idx="1012">
                        <c:v>0.29599999999999999</c:v>
                      </c:pt>
                      <c:pt idx="1013">
                        <c:v>0.30199999999999999</c:v>
                      </c:pt>
                      <c:pt idx="1014">
                        <c:v>0.27400000000000002</c:v>
                      </c:pt>
                      <c:pt idx="1015">
                        <c:v>0.30599999999999999</c:v>
                      </c:pt>
                      <c:pt idx="1016">
                        <c:v>0.27900000000000003</c:v>
                      </c:pt>
                      <c:pt idx="1017">
                        <c:v>0.28399999999999997</c:v>
                      </c:pt>
                      <c:pt idx="1018">
                        <c:v>0.3</c:v>
                      </c:pt>
                      <c:pt idx="1019">
                        <c:v>0.29899999999999999</c:v>
                      </c:pt>
                      <c:pt idx="1020">
                        <c:v>0.30399999999999999</c:v>
                      </c:pt>
                      <c:pt idx="1021">
                        <c:v>0.3</c:v>
                      </c:pt>
                      <c:pt idx="1022">
                        <c:v>0.28399999999999997</c:v>
                      </c:pt>
                      <c:pt idx="1023">
                        <c:v>0.28699999999999998</c:v>
                      </c:pt>
                      <c:pt idx="1024">
                        <c:v>0.28399999999999997</c:v>
                      </c:pt>
                      <c:pt idx="1025">
                        <c:v>0.30499999999999999</c:v>
                      </c:pt>
                      <c:pt idx="1026">
                        <c:v>0.30199999999999999</c:v>
                      </c:pt>
                      <c:pt idx="1027">
                        <c:v>0.308</c:v>
                      </c:pt>
                      <c:pt idx="1028">
                        <c:v>0.308</c:v>
                      </c:pt>
                      <c:pt idx="1029">
                        <c:v>0.29499999999999998</c:v>
                      </c:pt>
                      <c:pt idx="1030">
                        <c:v>0.30099999999999999</c:v>
                      </c:pt>
                      <c:pt idx="1031">
                        <c:v>0.30199999999999999</c:v>
                      </c:pt>
                      <c:pt idx="1032">
                        <c:v>0.29899999999999999</c:v>
                      </c:pt>
                      <c:pt idx="1033">
                        <c:v>0.30499999999999999</c:v>
                      </c:pt>
                      <c:pt idx="1034">
                        <c:v>0.31</c:v>
                      </c:pt>
                      <c:pt idx="1035">
                        <c:v>0.30099999999999999</c:v>
                      </c:pt>
                      <c:pt idx="1036">
                        <c:v>0.31</c:v>
                      </c:pt>
                      <c:pt idx="1037">
                        <c:v>0.29599999999999999</c:v>
                      </c:pt>
                      <c:pt idx="1038">
                        <c:v>0.29899999999999999</c:v>
                      </c:pt>
                      <c:pt idx="1039">
                        <c:v>0.30499999999999999</c:v>
                      </c:pt>
                      <c:pt idx="1040">
                        <c:v>0.308</c:v>
                      </c:pt>
                      <c:pt idx="1041">
                        <c:v>0.29899999999999999</c:v>
                      </c:pt>
                      <c:pt idx="1042">
                        <c:v>0.30099999999999999</c:v>
                      </c:pt>
                      <c:pt idx="1043">
                        <c:v>0.30499999999999999</c:v>
                      </c:pt>
                      <c:pt idx="1044">
                        <c:v>0.3</c:v>
                      </c:pt>
                      <c:pt idx="1045">
                        <c:v>0.30599999999999999</c:v>
                      </c:pt>
                      <c:pt idx="1046">
                        <c:v>0.30199999999999999</c:v>
                      </c:pt>
                      <c:pt idx="1047">
                        <c:v>0.30199999999999999</c:v>
                      </c:pt>
                      <c:pt idx="1048">
                        <c:v>0.30499999999999999</c:v>
                      </c:pt>
                      <c:pt idx="1049">
                        <c:v>0.30199999999999999</c:v>
                      </c:pt>
                      <c:pt idx="1050">
                        <c:v>0.30499999999999999</c:v>
                      </c:pt>
                      <c:pt idx="1051">
                        <c:v>0.30099999999999999</c:v>
                      </c:pt>
                      <c:pt idx="1052">
                        <c:v>0.29899999999999999</c:v>
                      </c:pt>
                      <c:pt idx="1053">
                        <c:v>0.3</c:v>
                      </c:pt>
                      <c:pt idx="1054">
                        <c:v>0.29699999999999999</c:v>
                      </c:pt>
                      <c:pt idx="1055">
                        <c:v>0.31</c:v>
                      </c:pt>
                      <c:pt idx="1056">
                        <c:v>0.30199999999999999</c:v>
                      </c:pt>
                      <c:pt idx="1057">
                        <c:v>0.30399999999999999</c:v>
                      </c:pt>
                      <c:pt idx="1058">
                        <c:v>0.30399999999999999</c:v>
                      </c:pt>
                      <c:pt idx="1059">
                        <c:v>0.30599999999999999</c:v>
                      </c:pt>
                      <c:pt idx="1060">
                        <c:v>0.29599999999999999</c:v>
                      </c:pt>
                      <c:pt idx="1061">
                        <c:v>0.29599999999999999</c:v>
                      </c:pt>
                      <c:pt idx="1062">
                        <c:v>0.28799999999999998</c:v>
                      </c:pt>
                      <c:pt idx="1063">
                        <c:v>0.29199999999999998</c:v>
                      </c:pt>
                      <c:pt idx="1064">
                        <c:v>0.3</c:v>
                      </c:pt>
                      <c:pt idx="1065">
                        <c:v>0.30099999999999999</c:v>
                      </c:pt>
                      <c:pt idx="1066">
                        <c:v>0.30099999999999999</c:v>
                      </c:pt>
                      <c:pt idx="1067">
                        <c:v>0.30599999999999999</c:v>
                      </c:pt>
                      <c:pt idx="1068">
                        <c:v>0.30099999999999999</c:v>
                      </c:pt>
                      <c:pt idx="1069">
                        <c:v>0.29499999999999998</c:v>
                      </c:pt>
                      <c:pt idx="1070">
                        <c:v>0.30599999999999999</c:v>
                      </c:pt>
                      <c:pt idx="1071">
                        <c:v>0.29599999999999999</c:v>
                      </c:pt>
                      <c:pt idx="1072">
                        <c:v>0.30499999999999999</c:v>
                      </c:pt>
                      <c:pt idx="1073">
                        <c:v>0.30599999999999999</c:v>
                      </c:pt>
                      <c:pt idx="1074">
                        <c:v>0.30399999999999999</c:v>
                      </c:pt>
                      <c:pt idx="1075">
                        <c:v>0.29699999999999999</c:v>
                      </c:pt>
                      <c:pt idx="1076">
                        <c:v>0.30199999999999999</c:v>
                      </c:pt>
                      <c:pt idx="1077">
                        <c:v>0.31</c:v>
                      </c:pt>
                      <c:pt idx="1078">
                        <c:v>0.3</c:v>
                      </c:pt>
                      <c:pt idx="1079">
                        <c:v>0.30499999999999999</c:v>
                      </c:pt>
                      <c:pt idx="1080">
                        <c:v>0.31</c:v>
                      </c:pt>
                      <c:pt idx="1081">
                        <c:v>0.30199999999999999</c:v>
                      </c:pt>
                      <c:pt idx="1082">
                        <c:v>0.30099999999999999</c:v>
                      </c:pt>
                      <c:pt idx="1083">
                        <c:v>0.29299999999999998</c:v>
                      </c:pt>
                      <c:pt idx="1084">
                        <c:v>0.29699999999999999</c:v>
                      </c:pt>
                      <c:pt idx="1085">
                        <c:v>0.30099999999999999</c:v>
                      </c:pt>
                      <c:pt idx="1086">
                        <c:v>0.30499999999999999</c:v>
                      </c:pt>
                      <c:pt idx="1087">
                        <c:v>0.30199999999999999</c:v>
                      </c:pt>
                      <c:pt idx="1088">
                        <c:v>0.30499999999999999</c:v>
                      </c:pt>
                      <c:pt idx="1089">
                        <c:v>0.30199999999999999</c:v>
                      </c:pt>
                      <c:pt idx="1090">
                        <c:v>0.30499999999999999</c:v>
                      </c:pt>
                      <c:pt idx="1091">
                        <c:v>0.30199999999999999</c:v>
                      </c:pt>
                      <c:pt idx="1092">
                        <c:v>0.30599999999999999</c:v>
                      </c:pt>
                      <c:pt idx="1093">
                        <c:v>0.29899999999999999</c:v>
                      </c:pt>
                      <c:pt idx="1094">
                        <c:v>0.30099999999999999</c:v>
                      </c:pt>
                      <c:pt idx="1095">
                        <c:v>0.31</c:v>
                      </c:pt>
                      <c:pt idx="1096">
                        <c:v>0.30199999999999999</c:v>
                      </c:pt>
                      <c:pt idx="1097">
                        <c:v>0.31</c:v>
                      </c:pt>
                      <c:pt idx="1098">
                        <c:v>0.31</c:v>
                      </c:pt>
                      <c:pt idx="1099">
                        <c:v>0.30499999999999999</c:v>
                      </c:pt>
                      <c:pt idx="1100">
                        <c:v>0.3</c:v>
                      </c:pt>
                      <c:pt idx="1101">
                        <c:v>0.30199999999999999</c:v>
                      </c:pt>
                      <c:pt idx="1102">
                        <c:v>0.30599999999999999</c:v>
                      </c:pt>
                      <c:pt idx="1103">
                        <c:v>0.312</c:v>
                      </c:pt>
                      <c:pt idx="1104">
                        <c:v>0.30499999999999999</c:v>
                      </c:pt>
                      <c:pt idx="1105">
                        <c:v>0.29699999999999999</c:v>
                      </c:pt>
                      <c:pt idx="1106">
                        <c:v>0.30599999999999999</c:v>
                      </c:pt>
                      <c:pt idx="1107">
                        <c:v>0.30499999999999999</c:v>
                      </c:pt>
                      <c:pt idx="1108">
                        <c:v>0.30099999999999999</c:v>
                      </c:pt>
                      <c:pt idx="1109">
                        <c:v>0.308</c:v>
                      </c:pt>
                      <c:pt idx="1110">
                        <c:v>0.309</c:v>
                      </c:pt>
                      <c:pt idx="1111">
                        <c:v>0.29599999999999999</c:v>
                      </c:pt>
                      <c:pt idx="1112">
                        <c:v>0.29499999999999998</c:v>
                      </c:pt>
                      <c:pt idx="1113">
                        <c:v>0.30499999999999999</c:v>
                      </c:pt>
                      <c:pt idx="1114">
                        <c:v>0.308</c:v>
                      </c:pt>
                      <c:pt idx="1115">
                        <c:v>0.3</c:v>
                      </c:pt>
                      <c:pt idx="1116">
                        <c:v>0.308</c:v>
                      </c:pt>
                      <c:pt idx="1117">
                        <c:v>0.29599999999999999</c:v>
                      </c:pt>
                      <c:pt idx="1118">
                        <c:v>0.29499999999999998</c:v>
                      </c:pt>
                      <c:pt idx="1119">
                        <c:v>0.30199999999999999</c:v>
                      </c:pt>
                      <c:pt idx="1120">
                        <c:v>0.30399999999999999</c:v>
                      </c:pt>
                      <c:pt idx="1121">
                        <c:v>0.30599999999999999</c:v>
                      </c:pt>
                      <c:pt idx="1122">
                        <c:v>0.30599999999999999</c:v>
                      </c:pt>
                      <c:pt idx="1123">
                        <c:v>0.30199999999999999</c:v>
                      </c:pt>
                      <c:pt idx="1124">
                        <c:v>0.30599999999999999</c:v>
                      </c:pt>
                      <c:pt idx="1125">
                        <c:v>0.309</c:v>
                      </c:pt>
                      <c:pt idx="1126">
                        <c:v>0.29899999999999999</c:v>
                      </c:pt>
                      <c:pt idx="1127">
                        <c:v>0.30199999999999999</c:v>
                      </c:pt>
                      <c:pt idx="1128">
                        <c:v>0.30599999999999999</c:v>
                      </c:pt>
                      <c:pt idx="1129">
                        <c:v>0.30099999999999999</c:v>
                      </c:pt>
                      <c:pt idx="1130">
                        <c:v>0.30499999999999999</c:v>
                      </c:pt>
                      <c:pt idx="1131">
                        <c:v>0.3</c:v>
                      </c:pt>
                      <c:pt idx="1132">
                        <c:v>0.30599999999999999</c:v>
                      </c:pt>
                      <c:pt idx="1133">
                        <c:v>0.3</c:v>
                      </c:pt>
                      <c:pt idx="1134">
                        <c:v>0.29899999999999999</c:v>
                      </c:pt>
                    </c:numCache>
                  </c:numRef>
                </c:yVal>
                <c:smooth val="1"/>
                <c:extLst>
                  <c:ext xmlns:c16="http://schemas.microsoft.com/office/drawing/2014/chart" uri="{C3380CC4-5D6E-409C-BE32-E72D297353CC}">
                    <c16:uniqueId val="{00000007-6C40-4FDD-A372-E5C8B5BF0855}"/>
                  </c:ext>
                </c:extLst>
              </c15:ser>
            </c15:filteredScatterSeries>
          </c:ext>
        </c:extLst>
      </c:scatterChart>
      <c:valAx>
        <c:axId val="261633536"/>
        <c:scaling>
          <c:orientation val="minMax"/>
          <c:max val="20"/>
          <c:min val="12"/>
        </c:scaling>
        <c:delete val="1"/>
        <c:axPos val="b"/>
        <c:numFmt formatCode="0" sourceLinked="0"/>
        <c:majorTickMark val="out"/>
        <c:minorTickMark val="none"/>
        <c:tickLblPos val="nextTo"/>
        <c:crossAx val="261635072"/>
        <c:crossesAt val="-80"/>
        <c:crossBetween val="midCat"/>
        <c:majorUnit val="2"/>
      </c:valAx>
      <c:valAx>
        <c:axId val="261635072"/>
        <c:scaling>
          <c:orientation val="minMax"/>
          <c:max val="-30"/>
          <c:min val="-7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j-lt"/>
                    <a:ea typeface="+mn-ea"/>
                    <a:cs typeface="+mn-cs"/>
                  </a:defRPr>
                </a:pPr>
                <a:r>
                  <a:rPr lang="en-US" sz="1600">
                    <a:solidFill>
                      <a:schemeClr val="tx1"/>
                    </a:solidFill>
                    <a:latin typeface="+mj-lt"/>
                  </a:rPr>
                  <a:t>Temp. /</a:t>
                </a:r>
                <a:r>
                  <a:rPr lang="en-US" sz="1600" baseline="30000">
                    <a:solidFill>
                      <a:schemeClr val="tx1"/>
                    </a:solidFill>
                    <a:latin typeface="+mj-lt"/>
                  </a:rPr>
                  <a:t>o</a:t>
                </a:r>
                <a:r>
                  <a:rPr lang="en-US" sz="1600">
                    <a:solidFill>
                      <a:schemeClr val="tx1"/>
                    </a:solidFill>
                    <a:latin typeface="+mj-lt"/>
                  </a:rPr>
                  <a:t>C</a:t>
                </a:r>
              </a:p>
            </c:rich>
          </c:tx>
          <c:layout>
            <c:manualLayout>
              <c:xMode val="edge"/>
              <c:yMode val="edge"/>
              <c:x val="4.4546343258976634E-2"/>
              <c:y val="0.18604125723953926"/>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61633536"/>
        <c:crosses val="autoZero"/>
        <c:crossBetween val="midCat"/>
        <c:majorUnit val="10"/>
      </c:valAx>
      <c:valAx>
        <c:axId val="261637248"/>
        <c:scaling>
          <c:orientation val="minMax"/>
          <c:max val="3"/>
        </c:scaling>
        <c:delete val="1"/>
        <c:axPos val="r"/>
        <c:numFmt formatCode="#,##0.0" sourceLinked="0"/>
        <c:majorTickMark val="out"/>
        <c:minorTickMark val="none"/>
        <c:tickLblPos val="nextTo"/>
        <c:crossAx val="261638784"/>
        <c:crosses val="max"/>
        <c:crossBetween val="midCat"/>
      </c:valAx>
      <c:valAx>
        <c:axId val="261638784"/>
        <c:scaling>
          <c:orientation val="minMax"/>
        </c:scaling>
        <c:delete val="1"/>
        <c:axPos val="b"/>
        <c:numFmt formatCode="General" sourceLinked="1"/>
        <c:majorTickMark val="out"/>
        <c:minorTickMark val="none"/>
        <c:tickLblPos val="nextTo"/>
        <c:crossAx val="261637248"/>
        <c:crosses val="autoZero"/>
        <c:crossBetween val="midCat"/>
      </c:valAx>
    </c:plotArea>
    <c:legend>
      <c:legendPos val="r"/>
      <c:layout>
        <c:manualLayout>
          <c:xMode val="edge"/>
          <c:yMode val="edge"/>
          <c:x val="0.24374073830893012"/>
          <c:y val="0.43152605924259474"/>
          <c:w val="0.33840711540306978"/>
          <c:h val="0.22968684469996806"/>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ln>
      <a:noFill/>
    </a:ln>
  </c:spPr>
  <c:txPr>
    <a:bodyPr/>
    <a:lstStyle/>
    <a:p>
      <a:pPr>
        <a:defRPr/>
      </a:pPr>
      <a:endParaRPr lang="en-US"/>
    </a:p>
  </c:txPr>
  <c:externalData r:id="rId2">
    <c:autoUpdate val="0"/>
  </c:externalData>
  <c:userShapes r:id="rId3"/>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663048693640685"/>
          <c:y val="0.13594683859162285"/>
          <c:w val="0.71698615607622496"/>
          <c:h val="0.76780856641033879"/>
        </c:manualLayout>
      </c:layout>
      <c:scatterChart>
        <c:scatterStyle val="smoothMarker"/>
        <c:varyColors val="0"/>
        <c:ser>
          <c:idx val="0"/>
          <c:order val="0"/>
          <c:tx>
            <c:v>Ice vapor pressure</c:v>
          </c:tx>
          <c:spPr>
            <a:ln w="12700" cap="rnd">
              <a:solidFill>
                <a:srgbClr val="FF6600"/>
              </a:solidFill>
              <a:round/>
            </a:ln>
            <a:effectLst/>
          </c:spPr>
          <c:marker>
            <c:symbol val="circle"/>
            <c:size val="2"/>
            <c:spPr>
              <a:solidFill>
                <a:srgbClr val="FF6600"/>
              </a:solidFill>
              <a:ln w="9525">
                <a:solidFill>
                  <a:srgbClr val="FF6600"/>
                </a:solidFill>
              </a:ln>
              <a:effectLst/>
            </c:spPr>
          </c:marker>
          <c:xVal>
            <c:numRef>
              <c:f>'Rp calc.'!$A$20:$A$265</c:f>
              <c:numCache>
                <c:formatCode>General</c:formatCode>
                <c:ptCount val="246"/>
                <c:pt idx="0">
                  <c:v>12.167</c:v>
                </c:pt>
                <c:pt idx="1">
                  <c:v>12.2</c:v>
                </c:pt>
                <c:pt idx="2">
                  <c:v>12.233000000000001</c:v>
                </c:pt>
                <c:pt idx="3">
                  <c:v>12.266999999999999</c:v>
                </c:pt>
                <c:pt idx="4">
                  <c:v>12.3</c:v>
                </c:pt>
                <c:pt idx="5">
                  <c:v>12.333</c:v>
                </c:pt>
                <c:pt idx="6">
                  <c:v>12.367000000000001</c:v>
                </c:pt>
                <c:pt idx="7">
                  <c:v>12.4</c:v>
                </c:pt>
                <c:pt idx="8">
                  <c:v>12.433</c:v>
                </c:pt>
                <c:pt idx="9">
                  <c:v>12.467000000000001</c:v>
                </c:pt>
                <c:pt idx="10">
                  <c:v>12.5</c:v>
                </c:pt>
                <c:pt idx="11">
                  <c:v>12.532999999999999</c:v>
                </c:pt>
                <c:pt idx="12">
                  <c:v>12.567</c:v>
                </c:pt>
                <c:pt idx="13">
                  <c:v>12.6</c:v>
                </c:pt>
                <c:pt idx="14">
                  <c:v>12.632999999999999</c:v>
                </c:pt>
                <c:pt idx="15">
                  <c:v>12.667</c:v>
                </c:pt>
                <c:pt idx="16">
                  <c:v>12.7</c:v>
                </c:pt>
                <c:pt idx="17">
                  <c:v>12.733000000000001</c:v>
                </c:pt>
                <c:pt idx="18">
                  <c:v>12.766999999999999</c:v>
                </c:pt>
                <c:pt idx="19">
                  <c:v>12.8</c:v>
                </c:pt>
                <c:pt idx="20">
                  <c:v>12.833</c:v>
                </c:pt>
                <c:pt idx="21">
                  <c:v>12.867000000000001</c:v>
                </c:pt>
                <c:pt idx="22">
                  <c:v>12.9</c:v>
                </c:pt>
                <c:pt idx="23">
                  <c:v>12.933</c:v>
                </c:pt>
                <c:pt idx="24">
                  <c:v>12.967000000000001</c:v>
                </c:pt>
                <c:pt idx="25">
                  <c:v>13</c:v>
                </c:pt>
                <c:pt idx="26">
                  <c:v>13.032999999999999</c:v>
                </c:pt>
                <c:pt idx="27">
                  <c:v>13.067</c:v>
                </c:pt>
                <c:pt idx="28">
                  <c:v>13.1</c:v>
                </c:pt>
                <c:pt idx="29">
                  <c:v>13.132999999999999</c:v>
                </c:pt>
                <c:pt idx="30">
                  <c:v>13.167</c:v>
                </c:pt>
                <c:pt idx="31">
                  <c:v>13.2</c:v>
                </c:pt>
                <c:pt idx="32">
                  <c:v>13.233000000000001</c:v>
                </c:pt>
                <c:pt idx="33">
                  <c:v>13.266999999999999</c:v>
                </c:pt>
                <c:pt idx="34">
                  <c:v>13.3</c:v>
                </c:pt>
                <c:pt idx="35">
                  <c:v>13.333</c:v>
                </c:pt>
                <c:pt idx="36">
                  <c:v>13.367000000000001</c:v>
                </c:pt>
                <c:pt idx="37">
                  <c:v>13.4</c:v>
                </c:pt>
                <c:pt idx="38">
                  <c:v>13.433</c:v>
                </c:pt>
                <c:pt idx="39">
                  <c:v>13.467000000000001</c:v>
                </c:pt>
                <c:pt idx="40">
                  <c:v>13.5</c:v>
                </c:pt>
                <c:pt idx="41">
                  <c:v>13.532999999999999</c:v>
                </c:pt>
                <c:pt idx="42">
                  <c:v>13.567</c:v>
                </c:pt>
                <c:pt idx="43">
                  <c:v>13.6</c:v>
                </c:pt>
                <c:pt idx="44">
                  <c:v>13.632999999999999</c:v>
                </c:pt>
                <c:pt idx="45">
                  <c:v>13.667</c:v>
                </c:pt>
                <c:pt idx="46">
                  <c:v>13.7</c:v>
                </c:pt>
                <c:pt idx="47">
                  <c:v>13.733000000000001</c:v>
                </c:pt>
                <c:pt idx="48">
                  <c:v>13.766999999999999</c:v>
                </c:pt>
                <c:pt idx="49">
                  <c:v>13.8</c:v>
                </c:pt>
                <c:pt idx="50">
                  <c:v>13.833</c:v>
                </c:pt>
                <c:pt idx="51">
                  <c:v>13.867000000000001</c:v>
                </c:pt>
                <c:pt idx="52">
                  <c:v>13.9</c:v>
                </c:pt>
                <c:pt idx="53">
                  <c:v>13.933</c:v>
                </c:pt>
                <c:pt idx="54">
                  <c:v>13.967000000000001</c:v>
                </c:pt>
                <c:pt idx="55">
                  <c:v>14</c:v>
                </c:pt>
                <c:pt idx="56">
                  <c:v>14.032999999999999</c:v>
                </c:pt>
                <c:pt idx="57">
                  <c:v>14.067</c:v>
                </c:pt>
                <c:pt idx="58">
                  <c:v>14.1</c:v>
                </c:pt>
                <c:pt idx="59">
                  <c:v>14.132999999999999</c:v>
                </c:pt>
                <c:pt idx="60">
                  <c:v>14.167</c:v>
                </c:pt>
                <c:pt idx="61">
                  <c:v>14.2</c:v>
                </c:pt>
                <c:pt idx="62">
                  <c:v>14.233000000000001</c:v>
                </c:pt>
                <c:pt idx="63">
                  <c:v>14.266999999999999</c:v>
                </c:pt>
                <c:pt idx="64">
                  <c:v>14.3</c:v>
                </c:pt>
                <c:pt idx="65">
                  <c:v>14.333</c:v>
                </c:pt>
                <c:pt idx="66">
                  <c:v>14.367000000000001</c:v>
                </c:pt>
                <c:pt idx="67">
                  <c:v>14.4</c:v>
                </c:pt>
                <c:pt idx="68">
                  <c:v>14.433</c:v>
                </c:pt>
                <c:pt idx="69">
                  <c:v>14.467000000000001</c:v>
                </c:pt>
                <c:pt idx="70">
                  <c:v>14.5</c:v>
                </c:pt>
                <c:pt idx="71">
                  <c:v>14.532999999999999</c:v>
                </c:pt>
                <c:pt idx="72">
                  <c:v>14.567</c:v>
                </c:pt>
                <c:pt idx="73">
                  <c:v>14.6</c:v>
                </c:pt>
                <c:pt idx="74">
                  <c:v>14.632999999999999</c:v>
                </c:pt>
                <c:pt idx="75">
                  <c:v>14.667</c:v>
                </c:pt>
                <c:pt idx="76">
                  <c:v>14.7</c:v>
                </c:pt>
                <c:pt idx="77">
                  <c:v>14.733000000000001</c:v>
                </c:pt>
                <c:pt idx="78">
                  <c:v>14.766999999999999</c:v>
                </c:pt>
                <c:pt idx="79">
                  <c:v>14.8</c:v>
                </c:pt>
                <c:pt idx="80">
                  <c:v>14.833</c:v>
                </c:pt>
                <c:pt idx="81">
                  <c:v>14.867000000000001</c:v>
                </c:pt>
                <c:pt idx="82">
                  <c:v>14.9</c:v>
                </c:pt>
                <c:pt idx="83">
                  <c:v>14.933</c:v>
                </c:pt>
                <c:pt idx="84">
                  <c:v>14.967000000000001</c:v>
                </c:pt>
                <c:pt idx="85">
                  <c:v>15</c:v>
                </c:pt>
                <c:pt idx="86">
                  <c:v>15.032999999999999</c:v>
                </c:pt>
                <c:pt idx="87">
                  <c:v>15.067</c:v>
                </c:pt>
                <c:pt idx="88">
                  <c:v>15.1</c:v>
                </c:pt>
                <c:pt idx="89">
                  <c:v>15.132999999999999</c:v>
                </c:pt>
                <c:pt idx="90">
                  <c:v>15.167</c:v>
                </c:pt>
                <c:pt idx="91">
                  <c:v>15.2</c:v>
                </c:pt>
                <c:pt idx="92">
                  <c:v>15.233000000000001</c:v>
                </c:pt>
                <c:pt idx="93">
                  <c:v>15.266999999999999</c:v>
                </c:pt>
                <c:pt idx="94">
                  <c:v>15.3</c:v>
                </c:pt>
                <c:pt idx="95">
                  <c:v>15.333</c:v>
                </c:pt>
                <c:pt idx="96">
                  <c:v>15.367000000000001</c:v>
                </c:pt>
                <c:pt idx="97">
                  <c:v>15.4</c:v>
                </c:pt>
                <c:pt idx="98">
                  <c:v>15.433</c:v>
                </c:pt>
                <c:pt idx="99">
                  <c:v>15.467000000000001</c:v>
                </c:pt>
                <c:pt idx="100">
                  <c:v>15.5</c:v>
                </c:pt>
                <c:pt idx="101">
                  <c:v>15.532999999999999</c:v>
                </c:pt>
                <c:pt idx="102">
                  <c:v>15.567</c:v>
                </c:pt>
                <c:pt idx="103">
                  <c:v>15.6</c:v>
                </c:pt>
                <c:pt idx="104">
                  <c:v>15.632999999999999</c:v>
                </c:pt>
                <c:pt idx="105">
                  <c:v>15.667</c:v>
                </c:pt>
                <c:pt idx="106">
                  <c:v>15.7</c:v>
                </c:pt>
                <c:pt idx="107">
                  <c:v>15.733000000000001</c:v>
                </c:pt>
                <c:pt idx="108">
                  <c:v>15.766999999999999</c:v>
                </c:pt>
                <c:pt idx="109">
                  <c:v>15.8</c:v>
                </c:pt>
                <c:pt idx="110">
                  <c:v>15.833</c:v>
                </c:pt>
                <c:pt idx="111">
                  <c:v>15.867000000000001</c:v>
                </c:pt>
                <c:pt idx="112">
                  <c:v>15.9</c:v>
                </c:pt>
                <c:pt idx="113">
                  <c:v>15.933</c:v>
                </c:pt>
                <c:pt idx="114">
                  <c:v>15.967000000000001</c:v>
                </c:pt>
                <c:pt idx="115">
                  <c:v>16</c:v>
                </c:pt>
                <c:pt idx="116">
                  <c:v>16.033000000000001</c:v>
                </c:pt>
                <c:pt idx="117">
                  <c:v>16.067</c:v>
                </c:pt>
                <c:pt idx="118">
                  <c:v>16.100000000000001</c:v>
                </c:pt>
                <c:pt idx="119">
                  <c:v>16.132999999999999</c:v>
                </c:pt>
                <c:pt idx="120">
                  <c:v>16.167000000000002</c:v>
                </c:pt>
                <c:pt idx="121">
                  <c:v>16.2</c:v>
                </c:pt>
                <c:pt idx="122">
                  <c:v>16.233000000000001</c:v>
                </c:pt>
                <c:pt idx="123">
                  <c:v>16.266999999999999</c:v>
                </c:pt>
                <c:pt idx="124">
                  <c:v>16.3</c:v>
                </c:pt>
                <c:pt idx="125">
                  <c:v>16.332999999999998</c:v>
                </c:pt>
                <c:pt idx="126">
                  <c:v>16.367000000000001</c:v>
                </c:pt>
                <c:pt idx="127">
                  <c:v>16.399999999999999</c:v>
                </c:pt>
                <c:pt idx="128">
                  <c:v>16.433</c:v>
                </c:pt>
                <c:pt idx="129">
                  <c:v>16.466999999999999</c:v>
                </c:pt>
                <c:pt idx="130">
                  <c:v>16.5</c:v>
                </c:pt>
                <c:pt idx="131">
                  <c:v>16.533000000000001</c:v>
                </c:pt>
                <c:pt idx="132">
                  <c:v>16.567</c:v>
                </c:pt>
                <c:pt idx="133">
                  <c:v>16.600000000000001</c:v>
                </c:pt>
                <c:pt idx="134">
                  <c:v>16.632999999999999</c:v>
                </c:pt>
                <c:pt idx="135">
                  <c:v>16.667000000000002</c:v>
                </c:pt>
                <c:pt idx="136">
                  <c:v>16.7</c:v>
                </c:pt>
                <c:pt idx="137">
                  <c:v>16.733000000000001</c:v>
                </c:pt>
                <c:pt idx="138">
                  <c:v>16.766999999999999</c:v>
                </c:pt>
                <c:pt idx="139">
                  <c:v>16.8</c:v>
                </c:pt>
                <c:pt idx="140">
                  <c:v>16.832999999999998</c:v>
                </c:pt>
                <c:pt idx="141">
                  <c:v>16.867000000000001</c:v>
                </c:pt>
                <c:pt idx="142">
                  <c:v>16.899999999999999</c:v>
                </c:pt>
                <c:pt idx="143">
                  <c:v>16.933</c:v>
                </c:pt>
                <c:pt idx="144">
                  <c:v>16.966999999999999</c:v>
                </c:pt>
                <c:pt idx="145">
                  <c:v>17</c:v>
                </c:pt>
                <c:pt idx="146">
                  <c:v>17.033000000000001</c:v>
                </c:pt>
                <c:pt idx="147">
                  <c:v>17.067</c:v>
                </c:pt>
                <c:pt idx="148">
                  <c:v>17.100000000000001</c:v>
                </c:pt>
                <c:pt idx="149">
                  <c:v>17.132999999999999</c:v>
                </c:pt>
                <c:pt idx="150">
                  <c:v>17.167000000000002</c:v>
                </c:pt>
                <c:pt idx="151">
                  <c:v>17.2</c:v>
                </c:pt>
                <c:pt idx="152">
                  <c:v>17.233000000000001</c:v>
                </c:pt>
                <c:pt idx="153">
                  <c:v>17.266999999999999</c:v>
                </c:pt>
                <c:pt idx="154">
                  <c:v>17.3</c:v>
                </c:pt>
                <c:pt idx="155">
                  <c:v>17.332999999999998</c:v>
                </c:pt>
                <c:pt idx="156">
                  <c:v>17.367000000000001</c:v>
                </c:pt>
                <c:pt idx="157">
                  <c:v>17.399999999999999</c:v>
                </c:pt>
                <c:pt idx="158">
                  <c:v>17.433</c:v>
                </c:pt>
                <c:pt idx="159">
                  <c:v>17.466999999999999</c:v>
                </c:pt>
                <c:pt idx="160">
                  <c:v>17.5</c:v>
                </c:pt>
                <c:pt idx="161">
                  <c:v>17.533000000000001</c:v>
                </c:pt>
                <c:pt idx="162">
                  <c:v>17.567</c:v>
                </c:pt>
                <c:pt idx="163">
                  <c:v>17.600000000000001</c:v>
                </c:pt>
                <c:pt idx="164">
                  <c:v>17.632999999999999</c:v>
                </c:pt>
                <c:pt idx="165">
                  <c:v>17.667000000000002</c:v>
                </c:pt>
                <c:pt idx="166">
                  <c:v>17.7</c:v>
                </c:pt>
                <c:pt idx="167">
                  <c:v>17.733000000000001</c:v>
                </c:pt>
                <c:pt idx="168">
                  <c:v>17.766999999999999</c:v>
                </c:pt>
                <c:pt idx="169">
                  <c:v>17.8</c:v>
                </c:pt>
                <c:pt idx="170">
                  <c:v>17.832999999999998</c:v>
                </c:pt>
                <c:pt idx="171">
                  <c:v>17.867000000000001</c:v>
                </c:pt>
                <c:pt idx="172">
                  <c:v>17.899999999999999</c:v>
                </c:pt>
                <c:pt idx="173">
                  <c:v>17.933</c:v>
                </c:pt>
                <c:pt idx="174">
                  <c:v>17.966999999999999</c:v>
                </c:pt>
                <c:pt idx="175">
                  <c:v>18</c:v>
                </c:pt>
                <c:pt idx="176">
                  <c:v>18.033000000000001</c:v>
                </c:pt>
                <c:pt idx="177">
                  <c:v>18.067</c:v>
                </c:pt>
                <c:pt idx="178">
                  <c:v>18.100000000000001</c:v>
                </c:pt>
                <c:pt idx="179">
                  <c:v>18.132999999999999</c:v>
                </c:pt>
                <c:pt idx="180">
                  <c:v>18.167000000000002</c:v>
                </c:pt>
                <c:pt idx="181">
                  <c:v>18.2</c:v>
                </c:pt>
                <c:pt idx="182">
                  <c:v>18.233000000000001</c:v>
                </c:pt>
                <c:pt idx="183">
                  <c:v>18.266999999999999</c:v>
                </c:pt>
                <c:pt idx="184">
                  <c:v>18.3</c:v>
                </c:pt>
                <c:pt idx="185">
                  <c:v>18.332999999999998</c:v>
                </c:pt>
                <c:pt idx="186">
                  <c:v>18.367000000000001</c:v>
                </c:pt>
                <c:pt idx="187">
                  <c:v>18.399999999999999</c:v>
                </c:pt>
                <c:pt idx="188">
                  <c:v>18.433</c:v>
                </c:pt>
                <c:pt idx="189">
                  <c:v>18.466999999999999</c:v>
                </c:pt>
                <c:pt idx="190">
                  <c:v>18.5</c:v>
                </c:pt>
                <c:pt idx="191">
                  <c:v>18.533000000000001</c:v>
                </c:pt>
                <c:pt idx="192">
                  <c:v>18.567</c:v>
                </c:pt>
                <c:pt idx="193">
                  <c:v>18.600000000000001</c:v>
                </c:pt>
                <c:pt idx="194">
                  <c:v>18.632999999999999</c:v>
                </c:pt>
                <c:pt idx="195">
                  <c:v>18.667000000000002</c:v>
                </c:pt>
                <c:pt idx="196">
                  <c:v>18.7</c:v>
                </c:pt>
                <c:pt idx="197">
                  <c:v>18.733000000000001</c:v>
                </c:pt>
                <c:pt idx="198">
                  <c:v>18.766999999999999</c:v>
                </c:pt>
                <c:pt idx="199">
                  <c:v>18.8</c:v>
                </c:pt>
                <c:pt idx="200">
                  <c:v>18.832999999999998</c:v>
                </c:pt>
                <c:pt idx="201">
                  <c:v>18.867000000000001</c:v>
                </c:pt>
                <c:pt idx="202">
                  <c:v>18.899999999999999</c:v>
                </c:pt>
                <c:pt idx="203">
                  <c:v>18.933</c:v>
                </c:pt>
                <c:pt idx="204">
                  <c:v>18.966999999999999</c:v>
                </c:pt>
                <c:pt idx="205">
                  <c:v>19</c:v>
                </c:pt>
                <c:pt idx="206">
                  <c:v>19.033000000000001</c:v>
                </c:pt>
                <c:pt idx="207">
                  <c:v>19.067</c:v>
                </c:pt>
                <c:pt idx="208">
                  <c:v>19.100000000000001</c:v>
                </c:pt>
                <c:pt idx="209">
                  <c:v>19.132999999999999</c:v>
                </c:pt>
                <c:pt idx="210">
                  <c:v>19.167000000000002</c:v>
                </c:pt>
                <c:pt idx="211">
                  <c:v>19.2</c:v>
                </c:pt>
                <c:pt idx="212">
                  <c:v>19.233000000000001</c:v>
                </c:pt>
                <c:pt idx="213">
                  <c:v>19.266999999999999</c:v>
                </c:pt>
                <c:pt idx="214">
                  <c:v>19.3</c:v>
                </c:pt>
                <c:pt idx="215">
                  <c:v>19.332999999999998</c:v>
                </c:pt>
                <c:pt idx="216">
                  <c:v>19.367000000000001</c:v>
                </c:pt>
                <c:pt idx="217">
                  <c:v>19.399999999999999</c:v>
                </c:pt>
                <c:pt idx="218">
                  <c:v>19.433</c:v>
                </c:pt>
                <c:pt idx="219">
                  <c:v>19.466999999999999</c:v>
                </c:pt>
                <c:pt idx="220">
                  <c:v>19.5</c:v>
                </c:pt>
                <c:pt idx="221">
                  <c:v>19.533000000000001</c:v>
                </c:pt>
                <c:pt idx="222">
                  <c:v>19.567</c:v>
                </c:pt>
                <c:pt idx="223">
                  <c:v>19.600000000000001</c:v>
                </c:pt>
                <c:pt idx="224">
                  <c:v>19.632999999999999</c:v>
                </c:pt>
                <c:pt idx="225">
                  <c:v>19.667000000000002</c:v>
                </c:pt>
                <c:pt idx="226">
                  <c:v>19.7</c:v>
                </c:pt>
                <c:pt idx="227">
                  <c:v>19.733000000000001</c:v>
                </c:pt>
                <c:pt idx="228">
                  <c:v>19.766999999999999</c:v>
                </c:pt>
                <c:pt idx="229">
                  <c:v>19.8</c:v>
                </c:pt>
                <c:pt idx="230">
                  <c:v>19.832999999999998</c:v>
                </c:pt>
                <c:pt idx="231">
                  <c:v>19.867000000000001</c:v>
                </c:pt>
                <c:pt idx="232">
                  <c:v>19.899999999999999</c:v>
                </c:pt>
                <c:pt idx="233">
                  <c:v>19.933</c:v>
                </c:pt>
                <c:pt idx="234">
                  <c:v>19.966999999999999</c:v>
                </c:pt>
                <c:pt idx="235">
                  <c:v>20</c:v>
                </c:pt>
                <c:pt idx="236">
                  <c:v>20.033000000000001</c:v>
                </c:pt>
                <c:pt idx="237">
                  <c:v>20.067</c:v>
                </c:pt>
                <c:pt idx="238">
                  <c:v>20.100000000000001</c:v>
                </c:pt>
                <c:pt idx="239">
                  <c:v>20.132999999999999</c:v>
                </c:pt>
                <c:pt idx="240">
                  <c:v>20.167000000000002</c:v>
                </c:pt>
                <c:pt idx="241">
                  <c:v>20.2</c:v>
                </c:pt>
                <c:pt idx="242">
                  <c:v>20.233000000000001</c:v>
                </c:pt>
                <c:pt idx="243">
                  <c:v>20.266999999999999</c:v>
                </c:pt>
                <c:pt idx="244">
                  <c:v>20.3</c:v>
                </c:pt>
                <c:pt idx="245">
                  <c:v>20.332999999999998</c:v>
                </c:pt>
              </c:numCache>
            </c:numRef>
          </c:xVal>
          <c:yVal>
            <c:numRef>
              <c:f>'Rp calc.'!$H$20:$H$266</c:f>
              <c:numCache>
                <c:formatCode>General</c:formatCode>
                <c:ptCount val="247"/>
                <c:pt idx="0">
                  <c:v>5.6610423650681238E-2</c:v>
                </c:pt>
                <c:pt idx="1">
                  <c:v>5.7092600980330935E-2</c:v>
                </c:pt>
                <c:pt idx="2">
                  <c:v>5.7575945370030857E-2</c:v>
                </c:pt>
                <c:pt idx="3">
                  <c:v>5.8059679978597289E-2</c:v>
                </c:pt>
                <c:pt idx="4">
                  <c:v>5.8544275017853198E-2</c:v>
                </c:pt>
                <c:pt idx="5">
                  <c:v>5.9040647695512941E-2</c:v>
                </c:pt>
                <c:pt idx="6">
                  <c:v>5.9040647695512941E-2</c:v>
                </c:pt>
                <c:pt idx="7">
                  <c:v>5.9537444221174317E-2</c:v>
                </c:pt>
                <c:pt idx="8">
                  <c:v>5.9537444221174317E-2</c:v>
                </c:pt>
                <c:pt idx="9">
                  <c:v>6.0035400921224447E-2</c:v>
                </c:pt>
                <c:pt idx="10">
                  <c:v>6.0035400921224447E-2</c:v>
                </c:pt>
                <c:pt idx="11">
                  <c:v>6.053371774469072E-2</c:v>
                </c:pt>
                <c:pt idx="12">
                  <c:v>6.053371774469072E-2</c:v>
                </c:pt>
                <c:pt idx="13">
                  <c:v>6.1032879389284415E-2</c:v>
                </c:pt>
                <c:pt idx="14">
                  <c:v>6.1032879389284415E-2</c:v>
                </c:pt>
                <c:pt idx="15">
                  <c:v>6.053371774469072E-2</c:v>
                </c:pt>
                <c:pt idx="16">
                  <c:v>6.0035400921224447E-2</c:v>
                </c:pt>
                <c:pt idx="17">
                  <c:v>5.9537444221174317E-2</c:v>
                </c:pt>
                <c:pt idx="18">
                  <c:v>5.9537444221174317E-2</c:v>
                </c:pt>
                <c:pt idx="19">
                  <c:v>5.9040647695512941E-2</c:v>
                </c:pt>
                <c:pt idx="20">
                  <c:v>5.9040647695512941E-2</c:v>
                </c:pt>
                <c:pt idx="21">
                  <c:v>5.9040647695512941E-2</c:v>
                </c:pt>
                <c:pt idx="22">
                  <c:v>5.9040647695512941E-2</c:v>
                </c:pt>
                <c:pt idx="23">
                  <c:v>5.8544275017853198E-2</c:v>
                </c:pt>
                <c:pt idx="24">
                  <c:v>5.8544275017853198E-2</c:v>
                </c:pt>
                <c:pt idx="25">
                  <c:v>5.9040647695512941E-2</c:v>
                </c:pt>
                <c:pt idx="26">
                  <c:v>5.9537444221174317E-2</c:v>
                </c:pt>
                <c:pt idx="27">
                  <c:v>6.054511836530501E-2</c:v>
                </c:pt>
                <c:pt idx="28">
                  <c:v>6.1555403238895884E-2</c:v>
                </c:pt>
                <c:pt idx="29">
                  <c:v>6.2568571616390053E-2</c:v>
                </c:pt>
                <c:pt idx="30">
                  <c:v>6.3607189897206762E-2</c:v>
                </c:pt>
                <c:pt idx="31">
                  <c:v>6.5188337804542126E-2</c:v>
                </c:pt>
                <c:pt idx="32">
                  <c:v>6.5716841519345648E-2</c:v>
                </c:pt>
                <c:pt idx="33">
                  <c:v>6.6787372378520338E-2</c:v>
                </c:pt>
                <c:pt idx="34">
                  <c:v>6.7860618535683384E-2</c:v>
                </c:pt>
                <c:pt idx="35">
                  <c:v>6.8960478175104326E-2</c:v>
                </c:pt>
                <c:pt idx="36">
                  <c:v>6.951781375696893E-2</c:v>
                </c:pt>
                <c:pt idx="37">
                  <c:v>7.0621778415057984E-2</c:v>
                </c:pt>
                <c:pt idx="38">
                  <c:v>7.1752948009643047E-2</c:v>
                </c:pt>
                <c:pt idx="39">
                  <c:v>7.2886779607562846E-2</c:v>
                </c:pt>
                <c:pt idx="40">
                  <c:v>7.3461222697202858E-2</c:v>
                </c:pt>
                <c:pt idx="41">
                  <c:v>7.4624163641669294E-2</c:v>
                </c:pt>
                <c:pt idx="42">
                  <c:v>7.5789672559401E-2</c:v>
                </c:pt>
                <c:pt idx="43">
                  <c:v>7.6380101339772952E-2</c:v>
                </c:pt>
                <c:pt idx="44">
                  <c:v>7.7575277006292923E-2</c:v>
                </c:pt>
                <c:pt idx="45">
                  <c:v>7.877292348833595E-2</c:v>
                </c:pt>
                <c:pt idx="46">
                  <c:v>8.0000212476707799E-2</c:v>
                </c:pt>
                <c:pt idx="47">
                  <c:v>8.1229383484775181E-2</c:v>
                </c:pt>
                <c:pt idx="48">
                  <c:v>8.2460789214613736E-2</c:v>
                </c:pt>
                <c:pt idx="49">
                  <c:v>8.3083966071128598E-2</c:v>
                </c:pt>
                <c:pt idx="50">
                  <c:v>8.4346432597525695E-2</c:v>
                </c:pt>
                <c:pt idx="51">
                  <c:v>8.498514835049166E-2</c:v>
                </c:pt>
                <c:pt idx="52">
                  <c:v>8.6279385729063199E-2</c:v>
                </c:pt>
                <c:pt idx="53">
                  <c:v>8.7575267060547676E-2</c:v>
                </c:pt>
                <c:pt idx="54">
                  <c:v>8.9544893750839821E-2</c:v>
                </c:pt>
                <c:pt idx="55">
                  <c:v>9.0874841178182578E-2</c:v>
                </c:pt>
                <c:pt idx="56">
                  <c:v>9.289593514053654E-2</c:v>
                </c:pt>
                <c:pt idx="57">
                  <c:v>9.4260428913674837E-2</c:v>
                </c:pt>
                <c:pt idx="58">
                  <c:v>9.6333714680781932E-2</c:v>
                </c:pt>
                <c:pt idx="59">
                  <c:v>9.7733240584479006E-2</c:v>
                </c:pt>
                <c:pt idx="60">
                  <c:v>9.9859451504580851E-2</c:v>
                </c:pt>
                <c:pt idx="61">
                  <c:v>0.10129450154825878</c:v>
                </c:pt>
                <c:pt idx="62">
                  <c:v>0.10273112243677053</c:v>
                </c:pt>
                <c:pt idx="63">
                  <c:v>0.10420127241158865</c:v>
                </c:pt>
                <c:pt idx="64">
                  <c:v>0.10567302695873018</c:v>
                </c:pt>
                <c:pt idx="65">
                  <c:v>0.1071797558587694</c:v>
                </c:pt>
                <c:pt idx="66">
                  <c:v>0.10868735875002694</c:v>
                </c:pt>
                <c:pt idx="67">
                  <c:v>0.11097684954454345</c:v>
                </c:pt>
                <c:pt idx="68">
                  <c:v>0.11252149732930622</c:v>
                </c:pt>
                <c:pt idx="69">
                  <c:v>0.11406736173104615</c:v>
                </c:pt>
                <c:pt idx="70">
                  <c:v>0.11564882615879431</c:v>
                </c:pt>
                <c:pt idx="71">
                  <c:v>0.11723154407162116</c:v>
                </c:pt>
                <c:pt idx="72">
                  <c:v>0.11885139610317151</c:v>
                </c:pt>
                <c:pt idx="73">
                  <c:v>0.12047171716438132</c:v>
                </c:pt>
                <c:pt idx="74">
                  <c:v>0.12209301480528986</c:v>
                </c:pt>
                <c:pt idx="75">
                  <c:v>0.12375134763747664</c:v>
                </c:pt>
                <c:pt idx="76">
                  <c:v>0.12541069720117748</c:v>
                </c:pt>
                <c:pt idx="77">
                  <c:v>0.1271086787771992</c:v>
                </c:pt>
                <c:pt idx="78">
                  <c:v>0.12880685656811419</c:v>
                </c:pt>
                <c:pt idx="79">
                  <c:v>0.1305057701871295</c:v>
                </c:pt>
                <c:pt idx="80">
                  <c:v>0.13224320245593199</c:v>
                </c:pt>
                <c:pt idx="81">
                  <c:v>0.13398141500755828</c:v>
                </c:pt>
                <c:pt idx="82">
                  <c:v>0.13575980884099431</c:v>
                </c:pt>
                <c:pt idx="83">
                  <c:v>0.1375381262754215</c:v>
                </c:pt>
                <c:pt idx="84">
                  <c:v>0.1402366812114017</c:v>
                </c:pt>
                <c:pt idx="85">
                  <c:v>0.14205595990308381</c:v>
                </c:pt>
                <c:pt idx="86">
                  <c:v>0.14387561665839804</c:v>
                </c:pt>
                <c:pt idx="87">
                  <c:v>0.14573611765210034</c:v>
                </c:pt>
                <c:pt idx="88">
                  <c:v>0.14759704965410422</c:v>
                </c:pt>
                <c:pt idx="89">
                  <c:v>0.14950059358264348</c:v>
                </c:pt>
                <c:pt idx="90">
                  <c:v>0.15140365739469847</c:v>
                </c:pt>
                <c:pt idx="91">
                  <c:v>0.15330686625484025</c:v>
                </c:pt>
                <c:pt idx="92">
                  <c:v>0.15426878753506768</c:v>
                </c:pt>
                <c:pt idx="93">
                  <c:v>0.1552309580552895</c:v>
                </c:pt>
                <c:pt idx="94">
                  <c:v>0.15621501850421635</c:v>
                </c:pt>
                <c:pt idx="95">
                  <c:v>0.15820453116539357</c:v>
                </c:pt>
                <c:pt idx="96">
                  <c:v>0.16019449867767308</c:v>
                </c:pt>
                <c:pt idx="97">
                  <c:v>0.16218353419975823</c:v>
                </c:pt>
                <c:pt idx="98">
                  <c:v>0.1652009726493831</c:v>
                </c:pt>
                <c:pt idx="99">
                  <c:v>0.16723448994717738</c:v>
                </c:pt>
                <c:pt idx="100">
                  <c:v>0.16826296003131558</c:v>
                </c:pt>
                <c:pt idx="101">
                  <c:v>0.16929059530201648</c:v>
                </c:pt>
                <c:pt idx="102">
                  <c:v>0.171369529132501</c:v>
                </c:pt>
                <c:pt idx="103">
                  <c:v>0.17241986407039703</c:v>
                </c:pt>
                <c:pt idx="104">
                  <c:v>0.17347099198336571</c:v>
                </c:pt>
                <c:pt idx="105">
                  <c:v>0.17559521688768467</c:v>
                </c:pt>
                <c:pt idx="106">
                  <c:v>0.17771922240535301</c:v>
                </c:pt>
                <c:pt idx="107">
                  <c:v>0.17989115343882728</c:v>
                </c:pt>
                <c:pt idx="108">
                  <c:v>0.18206184420604071</c:v>
                </c:pt>
                <c:pt idx="109">
                  <c:v>0.18535371366204406</c:v>
                </c:pt>
                <c:pt idx="110">
                  <c:v>0.1875716135375898</c:v>
                </c:pt>
                <c:pt idx="111">
                  <c:v>0.18978891445963364</c:v>
                </c:pt>
                <c:pt idx="112">
                  <c:v>0.19205492897543097</c:v>
                </c:pt>
                <c:pt idx="113">
                  <c:v>0.19432043943480598</c:v>
                </c:pt>
                <c:pt idx="114">
                  <c:v>0.19546606199139771</c:v>
                </c:pt>
                <c:pt idx="115">
                  <c:v>0.19778097818485416</c:v>
                </c:pt>
                <c:pt idx="116">
                  <c:v>0.200095303556829</c:v>
                </c:pt>
                <c:pt idx="117">
                  <c:v>0.2012655831386673</c:v>
                </c:pt>
                <c:pt idx="118">
                  <c:v>0.20363026853099664</c:v>
                </c:pt>
                <c:pt idx="119">
                  <c:v>0.20599428094932257</c:v>
                </c:pt>
                <c:pt idx="120">
                  <c:v>0.20718966042663789</c:v>
                </c:pt>
                <c:pt idx="121">
                  <c:v>0.20838391236287843</c:v>
                </c:pt>
                <c:pt idx="122">
                  <c:v>0.21079945014979384</c:v>
                </c:pt>
                <c:pt idx="123">
                  <c:v>0.21201961688064203</c:v>
                </c:pt>
                <c:pt idx="124">
                  <c:v>0.21324055520276269</c:v>
                </c:pt>
                <c:pt idx="125">
                  <c:v>0.21446032727072581</c:v>
                </c:pt>
                <c:pt idx="126">
                  <c:v>0.21692744028248645</c:v>
                </c:pt>
                <c:pt idx="127">
                  <c:v>0.21817363854946453</c:v>
                </c:pt>
                <c:pt idx="128">
                  <c:v>0.21942061153396428</c:v>
                </c:pt>
                <c:pt idx="129">
                  <c:v>0.22066638054230758</c:v>
                </c:pt>
                <c:pt idx="130">
                  <c:v>0.22191218367497623</c:v>
                </c:pt>
                <c:pt idx="131">
                  <c:v>0.22191218367497623</c:v>
                </c:pt>
                <c:pt idx="132">
                  <c:v>0.22318603761653741</c:v>
                </c:pt>
                <c:pt idx="133">
                  <c:v>0.22445941447907025</c:v>
                </c:pt>
                <c:pt idx="134">
                  <c:v>0.22445941447907025</c:v>
                </c:pt>
                <c:pt idx="135">
                  <c:v>0.22445941447907025</c:v>
                </c:pt>
                <c:pt idx="136">
                  <c:v>0.22445941447907025</c:v>
                </c:pt>
                <c:pt idx="137">
                  <c:v>0.22072204197878501</c:v>
                </c:pt>
                <c:pt idx="138">
                  <c:v>0.21698240242634104</c:v>
                </c:pt>
                <c:pt idx="139">
                  <c:v>0.21698240242634104</c:v>
                </c:pt>
                <c:pt idx="140">
                  <c:v>0.21825707733957417</c:v>
                </c:pt>
                <c:pt idx="141">
                  <c:v>0.21953147899232647</c:v>
                </c:pt>
                <c:pt idx="142">
                  <c:v>0.22326958697834565</c:v>
                </c:pt>
                <c:pt idx="143">
                  <c:v>0.22830534524182428</c:v>
                </c:pt>
                <c:pt idx="144">
                  <c:v>0.23087815094120573</c:v>
                </c:pt>
                <c:pt idx="145">
                  <c:v>0.23217802294676995</c:v>
                </c:pt>
                <c:pt idx="146">
                  <c:v>0.23480571456653934</c:v>
                </c:pt>
                <c:pt idx="147">
                  <c:v>0.23743308712865091</c:v>
                </c:pt>
                <c:pt idx="148">
                  <c:v>0.23876051652621058</c:v>
                </c:pt>
                <c:pt idx="149">
                  <c:v>0.24144389373126429</c:v>
                </c:pt>
                <c:pt idx="150">
                  <c:v>0.24144389373126429</c:v>
                </c:pt>
                <c:pt idx="151">
                  <c:v>0.23509324522214389</c:v>
                </c:pt>
                <c:pt idx="152">
                  <c:v>0.22995052819551351</c:v>
                </c:pt>
                <c:pt idx="153">
                  <c:v>0.22239412673061229</c:v>
                </c:pt>
                <c:pt idx="154">
                  <c:v>0.21346212299249026</c:v>
                </c:pt>
                <c:pt idx="155">
                  <c:v>0.21088080045333996</c:v>
                </c:pt>
                <c:pt idx="156">
                  <c:v>0.21462512645452891</c:v>
                </c:pt>
                <c:pt idx="157">
                  <c:v>0.21845100315406107</c:v>
                </c:pt>
                <c:pt idx="158">
                  <c:v>0.22601342691991394</c:v>
                </c:pt>
                <c:pt idx="159">
                  <c:v>0.23492300062918034</c:v>
                </c:pt>
                <c:pt idx="160">
                  <c:v>0.24017624522270459</c:v>
                </c:pt>
                <c:pt idx="161">
                  <c:v>0.24415623597720593</c:v>
                </c:pt>
                <c:pt idx="162">
                  <c:v>0.24415623597720593</c:v>
                </c:pt>
                <c:pt idx="163">
                  <c:v>0.24551189721378253</c:v>
                </c:pt>
                <c:pt idx="164">
                  <c:v>0.24551189721378253</c:v>
                </c:pt>
                <c:pt idx="165">
                  <c:v>0.24689788638141075</c:v>
                </c:pt>
                <c:pt idx="166">
                  <c:v>0.24828343415093909</c:v>
                </c:pt>
                <c:pt idx="167">
                  <c:v>0.2537618488454087</c:v>
                </c:pt>
                <c:pt idx="168">
                  <c:v>0.25655962701536067</c:v>
                </c:pt>
                <c:pt idx="169">
                  <c:v>0.26080118398190194</c:v>
                </c:pt>
                <c:pt idx="170">
                  <c:v>0.26365813086774625</c:v>
                </c:pt>
                <c:pt idx="171">
                  <c:v>0.26651371616427344</c:v>
                </c:pt>
                <c:pt idx="172">
                  <c:v>0.26795641490186284</c:v>
                </c:pt>
                <c:pt idx="173">
                  <c:v>0.26939911678827239</c:v>
                </c:pt>
                <c:pt idx="174">
                  <c:v>0.26939911678827239</c:v>
                </c:pt>
                <c:pt idx="175">
                  <c:v>0.26939911678827239</c:v>
                </c:pt>
                <c:pt idx="176">
                  <c:v>0.26939911678827239</c:v>
                </c:pt>
                <c:pt idx="177">
                  <c:v>0.26939911678827239</c:v>
                </c:pt>
                <c:pt idx="178">
                  <c:v>0.26939911678827239</c:v>
                </c:pt>
                <c:pt idx="179">
                  <c:v>0.26939911678827239</c:v>
                </c:pt>
                <c:pt idx="180">
                  <c:v>0.26939911678827239</c:v>
                </c:pt>
                <c:pt idx="181">
                  <c:v>0.26939911678827239</c:v>
                </c:pt>
                <c:pt idx="182">
                  <c:v>0.26939911678827239</c:v>
                </c:pt>
                <c:pt idx="183">
                  <c:v>0.26939911678827239</c:v>
                </c:pt>
                <c:pt idx="184">
                  <c:v>0.26939911678827239</c:v>
                </c:pt>
                <c:pt idx="185">
                  <c:v>0.26939911678827239</c:v>
                </c:pt>
                <c:pt idx="186">
                  <c:v>0.26939911678827239</c:v>
                </c:pt>
                <c:pt idx="187">
                  <c:v>0.26939911678827239</c:v>
                </c:pt>
                <c:pt idx="188">
                  <c:v>0.26939911678827239</c:v>
                </c:pt>
                <c:pt idx="189">
                  <c:v>0.26939911678827239</c:v>
                </c:pt>
                <c:pt idx="190">
                  <c:v>0.26939911678827239</c:v>
                </c:pt>
                <c:pt idx="191">
                  <c:v>0.26939911678827239</c:v>
                </c:pt>
                <c:pt idx="192">
                  <c:v>0.26939911678827239</c:v>
                </c:pt>
                <c:pt idx="193">
                  <c:v>0.26939911678827239</c:v>
                </c:pt>
                <c:pt idx="194">
                  <c:v>0.26939911678827239</c:v>
                </c:pt>
                <c:pt idx="195">
                  <c:v>0.26939911678827239</c:v>
                </c:pt>
                <c:pt idx="196">
                  <c:v>0.26939911678827239</c:v>
                </c:pt>
                <c:pt idx="197">
                  <c:v>0.26939911678827239</c:v>
                </c:pt>
                <c:pt idx="198">
                  <c:v>0.26939911678827239</c:v>
                </c:pt>
                <c:pt idx="199">
                  <c:v>0.26939911678827239</c:v>
                </c:pt>
                <c:pt idx="200">
                  <c:v>0.26939911678827239</c:v>
                </c:pt>
                <c:pt idx="201">
                  <c:v>0.26939911678827239</c:v>
                </c:pt>
                <c:pt idx="202">
                  <c:v>0.26939911678827239</c:v>
                </c:pt>
                <c:pt idx="203">
                  <c:v>0.26939911678827239</c:v>
                </c:pt>
                <c:pt idx="204">
                  <c:v>0.26939911678827239</c:v>
                </c:pt>
                <c:pt idx="205">
                  <c:v>0.26939911678827239</c:v>
                </c:pt>
                <c:pt idx="206">
                  <c:v>0.26939911678827239</c:v>
                </c:pt>
                <c:pt idx="207">
                  <c:v>0.26939911678827239</c:v>
                </c:pt>
                <c:pt idx="208">
                  <c:v>0.26939911678827239</c:v>
                </c:pt>
                <c:pt idx="209">
                  <c:v>0.26939911678827239</c:v>
                </c:pt>
                <c:pt idx="210">
                  <c:v>0.26939911678827239</c:v>
                </c:pt>
                <c:pt idx="211">
                  <c:v>0.26939911678827239</c:v>
                </c:pt>
                <c:pt idx="212">
                  <c:v>0.26939911678827239</c:v>
                </c:pt>
                <c:pt idx="213">
                  <c:v>0.26939911678827239</c:v>
                </c:pt>
                <c:pt idx="214">
                  <c:v>0.26939911678827239</c:v>
                </c:pt>
                <c:pt idx="215">
                  <c:v>0.26939911678827239</c:v>
                </c:pt>
                <c:pt idx="216">
                  <c:v>0.26939911678827239</c:v>
                </c:pt>
                <c:pt idx="217">
                  <c:v>0.26939911678827239</c:v>
                </c:pt>
                <c:pt idx="218">
                  <c:v>0.26939911678827239</c:v>
                </c:pt>
                <c:pt idx="219">
                  <c:v>0.26939911678827239</c:v>
                </c:pt>
                <c:pt idx="220">
                  <c:v>0.26939911678827239</c:v>
                </c:pt>
                <c:pt idx="221">
                  <c:v>0.26939911678827239</c:v>
                </c:pt>
                <c:pt idx="222">
                  <c:v>0.27087426867937991</c:v>
                </c:pt>
                <c:pt idx="223">
                  <c:v>0.27234883690796186</c:v>
                </c:pt>
                <c:pt idx="224">
                  <c:v>0.27382276229534497</c:v>
                </c:pt>
                <c:pt idx="225">
                  <c:v>0.27529598552406426</c:v>
                </c:pt>
                <c:pt idx="226">
                  <c:v>0.27676921563907253</c:v>
                </c:pt>
                <c:pt idx="227">
                  <c:v>0.27529598552406426</c:v>
                </c:pt>
                <c:pt idx="228">
                  <c:v>0.27382276229534497</c:v>
                </c:pt>
                <c:pt idx="229">
                  <c:v>0.27234883690796186</c:v>
                </c:pt>
                <c:pt idx="230">
                  <c:v>0.27087426867937991</c:v>
                </c:pt>
                <c:pt idx="231">
                  <c:v>0.26939911678827239</c:v>
                </c:pt>
                <c:pt idx="232">
                  <c:v>0.26939911678827239</c:v>
                </c:pt>
                <c:pt idx="233">
                  <c:v>0.26939911678827239</c:v>
                </c:pt>
                <c:pt idx="234">
                  <c:v>0.26939911678827239</c:v>
                </c:pt>
                <c:pt idx="235">
                  <c:v>0.26939911678827239</c:v>
                </c:pt>
                <c:pt idx="236">
                  <c:v>0.26939911678827239</c:v>
                </c:pt>
                <c:pt idx="237">
                  <c:v>0.26939911678827239</c:v>
                </c:pt>
                <c:pt idx="238">
                  <c:v>0.26939911678827239</c:v>
                </c:pt>
                <c:pt idx="239">
                  <c:v>0.26939911678827239</c:v>
                </c:pt>
                <c:pt idx="240">
                  <c:v>0.26939911678827239</c:v>
                </c:pt>
                <c:pt idx="241">
                  <c:v>0.26939911678827239</c:v>
                </c:pt>
                <c:pt idx="242">
                  <c:v>0.26939911678827239</c:v>
                </c:pt>
                <c:pt idx="243">
                  <c:v>0.26939911678827239</c:v>
                </c:pt>
                <c:pt idx="244">
                  <c:v>0.26939911678827239</c:v>
                </c:pt>
                <c:pt idx="245">
                  <c:v>0.26939911678827239</c:v>
                </c:pt>
                <c:pt idx="246">
                  <c:v>0.26939911678827239</c:v>
                </c:pt>
              </c:numCache>
            </c:numRef>
          </c:yVal>
          <c:smooth val="1"/>
          <c:extLst>
            <c:ext xmlns:c16="http://schemas.microsoft.com/office/drawing/2014/chart" uri="{C3380CC4-5D6E-409C-BE32-E72D297353CC}">
              <c16:uniqueId val="{00000000-9B23-443D-A501-41014515DE69}"/>
            </c:ext>
          </c:extLst>
        </c:ser>
        <c:ser>
          <c:idx val="1"/>
          <c:order val="1"/>
          <c:tx>
            <c:v>Chamber Pressure</c:v>
          </c:tx>
          <c:spPr>
            <a:ln w="19050">
              <a:solidFill>
                <a:srgbClr val="00B050"/>
              </a:solidFill>
            </a:ln>
          </c:spPr>
          <c:marker>
            <c:symbol val="none"/>
          </c:marker>
          <c:xVal>
            <c:numRef>
              <c:f>'Rp calc.'!$A$20:$A$265</c:f>
              <c:numCache>
                <c:formatCode>General</c:formatCode>
                <c:ptCount val="246"/>
                <c:pt idx="0">
                  <c:v>12.167</c:v>
                </c:pt>
                <c:pt idx="1">
                  <c:v>12.2</c:v>
                </c:pt>
                <c:pt idx="2">
                  <c:v>12.233000000000001</c:v>
                </c:pt>
                <c:pt idx="3">
                  <c:v>12.266999999999999</c:v>
                </c:pt>
                <c:pt idx="4">
                  <c:v>12.3</c:v>
                </c:pt>
                <c:pt idx="5">
                  <c:v>12.333</c:v>
                </c:pt>
                <c:pt idx="6">
                  <c:v>12.367000000000001</c:v>
                </c:pt>
                <c:pt idx="7">
                  <c:v>12.4</c:v>
                </c:pt>
                <c:pt idx="8">
                  <c:v>12.433</c:v>
                </c:pt>
                <c:pt idx="9">
                  <c:v>12.467000000000001</c:v>
                </c:pt>
                <c:pt idx="10">
                  <c:v>12.5</c:v>
                </c:pt>
                <c:pt idx="11">
                  <c:v>12.532999999999999</c:v>
                </c:pt>
                <c:pt idx="12">
                  <c:v>12.567</c:v>
                </c:pt>
                <c:pt idx="13">
                  <c:v>12.6</c:v>
                </c:pt>
                <c:pt idx="14">
                  <c:v>12.632999999999999</c:v>
                </c:pt>
                <c:pt idx="15">
                  <c:v>12.667</c:v>
                </c:pt>
                <c:pt idx="16">
                  <c:v>12.7</c:v>
                </c:pt>
                <c:pt idx="17">
                  <c:v>12.733000000000001</c:v>
                </c:pt>
                <c:pt idx="18">
                  <c:v>12.766999999999999</c:v>
                </c:pt>
                <c:pt idx="19">
                  <c:v>12.8</c:v>
                </c:pt>
                <c:pt idx="20">
                  <c:v>12.833</c:v>
                </c:pt>
                <c:pt idx="21">
                  <c:v>12.867000000000001</c:v>
                </c:pt>
                <c:pt idx="22">
                  <c:v>12.9</c:v>
                </c:pt>
                <c:pt idx="23">
                  <c:v>12.933</c:v>
                </c:pt>
                <c:pt idx="24">
                  <c:v>12.967000000000001</c:v>
                </c:pt>
                <c:pt idx="25">
                  <c:v>13</c:v>
                </c:pt>
                <c:pt idx="26">
                  <c:v>13.032999999999999</c:v>
                </c:pt>
                <c:pt idx="27">
                  <c:v>13.067</c:v>
                </c:pt>
                <c:pt idx="28">
                  <c:v>13.1</c:v>
                </c:pt>
                <c:pt idx="29">
                  <c:v>13.132999999999999</c:v>
                </c:pt>
                <c:pt idx="30">
                  <c:v>13.167</c:v>
                </c:pt>
                <c:pt idx="31">
                  <c:v>13.2</c:v>
                </c:pt>
                <c:pt idx="32">
                  <c:v>13.233000000000001</c:v>
                </c:pt>
                <c:pt idx="33">
                  <c:v>13.266999999999999</c:v>
                </c:pt>
                <c:pt idx="34">
                  <c:v>13.3</c:v>
                </c:pt>
                <c:pt idx="35">
                  <c:v>13.333</c:v>
                </c:pt>
                <c:pt idx="36">
                  <c:v>13.367000000000001</c:v>
                </c:pt>
                <c:pt idx="37">
                  <c:v>13.4</c:v>
                </c:pt>
                <c:pt idx="38">
                  <c:v>13.433</c:v>
                </c:pt>
                <c:pt idx="39">
                  <c:v>13.467000000000001</c:v>
                </c:pt>
                <c:pt idx="40">
                  <c:v>13.5</c:v>
                </c:pt>
                <c:pt idx="41">
                  <c:v>13.532999999999999</c:v>
                </c:pt>
                <c:pt idx="42">
                  <c:v>13.567</c:v>
                </c:pt>
                <c:pt idx="43">
                  <c:v>13.6</c:v>
                </c:pt>
                <c:pt idx="44">
                  <c:v>13.632999999999999</c:v>
                </c:pt>
                <c:pt idx="45">
                  <c:v>13.667</c:v>
                </c:pt>
                <c:pt idx="46">
                  <c:v>13.7</c:v>
                </c:pt>
                <c:pt idx="47">
                  <c:v>13.733000000000001</c:v>
                </c:pt>
                <c:pt idx="48">
                  <c:v>13.766999999999999</c:v>
                </c:pt>
                <c:pt idx="49">
                  <c:v>13.8</c:v>
                </c:pt>
                <c:pt idx="50">
                  <c:v>13.833</c:v>
                </c:pt>
                <c:pt idx="51">
                  <c:v>13.867000000000001</c:v>
                </c:pt>
                <c:pt idx="52">
                  <c:v>13.9</c:v>
                </c:pt>
                <c:pt idx="53">
                  <c:v>13.933</c:v>
                </c:pt>
                <c:pt idx="54">
                  <c:v>13.967000000000001</c:v>
                </c:pt>
                <c:pt idx="55">
                  <c:v>14</c:v>
                </c:pt>
                <c:pt idx="56">
                  <c:v>14.032999999999999</c:v>
                </c:pt>
                <c:pt idx="57">
                  <c:v>14.067</c:v>
                </c:pt>
                <c:pt idx="58">
                  <c:v>14.1</c:v>
                </c:pt>
                <c:pt idx="59">
                  <c:v>14.132999999999999</c:v>
                </c:pt>
                <c:pt idx="60">
                  <c:v>14.167</c:v>
                </c:pt>
                <c:pt idx="61">
                  <c:v>14.2</c:v>
                </c:pt>
                <c:pt idx="62">
                  <c:v>14.233000000000001</c:v>
                </c:pt>
                <c:pt idx="63">
                  <c:v>14.266999999999999</c:v>
                </c:pt>
                <c:pt idx="64">
                  <c:v>14.3</c:v>
                </c:pt>
                <c:pt idx="65">
                  <c:v>14.333</c:v>
                </c:pt>
                <c:pt idx="66">
                  <c:v>14.367000000000001</c:v>
                </c:pt>
                <c:pt idx="67">
                  <c:v>14.4</c:v>
                </c:pt>
                <c:pt idx="68">
                  <c:v>14.433</c:v>
                </c:pt>
                <c:pt idx="69">
                  <c:v>14.467000000000001</c:v>
                </c:pt>
                <c:pt idx="70">
                  <c:v>14.5</c:v>
                </c:pt>
                <c:pt idx="71">
                  <c:v>14.532999999999999</c:v>
                </c:pt>
                <c:pt idx="72">
                  <c:v>14.567</c:v>
                </c:pt>
                <c:pt idx="73">
                  <c:v>14.6</c:v>
                </c:pt>
                <c:pt idx="74">
                  <c:v>14.632999999999999</c:v>
                </c:pt>
                <c:pt idx="75">
                  <c:v>14.667</c:v>
                </c:pt>
                <c:pt idx="76">
                  <c:v>14.7</c:v>
                </c:pt>
                <c:pt idx="77">
                  <c:v>14.733000000000001</c:v>
                </c:pt>
                <c:pt idx="78">
                  <c:v>14.766999999999999</c:v>
                </c:pt>
                <c:pt idx="79">
                  <c:v>14.8</c:v>
                </c:pt>
                <c:pt idx="80">
                  <c:v>14.833</c:v>
                </c:pt>
                <c:pt idx="81">
                  <c:v>14.867000000000001</c:v>
                </c:pt>
                <c:pt idx="82">
                  <c:v>14.9</c:v>
                </c:pt>
                <c:pt idx="83">
                  <c:v>14.933</c:v>
                </c:pt>
                <c:pt idx="84">
                  <c:v>14.967000000000001</c:v>
                </c:pt>
                <c:pt idx="85">
                  <c:v>15</c:v>
                </c:pt>
                <c:pt idx="86">
                  <c:v>15.032999999999999</c:v>
                </c:pt>
                <c:pt idx="87">
                  <c:v>15.067</c:v>
                </c:pt>
                <c:pt idx="88">
                  <c:v>15.1</c:v>
                </c:pt>
                <c:pt idx="89">
                  <c:v>15.132999999999999</c:v>
                </c:pt>
                <c:pt idx="90">
                  <c:v>15.167</c:v>
                </c:pt>
                <c:pt idx="91">
                  <c:v>15.2</c:v>
                </c:pt>
                <c:pt idx="92">
                  <c:v>15.233000000000001</c:v>
                </c:pt>
                <c:pt idx="93">
                  <c:v>15.266999999999999</c:v>
                </c:pt>
                <c:pt idx="94">
                  <c:v>15.3</c:v>
                </c:pt>
                <c:pt idx="95">
                  <c:v>15.333</c:v>
                </c:pt>
                <c:pt idx="96">
                  <c:v>15.367000000000001</c:v>
                </c:pt>
                <c:pt idx="97">
                  <c:v>15.4</c:v>
                </c:pt>
                <c:pt idx="98">
                  <c:v>15.433</c:v>
                </c:pt>
                <c:pt idx="99">
                  <c:v>15.467000000000001</c:v>
                </c:pt>
                <c:pt idx="100">
                  <c:v>15.5</c:v>
                </c:pt>
                <c:pt idx="101">
                  <c:v>15.532999999999999</c:v>
                </c:pt>
                <c:pt idx="102">
                  <c:v>15.567</c:v>
                </c:pt>
                <c:pt idx="103">
                  <c:v>15.6</c:v>
                </c:pt>
                <c:pt idx="104">
                  <c:v>15.632999999999999</c:v>
                </c:pt>
                <c:pt idx="105">
                  <c:v>15.667</c:v>
                </c:pt>
                <c:pt idx="106">
                  <c:v>15.7</c:v>
                </c:pt>
                <c:pt idx="107">
                  <c:v>15.733000000000001</c:v>
                </c:pt>
                <c:pt idx="108">
                  <c:v>15.766999999999999</c:v>
                </c:pt>
                <c:pt idx="109">
                  <c:v>15.8</c:v>
                </c:pt>
                <c:pt idx="110">
                  <c:v>15.833</c:v>
                </c:pt>
                <c:pt idx="111">
                  <c:v>15.867000000000001</c:v>
                </c:pt>
                <c:pt idx="112">
                  <c:v>15.9</c:v>
                </c:pt>
                <c:pt idx="113">
                  <c:v>15.933</c:v>
                </c:pt>
                <c:pt idx="114">
                  <c:v>15.967000000000001</c:v>
                </c:pt>
                <c:pt idx="115">
                  <c:v>16</c:v>
                </c:pt>
                <c:pt idx="116">
                  <c:v>16.033000000000001</c:v>
                </c:pt>
                <c:pt idx="117">
                  <c:v>16.067</c:v>
                </c:pt>
                <c:pt idx="118">
                  <c:v>16.100000000000001</c:v>
                </c:pt>
                <c:pt idx="119">
                  <c:v>16.132999999999999</c:v>
                </c:pt>
                <c:pt idx="120">
                  <c:v>16.167000000000002</c:v>
                </c:pt>
                <c:pt idx="121">
                  <c:v>16.2</c:v>
                </c:pt>
                <c:pt idx="122">
                  <c:v>16.233000000000001</c:v>
                </c:pt>
                <c:pt idx="123">
                  <c:v>16.266999999999999</c:v>
                </c:pt>
                <c:pt idx="124">
                  <c:v>16.3</c:v>
                </c:pt>
                <c:pt idx="125">
                  <c:v>16.332999999999998</c:v>
                </c:pt>
                <c:pt idx="126">
                  <c:v>16.367000000000001</c:v>
                </c:pt>
                <c:pt idx="127">
                  <c:v>16.399999999999999</c:v>
                </c:pt>
                <c:pt idx="128">
                  <c:v>16.433</c:v>
                </c:pt>
                <c:pt idx="129">
                  <c:v>16.466999999999999</c:v>
                </c:pt>
                <c:pt idx="130">
                  <c:v>16.5</c:v>
                </c:pt>
                <c:pt idx="131">
                  <c:v>16.533000000000001</c:v>
                </c:pt>
                <c:pt idx="132">
                  <c:v>16.567</c:v>
                </c:pt>
                <c:pt idx="133">
                  <c:v>16.600000000000001</c:v>
                </c:pt>
                <c:pt idx="134">
                  <c:v>16.632999999999999</c:v>
                </c:pt>
                <c:pt idx="135">
                  <c:v>16.667000000000002</c:v>
                </c:pt>
                <c:pt idx="136">
                  <c:v>16.7</c:v>
                </c:pt>
                <c:pt idx="137">
                  <c:v>16.733000000000001</c:v>
                </c:pt>
                <c:pt idx="138">
                  <c:v>16.766999999999999</c:v>
                </c:pt>
                <c:pt idx="139">
                  <c:v>16.8</c:v>
                </c:pt>
                <c:pt idx="140">
                  <c:v>16.832999999999998</c:v>
                </c:pt>
                <c:pt idx="141">
                  <c:v>16.867000000000001</c:v>
                </c:pt>
                <c:pt idx="142">
                  <c:v>16.899999999999999</c:v>
                </c:pt>
                <c:pt idx="143">
                  <c:v>16.933</c:v>
                </c:pt>
                <c:pt idx="144">
                  <c:v>16.966999999999999</c:v>
                </c:pt>
                <c:pt idx="145">
                  <c:v>17</c:v>
                </c:pt>
                <c:pt idx="146">
                  <c:v>17.033000000000001</c:v>
                </c:pt>
                <c:pt idx="147">
                  <c:v>17.067</c:v>
                </c:pt>
                <c:pt idx="148">
                  <c:v>17.100000000000001</c:v>
                </c:pt>
                <c:pt idx="149">
                  <c:v>17.132999999999999</c:v>
                </c:pt>
                <c:pt idx="150">
                  <c:v>17.167000000000002</c:v>
                </c:pt>
                <c:pt idx="151">
                  <c:v>17.2</c:v>
                </c:pt>
                <c:pt idx="152">
                  <c:v>17.233000000000001</c:v>
                </c:pt>
                <c:pt idx="153">
                  <c:v>17.266999999999999</c:v>
                </c:pt>
                <c:pt idx="154">
                  <c:v>17.3</c:v>
                </c:pt>
                <c:pt idx="155">
                  <c:v>17.332999999999998</c:v>
                </c:pt>
                <c:pt idx="156">
                  <c:v>17.367000000000001</c:v>
                </c:pt>
                <c:pt idx="157">
                  <c:v>17.399999999999999</c:v>
                </c:pt>
                <c:pt idx="158">
                  <c:v>17.433</c:v>
                </c:pt>
                <c:pt idx="159">
                  <c:v>17.466999999999999</c:v>
                </c:pt>
                <c:pt idx="160">
                  <c:v>17.5</c:v>
                </c:pt>
                <c:pt idx="161">
                  <c:v>17.533000000000001</c:v>
                </c:pt>
                <c:pt idx="162">
                  <c:v>17.567</c:v>
                </c:pt>
                <c:pt idx="163">
                  <c:v>17.600000000000001</c:v>
                </c:pt>
                <c:pt idx="164">
                  <c:v>17.632999999999999</c:v>
                </c:pt>
                <c:pt idx="165">
                  <c:v>17.667000000000002</c:v>
                </c:pt>
                <c:pt idx="166">
                  <c:v>17.7</c:v>
                </c:pt>
                <c:pt idx="167">
                  <c:v>17.733000000000001</c:v>
                </c:pt>
                <c:pt idx="168">
                  <c:v>17.766999999999999</c:v>
                </c:pt>
                <c:pt idx="169">
                  <c:v>17.8</c:v>
                </c:pt>
                <c:pt idx="170">
                  <c:v>17.832999999999998</c:v>
                </c:pt>
                <c:pt idx="171">
                  <c:v>17.867000000000001</c:v>
                </c:pt>
                <c:pt idx="172">
                  <c:v>17.899999999999999</c:v>
                </c:pt>
                <c:pt idx="173">
                  <c:v>17.933</c:v>
                </c:pt>
                <c:pt idx="174">
                  <c:v>17.966999999999999</c:v>
                </c:pt>
                <c:pt idx="175">
                  <c:v>18</c:v>
                </c:pt>
                <c:pt idx="176">
                  <c:v>18.033000000000001</c:v>
                </c:pt>
                <c:pt idx="177">
                  <c:v>18.067</c:v>
                </c:pt>
                <c:pt idx="178">
                  <c:v>18.100000000000001</c:v>
                </c:pt>
                <c:pt idx="179">
                  <c:v>18.132999999999999</c:v>
                </c:pt>
                <c:pt idx="180">
                  <c:v>18.167000000000002</c:v>
                </c:pt>
                <c:pt idx="181">
                  <c:v>18.2</c:v>
                </c:pt>
                <c:pt idx="182">
                  <c:v>18.233000000000001</c:v>
                </c:pt>
                <c:pt idx="183">
                  <c:v>18.266999999999999</c:v>
                </c:pt>
                <c:pt idx="184">
                  <c:v>18.3</c:v>
                </c:pt>
                <c:pt idx="185">
                  <c:v>18.332999999999998</c:v>
                </c:pt>
                <c:pt idx="186">
                  <c:v>18.367000000000001</c:v>
                </c:pt>
                <c:pt idx="187">
                  <c:v>18.399999999999999</c:v>
                </c:pt>
                <c:pt idx="188">
                  <c:v>18.433</c:v>
                </c:pt>
                <c:pt idx="189">
                  <c:v>18.466999999999999</c:v>
                </c:pt>
                <c:pt idx="190">
                  <c:v>18.5</c:v>
                </c:pt>
                <c:pt idx="191">
                  <c:v>18.533000000000001</c:v>
                </c:pt>
                <c:pt idx="192">
                  <c:v>18.567</c:v>
                </c:pt>
                <c:pt idx="193">
                  <c:v>18.600000000000001</c:v>
                </c:pt>
                <c:pt idx="194">
                  <c:v>18.632999999999999</c:v>
                </c:pt>
                <c:pt idx="195">
                  <c:v>18.667000000000002</c:v>
                </c:pt>
                <c:pt idx="196">
                  <c:v>18.7</c:v>
                </c:pt>
                <c:pt idx="197">
                  <c:v>18.733000000000001</c:v>
                </c:pt>
                <c:pt idx="198">
                  <c:v>18.766999999999999</c:v>
                </c:pt>
                <c:pt idx="199">
                  <c:v>18.8</c:v>
                </c:pt>
                <c:pt idx="200">
                  <c:v>18.832999999999998</c:v>
                </c:pt>
                <c:pt idx="201">
                  <c:v>18.867000000000001</c:v>
                </c:pt>
                <c:pt idx="202">
                  <c:v>18.899999999999999</c:v>
                </c:pt>
                <c:pt idx="203">
                  <c:v>18.933</c:v>
                </c:pt>
                <c:pt idx="204">
                  <c:v>18.966999999999999</c:v>
                </c:pt>
                <c:pt idx="205">
                  <c:v>19</c:v>
                </c:pt>
                <c:pt idx="206">
                  <c:v>19.033000000000001</c:v>
                </c:pt>
                <c:pt idx="207">
                  <c:v>19.067</c:v>
                </c:pt>
                <c:pt idx="208">
                  <c:v>19.100000000000001</c:v>
                </c:pt>
                <c:pt idx="209">
                  <c:v>19.132999999999999</c:v>
                </c:pt>
                <c:pt idx="210">
                  <c:v>19.167000000000002</c:v>
                </c:pt>
                <c:pt idx="211">
                  <c:v>19.2</c:v>
                </c:pt>
                <c:pt idx="212">
                  <c:v>19.233000000000001</c:v>
                </c:pt>
                <c:pt idx="213">
                  <c:v>19.266999999999999</c:v>
                </c:pt>
                <c:pt idx="214">
                  <c:v>19.3</c:v>
                </c:pt>
                <c:pt idx="215">
                  <c:v>19.332999999999998</c:v>
                </c:pt>
                <c:pt idx="216">
                  <c:v>19.367000000000001</c:v>
                </c:pt>
                <c:pt idx="217">
                  <c:v>19.399999999999999</c:v>
                </c:pt>
                <c:pt idx="218">
                  <c:v>19.433</c:v>
                </c:pt>
                <c:pt idx="219">
                  <c:v>19.466999999999999</c:v>
                </c:pt>
                <c:pt idx="220">
                  <c:v>19.5</c:v>
                </c:pt>
                <c:pt idx="221">
                  <c:v>19.533000000000001</c:v>
                </c:pt>
                <c:pt idx="222">
                  <c:v>19.567</c:v>
                </c:pt>
                <c:pt idx="223">
                  <c:v>19.600000000000001</c:v>
                </c:pt>
                <c:pt idx="224">
                  <c:v>19.632999999999999</c:v>
                </c:pt>
                <c:pt idx="225">
                  <c:v>19.667000000000002</c:v>
                </c:pt>
                <c:pt idx="226">
                  <c:v>19.7</c:v>
                </c:pt>
                <c:pt idx="227">
                  <c:v>19.733000000000001</c:v>
                </c:pt>
                <c:pt idx="228">
                  <c:v>19.766999999999999</c:v>
                </c:pt>
                <c:pt idx="229">
                  <c:v>19.8</c:v>
                </c:pt>
                <c:pt idx="230">
                  <c:v>19.832999999999998</c:v>
                </c:pt>
                <c:pt idx="231">
                  <c:v>19.867000000000001</c:v>
                </c:pt>
                <c:pt idx="232">
                  <c:v>19.899999999999999</c:v>
                </c:pt>
                <c:pt idx="233">
                  <c:v>19.933</c:v>
                </c:pt>
                <c:pt idx="234">
                  <c:v>19.966999999999999</c:v>
                </c:pt>
                <c:pt idx="235">
                  <c:v>20</c:v>
                </c:pt>
                <c:pt idx="236">
                  <c:v>20.033000000000001</c:v>
                </c:pt>
                <c:pt idx="237">
                  <c:v>20.067</c:v>
                </c:pt>
                <c:pt idx="238">
                  <c:v>20.100000000000001</c:v>
                </c:pt>
                <c:pt idx="239">
                  <c:v>20.132999999999999</c:v>
                </c:pt>
                <c:pt idx="240">
                  <c:v>20.167000000000002</c:v>
                </c:pt>
                <c:pt idx="241">
                  <c:v>20.2</c:v>
                </c:pt>
                <c:pt idx="242">
                  <c:v>20.233000000000001</c:v>
                </c:pt>
                <c:pt idx="243">
                  <c:v>20.266999999999999</c:v>
                </c:pt>
                <c:pt idx="244">
                  <c:v>20.3</c:v>
                </c:pt>
                <c:pt idx="245">
                  <c:v>20.332999999999998</c:v>
                </c:pt>
              </c:numCache>
            </c:numRef>
          </c:xVal>
          <c:yVal>
            <c:numRef>
              <c:f>'Rp calc.'!$L$20:$L$265</c:f>
              <c:numCache>
                <c:formatCode>General</c:formatCode>
                <c:ptCount val="246"/>
                <c:pt idx="0">
                  <c:v>2.5728848638408349E-3</c:v>
                </c:pt>
                <c:pt idx="1">
                  <c:v>3.153296067211344E-3</c:v>
                </c:pt>
                <c:pt idx="2">
                  <c:v>2.4986251159332209E-3</c:v>
                </c:pt>
                <c:pt idx="3">
                  <c:v>3.7995500688247923E-3</c:v>
                </c:pt>
                <c:pt idx="4">
                  <c:v>2.221133382308161E-3</c:v>
                </c:pt>
                <c:pt idx="5">
                  <c:v>3.5376195165297999E-3</c:v>
                </c:pt>
                <c:pt idx="6">
                  <c:v>3.1080944595578059E-3</c:v>
                </c:pt>
                <c:pt idx="7">
                  <c:v>2.8910132344351341E-3</c:v>
                </c:pt>
                <c:pt idx="8">
                  <c:v>3.7995500688247923E-3</c:v>
                </c:pt>
                <c:pt idx="9">
                  <c:v>2.8910132344351341E-3</c:v>
                </c:pt>
                <c:pt idx="10">
                  <c:v>4.0219962153349607E-3</c:v>
                </c:pt>
                <c:pt idx="11">
                  <c:v>3.4376426582801997E-3</c:v>
                </c:pt>
                <c:pt idx="12">
                  <c:v>2.7276241475318176E-3</c:v>
                </c:pt>
                <c:pt idx="13">
                  <c:v>3.3886483702618548E-3</c:v>
                </c:pt>
                <c:pt idx="14">
                  <c:v>2.6492003456054943E-3</c:v>
                </c:pt>
                <c:pt idx="15">
                  <c:v>4.96892076307135E-3</c:v>
                </c:pt>
                <c:pt idx="16">
                  <c:v>2.221133382308161E-3</c:v>
                </c:pt>
                <c:pt idx="17">
                  <c:v>4.7643460953052759E-3</c:v>
                </c:pt>
                <c:pt idx="18">
                  <c:v>2.062606687771544E-3</c:v>
                </c:pt>
                <c:pt idx="19">
                  <c:v>4.2565360118951958E-3</c:v>
                </c:pt>
                <c:pt idx="20">
                  <c:v>2.0934408963915988E-3</c:v>
                </c:pt>
                <c:pt idx="21">
                  <c:v>3.4872969678267506E-3</c:v>
                </c:pt>
                <c:pt idx="22">
                  <c:v>2.2876723345200056E-3</c:v>
                </c:pt>
                <c:pt idx="23">
                  <c:v>3.85405993072554E-3</c:v>
                </c:pt>
                <c:pt idx="24">
                  <c:v>1.8035639136025909E-3</c:v>
                </c:pt>
                <c:pt idx="25">
                  <c:v>5.711482502356E-3</c:v>
                </c:pt>
                <c:pt idx="26">
                  <c:v>1.9726294288929763E-3</c:v>
                </c:pt>
                <c:pt idx="27">
                  <c:v>4.567642479069464E-3</c:v>
                </c:pt>
                <c:pt idx="28">
                  <c:v>2.1564048108284784E-3</c:v>
                </c:pt>
                <c:pt idx="29">
                  <c:v>3.4376426582801997E-3</c:v>
                </c:pt>
                <c:pt idx="30">
                  <c:v>2.2876723345200056E-3</c:v>
                </c:pt>
                <c:pt idx="31">
                  <c:v>4.0219962153349607E-3</c:v>
                </c:pt>
                <c:pt idx="32">
                  <c:v>2.1564048108284784E-3</c:v>
                </c:pt>
                <c:pt idx="33">
                  <c:v>3.85405993072554E-3</c:v>
                </c:pt>
                <c:pt idx="34">
                  <c:v>2.4622500390776947E-3</c:v>
                </c:pt>
                <c:pt idx="35">
                  <c:v>3.153296067211344E-3</c:v>
                </c:pt>
                <c:pt idx="36">
                  <c:v>2.3909779212599137E-3</c:v>
                </c:pt>
                <c:pt idx="37">
                  <c:v>3.3403059787679729E-3</c:v>
                </c:pt>
                <c:pt idx="38">
                  <c:v>2.4986251159332209E-3</c:v>
                </c:pt>
                <c:pt idx="39">
                  <c:v>2.6881453721486342E-3</c:v>
                </c:pt>
                <c:pt idx="40">
                  <c:v>2.4986251159332209E-3</c:v>
                </c:pt>
                <c:pt idx="41">
                  <c:v>2.2876723345200056E-3</c:v>
                </c:pt>
                <c:pt idx="42">
                  <c:v>3.153296067211344E-3</c:v>
                </c:pt>
                <c:pt idx="43">
                  <c:v>3.199110303005492E-3</c:v>
                </c:pt>
                <c:pt idx="44">
                  <c:v>3.1080944595578059E-3</c:v>
                </c:pt>
                <c:pt idx="45">
                  <c:v>2.3560684754049123E-3</c:v>
                </c:pt>
                <c:pt idx="46">
                  <c:v>2.7276241475318176E-3</c:v>
                </c:pt>
                <c:pt idx="47">
                  <c:v>2.5728848638408349E-3</c:v>
                </c:pt>
                <c:pt idx="48">
                  <c:v>2.3560684754049123E-3</c:v>
                </c:pt>
                <c:pt idx="49">
                  <c:v>2.4263697203683082E-3</c:v>
                </c:pt>
                <c:pt idx="50">
                  <c:v>3.2926074504756597E-3</c:v>
                </c:pt>
                <c:pt idx="51">
                  <c:v>2.221133382308161E-3</c:v>
                </c:pt>
                <c:pt idx="52">
                  <c:v>3.2926074504756597E-3</c:v>
                </c:pt>
                <c:pt idx="53">
                  <c:v>2.0022063428265517E-3</c:v>
                </c:pt>
                <c:pt idx="54">
                  <c:v>3.245544842807634E-3</c:v>
                </c:pt>
                <c:pt idx="55">
                  <c:v>2.0022063428265517E-3</c:v>
                </c:pt>
                <c:pt idx="56">
                  <c:v>3.7457597509058397E-3</c:v>
                </c:pt>
                <c:pt idx="57">
                  <c:v>2.0934408963915988E-3</c:v>
                </c:pt>
                <c:pt idx="58">
                  <c:v>3.2926074504756597E-3</c:v>
                </c:pt>
                <c:pt idx="59">
                  <c:v>1.9726294288929763E-3</c:v>
                </c:pt>
                <c:pt idx="60">
                  <c:v>3.7995500688247923E-3</c:v>
                </c:pt>
                <c:pt idx="61">
                  <c:v>2.062606687771544E-3</c:v>
                </c:pt>
                <c:pt idx="62">
                  <c:v>3.3403059787679729E-3</c:v>
                </c:pt>
                <c:pt idx="63">
                  <c:v>1.9726294288929763E-3</c:v>
                </c:pt>
                <c:pt idx="64">
                  <c:v>3.7457597509058397E-3</c:v>
                </c:pt>
                <c:pt idx="65">
                  <c:v>2.0022063428265517E-3</c:v>
                </c:pt>
                <c:pt idx="66">
                  <c:v>3.245544842807634E-3</c:v>
                </c:pt>
                <c:pt idx="67">
                  <c:v>1.6731184261966792E-3</c:v>
                </c:pt>
                <c:pt idx="68">
                  <c:v>3.9652739595803085E-3</c:v>
                </c:pt>
                <c:pt idx="69">
                  <c:v>1.8863283764354109E-3</c:v>
                </c:pt>
                <c:pt idx="70">
                  <c:v>2.7676434374729539E-3</c:v>
                </c:pt>
                <c:pt idx="71">
                  <c:v>1.8863283764354109E-3</c:v>
                </c:pt>
                <c:pt idx="72">
                  <c:v>2.9760899477437697E-3</c:v>
                </c:pt>
                <c:pt idx="73">
                  <c:v>2.0321969767797487E-3</c:v>
                </c:pt>
                <c:pt idx="74">
                  <c:v>2.6492003456054943E-3</c:v>
                </c:pt>
                <c:pt idx="75">
                  <c:v>2.062606687771544E-3</c:v>
                </c:pt>
                <c:pt idx="76">
                  <c:v>2.0022063428265517E-3</c:v>
                </c:pt>
                <c:pt idx="77">
                  <c:v>3.5376195165297999E-3</c:v>
                </c:pt>
                <c:pt idx="78">
                  <c:v>2.1247050874825123E-3</c:v>
                </c:pt>
                <c:pt idx="79">
                  <c:v>2.7676434374729539E-3</c:v>
                </c:pt>
                <c:pt idx="80">
                  <c:v>2.4986251159332209E-3</c:v>
                </c:pt>
                <c:pt idx="81">
                  <c:v>3.2926074504756597E-3</c:v>
                </c:pt>
                <c:pt idx="82">
                  <c:v>2.0022063428265517E-3</c:v>
                </c:pt>
                <c:pt idx="83">
                  <c:v>4.3171309504413851E-3</c:v>
                </c:pt>
                <c:pt idx="84">
                  <c:v>1.9434609408550466E-3</c:v>
                </c:pt>
                <c:pt idx="85">
                  <c:v>5.3281623808785969E-3</c:v>
                </c:pt>
                <c:pt idx="86">
                  <c:v>1.6234522212400496E-3</c:v>
                </c:pt>
                <c:pt idx="87">
                  <c:v>4.1377171990514064E-3</c:v>
                </c:pt>
                <c:pt idx="88">
                  <c:v>1.5515295683075356E-3</c:v>
                </c:pt>
                <c:pt idx="89">
                  <c:v>4.3785291761163471E-3</c:v>
                </c:pt>
                <c:pt idx="90">
                  <c:v>1.8035639136025909E-3</c:v>
                </c:pt>
                <c:pt idx="91">
                  <c:v>3.9652739595803085E-3</c:v>
                </c:pt>
                <c:pt idx="92">
                  <c:v>1.5515295683075356E-3</c:v>
                </c:pt>
                <c:pt idx="93">
                  <c:v>4.3785291761163471E-3</c:v>
                </c:pt>
                <c:pt idx="94">
                  <c:v>2.1564048108284784E-3</c:v>
                </c:pt>
                <c:pt idx="95">
                  <c:v>3.4376426582801997E-3</c:v>
                </c:pt>
                <c:pt idx="96">
                  <c:v>1.8863283764354109E-3</c:v>
                </c:pt>
                <c:pt idx="97">
                  <c:v>2.7276241475318176E-3</c:v>
                </c:pt>
                <c:pt idx="98">
                  <c:v>2.1247050874825123E-3</c:v>
                </c:pt>
                <c:pt idx="99">
                  <c:v>2.3560684754049123E-3</c:v>
                </c:pt>
                <c:pt idx="100">
                  <c:v>3.0194988597527814E-3</c:v>
                </c:pt>
                <c:pt idx="101">
                  <c:v>2.3560684754049123E-3</c:v>
                </c:pt>
                <c:pt idx="102">
                  <c:v>2.9332638223974624E-3</c:v>
                </c:pt>
                <c:pt idx="103">
                  <c:v>2.062606687771544E-3</c:v>
                </c:pt>
                <c:pt idx="104">
                  <c:v>2.9332638223974624E-3</c:v>
                </c:pt>
                <c:pt idx="105">
                  <c:v>2.2876723345200056E-3</c:v>
                </c:pt>
                <c:pt idx="106">
                  <c:v>2.9332638223974624E-3</c:v>
                </c:pt>
                <c:pt idx="107">
                  <c:v>2.3216352878967015E-3</c:v>
                </c:pt>
                <c:pt idx="108">
                  <c:v>3.063497891266153E-3</c:v>
                </c:pt>
                <c:pt idx="109">
                  <c:v>2.3560684754049123E-3</c:v>
                </c:pt>
                <c:pt idx="110">
                  <c:v>3.245544842807634E-3</c:v>
                </c:pt>
                <c:pt idx="111">
                  <c:v>2.0934408963915988E-3</c:v>
                </c:pt>
                <c:pt idx="112">
                  <c:v>2.7676434374729539E-3</c:v>
                </c:pt>
                <c:pt idx="113">
                  <c:v>2.0934408963915988E-3</c:v>
                </c:pt>
                <c:pt idx="114">
                  <c:v>3.3403059787679729E-3</c:v>
                </c:pt>
                <c:pt idx="115">
                  <c:v>1.8583540202881783E-3</c:v>
                </c:pt>
                <c:pt idx="116">
                  <c:v>4.4407405241057157E-3</c:v>
                </c:pt>
                <c:pt idx="117">
                  <c:v>1.9146956468144313E-3</c:v>
                </c:pt>
                <c:pt idx="118">
                  <c:v>4.8998369299447769E-3</c:v>
                </c:pt>
                <c:pt idx="119">
                  <c:v>1.8307675291983402E-3</c:v>
                </c:pt>
                <c:pt idx="120">
                  <c:v>3.2926074504756597E-3</c:v>
                </c:pt>
                <c:pt idx="121">
                  <c:v>2.6107823798806233E-3</c:v>
                </c:pt>
                <c:pt idx="122">
                  <c:v>2.1564048108284784E-3</c:v>
                </c:pt>
                <c:pt idx="123">
                  <c:v>3.2926074504756597E-3</c:v>
                </c:pt>
                <c:pt idx="124">
                  <c:v>1.9434609408550466E-3</c:v>
                </c:pt>
                <c:pt idx="125">
                  <c:v>3.4376426582801997E-3</c:v>
                </c:pt>
                <c:pt idx="126">
                  <c:v>1.6481105413106031E-3</c:v>
                </c:pt>
                <c:pt idx="127">
                  <c:v>3.85405993072554E-3</c:v>
                </c:pt>
                <c:pt idx="128">
                  <c:v>1.6731184261966792E-3</c:v>
                </c:pt>
                <c:pt idx="129">
                  <c:v>3.9652739595803085E-3</c:v>
                </c:pt>
                <c:pt idx="130">
                  <c:v>1.9726294288929763E-3</c:v>
                </c:pt>
                <c:pt idx="131">
                  <c:v>2.9332638223974624E-3</c:v>
                </c:pt>
                <c:pt idx="132">
                  <c:v>2.0934408963915988E-3</c:v>
                </c:pt>
                <c:pt idx="133">
                  <c:v>2.9332638223974624E-3</c:v>
                </c:pt>
                <c:pt idx="134">
                  <c:v>2.3216352878967015E-3</c:v>
                </c:pt>
                <c:pt idx="135">
                  <c:v>3.4872969678267506E-3</c:v>
                </c:pt>
                <c:pt idx="136">
                  <c:v>1.8583540202881783E-3</c:v>
                </c:pt>
                <c:pt idx="137">
                  <c:v>4.4407405241057157E-3</c:v>
                </c:pt>
                <c:pt idx="138">
                  <c:v>2.0321969767797487E-3</c:v>
                </c:pt>
                <c:pt idx="139">
                  <c:v>4.8316489563884962E-3</c:v>
                </c:pt>
                <c:pt idx="140">
                  <c:v>1.6731184261966792E-3</c:v>
                </c:pt>
                <c:pt idx="141">
                  <c:v>2.6107823798806233E-3</c:v>
                </c:pt>
                <c:pt idx="142">
                  <c:v>2.2876723345200056E-3</c:v>
                </c:pt>
                <c:pt idx="143">
                  <c:v>2.062606687771544E-3</c:v>
                </c:pt>
                <c:pt idx="144">
                  <c:v>2.6881453721486342E-3</c:v>
                </c:pt>
                <c:pt idx="145">
                  <c:v>2.0022063428265517E-3</c:v>
                </c:pt>
                <c:pt idx="146">
                  <c:v>2.4263697203683082E-3</c:v>
                </c:pt>
                <c:pt idx="147">
                  <c:v>2.0934408963915988E-3</c:v>
                </c:pt>
                <c:pt idx="148">
                  <c:v>2.5355012624413706E-3</c:v>
                </c:pt>
                <c:pt idx="149">
                  <c:v>2.0022063428265517E-3</c:v>
                </c:pt>
                <c:pt idx="150">
                  <c:v>4.0219962153349607E-3</c:v>
                </c:pt>
                <c:pt idx="151">
                  <c:v>1.8035639136025909E-3</c:v>
                </c:pt>
                <c:pt idx="152">
                  <c:v>2.7276241475318176E-3</c:v>
                </c:pt>
                <c:pt idx="153">
                  <c:v>2.0022063428265517E-3</c:v>
                </c:pt>
                <c:pt idx="154">
                  <c:v>3.153296067211344E-3</c:v>
                </c:pt>
                <c:pt idx="155">
                  <c:v>1.6481105413106031E-3</c:v>
                </c:pt>
                <c:pt idx="156">
                  <c:v>4.0219962153349607E-3</c:v>
                </c:pt>
                <c:pt idx="157">
                  <c:v>1.6481105413106031E-3</c:v>
                </c:pt>
                <c:pt idx="158">
                  <c:v>3.4872969678267506E-3</c:v>
                </c:pt>
                <c:pt idx="159">
                  <c:v>2.0321969767797487E-3</c:v>
                </c:pt>
                <c:pt idx="160">
                  <c:v>2.1247050874825123E-3</c:v>
                </c:pt>
                <c:pt idx="161">
                  <c:v>2.6107823798806233E-3</c:v>
                </c:pt>
                <c:pt idx="162">
                  <c:v>1.7502856448727668E-3</c:v>
                </c:pt>
                <c:pt idx="163">
                  <c:v>2.8910132344351341E-3</c:v>
                </c:pt>
                <c:pt idx="164">
                  <c:v>2.4263697203683082E-3</c:v>
                </c:pt>
                <c:pt idx="165">
                  <c:v>2.0934408963915988E-3</c:v>
                </c:pt>
                <c:pt idx="166">
                  <c:v>3.9652739595803085E-3</c:v>
                </c:pt>
                <c:pt idx="167">
                  <c:v>2.3909779212599137E-3</c:v>
                </c:pt>
                <c:pt idx="168">
                  <c:v>3.153296067211344E-3</c:v>
                </c:pt>
                <c:pt idx="169">
                  <c:v>1.8863283764354109E-3</c:v>
                </c:pt>
                <c:pt idx="170">
                  <c:v>2.7276241475318176E-3</c:v>
                </c:pt>
                <c:pt idx="171">
                  <c:v>2.7676434374729539E-3</c:v>
                </c:pt>
                <c:pt idx="172">
                  <c:v>2.1247050874825123E-3</c:v>
                </c:pt>
                <c:pt idx="173">
                  <c:v>2.4986251159332209E-3</c:v>
                </c:pt>
                <c:pt idx="174">
                  <c:v>2.0022063428265517E-3</c:v>
                </c:pt>
                <c:pt idx="175">
                  <c:v>3.85405993072554E-3</c:v>
                </c:pt>
                <c:pt idx="176">
                  <c:v>2.0321969767797487E-3</c:v>
                </c:pt>
                <c:pt idx="177">
                  <c:v>2.5728848638408349E-3</c:v>
                </c:pt>
                <c:pt idx="178">
                  <c:v>3.4376426582801997E-3</c:v>
                </c:pt>
                <c:pt idx="179">
                  <c:v>2.0022063428265517E-3</c:v>
                </c:pt>
                <c:pt idx="180">
                  <c:v>4.0794741947288212E-3</c:v>
                </c:pt>
                <c:pt idx="181">
                  <c:v>3.063497891266153E-3</c:v>
                </c:pt>
                <c:pt idx="182">
                  <c:v>2.5728848638408349E-3</c:v>
                </c:pt>
                <c:pt idx="183">
                  <c:v>3.85405993072554E-3</c:v>
                </c:pt>
                <c:pt idx="184">
                  <c:v>2.062606687771544E-3</c:v>
                </c:pt>
                <c:pt idx="185">
                  <c:v>3.3403059787679729E-3</c:v>
                </c:pt>
                <c:pt idx="186">
                  <c:v>2.3216352878967015E-3</c:v>
                </c:pt>
                <c:pt idx="187">
                  <c:v>2.1247050874825123E-3</c:v>
                </c:pt>
                <c:pt idx="188">
                  <c:v>3.199110303005492E-3</c:v>
                </c:pt>
                <c:pt idx="189">
                  <c:v>1.9146956468144313E-3</c:v>
                </c:pt>
                <c:pt idx="190">
                  <c:v>3.4376426582801997E-3</c:v>
                </c:pt>
                <c:pt idx="191">
                  <c:v>2.221133382308161E-3</c:v>
                </c:pt>
                <c:pt idx="192">
                  <c:v>2.5728848638408349E-3</c:v>
                </c:pt>
                <c:pt idx="193">
                  <c:v>4.7643460953052759E-3</c:v>
                </c:pt>
                <c:pt idx="194">
                  <c:v>2.7276241475318176E-3</c:v>
                </c:pt>
                <c:pt idx="195">
                  <c:v>3.4872969678267506E-3</c:v>
                </c:pt>
                <c:pt idx="196">
                  <c:v>2.2876723345200056E-3</c:v>
                </c:pt>
                <c:pt idx="197">
                  <c:v>2.221133382308161E-3</c:v>
                </c:pt>
                <c:pt idx="198">
                  <c:v>4.2565360118951958E-3</c:v>
                </c:pt>
                <c:pt idx="199">
                  <c:v>2.6492003456054943E-3</c:v>
                </c:pt>
                <c:pt idx="200">
                  <c:v>2.3216352878967015E-3</c:v>
                </c:pt>
                <c:pt idx="201">
                  <c:v>3.3403059787679729E-3</c:v>
                </c:pt>
                <c:pt idx="202">
                  <c:v>1.9146956468144313E-3</c:v>
                </c:pt>
                <c:pt idx="203">
                  <c:v>4.8998369299447769E-3</c:v>
                </c:pt>
                <c:pt idx="204">
                  <c:v>3.1080944595578059E-3</c:v>
                </c:pt>
                <c:pt idx="205">
                  <c:v>2.4622500390776947E-3</c:v>
                </c:pt>
                <c:pt idx="206">
                  <c:v>6.0364692223763127E-3</c:v>
                </c:pt>
                <c:pt idx="207">
                  <c:v>2.1564048108284784E-3</c:v>
                </c:pt>
                <c:pt idx="208">
                  <c:v>3.3886483702618548E-3</c:v>
                </c:pt>
                <c:pt idx="209">
                  <c:v>2.3909779212599137E-3</c:v>
                </c:pt>
                <c:pt idx="210">
                  <c:v>2.2876723345200056E-3</c:v>
                </c:pt>
                <c:pt idx="211">
                  <c:v>3.9092982297627256E-3</c:v>
                </c:pt>
                <c:pt idx="212">
                  <c:v>2.6881453721486342E-3</c:v>
                </c:pt>
                <c:pt idx="213">
                  <c:v>2.6492003456054943E-3</c:v>
                </c:pt>
                <c:pt idx="214">
                  <c:v>4.1377171990514064E-3</c:v>
                </c:pt>
                <c:pt idx="215">
                  <c:v>1.9726294288929763E-3</c:v>
                </c:pt>
                <c:pt idx="216">
                  <c:v>3.153296067211344E-3</c:v>
                </c:pt>
                <c:pt idx="217">
                  <c:v>1.7502856448727668E-3</c:v>
                </c:pt>
                <c:pt idx="218">
                  <c:v>2.6881453721486342E-3</c:v>
                </c:pt>
                <c:pt idx="219">
                  <c:v>2.6107823798806233E-3</c:v>
                </c:pt>
                <c:pt idx="220">
                  <c:v>2.1247050874825123E-3</c:v>
                </c:pt>
                <c:pt idx="221">
                  <c:v>3.3886483702618548E-3</c:v>
                </c:pt>
                <c:pt idx="222">
                  <c:v>1.8307675291983402E-3</c:v>
                </c:pt>
                <c:pt idx="223">
                  <c:v>2.9760899477437697E-3</c:v>
                </c:pt>
                <c:pt idx="224">
                  <c:v>2.7276241475318176E-3</c:v>
                </c:pt>
                <c:pt idx="225">
                  <c:v>1.9726294288929763E-3</c:v>
                </c:pt>
                <c:pt idx="226">
                  <c:v>3.9092982297627256E-3</c:v>
                </c:pt>
                <c:pt idx="227">
                  <c:v>3.1080944595578059E-3</c:v>
                </c:pt>
                <c:pt idx="228">
                  <c:v>2.5355012624413706E-3</c:v>
                </c:pt>
                <c:pt idx="229">
                  <c:v>4.1967346342309704E-3</c:v>
                </c:pt>
                <c:pt idx="230">
                  <c:v>2.221133382308161E-3</c:v>
                </c:pt>
                <c:pt idx="231">
                  <c:v>3.7457597509058397E-3</c:v>
                </c:pt>
                <c:pt idx="232">
                  <c:v>2.3560684754049123E-3</c:v>
                </c:pt>
                <c:pt idx="233">
                  <c:v>2.2876723345200056E-3</c:v>
                </c:pt>
                <c:pt idx="234">
                  <c:v>3.0194988597527814E-3</c:v>
                </c:pt>
                <c:pt idx="235">
                  <c:v>1.9726294288929763E-3</c:v>
                </c:pt>
                <c:pt idx="236">
                  <c:v>3.153296067211344E-3</c:v>
                </c:pt>
                <c:pt idx="237">
                  <c:v>3.9652739595803085E-3</c:v>
                </c:pt>
                <c:pt idx="238">
                  <c:v>2.3216352878967015E-3</c:v>
                </c:pt>
                <c:pt idx="239">
                  <c:v>4.567642479069464E-3</c:v>
                </c:pt>
                <c:pt idx="240">
                  <c:v>2.4986251159332209E-3</c:v>
                </c:pt>
                <c:pt idx="241">
                  <c:v>2.4986251159332209E-3</c:v>
                </c:pt>
                <c:pt idx="242">
                  <c:v>4.8998369299447769E-3</c:v>
                </c:pt>
                <c:pt idx="243">
                  <c:v>1.8583540202881783E-3</c:v>
                </c:pt>
                <c:pt idx="244">
                  <c:v>4.567642479069464E-3</c:v>
                </c:pt>
                <c:pt idx="245">
                  <c:v>2.0934408963915988E-3</c:v>
                </c:pt>
              </c:numCache>
            </c:numRef>
          </c:yVal>
          <c:smooth val="1"/>
          <c:extLst>
            <c:ext xmlns:c16="http://schemas.microsoft.com/office/drawing/2014/chart" uri="{C3380CC4-5D6E-409C-BE32-E72D297353CC}">
              <c16:uniqueId val="{00000001-9B23-443D-A501-41014515DE69}"/>
            </c:ext>
          </c:extLst>
        </c:ser>
        <c:dLbls>
          <c:showLegendKey val="0"/>
          <c:showVal val="0"/>
          <c:showCatName val="0"/>
          <c:showSerName val="0"/>
          <c:showPercent val="0"/>
          <c:showBubbleSize val="0"/>
        </c:dLbls>
        <c:axId val="261710208"/>
        <c:axId val="261711744"/>
      </c:scatterChart>
      <c:valAx>
        <c:axId val="261710208"/>
        <c:scaling>
          <c:orientation val="minMax"/>
          <c:max val="20"/>
          <c:min val="12"/>
        </c:scaling>
        <c:delete val="1"/>
        <c:axPos val="b"/>
        <c:numFmt formatCode="General" sourceLinked="1"/>
        <c:majorTickMark val="out"/>
        <c:minorTickMark val="none"/>
        <c:tickLblPos val="nextTo"/>
        <c:crossAx val="261711744"/>
        <c:crosses val="autoZero"/>
        <c:crossBetween val="midCat"/>
        <c:majorUnit val="2"/>
      </c:valAx>
      <c:valAx>
        <c:axId val="261711744"/>
        <c:scaling>
          <c:orientation val="minMax"/>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GB" sz="1600" b="0" i="0" baseline="0">
                    <a:solidFill>
                      <a:sysClr val="windowText" lastClr="000000"/>
                    </a:solidFill>
                    <a:effectLst/>
                  </a:rPr>
                  <a:t>Pressure / torr</a:t>
                </a:r>
                <a:endParaRPr lang="en-GB" sz="1600">
                  <a:solidFill>
                    <a:sysClr val="windowText" lastClr="000000"/>
                  </a:solidFill>
                  <a:effectLst/>
                </a:endParaRPr>
              </a:p>
            </c:rich>
          </c:tx>
          <c:layout>
            <c:manualLayout>
              <c:xMode val="edge"/>
              <c:yMode val="edge"/>
              <c:x val="3.159035190992189E-2"/>
              <c:y val="0.15076067310412672"/>
            </c:manualLayout>
          </c:layout>
          <c:overlay val="0"/>
          <c:spPr>
            <a:noFill/>
            <a:ln>
              <a:noFill/>
            </a:ln>
            <a:effectLst/>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61710208"/>
        <c:crosses val="autoZero"/>
        <c:crossBetween val="midCat"/>
        <c:majorUnit val="0.1"/>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userShapes r:id="rId2"/>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1674604657740426"/>
          <c:y val="0.11562499999999999"/>
          <c:w val="0.71765486658619249"/>
          <c:h val="0.61721481481481477"/>
        </c:manualLayout>
      </c:layout>
      <c:scatterChart>
        <c:scatterStyle val="smoothMarker"/>
        <c:varyColors val="0"/>
        <c:ser>
          <c:idx val="1"/>
          <c:order val="0"/>
          <c:tx>
            <c:v>drying rate g/h</c:v>
          </c:tx>
          <c:spPr>
            <a:ln w="12700">
              <a:solidFill>
                <a:srgbClr val="FF0000"/>
              </a:solidFill>
            </a:ln>
          </c:spPr>
          <c:marker>
            <c:symbol val="none"/>
          </c:marker>
          <c:xVal>
            <c:numRef>
              <c:f>'my data'!$P$18:$P$775</c:f>
              <c:numCache>
                <c:formatCode>0.000</c:formatCode>
                <c:ptCount val="758"/>
                <c:pt idx="0">
                  <c:v>12.132999999999999</c:v>
                </c:pt>
                <c:pt idx="1">
                  <c:v>12.167</c:v>
                </c:pt>
                <c:pt idx="2">
                  <c:v>12.2</c:v>
                </c:pt>
                <c:pt idx="3">
                  <c:v>12.233000000000001</c:v>
                </c:pt>
                <c:pt idx="4">
                  <c:v>12.266999999999999</c:v>
                </c:pt>
                <c:pt idx="5">
                  <c:v>12.3</c:v>
                </c:pt>
                <c:pt idx="6">
                  <c:v>12.333</c:v>
                </c:pt>
                <c:pt idx="7">
                  <c:v>12.367000000000001</c:v>
                </c:pt>
                <c:pt idx="8">
                  <c:v>12.4</c:v>
                </c:pt>
                <c:pt idx="9">
                  <c:v>12.433</c:v>
                </c:pt>
                <c:pt idx="10">
                  <c:v>12.467000000000001</c:v>
                </c:pt>
                <c:pt idx="11">
                  <c:v>12.5</c:v>
                </c:pt>
                <c:pt idx="12">
                  <c:v>12.532999999999999</c:v>
                </c:pt>
                <c:pt idx="13">
                  <c:v>12.567</c:v>
                </c:pt>
                <c:pt idx="14">
                  <c:v>12.6</c:v>
                </c:pt>
                <c:pt idx="15">
                  <c:v>12.632999999999999</c:v>
                </c:pt>
                <c:pt idx="16">
                  <c:v>12.667</c:v>
                </c:pt>
                <c:pt idx="17">
                  <c:v>12.7</c:v>
                </c:pt>
                <c:pt idx="18">
                  <c:v>12.733000000000001</c:v>
                </c:pt>
                <c:pt idx="19">
                  <c:v>12.766999999999999</c:v>
                </c:pt>
                <c:pt idx="20">
                  <c:v>12.8</c:v>
                </c:pt>
                <c:pt idx="21">
                  <c:v>12.833</c:v>
                </c:pt>
                <c:pt idx="22">
                  <c:v>12.867000000000001</c:v>
                </c:pt>
                <c:pt idx="23">
                  <c:v>12.9</c:v>
                </c:pt>
                <c:pt idx="24">
                  <c:v>12.933</c:v>
                </c:pt>
                <c:pt idx="25">
                  <c:v>12.967000000000001</c:v>
                </c:pt>
                <c:pt idx="26">
                  <c:v>13</c:v>
                </c:pt>
                <c:pt idx="27">
                  <c:v>13.032999999999999</c:v>
                </c:pt>
                <c:pt idx="28">
                  <c:v>13.067</c:v>
                </c:pt>
                <c:pt idx="29">
                  <c:v>13.1</c:v>
                </c:pt>
                <c:pt idx="30">
                  <c:v>13.132999999999999</c:v>
                </c:pt>
                <c:pt idx="31">
                  <c:v>13.167</c:v>
                </c:pt>
                <c:pt idx="32">
                  <c:v>13.2</c:v>
                </c:pt>
                <c:pt idx="33">
                  <c:v>13.233000000000001</c:v>
                </c:pt>
                <c:pt idx="34">
                  <c:v>13.266999999999999</c:v>
                </c:pt>
                <c:pt idx="35">
                  <c:v>13.3</c:v>
                </c:pt>
                <c:pt idx="36">
                  <c:v>13.333</c:v>
                </c:pt>
                <c:pt idx="37">
                  <c:v>13.367000000000001</c:v>
                </c:pt>
                <c:pt idx="38">
                  <c:v>13.4</c:v>
                </c:pt>
                <c:pt idx="39">
                  <c:v>13.433</c:v>
                </c:pt>
                <c:pt idx="40">
                  <c:v>13.467000000000001</c:v>
                </c:pt>
                <c:pt idx="41">
                  <c:v>13.5</c:v>
                </c:pt>
                <c:pt idx="42">
                  <c:v>13.532999999999999</c:v>
                </c:pt>
                <c:pt idx="43">
                  <c:v>13.567</c:v>
                </c:pt>
                <c:pt idx="44">
                  <c:v>13.6</c:v>
                </c:pt>
                <c:pt idx="45">
                  <c:v>13.632999999999999</c:v>
                </c:pt>
                <c:pt idx="46">
                  <c:v>13.667</c:v>
                </c:pt>
                <c:pt idx="47">
                  <c:v>13.7</c:v>
                </c:pt>
                <c:pt idx="48">
                  <c:v>13.733000000000001</c:v>
                </c:pt>
                <c:pt idx="49">
                  <c:v>13.766999999999999</c:v>
                </c:pt>
                <c:pt idx="50">
                  <c:v>13.8</c:v>
                </c:pt>
                <c:pt idx="51">
                  <c:v>13.833</c:v>
                </c:pt>
                <c:pt idx="52">
                  <c:v>13.867000000000001</c:v>
                </c:pt>
                <c:pt idx="53">
                  <c:v>13.9</c:v>
                </c:pt>
                <c:pt idx="54">
                  <c:v>13.933</c:v>
                </c:pt>
                <c:pt idx="55">
                  <c:v>13.967000000000001</c:v>
                </c:pt>
                <c:pt idx="56">
                  <c:v>14</c:v>
                </c:pt>
                <c:pt idx="57">
                  <c:v>14.032999999999999</c:v>
                </c:pt>
                <c:pt idx="58">
                  <c:v>14.067</c:v>
                </c:pt>
                <c:pt idx="59">
                  <c:v>14.1</c:v>
                </c:pt>
                <c:pt idx="60">
                  <c:v>14.132999999999999</c:v>
                </c:pt>
                <c:pt idx="61">
                  <c:v>14.167</c:v>
                </c:pt>
                <c:pt idx="62">
                  <c:v>14.2</c:v>
                </c:pt>
                <c:pt idx="63">
                  <c:v>14.233000000000001</c:v>
                </c:pt>
                <c:pt idx="64">
                  <c:v>14.266999999999999</c:v>
                </c:pt>
                <c:pt idx="65">
                  <c:v>14.3</c:v>
                </c:pt>
                <c:pt idx="66">
                  <c:v>14.333</c:v>
                </c:pt>
                <c:pt idx="67">
                  <c:v>14.367000000000001</c:v>
                </c:pt>
                <c:pt idx="68">
                  <c:v>14.4</c:v>
                </c:pt>
                <c:pt idx="69">
                  <c:v>14.433</c:v>
                </c:pt>
                <c:pt idx="70">
                  <c:v>14.467000000000001</c:v>
                </c:pt>
                <c:pt idx="71">
                  <c:v>14.5</c:v>
                </c:pt>
                <c:pt idx="72">
                  <c:v>14.532999999999999</c:v>
                </c:pt>
                <c:pt idx="73">
                  <c:v>14.567</c:v>
                </c:pt>
                <c:pt idx="74">
                  <c:v>14.6</c:v>
                </c:pt>
                <c:pt idx="75">
                  <c:v>14.632999999999999</c:v>
                </c:pt>
                <c:pt idx="76">
                  <c:v>14.667</c:v>
                </c:pt>
                <c:pt idx="77">
                  <c:v>14.7</c:v>
                </c:pt>
                <c:pt idx="78">
                  <c:v>14.733000000000001</c:v>
                </c:pt>
                <c:pt idx="79">
                  <c:v>14.766999999999999</c:v>
                </c:pt>
                <c:pt idx="80">
                  <c:v>14.8</c:v>
                </c:pt>
                <c:pt idx="81">
                  <c:v>14.833</c:v>
                </c:pt>
                <c:pt idx="82">
                  <c:v>14.867000000000001</c:v>
                </c:pt>
                <c:pt idx="83">
                  <c:v>14.9</c:v>
                </c:pt>
                <c:pt idx="84">
                  <c:v>14.933</c:v>
                </c:pt>
                <c:pt idx="85">
                  <c:v>14.967000000000001</c:v>
                </c:pt>
                <c:pt idx="86">
                  <c:v>15</c:v>
                </c:pt>
                <c:pt idx="87">
                  <c:v>15.032999999999999</c:v>
                </c:pt>
                <c:pt idx="88">
                  <c:v>15.067</c:v>
                </c:pt>
                <c:pt idx="89">
                  <c:v>15.1</c:v>
                </c:pt>
                <c:pt idx="90">
                  <c:v>15.132999999999999</c:v>
                </c:pt>
                <c:pt idx="91">
                  <c:v>15.167</c:v>
                </c:pt>
                <c:pt idx="92">
                  <c:v>15.2</c:v>
                </c:pt>
                <c:pt idx="93">
                  <c:v>15.233000000000001</c:v>
                </c:pt>
                <c:pt idx="94">
                  <c:v>15.266999999999999</c:v>
                </c:pt>
                <c:pt idx="95">
                  <c:v>15.3</c:v>
                </c:pt>
                <c:pt idx="96">
                  <c:v>15.333</c:v>
                </c:pt>
                <c:pt idx="97">
                  <c:v>15.367000000000001</c:v>
                </c:pt>
                <c:pt idx="98">
                  <c:v>15.4</c:v>
                </c:pt>
                <c:pt idx="99">
                  <c:v>15.433</c:v>
                </c:pt>
                <c:pt idx="100">
                  <c:v>15.467000000000001</c:v>
                </c:pt>
                <c:pt idx="101">
                  <c:v>15.5</c:v>
                </c:pt>
                <c:pt idx="102">
                  <c:v>15.532999999999999</c:v>
                </c:pt>
                <c:pt idx="103">
                  <c:v>15.567</c:v>
                </c:pt>
                <c:pt idx="104">
                  <c:v>15.6</c:v>
                </c:pt>
                <c:pt idx="105">
                  <c:v>15.632999999999999</c:v>
                </c:pt>
                <c:pt idx="106">
                  <c:v>15.667</c:v>
                </c:pt>
                <c:pt idx="107">
                  <c:v>15.7</c:v>
                </c:pt>
                <c:pt idx="108">
                  <c:v>15.733000000000001</c:v>
                </c:pt>
                <c:pt idx="109">
                  <c:v>15.766999999999999</c:v>
                </c:pt>
                <c:pt idx="110">
                  <c:v>15.8</c:v>
                </c:pt>
                <c:pt idx="111">
                  <c:v>15.833</c:v>
                </c:pt>
                <c:pt idx="112">
                  <c:v>15.867000000000001</c:v>
                </c:pt>
                <c:pt idx="113">
                  <c:v>15.9</c:v>
                </c:pt>
                <c:pt idx="114">
                  <c:v>15.933</c:v>
                </c:pt>
                <c:pt idx="115">
                  <c:v>15.967000000000001</c:v>
                </c:pt>
                <c:pt idx="116">
                  <c:v>16</c:v>
                </c:pt>
                <c:pt idx="117">
                  <c:v>16.033000000000001</c:v>
                </c:pt>
                <c:pt idx="118">
                  <c:v>16.067</c:v>
                </c:pt>
                <c:pt idx="119">
                  <c:v>16.100000000000001</c:v>
                </c:pt>
                <c:pt idx="120">
                  <c:v>16.132999999999999</c:v>
                </c:pt>
                <c:pt idx="121">
                  <c:v>16.167000000000002</c:v>
                </c:pt>
                <c:pt idx="122">
                  <c:v>16.2</c:v>
                </c:pt>
                <c:pt idx="123">
                  <c:v>16.233000000000001</c:v>
                </c:pt>
                <c:pt idx="124">
                  <c:v>16.266999999999999</c:v>
                </c:pt>
                <c:pt idx="125">
                  <c:v>16.3</c:v>
                </c:pt>
                <c:pt idx="126">
                  <c:v>16.332999999999998</c:v>
                </c:pt>
                <c:pt idx="127">
                  <c:v>16.367000000000001</c:v>
                </c:pt>
                <c:pt idx="128">
                  <c:v>16.399999999999999</c:v>
                </c:pt>
                <c:pt idx="129">
                  <c:v>16.433</c:v>
                </c:pt>
                <c:pt idx="130">
                  <c:v>16.466999999999999</c:v>
                </c:pt>
                <c:pt idx="131">
                  <c:v>16.5</c:v>
                </c:pt>
                <c:pt idx="132">
                  <c:v>16.533000000000001</c:v>
                </c:pt>
                <c:pt idx="133">
                  <c:v>16.567</c:v>
                </c:pt>
                <c:pt idx="134">
                  <c:v>16.600000000000001</c:v>
                </c:pt>
                <c:pt idx="135">
                  <c:v>16.632999999999999</c:v>
                </c:pt>
                <c:pt idx="136">
                  <c:v>16.667000000000002</c:v>
                </c:pt>
                <c:pt idx="137">
                  <c:v>16.7</c:v>
                </c:pt>
                <c:pt idx="138">
                  <c:v>16.733000000000001</c:v>
                </c:pt>
                <c:pt idx="139">
                  <c:v>16.766999999999999</c:v>
                </c:pt>
                <c:pt idx="140">
                  <c:v>16.8</c:v>
                </c:pt>
                <c:pt idx="141">
                  <c:v>16.832999999999998</c:v>
                </c:pt>
                <c:pt idx="142">
                  <c:v>16.867000000000001</c:v>
                </c:pt>
                <c:pt idx="143">
                  <c:v>16.899999999999999</c:v>
                </c:pt>
                <c:pt idx="144">
                  <c:v>16.933</c:v>
                </c:pt>
                <c:pt idx="145">
                  <c:v>16.966999999999999</c:v>
                </c:pt>
                <c:pt idx="146">
                  <c:v>17</c:v>
                </c:pt>
                <c:pt idx="147">
                  <c:v>17.033000000000001</c:v>
                </c:pt>
                <c:pt idx="148">
                  <c:v>17.067</c:v>
                </c:pt>
                <c:pt idx="149">
                  <c:v>17.100000000000001</c:v>
                </c:pt>
                <c:pt idx="150">
                  <c:v>17.132999999999999</c:v>
                </c:pt>
                <c:pt idx="151">
                  <c:v>17.167000000000002</c:v>
                </c:pt>
                <c:pt idx="152">
                  <c:v>17.2</c:v>
                </c:pt>
                <c:pt idx="153">
                  <c:v>17.233000000000001</c:v>
                </c:pt>
                <c:pt idx="154">
                  <c:v>17.266999999999999</c:v>
                </c:pt>
                <c:pt idx="155">
                  <c:v>17.3</c:v>
                </c:pt>
                <c:pt idx="156">
                  <c:v>17.332999999999998</c:v>
                </c:pt>
                <c:pt idx="157">
                  <c:v>17.367000000000001</c:v>
                </c:pt>
                <c:pt idx="158">
                  <c:v>17.399999999999999</c:v>
                </c:pt>
                <c:pt idx="159">
                  <c:v>17.433</c:v>
                </c:pt>
                <c:pt idx="160">
                  <c:v>17.466999999999999</c:v>
                </c:pt>
                <c:pt idx="161">
                  <c:v>17.5</c:v>
                </c:pt>
                <c:pt idx="162">
                  <c:v>17.533000000000001</c:v>
                </c:pt>
                <c:pt idx="163">
                  <c:v>17.567</c:v>
                </c:pt>
                <c:pt idx="164">
                  <c:v>17.600000000000001</c:v>
                </c:pt>
                <c:pt idx="165">
                  <c:v>17.632999999999999</c:v>
                </c:pt>
                <c:pt idx="166">
                  <c:v>17.667000000000002</c:v>
                </c:pt>
                <c:pt idx="167">
                  <c:v>17.7</c:v>
                </c:pt>
                <c:pt idx="168">
                  <c:v>17.733000000000001</c:v>
                </c:pt>
                <c:pt idx="169">
                  <c:v>17.766999999999999</c:v>
                </c:pt>
                <c:pt idx="170">
                  <c:v>17.8</c:v>
                </c:pt>
                <c:pt idx="171">
                  <c:v>17.832999999999998</c:v>
                </c:pt>
                <c:pt idx="172">
                  <c:v>17.867000000000001</c:v>
                </c:pt>
                <c:pt idx="173">
                  <c:v>17.899999999999999</c:v>
                </c:pt>
                <c:pt idx="174">
                  <c:v>17.933</c:v>
                </c:pt>
                <c:pt idx="175">
                  <c:v>17.966999999999999</c:v>
                </c:pt>
                <c:pt idx="176">
                  <c:v>18</c:v>
                </c:pt>
                <c:pt idx="177">
                  <c:v>18.033000000000001</c:v>
                </c:pt>
                <c:pt idx="178">
                  <c:v>18.067</c:v>
                </c:pt>
                <c:pt idx="179">
                  <c:v>18.100000000000001</c:v>
                </c:pt>
                <c:pt idx="180">
                  <c:v>18.132999999999999</c:v>
                </c:pt>
                <c:pt idx="181">
                  <c:v>18.167000000000002</c:v>
                </c:pt>
                <c:pt idx="182">
                  <c:v>18.2</c:v>
                </c:pt>
                <c:pt idx="183">
                  <c:v>18.233000000000001</c:v>
                </c:pt>
                <c:pt idx="184">
                  <c:v>18.266999999999999</c:v>
                </c:pt>
                <c:pt idx="185">
                  <c:v>18.3</c:v>
                </c:pt>
                <c:pt idx="186">
                  <c:v>18.332999999999998</c:v>
                </c:pt>
                <c:pt idx="187">
                  <c:v>18.367000000000001</c:v>
                </c:pt>
                <c:pt idx="188">
                  <c:v>18.399999999999999</c:v>
                </c:pt>
                <c:pt idx="189">
                  <c:v>18.433</c:v>
                </c:pt>
                <c:pt idx="190">
                  <c:v>18.466999999999999</c:v>
                </c:pt>
                <c:pt idx="191">
                  <c:v>18.5</c:v>
                </c:pt>
                <c:pt idx="192">
                  <c:v>18.533000000000001</c:v>
                </c:pt>
                <c:pt idx="193">
                  <c:v>18.567</c:v>
                </c:pt>
                <c:pt idx="194">
                  <c:v>18.600000000000001</c:v>
                </c:pt>
                <c:pt idx="195">
                  <c:v>18.632999999999999</c:v>
                </c:pt>
                <c:pt idx="196">
                  <c:v>18.667000000000002</c:v>
                </c:pt>
                <c:pt idx="197">
                  <c:v>18.7</c:v>
                </c:pt>
                <c:pt idx="198">
                  <c:v>18.733000000000001</c:v>
                </c:pt>
                <c:pt idx="199">
                  <c:v>18.766999999999999</c:v>
                </c:pt>
                <c:pt idx="200">
                  <c:v>18.8</c:v>
                </c:pt>
                <c:pt idx="201">
                  <c:v>18.832999999999998</c:v>
                </c:pt>
                <c:pt idx="202">
                  <c:v>18.867000000000001</c:v>
                </c:pt>
                <c:pt idx="203">
                  <c:v>18.899999999999999</c:v>
                </c:pt>
                <c:pt idx="204">
                  <c:v>18.933</c:v>
                </c:pt>
                <c:pt idx="205">
                  <c:v>18.966999999999999</c:v>
                </c:pt>
                <c:pt idx="206">
                  <c:v>19</c:v>
                </c:pt>
                <c:pt idx="207">
                  <c:v>19.033000000000001</c:v>
                </c:pt>
                <c:pt idx="208">
                  <c:v>19.067</c:v>
                </c:pt>
                <c:pt idx="209">
                  <c:v>19.100000000000001</c:v>
                </c:pt>
                <c:pt idx="210">
                  <c:v>19.132999999999999</c:v>
                </c:pt>
                <c:pt idx="211">
                  <c:v>19.167000000000002</c:v>
                </c:pt>
                <c:pt idx="212">
                  <c:v>19.2</c:v>
                </c:pt>
                <c:pt idx="213">
                  <c:v>19.233000000000001</c:v>
                </c:pt>
                <c:pt idx="214">
                  <c:v>19.266999999999999</c:v>
                </c:pt>
                <c:pt idx="215">
                  <c:v>19.3</c:v>
                </c:pt>
                <c:pt idx="216">
                  <c:v>19.332999999999998</c:v>
                </c:pt>
                <c:pt idx="217">
                  <c:v>19.367000000000001</c:v>
                </c:pt>
                <c:pt idx="218">
                  <c:v>19.399999999999999</c:v>
                </c:pt>
                <c:pt idx="219">
                  <c:v>19.433</c:v>
                </c:pt>
                <c:pt idx="220">
                  <c:v>19.466999999999999</c:v>
                </c:pt>
                <c:pt idx="221">
                  <c:v>19.5</c:v>
                </c:pt>
                <c:pt idx="222">
                  <c:v>19.533000000000001</c:v>
                </c:pt>
                <c:pt idx="223">
                  <c:v>19.567</c:v>
                </c:pt>
                <c:pt idx="224">
                  <c:v>19.600000000000001</c:v>
                </c:pt>
                <c:pt idx="225">
                  <c:v>19.632999999999999</c:v>
                </c:pt>
                <c:pt idx="226">
                  <c:v>19.667000000000002</c:v>
                </c:pt>
                <c:pt idx="227">
                  <c:v>19.7</c:v>
                </c:pt>
                <c:pt idx="228">
                  <c:v>19.733000000000001</c:v>
                </c:pt>
                <c:pt idx="229">
                  <c:v>19.766999999999999</c:v>
                </c:pt>
                <c:pt idx="230">
                  <c:v>19.8</c:v>
                </c:pt>
                <c:pt idx="231">
                  <c:v>19.832999999999998</c:v>
                </c:pt>
                <c:pt idx="232">
                  <c:v>19.867000000000001</c:v>
                </c:pt>
                <c:pt idx="233">
                  <c:v>19.899999999999999</c:v>
                </c:pt>
                <c:pt idx="234">
                  <c:v>19.933</c:v>
                </c:pt>
                <c:pt idx="235">
                  <c:v>19.966999999999999</c:v>
                </c:pt>
                <c:pt idx="236">
                  <c:v>20</c:v>
                </c:pt>
                <c:pt idx="237">
                  <c:v>20.033000000000001</c:v>
                </c:pt>
                <c:pt idx="238">
                  <c:v>20.067</c:v>
                </c:pt>
                <c:pt idx="239">
                  <c:v>20.100000000000001</c:v>
                </c:pt>
                <c:pt idx="240">
                  <c:v>20.132999999999999</c:v>
                </c:pt>
                <c:pt idx="241">
                  <c:v>20.167000000000002</c:v>
                </c:pt>
                <c:pt idx="242">
                  <c:v>20.2</c:v>
                </c:pt>
                <c:pt idx="243">
                  <c:v>20.233000000000001</c:v>
                </c:pt>
                <c:pt idx="244">
                  <c:v>20.266999999999999</c:v>
                </c:pt>
                <c:pt idx="245">
                  <c:v>20.3</c:v>
                </c:pt>
                <c:pt idx="246">
                  <c:v>20.332999999999998</c:v>
                </c:pt>
                <c:pt idx="247">
                  <c:v>20.367000000000001</c:v>
                </c:pt>
                <c:pt idx="248">
                  <c:v>20.399999999999999</c:v>
                </c:pt>
                <c:pt idx="249">
                  <c:v>20.433</c:v>
                </c:pt>
                <c:pt idx="250">
                  <c:v>20.466999999999999</c:v>
                </c:pt>
                <c:pt idx="251">
                  <c:v>20.5</c:v>
                </c:pt>
                <c:pt idx="252">
                  <c:v>20.533000000000001</c:v>
                </c:pt>
                <c:pt idx="253">
                  <c:v>20.567</c:v>
                </c:pt>
                <c:pt idx="254">
                  <c:v>20.6</c:v>
                </c:pt>
                <c:pt idx="255">
                  <c:v>20.632999999999999</c:v>
                </c:pt>
                <c:pt idx="256">
                  <c:v>20.667000000000002</c:v>
                </c:pt>
                <c:pt idx="257">
                  <c:v>20.7</c:v>
                </c:pt>
                <c:pt idx="258">
                  <c:v>20.733000000000001</c:v>
                </c:pt>
                <c:pt idx="259">
                  <c:v>20.766999999999999</c:v>
                </c:pt>
                <c:pt idx="260">
                  <c:v>20.8</c:v>
                </c:pt>
                <c:pt idx="261">
                  <c:v>20.832999999999998</c:v>
                </c:pt>
                <c:pt idx="262">
                  <c:v>20.867000000000001</c:v>
                </c:pt>
                <c:pt idx="263">
                  <c:v>20.9</c:v>
                </c:pt>
                <c:pt idx="264">
                  <c:v>20.933</c:v>
                </c:pt>
                <c:pt idx="265">
                  <c:v>20.966999999999999</c:v>
                </c:pt>
                <c:pt idx="266">
                  <c:v>21</c:v>
                </c:pt>
                <c:pt idx="267">
                  <c:v>21.033000000000001</c:v>
                </c:pt>
                <c:pt idx="268">
                  <c:v>21.067</c:v>
                </c:pt>
                <c:pt idx="269">
                  <c:v>21.1</c:v>
                </c:pt>
                <c:pt idx="270">
                  <c:v>21.132999999999999</c:v>
                </c:pt>
                <c:pt idx="271">
                  <c:v>21.167000000000002</c:v>
                </c:pt>
                <c:pt idx="272">
                  <c:v>21.2</c:v>
                </c:pt>
                <c:pt idx="273">
                  <c:v>21.233000000000001</c:v>
                </c:pt>
                <c:pt idx="274">
                  <c:v>21.266999999999999</c:v>
                </c:pt>
                <c:pt idx="275">
                  <c:v>21.3</c:v>
                </c:pt>
                <c:pt idx="276">
                  <c:v>21.332999999999998</c:v>
                </c:pt>
                <c:pt idx="277">
                  <c:v>21.367000000000001</c:v>
                </c:pt>
                <c:pt idx="278">
                  <c:v>21.4</c:v>
                </c:pt>
                <c:pt idx="279">
                  <c:v>21.433</c:v>
                </c:pt>
                <c:pt idx="280">
                  <c:v>21.466999999999999</c:v>
                </c:pt>
                <c:pt idx="281">
                  <c:v>21.5</c:v>
                </c:pt>
                <c:pt idx="282">
                  <c:v>21.533000000000001</c:v>
                </c:pt>
                <c:pt idx="283">
                  <c:v>21.567</c:v>
                </c:pt>
                <c:pt idx="284">
                  <c:v>21.6</c:v>
                </c:pt>
                <c:pt idx="285">
                  <c:v>21.632999999999999</c:v>
                </c:pt>
                <c:pt idx="286">
                  <c:v>21.667000000000002</c:v>
                </c:pt>
                <c:pt idx="287">
                  <c:v>21.7</c:v>
                </c:pt>
                <c:pt idx="288">
                  <c:v>21.733000000000001</c:v>
                </c:pt>
                <c:pt idx="289">
                  <c:v>21.766999999999999</c:v>
                </c:pt>
                <c:pt idx="290">
                  <c:v>21.8</c:v>
                </c:pt>
                <c:pt idx="291">
                  <c:v>21.832999999999998</c:v>
                </c:pt>
                <c:pt idx="292">
                  <c:v>21.867000000000001</c:v>
                </c:pt>
                <c:pt idx="293">
                  <c:v>21.9</c:v>
                </c:pt>
                <c:pt idx="294">
                  <c:v>21.933</c:v>
                </c:pt>
                <c:pt idx="295">
                  <c:v>21.966999999999999</c:v>
                </c:pt>
                <c:pt idx="296">
                  <c:v>22</c:v>
                </c:pt>
                <c:pt idx="297">
                  <c:v>22.033000000000001</c:v>
                </c:pt>
                <c:pt idx="298">
                  <c:v>22.067</c:v>
                </c:pt>
                <c:pt idx="299">
                  <c:v>22.1</c:v>
                </c:pt>
                <c:pt idx="300">
                  <c:v>22.132999999999999</c:v>
                </c:pt>
                <c:pt idx="301">
                  <c:v>22.167000000000002</c:v>
                </c:pt>
                <c:pt idx="302">
                  <c:v>22.2</c:v>
                </c:pt>
                <c:pt idx="303">
                  <c:v>22.233000000000001</c:v>
                </c:pt>
                <c:pt idx="304">
                  <c:v>22.266999999999999</c:v>
                </c:pt>
                <c:pt idx="305">
                  <c:v>22.3</c:v>
                </c:pt>
                <c:pt idx="306">
                  <c:v>22.332999999999998</c:v>
                </c:pt>
                <c:pt idx="307">
                  <c:v>22.367000000000001</c:v>
                </c:pt>
                <c:pt idx="308">
                  <c:v>22.4</c:v>
                </c:pt>
                <c:pt idx="309">
                  <c:v>22.433</c:v>
                </c:pt>
                <c:pt idx="310">
                  <c:v>22.466999999999999</c:v>
                </c:pt>
                <c:pt idx="311">
                  <c:v>22.5</c:v>
                </c:pt>
                <c:pt idx="312">
                  <c:v>22.533000000000001</c:v>
                </c:pt>
                <c:pt idx="313">
                  <c:v>22.567</c:v>
                </c:pt>
                <c:pt idx="314">
                  <c:v>22.6</c:v>
                </c:pt>
                <c:pt idx="315">
                  <c:v>22.632999999999999</c:v>
                </c:pt>
                <c:pt idx="316">
                  <c:v>22.667000000000002</c:v>
                </c:pt>
                <c:pt idx="317">
                  <c:v>22.7</c:v>
                </c:pt>
                <c:pt idx="318">
                  <c:v>22.733000000000001</c:v>
                </c:pt>
                <c:pt idx="319">
                  <c:v>22.766999999999999</c:v>
                </c:pt>
                <c:pt idx="320">
                  <c:v>22.8</c:v>
                </c:pt>
                <c:pt idx="321">
                  <c:v>22.832999999999998</c:v>
                </c:pt>
                <c:pt idx="322">
                  <c:v>22.867000000000001</c:v>
                </c:pt>
                <c:pt idx="323">
                  <c:v>22.9</c:v>
                </c:pt>
                <c:pt idx="324">
                  <c:v>22.933</c:v>
                </c:pt>
                <c:pt idx="325">
                  <c:v>22.966999999999999</c:v>
                </c:pt>
                <c:pt idx="326">
                  <c:v>23</c:v>
                </c:pt>
                <c:pt idx="327">
                  <c:v>23.033000000000001</c:v>
                </c:pt>
                <c:pt idx="328">
                  <c:v>23.067</c:v>
                </c:pt>
                <c:pt idx="329">
                  <c:v>23.1</c:v>
                </c:pt>
                <c:pt idx="330">
                  <c:v>23.132999999999999</c:v>
                </c:pt>
                <c:pt idx="331">
                  <c:v>23.167000000000002</c:v>
                </c:pt>
                <c:pt idx="332">
                  <c:v>23.2</c:v>
                </c:pt>
                <c:pt idx="333">
                  <c:v>23.233000000000001</c:v>
                </c:pt>
                <c:pt idx="334">
                  <c:v>23.266999999999999</c:v>
                </c:pt>
                <c:pt idx="335">
                  <c:v>23.3</c:v>
                </c:pt>
                <c:pt idx="336">
                  <c:v>23.332999999999998</c:v>
                </c:pt>
                <c:pt idx="337">
                  <c:v>23.367000000000001</c:v>
                </c:pt>
                <c:pt idx="338">
                  <c:v>23.4</c:v>
                </c:pt>
                <c:pt idx="339">
                  <c:v>23.433</c:v>
                </c:pt>
                <c:pt idx="340">
                  <c:v>23.466999999999999</c:v>
                </c:pt>
                <c:pt idx="341">
                  <c:v>23.5</c:v>
                </c:pt>
                <c:pt idx="342">
                  <c:v>23.533000000000001</c:v>
                </c:pt>
                <c:pt idx="343">
                  <c:v>23.567</c:v>
                </c:pt>
                <c:pt idx="344">
                  <c:v>23.6</c:v>
                </c:pt>
                <c:pt idx="345">
                  <c:v>23.632999999999999</c:v>
                </c:pt>
                <c:pt idx="346">
                  <c:v>23.667000000000002</c:v>
                </c:pt>
                <c:pt idx="347">
                  <c:v>23.7</c:v>
                </c:pt>
                <c:pt idx="348">
                  <c:v>23.733000000000001</c:v>
                </c:pt>
                <c:pt idx="349">
                  <c:v>23.766999999999999</c:v>
                </c:pt>
                <c:pt idx="350">
                  <c:v>23.8</c:v>
                </c:pt>
                <c:pt idx="351">
                  <c:v>23.832999999999998</c:v>
                </c:pt>
                <c:pt idx="352">
                  <c:v>23.867000000000001</c:v>
                </c:pt>
                <c:pt idx="353">
                  <c:v>23.9</c:v>
                </c:pt>
                <c:pt idx="354">
                  <c:v>23.933</c:v>
                </c:pt>
                <c:pt idx="355">
                  <c:v>23.966999999999999</c:v>
                </c:pt>
                <c:pt idx="356">
                  <c:v>24</c:v>
                </c:pt>
                <c:pt idx="357">
                  <c:v>24.033000000000001</c:v>
                </c:pt>
                <c:pt idx="358">
                  <c:v>24.067</c:v>
                </c:pt>
                <c:pt idx="359">
                  <c:v>24.1</c:v>
                </c:pt>
                <c:pt idx="360">
                  <c:v>24.132999999999999</c:v>
                </c:pt>
                <c:pt idx="361">
                  <c:v>24.167000000000002</c:v>
                </c:pt>
                <c:pt idx="362">
                  <c:v>24.2</c:v>
                </c:pt>
                <c:pt idx="363">
                  <c:v>24.233000000000001</c:v>
                </c:pt>
                <c:pt idx="364">
                  <c:v>24.266999999999999</c:v>
                </c:pt>
                <c:pt idx="365">
                  <c:v>24.3</c:v>
                </c:pt>
                <c:pt idx="366">
                  <c:v>24.332999999999998</c:v>
                </c:pt>
                <c:pt idx="367">
                  <c:v>24.367000000000001</c:v>
                </c:pt>
                <c:pt idx="368">
                  <c:v>24.4</c:v>
                </c:pt>
                <c:pt idx="369">
                  <c:v>24.433</c:v>
                </c:pt>
                <c:pt idx="370">
                  <c:v>24.466999999999999</c:v>
                </c:pt>
                <c:pt idx="371">
                  <c:v>24.5</c:v>
                </c:pt>
                <c:pt idx="372">
                  <c:v>24.533000000000001</c:v>
                </c:pt>
                <c:pt idx="373">
                  <c:v>24.567</c:v>
                </c:pt>
                <c:pt idx="374">
                  <c:v>24.6</c:v>
                </c:pt>
                <c:pt idx="375">
                  <c:v>24.632999999999999</c:v>
                </c:pt>
                <c:pt idx="376">
                  <c:v>24.667000000000002</c:v>
                </c:pt>
                <c:pt idx="377">
                  <c:v>24.7</c:v>
                </c:pt>
                <c:pt idx="378">
                  <c:v>24.733000000000001</c:v>
                </c:pt>
                <c:pt idx="379">
                  <c:v>24.766999999999999</c:v>
                </c:pt>
                <c:pt idx="380">
                  <c:v>24.8</c:v>
                </c:pt>
                <c:pt idx="381">
                  <c:v>24.832999999999998</c:v>
                </c:pt>
                <c:pt idx="382">
                  <c:v>24.867000000000001</c:v>
                </c:pt>
                <c:pt idx="383">
                  <c:v>24.9</c:v>
                </c:pt>
                <c:pt idx="384">
                  <c:v>24.933</c:v>
                </c:pt>
                <c:pt idx="385">
                  <c:v>24.966999999999999</c:v>
                </c:pt>
                <c:pt idx="386">
                  <c:v>25</c:v>
                </c:pt>
                <c:pt idx="387">
                  <c:v>25.033000000000001</c:v>
                </c:pt>
                <c:pt idx="388">
                  <c:v>25.067</c:v>
                </c:pt>
                <c:pt idx="389">
                  <c:v>25.1</c:v>
                </c:pt>
                <c:pt idx="390">
                  <c:v>25.132999999999999</c:v>
                </c:pt>
                <c:pt idx="391">
                  <c:v>25.167000000000002</c:v>
                </c:pt>
                <c:pt idx="392">
                  <c:v>25.2</c:v>
                </c:pt>
                <c:pt idx="393">
                  <c:v>25.233000000000001</c:v>
                </c:pt>
                <c:pt idx="394">
                  <c:v>25.266999999999999</c:v>
                </c:pt>
                <c:pt idx="395">
                  <c:v>25.3</c:v>
                </c:pt>
                <c:pt idx="396">
                  <c:v>25.332999999999998</c:v>
                </c:pt>
                <c:pt idx="397">
                  <c:v>25.367000000000001</c:v>
                </c:pt>
                <c:pt idx="398">
                  <c:v>25.4</c:v>
                </c:pt>
                <c:pt idx="399">
                  <c:v>25.433</c:v>
                </c:pt>
                <c:pt idx="400">
                  <c:v>25.466999999999999</c:v>
                </c:pt>
                <c:pt idx="401">
                  <c:v>25.5</c:v>
                </c:pt>
                <c:pt idx="402">
                  <c:v>25.533000000000001</c:v>
                </c:pt>
                <c:pt idx="403">
                  <c:v>25.567</c:v>
                </c:pt>
                <c:pt idx="404">
                  <c:v>25.6</c:v>
                </c:pt>
                <c:pt idx="405">
                  <c:v>25.632999999999999</c:v>
                </c:pt>
                <c:pt idx="406">
                  <c:v>25.667000000000002</c:v>
                </c:pt>
                <c:pt idx="407">
                  <c:v>25.7</c:v>
                </c:pt>
                <c:pt idx="408">
                  <c:v>25.733000000000001</c:v>
                </c:pt>
                <c:pt idx="409">
                  <c:v>25.766999999999999</c:v>
                </c:pt>
                <c:pt idx="410">
                  <c:v>25.8</c:v>
                </c:pt>
                <c:pt idx="411">
                  <c:v>25.832999999999998</c:v>
                </c:pt>
                <c:pt idx="412">
                  <c:v>25.867000000000001</c:v>
                </c:pt>
                <c:pt idx="413">
                  <c:v>25.9</c:v>
                </c:pt>
                <c:pt idx="414">
                  <c:v>25.933</c:v>
                </c:pt>
                <c:pt idx="415">
                  <c:v>25.966999999999999</c:v>
                </c:pt>
                <c:pt idx="416">
                  <c:v>26</c:v>
                </c:pt>
                <c:pt idx="417">
                  <c:v>26.033000000000001</c:v>
                </c:pt>
                <c:pt idx="418">
                  <c:v>26.067</c:v>
                </c:pt>
                <c:pt idx="419">
                  <c:v>26.1</c:v>
                </c:pt>
                <c:pt idx="420">
                  <c:v>26.132999999999999</c:v>
                </c:pt>
                <c:pt idx="421">
                  <c:v>26.167000000000002</c:v>
                </c:pt>
                <c:pt idx="422">
                  <c:v>26.2</c:v>
                </c:pt>
                <c:pt idx="423">
                  <c:v>26.233000000000001</c:v>
                </c:pt>
                <c:pt idx="424">
                  <c:v>26.266999999999999</c:v>
                </c:pt>
                <c:pt idx="425">
                  <c:v>26.3</c:v>
                </c:pt>
                <c:pt idx="426">
                  <c:v>26.332999999999998</c:v>
                </c:pt>
                <c:pt idx="427">
                  <c:v>26.367000000000001</c:v>
                </c:pt>
                <c:pt idx="428">
                  <c:v>26.4</c:v>
                </c:pt>
                <c:pt idx="429">
                  <c:v>26.433</c:v>
                </c:pt>
                <c:pt idx="430">
                  <c:v>26.466999999999999</c:v>
                </c:pt>
                <c:pt idx="431">
                  <c:v>26.5</c:v>
                </c:pt>
                <c:pt idx="432">
                  <c:v>26.533000000000001</c:v>
                </c:pt>
                <c:pt idx="433">
                  <c:v>26.567</c:v>
                </c:pt>
                <c:pt idx="434">
                  <c:v>26.6</c:v>
                </c:pt>
                <c:pt idx="435">
                  <c:v>26.632999999999999</c:v>
                </c:pt>
                <c:pt idx="436">
                  <c:v>26.667000000000002</c:v>
                </c:pt>
                <c:pt idx="437">
                  <c:v>26.7</c:v>
                </c:pt>
                <c:pt idx="438">
                  <c:v>26.733000000000001</c:v>
                </c:pt>
                <c:pt idx="439">
                  <c:v>26.766999999999999</c:v>
                </c:pt>
                <c:pt idx="440">
                  <c:v>26.8</c:v>
                </c:pt>
                <c:pt idx="441">
                  <c:v>26.832999999999998</c:v>
                </c:pt>
                <c:pt idx="442">
                  <c:v>26.867000000000001</c:v>
                </c:pt>
                <c:pt idx="443">
                  <c:v>26.9</c:v>
                </c:pt>
                <c:pt idx="444">
                  <c:v>26.933</c:v>
                </c:pt>
                <c:pt idx="445">
                  <c:v>26.966999999999999</c:v>
                </c:pt>
                <c:pt idx="446">
                  <c:v>27</c:v>
                </c:pt>
                <c:pt idx="447">
                  <c:v>27.033000000000001</c:v>
                </c:pt>
                <c:pt idx="448">
                  <c:v>27.067</c:v>
                </c:pt>
                <c:pt idx="449">
                  <c:v>27.1</c:v>
                </c:pt>
                <c:pt idx="450">
                  <c:v>27.132999999999999</c:v>
                </c:pt>
                <c:pt idx="451">
                  <c:v>27.167000000000002</c:v>
                </c:pt>
                <c:pt idx="452">
                  <c:v>27.2</c:v>
                </c:pt>
                <c:pt idx="453">
                  <c:v>27.233000000000001</c:v>
                </c:pt>
                <c:pt idx="454">
                  <c:v>27.266999999999999</c:v>
                </c:pt>
                <c:pt idx="455">
                  <c:v>27.3</c:v>
                </c:pt>
                <c:pt idx="456">
                  <c:v>27.332999999999998</c:v>
                </c:pt>
                <c:pt idx="457">
                  <c:v>27.367000000000001</c:v>
                </c:pt>
                <c:pt idx="458">
                  <c:v>27.4</c:v>
                </c:pt>
                <c:pt idx="459">
                  <c:v>27.433</c:v>
                </c:pt>
                <c:pt idx="460">
                  <c:v>27.466999999999999</c:v>
                </c:pt>
                <c:pt idx="461">
                  <c:v>27.5</c:v>
                </c:pt>
                <c:pt idx="462">
                  <c:v>27.533000000000001</c:v>
                </c:pt>
                <c:pt idx="463">
                  <c:v>27.567</c:v>
                </c:pt>
                <c:pt idx="464">
                  <c:v>27.6</c:v>
                </c:pt>
                <c:pt idx="465">
                  <c:v>27.632999999999999</c:v>
                </c:pt>
                <c:pt idx="466">
                  <c:v>27.667000000000002</c:v>
                </c:pt>
                <c:pt idx="467">
                  <c:v>27.7</c:v>
                </c:pt>
                <c:pt idx="468">
                  <c:v>27.733000000000001</c:v>
                </c:pt>
                <c:pt idx="469">
                  <c:v>27.766999999999999</c:v>
                </c:pt>
                <c:pt idx="470">
                  <c:v>27.8</c:v>
                </c:pt>
                <c:pt idx="471">
                  <c:v>27.832999999999998</c:v>
                </c:pt>
                <c:pt idx="472">
                  <c:v>27.867000000000001</c:v>
                </c:pt>
                <c:pt idx="473">
                  <c:v>27.9</c:v>
                </c:pt>
                <c:pt idx="474">
                  <c:v>27.933</c:v>
                </c:pt>
                <c:pt idx="475">
                  <c:v>27.966999999999999</c:v>
                </c:pt>
                <c:pt idx="476">
                  <c:v>28</c:v>
                </c:pt>
                <c:pt idx="477">
                  <c:v>28.033000000000001</c:v>
                </c:pt>
                <c:pt idx="478">
                  <c:v>28.067</c:v>
                </c:pt>
                <c:pt idx="479">
                  <c:v>28.1</c:v>
                </c:pt>
                <c:pt idx="480">
                  <c:v>28.132999999999999</c:v>
                </c:pt>
                <c:pt idx="481">
                  <c:v>28.167000000000002</c:v>
                </c:pt>
                <c:pt idx="482">
                  <c:v>28.2</c:v>
                </c:pt>
                <c:pt idx="483">
                  <c:v>28.233000000000001</c:v>
                </c:pt>
                <c:pt idx="484">
                  <c:v>28.266999999999999</c:v>
                </c:pt>
                <c:pt idx="485">
                  <c:v>28.3</c:v>
                </c:pt>
                <c:pt idx="486">
                  <c:v>28.332999999999998</c:v>
                </c:pt>
                <c:pt idx="487">
                  <c:v>28.367000000000001</c:v>
                </c:pt>
                <c:pt idx="488">
                  <c:v>28.4</c:v>
                </c:pt>
                <c:pt idx="489">
                  <c:v>28.433</c:v>
                </c:pt>
                <c:pt idx="490">
                  <c:v>28.466999999999999</c:v>
                </c:pt>
                <c:pt idx="491">
                  <c:v>28.5</c:v>
                </c:pt>
                <c:pt idx="492">
                  <c:v>28.533000000000001</c:v>
                </c:pt>
                <c:pt idx="493">
                  <c:v>28.567</c:v>
                </c:pt>
                <c:pt idx="494">
                  <c:v>28.6</c:v>
                </c:pt>
                <c:pt idx="495">
                  <c:v>28.632999999999999</c:v>
                </c:pt>
                <c:pt idx="496">
                  <c:v>28.667000000000002</c:v>
                </c:pt>
                <c:pt idx="497">
                  <c:v>28.7</c:v>
                </c:pt>
                <c:pt idx="498">
                  <c:v>28.733000000000001</c:v>
                </c:pt>
                <c:pt idx="499">
                  <c:v>28.766999999999999</c:v>
                </c:pt>
                <c:pt idx="500">
                  <c:v>28.8</c:v>
                </c:pt>
                <c:pt idx="501">
                  <c:v>28.832999999999998</c:v>
                </c:pt>
                <c:pt idx="502">
                  <c:v>28.867000000000001</c:v>
                </c:pt>
                <c:pt idx="503">
                  <c:v>28.9</c:v>
                </c:pt>
                <c:pt idx="504">
                  <c:v>28.933</c:v>
                </c:pt>
                <c:pt idx="505">
                  <c:v>28.966999999999999</c:v>
                </c:pt>
                <c:pt idx="506">
                  <c:v>29</c:v>
                </c:pt>
                <c:pt idx="507">
                  <c:v>29.033000000000001</c:v>
                </c:pt>
                <c:pt idx="508">
                  <c:v>29.067</c:v>
                </c:pt>
                <c:pt idx="509">
                  <c:v>29.1</c:v>
                </c:pt>
                <c:pt idx="510">
                  <c:v>29.132999999999999</c:v>
                </c:pt>
                <c:pt idx="511">
                  <c:v>29.167000000000002</c:v>
                </c:pt>
                <c:pt idx="512">
                  <c:v>29.2</c:v>
                </c:pt>
                <c:pt idx="513">
                  <c:v>29.233000000000001</c:v>
                </c:pt>
                <c:pt idx="514">
                  <c:v>29.266999999999999</c:v>
                </c:pt>
                <c:pt idx="515">
                  <c:v>29.3</c:v>
                </c:pt>
                <c:pt idx="516">
                  <c:v>29.332999999999998</c:v>
                </c:pt>
                <c:pt idx="517">
                  <c:v>29.367000000000001</c:v>
                </c:pt>
                <c:pt idx="518">
                  <c:v>29.4</c:v>
                </c:pt>
                <c:pt idx="519">
                  <c:v>29.433</c:v>
                </c:pt>
                <c:pt idx="520">
                  <c:v>29.466999999999999</c:v>
                </c:pt>
                <c:pt idx="521">
                  <c:v>29.5</c:v>
                </c:pt>
                <c:pt idx="522">
                  <c:v>29.533000000000001</c:v>
                </c:pt>
                <c:pt idx="523">
                  <c:v>29.567</c:v>
                </c:pt>
                <c:pt idx="524">
                  <c:v>29.6</c:v>
                </c:pt>
                <c:pt idx="525">
                  <c:v>29.632999999999999</c:v>
                </c:pt>
                <c:pt idx="526">
                  <c:v>29.667000000000002</c:v>
                </c:pt>
                <c:pt idx="527">
                  <c:v>29.7</c:v>
                </c:pt>
                <c:pt idx="528">
                  <c:v>29.733000000000001</c:v>
                </c:pt>
                <c:pt idx="529">
                  <c:v>29.766999999999999</c:v>
                </c:pt>
                <c:pt idx="530">
                  <c:v>29.8</c:v>
                </c:pt>
                <c:pt idx="531">
                  <c:v>29.832999999999998</c:v>
                </c:pt>
                <c:pt idx="532">
                  <c:v>29.867000000000001</c:v>
                </c:pt>
                <c:pt idx="533">
                  <c:v>29.9</c:v>
                </c:pt>
                <c:pt idx="534">
                  <c:v>29.933</c:v>
                </c:pt>
                <c:pt idx="535">
                  <c:v>29.966999999999999</c:v>
                </c:pt>
                <c:pt idx="536">
                  <c:v>30</c:v>
                </c:pt>
                <c:pt idx="537">
                  <c:v>30.033000000000001</c:v>
                </c:pt>
                <c:pt idx="538">
                  <c:v>30.067</c:v>
                </c:pt>
                <c:pt idx="539">
                  <c:v>30.1</c:v>
                </c:pt>
                <c:pt idx="540">
                  <c:v>30.132999999999999</c:v>
                </c:pt>
                <c:pt idx="541">
                  <c:v>30.167000000000002</c:v>
                </c:pt>
                <c:pt idx="542">
                  <c:v>30.2</c:v>
                </c:pt>
                <c:pt idx="543">
                  <c:v>30.233000000000001</c:v>
                </c:pt>
                <c:pt idx="544">
                  <c:v>30.266999999999999</c:v>
                </c:pt>
                <c:pt idx="545">
                  <c:v>30.3</c:v>
                </c:pt>
                <c:pt idx="546">
                  <c:v>30.332999999999998</c:v>
                </c:pt>
                <c:pt idx="547">
                  <c:v>30.367000000000001</c:v>
                </c:pt>
                <c:pt idx="548">
                  <c:v>30.4</c:v>
                </c:pt>
                <c:pt idx="549">
                  <c:v>30.433</c:v>
                </c:pt>
                <c:pt idx="550">
                  <c:v>30.466999999999999</c:v>
                </c:pt>
                <c:pt idx="551">
                  <c:v>30.5</c:v>
                </c:pt>
                <c:pt idx="552">
                  <c:v>30.533000000000001</c:v>
                </c:pt>
                <c:pt idx="553">
                  <c:v>30.567</c:v>
                </c:pt>
                <c:pt idx="554">
                  <c:v>30.6</c:v>
                </c:pt>
                <c:pt idx="555">
                  <c:v>30.632999999999999</c:v>
                </c:pt>
                <c:pt idx="556">
                  <c:v>30.667000000000002</c:v>
                </c:pt>
                <c:pt idx="557">
                  <c:v>30.7</c:v>
                </c:pt>
                <c:pt idx="558">
                  <c:v>30.733000000000001</c:v>
                </c:pt>
                <c:pt idx="559">
                  <c:v>30.766999999999999</c:v>
                </c:pt>
                <c:pt idx="560">
                  <c:v>30.8</c:v>
                </c:pt>
                <c:pt idx="561">
                  <c:v>30.832999999999998</c:v>
                </c:pt>
                <c:pt idx="562">
                  <c:v>30.867000000000001</c:v>
                </c:pt>
                <c:pt idx="563">
                  <c:v>30.9</c:v>
                </c:pt>
                <c:pt idx="564">
                  <c:v>30.933</c:v>
                </c:pt>
                <c:pt idx="565">
                  <c:v>30.966999999999999</c:v>
                </c:pt>
                <c:pt idx="566">
                  <c:v>31</c:v>
                </c:pt>
                <c:pt idx="567">
                  <c:v>31.033000000000001</c:v>
                </c:pt>
                <c:pt idx="568">
                  <c:v>31.067</c:v>
                </c:pt>
                <c:pt idx="569">
                  <c:v>31.1</c:v>
                </c:pt>
                <c:pt idx="570">
                  <c:v>31.132999999999999</c:v>
                </c:pt>
                <c:pt idx="571">
                  <c:v>31.167000000000002</c:v>
                </c:pt>
                <c:pt idx="572">
                  <c:v>31.2</c:v>
                </c:pt>
                <c:pt idx="573">
                  <c:v>31.233000000000001</c:v>
                </c:pt>
                <c:pt idx="574">
                  <c:v>31.266999999999999</c:v>
                </c:pt>
                <c:pt idx="575">
                  <c:v>31.3</c:v>
                </c:pt>
                <c:pt idx="576">
                  <c:v>31.332999999999998</c:v>
                </c:pt>
                <c:pt idx="577">
                  <c:v>31.367000000000001</c:v>
                </c:pt>
                <c:pt idx="578">
                  <c:v>31.4</c:v>
                </c:pt>
                <c:pt idx="579">
                  <c:v>31.433</c:v>
                </c:pt>
                <c:pt idx="580">
                  <c:v>31.466999999999999</c:v>
                </c:pt>
                <c:pt idx="581">
                  <c:v>31.5</c:v>
                </c:pt>
                <c:pt idx="582">
                  <c:v>31.533000000000001</c:v>
                </c:pt>
                <c:pt idx="583">
                  <c:v>31.567</c:v>
                </c:pt>
                <c:pt idx="584">
                  <c:v>31.6</c:v>
                </c:pt>
                <c:pt idx="585">
                  <c:v>31.632999999999999</c:v>
                </c:pt>
                <c:pt idx="586">
                  <c:v>31.667000000000002</c:v>
                </c:pt>
                <c:pt idx="587">
                  <c:v>31.7</c:v>
                </c:pt>
                <c:pt idx="588">
                  <c:v>31.733000000000001</c:v>
                </c:pt>
                <c:pt idx="589">
                  <c:v>31.766999999999999</c:v>
                </c:pt>
                <c:pt idx="590">
                  <c:v>31.8</c:v>
                </c:pt>
                <c:pt idx="591">
                  <c:v>31.832999999999998</c:v>
                </c:pt>
                <c:pt idx="592">
                  <c:v>31.867000000000001</c:v>
                </c:pt>
                <c:pt idx="593">
                  <c:v>31.9</c:v>
                </c:pt>
                <c:pt idx="594">
                  <c:v>31.933</c:v>
                </c:pt>
                <c:pt idx="595">
                  <c:v>31.966999999999999</c:v>
                </c:pt>
                <c:pt idx="596">
                  <c:v>32</c:v>
                </c:pt>
                <c:pt idx="597">
                  <c:v>32.033000000000001</c:v>
                </c:pt>
                <c:pt idx="598">
                  <c:v>32.067</c:v>
                </c:pt>
                <c:pt idx="599">
                  <c:v>32.1</c:v>
                </c:pt>
                <c:pt idx="600">
                  <c:v>32.133000000000003</c:v>
                </c:pt>
                <c:pt idx="601">
                  <c:v>32.167000000000002</c:v>
                </c:pt>
                <c:pt idx="602">
                  <c:v>32.200000000000003</c:v>
                </c:pt>
                <c:pt idx="603">
                  <c:v>32.232999999999997</c:v>
                </c:pt>
                <c:pt idx="604">
                  <c:v>32.267000000000003</c:v>
                </c:pt>
                <c:pt idx="605">
                  <c:v>32.299999999999997</c:v>
                </c:pt>
                <c:pt idx="606">
                  <c:v>32.332999999999998</c:v>
                </c:pt>
                <c:pt idx="607">
                  <c:v>32.366999999999997</c:v>
                </c:pt>
                <c:pt idx="608">
                  <c:v>32.4</c:v>
                </c:pt>
                <c:pt idx="609">
                  <c:v>32.433</c:v>
                </c:pt>
                <c:pt idx="610">
                  <c:v>32.466999999999999</c:v>
                </c:pt>
                <c:pt idx="611">
                  <c:v>32.5</c:v>
                </c:pt>
                <c:pt idx="612">
                  <c:v>32.533000000000001</c:v>
                </c:pt>
                <c:pt idx="613">
                  <c:v>32.567</c:v>
                </c:pt>
                <c:pt idx="614">
                  <c:v>32.6</c:v>
                </c:pt>
                <c:pt idx="615">
                  <c:v>32.633000000000003</c:v>
                </c:pt>
                <c:pt idx="616">
                  <c:v>32.667000000000002</c:v>
                </c:pt>
                <c:pt idx="617">
                  <c:v>32.700000000000003</c:v>
                </c:pt>
                <c:pt idx="618">
                  <c:v>32.732999999999997</c:v>
                </c:pt>
                <c:pt idx="619">
                  <c:v>32.767000000000003</c:v>
                </c:pt>
                <c:pt idx="620">
                  <c:v>32.799999999999997</c:v>
                </c:pt>
                <c:pt idx="621">
                  <c:v>32.832999999999998</c:v>
                </c:pt>
                <c:pt idx="622">
                  <c:v>32.866999999999997</c:v>
                </c:pt>
                <c:pt idx="623">
                  <c:v>32.9</c:v>
                </c:pt>
                <c:pt idx="624">
                  <c:v>32.933</c:v>
                </c:pt>
                <c:pt idx="625">
                  <c:v>32.966999999999999</c:v>
                </c:pt>
                <c:pt idx="626">
                  <c:v>33</c:v>
                </c:pt>
                <c:pt idx="627">
                  <c:v>33.033000000000001</c:v>
                </c:pt>
                <c:pt idx="628">
                  <c:v>33.067</c:v>
                </c:pt>
                <c:pt idx="629">
                  <c:v>33.1</c:v>
                </c:pt>
                <c:pt idx="630">
                  <c:v>33.133000000000003</c:v>
                </c:pt>
                <c:pt idx="631">
                  <c:v>33.167000000000002</c:v>
                </c:pt>
                <c:pt idx="632">
                  <c:v>33.200000000000003</c:v>
                </c:pt>
                <c:pt idx="633">
                  <c:v>33.232999999999997</c:v>
                </c:pt>
                <c:pt idx="634">
                  <c:v>33.267000000000003</c:v>
                </c:pt>
                <c:pt idx="635">
                  <c:v>33.299999999999997</c:v>
                </c:pt>
                <c:pt idx="636">
                  <c:v>33.332999999999998</c:v>
                </c:pt>
                <c:pt idx="637">
                  <c:v>33.366999999999997</c:v>
                </c:pt>
                <c:pt idx="638">
                  <c:v>33.4</c:v>
                </c:pt>
                <c:pt idx="639">
                  <c:v>33.433</c:v>
                </c:pt>
                <c:pt idx="640">
                  <c:v>33.466999999999999</c:v>
                </c:pt>
                <c:pt idx="641">
                  <c:v>33.5</c:v>
                </c:pt>
                <c:pt idx="642">
                  <c:v>33.533000000000001</c:v>
                </c:pt>
                <c:pt idx="643">
                  <c:v>33.567</c:v>
                </c:pt>
                <c:pt idx="644">
                  <c:v>33.6</c:v>
                </c:pt>
                <c:pt idx="645">
                  <c:v>33.633000000000003</c:v>
                </c:pt>
                <c:pt idx="646">
                  <c:v>33.667000000000002</c:v>
                </c:pt>
                <c:pt idx="647">
                  <c:v>33.700000000000003</c:v>
                </c:pt>
                <c:pt idx="648">
                  <c:v>33.732999999999997</c:v>
                </c:pt>
                <c:pt idx="649">
                  <c:v>33.767000000000003</c:v>
                </c:pt>
                <c:pt idx="650">
                  <c:v>33.799999999999997</c:v>
                </c:pt>
                <c:pt idx="651">
                  <c:v>33.832999999999998</c:v>
                </c:pt>
                <c:pt idx="652">
                  <c:v>33.866999999999997</c:v>
                </c:pt>
                <c:pt idx="653">
                  <c:v>33.9</c:v>
                </c:pt>
                <c:pt idx="654">
                  <c:v>33.933</c:v>
                </c:pt>
                <c:pt idx="655">
                  <c:v>33.966999999999999</c:v>
                </c:pt>
                <c:pt idx="656">
                  <c:v>34</c:v>
                </c:pt>
                <c:pt idx="657">
                  <c:v>34.033000000000001</c:v>
                </c:pt>
                <c:pt idx="658">
                  <c:v>34.067</c:v>
                </c:pt>
                <c:pt idx="659">
                  <c:v>34.1</c:v>
                </c:pt>
                <c:pt idx="660">
                  <c:v>34.133000000000003</c:v>
                </c:pt>
                <c:pt idx="661">
                  <c:v>34.167000000000002</c:v>
                </c:pt>
                <c:pt idx="662">
                  <c:v>34.200000000000003</c:v>
                </c:pt>
                <c:pt idx="663">
                  <c:v>34.232999999999997</c:v>
                </c:pt>
                <c:pt idx="664">
                  <c:v>34.267000000000003</c:v>
                </c:pt>
                <c:pt idx="665">
                  <c:v>34.299999999999997</c:v>
                </c:pt>
                <c:pt idx="666">
                  <c:v>34.332999999999998</c:v>
                </c:pt>
                <c:pt idx="667">
                  <c:v>34.366999999999997</c:v>
                </c:pt>
                <c:pt idx="668">
                  <c:v>34.4</c:v>
                </c:pt>
                <c:pt idx="669">
                  <c:v>34.433</c:v>
                </c:pt>
                <c:pt idx="670">
                  <c:v>34.466999999999999</c:v>
                </c:pt>
                <c:pt idx="671">
                  <c:v>34.5</c:v>
                </c:pt>
                <c:pt idx="672">
                  <c:v>34.533000000000001</c:v>
                </c:pt>
                <c:pt idx="673">
                  <c:v>34.567</c:v>
                </c:pt>
                <c:pt idx="674">
                  <c:v>34.6</c:v>
                </c:pt>
                <c:pt idx="675">
                  <c:v>34.633000000000003</c:v>
                </c:pt>
                <c:pt idx="676">
                  <c:v>34.667000000000002</c:v>
                </c:pt>
                <c:pt idx="677">
                  <c:v>34.700000000000003</c:v>
                </c:pt>
                <c:pt idx="678">
                  <c:v>34.732999999999997</c:v>
                </c:pt>
                <c:pt idx="679">
                  <c:v>34.767000000000003</c:v>
                </c:pt>
                <c:pt idx="680">
                  <c:v>34.799999999999997</c:v>
                </c:pt>
                <c:pt idx="681">
                  <c:v>34.832999999999998</c:v>
                </c:pt>
                <c:pt idx="682">
                  <c:v>34.866999999999997</c:v>
                </c:pt>
                <c:pt idx="683">
                  <c:v>34.9</c:v>
                </c:pt>
                <c:pt idx="684">
                  <c:v>34.933</c:v>
                </c:pt>
                <c:pt idx="685">
                  <c:v>34.966999999999999</c:v>
                </c:pt>
                <c:pt idx="686">
                  <c:v>35</c:v>
                </c:pt>
                <c:pt idx="687">
                  <c:v>35.033000000000001</c:v>
                </c:pt>
                <c:pt idx="688">
                  <c:v>35.067</c:v>
                </c:pt>
                <c:pt idx="689">
                  <c:v>35.1</c:v>
                </c:pt>
                <c:pt idx="690">
                  <c:v>35.133000000000003</c:v>
                </c:pt>
                <c:pt idx="691">
                  <c:v>35.167000000000002</c:v>
                </c:pt>
                <c:pt idx="692">
                  <c:v>35.200000000000003</c:v>
                </c:pt>
                <c:pt idx="693">
                  <c:v>35.232999999999997</c:v>
                </c:pt>
                <c:pt idx="694">
                  <c:v>35.267000000000003</c:v>
                </c:pt>
                <c:pt idx="695">
                  <c:v>35.299999999999997</c:v>
                </c:pt>
                <c:pt idx="696">
                  <c:v>35.332999999999998</c:v>
                </c:pt>
                <c:pt idx="697">
                  <c:v>35.366999999999997</c:v>
                </c:pt>
                <c:pt idx="698">
                  <c:v>35.4</c:v>
                </c:pt>
                <c:pt idx="699">
                  <c:v>35.433</c:v>
                </c:pt>
                <c:pt idx="700">
                  <c:v>35.466999999999999</c:v>
                </c:pt>
                <c:pt idx="701">
                  <c:v>35.5</c:v>
                </c:pt>
                <c:pt idx="702">
                  <c:v>35.533000000000001</c:v>
                </c:pt>
                <c:pt idx="703">
                  <c:v>35.567</c:v>
                </c:pt>
                <c:pt idx="704">
                  <c:v>35.6</c:v>
                </c:pt>
                <c:pt idx="705">
                  <c:v>35.633000000000003</c:v>
                </c:pt>
                <c:pt idx="706">
                  <c:v>35.667000000000002</c:v>
                </c:pt>
                <c:pt idx="707">
                  <c:v>35.700000000000003</c:v>
                </c:pt>
                <c:pt idx="708">
                  <c:v>35.732999999999997</c:v>
                </c:pt>
                <c:pt idx="709">
                  <c:v>35.767000000000003</c:v>
                </c:pt>
                <c:pt idx="710">
                  <c:v>35.799999999999997</c:v>
                </c:pt>
                <c:pt idx="711">
                  <c:v>35.832999999999998</c:v>
                </c:pt>
                <c:pt idx="712">
                  <c:v>35.866999999999997</c:v>
                </c:pt>
                <c:pt idx="713">
                  <c:v>35.9</c:v>
                </c:pt>
                <c:pt idx="714">
                  <c:v>35.933</c:v>
                </c:pt>
                <c:pt idx="715">
                  <c:v>35.966999999999999</c:v>
                </c:pt>
                <c:pt idx="716">
                  <c:v>36</c:v>
                </c:pt>
                <c:pt idx="717">
                  <c:v>36.033000000000001</c:v>
                </c:pt>
                <c:pt idx="718">
                  <c:v>36.067</c:v>
                </c:pt>
                <c:pt idx="719">
                  <c:v>36.1</c:v>
                </c:pt>
                <c:pt idx="720">
                  <c:v>36.133000000000003</c:v>
                </c:pt>
                <c:pt idx="721">
                  <c:v>36.167000000000002</c:v>
                </c:pt>
                <c:pt idx="722">
                  <c:v>36.200000000000003</c:v>
                </c:pt>
                <c:pt idx="723">
                  <c:v>36.232999999999997</c:v>
                </c:pt>
                <c:pt idx="724">
                  <c:v>36.267000000000003</c:v>
                </c:pt>
                <c:pt idx="725">
                  <c:v>36.299999999999997</c:v>
                </c:pt>
                <c:pt idx="726">
                  <c:v>36.332999999999998</c:v>
                </c:pt>
                <c:pt idx="727">
                  <c:v>36.366999999999997</c:v>
                </c:pt>
                <c:pt idx="728">
                  <c:v>36.4</c:v>
                </c:pt>
                <c:pt idx="729">
                  <c:v>36.433</c:v>
                </c:pt>
                <c:pt idx="730">
                  <c:v>36.466999999999999</c:v>
                </c:pt>
                <c:pt idx="731">
                  <c:v>36.5</c:v>
                </c:pt>
                <c:pt idx="732">
                  <c:v>36.533000000000001</c:v>
                </c:pt>
                <c:pt idx="733">
                  <c:v>36.567</c:v>
                </c:pt>
                <c:pt idx="734">
                  <c:v>36.6</c:v>
                </c:pt>
                <c:pt idx="735">
                  <c:v>36.633000000000003</c:v>
                </c:pt>
                <c:pt idx="736">
                  <c:v>36.667000000000002</c:v>
                </c:pt>
                <c:pt idx="737">
                  <c:v>36.700000000000003</c:v>
                </c:pt>
                <c:pt idx="738">
                  <c:v>36.732999999999997</c:v>
                </c:pt>
                <c:pt idx="739">
                  <c:v>36.767000000000003</c:v>
                </c:pt>
                <c:pt idx="740">
                  <c:v>36.799999999999997</c:v>
                </c:pt>
                <c:pt idx="741">
                  <c:v>36.832999999999998</c:v>
                </c:pt>
                <c:pt idx="742">
                  <c:v>36.866999999999997</c:v>
                </c:pt>
                <c:pt idx="743">
                  <c:v>36.9</c:v>
                </c:pt>
                <c:pt idx="744">
                  <c:v>36.933</c:v>
                </c:pt>
                <c:pt idx="745">
                  <c:v>36.966999999999999</c:v>
                </c:pt>
                <c:pt idx="746">
                  <c:v>37</c:v>
                </c:pt>
                <c:pt idx="747">
                  <c:v>37.033000000000001</c:v>
                </c:pt>
                <c:pt idx="748">
                  <c:v>37.067</c:v>
                </c:pt>
                <c:pt idx="749">
                  <c:v>37.1</c:v>
                </c:pt>
                <c:pt idx="750">
                  <c:v>37.133000000000003</c:v>
                </c:pt>
                <c:pt idx="751">
                  <c:v>37.167000000000002</c:v>
                </c:pt>
                <c:pt idx="752">
                  <c:v>37.200000000000003</c:v>
                </c:pt>
                <c:pt idx="753">
                  <c:v>37.232999999999997</c:v>
                </c:pt>
                <c:pt idx="754">
                  <c:v>37.267000000000003</c:v>
                </c:pt>
                <c:pt idx="755">
                  <c:v>37.299999999999997</c:v>
                </c:pt>
                <c:pt idx="756">
                  <c:v>37.332999999999998</c:v>
                </c:pt>
                <c:pt idx="757">
                  <c:v>37.366999999999997</c:v>
                </c:pt>
              </c:numCache>
            </c:numRef>
          </c:xVal>
          <c:yVal>
            <c:numRef>
              <c:f>'my data'!$U$21:$U$775</c:f>
              <c:numCache>
                <c:formatCode>General</c:formatCode>
                <c:ptCount val="755"/>
                <c:pt idx="0">
                  <c:v>0.12792292570035685</c:v>
                </c:pt>
                <c:pt idx="1">
                  <c:v>0.121445590856745</c:v>
                </c:pt>
                <c:pt idx="2">
                  <c:v>0.11701456294526272</c:v>
                </c:pt>
                <c:pt idx="3">
                  <c:v>0.11336676880861164</c:v>
                </c:pt>
                <c:pt idx="4">
                  <c:v>0.11150390424197434</c:v>
                </c:pt>
                <c:pt idx="5">
                  <c:v>0.11149664745143982</c:v>
                </c:pt>
                <c:pt idx="6">
                  <c:v>0.11224252760177217</c:v>
                </c:pt>
                <c:pt idx="7">
                  <c:v>0.11316199476767347</c:v>
                </c:pt>
                <c:pt idx="8">
                  <c:v>0.11311738680647357</c:v>
                </c:pt>
                <c:pt idx="9">
                  <c:v>0.1128744363454648</c:v>
                </c:pt>
                <c:pt idx="10">
                  <c:v>0.11015466657478581</c:v>
                </c:pt>
                <c:pt idx="11">
                  <c:v>0.10695390655125878</c:v>
                </c:pt>
                <c:pt idx="12">
                  <c:v>0.10460665050812029</c:v>
                </c:pt>
                <c:pt idx="13">
                  <c:v>0.10271281976864217</c:v>
                </c:pt>
                <c:pt idx="14">
                  <c:v>0.10196953672297489</c:v>
                </c:pt>
                <c:pt idx="15">
                  <c:v>0.10202554919931381</c:v>
                </c:pt>
                <c:pt idx="16">
                  <c:v>0.103918737109198</c:v>
                </c:pt>
                <c:pt idx="17">
                  <c:v>0.10536280518482787</c:v>
                </c:pt>
                <c:pt idx="18">
                  <c:v>0.10646981153321583</c:v>
                </c:pt>
                <c:pt idx="19">
                  <c:v>0.10833151233148033</c:v>
                </c:pt>
                <c:pt idx="20">
                  <c:v>0.10890611370727397</c:v>
                </c:pt>
                <c:pt idx="21">
                  <c:v>0.10984212384820269</c:v>
                </c:pt>
                <c:pt idx="22">
                  <c:v>0.11082601664178211</c:v>
                </c:pt>
                <c:pt idx="23">
                  <c:v>0.11242571339106824</c:v>
                </c:pt>
                <c:pt idx="24">
                  <c:v>0.1136662051480733</c:v>
                </c:pt>
                <c:pt idx="25">
                  <c:v>0.11306252122222396</c:v>
                </c:pt>
                <c:pt idx="26">
                  <c:v>0.11285927379350592</c:v>
                </c:pt>
                <c:pt idx="27">
                  <c:v>0.11161605505852246</c:v>
                </c:pt>
                <c:pt idx="28">
                  <c:v>0.11110099884670381</c:v>
                </c:pt>
                <c:pt idx="29">
                  <c:v>0.11265654776915926</c:v>
                </c:pt>
                <c:pt idx="30">
                  <c:v>0.11487923513306984</c:v>
                </c:pt>
                <c:pt idx="31">
                  <c:v>0.11724280405435741</c:v>
                </c:pt>
                <c:pt idx="32">
                  <c:v>0.11850043593744139</c:v>
                </c:pt>
                <c:pt idx="33">
                  <c:v>0.12009724181733152</c:v>
                </c:pt>
                <c:pt idx="34">
                  <c:v>0.12115167155004478</c:v>
                </c:pt>
                <c:pt idx="35">
                  <c:v>0.12248573433190275</c:v>
                </c:pt>
                <c:pt idx="36">
                  <c:v>0.12503349685235859</c:v>
                </c:pt>
                <c:pt idx="37">
                  <c:v>0.1274412662547616</c:v>
                </c:pt>
                <c:pt idx="38">
                  <c:v>0.12836361056404633</c:v>
                </c:pt>
                <c:pt idx="39">
                  <c:v>0.12906383667858737</c:v>
                </c:pt>
                <c:pt idx="40">
                  <c:v>0.12980634370564925</c:v>
                </c:pt>
                <c:pt idx="41">
                  <c:v>0.13069440534933846</c:v>
                </c:pt>
                <c:pt idx="42">
                  <c:v>0.13280317387296844</c:v>
                </c:pt>
                <c:pt idx="43">
                  <c:v>0.13501934376575275</c:v>
                </c:pt>
                <c:pt idx="44">
                  <c:v>0.13831052525835824</c:v>
                </c:pt>
                <c:pt idx="45">
                  <c:v>0.14046829106650927</c:v>
                </c:pt>
                <c:pt idx="46">
                  <c:v>0.14408030227142357</c:v>
                </c:pt>
                <c:pt idx="47">
                  <c:v>0.1470892692325462</c:v>
                </c:pt>
                <c:pt idx="48">
                  <c:v>0.15050655681401801</c:v>
                </c:pt>
                <c:pt idx="49">
                  <c:v>0.15394208235204934</c:v>
                </c:pt>
                <c:pt idx="50">
                  <c:v>0.1573248755175764</c:v>
                </c:pt>
                <c:pt idx="51">
                  <c:v>0.16032041891871426</c:v>
                </c:pt>
                <c:pt idx="52">
                  <c:v>0.16263595639513537</c:v>
                </c:pt>
                <c:pt idx="53">
                  <c:v>0.16419093550208183</c:v>
                </c:pt>
                <c:pt idx="54">
                  <c:v>0.16482259638502808</c:v>
                </c:pt>
                <c:pt idx="55">
                  <c:v>0.16520825938999961</c:v>
                </c:pt>
                <c:pt idx="56">
                  <c:v>0.16633950905287626</c:v>
                </c:pt>
                <c:pt idx="57">
                  <c:v>0.16863974566436365</c:v>
                </c:pt>
                <c:pt idx="58">
                  <c:v>0.17239987647682922</c:v>
                </c:pt>
                <c:pt idx="59">
                  <c:v>0.17543175541315764</c:v>
                </c:pt>
                <c:pt idx="60">
                  <c:v>0.17697760342660146</c:v>
                </c:pt>
                <c:pt idx="61">
                  <c:v>0.1776376074907666</c:v>
                </c:pt>
                <c:pt idx="62">
                  <c:v>0.17698614947286814</c:v>
                </c:pt>
                <c:pt idx="63">
                  <c:v>0.17749236779926814</c:v>
                </c:pt>
                <c:pt idx="64">
                  <c:v>0.1787689509745565</c:v>
                </c:pt>
                <c:pt idx="65">
                  <c:v>0.18170943784249508</c:v>
                </c:pt>
                <c:pt idx="66">
                  <c:v>0.18339929949513964</c:v>
                </c:pt>
                <c:pt idx="67">
                  <c:v>0.18403991346246068</c:v>
                </c:pt>
                <c:pt idx="68">
                  <c:v>0.18456275741132974</c:v>
                </c:pt>
                <c:pt idx="69">
                  <c:v>0.18461527611669595</c:v>
                </c:pt>
                <c:pt idx="70">
                  <c:v>0.18468369079362437</c:v>
                </c:pt>
                <c:pt idx="71">
                  <c:v>0.18589488677888349</c:v>
                </c:pt>
                <c:pt idx="72">
                  <c:v>0.18800493741334925</c:v>
                </c:pt>
                <c:pt idx="73">
                  <c:v>0.19106988788013454</c:v>
                </c:pt>
                <c:pt idx="74">
                  <c:v>0.19425318042357023</c:v>
                </c:pt>
                <c:pt idx="75">
                  <c:v>0.19754386078134895</c:v>
                </c:pt>
                <c:pt idx="76">
                  <c:v>0.20093930569692997</c:v>
                </c:pt>
                <c:pt idx="77">
                  <c:v>0.20164482740295642</c:v>
                </c:pt>
                <c:pt idx="78">
                  <c:v>0.20247078583390271</c:v>
                </c:pt>
                <c:pt idx="79">
                  <c:v>0.20330459680908022</c:v>
                </c:pt>
                <c:pt idx="80">
                  <c:v>0.20287787866678872</c:v>
                </c:pt>
                <c:pt idx="81">
                  <c:v>0.20352853827282286</c:v>
                </c:pt>
                <c:pt idx="82">
                  <c:v>0.20348135700088008</c:v>
                </c:pt>
                <c:pt idx="83">
                  <c:v>0.20428111469797991</c:v>
                </c:pt>
                <c:pt idx="84">
                  <c:v>0.20393785850060356</c:v>
                </c:pt>
                <c:pt idx="85">
                  <c:v>0.20514831088131799</c:v>
                </c:pt>
                <c:pt idx="86">
                  <c:v>0.20703795172115949</c:v>
                </c:pt>
                <c:pt idx="87">
                  <c:v>0.20810544597668681</c:v>
                </c:pt>
                <c:pt idx="88">
                  <c:v>0.20912380369327385</c:v>
                </c:pt>
                <c:pt idx="89">
                  <c:v>0.2096892507303533</c:v>
                </c:pt>
                <c:pt idx="90">
                  <c:v>0.20894448661713891</c:v>
                </c:pt>
                <c:pt idx="91">
                  <c:v>0.20881190108281164</c:v>
                </c:pt>
                <c:pt idx="92">
                  <c:v>0.20890550285420537</c:v>
                </c:pt>
                <c:pt idx="93">
                  <c:v>0.20899548862739808</c:v>
                </c:pt>
                <c:pt idx="94">
                  <c:v>0.21027336757341175</c:v>
                </c:pt>
                <c:pt idx="95">
                  <c:v>0.21158048837071192</c:v>
                </c:pt>
                <c:pt idx="96">
                  <c:v>0.21496376870713232</c:v>
                </c:pt>
                <c:pt idx="97">
                  <c:v>0.21635298333772066</c:v>
                </c:pt>
                <c:pt idx="98">
                  <c:v>0.21844240327635736</c:v>
                </c:pt>
                <c:pt idx="99">
                  <c:v>0.22049518148291417</c:v>
                </c:pt>
                <c:pt idx="100">
                  <c:v>0.22201403711685666</c:v>
                </c:pt>
                <c:pt idx="101">
                  <c:v>0.22329861131911918</c:v>
                </c:pt>
                <c:pt idx="102">
                  <c:v>0.22479000560300563</c:v>
                </c:pt>
                <c:pt idx="103">
                  <c:v>0.2259621369778391</c:v>
                </c:pt>
                <c:pt idx="104">
                  <c:v>0.22590842849713919</c:v>
                </c:pt>
                <c:pt idx="105">
                  <c:v>0.22616349872835745</c:v>
                </c:pt>
                <c:pt idx="106">
                  <c:v>0.22711304188903619</c:v>
                </c:pt>
                <c:pt idx="107">
                  <c:v>0.22867553915907479</c:v>
                </c:pt>
                <c:pt idx="108">
                  <c:v>0.23025972198600708</c:v>
                </c:pt>
                <c:pt idx="109">
                  <c:v>0.23343875295303926</c:v>
                </c:pt>
                <c:pt idx="110">
                  <c:v>0.23369288262237564</c:v>
                </c:pt>
                <c:pt idx="111">
                  <c:v>0.23292518187224825</c:v>
                </c:pt>
                <c:pt idx="112">
                  <c:v>0.2319072313006304</c:v>
                </c:pt>
                <c:pt idx="113">
                  <c:v>0.23052703235857583</c:v>
                </c:pt>
                <c:pt idx="114">
                  <c:v>0.22928499995388019</c:v>
                </c:pt>
                <c:pt idx="115">
                  <c:v>0.22773244282734911</c:v>
                </c:pt>
                <c:pt idx="116">
                  <c:v>0.22928628000221116</c:v>
                </c:pt>
                <c:pt idx="117">
                  <c:v>0.22888749118352936</c:v>
                </c:pt>
                <c:pt idx="118">
                  <c:v>0.2292157682734621</c:v>
                </c:pt>
                <c:pt idx="119">
                  <c:v>0.22914380854244817</c:v>
                </c:pt>
                <c:pt idx="120">
                  <c:v>0.22977875971270362</c:v>
                </c:pt>
                <c:pt idx="121">
                  <c:v>0.23039098511873612</c:v>
                </c:pt>
                <c:pt idx="122">
                  <c:v>0.22748463750911102</c:v>
                </c:pt>
                <c:pt idx="123">
                  <c:v>0.22642791277895402</c:v>
                </c:pt>
                <c:pt idx="124">
                  <c:v>0.22242842503425148</c:v>
                </c:pt>
                <c:pt idx="125">
                  <c:v>0.21798101975493259</c:v>
                </c:pt>
                <c:pt idx="126">
                  <c:v>0.21280752341949444</c:v>
                </c:pt>
                <c:pt idx="127">
                  <c:v>0.21117127288683352</c:v>
                </c:pt>
                <c:pt idx="128">
                  <c:v>0.21429094915741989</c:v>
                </c:pt>
                <c:pt idx="129">
                  <c:v>0.21904211020231215</c:v>
                </c:pt>
                <c:pt idx="130">
                  <c:v>0.22756518721612443</c:v>
                </c:pt>
                <c:pt idx="131">
                  <c:v>0.23569077992190104</c:v>
                </c:pt>
                <c:pt idx="132">
                  <c:v>0.24362253733423406</c:v>
                </c:pt>
                <c:pt idx="133">
                  <c:v>0.24848536351694606</c:v>
                </c:pt>
                <c:pt idx="134">
                  <c:v>0.25284533167692197</c:v>
                </c:pt>
                <c:pt idx="135">
                  <c:v>0.25712935906958218</c:v>
                </c:pt>
                <c:pt idx="136">
                  <c:v>0.26326283106054754</c:v>
                </c:pt>
                <c:pt idx="137">
                  <c:v>0.26785661916812964</c:v>
                </c:pt>
                <c:pt idx="138">
                  <c:v>0.26882039026238835</c:v>
                </c:pt>
                <c:pt idx="139">
                  <c:v>0.26393431999972689</c:v>
                </c:pt>
                <c:pt idx="140">
                  <c:v>0.25304290032997562</c:v>
                </c:pt>
                <c:pt idx="141">
                  <c:v>0.23978547467941885</c:v>
                </c:pt>
                <c:pt idx="142">
                  <c:v>0.22893887909571226</c:v>
                </c:pt>
                <c:pt idx="143">
                  <c:v>0.22906362052351248</c:v>
                </c:pt>
                <c:pt idx="144">
                  <c:v>0.23857763260639758</c:v>
                </c:pt>
                <c:pt idx="145">
                  <c:v>0.25718227456241188</c:v>
                </c:pt>
                <c:pt idx="146">
                  <c:v>0.27709106581439574</c:v>
                </c:pt>
                <c:pt idx="147">
                  <c:v>0.29357925934744944</c:v>
                </c:pt>
                <c:pt idx="148">
                  <c:v>0.30360041012502248</c:v>
                </c:pt>
                <c:pt idx="149">
                  <c:v>0.30584282952117114</c:v>
                </c:pt>
                <c:pt idx="150">
                  <c:v>0.30512192538807503</c:v>
                </c:pt>
                <c:pt idx="151">
                  <c:v>0.30122612205897631</c:v>
                </c:pt>
                <c:pt idx="152">
                  <c:v>0.30053521768891417</c:v>
                </c:pt>
                <c:pt idx="153">
                  <c:v>0.30136004129125638</c:v>
                </c:pt>
                <c:pt idx="154">
                  <c:v>0.30353445062035023</c:v>
                </c:pt>
                <c:pt idx="155">
                  <c:v>0.30736964108991766</c:v>
                </c:pt>
                <c:pt idx="156">
                  <c:v>0.31284239067208935</c:v>
                </c:pt>
                <c:pt idx="157">
                  <c:v>0.32196838470532624</c:v>
                </c:pt>
                <c:pt idx="158">
                  <c:v>0.33415589501000675</c:v>
                </c:pt>
                <c:pt idx="159">
                  <c:v>0.35173692543083662</c:v>
                </c:pt>
                <c:pt idx="160">
                  <c:v>0.3742456787121527</c:v>
                </c:pt>
                <c:pt idx="161">
                  <c:v>0.39258416208813102</c:v>
                </c:pt>
                <c:pt idx="162">
                  <c:v>0.4036351770778186</c:v>
                </c:pt>
                <c:pt idx="163">
                  <c:v>0.40533700910314741</c:v>
                </c:pt>
                <c:pt idx="164">
                  <c:v>0.40032537667533752</c:v>
                </c:pt>
                <c:pt idx="165">
                  <c:v>0.38989703983104179</c:v>
                </c:pt>
                <c:pt idx="166">
                  <c:v>0.37826615159233862</c:v>
                </c:pt>
                <c:pt idx="167">
                  <c:v>0.37187487157243709</c:v>
                </c:pt>
                <c:pt idx="168">
                  <c:v>0.36784678956544714</c:v>
                </c:pt>
                <c:pt idx="169">
                  <c:v>0.36780607554950739</c:v>
                </c:pt>
                <c:pt idx="170">
                  <c:v>0.36890065089668655</c:v>
                </c:pt>
                <c:pt idx="171">
                  <c:v>0.37050673670081941</c:v>
                </c:pt>
                <c:pt idx="172">
                  <c:v>0.37063489414574974</c:v>
                </c:pt>
                <c:pt idx="173">
                  <c:v>0.36948703038605002</c:v>
                </c:pt>
                <c:pt idx="174">
                  <c:v>0.36792629904878493</c:v>
                </c:pt>
                <c:pt idx="175">
                  <c:v>0.36476494566861845</c:v>
                </c:pt>
                <c:pt idx="176">
                  <c:v>0.36319987632272133</c:v>
                </c:pt>
                <c:pt idx="177">
                  <c:v>0.36441431501064242</c:v>
                </c:pt>
                <c:pt idx="178">
                  <c:v>0.36456332769213656</c:v>
                </c:pt>
                <c:pt idx="179">
                  <c:v>0.36684438183598883</c:v>
                </c:pt>
                <c:pt idx="180">
                  <c:v>0.36883451056264654</c:v>
                </c:pt>
                <c:pt idx="181">
                  <c:v>0.37041495274879011</c:v>
                </c:pt>
                <c:pt idx="182">
                  <c:v>0.37177141055785473</c:v>
                </c:pt>
                <c:pt idx="183">
                  <c:v>0.37034764593559966</c:v>
                </c:pt>
                <c:pt idx="184">
                  <c:v>0.37089122710639483</c:v>
                </c:pt>
                <c:pt idx="185">
                  <c:v>0.37003551592913186</c:v>
                </c:pt>
                <c:pt idx="186">
                  <c:v>0.36977869510949712</c:v>
                </c:pt>
                <c:pt idx="187">
                  <c:v>0.3723562590530799</c:v>
                </c:pt>
                <c:pt idx="188">
                  <c:v>0.37346031165553983</c:v>
                </c:pt>
                <c:pt idx="189">
                  <c:v>0.37640285168007609</c:v>
                </c:pt>
                <c:pt idx="190">
                  <c:v>0.3773562826326286</c:v>
                </c:pt>
                <c:pt idx="191">
                  <c:v>0.37768708163239334</c:v>
                </c:pt>
                <c:pt idx="192">
                  <c:v>0.37842559301349549</c:v>
                </c:pt>
                <c:pt idx="193">
                  <c:v>0.3767823697000745</c:v>
                </c:pt>
                <c:pt idx="194">
                  <c:v>0.37729625828109725</c:v>
                </c:pt>
                <c:pt idx="195">
                  <c:v>0.37723763805122806</c:v>
                </c:pt>
                <c:pt idx="196">
                  <c:v>0.37610503927768513</c:v>
                </c:pt>
                <c:pt idx="197">
                  <c:v>0.37637213270496001</c:v>
                </c:pt>
                <c:pt idx="198">
                  <c:v>0.37552023313412852</c:v>
                </c:pt>
                <c:pt idx="199">
                  <c:v>0.37466817604469099</c:v>
                </c:pt>
                <c:pt idx="200">
                  <c:v>0.37439657008561711</c:v>
                </c:pt>
                <c:pt idx="201">
                  <c:v>0.37410811069144734</c:v>
                </c:pt>
                <c:pt idx="202">
                  <c:v>0.37405068243011846</c:v>
                </c:pt>
                <c:pt idx="203">
                  <c:v>0.37250418474302111</c:v>
                </c:pt>
                <c:pt idx="204">
                  <c:v>0.37078973072477506</c:v>
                </c:pt>
                <c:pt idx="205">
                  <c:v>0.37171665923285396</c:v>
                </c:pt>
                <c:pt idx="206">
                  <c:v>0.36956154602750835</c:v>
                </c:pt>
                <c:pt idx="207">
                  <c:v>0.36960584151311415</c:v>
                </c:pt>
                <c:pt idx="208">
                  <c:v>0.36960434977821316</c:v>
                </c:pt>
                <c:pt idx="209">
                  <c:v>0.36994315362280478</c:v>
                </c:pt>
                <c:pt idx="210">
                  <c:v>0.37202611646262024</c:v>
                </c:pt>
                <c:pt idx="211">
                  <c:v>0.37149059623681457</c:v>
                </c:pt>
                <c:pt idx="212">
                  <c:v>0.37343561208710219</c:v>
                </c:pt>
                <c:pt idx="213">
                  <c:v>0.37377433682453409</c:v>
                </c:pt>
                <c:pt idx="214">
                  <c:v>0.37317814810593952</c:v>
                </c:pt>
                <c:pt idx="215">
                  <c:v>0.37318487934200423</c:v>
                </c:pt>
                <c:pt idx="216">
                  <c:v>0.37116589437412512</c:v>
                </c:pt>
                <c:pt idx="217">
                  <c:v>0.36989196128527829</c:v>
                </c:pt>
                <c:pt idx="218">
                  <c:v>0.36937070386696008</c:v>
                </c:pt>
                <c:pt idx="219">
                  <c:v>0.36743358241709534</c:v>
                </c:pt>
                <c:pt idx="220">
                  <c:v>0.36861332000387853</c:v>
                </c:pt>
                <c:pt idx="221">
                  <c:v>0.36927902441988575</c:v>
                </c:pt>
                <c:pt idx="222">
                  <c:v>0.37028876505545694</c:v>
                </c:pt>
                <c:pt idx="223">
                  <c:v>0.37101048616931087</c:v>
                </c:pt>
                <c:pt idx="224">
                  <c:v>0.36844202000080206</c:v>
                </c:pt>
                <c:pt idx="225">
                  <c:v>0.36804729939068942</c:v>
                </c:pt>
                <c:pt idx="226">
                  <c:v>0.36524415868839422</c:v>
                </c:pt>
                <c:pt idx="227">
                  <c:v>0.36372047438318567</c:v>
                </c:pt>
                <c:pt idx="228">
                  <c:v>0.36346596007226939</c:v>
                </c:pt>
                <c:pt idx="229">
                  <c:v>0.3611942174586516</c:v>
                </c:pt>
                <c:pt idx="230">
                  <c:v>0.36131091471673193</c:v>
                </c:pt>
                <c:pt idx="231">
                  <c:v>0.35905179888989674</c:v>
                </c:pt>
                <c:pt idx="232">
                  <c:v>0.35634054673490106</c:v>
                </c:pt>
                <c:pt idx="233">
                  <c:v>0.35619379218727332</c:v>
                </c:pt>
                <c:pt idx="234">
                  <c:v>0.35560496268373126</c:v>
                </c:pt>
                <c:pt idx="235">
                  <c:v>0.35767012453777636</c:v>
                </c:pt>
                <c:pt idx="236">
                  <c:v>0.35974928868524525</c:v>
                </c:pt>
                <c:pt idx="237">
                  <c:v>0.36079045376395291</c:v>
                </c:pt>
                <c:pt idx="238">
                  <c:v>0.361729880837942</c:v>
                </c:pt>
                <c:pt idx="239">
                  <c:v>0.35829324249026939</c:v>
                </c:pt>
                <c:pt idx="240">
                  <c:v>0.35672400042372443</c:v>
                </c:pt>
                <c:pt idx="241">
                  <c:v>0.35664368132925217</c:v>
                </c:pt>
                <c:pt idx="242">
                  <c:v>0.35620385791173514</c:v>
                </c:pt>
                <c:pt idx="243">
                  <c:v>0.35802125200837265</c:v>
                </c:pt>
                <c:pt idx="244">
                  <c:v>0.36045074741931848</c:v>
                </c:pt>
                <c:pt idx="245">
                  <c:v>0.36154048770587138</c:v>
                </c:pt>
                <c:pt idx="246">
                  <c:v>0.36134929643939179</c:v>
                </c:pt>
                <c:pt idx="247">
                  <c:v>0.35987724786254477</c:v>
                </c:pt>
                <c:pt idx="248">
                  <c:v>0.35107288907117734</c:v>
                </c:pt>
                <c:pt idx="249">
                  <c:v>0.33986455380264019</c:v>
                </c:pt>
                <c:pt idx="250">
                  <c:v>0.33695619167760082</c:v>
                </c:pt>
                <c:pt idx="251">
                  <c:v>0.34716300429984326</c:v>
                </c:pt>
                <c:pt idx="252">
                  <c:v>0.35761896393767861</c:v>
                </c:pt>
                <c:pt idx="253">
                  <c:v>0.37138613400382842</c:v>
                </c:pt>
                <c:pt idx="254">
                  <c:v>0.38810186744462022</c:v>
                </c:pt>
                <c:pt idx="255">
                  <c:v>0.39553204730548308</c:v>
                </c:pt>
                <c:pt idx="256">
                  <c:v>0.39898071264538149</c:v>
                </c:pt>
                <c:pt idx="257">
                  <c:v>0.40125409310940935</c:v>
                </c:pt>
                <c:pt idx="258">
                  <c:v>0.40972450125038107</c:v>
                </c:pt>
                <c:pt idx="259">
                  <c:v>0.41402260113348766</c:v>
                </c:pt>
                <c:pt idx="260">
                  <c:v>0.4137643203125087</c:v>
                </c:pt>
                <c:pt idx="261">
                  <c:v>0.41333251507132224</c:v>
                </c:pt>
                <c:pt idx="262">
                  <c:v>0.41167339351000926</c:v>
                </c:pt>
                <c:pt idx="263">
                  <c:v>0.41038257833266484</c:v>
                </c:pt>
                <c:pt idx="264">
                  <c:v>0.40924902226564441</c:v>
                </c:pt>
                <c:pt idx="265">
                  <c:v>0.40900119774653021</c:v>
                </c:pt>
                <c:pt idx="266">
                  <c:v>0.40740367053343485</c:v>
                </c:pt>
                <c:pt idx="267">
                  <c:v>0.41292698988118703</c:v>
                </c:pt>
                <c:pt idx="268">
                  <c:v>0.42129517184793919</c:v>
                </c:pt>
                <c:pt idx="269">
                  <c:v>0.42333016565854309</c:v>
                </c:pt>
                <c:pt idx="270">
                  <c:v>0.41482897312305589</c:v>
                </c:pt>
                <c:pt idx="271">
                  <c:v>0.40464419787820705</c:v>
                </c:pt>
                <c:pt idx="272">
                  <c:v>0.39188336149560221</c:v>
                </c:pt>
                <c:pt idx="273">
                  <c:v>0.37563360344258384</c:v>
                </c:pt>
                <c:pt idx="274">
                  <c:v>0.36591926808198283</c:v>
                </c:pt>
                <c:pt idx="275">
                  <c:v>0.3612174154582759</c:v>
                </c:pt>
                <c:pt idx="276">
                  <c:v>0.35716667109841416</c:v>
                </c:pt>
                <c:pt idx="277">
                  <c:v>0.34739196969239089</c:v>
                </c:pt>
                <c:pt idx="278">
                  <c:v>0.34152750913338664</c:v>
                </c:pt>
                <c:pt idx="279">
                  <c:v>0.33798795903376738</c:v>
                </c:pt>
                <c:pt idx="280">
                  <c:v>0.33607614337732145</c:v>
                </c:pt>
                <c:pt idx="281">
                  <c:v>0.33448563979650936</c:v>
                </c:pt>
                <c:pt idx="282">
                  <c:v>0.3322086140890988</c:v>
                </c:pt>
                <c:pt idx="283">
                  <c:v>0.33130646285786791</c:v>
                </c:pt>
                <c:pt idx="284">
                  <c:v>0.32753425276713716</c:v>
                </c:pt>
                <c:pt idx="285">
                  <c:v>0.32610554513826517</c:v>
                </c:pt>
                <c:pt idx="286">
                  <c:v>0.32519285649414553</c:v>
                </c:pt>
                <c:pt idx="287">
                  <c:v>0.32334940859814015</c:v>
                </c:pt>
                <c:pt idx="288">
                  <c:v>0.31951034979224435</c:v>
                </c:pt>
                <c:pt idx="289">
                  <c:v>0.31388908947008926</c:v>
                </c:pt>
                <c:pt idx="290">
                  <c:v>0.30825702705320907</c:v>
                </c:pt>
                <c:pt idx="291">
                  <c:v>0.30064094775762451</c:v>
                </c:pt>
                <c:pt idx="292">
                  <c:v>0.29256119417114917</c:v>
                </c:pt>
                <c:pt idx="293">
                  <c:v>0.28583805586359168</c:v>
                </c:pt>
                <c:pt idx="294">
                  <c:v>0.27972450010992878</c:v>
                </c:pt>
                <c:pt idx="295">
                  <c:v>0.27301005332706785</c:v>
                </c:pt>
                <c:pt idx="296">
                  <c:v>0.26725518594508524</c:v>
                </c:pt>
                <c:pt idx="297">
                  <c:v>0.26160738924075821</c:v>
                </c:pt>
                <c:pt idx="298">
                  <c:v>0.25590426563523155</c:v>
                </c:pt>
                <c:pt idx="299">
                  <c:v>0.25020833801759196</c:v>
                </c:pt>
                <c:pt idx="300">
                  <c:v>0.24476989001681099</c:v>
                </c:pt>
                <c:pt idx="301">
                  <c:v>0.23814943435994171</c:v>
                </c:pt>
                <c:pt idx="302">
                  <c:v>0.23148084990350967</c:v>
                </c:pt>
                <c:pt idx="303">
                  <c:v>0.22723387174952878</c:v>
                </c:pt>
                <c:pt idx="304">
                  <c:v>0.22178049084229537</c:v>
                </c:pt>
                <c:pt idx="305">
                  <c:v>0.21676644422828337</c:v>
                </c:pt>
                <c:pt idx="306">
                  <c:v>0.21089845711254776</c:v>
                </c:pt>
                <c:pt idx="307">
                  <c:v>0.20663991496640088</c:v>
                </c:pt>
                <c:pt idx="308">
                  <c:v>0.20193974916840909</c:v>
                </c:pt>
                <c:pt idx="309">
                  <c:v>0.1968930981528341</c:v>
                </c:pt>
                <c:pt idx="310">
                  <c:v>0.19394060129939053</c:v>
                </c:pt>
                <c:pt idx="311">
                  <c:v>0.18908482414959527</c:v>
                </c:pt>
                <c:pt idx="312">
                  <c:v>0.18576477885177931</c:v>
                </c:pt>
                <c:pt idx="313">
                  <c:v>0.18097071965256253</c:v>
                </c:pt>
                <c:pt idx="314">
                  <c:v>0.17768867353009432</c:v>
                </c:pt>
                <c:pt idx="315">
                  <c:v>0.17537395919326793</c:v>
                </c:pt>
                <c:pt idx="316">
                  <c:v>0.1716972376281414</c:v>
                </c:pt>
                <c:pt idx="317">
                  <c:v>0.16964872564467284</c:v>
                </c:pt>
                <c:pt idx="318">
                  <c:v>0.1657409925017102</c:v>
                </c:pt>
                <c:pt idx="319">
                  <c:v>0.16214371888572937</c:v>
                </c:pt>
                <c:pt idx="320">
                  <c:v>0.15850824482466305</c:v>
                </c:pt>
                <c:pt idx="321">
                  <c:v>0.15480285599272006</c:v>
                </c:pt>
                <c:pt idx="322">
                  <c:v>0.15125433264890778</c:v>
                </c:pt>
                <c:pt idx="323">
                  <c:v>0.14748051176060048</c:v>
                </c:pt>
                <c:pt idx="324">
                  <c:v>0.14404803545503117</c:v>
                </c:pt>
                <c:pt idx="325">
                  <c:v>0.14198812271557093</c:v>
                </c:pt>
                <c:pt idx="326">
                  <c:v>0.13855979570892882</c:v>
                </c:pt>
                <c:pt idx="327">
                  <c:v>0.13661321472471111</c:v>
                </c:pt>
                <c:pt idx="328">
                  <c:v>0.13435535954306099</c:v>
                </c:pt>
                <c:pt idx="329">
                  <c:v>0.13175162836821844</c:v>
                </c:pt>
                <c:pt idx="330">
                  <c:v>0.13115699083823182</c:v>
                </c:pt>
                <c:pt idx="331">
                  <c:v>0.12788884197941233</c:v>
                </c:pt>
                <c:pt idx="332">
                  <c:v>0.1266351900062937</c:v>
                </c:pt>
                <c:pt idx="333">
                  <c:v>0.12388165754629553</c:v>
                </c:pt>
                <c:pt idx="334">
                  <c:v>0.1201888567146065</c:v>
                </c:pt>
                <c:pt idx="335">
                  <c:v>0.116927091408667</c:v>
                </c:pt>
                <c:pt idx="336">
                  <c:v>0.11295130107772354</c:v>
                </c:pt>
                <c:pt idx="337">
                  <c:v>0.1109009493968927</c:v>
                </c:pt>
                <c:pt idx="338">
                  <c:v>0.10862212234007514</c:v>
                </c:pt>
                <c:pt idx="339">
                  <c:v>0.10655556427132425</c:v>
                </c:pt>
                <c:pt idx="340">
                  <c:v>0.10641982973172054</c:v>
                </c:pt>
                <c:pt idx="341">
                  <c:v>0.10509211260502206</c:v>
                </c:pt>
                <c:pt idx="342">
                  <c:v>0.10512455373453912</c:v>
                </c:pt>
                <c:pt idx="343">
                  <c:v>0.10457367988427083</c:v>
                </c:pt>
                <c:pt idx="344">
                  <c:v>0.10221073979628155</c:v>
                </c:pt>
                <c:pt idx="345">
                  <c:v>0.1018411119238129</c:v>
                </c:pt>
                <c:pt idx="346">
                  <c:v>9.8785557778326469E-2</c:v>
                </c:pt>
                <c:pt idx="347">
                  <c:v>9.6590904238777281E-2</c:v>
                </c:pt>
                <c:pt idx="348">
                  <c:v>9.3794136757677796E-2</c:v>
                </c:pt>
                <c:pt idx="349">
                  <c:v>9.1145285477413435E-2</c:v>
                </c:pt>
                <c:pt idx="350">
                  <c:v>9.0933816017064517E-2</c:v>
                </c:pt>
                <c:pt idx="351">
                  <c:v>8.9490482502089824E-2</c:v>
                </c:pt>
                <c:pt idx="352">
                  <c:v>9.0155741156776478E-2</c:v>
                </c:pt>
                <c:pt idx="353">
                  <c:v>9.0085940067455003E-2</c:v>
                </c:pt>
                <c:pt idx="354">
                  <c:v>8.9141175558622526E-2</c:v>
                </c:pt>
                <c:pt idx="355">
                  <c:v>8.8723258252914952E-2</c:v>
                </c:pt>
                <c:pt idx="356">
                  <c:v>8.6794046029411237E-2</c:v>
                </c:pt>
                <c:pt idx="357">
                  <c:v>8.6201504151689437E-2</c:v>
                </c:pt>
                <c:pt idx="358">
                  <c:v>8.5312089165828123E-2</c:v>
                </c:pt>
                <c:pt idx="359">
                  <c:v>8.3202722509056665E-2</c:v>
                </c:pt>
                <c:pt idx="360">
                  <c:v>8.2239017185385302E-2</c:v>
                </c:pt>
                <c:pt idx="361">
                  <c:v>7.9506145822092436E-2</c:v>
                </c:pt>
                <c:pt idx="362">
                  <c:v>7.8566390430103758E-2</c:v>
                </c:pt>
                <c:pt idx="363">
                  <c:v>7.8294770834561683E-2</c:v>
                </c:pt>
                <c:pt idx="364">
                  <c:v>7.7560672663569363E-2</c:v>
                </c:pt>
                <c:pt idx="365">
                  <c:v>7.9559275118185308E-2</c:v>
                </c:pt>
                <c:pt idx="366">
                  <c:v>7.9376431733190853E-2</c:v>
                </c:pt>
                <c:pt idx="367">
                  <c:v>7.9688319265928967E-2</c:v>
                </c:pt>
                <c:pt idx="368">
                  <c:v>7.873441689534999E-2</c:v>
                </c:pt>
                <c:pt idx="369">
                  <c:v>7.6529165807138852E-2</c:v>
                </c:pt>
                <c:pt idx="370">
                  <c:v>7.5427075648466485E-2</c:v>
                </c:pt>
                <c:pt idx="371">
                  <c:v>7.2607176153774655E-2</c:v>
                </c:pt>
                <c:pt idx="372">
                  <c:v>7.2668284834931721E-2</c:v>
                </c:pt>
                <c:pt idx="373">
                  <c:v>7.2940893446326732E-2</c:v>
                </c:pt>
                <c:pt idx="374">
                  <c:v>7.2341325163300552E-2</c:v>
                </c:pt>
                <c:pt idx="375">
                  <c:v>7.2628671530943739E-2</c:v>
                </c:pt>
                <c:pt idx="376">
                  <c:v>7.0897822638681579E-2</c:v>
                </c:pt>
                <c:pt idx="377">
                  <c:v>6.9549534414881792E-2</c:v>
                </c:pt>
                <c:pt idx="378">
                  <c:v>6.8547572814316685E-2</c:v>
                </c:pt>
                <c:pt idx="379">
                  <c:v>6.7332790335301429E-2</c:v>
                </c:pt>
                <c:pt idx="380">
                  <c:v>6.6879293454256791E-2</c:v>
                </c:pt>
                <c:pt idx="381">
                  <c:v>6.6053782108830644E-2</c:v>
                </c:pt>
                <c:pt idx="382">
                  <c:v>6.4974761253712682E-2</c:v>
                </c:pt>
                <c:pt idx="383">
                  <c:v>6.3862654409180347E-2</c:v>
                </c:pt>
                <c:pt idx="384">
                  <c:v>6.1133302319089131E-2</c:v>
                </c:pt>
                <c:pt idx="385">
                  <c:v>6.0914476816730491E-2</c:v>
                </c:pt>
                <c:pt idx="386">
                  <c:v>6.0382482936739944E-2</c:v>
                </c:pt>
                <c:pt idx="387">
                  <c:v>5.9542279299994019E-2</c:v>
                </c:pt>
                <c:pt idx="388">
                  <c:v>6.0128686848109E-2</c:v>
                </c:pt>
                <c:pt idx="389">
                  <c:v>5.8809325083772859E-2</c:v>
                </c:pt>
                <c:pt idx="390">
                  <c:v>5.8928797657417147E-2</c:v>
                </c:pt>
                <c:pt idx="391">
                  <c:v>5.5990851036756398E-2</c:v>
                </c:pt>
                <c:pt idx="392">
                  <c:v>5.5584553816629717E-2</c:v>
                </c:pt>
                <c:pt idx="393">
                  <c:v>5.496710246904947E-2</c:v>
                </c:pt>
                <c:pt idx="394">
                  <c:v>5.5077370911166892E-2</c:v>
                </c:pt>
                <c:pt idx="395">
                  <c:v>5.5758504270544962E-2</c:v>
                </c:pt>
                <c:pt idx="396">
                  <c:v>5.7192155189540683E-2</c:v>
                </c:pt>
                <c:pt idx="397">
                  <c:v>5.9426031436104851E-2</c:v>
                </c:pt>
                <c:pt idx="398">
                  <c:v>5.9760177518168103E-2</c:v>
                </c:pt>
                <c:pt idx="399">
                  <c:v>6.1130938934117258E-2</c:v>
                </c:pt>
                <c:pt idx="400">
                  <c:v>6.0041654107912561E-2</c:v>
                </c:pt>
                <c:pt idx="401">
                  <c:v>6.1089488182140494E-2</c:v>
                </c:pt>
                <c:pt idx="402">
                  <c:v>5.9502035146939851E-2</c:v>
                </c:pt>
                <c:pt idx="403">
                  <c:v>5.9697073588159122E-2</c:v>
                </c:pt>
                <c:pt idx="404">
                  <c:v>5.8469413986751588E-2</c:v>
                </c:pt>
                <c:pt idx="405">
                  <c:v>5.7562842437374299E-2</c:v>
                </c:pt>
                <c:pt idx="406">
                  <c:v>5.6971447037607439E-2</c:v>
                </c:pt>
                <c:pt idx="407">
                  <c:v>5.4498406861362467E-2</c:v>
                </c:pt>
                <c:pt idx="408">
                  <c:v>5.5220922749846468E-2</c:v>
                </c:pt>
                <c:pt idx="409">
                  <c:v>5.3709323713892483E-2</c:v>
                </c:pt>
                <c:pt idx="410">
                  <c:v>5.4938750876533445E-2</c:v>
                </c:pt>
                <c:pt idx="411">
                  <c:v>5.4280010254707273E-2</c:v>
                </c:pt>
                <c:pt idx="412">
                  <c:v>5.3918692753894611E-2</c:v>
                </c:pt>
                <c:pt idx="413">
                  <c:v>5.343004427980709E-2</c:v>
                </c:pt>
                <c:pt idx="414">
                  <c:v>5.2646680265317811E-2</c:v>
                </c:pt>
                <c:pt idx="415">
                  <c:v>5.1682808622088135E-2</c:v>
                </c:pt>
                <c:pt idx="416">
                  <c:v>5.0102936698568398E-2</c:v>
                </c:pt>
                <c:pt idx="417">
                  <c:v>4.964302629458027E-2</c:v>
                </c:pt>
                <c:pt idx="418">
                  <c:v>4.7406257562010133E-2</c:v>
                </c:pt>
                <c:pt idx="419">
                  <c:v>4.6280994370493551E-2</c:v>
                </c:pt>
                <c:pt idx="420">
                  <c:v>4.3726035898063183E-2</c:v>
                </c:pt>
                <c:pt idx="421">
                  <c:v>4.3398623061496312E-2</c:v>
                </c:pt>
                <c:pt idx="422">
                  <c:v>4.1972061751826072E-2</c:v>
                </c:pt>
                <c:pt idx="423">
                  <c:v>4.2298897651981859E-2</c:v>
                </c:pt>
                <c:pt idx="424">
                  <c:v>4.3752350649849961E-2</c:v>
                </c:pt>
                <c:pt idx="425">
                  <c:v>4.4259167503284381E-2</c:v>
                </c:pt>
                <c:pt idx="426">
                  <c:v>4.683398750011903E-2</c:v>
                </c:pt>
                <c:pt idx="427">
                  <c:v>4.7178155102063829E-2</c:v>
                </c:pt>
                <c:pt idx="428">
                  <c:v>4.8304048041342799E-2</c:v>
                </c:pt>
                <c:pt idx="429">
                  <c:v>4.8326830945467164E-2</c:v>
                </c:pt>
                <c:pt idx="430">
                  <c:v>4.7067196822841662E-2</c:v>
                </c:pt>
                <c:pt idx="431">
                  <c:v>4.771574405467123E-2</c:v>
                </c:pt>
                <c:pt idx="432">
                  <c:v>4.7263168730973658E-2</c:v>
                </c:pt>
                <c:pt idx="433">
                  <c:v>4.794197462194022E-2</c:v>
                </c:pt>
                <c:pt idx="434">
                  <c:v>4.8466367153071704E-2</c:v>
                </c:pt>
                <c:pt idx="435">
                  <c:v>4.7260480303862838E-2</c:v>
                </c:pt>
                <c:pt idx="436">
                  <c:v>4.7666119461255117E-2</c:v>
                </c:pt>
                <c:pt idx="437">
                  <c:v>4.7909898010633459E-2</c:v>
                </c:pt>
                <c:pt idx="438">
                  <c:v>4.8970840865895281E-2</c:v>
                </c:pt>
                <c:pt idx="439">
                  <c:v>5.1173072070070845E-2</c:v>
                </c:pt>
                <c:pt idx="440">
                  <c:v>5.2882485388462609E-2</c:v>
                </c:pt>
                <c:pt idx="441">
                  <c:v>5.5577169411648912E-2</c:v>
                </c:pt>
                <c:pt idx="442">
                  <c:v>5.5747000079612627E-2</c:v>
                </c:pt>
                <c:pt idx="443">
                  <c:v>5.5289003035342038E-2</c:v>
                </c:pt>
                <c:pt idx="444">
                  <c:v>5.5487539788795531E-2</c:v>
                </c:pt>
                <c:pt idx="445">
                  <c:v>5.2995163541528945E-2</c:v>
                </c:pt>
                <c:pt idx="446">
                  <c:v>5.2433659161289885E-2</c:v>
                </c:pt>
                <c:pt idx="447">
                  <c:v>5.204144867146028E-2</c:v>
                </c:pt>
                <c:pt idx="448">
                  <c:v>5.182193423754744E-2</c:v>
                </c:pt>
                <c:pt idx="449">
                  <c:v>5.4476794514151765E-2</c:v>
                </c:pt>
                <c:pt idx="450">
                  <c:v>5.5707335625460694E-2</c:v>
                </c:pt>
                <c:pt idx="451">
                  <c:v>5.7110188029424767E-2</c:v>
                </c:pt>
                <c:pt idx="452">
                  <c:v>5.770736711759257E-2</c:v>
                </c:pt>
                <c:pt idx="453">
                  <c:v>5.7673362493480602E-2</c:v>
                </c:pt>
                <c:pt idx="454">
                  <c:v>5.8601891301255218E-2</c:v>
                </c:pt>
                <c:pt idx="455">
                  <c:v>5.7458501421385678E-2</c:v>
                </c:pt>
                <c:pt idx="456">
                  <c:v>5.7766396205046956E-2</c:v>
                </c:pt>
                <c:pt idx="457">
                  <c:v>5.8389049486946988E-2</c:v>
                </c:pt>
                <c:pt idx="458">
                  <c:v>5.6950861671067457E-2</c:v>
                </c:pt>
                <c:pt idx="459">
                  <c:v>5.6487364766546914E-2</c:v>
                </c:pt>
                <c:pt idx="460">
                  <c:v>5.6810420609284089E-2</c:v>
                </c:pt>
                <c:pt idx="461">
                  <c:v>5.7756550521251587E-2</c:v>
                </c:pt>
                <c:pt idx="462">
                  <c:v>5.8711493488963054E-2</c:v>
                </c:pt>
                <c:pt idx="463">
                  <c:v>5.9846046545035135E-2</c:v>
                </c:pt>
                <c:pt idx="464">
                  <c:v>6.2063456433100329E-2</c:v>
                </c:pt>
                <c:pt idx="465">
                  <c:v>6.2401126528172229E-2</c:v>
                </c:pt>
                <c:pt idx="466">
                  <c:v>6.115620067679018E-2</c:v>
                </c:pt>
                <c:pt idx="467">
                  <c:v>6.0714337635939614E-2</c:v>
                </c:pt>
                <c:pt idx="468">
                  <c:v>5.9490533119488855E-2</c:v>
                </c:pt>
                <c:pt idx="469">
                  <c:v>5.7624508946985009E-2</c:v>
                </c:pt>
                <c:pt idx="470">
                  <c:v>5.7058628711167923E-2</c:v>
                </c:pt>
                <c:pt idx="471">
                  <c:v>5.6804247497976822E-2</c:v>
                </c:pt>
                <c:pt idx="472">
                  <c:v>5.721326758236342E-2</c:v>
                </c:pt>
                <c:pt idx="473">
                  <c:v>5.6799576487743669E-2</c:v>
                </c:pt>
                <c:pt idx="474">
                  <c:v>5.7371480116202835E-2</c:v>
                </c:pt>
                <c:pt idx="475">
                  <c:v>5.7963651306730833E-2</c:v>
                </c:pt>
                <c:pt idx="476">
                  <c:v>5.6136574728552519E-2</c:v>
                </c:pt>
                <c:pt idx="477">
                  <c:v>5.5409587625492307E-2</c:v>
                </c:pt>
                <c:pt idx="478">
                  <c:v>5.4166275253132487E-2</c:v>
                </c:pt>
                <c:pt idx="479">
                  <c:v>5.1946733137672133E-2</c:v>
                </c:pt>
                <c:pt idx="480">
                  <c:v>4.9359310393542057E-2</c:v>
                </c:pt>
                <c:pt idx="481">
                  <c:v>4.7057123436033542E-2</c:v>
                </c:pt>
                <c:pt idx="482">
                  <c:v>4.5401502620150344E-2</c:v>
                </c:pt>
                <c:pt idx="483">
                  <c:v>4.3583488033120101E-2</c:v>
                </c:pt>
                <c:pt idx="484">
                  <c:v>4.3328652249741376E-2</c:v>
                </c:pt>
                <c:pt idx="485">
                  <c:v>4.4822060440714198E-2</c:v>
                </c:pt>
                <c:pt idx="486">
                  <c:v>4.7113055325917003E-2</c:v>
                </c:pt>
                <c:pt idx="487">
                  <c:v>4.8217882213040943E-2</c:v>
                </c:pt>
                <c:pt idx="488">
                  <c:v>5.0060618082840416E-2</c:v>
                </c:pt>
                <c:pt idx="489">
                  <c:v>5.0948994853917136E-2</c:v>
                </c:pt>
                <c:pt idx="490">
                  <c:v>5.1235699075543976E-2</c:v>
                </c:pt>
                <c:pt idx="491">
                  <c:v>5.1515651768532199E-2</c:v>
                </c:pt>
                <c:pt idx="492">
                  <c:v>5.2919451020868195E-2</c:v>
                </c:pt>
                <c:pt idx="493">
                  <c:v>5.5042916220606419E-2</c:v>
                </c:pt>
                <c:pt idx="494">
                  <c:v>5.5481858972853057E-2</c:v>
                </c:pt>
                <c:pt idx="495">
                  <c:v>5.8963849949321974E-2</c:v>
                </c:pt>
                <c:pt idx="496">
                  <c:v>6.1236550237994583E-2</c:v>
                </c:pt>
                <c:pt idx="497">
                  <c:v>6.3762290868786375E-2</c:v>
                </c:pt>
                <c:pt idx="498">
                  <c:v>6.5694240468413392E-2</c:v>
                </c:pt>
                <c:pt idx="499">
                  <c:v>6.7808139254545333E-2</c:v>
                </c:pt>
                <c:pt idx="500">
                  <c:v>7.0201726585923024E-2</c:v>
                </c:pt>
                <c:pt idx="501">
                  <c:v>7.1819939838509886E-2</c:v>
                </c:pt>
                <c:pt idx="502">
                  <c:v>7.6330176515026923E-2</c:v>
                </c:pt>
                <c:pt idx="503">
                  <c:v>7.8572421496488229E-2</c:v>
                </c:pt>
                <c:pt idx="504">
                  <c:v>8.0994099887424509E-2</c:v>
                </c:pt>
                <c:pt idx="505">
                  <c:v>8.1192130892884518E-2</c:v>
                </c:pt>
                <c:pt idx="506">
                  <c:v>8.0025017326566208E-2</c:v>
                </c:pt>
                <c:pt idx="507">
                  <c:v>7.908168259320604E-2</c:v>
                </c:pt>
                <c:pt idx="508">
                  <c:v>7.8855286310245645E-2</c:v>
                </c:pt>
                <c:pt idx="509">
                  <c:v>7.9430075809692385E-2</c:v>
                </c:pt>
                <c:pt idx="510">
                  <c:v>8.0936498345381247E-2</c:v>
                </c:pt>
                <c:pt idx="511">
                  <c:v>8.2005065732862967E-2</c:v>
                </c:pt>
                <c:pt idx="512">
                  <c:v>8.2497290409327739E-2</c:v>
                </c:pt>
                <c:pt idx="513">
                  <c:v>8.4719901648719259E-2</c:v>
                </c:pt>
                <c:pt idx="514">
                  <c:v>8.5004906066553948E-2</c:v>
                </c:pt>
                <c:pt idx="515">
                  <c:v>8.7665900781586634E-2</c:v>
                </c:pt>
                <c:pt idx="516">
                  <c:v>8.8418150260804421E-2</c:v>
                </c:pt>
                <c:pt idx="517">
                  <c:v>9.1248259371239399E-2</c:v>
                </c:pt>
                <c:pt idx="518">
                  <c:v>9.3607073384835843E-2</c:v>
                </c:pt>
                <c:pt idx="519">
                  <c:v>9.4528115904299839E-2</c:v>
                </c:pt>
                <c:pt idx="520">
                  <c:v>9.7227972492264655E-2</c:v>
                </c:pt>
                <c:pt idx="521">
                  <c:v>9.6404818845383849E-2</c:v>
                </c:pt>
                <c:pt idx="522">
                  <c:v>9.6412949880194831E-2</c:v>
                </c:pt>
                <c:pt idx="523">
                  <c:v>9.5326090698151955E-2</c:v>
                </c:pt>
                <c:pt idx="524">
                  <c:v>9.4701836964666317E-2</c:v>
                </c:pt>
                <c:pt idx="525">
                  <c:v>9.4860193000009502E-2</c:v>
                </c:pt>
                <c:pt idx="526">
                  <c:v>9.2739805410941401E-2</c:v>
                </c:pt>
                <c:pt idx="527">
                  <c:v>9.1504466770068904E-2</c:v>
                </c:pt>
                <c:pt idx="528">
                  <c:v>8.9120470672633734E-2</c:v>
                </c:pt>
                <c:pt idx="529">
                  <c:v>8.6840906484477801E-2</c:v>
                </c:pt>
                <c:pt idx="530">
                  <c:v>8.6229215252802985E-2</c:v>
                </c:pt>
                <c:pt idx="531">
                  <c:v>8.53708265272001E-2</c:v>
                </c:pt>
                <c:pt idx="532">
                  <c:v>8.5671041249948829E-2</c:v>
                </c:pt>
                <c:pt idx="533">
                  <c:v>8.5455380846005166E-2</c:v>
                </c:pt>
                <c:pt idx="534">
                  <c:v>8.4636945936347172E-2</c:v>
                </c:pt>
                <c:pt idx="535">
                  <c:v>8.4434695019469139E-2</c:v>
                </c:pt>
                <c:pt idx="536">
                  <c:v>8.1860895206526188E-2</c:v>
                </c:pt>
                <c:pt idx="537">
                  <c:v>8.0736395670963162E-2</c:v>
                </c:pt>
                <c:pt idx="538">
                  <c:v>7.8003650194366378E-2</c:v>
                </c:pt>
                <c:pt idx="539">
                  <c:v>7.5281495930197895E-2</c:v>
                </c:pt>
                <c:pt idx="540">
                  <c:v>7.4630885987253787E-2</c:v>
                </c:pt>
                <c:pt idx="541">
                  <c:v>7.2553871861292529E-2</c:v>
                </c:pt>
                <c:pt idx="542">
                  <c:v>7.3348647051278387E-2</c:v>
                </c:pt>
                <c:pt idx="543">
                  <c:v>7.2564242815271796E-2</c:v>
                </c:pt>
                <c:pt idx="544">
                  <c:v>7.4528491924701665E-2</c:v>
                </c:pt>
                <c:pt idx="545">
                  <c:v>7.6650623923982433E-2</c:v>
                </c:pt>
                <c:pt idx="546">
                  <c:v>7.7477254955768335E-2</c:v>
                </c:pt>
                <c:pt idx="547">
                  <c:v>7.9711150226471947E-2</c:v>
                </c:pt>
                <c:pt idx="548">
                  <c:v>7.871515739904468E-2</c:v>
                </c:pt>
                <c:pt idx="549">
                  <c:v>7.8336244674967248E-2</c:v>
                </c:pt>
                <c:pt idx="550">
                  <c:v>7.6779860940347014E-2</c:v>
                </c:pt>
                <c:pt idx="551">
                  <c:v>7.5462734517283109E-2</c:v>
                </c:pt>
                <c:pt idx="552">
                  <c:v>7.485478318587048E-2</c:v>
                </c:pt>
                <c:pt idx="553">
                  <c:v>7.345108325162189E-2</c:v>
                </c:pt>
                <c:pt idx="554">
                  <c:v>7.367728485542796E-2</c:v>
                </c:pt>
                <c:pt idx="555">
                  <c:v>7.3291669377739038E-2</c:v>
                </c:pt>
                <c:pt idx="556">
                  <c:v>7.4334086067833482E-2</c:v>
                </c:pt>
                <c:pt idx="557">
                  <c:v>7.800905502183976E-2</c:v>
                </c:pt>
                <c:pt idx="558">
                  <c:v>8.1099614227793257E-2</c:v>
                </c:pt>
                <c:pt idx="559">
                  <c:v>8.4266722748012057E-2</c:v>
                </c:pt>
                <c:pt idx="560">
                  <c:v>8.7215044842800113E-2</c:v>
                </c:pt>
                <c:pt idx="561">
                  <c:v>8.8421875760206686E-2</c:v>
                </c:pt>
                <c:pt idx="562">
                  <c:v>8.9167305785728707E-2</c:v>
                </c:pt>
                <c:pt idx="563">
                  <c:v>8.7885200196033159E-2</c:v>
                </c:pt>
                <c:pt idx="564">
                  <c:v>8.8110101474756147E-2</c:v>
                </c:pt>
                <c:pt idx="565">
                  <c:v>8.6293689280157237E-2</c:v>
                </c:pt>
                <c:pt idx="566">
                  <c:v>8.485251552232681E-2</c:v>
                </c:pt>
                <c:pt idx="567">
                  <c:v>8.3627358004307886E-2</c:v>
                </c:pt>
                <c:pt idx="568">
                  <c:v>8.0830068974049887E-2</c:v>
                </c:pt>
                <c:pt idx="569">
                  <c:v>7.9709333451576603E-2</c:v>
                </c:pt>
                <c:pt idx="570">
                  <c:v>7.629512271549227E-2</c:v>
                </c:pt>
                <c:pt idx="571">
                  <c:v>7.4437089616418803E-2</c:v>
                </c:pt>
                <c:pt idx="572">
                  <c:v>7.1004923661919003E-2</c:v>
                </c:pt>
                <c:pt idx="573">
                  <c:v>6.8830197359824166E-2</c:v>
                </c:pt>
                <c:pt idx="574">
                  <c:v>6.6249613030122334E-2</c:v>
                </c:pt>
                <c:pt idx="575">
                  <c:v>6.2036846466262723E-2</c:v>
                </c:pt>
                <c:pt idx="576">
                  <c:v>5.8378916546094284E-2</c:v>
                </c:pt>
                <c:pt idx="577">
                  <c:v>5.223943666131247E-2</c:v>
                </c:pt>
                <c:pt idx="578">
                  <c:v>4.6674571587652744E-2</c:v>
                </c:pt>
                <c:pt idx="579">
                  <c:v>4.0653976288469791E-2</c:v>
                </c:pt>
                <c:pt idx="580">
                  <c:v>3.5798556220994072E-2</c:v>
                </c:pt>
                <c:pt idx="581">
                  <c:v>3.1933109734623065E-2</c:v>
                </c:pt>
                <c:pt idx="582">
                  <c:v>2.8366134793221701E-2</c:v>
                </c:pt>
                <c:pt idx="583">
                  <c:v>2.5860477537418793E-2</c:v>
                </c:pt>
                <c:pt idx="584">
                  <c:v>2.4041349570825789E-2</c:v>
                </c:pt>
                <c:pt idx="585">
                  <c:v>2.2778604682251728E-2</c:v>
                </c:pt>
                <c:pt idx="586">
                  <c:v>2.2384156719996502E-2</c:v>
                </c:pt>
                <c:pt idx="587">
                  <c:v>2.2060137396844981E-2</c:v>
                </c:pt>
                <c:pt idx="588">
                  <c:v>2.1908346428777353E-2</c:v>
                </c:pt>
                <c:pt idx="589">
                  <c:v>2.0891283643763636E-2</c:v>
                </c:pt>
                <c:pt idx="590">
                  <c:v>1.9851136055312912E-2</c:v>
                </c:pt>
                <c:pt idx="591">
                  <c:v>1.9400982261261759E-2</c:v>
                </c:pt>
                <c:pt idx="592">
                  <c:v>1.7607842109492736E-2</c:v>
                </c:pt>
                <c:pt idx="593">
                  <c:v>1.7556975607165019E-2</c:v>
                </c:pt>
                <c:pt idx="594">
                  <c:v>1.6575125276119266E-2</c:v>
                </c:pt>
                <c:pt idx="595">
                  <c:v>1.60464474368428E-2</c:v>
                </c:pt>
                <c:pt idx="596">
                  <c:v>1.449374324093384E-2</c:v>
                </c:pt>
                <c:pt idx="597">
                  <c:v>1.2744839504916495E-2</c:v>
                </c:pt>
                <c:pt idx="598">
                  <c:v>1.1767356739369393E-2</c:v>
                </c:pt>
                <c:pt idx="599">
                  <c:v>9.5599264819019765E-3</c:v>
                </c:pt>
                <c:pt idx="600">
                  <c:v>9.1009592069208715E-3</c:v>
                </c:pt>
                <c:pt idx="601">
                  <c:v>7.6263860401038957E-3</c:v>
                </c:pt>
                <c:pt idx="602">
                  <c:v>7.0986305766791227E-3</c:v>
                </c:pt>
                <c:pt idx="603">
                  <c:v>6.4486024231571026E-3</c:v>
                </c:pt>
                <c:pt idx="604">
                  <c:v>5.6974233603730925E-3</c:v>
                </c:pt>
                <c:pt idx="605">
                  <c:v>6.0417005421141501E-3</c:v>
                </c:pt>
                <c:pt idx="606">
                  <c:v>5.8765832448347179E-3</c:v>
                </c:pt>
                <c:pt idx="607">
                  <c:v>5.9235394689430313E-3</c:v>
                </c:pt>
                <c:pt idx="608">
                  <c:v>6.1828436955207889E-3</c:v>
                </c:pt>
                <c:pt idx="609">
                  <c:v>6.5419084424373115E-3</c:v>
                </c:pt>
                <c:pt idx="610">
                  <c:v>6.9705980812587373E-3</c:v>
                </c:pt>
                <c:pt idx="611">
                  <c:v>6.7513495441294067E-3</c:v>
                </c:pt>
                <c:pt idx="612">
                  <c:v>6.2403528351379035E-3</c:v>
                </c:pt>
                <c:pt idx="613">
                  <c:v>5.5086868705766867E-3</c:v>
                </c:pt>
                <c:pt idx="614">
                  <c:v>4.3777081044597405E-3</c:v>
                </c:pt>
                <c:pt idx="615">
                  <c:v>4.6904945930001055E-3</c:v>
                </c:pt>
                <c:pt idx="616">
                  <c:v>5.8143743536603551E-3</c:v>
                </c:pt>
                <c:pt idx="617">
                  <c:v>7.0710565406166756E-3</c:v>
                </c:pt>
                <c:pt idx="618">
                  <c:v>8.9891925957745616E-3</c:v>
                </c:pt>
                <c:pt idx="619">
                  <c:v>9.0848294690022494E-3</c:v>
                </c:pt>
                <c:pt idx="620">
                  <c:v>1.02281699111004E-2</c:v>
                </c:pt>
                <c:pt idx="621">
                  <c:v>9.5771213399499424E-3</c:v>
                </c:pt>
                <c:pt idx="622">
                  <c:v>8.4353991351272164E-3</c:v>
                </c:pt>
                <c:pt idx="623">
                  <c:v>7.5534548175213356E-3</c:v>
                </c:pt>
                <c:pt idx="624">
                  <c:v>5.4577691450676162E-3</c:v>
                </c:pt>
                <c:pt idx="625">
                  <c:v>5.026005623227978E-3</c:v>
                </c:pt>
                <c:pt idx="626">
                  <c:v>2.7828602002005882E-3</c:v>
                </c:pt>
                <c:pt idx="627">
                  <c:v>3.3342498787864668E-3</c:v>
                </c:pt>
                <c:pt idx="628">
                  <c:v>2.0073817374906375E-3</c:v>
                </c:pt>
                <c:pt idx="629">
                  <c:v>1.2293880106207051E-3</c:v>
                </c:pt>
                <c:pt idx="630">
                  <c:v>5.3784820718124303E-4</c:v>
                </c:pt>
                <c:pt idx="631">
                  <c:v>-1.1565453625632445E-3</c:v>
                </c:pt>
                <c:pt idx="632">
                  <c:v>-2.07835135583769E-4</c:v>
                </c:pt>
                <c:pt idx="633">
                  <c:v>-2.018764213321372E-3</c:v>
                </c:pt>
                <c:pt idx="634">
                  <c:v>-4.8838334183423128E-4</c:v>
                </c:pt>
                <c:pt idx="635">
                  <c:v>-1.1532784342146031E-3</c:v>
                </c:pt>
                <c:pt idx="636">
                  <c:v>-6.5891127744865388E-4</c:v>
                </c:pt>
                <c:pt idx="637">
                  <c:v>-9.4968550277193552E-5</c:v>
                </c:pt>
                <c:pt idx="638">
                  <c:v>-2.5180518483365621E-4</c:v>
                </c:pt>
                <c:pt idx="639">
                  <c:v>1.2040728199546806E-3</c:v>
                </c:pt>
                <c:pt idx="640">
                  <c:v>7.5469890516993775E-4</c:v>
                </c:pt>
                <c:pt idx="641">
                  <c:v>2.1665660449233545E-3</c:v>
                </c:pt>
                <c:pt idx="642">
                  <c:v>2.159052632364628E-3</c:v>
                </c:pt>
                <c:pt idx="643">
                  <c:v>1.9108133090035666E-3</c:v>
                </c:pt>
                <c:pt idx="644">
                  <c:v>1.5127008934627682E-3</c:v>
                </c:pt>
                <c:pt idx="645">
                  <c:v>1.9003645865717186E-3</c:v>
                </c:pt>
                <c:pt idx="646">
                  <c:v>1.0430054102917793E-3</c:v>
                </c:pt>
                <c:pt idx="647">
                  <c:v>1.1833359625034604E-3</c:v>
                </c:pt>
                <c:pt idx="648">
                  <c:v>1.2022807746907929E-3</c:v>
                </c:pt>
                <c:pt idx="649">
                  <c:v>2.2699424346759628E-3</c:v>
                </c:pt>
                <c:pt idx="650">
                  <c:v>3.0093082163550173E-3</c:v>
                </c:pt>
                <c:pt idx="651">
                  <c:v>2.7149070298361781E-3</c:v>
                </c:pt>
                <c:pt idx="652">
                  <c:v>4.810312396841058E-3</c:v>
                </c:pt>
                <c:pt idx="653">
                  <c:v>3.1083853666862378E-3</c:v>
                </c:pt>
                <c:pt idx="654">
                  <c:v>2.6689668193171368E-3</c:v>
                </c:pt>
                <c:pt idx="655">
                  <c:v>1.2190960275786308E-3</c:v>
                </c:pt>
                <c:pt idx="656">
                  <c:v>5.2631806216384787E-4</c:v>
                </c:pt>
                <c:pt idx="657">
                  <c:v>3.3615770334411576E-4</c:v>
                </c:pt>
                <c:pt idx="658">
                  <c:v>-1.4445462752485001E-3</c:v>
                </c:pt>
                <c:pt idx="659">
                  <c:v>-6.1705517631778322E-4</c:v>
                </c:pt>
                <c:pt idx="660">
                  <c:v>-1.2153800599554946E-3</c:v>
                </c:pt>
                <c:pt idx="661">
                  <c:v>-6.4376581821504772E-4</c:v>
                </c:pt>
                <c:pt idx="662">
                  <c:v>3.6559037140921767E-4</c:v>
                </c:pt>
                <c:pt idx="663">
                  <c:v>7.3021976546505175E-4</c:v>
                </c:pt>
                <c:pt idx="664">
                  <c:v>1.5407230186993202E-3</c:v>
                </c:pt>
                <c:pt idx="665">
                  <c:v>1.4065399549674379E-3</c:v>
                </c:pt>
                <c:pt idx="666">
                  <c:v>1.8028965252961421E-3</c:v>
                </c:pt>
                <c:pt idx="667">
                  <c:v>2.1206773338667034E-3</c:v>
                </c:pt>
                <c:pt idx="668">
                  <c:v>1.3597722884602097E-3</c:v>
                </c:pt>
                <c:pt idx="669">
                  <c:v>1.441066372338085E-3</c:v>
                </c:pt>
                <c:pt idx="670">
                  <c:v>1.6185800997387393E-4</c:v>
                </c:pt>
                <c:pt idx="671">
                  <c:v>-7.7624073709551774E-4</c:v>
                </c:pt>
                <c:pt idx="672">
                  <c:v>-7.9383344184148275E-4</c:v>
                </c:pt>
                <c:pt idx="673">
                  <c:v>-1.3305582649726271E-3</c:v>
                </c:pt>
                <c:pt idx="674">
                  <c:v>-4.6609727280251843E-4</c:v>
                </c:pt>
                <c:pt idx="675">
                  <c:v>-1.5854408214210061E-3</c:v>
                </c:pt>
                <c:pt idx="676">
                  <c:v>-1.3125806101589627E-3</c:v>
                </c:pt>
                <c:pt idx="677">
                  <c:v>-1.3990817888617116E-3</c:v>
                </c:pt>
                <c:pt idx="678">
                  <c:v>-8.4628768769604565E-4</c:v>
                </c:pt>
                <c:pt idx="679">
                  <c:v>1.3175459427665005E-3</c:v>
                </c:pt>
                <c:pt idx="680">
                  <c:v>1.1188044853473055E-3</c:v>
                </c:pt>
                <c:pt idx="681">
                  <c:v>2.3615613345669374E-3</c:v>
                </c:pt>
                <c:pt idx="682">
                  <c:v>2.070981207096373E-3</c:v>
                </c:pt>
                <c:pt idx="683">
                  <c:v>2.3104112236586307E-3</c:v>
                </c:pt>
                <c:pt idx="684">
                  <c:v>1.9454511327906686E-3</c:v>
                </c:pt>
                <c:pt idx="685">
                  <c:v>1.1083908313878437E-3</c:v>
                </c:pt>
                <c:pt idx="686">
                  <c:v>1.1919210477300891E-3</c:v>
                </c:pt>
                <c:pt idx="687">
                  <c:v>-1.1572749912993606E-5</c:v>
                </c:pt>
                <c:pt idx="688">
                  <c:v>-3.9385634804170547E-4</c:v>
                </c:pt>
                <c:pt idx="689">
                  <c:v>-8.8986250682483996E-4</c:v>
                </c:pt>
                <c:pt idx="690">
                  <c:v>-1.7931663168589786E-3</c:v>
                </c:pt>
                <c:pt idx="691">
                  <c:v>-1.6953559128069452E-3</c:v>
                </c:pt>
                <c:pt idx="692">
                  <c:v>-1.8390311778253151E-3</c:v>
                </c:pt>
                <c:pt idx="693">
                  <c:v>-1.202847034865652E-3</c:v>
                </c:pt>
                <c:pt idx="694">
                  <c:v>8.4816667829843518E-5</c:v>
                </c:pt>
                <c:pt idx="695">
                  <c:v>1.7694282876364116E-3</c:v>
                </c:pt>
                <c:pt idx="696">
                  <c:v>3.1925778977880438E-3</c:v>
                </c:pt>
                <c:pt idx="697">
                  <c:v>2.5312101467112858E-3</c:v>
                </c:pt>
                <c:pt idx="698">
                  <c:v>1.5363622685905837E-3</c:v>
                </c:pt>
                <c:pt idx="699">
                  <c:v>3.0819578638870907E-4</c:v>
                </c:pt>
                <c:pt idx="700">
                  <c:v>-4.3291158896050327E-4</c:v>
                </c:pt>
                <c:pt idx="701">
                  <c:v>-1.416180626327527E-4</c:v>
                </c:pt>
                <c:pt idx="702">
                  <c:v>-7.818928178773641E-4</c:v>
                </c:pt>
                <c:pt idx="703">
                  <c:v>-5.0559591647057213E-4</c:v>
                </c:pt>
                <c:pt idx="704">
                  <c:v>-4.9686861311015469E-4</c:v>
                </c:pt>
                <c:pt idx="705">
                  <c:v>-3.704201237613666E-4</c:v>
                </c:pt>
                <c:pt idx="706">
                  <c:v>2.5992845257117193E-4</c:v>
                </c:pt>
                <c:pt idx="707">
                  <c:v>1.4174502911058705E-3</c:v>
                </c:pt>
                <c:pt idx="708">
                  <c:v>3.1792964995462033E-3</c:v>
                </c:pt>
                <c:pt idx="709">
                  <c:v>3.9529518059748334E-3</c:v>
                </c:pt>
                <c:pt idx="710">
                  <c:v>4.3149288971234094E-3</c:v>
                </c:pt>
                <c:pt idx="711">
                  <c:v>4.2899147005500005E-3</c:v>
                </c:pt>
                <c:pt idx="712">
                  <c:v>3.7716610562921063E-3</c:v>
                </c:pt>
                <c:pt idx="713">
                  <c:v>2.503244402114831E-3</c:v>
                </c:pt>
                <c:pt idx="714">
                  <c:v>1.4716729689143433E-3</c:v>
                </c:pt>
                <c:pt idx="715">
                  <c:v>2.9320521575794211E-4</c:v>
                </c:pt>
                <c:pt idx="716">
                  <c:v>5.7617302194981298E-4</c:v>
                </c:pt>
                <c:pt idx="717">
                  <c:v>1.9778092480395547E-4</c:v>
                </c:pt>
                <c:pt idx="718">
                  <c:v>8.9084016843510349E-4</c:v>
                </c:pt>
                <c:pt idx="719">
                  <c:v>9.56410074723247E-4</c:v>
                </c:pt>
                <c:pt idx="720">
                  <c:v>9.0538820356875541E-4</c:v>
                </c:pt>
                <c:pt idx="721">
                  <c:v>7.4848012118713426E-4</c:v>
                </c:pt>
                <c:pt idx="722">
                  <c:v>5.7382248708113984E-4</c:v>
                </c:pt>
                <c:pt idx="723">
                  <c:v>9.7366188447469239E-4</c:v>
                </c:pt>
                <c:pt idx="724">
                  <c:v>3.333232169716697E-4</c:v>
                </c:pt>
                <c:pt idx="725">
                  <c:v>1.324502496271242E-3</c:v>
                </c:pt>
                <c:pt idx="726">
                  <c:v>6.3749525332734767E-5</c:v>
                </c:pt>
                <c:pt idx="727">
                  <c:v>8.9246763519114489E-4</c:v>
                </c:pt>
                <c:pt idx="728">
                  <c:v>1.0606490529754952E-3</c:v>
                </c:pt>
                <c:pt idx="729">
                  <c:v>1.2675944558901175E-3</c:v>
                </c:pt>
                <c:pt idx="730">
                  <c:v>1.9704670142963567E-3</c:v>
                </c:pt>
                <c:pt idx="731">
                  <c:v>9.0563856515282607E-4</c:v>
                </c:pt>
                <c:pt idx="732">
                  <c:v>2.0275628915444664E-3</c:v>
                </c:pt>
                <c:pt idx="733">
                  <c:v>1.0570549157842783E-4</c:v>
                </c:pt>
                <c:pt idx="734">
                  <c:v>-2.6174864789011072E-4</c:v>
                </c:pt>
                <c:pt idx="735">
                  <c:v>-9.9502106232516132E-4</c:v>
                </c:pt>
                <c:pt idx="736">
                  <c:v>-1.5293580732240624E-3</c:v>
                </c:pt>
                <c:pt idx="737">
                  <c:v>-1.1218062209619936E-3</c:v>
                </c:pt>
                <c:pt idx="738">
                  <c:v>-1.9579762058586888E-3</c:v>
                </c:pt>
                <c:pt idx="739">
                  <c:v>-1.1616490052511301E-3</c:v>
                </c:pt>
                <c:pt idx="740">
                  <c:v>-1.0881067764162377E-3</c:v>
                </c:pt>
                <c:pt idx="741">
                  <c:v>-7.8973628053030415E-4</c:v>
                </c:pt>
                <c:pt idx="742">
                  <c:v>-3.6665017837053524E-4</c:v>
                </c:pt>
                <c:pt idx="743">
                  <c:v>-1.0175570449395456E-4</c:v>
                </c:pt>
                <c:pt idx="744">
                  <c:v>-6.6503647069581678E-4</c:v>
                </c:pt>
                <c:pt idx="745">
                  <c:v>-1.0742183026060152E-3</c:v>
                </c:pt>
                <c:pt idx="746">
                  <c:v>-1.9529108987017384E-3</c:v>
                </c:pt>
                <c:pt idx="747">
                  <c:v>-2.4936664108262357E-3</c:v>
                </c:pt>
                <c:pt idx="748">
                  <c:v>-2.5363825110189843E-3</c:v>
                </c:pt>
                <c:pt idx="749">
                  <c:v>-1.2943342005675893E-3</c:v>
                </c:pt>
                <c:pt idx="750">
                  <c:v>-2.0449940069578441E-4</c:v>
                </c:pt>
                <c:pt idx="751">
                  <c:v>2.3196427773598291E-3</c:v>
                </c:pt>
              </c:numCache>
            </c:numRef>
          </c:yVal>
          <c:smooth val="1"/>
          <c:extLst>
            <c:ext xmlns:c16="http://schemas.microsoft.com/office/drawing/2014/chart" uri="{C3380CC4-5D6E-409C-BE32-E72D297353CC}">
              <c16:uniqueId val="{00000002-48CA-49EF-8F5B-D03C60EEBCBE}"/>
            </c:ext>
          </c:extLst>
        </c:ser>
        <c:ser>
          <c:idx val="3"/>
          <c:order val="1"/>
          <c:tx>
            <c:strRef>
              <c:f>'my data'!$W$1</c:f>
              <c:strCache>
                <c:ptCount val="1"/>
                <c:pt idx="0">
                  <c:v>region 1</c:v>
                </c:pt>
              </c:strCache>
            </c:strRef>
          </c:tx>
          <c:spPr>
            <a:ln w="12700">
              <a:solidFill>
                <a:schemeClr val="tx1"/>
              </a:solidFill>
              <a:prstDash val="solid"/>
            </a:ln>
          </c:spPr>
          <c:marker>
            <c:symbol val="none"/>
          </c:marker>
          <c:xVal>
            <c:numRef>
              <c:f>'my data'!$P$21:$P$775</c:f>
              <c:numCache>
                <c:formatCode>0.000</c:formatCode>
                <c:ptCount val="755"/>
                <c:pt idx="0">
                  <c:v>12.233000000000001</c:v>
                </c:pt>
                <c:pt idx="1">
                  <c:v>12.266999999999999</c:v>
                </c:pt>
                <c:pt idx="2">
                  <c:v>12.3</c:v>
                </c:pt>
                <c:pt idx="3">
                  <c:v>12.333</c:v>
                </c:pt>
                <c:pt idx="4">
                  <c:v>12.367000000000001</c:v>
                </c:pt>
                <c:pt idx="5">
                  <c:v>12.4</c:v>
                </c:pt>
                <c:pt idx="6">
                  <c:v>12.433</c:v>
                </c:pt>
                <c:pt idx="7">
                  <c:v>12.467000000000001</c:v>
                </c:pt>
                <c:pt idx="8">
                  <c:v>12.5</c:v>
                </c:pt>
                <c:pt idx="9">
                  <c:v>12.532999999999999</c:v>
                </c:pt>
                <c:pt idx="10">
                  <c:v>12.567</c:v>
                </c:pt>
                <c:pt idx="11">
                  <c:v>12.6</c:v>
                </c:pt>
                <c:pt idx="12">
                  <c:v>12.632999999999999</c:v>
                </c:pt>
                <c:pt idx="13">
                  <c:v>12.667</c:v>
                </c:pt>
                <c:pt idx="14">
                  <c:v>12.7</c:v>
                </c:pt>
                <c:pt idx="15">
                  <c:v>12.733000000000001</c:v>
                </c:pt>
                <c:pt idx="16">
                  <c:v>12.766999999999999</c:v>
                </c:pt>
                <c:pt idx="17">
                  <c:v>12.8</c:v>
                </c:pt>
                <c:pt idx="18">
                  <c:v>12.833</c:v>
                </c:pt>
                <c:pt idx="19">
                  <c:v>12.867000000000001</c:v>
                </c:pt>
                <c:pt idx="20">
                  <c:v>12.9</c:v>
                </c:pt>
                <c:pt idx="21">
                  <c:v>12.933</c:v>
                </c:pt>
                <c:pt idx="22">
                  <c:v>12.967000000000001</c:v>
                </c:pt>
                <c:pt idx="23">
                  <c:v>13</c:v>
                </c:pt>
                <c:pt idx="24">
                  <c:v>13.032999999999999</c:v>
                </c:pt>
                <c:pt idx="25">
                  <c:v>13.067</c:v>
                </c:pt>
                <c:pt idx="26">
                  <c:v>13.1</c:v>
                </c:pt>
                <c:pt idx="27">
                  <c:v>13.132999999999999</c:v>
                </c:pt>
                <c:pt idx="28">
                  <c:v>13.167</c:v>
                </c:pt>
                <c:pt idx="29">
                  <c:v>13.2</c:v>
                </c:pt>
                <c:pt idx="30">
                  <c:v>13.233000000000001</c:v>
                </c:pt>
                <c:pt idx="31">
                  <c:v>13.266999999999999</c:v>
                </c:pt>
                <c:pt idx="32">
                  <c:v>13.3</c:v>
                </c:pt>
                <c:pt idx="33">
                  <c:v>13.333</c:v>
                </c:pt>
                <c:pt idx="34">
                  <c:v>13.367000000000001</c:v>
                </c:pt>
                <c:pt idx="35">
                  <c:v>13.4</c:v>
                </c:pt>
                <c:pt idx="36">
                  <c:v>13.433</c:v>
                </c:pt>
                <c:pt idx="37">
                  <c:v>13.467000000000001</c:v>
                </c:pt>
                <c:pt idx="38">
                  <c:v>13.5</c:v>
                </c:pt>
                <c:pt idx="39">
                  <c:v>13.532999999999999</c:v>
                </c:pt>
                <c:pt idx="40">
                  <c:v>13.567</c:v>
                </c:pt>
                <c:pt idx="41">
                  <c:v>13.6</c:v>
                </c:pt>
                <c:pt idx="42">
                  <c:v>13.632999999999999</c:v>
                </c:pt>
                <c:pt idx="43">
                  <c:v>13.667</c:v>
                </c:pt>
                <c:pt idx="44">
                  <c:v>13.7</c:v>
                </c:pt>
                <c:pt idx="45">
                  <c:v>13.733000000000001</c:v>
                </c:pt>
                <c:pt idx="46">
                  <c:v>13.766999999999999</c:v>
                </c:pt>
                <c:pt idx="47">
                  <c:v>13.8</c:v>
                </c:pt>
                <c:pt idx="48">
                  <c:v>13.833</c:v>
                </c:pt>
                <c:pt idx="49">
                  <c:v>13.867000000000001</c:v>
                </c:pt>
                <c:pt idx="50">
                  <c:v>13.9</c:v>
                </c:pt>
                <c:pt idx="51">
                  <c:v>13.933</c:v>
                </c:pt>
                <c:pt idx="52">
                  <c:v>13.967000000000001</c:v>
                </c:pt>
                <c:pt idx="53">
                  <c:v>14</c:v>
                </c:pt>
                <c:pt idx="54">
                  <c:v>14.032999999999999</c:v>
                </c:pt>
                <c:pt idx="55">
                  <c:v>14.067</c:v>
                </c:pt>
                <c:pt idx="56">
                  <c:v>14.1</c:v>
                </c:pt>
                <c:pt idx="57">
                  <c:v>14.132999999999999</c:v>
                </c:pt>
                <c:pt idx="58">
                  <c:v>14.167</c:v>
                </c:pt>
                <c:pt idx="59">
                  <c:v>14.2</c:v>
                </c:pt>
                <c:pt idx="60">
                  <c:v>14.233000000000001</c:v>
                </c:pt>
                <c:pt idx="61">
                  <c:v>14.266999999999999</c:v>
                </c:pt>
                <c:pt idx="62">
                  <c:v>14.3</c:v>
                </c:pt>
                <c:pt idx="63">
                  <c:v>14.333</c:v>
                </c:pt>
                <c:pt idx="64">
                  <c:v>14.367000000000001</c:v>
                </c:pt>
                <c:pt idx="65">
                  <c:v>14.4</c:v>
                </c:pt>
                <c:pt idx="66">
                  <c:v>14.433</c:v>
                </c:pt>
                <c:pt idx="67">
                  <c:v>14.467000000000001</c:v>
                </c:pt>
                <c:pt idx="68">
                  <c:v>14.5</c:v>
                </c:pt>
                <c:pt idx="69">
                  <c:v>14.532999999999999</c:v>
                </c:pt>
                <c:pt idx="70">
                  <c:v>14.567</c:v>
                </c:pt>
                <c:pt idx="71">
                  <c:v>14.6</c:v>
                </c:pt>
                <c:pt idx="72">
                  <c:v>14.632999999999999</c:v>
                </c:pt>
                <c:pt idx="73">
                  <c:v>14.667</c:v>
                </c:pt>
                <c:pt idx="74">
                  <c:v>14.7</c:v>
                </c:pt>
                <c:pt idx="75">
                  <c:v>14.733000000000001</c:v>
                </c:pt>
                <c:pt idx="76">
                  <c:v>14.766999999999999</c:v>
                </c:pt>
                <c:pt idx="77">
                  <c:v>14.8</c:v>
                </c:pt>
                <c:pt idx="78">
                  <c:v>14.833</c:v>
                </c:pt>
                <c:pt idx="79">
                  <c:v>14.867000000000001</c:v>
                </c:pt>
                <c:pt idx="80">
                  <c:v>14.9</c:v>
                </c:pt>
                <c:pt idx="81">
                  <c:v>14.933</c:v>
                </c:pt>
                <c:pt idx="82">
                  <c:v>14.967000000000001</c:v>
                </c:pt>
                <c:pt idx="83">
                  <c:v>15</c:v>
                </c:pt>
                <c:pt idx="84">
                  <c:v>15.032999999999999</c:v>
                </c:pt>
                <c:pt idx="85">
                  <c:v>15.067</c:v>
                </c:pt>
                <c:pt idx="86">
                  <c:v>15.1</c:v>
                </c:pt>
                <c:pt idx="87">
                  <c:v>15.132999999999999</c:v>
                </c:pt>
                <c:pt idx="88">
                  <c:v>15.167</c:v>
                </c:pt>
                <c:pt idx="89">
                  <c:v>15.2</c:v>
                </c:pt>
                <c:pt idx="90">
                  <c:v>15.233000000000001</c:v>
                </c:pt>
                <c:pt idx="91">
                  <c:v>15.266999999999999</c:v>
                </c:pt>
                <c:pt idx="92">
                  <c:v>15.3</c:v>
                </c:pt>
                <c:pt idx="93">
                  <c:v>15.333</c:v>
                </c:pt>
                <c:pt idx="94">
                  <c:v>15.367000000000001</c:v>
                </c:pt>
                <c:pt idx="95">
                  <c:v>15.4</c:v>
                </c:pt>
                <c:pt idx="96">
                  <c:v>15.433</c:v>
                </c:pt>
                <c:pt idx="97">
                  <c:v>15.467000000000001</c:v>
                </c:pt>
                <c:pt idx="98">
                  <c:v>15.5</c:v>
                </c:pt>
                <c:pt idx="99">
                  <c:v>15.532999999999999</c:v>
                </c:pt>
                <c:pt idx="100">
                  <c:v>15.567</c:v>
                </c:pt>
                <c:pt idx="101">
                  <c:v>15.6</c:v>
                </c:pt>
                <c:pt idx="102">
                  <c:v>15.632999999999999</c:v>
                </c:pt>
                <c:pt idx="103">
                  <c:v>15.667</c:v>
                </c:pt>
                <c:pt idx="104">
                  <c:v>15.7</c:v>
                </c:pt>
                <c:pt idx="105">
                  <c:v>15.733000000000001</c:v>
                </c:pt>
                <c:pt idx="106">
                  <c:v>15.766999999999999</c:v>
                </c:pt>
                <c:pt idx="107">
                  <c:v>15.8</c:v>
                </c:pt>
                <c:pt idx="108">
                  <c:v>15.833</c:v>
                </c:pt>
                <c:pt idx="109">
                  <c:v>15.867000000000001</c:v>
                </c:pt>
                <c:pt idx="110">
                  <c:v>15.9</c:v>
                </c:pt>
                <c:pt idx="111">
                  <c:v>15.933</c:v>
                </c:pt>
                <c:pt idx="112">
                  <c:v>15.967000000000001</c:v>
                </c:pt>
                <c:pt idx="113">
                  <c:v>16</c:v>
                </c:pt>
                <c:pt idx="114">
                  <c:v>16.033000000000001</c:v>
                </c:pt>
                <c:pt idx="115">
                  <c:v>16.067</c:v>
                </c:pt>
                <c:pt idx="116">
                  <c:v>16.100000000000001</c:v>
                </c:pt>
                <c:pt idx="117">
                  <c:v>16.132999999999999</c:v>
                </c:pt>
                <c:pt idx="118">
                  <c:v>16.167000000000002</c:v>
                </c:pt>
                <c:pt idx="119">
                  <c:v>16.2</c:v>
                </c:pt>
                <c:pt idx="120">
                  <c:v>16.233000000000001</c:v>
                </c:pt>
                <c:pt idx="121">
                  <c:v>16.266999999999999</c:v>
                </c:pt>
                <c:pt idx="122">
                  <c:v>16.3</c:v>
                </c:pt>
                <c:pt idx="123">
                  <c:v>16.332999999999998</c:v>
                </c:pt>
                <c:pt idx="124">
                  <c:v>16.367000000000001</c:v>
                </c:pt>
                <c:pt idx="125">
                  <c:v>16.399999999999999</c:v>
                </c:pt>
                <c:pt idx="126">
                  <c:v>16.433</c:v>
                </c:pt>
                <c:pt idx="127">
                  <c:v>16.466999999999999</c:v>
                </c:pt>
                <c:pt idx="128">
                  <c:v>16.5</c:v>
                </c:pt>
                <c:pt idx="129">
                  <c:v>16.533000000000001</c:v>
                </c:pt>
                <c:pt idx="130">
                  <c:v>16.567</c:v>
                </c:pt>
                <c:pt idx="131">
                  <c:v>16.600000000000001</c:v>
                </c:pt>
                <c:pt idx="132">
                  <c:v>16.632999999999999</c:v>
                </c:pt>
                <c:pt idx="133">
                  <c:v>16.667000000000002</c:v>
                </c:pt>
                <c:pt idx="134">
                  <c:v>16.7</c:v>
                </c:pt>
                <c:pt idx="135">
                  <c:v>16.733000000000001</c:v>
                </c:pt>
                <c:pt idx="136">
                  <c:v>16.766999999999999</c:v>
                </c:pt>
                <c:pt idx="137">
                  <c:v>16.8</c:v>
                </c:pt>
                <c:pt idx="138">
                  <c:v>16.832999999999998</c:v>
                </c:pt>
                <c:pt idx="139">
                  <c:v>16.867000000000001</c:v>
                </c:pt>
                <c:pt idx="140">
                  <c:v>16.899999999999999</c:v>
                </c:pt>
                <c:pt idx="141">
                  <c:v>16.933</c:v>
                </c:pt>
                <c:pt idx="142">
                  <c:v>16.966999999999999</c:v>
                </c:pt>
                <c:pt idx="143">
                  <c:v>17</c:v>
                </c:pt>
                <c:pt idx="144">
                  <c:v>17.033000000000001</c:v>
                </c:pt>
                <c:pt idx="145">
                  <c:v>17.067</c:v>
                </c:pt>
                <c:pt idx="146">
                  <c:v>17.100000000000001</c:v>
                </c:pt>
                <c:pt idx="147">
                  <c:v>17.132999999999999</c:v>
                </c:pt>
                <c:pt idx="148">
                  <c:v>17.167000000000002</c:v>
                </c:pt>
                <c:pt idx="149">
                  <c:v>17.2</c:v>
                </c:pt>
                <c:pt idx="150">
                  <c:v>17.233000000000001</c:v>
                </c:pt>
                <c:pt idx="151">
                  <c:v>17.266999999999999</c:v>
                </c:pt>
                <c:pt idx="152">
                  <c:v>17.3</c:v>
                </c:pt>
                <c:pt idx="153">
                  <c:v>17.332999999999998</c:v>
                </c:pt>
                <c:pt idx="154">
                  <c:v>17.367000000000001</c:v>
                </c:pt>
                <c:pt idx="155">
                  <c:v>17.399999999999999</c:v>
                </c:pt>
                <c:pt idx="156">
                  <c:v>17.433</c:v>
                </c:pt>
                <c:pt idx="157">
                  <c:v>17.466999999999999</c:v>
                </c:pt>
                <c:pt idx="158">
                  <c:v>17.5</c:v>
                </c:pt>
                <c:pt idx="159">
                  <c:v>17.533000000000001</c:v>
                </c:pt>
                <c:pt idx="160">
                  <c:v>17.567</c:v>
                </c:pt>
                <c:pt idx="161">
                  <c:v>17.600000000000001</c:v>
                </c:pt>
                <c:pt idx="162">
                  <c:v>17.632999999999999</c:v>
                </c:pt>
                <c:pt idx="163">
                  <c:v>17.667000000000002</c:v>
                </c:pt>
                <c:pt idx="164">
                  <c:v>17.7</c:v>
                </c:pt>
                <c:pt idx="165">
                  <c:v>17.733000000000001</c:v>
                </c:pt>
                <c:pt idx="166">
                  <c:v>17.766999999999999</c:v>
                </c:pt>
                <c:pt idx="167">
                  <c:v>17.8</c:v>
                </c:pt>
                <c:pt idx="168">
                  <c:v>17.832999999999998</c:v>
                </c:pt>
                <c:pt idx="169">
                  <c:v>17.867000000000001</c:v>
                </c:pt>
                <c:pt idx="170">
                  <c:v>17.899999999999999</c:v>
                </c:pt>
                <c:pt idx="171">
                  <c:v>17.933</c:v>
                </c:pt>
                <c:pt idx="172">
                  <c:v>17.966999999999999</c:v>
                </c:pt>
                <c:pt idx="173">
                  <c:v>18</c:v>
                </c:pt>
                <c:pt idx="174">
                  <c:v>18.033000000000001</c:v>
                </c:pt>
                <c:pt idx="175">
                  <c:v>18.067</c:v>
                </c:pt>
                <c:pt idx="176">
                  <c:v>18.100000000000001</c:v>
                </c:pt>
                <c:pt idx="177">
                  <c:v>18.132999999999999</c:v>
                </c:pt>
                <c:pt idx="178">
                  <c:v>18.167000000000002</c:v>
                </c:pt>
                <c:pt idx="179">
                  <c:v>18.2</c:v>
                </c:pt>
                <c:pt idx="180">
                  <c:v>18.233000000000001</c:v>
                </c:pt>
                <c:pt idx="181">
                  <c:v>18.266999999999999</c:v>
                </c:pt>
                <c:pt idx="182">
                  <c:v>18.3</c:v>
                </c:pt>
                <c:pt idx="183">
                  <c:v>18.332999999999998</c:v>
                </c:pt>
                <c:pt idx="184">
                  <c:v>18.367000000000001</c:v>
                </c:pt>
                <c:pt idx="185">
                  <c:v>18.399999999999999</c:v>
                </c:pt>
                <c:pt idx="186">
                  <c:v>18.433</c:v>
                </c:pt>
                <c:pt idx="187">
                  <c:v>18.466999999999999</c:v>
                </c:pt>
                <c:pt idx="188">
                  <c:v>18.5</c:v>
                </c:pt>
                <c:pt idx="189">
                  <c:v>18.533000000000001</c:v>
                </c:pt>
                <c:pt idx="190">
                  <c:v>18.567</c:v>
                </c:pt>
                <c:pt idx="191">
                  <c:v>18.600000000000001</c:v>
                </c:pt>
                <c:pt idx="192">
                  <c:v>18.632999999999999</c:v>
                </c:pt>
                <c:pt idx="193">
                  <c:v>18.667000000000002</c:v>
                </c:pt>
                <c:pt idx="194">
                  <c:v>18.7</c:v>
                </c:pt>
                <c:pt idx="195">
                  <c:v>18.733000000000001</c:v>
                </c:pt>
                <c:pt idx="196">
                  <c:v>18.766999999999999</c:v>
                </c:pt>
                <c:pt idx="197">
                  <c:v>18.8</c:v>
                </c:pt>
                <c:pt idx="198">
                  <c:v>18.832999999999998</c:v>
                </c:pt>
                <c:pt idx="199">
                  <c:v>18.867000000000001</c:v>
                </c:pt>
                <c:pt idx="200">
                  <c:v>18.899999999999999</c:v>
                </c:pt>
                <c:pt idx="201">
                  <c:v>18.933</c:v>
                </c:pt>
                <c:pt idx="202">
                  <c:v>18.966999999999999</c:v>
                </c:pt>
                <c:pt idx="203">
                  <c:v>19</c:v>
                </c:pt>
                <c:pt idx="204">
                  <c:v>19.033000000000001</c:v>
                </c:pt>
                <c:pt idx="205">
                  <c:v>19.067</c:v>
                </c:pt>
                <c:pt idx="206">
                  <c:v>19.100000000000001</c:v>
                </c:pt>
                <c:pt idx="207">
                  <c:v>19.132999999999999</c:v>
                </c:pt>
                <c:pt idx="208">
                  <c:v>19.167000000000002</c:v>
                </c:pt>
                <c:pt idx="209">
                  <c:v>19.2</c:v>
                </c:pt>
                <c:pt idx="210">
                  <c:v>19.233000000000001</c:v>
                </c:pt>
                <c:pt idx="211">
                  <c:v>19.266999999999999</c:v>
                </c:pt>
                <c:pt idx="212">
                  <c:v>19.3</c:v>
                </c:pt>
                <c:pt idx="213">
                  <c:v>19.332999999999998</c:v>
                </c:pt>
                <c:pt idx="214">
                  <c:v>19.367000000000001</c:v>
                </c:pt>
                <c:pt idx="215">
                  <c:v>19.399999999999999</c:v>
                </c:pt>
                <c:pt idx="216">
                  <c:v>19.433</c:v>
                </c:pt>
                <c:pt idx="217">
                  <c:v>19.466999999999999</c:v>
                </c:pt>
                <c:pt idx="218">
                  <c:v>19.5</c:v>
                </c:pt>
                <c:pt idx="219">
                  <c:v>19.533000000000001</c:v>
                </c:pt>
                <c:pt idx="220">
                  <c:v>19.567</c:v>
                </c:pt>
                <c:pt idx="221">
                  <c:v>19.600000000000001</c:v>
                </c:pt>
                <c:pt idx="222">
                  <c:v>19.632999999999999</c:v>
                </c:pt>
                <c:pt idx="223">
                  <c:v>19.667000000000002</c:v>
                </c:pt>
                <c:pt idx="224">
                  <c:v>19.7</c:v>
                </c:pt>
                <c:pt idx="225">
                  <c:v>19.733000000000001</c:v>
                </c:pt>
                <c:pt idx="226">
                  <c:v>19.766999999999999</c:v>
                </c:pt>
                <c:pt idx="227">
                  <c:v>19.8</c:v>
                </c:pt>
                <c:pt idx="228">
                  <c:v>19.832999999999998</c:v>
                </c:pt>
                <c:pt idx="229">
                  <c:v>19.867000000000001</c:v>
                </c:pt>
                <c:pt idx="230">
                  <c:v>19.899999999999999</c:v>
                </c:pt>
                <c:pt idx="231">
                  <c:v>19.933</c:v>
                </c:pt>
                <c:pt idx="232">
                  <c:v>19.966999999999999</c:v>
                </c:pt>
                <c:pt idx="233">
                  <c:v>20</c:v>
                </c:pt>
                <c:pt idx="234">
                  <c:v>20.033000000000001</c:v>
                </c:pt>
                <c:pt idx="235">
                  <c:v>20.067</c:v>
                </c:pt>
                <c:pt idx="236">
                  <c:v>20.100000000000001</c:v>
                </c:pt>
                <c:pt idx="237">
                  <c:v>20.132999999999999</c:v>
                </c:pt>
                <c:pt idx="238">
                  <c:v>20.167000000000002</c:v>
                </c:pt>
                <c:pt idx="239">
                  <c:v>20.2</c:v>
                </c:pt>
                <c:pt idx="240">
                  <c:v>20.233000000000001</c:v>
                </c:pt>
                <c:pt idx="241">
                  <c:v>20.266999999999999</c:v>
                </c:pt>
                <c:pt idx="242">
                  <c:v>20.3</c:v>
                </c:pt>
                <c:pt idx="243">
                  <c:v>20.332999999999998</c:v>
                </c:pt>
                <c:pt idx="244">
                  <c:v>20.367000000000001</c:v>
                </c:pt>
                <c:pt idx="245">
                  <c:v>20.399999999999999</c:v>
                </c:pt>
                <c:pt idx="246">
                  <c:v>20.433</c:v>
                </c:pt>
                <c:pt idx="247">
                  <c:v>20.466999999999999</c:v>
                </c:pt>
                <c:pt idx="248">
                  <c:v>20.5</c:v>
                </c:pt>
                <c:pt idx="249">
                  <c:v>20.533000000000001</c:v>
                </c:pt>
                <c:pt idx="250">
                  <c:v>20.567</c:v>
                </c:pt>
                <c:pt idx="251">
                  <c:v>20.6</c:v>
                </c:pt>
                <c:pt idx="252">
                  <c:v>20.632999999999999</c:v>
                </c:pt>
                <c:pt idx="253">
                  <c:v>20.667000000000002</c:v>
                </c:pt>
                <c:pt idx="254">
                  <c:v>20.7</c:v>
                </c:pt>
                <c:pt idx="255">
                  <c:v>20.733000000000001</c:v>
                </c:pt>
                <c:pt idx="256">
                  <c:v>20.766999999999999</c:v>
                </c:pt>
                <c:pt idx="257">
                  <c:v>20.8</c:v>
                </c:pt>
                <c:pt idx="258">
                  <c:v>20.832999999999998</c:v>
                </c:pt>
                <c:pt idx="259">
                  <c:v>20.867000000000001</c:v>
                </c:pt>
                <c:pt idx="260">
                  <c:v>20.9</c:v>
                </c:pt>
                <c:pt idx="261">
                  <c:v>20.933</c:v>
                </c:pt>
                <c:pt idx="262">
                  <c:v>20.966999999999999</c:v>
                </c:pt>
                <c:pt idx="263">
                  <c:v>21</c:v>
                </c:pt>
                <c:pt idx="264">
                  <c:v>21.033000000000001</c:v>
                </c:pt>
                <c:pt idx="265">
                  <c:v>21.067</c:v>
                </c:pt>
                <c:pt idx="266">
                  <c:v>21.1</c:v>
                </c:pt>
                <c:pt idx="267">
                  <c:v>21.132999999999999</c:v>
                </c:pt>
                <c:pt idx="268">
                  <c:v>21.167000000000002</c:v>
                </c:pt>
                <c:pt idx="269">
                  <c:v>21.2</c:v>
                </c:pt>
                <c:pt idx="270">
                  <c:v>21.233000000000001</c:v>
                </c:pt>
                <c:pt idx="271">
                  <c:v>21.266999999999999</c:v>
                </c:pt>
                <c:pt idx="272">
                  <c:v>21.3</c:v>
                </c:pt>
                <c:pt idx="273">
                  <c:v>21.332999999999998</c:v>
                </c:pt>
                <c:pt idx="274">
                  <c:v>21.367000000000001</c:v>
                </c:pt>
                <c:pt idx="275">
                  <c:v>21.4</c:v>
                </c:pt>
                <c:pt idx="276">
                  <c:v>21.433</c:v>
                </c:pt>
                <c:pt idx="277">
                  <c:v>21.466999999999999</c:v>
                </c:pt>
                <c:pt idx="278">
                  <c:v>21.5</c:v>
                </c:pt>
                <c:pt idx="279">
                  <c:v>21.533000000000001</c:v>
                </c:pt>
                <c:pt idx="280">
                  <c:v>21.567</c:v>
                </c:pt>
                <c:pt idx="281">
                  <c:v>21.6</c:v>
                </c:pt>
                <c:pt idx="282">
                  <c:v>21.632999999999999</c:v>
                </c:pt>
                <c:pt idx="283">
                  <c:v>21.667000000000002</c:v>
                </c:pt>
                <c:pt idx="284">
                  <c:v>21.7</c:v>
                </c:pt>
                <c:pt idx="285">
                  <c:v>21.733000000000001</c:v>
                </c:pt>
                <c:pt idx="286">
                  <c:v>21.766999999999999</c:v>
                </c:pt>
                <c:pt idx="287">
                  <c:v>21.8</c:v>
                </c:pt>
                <c:pt idx="288">
                  <c:v>21.832999999999998</c:v>
                </c:pt>
                <c:pt idx="289">
                  <c:v>21.867000000000001</c:v>
                </c:pt>
                <c:pt idx="290">
                  <c:v>21.9</c:v>
                </c:pt>
                <c:pt idx="291">
                  <c:v>21.933</c:v>
                </c:pt>
                <c:pt idx="292">
                  <c:v>21.966999999999999</c:v>
                </c:pt>
                <c:pt idx="293">
                  <c:v>22</c:v>
                </c:pt>
                <c:pt idx="294">
                  <c:v>22.033000000000001</c:v>
                </c:pt>
                <c:pt idx="295">
                  <c:v>22.067</c:v>
                </c:pt>
                <c:pt idx="296">
                  <c:v>22.1</c:v>
                </c:pt>
                <c:pt idx="297">
                  <c:v>22.132999999999999</c:v>
                </c:pt>
                <c:pt idx="298">
                  <c:v>22.167000000000002</c:v>
                </c:pt>
                <c:pt idx="299">
                  <c:v>22.2</c:v>
                </c:pt>
                <c:pt idx="300">
                  <c:v>22.233000000000001</c:v>
                </c:pt>
                <c:pt idx="301">
                  <c:v>22.266999999999999</c:v>
                </c:pt>
                <c:pt idx="302">
                  <c:v>22.3</c:v>
                </c:pt>
                <c:pt idx="303">
                  <c:v>22.332999999999998</c:v>
                </c:pt>
                <c:pt idx="304">
                  <c:v>22.367000000000001</c:v>
                </c:pt>
                <c:pt idx="305">
                  <c:v>22.4</c:v>
                </c:pt>
                <c:pt idx="306">
                  <c:v>22.433</c:v>
                </c:pt>
                <c:pt idx="307">
                  <c:v>22.466999999999999</c:v>
                </c:pt>
                <c:pt idx="308">
                  <c:v>22.5</c:v>
                </c:pt>
                <c:pt idx="309">
                  <c:v>22.533000000000001</c:v>
                </c:pt>
                <c:pt idx="310">
                  <c:v>22.567</c:v>
                </c:pt>
                <c:pt idx="311">
                  <c:v>22.6</c:v>
                </c:pt>
                <c:pt idx="312">
                  <c:v>22.632999999999999</c:v>
                </c:pt>
                <c:pt idx="313">
                  <c:v>22.667000000000002</c:v>
                </c:pt>
                <c:pt idx="314">
                  <c:v>22.7</c:v>
                </c:pt>
                <c:pt idx="315">
                  <c:v>22.733000000000001</c:v>
                </c:pt>
                <c:pt idx="316">
                  <c:v>22.766999999999999</c:v>
                </c:pt>
                <c:pt idx="317">
                  <c:v>22.8</c:v>
                </c:pt>
                <c:pt idx="318">
                  <c:v>22.832999999999998</c:v>
                </c:pt>
                <c:pt idx="319">
                  <c:v>22.867000000000001</c:v>
                </c:pt>
                <c:pt idx="320">
                  <c:v>22.9</c:v>
                </c:pt>
                <c:pt idx="321">
                  <c:v>22.933</c:v>
                </c:pt>
                <c:pt idx="322">
                  <c:v>22.966999999999999</c:v>
                </c:pt>
                <c:pt idx="323">
                  <c:v>23</c:v>
                </c:pt>
                <c:pt idx="324">
                  <c:v>23.033000000000001</c:v>
                </c:pt>
                <c:pt idx="325">
                  <c:v>23.067</c:v>
                </c:pt>
                <c:pt idx="326">
                  <c:v>23.1</c:v>
                </c:pt>
                <c:pt idx="327">
                  <c:v>23.132999999999999</c:v>
                </c:pt>
                <c:pt idx="328">
                  <c:v>23.167000000000002</c:v>
                </c:pt>
                <c:pt idx="329">
                  <c:v>23.2</c:v>
                </c:pt>
                <c:pt idx="330">
                  <c:v>23.233000000000001</c:v>
                </c:pt>
                <c:pt idx="331">
                  <c:v>23.266999999999999</c:v>
                </c:pt>
                <c:pt idx="332">
                  <c:v>23.3</c:v>
                </c:pt>
                <c:pt idx="333">
                  <c:v>23.332999999999998</c:v>
                </c:pt>
                <c:pt idx="334">
                  <c:v>23.367000000000001</c:v>
                </c:pt>
                <c:pt idx="335">
                  <c:v>23.4</c:v>
                </c:pt>
                <c:pt idx="336">
                  <c:v>23.433</c:v>
                </c:pt>
                <c:pt idx="337">
                  <c:v>23.466999999999999</c:v>
                </c:pt>
                <c:pt idx="338">
                  <c:v>23.5</c:v>
                </c:pt>
                <c:pt idx="339">
                  <c:v>23.533000000000001</c:v>
                </c:pt>
                <c:pt idx="340">
                  <c:v>23.567</c:v>
                </c:pt>
                <c:pt idx="341">
                  <c:v>23.6</c:v>
                </c:pt>
                <c:pt idx="342">
                  <c:v>23.632999999999999</c:v>
                </c:pt>
                <c:pt idx="343">
                  <c:v>23.667000000000002</c:v>
                </c:pt>
                <c:pt idx="344">
                  <c:v>23.7</c:v>
                </c:pt>
                <c:pt idx="345">
                  <c:v>23.733000000000001</c:v>
                </c:pt>
                <c:pt idx="346">
                  <c:v>23.766999999999999</c:v>
                </c:pt>
                <c:pt idx="347">
                  <c:v>23.8</c:v>
                </c:pt>
                <c:pt idx="348">
                  <c:v>23.832999999999998</c:v>
                </c:pt>
                <c:pt idx="349">
                  <c:v>23.867000000000001</c:v>
                </c:pt>
                <c:pt idx="350">
                  <c:v>23.9</c:v>
                </c:pt>
                <c:pt idx="351">
                  <c:v>23.933</c:v>
                </c:pt>
                <c:pt idx="352">
                  <c:v>23.966999999999999</c:v>
                </c:pt>
                <c:pt idx="353">
                  <c:v>24</c:v>
                </c:pt>
                <c:pt idx="354">
                  <c:v>24.033000000000001</c:v>
                </c:pt>
                <c:pt idx="355">
                  <c:v>24.067</c:v>
                </c:pt>
                <c:pt idx="356">
                  <c:v>24.1</c:v>
                </c:pt>
                <c:pt idx="357">
                  <c:v>24.132999999999999</c:v>
                </c:pt>
                <c:pt idx="358">
                  <c:v>24.167000000000002</c:v>
                </c:pt>
                <c:pt idx="359">
                  <c:v>24.2</c:v>
                </c:pt>
                <c:pt idx="360">
                  <c:v>24.233000000000001</c:v>
                </c:pt>
                <c:pt idx="361">
                  <c:v>24.266999999999999</c:v>
                </c:pt>
                <c:pt idx="362">
                  <c:v>24.3</c:v>
                </c:pt>
                <c:pt idx="363">
                  <c:v>24.332999999999998</c:v>
                </c:pt>
                <c:pt idx="364">
                  <c:v>24.367000000000001</c:v>
                </c:pt>
                <c:pt idx="365">
                  <c:v>24.4</c:v>
                </c:pt>
                <c:pt idx="366">
                  <c:v>24.433</c:v>
                </c:pt>
                <c:pt idx="367">
                  <c:v>24.466999999999999</c:v>
                </c:pt>
                <c:pt idx="368">
                  <c:v>24.5</c:v>
                </c:pt>
                <c:pt idx="369">
                  <c:v>24.533000000000001</c:v>
                </c:pt>
                <c:pt idx="370">
                  <c:v>24.567</c:v>
                </c:pt>
                <c:pt idx="371">
                  <c:v>24.6</c:v>
                </c:pt>
                <c:pt idx="372">
                  <c:v>24.632999999999999</c:v>
                </c:pt>
                <c:pt idx="373">
                  <c:v>24.667000000000002</c:v>
                </c:pt>
                <c:pt idx="374">
                  <c:v>24.7</c:v>
                </c:pt>
                <c:pt idx="375">
                  <c:v>24.733000000000001</c:v>
                </c:pt>
                <c:pt idx="376">
                  <c:v>24.766999999999999</c:v>
                </c:pt>
                <c:pt idx="377">
                  <c:v>24.8</c:v>
                </c:pt>
                <c:pt idx="378">
                  <c:v>24.832999999999998</c:v>
                </c:pt>
                <c:pt idx="379">
                  <c:v>24.867000000000001</c:v>
                </c:pt>
                <c:pt idx="380">
                  <c:v>24.9</c:v>
                </c:pt>
                <c:pt idx="381">
                  <c:v>24.933</c:v>
                </c:pt>
                <c:pt idx="382">
                  <c:v>24.966999999999999</c:v>
                </c:pt>
                <c:pt idx="383">
                  <c:v>25</c:v>
                </c:pt>
                <c:pt idx="384">
                  <c:v>25.033000000000001</c:v>
                </c:pt>
                <c:pt idx="385">
                  <c:v>25.067</c:v>
                </c:pt>
                <c:pt idx="386">
                  <c:v>25.1</c:v>
                </c:pt>
                <c:pt idx="387">
                  <c:v>25.132999999999999</c:v>
                </c:pt>
                <c:pt idx="388">
                  <c:v>25.167000000000002</c:v>
                </c:pt>
                <c:pt idx="389">
                  <c:v>25.2</c:v>
                </c:pt>
                <c:pt idx="390">
                  <c:v>25.233000000000001</c:v>
                </c:pt>
                <c:pt idx="391">
                  <c:v>25.266999999999999</c:v>
                </c:pt>
                <c:pt idx="392">
                  <c:v>25.3</c:v>
                </c:pt>
                <c:pt idx="393">
                  <c:v>25.332999999999998</c:v>
                </c:pt>
                <c:pt idx="394">
                  <c:v>25.367000000000001</c:v>
                </c:pt>
                <c:pt idx="395">
                  <c:v>25.4</c:v>
                </c:pt>
                <c:pt idx="396">
                  <c:v>25.433</c:v>
                </c:pt>
                <c:pt idx="397">
                  <c:v>25.466999999999999</c:v>
                </c:pt>
                <c:pt idx="398">
                  <c:v>25.5</c:v>
                </c:pt>
                <c:pt idx="399">
                  <c:v>25.533000000000001</c:v>
                </c:pt>
                <c:pt idx="400">
                  <c:v>25.567</c:v>
                </c:pt>
                <c:pt idx="401">
                  <c:v>25.6</c:v>
                </c:pt>
                <c:pt idx="402">
                  <c:v>25.632999999999999</c:v>
                </c:pt>
                <c:pt idx="403">
                  <c:v>25.667000000000002</c:v>
                </c:pt>
                <c:pt idx="404">
                  <c:v>25.7</c:v>
                </c:pt>
                <c:pt idx="405">
                  <c:v>25.733000000000001</c:v>
                </c:pt>
                <c:pt idx="406">
                  <c:v>25.766999999999999</c:v>
                </c:pt>
                <c:pt idx="407">
                  <c:v>25.8</c:v>
                </c:pt>
                <c:pt idx="408">
                  <c:v>25.832999999999998</c:v>
                </c:pt>
                <c:pt idx="409">
                  <c:v>25.867000000000001</c:v>
                </c:pt>
                <c:pt idx="410">
                  <c:v>25.9</c:v>
                </c:pt>
                <c:pt idx="411">
                  <c:v>25.933</c:v>
                </c:pt>
                <c:pt idx="412">
                  <c:v>25.966999999999999</c:v>
                </c:pt>
                <c:pt idx="413">
                  <c:v>26</c:v>
                </c:pt>
                <c:pt idx="414">
                  <c:v>26.033000000000001</c:v>
                </c:pt>
                <c:pt idx="415">
                  <c:v>26.067</c:v>
                </c:pt>
                <c:pt idx="416">
                  <c:v>26.1</c:v>
                </c:pt>
                <c:pt idx="417">
                  <c:v>26.132999999999999</c:v>
                </c:pt>
                <c:pt idx="418">
                  <c:v>26.167000000000002</c:v>
                </c:pt>
                <c:pt idx="419">
                  <c:v>26.2</c:v>
                </c:pt>
                <c:pt idx="420">
                  <c:v>26.233000000000001</c:v>
                </c:pt>
                <c:pt idx="421">
                  <c:v>26.266999999999999</c:v>
                </c:pt>
                <c:pt idx="422">
                  <c:v>26.3</c:v>
                </c:pt>
                <c:pt idx="423">
                  <c:v>26.332999999999998</c:v>
                </c:pt>
                <c:pt idx="424">
                  <c:v>26.367000000000001</c:v>
                </c:pt>
                <c:pt idx="425">
                  <c:v>26.4</c:v>
                </c:pt>
                <c:pt idx="426">
                  <c:v>26.433</c:v>
                </c:pt>
                <c:pt idx="427">
                  <c:v>26.466999999999999</c:v>
                </c:pt>
                <c:pt idx="428">
                  <c:v>26.5</c:v>
                </c:pt>
                <c:pt idx="429">
                  <c:v>26.533000000000001</c:v>
                </c:pt>
                <c:pt idx="430">
                  <c:v>26.567</c:v>
                </c:pt>
                <c:pt idx="431">
                  <c:v>26.6</c:v>
                </c:pt>
                <c:pt idx="432">
                  <c:v>26.632999999999999</c:v>
                </c:pt>
                <c:pt idx="433">
                  <c:v>26.667000000000002</c:v>
                </c:pt>
                <c:pt idx="434">
                  <c:v>26.7</c:v>
                </c:pt>
                <c:pt idx="435">
                  <c:v>26.733000000000001</c:v>
                </c:pt>
                <c:pt idx="436">
                  <c:v>26.766999999999999</c:v>
                </c:pt>
                <c:pt idx="437">
                  <c:v>26.8</c:v>
                </c:pt>
                <c:pt idx="438">
                  <c:v>26.832999999999998</c:v>
                </c:pt>
                <c:pt idx="439">
                  <c:v>26.867000000000001</c:v>
                </c:pt>
                <c:pt idx="440">
                  <c:v>26.9</c:v>
                </c:pt>
                <c:pt idx="441">
                  <c:v>26.933</c:v>
                </c:pt>
                <c:pt idx="442">
                  <c:v>26.966999999999999</c:v>
                </c:pt>
                <c:pt idx="443">
                  <c:v>27</c:v>
                </c:pt>
                <c:pt idx="444">
                  <c:v>27.033000000000001</c:v>
                </c:pt>
                <c:pt idx="445">
                  <c:v>27.067</c:v>
                </c:pt>
                <c:pt idx="446">
                  <c:v>27.1</c:v>
                </c:pt>
                <c:pt idx="447">
                  <c:v>27.132999999999999</c:v>
                </c:pt>
                <c:pt idx="448">
                  <c:v>27.167000000000002</c:v>
                </c:pt>
                <c:pt idx="449">
                  <c:v>27.2</c:v>
                </c:pt>
                <c:pt idx="450">
                  <c:v>27.233000000000001</c:v>
                </c:pt>
                <c:pt idx="451">
                  <c:v>27.266999999999999</c:v>
                </c:pt>
                <c:pt idx="452">
                  <c:v>27.3</c:v>
                </c:pt>
                <c:pt idx="453">
                  <c:v>27.332999999999998</c:v>
                </c:pt>
                <c:pt idx="454">
                  <c:v>27.367000000000001</c:v>
                </c:pt>
                <c:pt idx="455">
                  <c:v>27.4</c:v>
                </c:pt>
                <c:pt idx="456">
                  <c:v>27.433</c:v>
                </c:pt>
                <c:pt idx="457">
                  <c:v>27.466999999999999</c:v>
                </c:pt>
                <c:pt idx="458">
                  <c:v>27.5</c:v>
                </c:pt>
                <c:pt idx="459">
                  <c:v>27.533000000000001</c:v>
                </c:pt>
                <c:pt idx="460">
                  <c:v>27.567</c:v>
                </c:pt>
                <c:pt idx="461">
                  <c:v>27.6</c:v>
                </c:pt>
                <c:pt idx="462">
                  <c:v>27.632999999999999</c:v>
                </c:pt>
                <c:pt idx="463">
                  <c:v>27.667000000000002</c:v>
                </c:pt>
                <c:pt idx="464">
                  <c:v>27.7</c:v>
                </c:pt>
                <c:pt idx="465">
                  <c:v>27.733000000000001</c:v>
                </c:pt>
                <c:pt idx="466">
                  <c:v>27.766999999999999</c:v>
                </c:pt>
                <c:pt idx="467">
                  <c:v>27.8</c:v>
                </c:pt>
                <c:pt idx="468">
                  <c:v>27.832999999999998</c:v>
                </c:pt>
                <c:pt idx="469">
                  <c:v>27.867000000000001</c:v>
                </c:pt>
                <c:pt idx="470">
                  <c:v>27.9</c:v>
                </c:pt>
                <c:pt idx="471">
                  <c:v>27.933</c:v>
                </c:pt>
                <c:pt idx="472">
                  <c:v>27.966999999999999</c:v>
                </c:pt>
                <c:pt idx="473">
                  <c:v>28</c:v>
                </c:pt>
                <c:pt idx="474">
                  <c:v>28.033000000000001</c:v>
                </c:pt>
                <c:pt idx="475">
                  <c:v>28.067</c:v>
                </c:pt>
                <c:pt idx="476">
                  <c:v>28.1</c:v>
                </c:pt>
                <c:pt idx="477">
                  <c:v>28.132999999999999</c:v>
                </c:pt>
                <c:pt idx="478">
                  <c:v>28.167000000000002</c:v>
                </c:pt>
                <c:pt idx="479">
                  <c:v>28.2</c:v>
                </c:pt>
                <c:pt idx="480">
                  <c:v>28.233000000000001</c:v>
                </c:pt>
                <c:pt idx="481">
                  <c:v>28.266999999999999</c:v>
                </c:pt>
                <c:pt idx="482">
                  <c:v>28.3</c:v>
                </c:pt>
                <c:pt idx="483">
                  <c:v>28.332999999999998</c:v>
                </c:pt>
                <c:pt idx="484">
                  <c:v>28.367000000000001</c:v>
                </c:pt>
                <c:pt idx="485">
                  <c:v>28.4</c:v>
                </c:pt>
                <c:pt idx="486">
                  <c:v>28.433</c:v>
                </c:pt>
                <c:pt idx="487">
                  <c:v>28.466999999999999</c:v>
                </c:pt>
                <c:pt idx="488">
                  <c:v>28.5</c:v>
                </c:pt>
                <c:pt idx="489">
                  <c:v>28.533000000000001</c:v>
                </c:pt>
                <c:pt idx="490">
                  <c:v>28.567</c:v>
                </c:pt>
                <c:pt idx="491">
                  <c:v>28.6</c:v>
                </c:pt>
                <c:pt idx="492">
                  <c:v>28.632999999999999</c:v>
                </c:pt>
                <c:pt idx="493">
                  <c:v>28.667000000000002</c:v>
                </c:pt>
                <c:pt idx="494">
                  <c:v>28.7</c:v>
                </c:pt>
                <c:pt idx="495">
                  <c:v>28.733000000000001</c:v>
                </c:pt>
                <c:pt idx="496">
                  <c:v>28.766999999999999</c:v>
                </c:pt>
                <c:pt idx="497">
                  <c:v>28.8</c:v>
                </c:pt>
                <c:pt idx="498">
                  <c:v>28.832999999999998</c:v>
                </c:pt>
                <c:pt idx="499">
                  <c:v>28.867000000000001</c:v>
                </c:pt>
                <c:pt idx="500">
                  <c:v>28.9</c:v>
                </c:pt>
                <c:pt idx="501">
                  <c:v>28.933</c:v>
                </c:pt>
                <c:pt idx="502">
                  <c:v>28.966999999999999</c:v>
                </c:pt>
                <c:pt idx="503">
                  <c:v>29</c:v>
                </c:pt>
                <c:pt idx="504">
                  <c:v>29.033000000000001</c:v>
                </c:pt>
                <c:pt idx="505">
                  <c:v>29.067</c:v>
                </c:pt>
                <c:pt idx="506">
                  <c:v>29.1</c:v>
                </c:pt>
                <c:pt idx="507">
                  <c:v>29.132999999999999</c:v>
                </c:pt>
                <c:pt idx="508">
                  <c:v>29.167000000000002</c:v>
                </c:pt>
                <c:pt idx="509">
                  <c:v>29.2</c:v>
                </c:pt>
                <c:pt idx="510">
                  <c:v>29.233000000000001</c:v>
                </c:pt>
                <c:pt idx="511">
                  <c:v>29.266999999999999</c:v>
                </c:pt>
                <c:pt idx="512">
                  <c:v>29.3</c:v>
                </c:pt>
                <c:pt idx="513">
                  <c:v>29.332999999999998</c:v>
                </c:pt>
                <c:pt idx="514">
                  <c:v>29.367000000000001</c:v>
                </c:pt>
                <c:pt idx="515">
                  <c:v>29.4</c:v>
                </c:pt>
                <c:pt idx="516">
                  <c:v>29.433</c:v>
                </c:pt>
                <c:pt idx="517">
                  <c:v>29.466999999999999</c:v>
                </c:pt>
                <c:pt idx="518">
                  <c:v>29.5</c:v>
                </c:pt>
                <c:pt idx="519">
                  <c:v>29.533000000000001</c:v>
                </c:pt>
                <c:pt idx="520">
                  <c:v>29.567</c:v>
                </c:pt>
                <c:pt idx="521">
                  <c:v>29.6</c:v>
                </c:pt>
                <c:pt idx="522">
                  <c:v>29.632999999999999</c:v>
                </c:pt>
                <c:pt idx="523">
                  <c:v>29.667000000000002</c:v>
                </c:pt>
                <c:pt idx="524">
                  <c:v>29.7</c:v>
                </c:pt>
                <c:pt idx="525">
                  <c:v>29.733000000000001</c:v>
                </c:pt>
                <c:pt idx="526">
                  <c:v>29.766999999999999</c:v>
                </c:pt>
                <c:pt idx="527">
                  <c:v>29.8</c:v>
                </c:pt>
                <c:pt idx="528">
                  <c:v>29.832999999999998</c:v>
                </c:pt>
                <c:pt idx="529">
                  <c:v>29.867000000000001</c:v>
                </c:pt>
                <c:pt idx="530">
                  <c:v>29.9</c:v>
                </c:pt>
                <c:pt idx="531">
                  <c:v>29.933</c:v>
                </c:pt>
                <c:pt idx="532">
                  <c:v>29.966999999999999</c:v>
                </c:pt>
                <c:pt idx="533">
                  <c:v>30</c:v>
                </c:pt>
                <c:pt idx="534">
                  <c:v>30.033000000000001</c:v>
                </c:pt>
                <c:pt idx="535">
                  <c:v>30.067</c:v>
                </c:pt>
                <c:pt idx="536">
                  <c:v>30.1</c:v>
                </c:pt>
                <c:pt idx="537">
                  <c:v>30.132999999999999</c:v>
                </c:pt>
                <c:pt idx="538">
                  <c:v>30.167000000000002</c:v>
                </c:pt>
                <c:pt idx="539">
                  <c:v>30.2</c:v>
                </c:pt>
                <c:pt idx="540">
                  <c:v>30.233000000000001</c:v>
                </c:pt>
                <c:pt idx="541">
                  <c:v>30.266999999999999</c:v>
                </c:pt>
                <c:pt idx="542">
                  <c:v>30.3</c:v>
                </c:pt>
                <c:pt idx="543">
                  <c:v>30.332999999999998</c:v>
                </c:pt>
                <c:pt idx="544">
                  <c:v>30.367000000000001</c:v>
                </c:pt>
                <c:pt idx="545">
                  <c:v>30.4</c:v>
                </c:pt>
                <c:pt idx="546">
                  <c:v>30.433</c:v>
                </c:pt>
                <c:pt idx="547">
                  <c:v>30.466999999999999</c:v>
                </c:pt>
                <c:pt idx="548">
                  <c:v>30.5</c:v>
                </c:pt>
                <c:pt idx="549">
                  <c:v>30.533000000000001</c:v>
                </c:pt>
                <c:pt idx="550">
                  <c:v>30.567</c:v>
                </c:pt>
                <c:pt idx="551">
                  <c:v>30.6</c:v>
                </c:pt>
                <c:pt idx="552">
                  <c:v>30.632999999999999</c:v>
                </c:pt>
                <c:pt idx="553">
                  <c:v>30.667000000000002</c:v>
                </c:pt>
                <c:pt idx="554">
                  <c:v>30.7</c:v>
                </c:pt>
                <c:pt idx="555">
                  <c:v>30.733000000000001</c:v>
                </c:pt>
                <c:pt idx="556">
                  <c:v>30.766999999999999</c:v>
                </c:pt>
                <c:pt idx="557">
                  <c:v>30.8</c:v>
                </c:pt>
                <c:pt idx="558">
                  <c:v>30.832999999999998</c:v>
                </c:pt>
                <c:pt idx="559">
                  <c:v>30.867000000000001</c:v>
                </c:pt>
                <c:pt idx="560">
                  <c:v>30.9</c:v>
                </c:pt>
                <c:pt idx="561">
                  <c:v>30.933</c:v>
                </c:pt>
                <c:pt idx="562">
                  <c:v>30.966999999999999</c:v>
                </c:pt>
                <c:pt idx="563">
                  <c:v>31</c:v>
                </c:pt>
                <c:pt idx="564">
                  <c:v>31.033000000000001</c:v>
                </c:pt>
                <c:pt idx="565">
                  <c:v>31.067</c:v>
                </c:pt>
                <c:pt idx="566">
                  <c:v>31.1</c:v>
                </c:pt>
                <c:pt idx="567">
                  <c:v>31.132999999999999</c:v>
                </c:pt>
                <c:pt idx="568">
                  <c:v>31.167000000000002</c:v>
                </c:pt>
                <c:pt idx="569">
                  <c:v>31.2</c:v>
                </c:pt>
                <c:pt idx="570">
                  <c:v>31.233000000000001</c:v>
                </c:pt>
                <c:pt idx="571">
                  <c:v>31.266999999999999</c:v>
                </c:pt>
                <c:pt idx="572">
                  <c:v>31.3</c:v>
                </c:pt>
                <c:pt idx="573">
                  <c:v>31.332999999999998</c:v>
                </c:pt>
                <c:pt idx="574">
                  <c:v>31.367000000000001</c:v>
                </c:pt>
                <c:pt idx="575">
                  <c:v>31.4</c:v>
                </c:pt>
                <c:pt idx="576">
                  <c:v>31.433</c:v>
                </c:pt>
                <c:pt idx="577">
                  <c:v>31.466999999999999</c:v>
                </c:pt>
                <c:pt idx="578">
                  <c:v>31.5</c:v>
                </c:pt>
                <c:pt idx="579">
                  <c:v>31.533000000000001</c:v>
                </c:pt>
                <c:pt idx="580">
                  <c:v>31.567</c:v>
                </c:pt>
                <c:pt idx="581">
                  <c:v>31.6</c:v>
                </c:pt>
                <c:pt idx="582">
                  <c:v>31.632999999999999</c:v>
                </c:pt>
                <c:pt idx="583">
                  <c:v>31.667000000000002</c:v>
                </c:pt>
                <c:pt idx="584">
                  <c:v>31.7</c:v>
                </c:pt>
                <c:pt idx="585">
                  <c:v>31.733000000000001</c:v>
                </c:pt>
                <c:pt idx="586">
                  <c:v>31.766999999999999</c:v>
                </c:pt>
                <c:pt idx="587">
                  <c:v>31.8</c:v>
                </c:pt>
                <c:pt idx="588">
                  <c:v>31.832999999999998</c:v>
                </c:pt>
                <c:pt idx="589">
                  <c:v>31.867000000000001</c:v>
                </c:pt>
                <c:pt idx="590">
                  <c:v>31.9</c:v>
                </c:pt>
                <c:pt idx="591">
                  <c:v>31.933</c:v>
                </c:pt>
                <c:pt idx="592">
                  <c:v>31.966999999999999</c:v>
                </c:pt>
                <c:pt idx="593">
                  <c:v>32</c:v>
                </c:pt>
                <c:pt idx="594">
                  <c:v>32.033000000000001</c:v>
                </c:pt>
                <c:pt idx="595">
                  <c:v>32.067</c:v>
                </c:pt>
                <c:pt idx="596">
                  <c:v>32.1</c:v>
                </c:pt>
                <c:pt idx="597">
                  <c:v>32.133000000000003</c:v>
                </c:pt>
                <c:pt idx="598">
                  <c:v>32.167000000000002</c:v>
                </c:pt>
                <c:pt idx="599">
                  <c:v>32.200000000000003</c:v>
                </c:pt>
                <c:pt idx="600">
                  <c:v>32.232999999999997</c:v>
                </c:pt>
                <c:pt idx="601">
                  <c:v>32.267000000000003</c:v>
                </c:pt>
                <c:pt idx="602">
                  <c:v>32.299999999999997</c:v>
                </c:pt>
                <c:pt idx="603">
                  <c:v>32.332999999999998</c:v>
                </c:pt>
                <c:pt idx="604">
                  <c:v>32.366999999999997</c:v>
                </c:pt>
                <c:pt idx="605">
                  <c:v>32.4</c:v>
                </c:pt>
                <c:pt idx="606">
                  <c:v>32.433</c:v>
                </c:pt>
                <c:pt idx="607">
                  <c:v>32.466999999999999</c:v>
                </c:pt>
                <c:pt idx="608">
                  <c:v>32.5</c:v>
                </c:pt>
                <c:pt idx="609">
                  <c:v>32.533000000000001</c:v>
                </c:pt>
                <c:pt idx="610">
                  <c:v>32.567</c:v>
                </c:pt>
                <c:pt idx="611">
                  <c:v>32.6</c:v>
                </c:pt>
                <c:pt idx="612">
                  <c:v>32.633000000000003</c:v>
                </c:pt>
                <c:pt idx="613">
                  <c:v>32.667000000000002</c:v>
                </c:pt>
                <c:pt idx="614">
                  <c:v>32.700000000000003</c:v>
                </c:pt>
                <c:pt idx="615">
                  <c:v>32.732999999999997</c:v>
                </c:pt>
                <c:pt idx="616">
                  <c:v>32.767000000000003</c:v>
                </c:pt>
                <c:pt idx="617">
                  <c:v>32.799999999999997</c:v>
                </c:pt>
                <c:pt idx="618">
                  <c:v>32.832999999999998</c:v>
                </c:pt>
                <c:pt idx="619">
                  <c:v>32.866999999999997</c:v>
                </c:pt>
                <c:pt idx="620">
                  <c:v>32.9</c:v>
                </c:pt>
                <c:pt idx="621">
                  <c:v>32.933</c:v>
                </c:pt>
                <c:pt idx="622">
                  <c:v>32.966999999999999</c:v>
                </c:pt>
                <c:pt idx="623">
                  <c:v>33</c:v>
                </c:pt>
                <c:pt idx="624">
                  <c:v>33.033000000000001</c:v>
                </c:pt>
                <c:pt idx="625">
                  <c:v>33.067</c:v>
                </c:pt>
                <c:pt idx="626">
                  <c:v>33.1</c:v>
                </c:pt>
                <c:pt idx="627">
                  <c:v>33.133000000000003</c:v>
                </c:pt>
                <c:pt idx="628">
                  <c:v>33.167000000000002</c:v>
                </c:pt>
                <c:pt idx="629">
                  <c:v>33.200000000000003</c:v>
                </c:pt>
                <c:pt idx="630">
                  <c:v>33.232999999999997</c:v>
                </c:pt>
                <c:pt idx="631">
                  <c:v>33.267000000000003</c:v>
                </c:pt>
                <c:pt idx="632">
                  <c:v>33.299999999999997</c:v>
                </c:pt>
                <c:pt idx="633">
                  <c:v>33.332999999999998</c:v>
                </c:pt>
                <c:pt idx="634">
                  <c:v>33.366999999999997</c:v>
                </c:pt>
                <c:pt idx="635">
                  <c:v>33.4</c:v>
                </c:pt>
                <c:pt idx="636">
                  <c:v>33.433</c:v>
                </c:pt>
                <c:pt idx="637">
                  <c:v>33.466999999999999</c:v>
                </c:pt>
                <c:pt idx="638">
                  <c:v>33.5</c:v>
                </c:pt>
                <c:pt idx="639">
                  <c:v>33.533000000000001</c:v>
                </c:pt>
                <c:pt idx="640">
                  <c:v>33.567</c:v>
                </c:pt>
                <c:pt idx="641">
                  <c:v>33.6</c:v>
                </c:pt>
                <c:pt idx="642">
                  <c:v>33.633000000000003</c:v>
                </c:pt>
                <c:pt idx="643">
                  <c:v>33.667000000000002</c:v>
                </c:pt>
                <c:pt idx="644">
                  <c:v>33.700000000000003</c:v>
                </c:pt>
                <c:pt idx="645">
                  <c:v>33.732999999999997</c:v>
                </c:pt>
                <c:pt idx="646">
                  <c:v>33.767000000000003</c:v>
                </c:pt>
                <c:pt idx="647">
                  <c:v>33.799999999999997</c:v>
                </c:pt>
                <c:pt idx="648">
                  <c:v>33.832999999999998</c:v>
                </c:pt>
                <c:pt idx="649">
                  <c:v>33.866999999999997</c:v>
                </c:pt>
                <c:pt idx="650">
                  <c:v>33.9</c:v>
                </c:pt>
                <c:pt idx="651">
                  <c:v>33.933</c:v>
                </c:pt>
                <c:pt idx="652">
                  <c:v>33.966999999999999</c:v>
                </c:pt>
                <c:pt idx="653">
                  <c:v>34</c:v>
                </c:pt>
                <c:pt idx="654">
                  <c:v>34.033000000000001</c:v>
                </c:pt>
                <c:pt idx="655">
                  <c:v>34.067</c:v>
                </c:pt>
                <c:pt idx="656">
                  <c:v>34.1</c:v>
                </c:pt>
                <c:pt idx="657">
                  <c:v>34.133000000000003</c:v>
                </c:pt>
                <c:pt idx="658">
                  <c:v>34.167000000000002</c:v>
                </c:pt>
                <c:pt idx="659">
                  <c:v>34.200000000000003</c:v>
                </c:pt>
                <c:pt idx="660">
                  <c:v>34.232999999999997</c:v>
                </c:pt>
                <c:pt idx="661">
                  <c:v>34.267000000000003</c:v>
                </c:pt>
                <c:pt idx="662">
                  <c:v>34.299999999999997</c:v>
                </c:pt>
                <c:pt idx="663">
                  <c:v>34.332999999999998</c:v>
                </c:pt>
                <c:pt idx="664">
                  <c:v>34.366999999999997</c:v>
                </c:pt>
                <c:pt idx="665">
                  <c:v>34.4</c:v>
                </c:pt>
                <c:pt idx="666">
                  <c:v>34.433</c:v>
                </c:pt>
                <c:pt idx="667">
                  <c:v>34.466999999999999</c:v>
                </c:pt>
                <c:pt idx="668">
                  <c:v>34.5</c:v>
                </c:pt>
                <c:pt idx="669">
                  <c:v>34.533000000000001</c:v>
                </c:pt>
                <c:pt idx="670">
                  <c:v>34.567</c:v>
                </c:pt>
                <c:pt idx="671">
                  <c:v>34.6</c:v>
                </c:pt>
                <c:pt idx="672">
                  <c:v>34.633000000000003</c:v>
                </c:pt>
                <c:pt idx="673">
                  <c:v>34.667000000000002</c:v>
                </c:pt>
                <c:pt idx="674">
                  <c:v>34.700000000000003</c:v>
                </c:pt>
                <c:pt idx="675">
                  <c:v>34.732999999999997</c:v>
                </c:pt>
                <c:pt idx="676">
                  <c:v>34.767000000000003</c:v>
                </c:pt>
                <c:pt idx="677">
                  <c:v>34.799999999999997</c:v>
                </c:pt>
                <c:pt idx="678">
                  <c:v>34.832999999999998</c:v>
                </c:pt>
                <c:pt idx="679">
                  <c:v>34.866999999999997</c:v>
                </c:pt>
                <c:pt idx="680">
                  <c:v>34.9</c:v>
                </c:pt>
                <c:pt idx="681">
                  <c:v>34.933</c:v>
                </c:pt>
                <c:pt idx="682">
                  <c:v>34.966999999999999</c:v>
                </c:pt>
                <c:pt idx="683">
                  <c:v>35</c:v>
                </c:pt>
                <c:pt idx="684">
                  <c:v>35.033000000000001</c:v>
                </c:pt>
                <c:pt idx="685">
                  <c:v>35.067</c:v>
                </c:pt>
                <c:pt idx="686">
                  <c:v>35.1</c:v>
                </c:pt>
                <c:pt idx="687">
                  <c:v>35.133000000000003</c:v>
                </c:pt>
                <c:pt idx="688">
                  <c:v>35.167000000000002</c:v>
                </c:pt>
                <c:pt idx="689">
                  <c:v>35.200000000000003</c:v>
                </c:pt>
                <c:pt idx="690">
                  <c:v>35.232999999999997</c:v>
                </c:pt>
                <c:pt idx="691">
                  <c:v>35.267000000000003</c:v>
                </c:pt>
                <c:pt idx="692">
                  <c:v>35.299999999999997</c:v>
                </c:pt>
                <c:pt idx="693">
                  <c:v>35.332999999999998</c:v>
                </c:pt>
                <c:pt idx="694">
                  <c:v>35.366999999999997</c:v>
                </c:pt>
                <c:pt idx="695">
                  <c:v>35.4</c:v>
                </c:pt>
                <c:pt idx="696">
                  <c:v>35.433</c:v>
                </c:pt>
                <c:pt idx="697">
                  <c:v>35.466999999999999</c:v>
                </c:pt>
                <c:pt idx="698">
                  <c:v>35.5</c:v>
                </c:pt>
                <c:pt idx="699">
                  <c:v>35.533000000000001</c:v>
                </c:pt>
                <c:pt idx="700">
                  <c:v>35.567</c:v>
                </c:pt>
                <c:pt idx="701">
                  <c:v>35.6</c:v>
                </c:pt>
                <c:pt idx="702">
                  <c:v>35.633000000000003</c:v>
                </c:pt>
                <c:pt idx="703">
                  <c:v>35.667000000000002</c:v>
                </c:pt>
                <c:pt idx="704">
                  <c:v>35.700000000000003</c:v>
                </c:pt>
                <c:pt idx="705">
                  <c:v>35.732999999999997</c:v>
                </c:pt>
                <c:pt idx="706">
                  <c:v>35.767000000000003</c:v>
                </c:pt>
                <c:pt idx="707">
                  <c:v>35.799999999999997</c:v>
                </c:pt>
                <c:pt idx="708">
                  <c:v>35.832999999999998</c:v>
                </c:pt>
                <c:pt idx="709">
                  <c:v>35.866999999999997</c:v>
                </c:pt>
                <c:pt idx="710">
                  <c:v>35.9</c:v>
                </c:pt>
                <c:pt idx="711">
                  <c:v>35.933</c:v>
                </c:pt>
                <c:pt idx="712">
                  <c:v>35.966999999999999</c:v>
                </c:pt>
                <c:pt idx="713">
                  <c:v>36</c:v>
                </c:pt>
                <c:pt idx="714">
                  <c:v>36.033000000000001</c:v>
                </c:pt>
                <c:pt idx="715">
                  <c:v>36.067</c:v>
                </c:pt>
                <c:pt idx="716">
                  <c:v>36.1</c:v>
                </c:pt>
                <c:pt idx="717">
                  <c:v>36.133000000000003</c:v>
                </c:pt>
                <c:pt idx="718">
                  <c:v>36.167000000000002</c:v>
                </c:pt>
                <c:pt idx="719">
                  <c:v>36.200000000000003</c:v>
                </c:pt>
                <c:pt idx="720">
                  <c:v>36.232999999999997</c:v>
                </c:pt>
                <c:pt idx="721">
                  <c:v>36.267000000000003</c:v>
                </c:pt>
                <c:pt idx="722">
                  <c:v>36.299999999999997</c:v>
                </c:pt>
                <c:pt idx="723">
                  <c:v>36.332999999999998</c:v>
                </c:pt>
                <c:pt idx="724">
                  <c:v>36.366999999999997</c:v>
                </c:pt>
                <c:pt idx="725">
                  <c:v>36.4</c:v>
                </c:pt>
                <c:pt idx="726">
                  <c:v>36.433</c:v>
                </c:pt>
                <c:pt idx="727">
                  <c:v>36.466999999999999</c:v>
                </c:pt>
                <c:pt idx="728">
                  <c:v>36.5</c:v>
                </c:pt>
                <c:pt idx="729">
                  <c:v>36.533000000000001</c:v>
                </c:pt>
                <c:pt idx="730">
                  <c:v>36.567</c:v>
                </c:pt>
                <c:pt idx="731">
                  <c:v>36.6</c:v>
                </c:pt>
                <c:pt idx="732">
                  <c:v>36.633000000000003</c:v>
                </c:pt>
                <c:pt idx="733">
                  <c:v>36.667000000000002</c:v>
                </c:pt>
                <c:pt idx="734">
                  <c:v>36.700000000000003</c:v>
                </c:pt>
                <c:pt idx="735">
                  <c:v>36.732999999999997</c:v>
                </c:pt>
                <c:pt idx="736">
                  <c:v>36.767000000000003</c:v>
                </c:pt>
                <c:pt idx="737">
                  <c:v>36.799999999999997</c:v>
                </c:pt>
                <c:pt idx="738">
                  <c:v>36.832999999999998</c:v>
                </c:pt>
                <c:pt idx="739">
                  <c:v>36.866999999999997</c:v>
                </c:pt>
                <c:pt idx="740">
                  <c:v>36.9</c:v>
                </c:pt>
                <c:pt idx="741">
                  <c:v>36.933</c:v>
                </c:pt>
                <c:pt idx="742">
                  <c:v>36.966999999999999</c:v>
                </c:pt>
                <c:pt idx="743">
                  <c:v>37</c:v>
                </c:pt>
                <c:pt idx="744">
                  <c:v>37.033000000000001</c:v>
                </c:pt>
                <c:pt idx="745">
                  <c:v>37.067</c:v>
                </c:pt>
                <c:pt idx="746">
                  <c:v>37.1</c:v>
                </c:pt>
                <c:pt idx="747">
                  <c:v>37.133000000000003</c:v>
                </c:pt>
                <c:pt idx="748">
                  <c:v>37.167000000000002</c:v>
                </c:pt>
                <c:pt idx="749">
                  <c:v>37.200000000000003</c:v>
                </c:pt>
                <c:pt idx="750">
                  <c:v>37.232999999999997</c:v>
                </c:pt>
                <c:pt idx="751">
                  <c:v>37.267000000000003</c:v>
                </c:pt>
                <c:pt idx="752">
                  <c:v>37.299999999999997</c:v>
                </c:pt>
                <c:pt idx="753">
                  <c:v>37.332999999999998</c:v>
                </c:pt>
                <c:pt idx="754">
                  <c:v>37.366999999999997</c:v>
                </c:pt>
              </c:numCache>
            </c:numRef>
          </c:xVal>
          <c:yVal>
            <c:numRef>
              <c:f>'my data'!$AE$21:$AE$775</c:f>
              <c:numCache>
                <c:formatCode>0.0000</c:formatCode>
                <c:ptCount val="755"/>
                <c:pt idx="0">
                  <c:v>0.11072268147127411</c:v>
                </c:pt>
                <c:pt idx="1">
                  <c:v>0.11072268147127411</c:v>
                </c:pt>
                <c:pt idx="2">
                  <c:v>0.11072268147127411</c:v>
                </c:pt>
                <c:pt idx="3">
                  <c:v>0.11072268147127411</c:v>
                </c:pt>
                <c:pt idx="4">
                  <c:v>0.11072268147127411</c:v>
                </c:pt>
                <c:pt idx="5">
                  <c:v>0.11072268147127411</c:v>
                </c:pt>
                <c:pt idx="6">
                  <c:v>0.11072268147127411</c:v>
                </c:pt>
                <c:pt idx="7">
                  <c:v>0.11072268147127411</c:v>
                </c:pt>
                <c:pt idx="8">
                  <c:v>0.11072268147127411</c:v>
                </c:pt>
                <c:pt idx="9">
                  <c:v>0.11072268147127411</c:v>
                </c:pt>
                <c:pt idx="10">
                  <c:v>0.11072268147127411</c:v>
                </c:pt>
                <c:pt idx="11">
                  <c:v>0.11072268147127411</c:v>
                </c:pt>
                <c:pt idx="12">
                  <c:v>0.11072268147127411</c:v>
                </c:pt>
                <c:pt idx="13">
                  <c:v>0.11072268147127411</c:v>
                </c:pt>
                <c:pt idx="14">
                  <c:v>0.11072268147127411</c:v>
                </c:pt>
                <c:pt idx="15">
                  <c:v>0.11072268147127411</c:v>
                </c:pt>
                <c:pt idx="16">
                  <c:v>0.11072268147127411</c:v>
                </c:pt>
                <c:pt idx="17">
                  <c:v>0.11072268147127411</c:v>
                </c:pt>
                <c:pt idx="18">
                  <c:v>0.11072268147127411</c:v>
                </c:pt>
                <c:pt idx="19">
                  <c:v>0.11072268147127411</c:v>
                </c:pt>
                <c:pt idx="20">
                  <c:v>0.11072268147127411</c:v>
                </c:pt>
                <c:pt idx="21">
                  <c:v>0.11072268147127411</c:v>
                </c:pt>
                <c:pt idx="22">
                  <c:v>0.11072268147127411</c:v>
                </c:pt>
                <c:pt idx="23">
                  <c:v>0.11072268147127411</c:v>
                </c:pt>
                <c:pt idx="24">
                  <c:v>0.11072268147127411</c:v>
                </c:pt>
                <c:pt idx="25">
                  <c:v>0.11072268147127411</c:v>
                </c:pt>
                <c:pt idx="26">
                  <c:v>0.11072268147127411</c:v>
                </c:pt>
                <c:pt idx="27">
                  <c:v>0.11072268147127411</c:v>
                </c:pt>
                <c:pt idx="28">
                  <c:v>0.11072268147127411</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numCache>
            </c:numRef>
          </c:yVal>
          <c:smooth val="1"/>
          <c:extLst>
            <c:ext xmlns:c16="http://schemas.microsoft.com/office/drawing/2014/chart" uri="{C3380CC4-5D6E-409C-BE32-E72D297353CC}">
              <c16:uniqueId val="{00000003-48CA-49EF-8F5B-D03C60EEBCBE}"/>
            </c:ext>
          </c:extLst>
        </c:ser>
        <c:ser>
          <c:idx val="4"/>
          <c:order val="2"/>
          <c:tx>
            <c:strRef>
              <c:f>'my data'!$AG$1</c:f>
              <c:strCache>
                <c:ptCount val="1"/>
                <c:pt idx="0">
                  <c:v>region 2</c:v>
                </c:pt>
              </c:strCache>
            </c:strRef>
          </c:tx>
          <c:spPr>
            <a:ln w="12700">
              <a:solidFill>
                <a:schemeClr val="tx1"/>
              </a:solidFill>
            </a:ln>
          </c:spPr>
          <c:marker>
            <c:symbol val="none"/>
          </c:marker>
          <c:xVal>
            <c:numRef>
              <c:f>'my data'!$P$21:$P$772</c:f>
              <c:numCache>
                <c:formatCode>0.000</c:formatCode>
                <c:ptCount val="752"/>
                <c:pt idx="0">
                  <c:v>12.233000000000001</c:v>
                </c:pt>
                <c:pt idx="1">
                  <c:v>12.266999999999999</c:v>
                </c:pt>
                <c:pt idx="2">
                  <c:v>12.3</c:v>
                </c:pt>
                <c:pt idx="3">
                  <c:v>12.333</c:v>
                </c:pt>
                <c:pt idx="4">
                  <c:v>12.367000000000001</c:v>
                </c:pt>
                <c:pt idx="5">
                  <c:v>12.4</c:v>
                </c:pt>
                <c:pt idx="6">
                  <c:v>12.433</c:v>
                </c:pt>
                <c:pt idx="7">
                  <c:v>12.467000000000001</c:v>
                </c:pt>
                <c:pt idx="8">
                  <c:v>12.5</c:v>
                </c:pt>
                <c:pt idx="9">
                  <c:v>12.532999999999999</c:v>
                </c:pt>
                <c:pt idx="10">
                  <c:v>12.567</c:v>
                </c:pt>
                <c:pt idx="11">
                  <c:v>12.6</c:v>
                </c:pt>
                <c:pt idx="12">
                  <c:v>12.632999999999999</c:v>
                </c:pt>
                <c:pt idx="13">
                  <c:v>12.667</c:v>
                </c:pt>
                <c:pt idx="14">
                  <c:v>12.7</c:v>
                </c:pt>
                <c:pt idx="15">
                  <c:v>12.733000000000001</c:v>
                </c:pt>
                <c:pt idx="16">
                  <c:v>12.766999999999999</c:v>
                </c:pt>
                <c:pt idx="17">
                  <c:v>12.8</c:v>
                </c:pt>
                <c:pt idx="18">
                  <c:v>12.833</c:v>
                </c:pt>
                <c:pt idx="19">
                  <c:v>12.867000000000001</c:v>
                </c:pt>
                <c:pt idx="20">
                  <c:v>12.9</c:v>
                </c:pt>
                <c:pt idx="21">
                  <c:v>12.933</c:v>
                </c:pt>
                <c:pt idx="22">
                  <c:v>12.967000000000001</c:v>
                </c:pt>
                <c:pt idx="23">
                  <c:v>13</c:v>
                </c:pt>
                <c:pt idx="24">
                  <c:v>13.032999999999999</c:v>
                </c:pt>
                <c:pt idx="25">
                  <c:v>13.067</c:v>
                </c:pt>
                <c:pt idx="26">
                  <c:v>13.1</c:v>
                </c:pt>
                <c:pt idx="27">
                  <c:v>13.132999999999999</c:v>
                </c:pt>
                <c:pt idx="28">
                  <c:v>13.167</c:v>
                </c:pt>
                <c:pt idx="29">
                  <c:v>13.2</c:v>
                </c:pt>
                <c:pt idx="30">
                  <c:v>13.233000000000001</c:v>
                </c:pt>
                <c:pt idx="31">
                  <c:v>13.266999999999999</c:v>
                </c:pt>
                <c:pt idx="32">
                  <c:v>13.3</c:v>
                </c:pt>
                <c:pt idx="33">
                  <c:v>13.333</c:v>
                </c:pt>
                <c:pt idx="34">
                  <c:v>13.367000000000001</c:v>
                </c:pt>
                <c:pt idx="35">
                  <c:v>13.4</c:v>
                </c:pt>
                <c:pt idx="36">
                  <c:v>13.433</c:v>
                </c:pt>
                <c:pt idx="37">
                  <c:v>13.467000000000001</c:v>
                </c:pt>
                <c:pt idx="38">
                  <c:v>13.5</c:v>
                </c:pt>
                <c:pt idx="39">
                  <c:v>13.532999999999999</c:v>
                </c:pt>
                <c:pt idx="40">
                  <c:v>13.567</c:v>
                </c:pt>
                <c:pt idx="41">
                  <c:v>13.6</c:v>
                </c:pt>
                <c:pt idx="42">
                  <c:v>13.632999999999999</c:v>
                </c:pt>
                <c:pt idx="43">
                  <c:v>13.667</c:v>
                </c:pt>
                <c:pt idx="44">
                  <c:v>13.7</c:v>
                </c:pt>
                <c:pt idx="45">
                  <c:v>13.733000000000001</c:v>
                </c:pt>
                <c:pt idx="46">
                  <c:v>13.766999999999999</c:v>
                </c:pt>
                <c:pt idx="47">
                  <c:v>13.8</c:v>
                </c:pt>
                <c:pt idx="48">
                  <c:v>13.833</c:v>
                </c:pt>
                <c:pt idx="49">
                  <c:v>13.867000000000001</c:v>
                </c:pt>
                <c:pt idx="50">
                  <c:v>13.9</c:v>
                </c:pt>
                <c:pt idx="51">
                  <c:v>13.933</c:v>
                </c:pt>
                <c:pt idx="52">
                  <c:v>13.967000000000001</c:v>
                </c:pt>
                <c:pt idx="53">
                  <c:v>14</c:v>
                </c:pt>
                <c:pt idx="54">
                  <c:v>14.032999999999999</c:v>
                </c:pt>
                <c:pt idx="55">
                  <c:v>14.067</c:v>
                </c:pt>
                <c:pt idx="56">
                  <c:v>14.1</c:v>
                </c:pt>
                <c:pt idx="57">
                  <c:v>14.132999999999999</c:v>
                </c:pt>
                <c:pt idx="58">
                  <c:v>14.167</c:v>
                </c:pt>
                <c:pt idx="59">
                  <c:v>14.2</c:v>
                </c:pt>
                <c:pt idx="60">
                  <c:v>14.233000000000001</c:v>
                </c:pt>
                <c:pt idx="61">
                  <c:v>14.266999999999999</c:v>
                </c:pt>
                <c:pt idx="62">
                  <c:v>14.3</c:v>
                </c:pt>
                <c:pt idx="63">
                  <c:v>14.333</c:v>
                </c:pt>
                <c:pt idx="64">
                  <c:v>14.367000000000001</c:v>
                </c:pt>
                <c:pt idx="65">
                  <c:v>14.4</c:v>
                </c:pt>
                <c:pt idx="66">
                  <c:v>14.433</c:v>
                </c:pt>
                <c:pt idx="67">
                  <c:v>14.467000000000001</c:v>
                </c:pt>
                <c:pt idx="68">
                  <c:v>14.5</c:v>
                </c:pt>
                <c:pt idx="69">
                  <c:v>14.532999999999999</c:v>
                </c:pt>
                <c:pt idx="70">
                  <c:v>14.567</c:v>
                </c:pt>
                <c:pt idx="71">
                  <c:v>14.6</c:v>
                </c:pt>
                <c:pt idx="72">
                  <c:v>14.632999999999999</c:v>
                </c:pt>
                <c:pt idx="73">
                  <c:v>14.667</c:v>
                </c:pt>
                <c:pt idx="74">
                  <c:v>14.7</c:v>
                </c:pt>
                <c:pt idx="75">
                  <c:v>14.733000000000001</c:v>
                </c:pt>
                <c:pt idx="76">
                  <c:v>14.766999999999999</c:v>
                </c:pt>
                <c:pt idx="77">
                  <c:v>14.8</c:v>
                </c:pt>
                <c:pt idx="78">
                  <c:v>14.833</c:v>
                </c:pt>
                <c:pt idx="79">
                  <c:v>14.867000000000001</c:v>
                </c:pt>
                <c:pt idx="80">
                  <c:v>14.9</c:v>
                </c:pt>
                <c:pt idx="81">
                  <c:v>14.933</c:v>
                </c:pt>
                <c:pt idx="82">
                  <c:v>14.967000000000001</c:v>
                </c:pt>
                <c:pt idx="83">
                  <c:v>15</c:v>
                </c:pt>
                <c:pt idx="84">
                  <c:v>15.032999999999999</c:v>
                </c:pt>
                <c:pt idx="85">
                  <c:v>15.067</c:v>
                </c:pt>
                <c:pt idx="86">
                  <c:v>15.1</c:v>
                </c:pt>
                <c:pt idx="87">
                  <c:v>15.132999999999999</c:v>
                </c:pt>
                <c:pt idx="88">
                  <c:v>15.167</c:v>
                </c:pt>
                <c:pt idx="89">
                  <c:v>15.2</c:v>
                </c:pt>
                <c:pt idx="90">
                  <c:v>15.233000000000001</c:v>
                </c:pt>
                <c:pt idx="91">
                  <c:v>15.266999999999999</c:v>
                </c:pt>
                <c:pt idx="92">
                  <c:v>15.3</c:v>
                </c:pt>
                <c:pt idx="93">
                  <c:v>15.333</c:v>
                </c:pt>
                <c:pt idx="94">
                  <c:v>15.367000000000001</c:v>
                </c:pt>
                <c:pt idx="95">
                  <c:v>15.4</c:v>
                </c:pt>
                <c:pt idx="96">
                  <c:v>15.433</c:v>
                </c:pt>
                <c:pt idx="97">
                  <c:v>15.467000000000001</c:v>
                </c:pt>
                <c:pt idx="98">
                  <c:v>15.5</c:v>
                </c:pt>
                <c:pt idx="99">
                  <c:v>15.532999999999999</c:v>
                </c:pt>
                <c:pt idx="100">
                  <c:v>15.567</c:v>
                </c:pt>
                <c:pt idx="101">
                  <c:v>15.6</c:v>
                </c:pt>
                <c:pt idx="102">
                  <c:v>15.632999999999999</c:v>
                </c:pt>
                <c:pt idx="103">
                  <c:v>15.667</c:v>
                </c:pt>
                <c:pt idx="104">
                  <c:v>15.7</c:v>
                </c:pt>
                <c:pt idx="105">
                  <c:v>15.733000000000001</c:v>
                </c:pt>
                <c:pt idx="106">
                  <c:v>15.766999999999999</c:v>
                </c:pt>
                <c:pt idx="107">
                  <c:v>15.8</c:v>
                </c:pt>
                <c:pt idx="108">
                  <c:v>15.833</c:v>
                </c:pt>
                <c:pt idx="109">
                  <c:v>15.867000000000001</c:v>
                </c:pt>
                <c:pt idx="110">
                  <c:v>15.9</c:v>
                </c:pt>
                <c:pt idx="111">
                  <c:v>15.933</c:v>
                </c:pt>
                <c:pt idx="112">
                  <c:v>15.967000000000001</c:v>
                </c:pt>
                <c:pt idx="113">
                  <c:v>16</c:v>
                </c:pt>
                <c:pt idx="114">
                  <c:v>16.033000000000001</c:v>
                </c:pt>
                <c:pt idx="115">
                  <c:v>16.067</c:v>
                </c:pt>
                <c:pt idx="116">
                  <c:v>16.100000000000001</c:v>
                </c:pt>
                <c:pt idx="117">
                  <c:v>16.132999999999999</c:v>
                </c:pt>
                <c:pt idx="118">
                  <c:v>16.167000000000002</c:v>
                </c:pt>
                <c:pt idx="119">
                  <c:v>16.2</c:v>
                </c:pt>
                <c:pt idx="120">
                  <c:v>16.233000000000001</c:v>
                </c:pt>
                <c:pt idx="121">
                  <c:v>16.266999999999999</c:v>
                </c:pt>
                <c:pt idx="122">
                  <c:v>16.3</c:v>
                </c:pt>
                <c:pt idx="123">
                  <c:v>16.332999999999998</c:v>
                </c:pt>
                <c:pt idx="124">
                  <c:v>16.367000000000001</c:v>
                </c:pt>
                <c:pt idx="125">
                  <c:v>16.399999999999999</c:v>
                </c:pt>
                <c:pt idx="126">
                  <c:v>16.433</c:v>
                </c:pt>
                <c:pt idx="127">
                  <c:v>16.466999999999999</c:v>
                </c:pt>
                <c:pt idx="128">
                  <c:v>16.5</c:v>
                </c:pt>
                <c:pt idx="129">
                  <c:v>16.533000000000001</c:v>
                </c:pt>
                <c:pt idx="130">
                  <c:v>16.567</c:v>
                </c:pt>
                <c:pt idx="131">
                  <c:v>16.600000000000001</c:v>
                </c:pt>
                <c:pt idx="132">
                  <c:v>16.632999999999999</c:v>
                </c:pt>
                <c:pt idx="133">
                  <c:v>16.667000000000002</c:v>
                </c:pt>
                <c:pt idx="134">
                  <c:v>16.7</c:v>
                </c:pt>
                <c:pt idx="135">
                  <c:v>16.733000000000001</c:v>
                </c:pt>
                <c:pt idx="136">
                  <c:v>16.766999999999999</c:v>
                </c:pt>
                <c:pt idx="137">
                  <c:v>16.8</c:v>
                </c:pt>
                <c:pt idx="138">
                  <c:v>16.832999999999998</c:v>
                </c:pt>
                <c:pt idx="139">
                  <c:v>16.867000000000001</c:v>
                </c:pt>
                <c:pt idx="140">
                  <c:v>16.899999999999999</c:v>
                </c:pt>
                <c:pt idx="141">
                  <c:v>16.933</c:v>
                </c:pt>
                <c:pt idx="142">
                  <c:v>16.966999999999999</c:v>
                </c:pt>
                <c:pt idx="143">
                  <c:v>17</c:v>
                </c:pt>
                <c:pt idx="144">
                  <c:v>17.033000000000001</c:v>
                </c:pt>
                <c:pt idx="145">
                  <c:v>17.067</c:v>
                </c:pt>
                <c:pt idx="146">
                  <c:v>17.100000000000001</c:v>
                </c:pt>
                <c:pt idx="147">
                  <c:v>17.132999999999999</c:v>
                </c:pt>
                <c:pt idx="148">
                  <c:v>17.167000000000002</c:v>
                </c:pt>
                <c:pt idx="149">
                  <c:v>17.2</c:v>
                </c:pt>
                <c:pt idx="150">
                  <c:v>17.233000000000001</c:v>
                </c:pt>
                <c:pt idx="151">
                  <c:v>17.266999999999999</c:v>
                </c:pt>
                <c:pt idx="152">
                  <c:v>17.3</c:v>
                </c:pt>
                <c:pt idx="153">
                  <c:v>17.332999999999998</c:v>
                </c:pt>
                <c:pt idx="154">
                  <c:v>17.367000000000001</c:v>
                </c:pt>
                <c:pt idx="155">
                  <c:v>17.399999999999999</c:v>
                </c:pt>
                <c:pt idx="156">
                  <c:v>17.433</c:v>
                </c:pt>
                <c:pt idx="157">
                  <c:v>17.466999999999999</c:v>
                </c:pt>
                <c:pt idx="158">
                  <c:v>17.5</c:v>
                </c:pt>
                <c:pt idx="159">
                  <c:v>17.533000000000001</c:v>
                </c:pt>
                <c:pt idx="160">
                  <c:v>17.567</c:v>
                </c:pt>
                <c:pt idx="161">
                  <c:v>17.600000000000001</c:v>
                </c:pt>
                <c:pt idx="162">
                  <c:v>17.632999999999999</c:v>
                </c:pt>
                <c:pt idx="163">
                  <c:v>17.667000000000002</c:v>
                </c:pt>
                <c:pt idx="164">
                  <c:v>17.7</c:v>
                </c:pt>
                <c:pt idx="165">
                  <c:v>17.733000000000001</c:v>
                </c:pt>
                <c:pt idx="166">
                  <c:v>17.766999999999999</c:v>
                </c:pt>
                <c:pt idx="167">
                  <c:v>17.8</c:v>
                </c:pt>
                <c:pt idx="168">
                  <c:v>17.832999999999998</c:v>
                </c:pt>
                <c:pt idx="169">
                  <c:v>17.867000000000001</c:v>
                </c:pt>
                <c:pt idx="170">
                  <c:v>17.899999999999999</c:v>
                </c:pt>
                <c:pt idx="171">
                  <c:v>17.933</c:v>
                </c:pt>
                <c:pt idx="172">
                  <c:v>17.966999999999999</c:v>
                </c:pt>
                <c:pt idx="173">
                  <c:v>18</c:v>
                </c:pt>
                <c:pt idx="174">
                  <c:v>18.033000000000001</c:v>
                </c:pt>
                <c:pt idx="175">
                  <c:v>18.067</c:v>
                </c:pt>
                <c:pt idx="176">
                  <c:v>18.100000000000001</c:v>
                </c:pt>
                <c:pt idx="177">
                  <c:v>18.132999999999999</c:v>
                </c:pt>
                <c:pt idx="178">
                  <c:v>18.167000000000002</c:v>
                </c:pt>
                <c:pt idx="179">
                  <c:v>18.2</c:v>
                </c:pt>
                <c:pt idx="180">
                  <c:v>18.233000000000001</c:v>
                </c:pt>
                <c:pt idx="181">
                  <c:v>18.266999999999999</c:v>
                </c:pt>
                <c:pt idx="182">
                  <c:v>18.3</c:v>
                </c:pt>
                <c:pt idx="183">
                  <c:v>18.332999999999998</c:v>
                </c:pt>
                <c:pt idx="184">
                  <c:v>18.367000000000001</c:v>
                </c:pt>
                <c:pt idx="185">
                  <c:v>18.399999999999999</c:v>
                </c:pt>
                <c:pt idx="186">
                  <c:v>18.433</c:v>
                </c:pt>
                <c:pt idx="187">
                  <c:v>18.466999999999999</c:v>
                </c:pt>
                <c:pt idx="188">
                  <c:v>18.5</c:v>
                </c:pt>
                <c:pt idx="189">
                  <c:v>18.533000000000001</c:v>
                </c:pt>
                <c:pt idx="190">
                  <c:v>18.567</c:v>
                </c:pt>
                <c:pt idx="191">
                  <c:v>18.600000000000001</c:v>
                </c:pt>
                <c:pt idx="192">
                  <c:v>18.632999999999999</c:v>
                </c:pt>
                <c:pt idx="193">
                  <c:v>18.667000000000002</c:v>
                </c:pt>
                <c:pt idx="194">
                  <c:v>18.7</c:v>
                </c:pt>
                <c:pt idx="195">
                  <c:v>18.733000000000001</c:v>
                </c:pt>
                <c:pt idx="196">
                  <c:v>18.766999999999999</c:v>
                </c:pt>
                <c:pt idx="197">
                  <c:v>18.8</c:v>
                </c:pt>
                <c:pt idx="198">
                  <c:v>18.832999999999998</c:v>
                </c:pt>
                <c:pt idx="199">
                  <c:v>18.867000000000001</c:v>
                </c:pt>
                <c:pt idx="200">
                  <c:v>18.899999999999999</c:v>
                </c:pt>
                <c:pt idx="201">
                  <c:v>18.933</c:v>
                </c:pt>
                <c:pt idx="202">
                  <c:v>18.966999999999999</c:v>
                </c:pt>
                <c:pt idx="203">
                  <c:v>19</c:v>
                </c:pt>
                <c:pt idx="204">
                  <c:v>19.033000000000001</c:v>
                </c:pt>
                <c:pt idx="205">
                  <c:v>19.067</c:v>
                </c:pt>
                <c:pt idx="206">
                  <c:v>19.100000000000001</c:v>
                </c:pt>
                <c:pt idx="207">
                  <c:v>19.132999999999999</c:v>
                </c:pt>
                <c:pt idx="208">
                  <c:v>19.167000000000002</c:v>
                </c:pt>
                <c:pt idx="209">
                  <c:v>19.2</c:v>
                </c:pt>
                <c:pt idx="210">
                  <c:v>19.233000000000001</c:v>
                </c:pt>
                <c:pt idx="211">
                  <c:v>19.266999999999999</c:v>
                </c:pt>
                <c:pt idx="212">
                  <c:v>19.3</c:v>
                </c:pt>
                <c:pt idx="213">
                  <c:v>19.332999999999998</c:v>
                </c:pt>
                <c:pt idx="214">
                  <c:v>19.367000000000001</c:v>
                </c:pt>
                <c:pt idx="215">
                  <c:v>19.399999999999999</c:v>
                </c:pt>
                <c:pt idx="216">
                  <c:v>19.433</c:v>
                </c:pt>
                <c:pt idx="217">
                  <c:v>19.466999999999999</c:v>
                </c:pt>
                <c:pt idx="218">
                  <c:v>19.5</c:v>
                </c:pt>
                <c:pt idx="219">
                  <c:v>19.533000000000001</c:v>
                </c:pt>
                <c:pt idx="220">
                  <c:v>19.567</c:v>
                </c:pt>
                <c:pt idx="221">
                  <c:v>19.600000000000001</c:v>
                </c:pt>
                <c:pt idx="222">
                  <c:v>19.632999999999999</c:v>
                </c:pt>
                <c:pt idx="223">
                  <c:v>19.667000000000002</c:v>
                </c:pt>
                <c:pt idx="224">
                  <c:v>19.7</c:v>
                </c:pt>
                <c:pt idx="225">
                  <c:v>19.733000000000001</c:v>
                </c:pt>
                <c:pt idx="226">
                  <c:v>19.766999999999999</c:v>
                </c:pt>
                <c:pt idx="227">
                  <c:v>19.8</c:v>
                </c:pt>
                <c:pt idx="228">
                  <c:v>19.832999999999998</c:v>
                </c:pt>
                <c:pt idx="229">
                  <c:v>19.867000000000001</c:v>
                </c:pt>
                <c:pt idx="230">
                  <c:v>19.899999999999999</c:v>
                </c:pt>
                <c:pt idx="231">
                  <c:v>19.933</c:v>
                </c:pt>
                <c:pt idx="232">
                  <c:v>19.966999999999999</c:v>
                </c:pt>
                <c:pt idx="233">
                  <c:v>20</c:v>
                </c:pt>
                <c:pt idx="234">
                  <c:v>20.033000000000001</c:v>
                </c:pt>
                <c:pt idx="235">
                  <c:v>20.067</c:v>
                </c:pt>
                <c:pt idx="236">
                  <c:v>20.100000000000001</c:v>
                </c:pt>
                <c:pt idx="237">
                  <c:v>20.132999999999999</c:v>
                </c:pt>
                <c:pt idx="238">
                  <c:v>20.167000000000002</c:v>
                </c:pt>
                <c:pt idx="239">
                  <c:v>20.2</c:v>
                </c:pt>
                <c:pt idx="240">
                  <c:v>20.233000000000001</c:v>
                </c:pt>
                <c:pt idx="241">
                  <c:v>20.266999999999999</c:v>
                </c:pt>
                <c:pt idx="242">
                  <c:v>20.3</c:v>
                </c:pt>
                <c:pt idx="243">
                  <c:v>20.332999999999998</c:v>
                </c:pt>
                <c:pt idx="244">
                  <c:v>20.367000000000001</c:v>
                </c:pt>
                <c:pt idx="245">
                  <c:v>20.399999999999999</c:v>
                </c:pt>
                <c:pt idx="246">
                  <c:v>20.433</c:v>
                </c:pt>
                <c:pt idx="247">
                  <c:v>20.466999999999999</c:v>
                </c:pt>
                <c:pt idx="248">
                  <c:v>20.5</c:v>
                </c:pt>
                <c:pt idx="249">
                  <c:v>20.533000000000001</c:v>
                </c:pt>
                <c:pt idx="250">
                  <c:v>20.567</c:v>
                </c:pt>
                <c:pt idx="251">
                  <c:v>20.6</c:v>
                </c:pt>
                <c:pt idx="252">
                  <c:v>20.632999999999999</c:v>
                </c:pt>
                <c:pt idx="253">
                  <c:v>20.667000000000002</c:v>
                </c:pt>
                <c:pt idx="254">
                  <c:v>20.7</c:v>
                </c:pt>
                <c:pt idx="255">
                  <c:v>20.733000000000001</c:v>
                </c:pt>
                <c:pt idx="256">
                  <c:v>20.766999999999999</c:v>
                </c:pt>
                <c:pt idx="257">
                  <c:v>20.8</c:v>
                </c:pt>
                <c:pt idx="258">
                  <c:v>20.832999999999998</c:v>
                </c:pt>
                <c:pt idx="259">
                  <c:v>20.867000000000001</c:v>
                </c:pt>
                <c:pt idx="260">
                  <c:v>20.9</c:v>
                </c:pt>
                <c:pt idx="261">
                  <c:v>20.933</c:v>
                </c:pt>
                <c:pt idx="262">
                  <c:v>20.966999999999999</c:v>
                </c:pt>
                <c:pt idx="263">
                  <c:v>21</c:v>
                </c:pt>
                <c:pt idx="264">
                  <c:v>21.033000000000001</c:v>
                </c:pt>
                <c:pt idx="265">
                  <c:v>21.067</c:v>
                </c:pt>
                <c:pt idx="266">
                  <c:v>21.1</c:v>
                </c:pt>
                <c:pt idx="267">
                  <c:v>21.132999999999999</c:v>
                </c:pt>
                <c:pt idx="268">
                  <c:v>21.167000000000002</c:v>
                </c:pt>
                <c:pt idx="269">
                  <c:v>21.2</c:v>
                </c:pt>
                <c:pt idx="270">
                  <c:v>21.233000000000001</c:v>
                </c:pt>
                <c:pt idx="271">
                  <c:v>21.266999999999999</c:v>
                </c:pt>
                <c:pt idx="272">
                  <c:v>21.3</c:v>
                </c:pt>
                <c:pt idx="273">
                  <c:v>21.332999999999998</c:v>
                </c:pt>
                <c:pt idx="274">
                  <c:v>21.367000000000001</c:v>
                </c:pt>
                <c:pt idx="275">
                  <c:v>21.4</c:v>
                </c:pt>
                <c:pt idx="276">
                  <c:v>21.433</c:v>
                </c:pt>
                <c:pt idx="277">
                  <c:v>21.466999999999999</c:v>
                </c:pt>
                <c:pt idx="278">
                  <c:v>21.5</c:v>
                </c:pt>
                <c:pt idx="279">
                  <c:v>21.533000000000001</c:v>
                </c:pt>
                <c:pt idx="280">
                  <c:v>21.567</c:v>
                </c:pt>
                <c:pt idx="281">
                  <c:v>21.6</c:v>
                </c:pt>
                <c:pt idx="282">
                  <c:v>21.632999999999999</c:v>
                </c:pt>
                <c:pt idx="283">
                  <c:v>21.667000000000002</c:v>
                </c:pt>
                <c:pt idx="284">
                  <c:v>21.7</c:v>
                </c:pt>
                <c:pt idx="285">
                  <c:v>21.733000000000001</c:v>
                </c:pt>
                <c:pt idx="286">
                  <c:v>21.766999999999999</c:v>
                </c:pt>
                <c:pt idx="287">
                  <c:v>21.8</c:v>
                </c:pt>
                <c:pt idx="288">
                  <c:v>21.832999999999998</c:v>
                </c:pt>
                <c:pt idx="289">
                  <c:v>21.867000000000001</c:v>
                </c:pt>
                <c:pt idx="290">
                  <c:v>21.9</c:v>
                </c:pt>
                <c:pt idx="291">
                  <c:v>21.933</c:v>
                </c:pt>
                <c:pt idx="292">
                  <c:v>21.966999999999999</c:v>
                </c:pt>
                <c:pt idx="293">
                  <c:v>22</c:v>
                </c:pt>
                <c:pt idx="294">
                  <c:v>22.033000000000001</c:v>
                </c:pt>
                <c:pt idx="295">
                  <c:v>22.067</c:v>
                </c:pt>
                <c:pt idx="296">
                  <c:v>22.1</c:v>
                </c:pt>
                <c:pt idx="297">
                  <c:v>22.132999999999999</c:v>
                </c:pt>
                <c:pt idx="298">
                  <c:v>22.167000000000002</c:v>
                </c:pt>
                <c:pt idx="299">
                  <c:v>22.2</c:v>
                </c:pt>
                <c:pt idx="300">
                  <c:v>22.233000000000001</c:v>
                </c:pt>
                <c:pt idx="301">
                  <c:v>22.266999999999999</c:v>
                </c:pt>
                <c:pt idx="302">
                  <c:v>22.3</c:v>
                </c:pt>
                <c:pt idx="303">
                  <c:v>22.332999999999998</c:v>
                </c:pt>
                <c:pt idx="304">
                  <c:v>22.367000000000001</c:v>
                </c:pt>
                <c:pt idx="305">
                  <c:v>22.4</c:v>
                </c:pt>
                <c:pt idx="306">
                  <c:v>22.433</c:v>
                </c:pt>
                <c:pt idx="307">
                  <c:v>22.466999999999999</c:v>
                </c:pt>
                <c:pt idx="308">
                  <c:v>22.5</c:v>
                </c:pt>
                <c:pt idx="309">
                  <c:v>22.533000000000001</c:v>
                </c:pt>
                <c:pt idx="310">
                  <c:v>22.567</c:v>
                </c:pt>
                <c:pt idx="311">
                  <c:v>22.6</c:v>
                </c:pt>
                <c:pt idx="312">
                  <c:v>22.632999999999999</c:v>
                </c:pt>
                <c:pt idx="313">
                  <c:v>22.667000000000002</c:v>
                </c:pt>
                <c:pt idx="314">
                  <c:v>22.7</c:v>
                </c:pt>
                <c:pt idx="315">
                  <c:v>22.733000000000001</c:v>
                </c:pt>
                <c:pt idx="316">
                  <c:v>22.766999999999999</c:v>
                </c:pt>
                <c:pt idx="317">
                  <c:v>22.8</c:v>
                </c:pt>
                <c:pt idx="318">
                  <c:v>22.832999999999998</c:v>
                </c:pt>
                <c:pt idx="319">
                  <c:v>22.867000000000001</c:v>
                </c:pt>
                <c:pt idx="320">
                  <c:v>22.9</c:v>
                </c:pt>
                <c:pt idx="321">
                  <c:v>22.933</c:v>
                </c:pt>
                <c:pt idx="322">
                  <c:v>22.966999999999999</c:v>
                </c:pt>
                <c:pt idx="323">
                  <c:v>23</c:v>
                </c:pt>
                <c:pt idx="324">
                  <c:v>23.033000000000001</c:v>
                </c:pt>
                <c:pt idx="325">
                  <c:v>23.067</c:v>
                </c:pt>
                <c:pt idx="326">
                  <c:v>23.1</c:v>
                </c:pt>
                <c:pt idx="327">
                  <c:v>23.132999999999999</c:v>
                </c:pt>
                <c:pt idx="328">
                  <c:v>23.167000000000002</c:v>
                </c:pt>
                <c:pt idx="329">
                  <c:v>23.2</c:v>
                </c:pt>
                <c:pt idx="330">
                  <c:v>23.233000000000001</c:v>
                </c:pt>
                <c:pt idx="331">
                  <c:v>23.266999999999999</c:v>
                </c:pt>
                <c:pt idx="332">
                  <c:v>23.3</c:v>
                </c:pt>
                <c:pt idx="333">
                  <c:v>23.332999999999998</c:v>
                </c:pt>
                <c:pt idx="334">
                  <c:v>23.367000000000001</c:v>
                </c:pt>
                <c:pt idx="335">
                  <c:v>23.4</c:v>
                </c:pt>
                <c:pt idx="336">
                  <c:v>23.433</c:v>
                </c:pt>
                <c:pt idx="337">
                  <c:v>23.466999999999999</c:v>
                </c:pt>
                <c:pt idx="338">
                  <c:v>23.5</c:v>
                </c:pt>
                <c:pt idx="339">
                  <c:v>23.533000000000001</c:v>
                </c:pt>
                <c:pt idx="340">
                  <c:v>23.567</c:v>
                </c:pt>
                <c:pt idx="341">
                  <c:v>23.6</c:v>
                </c:pt>
                <c:pt idx="342">
                  <c:v>23.632999999999999</c:v>
                </c:pt>
                <c:pt idx="343">
                  <c:v>23.667000000000002</c:v>
                </c:pt>
                <c:pt idx="344">
                  <c:v>23.7</c:v>
                </c:pt>
                <c:pt idx="345">
                  <c:v>23.733000000000001</c:v>
                </c:pt>
                <c:pt idx="346">
                  <c:v>23.766999999999999</c:v>
                </c:pt>
                <c:pt idx="347">
                  <c:v>23.8</c:v>
                </c:pt>
                <c:pt idx="348">
                  <c:v>23.832999999999998</c:v>
                </c:pt>
                <c:pt idx="349">
                  <c:v>23.867000000000001</c:v>
                </c:pt>
                <c:pt idx="350">
                  <c:v>23.9</c:v>
                </c:pt>
                <c:pt idx="351">
                  <c:v>23.933</c:v>
                </c:pt>
                <c:pt idx="352">
                  <c:v>23.966999999999999</c:v>
                </c:pt>
                <c:pt idx="353">
                  <c:v>24</c:v>
                </c:pt>
                <c:pt idx="354">
                  <c:v>24.033000000000001</c:v>
                </c:pt>
                <c:pt idx="355">
                  <c:v>24.067</c:v>
                </c:pt>
                <c:pt idx="356">
                  <c:v>24.1</c:v>
                </c:pt>
                <c:pt idx="357">
                  <c:v>24.132999999999999</c:v>
                </c:pt>
                <c:pt idx="358">
                  <c:v>24.167000000000002</c:v>
                </c:pt>
                <c:pt idx="359">
                  <c:v>24.2</c:v>
                </c:pt>
                <c:pt idx="360">
                  <c:v>24.233000000000001</c:v>
                </c:pt>
                <c:pt idx="361">
                  <c:v>24.266999999999999</c:v>
                </c:pt>
                <c:pt idx="362">
                  <c:v>24.3</c:v>
                </c:pt>
                <c:pt idx="363">
                  <c:v>24.332999999999998</c:v>
                </c:pt>
                <c:pt idx="364">
                  <c:v>24.367000000000001</c:v>
                </c:pt>
                <c:pt idx="365">
                  <c:v>24.4</c:v>
                </c:pt>
                <c:pt idx="366">
                  <c:v>24.433</c:v>
                </c:pt>
                <c:pt idx="367">
                  <c:v>24.466999999999999</c:v>
                </c:pt>
                <c:pt idx="368">
                  <c:v>24.5</c:v>
                </c:pt>
                <c:pt idx="369">
                  <c:v>24.533000000000001</c:v>
                </c:pt>
                <c:pt idx="370">
                  <c:v>24.567</c:v>
                </c:pt>
                <c:pt idx="371">
                  <c:v>24.6</c:v>
                </c:pt>
                <c:pt idx="372">
                  <c:v>24.632999999999999</c:v>
                </c:pt>
                <c:pt idx="373">
                  <c:v>24.667000000000002</c:v>
                </c:pt>
                <c:pt idx="374">
                  <c:v>24.7</c:v>
                </c:pt>
                <c:pt idx="375">
                  <c:v>24.733000000000001</c:v>
                </c:pt>
                <c:pt idx="376">
                  <c:v>24.766999999999999</c:v>
                </c:pt>
                <c:pt idx="377">
                  <c:v>24.8</c:v>
                </c:pt>
                <c:pt idx="378">
                  <c:v>24.832999999999998</c:v>
                </c:pt>
                <c:pt idx="379">
                  <c:v>24.867000000000001</c:v>
                </c:pt>
                <c:pt idx="380">
                  <c:v>24.9</c:v>
                </c:pt>
                <c:pt idx="381">
                  <c:v>24.933</c:v>
                </c:pt>
                <c:pt idx="382">
                  <c:v>24.966999999999999</c:v>
                </c:pt>
                <c:pt idx="383">
                  <c:v>25</c:v>
                </c:pt>
                <c:pt idx="384">
                  <c:v>25.033000000000001</c:v>
                </c:pt>
                <c:pt idx="385">
                  <c:v>25.067</c:v>
                </c:pt>
                <c:pt idx="386">
                  <c:v>25.1</c:v>
                </c:pt>
                <c:pt idx="387">
                  <c:v>25.132999999999999</c:v>
                </c:pt>
                <c:pt idx="388">
                  <c:v>25.167000000000002</c:v>
                </c:pt>
                <c:pt idx="389">
                  <c:v>25.2</c:v>
                </c:pt>
                <c:pt idx="390">
                  <c:v>25.233000000000001</c:v>
                </c:pt>
                <c:pt idx="391">
                  <c:v>25.266999999999999</c:v>
                </c:pt>
                <c:pt idx="392">
                  <c:v>25.3</c:v>
                </c:pt>
                <c:pt idx="393">
                  <c:v>25.332999999999998</c:v>
                </c:pt>
                <c:pt idx="394">
                  <c:v>25.367000000000001</c:v>
                </c:pt>
                <c:pt idx="395">
                  <c:v>25.4</c:v>
                </c:pt>
                <c:pt idx="396">
                  <c:v>25.433</c:v>
                </c:pt>
                <c:pt idx="397">
                  <c:v>25.466999999999999</c:v>
                </c:pt>
                <c:pt idx="398">
                  <c:v>25.5</c:v>
                </c:pt>
                <c:pt idx="399">
                  <c:v>25.533000000000001</c:v>
                </c:pt>
                <c:pt idx="400">
                  <c:v>25.567</c:v>
                </c:pt>
                <c:pt idx="401">
                  <c:v>25.6</c:v>
                </c:pt>
                <c:pt idx="402">
                  <c:v>25.632999999999999</c:v>
                </c:pt>
                <c:pt idx="403">
                  <c:v>25.667000000000002</c:v>
                </c:pt>
                <c:pt idx="404">
                  <c:v>25.7</c:v>
                </c:pt>
                <c:pt idx="405">
                  <c:v>25.733000000000001</c:v>
                </c:pt>
                <c:pt idx="406">
                  <c:v>25.766999999999999</c:v>
                </c:pt>
                <c:pt idx="407">
                  <c:v>25.8</c:v>
                </c:pt>
                <c:pt idx="408">
                  <c:v>25.832999999999998</c:v>
                </c:pt>
                <c:pt idx="409">
                  <c:v>25.867000000000001</c:v>
                </c:pt>
                <c:pt idx="410">
                  <c:v>25.9</c:v>
                </c:pt>
                <c:pt idx="411">
                  <c:v>25.933</c:v>
                </c:pt>
                <c:pt idx="412">
                  <c:v>25.966999999999999</c:v>
                </c:pt>
                <c:pt idx="413">
                  <c:v>26</c:v>
                </c:pt>
                <c:pt idx="414">
                  <c:v>26.033000000000001</c:v>
                </c:pt>
                <c:pt idx="415">
                  <c:v>26.067</c:v>
                </c:pt>
                <c:pt idx="416">
                  <c:v>26.1</c:v>
                </c:pt>
                <c:pt idx="417">
                  <c:v>26.132999999999999</c:v>
                </c:pt>
                <c:pt idx="418">
                  <c:v>26.167000000000002</c:v>
                </c:pt>
                <c:pt idx="419">
                  <c:v>26.2</c:v>
                </c:pt>
                <c:pt idx="420">
                  <c:v>26.233000000000001</c:v>
                </c:pt>
                <c:pt idx="421">
                  <c:v>26.266999999999999</c:v>
                </c:pt>
                <c:pt idx="422">
                  <c:v>26.3</c:v>
                </c:pt>
                <c:pt idx="423">
                  <c:v>26.332999999999998</c:v>
                </c:pt>
                <c:pt idx="424">
                  <c:v>26.367000000000001</c:v>
                </c:pt>
                <c:pt idx="425">
                  <c:v>26.4</c:v>
                </c:pt>
                <c:pt idx="426">
                  <c:v>26.433</c:v>
                </c:pt>
                <c:pt idx="427">
                  <c:v>26.466999999999999</c:v>
                </c:pt>
                <c:pt idx="428">
                  <c:v>26.5</c:v>
                </c:pt>
                <c:pt idx="429">
                  <c:v>26.533000000000001</c:v>
                </c:pt>
                <c:pt idx="430">
                  <c:v>26.567</c:v>
                </c:pt>
                <c:pt idx="431">
                  <c:v>26.6</c:v>
                </c:pt>
                <c:pt idx="432">
                  <c:v>26.632999999999999</c:v>
                </c:pt>
                <c:pt idx="433">
                  <c:v>26.667000000000002</c:v>
                </c:pt>
                <c:pt idx="434">
                  <c:v>26.7</c:v>
                </c:pt>
                <c:pt idx="435">
                  <c:v>26.733000000000001</c:v>
                </c:pt>
                <c:pt idx="436">
                  <c:v>26.766999999999999</c:v>
                </c:pt>
                <c:pt idx="437">
                  <c:v>26.8</c:v>
                </c:pt>
                <c:pt idx="438">
                  <c:v>26.832999999999998</c:v>
                </c:pt>
                <c:pt idx="439">
                  <c:v>26.867000000000001</c:v>
                </c:pt>
                <c:pt idx="440">
                  <c:v>26.9</c:v>
                </c:pt>
                <c:pt idx="441">
                  <c:v>26.933</c:v>
                </c:pt>
                <c:pt idx="442">
                  <c:v>26.966999999999999</c:v>
                </c:pt>
                <c:pt idx="443">
                  <c:v>27</c:v>
                </c:pt>
                <c:pt idx="444">
                  <c:v>27.033000000000001</c:v>
                </c:pt>
                <c:pt idx="445">
                  <c:v>27.067</c:v>
                </c:pt>
                <c:pt idx="446">
                  <c:v>27.1</c:v>
                </c:pt>
                <c:pt idx="447">
                  <c:v>27.132999999999999</c:v>
                </c:pt>
                <c:pt idx="448">
                  <c:v>27.167000000000002</c:v>
                </c:pt>
                <c:pt idx="449">
                  <c:v>27.2</c:v>
                </c:pt>
                <c:pt idx="450">
                  <c:v>27.233000000000001</c:v>
                </c:pt>
                <c:pt idx="451">
                  <c:v>27.266999999999999</c:v>
                </c:pt>
                <c:pt idx="452">
                  <c:v>27.3</c:v>
                </c:pt>
                <c:pt idx="453">
                  <c:v>27.332999999999998</c:v>
                </c:pt>
                <c:pt idx="454">
                  <c:v>27.367000000000001</c:v>
                </c:pt>
                <c:pt idx="455">
                  <c:v>27.4</c:v>
                </c:pt>
                <c:pt idx="456">
                  <c:v>27.433</c:v>
                </c:pt>
                <c:pt idx="457">
                  <c:v>27.466999999999999</c:v>
                </c:pt>
                <c:pt idx="458">
                  <c:v>27.5</c:v>
                </c:pt>
                <c:pt idx="459">
                  <c:v>27.533000000000001</c:v>
                </c:pt>
                <c:pt idx="460">
                  <c:v>27.567</c:v>
                </c:pt>
                <c:pt idx="461">
                  <c:v>27.6</c:v>
                </c:pt>
                <c:pt idx="462">
                  <c:v>27.632999999999999</c:v>
                </c:pt>
                <c:pt idx="463">
                  <c:v>27.667000000000002</c:v>
                </c:pt>
                <c:pt idx="464">
                  <c:v>27.7</c:v>
                </c:pt>
                <c:pt idx="465">
                  <c:v>27.733000000000001</c:v>
                </c:pt>
                <c:pt idx="466">
                  <c:v>27.766999999999999</c:v>
                </c:pt>
                <c:pt idx="467">
                  <c:v>27.8</c:v>
                </c:pt>
                <c:pt idx="468">
                  <c:v>27.832999999999998</c:v>
                </c:pt>
                <c:pt idx="469">
                  <c:v>27.867000000000001</c:v>
                </c:pt>
                <c:pt idx="470">
                  <c:v>27.9</c:v>
                </c:pt>
                <c:pt idx="471">
                  <c:v>27.933</c:v>
                </c:pt>
                <c:pt idx="472">
                  <c:v>27.966999999999999</c:v>
                </c:pt>
                <c:pt idx="473">
                  <c:v>28</c:v>
                </c:pt>
                <c:pt idx="474">
                  <c:v>28.033000000000001</c:v>
                </c:pt>
                <c:pt idx="475">
                  <c:v>28.067</c:v>
                </c:pt>
                <c:pt idx="476">
                  <c:v>28.1</c:v>
                </c:pt>
                <c:pt idx="477">
                  <c:v>28.132999999999999</c:v>
                </c:pt>
                <c:pt idx="478">
                  <c:v>28.167000000000002</c:v>
                </c:pt>
                <c:pt idx="479">
                  <c:v>28.2</c:v>
                </c:pt>
                <c:pt idx="480">
                  <c:v>28.233000000000001</c:v>
                </c:pt>
                <c:pt idx="481">
                  <c:v>28.266999999999999</c:v>
                </c:pt>
                <c:pt idx="482">
                  <c:v>28.3</c:v>
                </c:pt>
                <c:pt idx="483">
                  <c:v>28.332999999999998</c:v>
                </c:pt>
                <c:pt idx="484">
                  <c:v>28.367000000000001</c:v>
                </c:pt>
                <c:pt idx="485">
                  <c:v>28.4</c:v>
                </c:pt>
                <c:pt idx="486">
                  <c:v>28.433</c:v>
                </c:pt>
                <c:pt idx="487">
                  <c:v>28.466999999999999</c:v>
                </c:pt>
                <c:pt idx="488">
                  <c:v>28.5</c:v>
                </c:pt>
                <c:pt idx="489">
                  <c:v>28.533000000000001</c:v>
                </c:pt>
                <c:pt idx="490">
                  <c:v>28.567</c:v>
                </c:pt>
                <c:pt idx="491">
                  <c:v>28.6</c:v>
                </c:pt>
                <c:pt idx="492">
                  <c:v>28.632999999999999</c:v>
                </c:pt>
                <c:pt idx="493">
                  <c:v>28.667000000000002</c:v>
                </c:pt>
                <c:pt idx="494">
                  <c:v>28.7</c:v>
                </c:pt>
                <c:pt idx="495">
                  <c:v>28.733000000000001</c:v>
                </c:pt>
                <c:pt idx="496">
                  <c:v>28.766999999999999</c:v>
                </c:pt>
                <c:pt idx="497">
                  <c:v>28.8</c:v>
                </c:pt>
                <c:pt idx="498">
                  <c:v>28.832999999999998</c:v>
                </c:pt>
                <c:pt idx="499">
                  <c:v>28.867000000000001</c:v>
                </c:pt>
                <c:pt idx="500">
                  <c:v>28.9</c:v>
                </c:pt>
                <c:pt idx="501">
                  <c:v>28.933</c:v>
                </c:pt>
                <c:pt idx="502">
                  <c:v>28.966999999999999</c:v>
                </c:pt>
                <c:pt idx="503">
                  <c:v>29</c:v>
                </c:pt>
                <c:pt idx="504">
                  <c:v>29.033000000000001</c:v>
                </c:pt>
                <c:pt idx="505">
                  <c:v>29.067</c:v>
                </c:pt>
                <c:pt idx="506">
                  <c:v>29.1</c:v>
                </c:pt>
                <c:pt idx="507">
                  <c:v>29.132999999999999</c:v>
                </c:pt>
                <c:pt idx="508">
                  <c:v>29.167000000000002</c:v>
                </c:pt>
                <c:pt idx="509">
                  <c:v>29.2</c:v>
                </c:pt>
                <c:pt idx="510">
                  <c:v>29.233000000000001</c:v>
                </c:pt>
                <c:pt idx="511">
                  <c:v>29.266999999999999</c:v>
                </c:pt>
                <c:pt idx="512">
                  <c:v>29.3</c:v>
                </c:pt>
                <c:pt idx="513">
                  <c:v>29.332999999999998</c:v>
                </c:pt>
                <c:pt idx="514">
                  <c:v>29.367000000000001</c:v>
                </c:pt>
                <c:pt idx="515">
                  <c:v>29.4</c:v>
                </c:pt>
                <c:pt idx="516">
                  <c:v>29.433</c:v>
                </c:pt>
                <c:pt idx="517">
                  <c:v>29.466999999999999</c:v>
                </c:pt>
                <c:pt idx="518">
                  <c:v>29.5</c:v>
                </c:pt>
                <c:pt idx="519">
                  <c:v>29.533000000000001</c:v>
                </c:pt>
                <c:pt idx="520">
                  <c:v>29.567</c:v>
                </c:pt>
                <c:pt idx="521">
                  <c:v>29.6</c:v>
                </c:pt>
                <c:pt idx="522">
                  <c:v>29.632999999999999</c:v>
                </c:pt>
                <c:pt idx="523">
                  <c:v>29.667000000000002</c:v>
                </c:pt>
                <c:pt idx="524">
                  <c:v>29.7</c:v>
                </c:pt>
                <c:pt idx="525">
                  <c:v>29.733000000000001</c:v>
                </c:pt>
                <c:pt idx="526">
                  <c:v>29.766999999999999</c:v>
                </c:pt>
                <c:pt idx="527">
                  <c:v>29.8</c:v>
                </c:pt>
                <c:pt idx="528">
                  <c:v>29.832999999999998</c:v>
                </c:pt>
                <c:pt idx="529">
                  <c:v>29.867000000000001</c:v>
                </c:pt>
                <c:pt idx="530">
                  <c:v>29.9</c:v>
                </c:pt>
                <c:pt idx="531">
                  <c:v>29.933</c:v>
                </c:pt>
                <c:pt idx="532">
                  <c:v>29.966999999999999</c:v>
                </c:pt>
                <c:pt idx="533">
                  <c:v>30</c:v>
                </c:pt>
                <c:pt idx="534">
                  <c:v>30.033000000000001</c:v>
                </c:pt>
                <c:pt idx="535">
                  <c:v>30.067</c:v>
                </c:pt>
                <c:pt idx="536">
                  <c:v>30.1</c:v>
                </c:pt>
                <c:pt idx="537">
                  <c:v>30.132999999999999</c:v>
                </c:pt>
                <c:pt idx="538">
                  <c:v>30.167000000000002</c:v>
                </c:pt>
                <c:pt idx="539">
                  <c:v>30.2</c:v>
                </c:pt>
                <c:pt idx="540">
                  <c:v>30.233000000000001</c:v>
                </c:pt>
                <c:pt idx="541">
                  <c:v>30.266999999999999</c:v>
                </c:pt>
                <c:pt idx="542">
                  <c:v>30.3</c:v>
                </c:pt>
                <c:pt idx="543">
                  <c:v>30.332999999999998</c:v>
                </c:pt>
                <c:pt idx="544">
                  <c:v>30.367000000000001</c:v>
                </c:pt>
                <c:pt idx="545">
                  <c:v>30.4</c:v>
                </c:pt>
                <c:pt idx="546">
                  <c:v>30.433</c:v>
                </c:pt>
                <c:pt idx="547">
                  <c:v>30.466999999999999</c:v>
                </c:pt>
                <c:pt idx="548">
                  <c:v>30.5</c:v>
                </c:pt>
                <c:pt idx="549">
                  <c:v>30.533000000000001</c:v>
                </c:pt>
                <c:pt idx="550">
                  <c:v>30.567</c:v>
                </c:pt>
                <c:pt idx="551">
                  <c:v>30.6</c:v>
                </c:pt>
                <c:pt idx="552">
                  <c:v>30.632999999999999</c:v>
                </c:pt>
                <c:pt idx="553">
                  <c:v>30.667000000000002</c:v>
                </c:pt>
                <c:pt idx="554">
                  <c:v>30.7</c:v>
                </c:pt>
                <c:pt idx="555">
                  <c:v>30.733000000000001</c:v>
                </c:pt>
                <c:pt idx="556">
                  <c:v>30.766999999999999</c:v>
                </c:pt>
                <c:pt idx="557">
                  <c:v>30.8</c:v>
                </c:pt>
                <c:pt idx="558">
                  <c:v>30.832999999999998</c:v>
                </c:pt>
                <c:pt idx="559">
                  <c:v>30.867000000000001</c:v>
                </c:pt>
                <c:pt idx="560">
                  <c:v>30.9</c:v>
                </c:pt>
                <c:pt idx="561">
                  <c:v>30.933</c:v>
                </c:pt>
                <c:pt idx="562">
                  <c:v>30.966999999999999</c:v>
                </c:pt>
                <c:pt idx="563">
                  <c:v>31</c:v>
                </c:pt>
                <c:pt idx="564">
                  <c:v>31.033000000000001</c:v>
                </c:pt>
                <c:pt idx="565">
                  <c:v>31.067</c:v>
                </c:pt>
                <c:pt idx="566">
                  <c:v>31.1</c:v>
                </c:pt>
                <c:pt idx="567">
                  <c:v>31.132999999999999</c:v>
                </c:pt>
                <c:pt idx="568">
                  <c:v>31.167000000000002</c:v>
                </c:pt>
                <c:pt idx="569">
                  <c:v>31.2</c:v>
                </c:pt>
                <c:pt idx="570">
                  <c:v>31.233000000000001</c:v>
                </c:pt>
                <c:pt idx="571">
                  <c:v>31.266999999999999</c:v>
                </c:pt>
                <c:pt idx="572">
                  <c:v>31.3</c:v>
                </c:pt>
                <c:pt idx="573">
                  <c:v>31.332999999999998</c:v>
                </c:pt>
                <c:pt idx="574">
                  <c:v>31.367000000000001</c:v>
                </c:pt>
                <c:pt idx="575">
                  <c:v>31.4</c:v>
                </c:pt>
                <c:pt idx="576">
                  <c:v>31.433</c:v>
                </c:pt>
                <c:pt idx="577">
                  <c:v>31.466999999999999</c:v>
                </c:pt>
                <c:pt idx="578">
                  <c:v>31.5</c:v>
                </c:pt>
                <c:pt idx="579">
                  <c:v>31.533000000000001</c:v>
                </c:pt>
                <c:pt idx="580">
                  <c:v>31.567</c:v>
                </c:pt>
                <c:pt idx="581">
                  <c:v>31.6</c:v>
                </c:pt>
                <c:pt idx="582">
                  <c:v>31.632999999999999</c:v>
                </c:pt>
                <c:pt idx="583">
                  <c:v>31.667000000000002</c:v>
                </c:pt>
                <c:pt idx="584">
                  <c:v>31.7</c:v>
                </c:pt>
                <c:pt idx="585">
                  <c:v>31.733000000000001</c:v>
                </c:pt>
                <c:pt idx="586">
                  <c:v>31.766999999999999</c:v>
                </c:pt>
                <c:pt idx="587">
                  <c:v>31.8</c:v>
                </c:pt>
                <c:pt idx="588">
                  <c:v>31.832999999999998</c:v>
                </c:pt>
                <c:pt idx="589">
                  <c:v>31.867000000000001</c:v>
                </c:pt>
                <c:pt idx="590">
                  <c:v>31.9</c:v>
                </c:pt>
                <c:pt idx="591">
                  <c:v>31.933</c:v>
                </c:pt>
                <c:pt idx="592">
                  <c:v>31.966999999999999</c:v>
                </c:pt>
                <c:pt idx="593">
                  <c:v>32</c:v>
                </c:pt>
                <c:pt idx="594">
                  <c:v>32.033000000000001</c:v>
                </c:pt>
                <c:pt idx="595">
                  <c:v>32.067</c:v>
                </c:pt>
                <c:pt idx="596">
                  <c:v>32.1</c:v>
                </c:pt>
                <c:pt idx="597">
                  <c:v>32.133000000000003</c:v>
                </c:pt>
                <c:pt idx="598">
                  <c:v>32.167000000000002</c:v>
                </c:pt>
                <c:pt idx="599">
                  <c:v>32.200000000000003</c:v>
                </c:pt>
                <c:pt idx="600">
                  <c:v>32.232999999999997</c:v>
                </c:pt>
                <c:pt idx="601">
                  <c:v>32.267000000000003</c:v>
                </c:pt>
                <c:pt idx="602">
                  <c:v>32.299999999999997</c:v>
                </c:pt>
                <c:pt idx="603">
                  <c:v>32.332999999999998</c:v>
                </c:pt>
                <c:pt idx="604">
                  <c:v>32.366999999999997</c:v>
                </c:pt>
                <c:pt idx="605">
                  <c:v>32.4</c:v>
                </c:pt>
                <c:pt idx="606">
                  <c:v>32.433</c:v>
                </c:pt>
                <c:pt idx="607">
                  <c:v>32.466999999999999</c:v>
                </c:pt>
                <c:pt idx="608">
                  <c:v>32.5</c:v>
                </c:pt>
                <c:pt idx="609">
                  <c:v>32.533000000000001</c:v>
                </c:pt>
                <c:pt idx="610">
                  <c:v>32.567</c:v>
                </c:pt>
                <c:pt idx="611">
                  <c:v>32.6</c:v>
                </c:pt>
                <c:pt idx="612">
                  <c:v>32.633000000000003</c:v>
                </c:pt>
                <c:pt idx="613">
                  <c:v>32.667000000000002</c:v>
                </c:pt>
                <c:pt idx="614">
                  <c:v>32.700000000000003</c:v>
                </c:pt>
                <c:pt idx="615">
                  <c:v>32.732999999999997</c:v>
                </c:pt>
                <c:pt idx="616">
                  <c:v>32.767000000000003</c:v>
                </c:pt>
                <c:pt idx="617">
                  <c:v>32.799999999999997</c:v>
                </c:pt>
                <c:pt idx="618">
                  <c:v>32.832999999999998</c:v>
                </c:pt>
                <c:pt idx="619">
                  <c:v>32.866999999999997</c:v>
                </c:pt>
                <c:pt idx="620">
                  <c:v>32.9</c:v>
                </c:pt>
                <c:pt idx="621">
                  <c:v>32.933</c:v>
                </c:pt>
                <c:pt idx="622">
                  <c:v>32.966999999999999</c:v>
                </c:pt>
                <c:pt idx="623">
                  <c:v>33</c:v>
                </c:pt>
                <c:pt idx="624">
                  <c:v>33.033000000000001</c:v>
                </c:pt>
                <c:pt idx="625">
                  <c:v>33.067</c:v>
                </c:pt>
                <c:pt idx="626">
                  <c:v>33.1</c:v>
                </c:pt>
                <c:pt idx="627">
                  <c:v>33.133000000000003</c:v>
                </c:pt>
                <c:pt idx="628">
                  <c:v>33.167000000000002</c:v>
                </c:pt>
                <c:pt idx="629">
                  <c:v>33.200000000000003</c:v>
                </c:pt>
                <c:pt idx="630">
                  <c:v>33.232999999999997</c:v>
                </c:pt>
                <c:pt idx="631">
                  <c:v>33.267000000000003</c:v>
                </c:pt>
                <c:pt idx="632">
                  <c:v>33.299999999999997</c:v>
                </c:pt>
                <c:pt idx="633">
                  <c:v>33.332999999999998</c:v>
                </c:pt>
                <c:pt idx="634">
                  <c:v>33.366999999999997</c:v>
                </c:pt>
                <c:pt idx="635">
                  <c:v>33.4</c:v>
                </c:pt>
                <c:pt idx="636">
                  <c:v>33.433</c:v>
                </c:pt>
                <c:pt idx="637">
                  <c:v>33.466999999999999</c:v>
                </c:pt>
                <c:pt idx="638">
                  <c:v>33.5</c:v>
                </c:pt>
                <c:pt idx="639">
                  <c:v>33.533000000000001</c:v>
                </c:pt>
                <c:pt idx="640">
                  <c:v>33.567</c:v>
                </c:pt>
                <c:pt idx="641">
                  <c:v>33.6</c:v>
                </c:pt>
                <c:pt idx="642">
                  <c:v>33.633000000000003</c:v>
                </c:pt>
                <c:pt idx="643">
                  <c:v>33.667000000000002</c:v>
                </c:pt>
                <c:pt idx="644">
                  <c:v>33.700000000000003</c:v>
                </c:pt>
                <c:pt idx="645">
                  <c:v>33.732999999999997</c:v>
                </c:pt>
                <c:pt idx="646">
                  <c:v>33.767000000000003</c:v>
                </c:pt>
                <c:pt idx="647">
                  <c:v>33.799999999999997</c:v>
                </c:pt>
                <c:pt idx="648">
                  <c:v>33.832999999999998</c:v>
                </c:pt>
                <c:pt idx="649">
                  <c:v>33.866999999999997</c:v>
                </c:pt>
                <c:pt idx="650">
                  <c:v>33.9</c:v>
                </c:pt>
                <c:pt idx="651">
                  <c:v>33.933</c:v>
                </c:pt>
                <c:pt idx="652">
                  <c:v>33.966999999999999</c:v>
                </c:pt>
                <c:pt idx="653">
                  <c:v>34</c:v>
                </c:pt>
                <c:pt idx="654">
                  <c:v>34.033000000000001</c:v>
                </c:pt>
                <c:pt idx="655">
                  <c:v>34.067</c:v>
                </c:pt>
                <c:pt idx="656">
                  <c:v>34.1</c:v>
                </c:pt>
                <c:pt idx="657">
                  <c:v>34.133000000000003</c:v>
                </c:pt>
                <c:pt idx="658">
                  <c:v>34.167000000000002</c:v>
                </c:pt>
                <c:pt idx="659">
                  <c:v>34.200000000000003</c:v>
                </c:pt>
                <c:pt idx="660">
                  <c:v>34.232999999999997</c:v>
                </c:pt>
                <c:pt idx="661">
                  <c:v>34.267000000000003</c:v>
                </c:pt>
                <c:pt idx="662">
                  <c:v>34.299999999999997</c:v>
                </c:pt>
                <c:pt idx="663">
                  <c:v>34.332999999999998</c:v>
                </c:pt>
                <c:pt idx="664">
                  <c:v>34.366999999999997</c:v>
                </c:pt>
                <c:pt idx="665">
                  <c:v>34.4</c:v>
                </c:pt>
                <c:pt idx="666">
                  <c:v>34.433</c:v>
                </c:pt>
                <c:pt idx="667">
                  <c:v>34.466999999999999</c:v>
                </c:pt>
                <c:pt idx="668">
                  <c:v>34.5</c:v>
                </c:pt>
                <c:pt idx="669">
                  <c:v>34.533000000000001</c:v>
                </c:pt>
                <c:pt idx="670">
                  <c:v>34.567</c:v>
                </c:pt>
                <c:pt idx="671">
                  <c:v>34.6</c:v>
                </c:pt>
                <c:pt idx="672">
                  <c:v>34.633000000000003</c:v>
                </c:pt>
                <c:pt idx="673">
                  <c:v>34.667000000000002</c:v>
                </c:pt>
                <c:pt idx="674">
                  <c:v>34.700000000000003</c:v>
                </c:pt>
                <c:pt idx="675">
                  <c:v>34.732999999999997</c:v>
                </c:pt>
                <c:pt idx="676">
                  <c:v>34.767000000000003</c:v>
                </c:pt>
                <c:pt idx="677">
                  <c:v>34.799999999999997</c:v>
                </c:pt>
                <c:pt idx="678">
                  <c:v>34.832999999999998</c:v>
                </c:pt>
                <c:pt idx="679">
                  <c:v>34.866999999999997</c:v>
                </c:pt>
                <c:pt idx="680">
                  <c:v>34.9</c:v>
                </c:pt>
                <c:pt idx="681">
                  <c:v>34.933</c:v>
                </c:pt>
                <c:pt idx="682">
                  <c:v>34.966999999999999</c:v>
                </c:pt>
                <c:pt idx="683">
                  <c:v>35</c:v>
                </c:pt>
                <c:pt idx="684">
                  <c:v>35.033000000000001</c:v>
                </c:pt>
                <c:pt idx="685">
                  <c:v>35.067</c:v>
                </c:pt>
                <c:pt idx="686">
                  <c:v>35.1</c:v>
                </c:pt>
                <c:pt idx="687">
                  <c:v>35.133000000000003</c:v>
                </c:pt>
                <c:pt idx="688">
                  <c:v>35.167000000000002</c:v>
                </c:pt>
                <c:pt idx="689">
                  <c:v>35.200000000000003</c:v>
                </c:pt>
                <c:pt idx="690">
                  <c:v>35.232999999999997</c:v>
                </c:pt>
                <c:pt idx="691">
                  <c:v>35.267000000000003</c:v>
                </c:pt>
                <c:pt idx="692">
                  <c:v>35.299999999999997</c:v>
                </c:pt>
                <c:pt idx="693">
                  <c:v>35.332999999999998</c:v>
                </c:pt>
                <c:pt idx="694">
                  <c:v>35.366999999999997</c:v>
                </c:pt>
                <c:pt idx="695">
                  <c:v>35.4</c:v>
                </c:pt>
                <c:pt idx="696">
                  <c:v>35.433</c:v>
                </c:pt>
                <c:pt idx="697">
                  <c:v>35.466999999999999</c:v>
                </c:pt>
                <c:pt idx="698">
                  <c:v>35.5</c:v>
                </c:pt>
                <c:pt idx="699">
                  <c:v>35.533000000000001</c:v>
                </c:pt>
                <c:pt idx="700">
                  <c:v>35.567</c:v>
                </c:pt>
                <c:pt idx="701">
                  <c:v>35.6</c:v>
                </c:pt>
                <c:pt idx="702">
                  <c:v>35.633000000000003</c:v>
                </c:pt>
                <c:pt idx="703">
                  <c:v>35.667000000000002</c:v>
                </c:pt>
                <c:pt idx="704">
                  <c:v>35.700000000000003</c:v>
                </c:pt>
                <c:pt idx="705">
                  <c:v>35.732999999999997</c:v>
                </c:pt>
                <c:pt idx="706">
                  <c:v>35.767000000000003</c:v>
                </c:pt>
                <c:pt idx="707">
                  <c:v>35.799999999999997</c:v>
                </c:pt>
                <c:pt idx="708">
                  <c:v>35.832999999999998</c:v>
                </c:pt>
                <c:pt idx="709">
                  <c:v>35.866999999999997</c:v>
                </c:pt>
                <c:pt idx="710">
                  <c:v>35.9</c:v>
                </c:pt>
                <c:pt idx="711">
                  <c:v>35.933</c:v>
                </c:pt>
                <c:pt idx="712">
                  <c:v>35.966999999999999</c:v>
                </c:pt>
                <c:pt idx="713">
                  <c:v>36</c:v>
                </c:pt>
                <c:pt idx="714">
                  <c:v>36.033000000000001</c:v>
                </c:pt>
                <c:pt idx="715">
                  <c:v>36.067</c:v>
                </c:pt>
                <c:pt idx="716">
                  <c:v>36.1</c:v>
                </c:pt>
                <c:pt idx="717">
                  <c:v>36.133000000000003</c:v>
                </c:pt>
                <c:pt idx="718">
                  <c:v>36.167000000000002</c:v>
                </c:pt>
                <c:pt idx="719">
                  <c:v>36.200000000000003</c:v>
                </c:pt>
                <c:pt idx="720">
                  <c:v>36.232999999999997</c:v>
                </c:pt>
                <c:pt idx="721">
                  <c:v>36.267000000000003</c:v>
                </c:pt>
                <c:pt idx="722">
                  <c:v>36.299999999999997</c:v>
                </c:pt>
                <c:pt idx="723">
                  <c:v>36.332999999999998</c:v>
                </c:pt>
                <c:pt idx="724">
                  <c:v>36.366999999999997</c:v>
                </c:pt>
                <c:pt idx="725">
                  <c:v>36.4</c:v>
                </c:pt>
                <c:pt idx="726">
                  <c:v>36.433</c:v>
                </c:pt>
                <c:pt idx="727">
                  <c:v>36.466999999999999</c:v>
                </c:pt>
                <c:pt idx="728">
                  <c:v>36.5</c:v>
                </c:pt>
                <c:pt idx="729">
                  <c:v>36.533000000000001</c:v>
                </c:pt>
                <c:pt idx="730">
                  <c:v>36.567</c:v>
                </c:pt>
                <c:pt idx="731">
                  <c:v>36.6</c:v>
                </c:pt>
                <c:pt idx="732">
                  <c:v>36.633000000000003</c:v>
                </c:pt>
                <c:pt idx="733">
                  <c:v>36.667000000000002</c:v>
                </c:pt>
                <c:pt idx="734">
                  <c:v>36.700000000000003</c:v>
                </c:pt>
                <c:pt idx="735">
                  <c:v>36.732999999999997</c:v>
                </c:pt>
                <c:pt idx="736">
                  <c:v>36.767000000000003</c:v>
                </c:pt>
                <c:pt idx="737">
                  <c:v>36.799999999999997</c:v>
                </c:pt>
                <c:pt idx="738">
                  <c:v>36.832999999999998</c:v>
                </c:pt>
                <c:pt idx="739">
                  <c:v>36.866999999999997</c:v>
                </c:pt>
                <c:pt idx="740">
                  <c:v>36.9</c:v>
                </c:pt>
                <c:pt idx="741">
                  <c:v>36.933</c:v>
                </c:pt>
                <c:pt idx="742">
                  <c:v>36.966999999999999</c:v>
                </c:pt>
                <c:pt idx="743">
                  <c:v>37</c:v>
                </c:pt>
                <c:pt idx="744">
                  <c:v>37.033000000000001</c:v>
                </c:pt>
                <c:pt idx="745">
                  <c:v>37.067</c:v>
                </c:pt>
                <c:pt idx="746">
                  <c:v>37.1</c:v>
                </c:pt>
                <c:pt idx="747">
                  <c:v>37.133000000000003</c:v>
                </c:pt>
                <c:pt idx="748">
                  <c:v>37.167000000000002</c:v>
                </c:pt>
                <c:pt idx="749">
                  <c:v>37.200000000000003</c:v>
                </c:pt>
                <c:pt idx="750">
                  <c:v>37.232999999999997</c:v>
                </c:pt>
                <c:pt idx="751">
                  <c:v>37.267000000000003</c:v>
                </c:pt>
              </c:numCache>
            </c:numRef>
          </c:xVal>
          <c:yVal>
            <c:numRef>
              <c:f>'my data'!$AO$21:$AO$772</c:f>
              <c:numCache>
                <c:formatCode>0.0000</c:formatCode>
                <c:ptCount val="752"/>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0.10913870638904699</c:v>
                </c:pt>
                <c:pt idx="31">
                  <c:v>0.11175421792550289</c:v>
                </c:pt>
                <c:pt idx="32">
                  <c:v>0.11426450293875545</c:v>
                </c:pt>
                <c:pt idx="33">
                  <c:v>0.11674691062248144</c:v>
                </c:pt>
                <c:pt idx="34">
                  <c:v>0.11927538550109329</c:v>
                </c:pt>
                <c:pt idx="35">
                  <c:v>0.12170119375820487</c:v>
                </c:pt>
                <c:pt idx="36">
                  <c:v>0.12409912468578854</c:v>
                </c:pt>
                <c:pt idx="37">
                  <c:v>0.12654056290655769</c:v>
                </c:pt>
                <c:pt idx="38">
                  <c:v>0.12888189440752607</c:v>
                </c:pt>
                <c:pt idx="39">
                  <c:v>0.13119534857896786</c:v>
                </c:pt>
                <c:pt idx="40">
                  <c:v>0.13354975014189474</c:v>
                </c:pt>
                <c:pt idx="41">
                  <c:v>0.13580660488672169</c:v>
                </c:pt>
                <c:pt idx="42">
                  <c:v>0.13803558230202162</c:v>
                </c:pt>
                <c:pt idx="43">
                  <c:v>0.14030294720710401</c:v>
                </c:pt>
                <c:pt idx="44">
                  <c:v>0.14247532519578909</c:v>
                </c:pt>
                <c:pt idx="45">
                  <c:v>0.14461982585494759</c:v>
                </c:pt>
                <c:pt idx="46">
                  <c:v>0.14680015410218727</c:v>
                </c:pt>
                <c:pt idx="47">
                  <c:v>0.14888805533473048</c:v>
                </c:pt>
                <c:pt idx="48">
                  <c:v>0.15094807923774667</c:v>
                </c:pt>
                <c:pt idx="49">
                  <c:v>0.1530413708271432</c:v>
                </c:pt>
                <c:pt idx="50">
                  <c:v>0.15504479530354409</c:v>
                </c:pt>
                <c:pt idx="51">
                  <c:v>0.1570203424504184</c:v>
                </c:pt>
                <c:pt idx="52">
                  <c:v>0.15902659738197222</c:v>
                </c:pt>
                <c:pt idx="53">
                  <c:v>0.16094554510223125</c:v>
                </c:pt>
                <c:pt idx="54">
                  <c:v>0.16283661549296369</c:v>
                </c:pt>
                <c:pt idx="55">
                  <c:v>0.16475583376667347</c:v>
                </c:pt>
                <c:pt idx="56">
                  <c:v>0.16659030473079062</c:v>
                </c:pt>
                <c:pt idx="57">
                  <c:v>0.16839689836538119</c:v>
                </c:pt>
                <c:pt idx="58">
                  <c:v>0.1702290799812487</c:v>
                </c:pt>
                <c:pt idx="59">
                  <c:v>0.17197907418922442</c:v>
                </c:pt>
                <c:pt idx="60">
                  <c:v>0.17370119106767312</c:v>
                </c:pt>
                <c:pt idx="61">
                  <c:v>0.17544633602569704</c:v>
                </c:pt>
                <c:pt idx="62">
                  <c:v>0.17711185347753</c:v>
                </c:pt>
                <c:pt idx="63">
                  <c:v>0.17874949359983683</c:v>
                </c:pt>
                <c:pt idx="64">
                  <c:v>0.18040760190001803</c:v>
                </c:pt>
                <c:pt idx="65">
                  <c:v>0.18198864259570957</c:v>
                </c:pt>
                <c:pt idx="66">
                  <c:v>0.18354180596187408</c:v>
                </c:pt>
                <c:pt idx="67">
                  <c:v>0.18511287760421213</c:v>
                </c:pt>
                <c:pt idx="68">
                  <c:v>0.1866094415437618</c:v>
                </c:pt>
                <c:pt idx="69">
                  <c:v>0.18807812815378488</c:v>
                </c:pt>
                <c:pt idx="70">
                  <c:v>0.18956216313827889</c:v>
                </c:pt>
                <c:pt idx="71">
                  <c:v>0.19097425032168669</c:v>
                </c:pt>
                <c:pt idx="72">
                  <c:v>0.19235846017556746</c:v>
                </c:pt>
                <c:pt idx="73">
                  <c:v>0.1937554585022192</c:v>
                </c:pt>
                <c:pt idx="74">
                  <c:v>0.19508306892948468</c:v>
                </c:pt>
                <c:pt idx="75">
                  <c:v>0.19638280202722402</c:v>
                </c:pt>
                <c:pt idx="76">
                  <c:v>0.19769276369603128</c:v>
                </c:pt>
                <c:pt idx="77">
                  <c:v>0.19893589736715578</c:v>
                </c:pt>
                <c:pt idx="78">
                  <c:v>0.2001511537087528</c:v>
                </c:pt>
                <c:pt idx="79">
                  <c:v>0.20137407871971824</c:v>
                </c:pt>
                <c:pt idx="80">
                  <c:v>0.20253273563469998</c:v>
                </c:pt>
                <c:pt idx="81">
                  <c:v>0.20366351522015558</c:v>
                </c:pt>
                <c:pt idx="82">
                  <c:v>0.20479940357327697</c:v>
                </c:pt>
                <c:pt idx="83">
                  <c:v>0.20587358373211684</c:v>
                </c:pt>
                <c:pt idx="84">
                  <c:v>0.20691988656143012</c:v>
                </c:pt>
                <c:pt idx="85">
                  <c:v>0.20796873825670925</c:v>
                </c:pt>
                <c:pt idx="86">
                  <c:v>0.20895844165940725</c:v>
                </c:pt>
                <c:pt idx="87">
                  <c:v>0.2099202677325791</c:v>
                </c:pt>
                <c:pt idx="88">
                  <c:v>0.21088208277001463</c:v>
                </c:pt>
                <c:pt idx="89">
                  <c:v>0.2117873094165712</c:v>
                </c:pt>
                <c:pt idx="90">
                  <c:v>0.21266465873359941</c:v>
                </c:pt>
                <c:pt idx="91">
                  <c:v>0.21353943711319223</c:v>
                </c:pt>
                <c:pt idx="92">
                  <c:v>0.21436018700360648</c:v>
                </c:pt>
                <c:pt idx="93">
                  <c:v>0.2151530595644946</c:v>
                </c:pt>
                <c:pt idx="94">
                  <c:v>0.21594080128624382</c:v>
                </c:pt>
                <c:pt idx="95">
                  <c:v>0.2166770744205162</c:v>
                </c:pt>
                <c:pt idx="96">
                  <c:v>0.217385470225262</c:v>
                </c:pt>
                <c:pt idx="97">
                  <c:v>0.21808617528916763</c:v>
                </c:pt>
                <c:pt idx="98">
                  <c:v>0.21873797166729814</c:v>
                </c:pt>
                <c:pt idx="99">
                  <c:v>0.21936189071590206</c:v>
                </c:pt>
                <c:pt idx="100">
                  <c:v>0.21997555912196498</c:v>
                </c:pt>
                <c:pt idx="101">
                  <c:v>0.22054287874395362</c:v>
                </c:pt>
                <c:pt idx="102">
                  <c:v>0.22108232103641567</c:v>
                </c:pt>
                <c:pt idx="103">
                  <c:v>0.22160895278463455</c:v>
                </c:pt>
                <c:pt idx="104">
                  <c:v>0.22209179565048132</c:v>
                </c:pt>
                <c:pt idx="105">
                  <c:v>0.2225467611868015</c:v>
                </c:pt>
                <c:pt idx="106">
                  <c:v>0.22298635627717855</c:v>
                </c:pt>
                <c:pt idx="107">
                  <c:v>0.22338472238688345</c:v>
                </c:pt>
                <c:pt idx="108">
                  <c:v>0.22375521116706132</c:v>
                </c:pt>
                <c:pt idx="109">
                  <c:v>0.22410776959959389</c:v>
                </c:pt>
                <c:pt idx="110">
                  <c:v>0.22442165895315735</c:v>
                </c:pt>
                <c:pt idx="111">
                  <c:v>0.22470767097719335</c:v>
                </c:pt>
                <c:pt idx="112">
                  <c:v>0.22497319275188365</c:v>
                </c:pt>
                <c:pt idx="113">
                  <c:v>0.22520260534930481</c:v>
                </c:pt>
                <c:pt idx="114">
                  <c:v>0.22540414061719893</c:v>
                </c:pt>
                <c:pt idx="115">
                  <c:v>0.22558262573404608</c:v>
                </c:pt>
                <c:pt idx="116">
                  <c:v>0.22572756157532492</c:v>
                </c:pt>
                <c:pt idx="117">
                  <c:v>0.22584462008707806</c:v>
                </c:pt>
                <c:pt idx="118">
                  <c:v>0.22593606854608117</c:v>
                </c:pt>
                <c:pt idx="119">
                  <c:v>0.22599652763121858</c:v>
                </c:pt>
                <c:pt idx="120">
                  <c:v>0.22602910938682896</c:v>
                </c:pt>
                <c:pt idx="121">
                  <c:v>0.22603352118798981</c:v>
                </c:pt>
                <c:pt idx="122">
                  <c:v>0.22600950351698534</c:v>
                </c:pt>
                <c:pt idx="123">
                  <c:v>0.22595760851645386</c:v>
                </c:pt>
                <c:pt idx="124">
                  <c:v>0.22587498365977066</c:v>
                </c:pt>
                <c:pt idx="125">
                  <c:v>0.22576648923262388</c:v>
                </c:pt>
                <c:pt idx="126">
                  <c:v>0.22563011747595052</c:v>
                </c:pt>
                <c:pt idx="127">
                  <c:v>0.22546045596142505</c:v>
                </c:pt>
                <c:pt idx="128">
                  <c:v>0.22526748477813729</c:v>
                </c:pt>
                <c:pt idx="129">
                  <c:v>0.22504663626532162</c:v>
                </c:pt>
                <c:pt idx="130">
                  <c:v>0.22478993809295211</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numCache>
            </c:numRef>
          </c:yVal>
          <c:smooth val="1"/>
          <c:extLst>
            <c:ext xmlns:c16="http://schemas.microsoft.com/office/drawing/2014/chart" uri="{C3380CC4-5D6E-409C-BE32-E72D297353CC}">
              <c16:uniqueId val="{00000004-48CA-49EF-8F5B-D03C60EEBCBE}"/>
            </c:ext>
          </c:extLst>
        </c:ser>
        <c:ser>
          <c:idx val="5"/>
          <c:order val="3"/>
          <c:tx>
            <c:strRef>
              <c:f>'my data'!$AQ$1</c:f>
              <c:strCache>
                <c:ptCount val="1"/>
                <c:pt idx="0">
                  <c:v>region 3</c:v>
                </c:pt>
              </c:strCache>
            </c:strRef>
          </c:tx>
          <c:spPr>
            <a:ln w="12700">
              <a:solidFill>
                <a:sysClr val="windowText" lastClr="000000"/>
              </a:solidFill>
            </a:ln>
          </c:spPr>
          <c:marker>
            <c:symbol val="none"/>
          </c:marker>
          <c:xVal>
            <c:numRef>
              <c:f>'my data'!$P$21:$P$772</c:f>
              <c:numCache>
                <c:formatCode>0.000</c:formatCode>
                <c:ptCount val="752"/>
                <c:pt idx="0">
                  <c:v>12.233000000000001</c:v>
                </c:pt>
                <c:pt idx="1">
                  <c:v>12.266999999999999</c:v>
                </c:pt>
                <c:pt idx="2">
                  <c:v>12.3</c:v>
                </c:pt>
                <c:pt idx="3">
                  <c:v>12.333</c:v>
                </c:pt>
                <c:pt idx="4">
                  <c:v>12.367000000000001</c:v>
                </c:pt>
                <c:pt idx="5">
                  <c:v>12.4</c:v>
                </c:pt>
                <c:pt idx="6">
                  <c:v>12.433</c:v>
                </c:pt>
                <c:pt idx="7">
                  <c:v>12.467000000000001</c:v>
                </c:pt>
                <c:pt idx="8">
                  <c:v>12.5</c:v>
                </c:pt>
                <c:pt idx="9">
                  <c:v>12.532999999999999</c:v>
                </c:pt>
                <c:pt idx="10">
                  <c:v>12.567</c:v>
                </c:pt>
                <c:pt idx="11">
                  <c:v>12.6</c:v>
                </c:pt>
                <c:pt idx="12">
                  <c:v>12.632999999999999</c:v>
                </c:pt>
                <c:pt idx="13">
                  <c:v>12.667</c:v>
                </c:pt>
                <c:pt idx="14">
                  <c:v>12.7</c:v>
                </c:pt>
                <c:pt idx="15">
                  <c:v>12.733000000000001</c:v>
                </c:pt>
                <c:pt idx="16">
                  <c:v>12.766999999999999</c:v>
                </c:pt>
                <c:pt idx="17">
                  <c:v>12.8</c:v>
                </c:pt>
                <c:pt idx="18">
                  <c:v>12.833</c:v>
                </c:pt>
                <c:pt idx="19">
                  <c:v>12.867000000000001</c:v>
                </c:pt>
                <c:pt idx="20">
                  <c:v>12.9</c:v>
                </c:pt>
                <c:pt idx="21">
                  <c:v>12.933</c:v>
                </c:pt>
                <c:pt idx="22">
                  <c:v>12.967000000000001</c:v>
                </c:pt>
                <c:pt idx="23">
                  <c:v>13</c:v>
                </c:pt>
                <c:pt idx="24">
                  <c:v>13.032999999999999</c:v>
                </c:pt>
                <c:pt idx="25">
                  <c:v>13.067</c:v>
                </c:pt>
                <c:pt idx="26">
                  <c:v>13.1</c:v>
                </c:pt>
                <c:pt idx="27">
                  <c:v>13.132999999999999</c:v>
                </c:pt>
                <c:pt idx="28">
                  <c:v>13.167</c:v>
                </c:pt>
                <c:pt idx="29">
                  <c:v>13.2</c:v>
                </c:pt>
                <c:pt idx="30">
                  <c:v>13.233000000000001</c:v>
                </c:pt>
                <c:pt idx="31">
                  <c:v>13.266999999999999</c:v>
                </c:pt>
                <c:pt idx="32">
                  <c:v>13.3</c:v>
                </c:pt>
                <c:pt idx="33">
                  <c:v>13.333</c:v>
                </c:pt>
                <c:pt idx="34">
                  <c:v>13.367000000000001</c:v>
                </c:pt>
                <c:pt idx="35">
                  <c:v>13.4</c:v>
                </c:pt>
                <c:pt idx="36">
                  <c:v>13.433</c:v>
                </c:pt>
                <c:pt idx="37">
                  <c:v>13.467000000000001</c:v>
                </c:pt>
                <c:pt idx="38">
                  <c:v>13.5</c:v>
                </c:pt>
                <c:pt idx="39">
                  <c:v>13.532999999999999</c:v>
                </c:pt>
                <c:pt idx="40">
                  <c:v>13.567</c:v>
                </c:pt>
                <c:pt idx="41">
                  <c:v>13.6</c:v>
                </c:pt>
                <c:pt idx="42">
                  <c:v>13.632999999999999</c:v>
                </c:pt>
                <c:pt idx="43">
                  <c:v>13.667</c:v>
                </c:pt>
                <c:pt idx="44">
                  <c:v>13.7</c:v>
                </c:pt>
                <c:pt idx="45">
                  <c:v>13.733000000000001</c:v>
                </c:pt>
                <c:pt idx="46">
                  <c:v>13.766999999999999</c:v>
                </c:pt>
                <c:pt idx="47">
                  <c:v>13.8</c:v>
                </c:pt>
                <c:pt idx="48">
                  <c:v>13.833</c:v>
                </c:pt>
                <c:pt idx="49">
                  <c:v>13.867000000000001</c:v>
                </c:pt>
                <c:pt idx="50">
                  <c:v>13.9</c:v>
                </c:pt>
                <c:pt idx="51">
                  <c:v>13.933</c:v>
                </c:pt>
                <c:pt idx="52">
                  <c:v>13.967000000000001</c:v>
                </c:pt>
                <c:pt idx="53">
                  <c:v>14</c:v>
                </c:pt>
                <c:pt idx="54">
                  <c:v>14.032999999999999</c:v>
                </c:pt>
                <c:pt idx="55">
                  <c:v>14.067</c:v>
                </c:pt>
                <c:pt idx="56">
                  <c:v>14.1</c:v>
                </c:pt>
                <c:pt idx="57">
                  <c:v>14.132999999999999</c:v>
                </c:pt>
                <c:pt idx="58">
                  <c:v>14.167</c:v>
                </c:pt>
                <c:pt idx="59">
                  <c:v>14.2</c:v>
                </c:pt>
                <c:pt idx="60">
                  <c:v>14.233000000000001</c:v>
                </c:pt>
                <c:pt idx="61">
                  <c:v>14.266999999999999</c:v>
                </c:pt>
                <c:pt idx="62">
                  <c:v>14.3</c:v>
                </c:pt>
                <c:pt idx="63">
                  <c:v>14.333</c:v>
                </c:pt>
                <c:pt idx="64">
                  <c:v>14.367000000000001</c:v>
                </c:pt>
                <c:pt idx="65">
                  <c:v>14.4</c:v>
                </c:pt>
                <c:pt idx="66">
                  <c:v>14.433</c:v>
                </c:pt>
                <c:pt idx="67">
                  <c:v>14.467000000000001</c:v>
                </c:pt>
                <c:pt idx="68">
                  <c:v>14.5</c:v>
                </c:pt>
                <c:pt idx="69">
                  <c:v>14.532999999999999</c:v>
                </c:pt>
                <c:pt idx="70">
                  <c:v>14.567</c:v>
                </c:pt>
                <c:pt idx="71">
                  <c:v>14.6</c:v>
                </c:pt>
                <c:pt idx="72">
                  <c:v>14.632999999999999</c:v>
                </c:pt>
                <c:pt idx="73">
                  <c:v>14.667</c:v>
                </c:pt>
                <c:pt idx="74">
                  <c:v>14.7</c:v>
                </c:pt>
                <c:pt idx="75">
                  <c:v>14.733000000000001</c:v>
                </c:pt>
                <c:pt idx="76">
                  <c:v>14.766999999999999</c:v>
                </c:pt>
                <c:pt idx="77">
                  <c:v>14.8</c:v>
                </c:pt>
                <c:pt idx="78">
                  <c:v>14.833</c:v>
                </c:pt>
                <c:pt idx="79">
                  <c:v>14.867000000000001</c:v>
                </c:pt>
                <c:pt idx="80">
                  <c:v>14.9</c:v>
                </c:pt>
                <c:pt idx="81">
                  <c:v>14.933</c:v>
                </c:pt>
                <c:pt idx="82">
                  <c:v>14.967000000000001</c:v>
                </c:pt>
                <c:pt idx="83">
                  <c:v>15</c:v>
                </c:pt>
                <c:pt idx="84">
                  <c:v>15.032999999999999</c:v>
                </c:pt>
                <c:pt idx="85">
                  <c:v>15.067</c:v>
                </c:pt>
                <c:pt idx="86">
                  <c:v>15.1</c:v>
                </c:pt>
                <c:pt idx="87">
                  <c:v>15.132999999999999</c:v>
                </c:pt>
                <c:pt idx="88">
                  <c:v>15.167</c:v>
                </c:pt>
                <c:pt idx="89">
                  <c:v>15.2</c:v>
                </c:pt>
                <c:pt idx="90">
                  <c:v>15.233000000000001</c:v>
                </c:pt>
                <c:pt idx="91">
                  <c:v>15.266999999999999</c:v>
                </c:pt>
                <c:pt idx="92">
                  <c:v>15.3</c:v>
                </c:pt>
                <c:pt idx="93">
                  <c:v>15.333</c:v>
                </c:pt>
                <c:pt idx="94">
                  <c:v>15.367000000000001</c:v>
                </c:pt>
                <c:pt idx="95">
                  <c:v>15.4</c:v>
                </c:pt>
                <c:pt idx="96">
                  <c:v>15.433</c:v>
                </c:pt>
                <c:pt idx="97">
                  <c:v>15.467000000000001</c:v>
                </c:pt>
                <c:pt idx="98">
                  <c:v>15.5</c:v>
                </c:pt>
                <c:pt idx="99">
                  <c:v>15.532999999999999</c:v>
                </c:pt>
                <c:pt idx="100">
                  <c:v>15.567</c:v>
                </c:pt>
                <c:pt idx="101">
                  <c:v>15.6</c:v>
                </c:pt>
                <c:pt idx="102">
                  <c:v>15.632999999999999</c:v>
                </c:pt>
                <c:pt idx="103">
                  <c:v>15.667</c:v>
                </c:pt>
                <c:pt idx="104">
                  <c:v>15.7</c:v>
                </c:pt>
                <c:pt idx="105">
                  <c:v>15.733000000000001</c:v>
                </c:pt>
                <c:pt idx="106">
                  <c:v>15.766999999999999</c:v>
                </c:pt>
                <c:pt idx="107">
                  <c:v>15.8</c:v>
                </c:pt>
                <c:pt idx="108">
                  <c:v>15.833</c:v>
                </c:pt>
                <c:pt idx="109">
                  <c:v>15.867000000000001</c:v>
                </c:pt>
                <c:pt idx="110">
                  <c:v>15.9</c:v>
                </c:pt>
                <c:pt idx="111">
                  <c:v>15.933</c:v>
                </c:pt>
                <c:pt idx="112">
                  <c:v>15.967000000000001</c:v>
                </c:pt>
                <c:pt idx="113">
                  <c:v>16</c:v>
                </c:pt>
                <c:pt idx="114">
                  <c:v>16.033000000000001</c:v>
                </c:pt>
                <c:pt idx="115">
                  <c:v>16.067</c:v>
                </c:pt>
                <c:pt idx="116">
                  <c:v>16.100000000000001</c:v>
                </c:pt>
                <c:pt idx="117">
                  <c:v>16.132999999999999</c:v>
                </c:pt>
                <c:pt idx="118">
                  <c:v>16.167000000000002</c:v>
                </c:pt>
                <c:pt idx="119">
                  <c:v>16.2</c:v>
                </c:pt>
                <c:pt idx="120">
                  <c:v>16.233000000000001</c:v>
                </c:pt>
                <c:pt idx="121">
                  <c:v>16.266999999999999</c:v>
                </c:pt>
                <c:pt idx="122">
                  <c:v>16.3</c:v>
                </c:pt>
                <c:pt idx="123">
                  <c:v>16.332999999999998</c:v>
                </c:pt>
                <c:pt idx="124">
                  <c:v>16.367000000000001</c:v>
                </c:pt>
                <c:pt idx="125">
                  <c:v>16.399999999999999</c:v>
                </c:pt>
                <c:pt idx="126">
                  <c:v>16.433</c:v>
                </c:pt>
                <c:pt idx="127">
                  <c:v>16.466999999999999</c:v>
                </c:pt>
                <c:pt idx="128">
                  <c:v>16.5</c:v>
                </c:pt>
                <c:pt idx="129">
                  <c:v>16.533000000000001</c:v>
                </c:pt>
                <c:pt idx="130">
                  <c:v>16.567</c:v>
                </c:pt>
                <c:pt idx="131">
                  <c:v>16.600000000000001</c:v>
                </c:pt>
                <c:pt idx="132">
                  <c:v>16.632999999999999</c:v>
                </c:pt>
                <c:pt idx="133">
                  <c:v>16.667000000000002</c:v>
                </c:pt>
                <c:pt idx="134">
                  <c:v>16.7</c:v>
                </c:pt>
                <c:pt idx="135">
                  <c:v>16.733000000000001</c:v>
                </c:pt>
                <c:pt idx="136">
                  <c:v>16.766999999999999</c:v>
                </c:pt>
                <c:pt idx="137">
                  <c:v>16.8</c:v>
                </c:pt>
                <c:pt idx="138">
                  <c:v>16.832999999999998</c:v>
                </c:pt>
                <c:pt idx="139">
                  <c:v>16.867000000000001</c:v>
                </c:pt>
                <c:pt idx="140">
                  <c:v>16.899999999999999</c:v>
                </c:pt>
                <c:pt idx="141">
                  <c:v>16.933</c:v>
                </c:pt>
                <c:pt idx="142">
                  <c:v>16.966999999999999</c:v>
                </c:pt>
                <c:pt idx="143">
                  <c:v>17</c:v>
                </c:pt>
                <c:pt idx="144">
                  <c:v>17.033000000000001</c:v>
                </c:pt>
                <c:pt idx="145">
                  <c:v>17.067</c:v>
                </c:pt>
                <c:pt idx="146">
                  <c:v>17.100000000000001</c:v>
                </c:pt>
                <c:pt idx="147">
                  <c:v>17.132999999999999</c:v>
                </c:pt>
                <c:pt idx="148">
                  <c:v>17.167000000000002</c:v>
                </c:pt>
                <c:pt idx="149">
                  <c:v>17.2</c:v>
                </c:pt>
                <c:pt idx="150">
                  <c:v>17.233000000000001</c:v>
                </c:pt>
                <c:pt idx="151">
                  <c:v>17.266999999999999</c:v>
                </c:pt>
                <c:pt idx="152">
                  <c:v>17.3</c:v>
                </c:pt>
                <c:pt idx="153">
                  <c:v>17.332999999999998</c:v>
                </c:pt>
                <c:pt idx="154">
                  <c:v>17.367000000000001</c:v>
                </c:pt>
                <c:pt idx="155">
                  <c:v>17.399999999999999</c:v>
                </c:pt>
                <c:pt idx="156">
                  <c:v>17.433</c:v>
                </c:pt>
                <c:pt idx="157">
                  <c:v>17.466999999999999</c:v>
                </c:pt>
                <c:pt idx="158">
                  <c:v>17.5</c:v>
                </c:pt>
                <c:pt idx="159">
                  <c:v>17.533000000000001</c:v>
                </c:pt>
                <c:pt idx="160">
                  <c:v>17.567</c:v>
                </c:pt>
                <c:pt idx="161">
                  <c:v>17.600000000000001</c:v>
                </c:pt>
                <c:pt idx="162">
                  <c:v>17.632999999999999</c:v>
                </c:pt>
                <c:pt idx="163">
                  <c:v>17.667000000000002</c:v>
                </c:pt>
                <c:pt idx="164">
                  <c:v>17.7</c:v>
                </c:pt>
                <c:pt idx="165">
                  <c:v>17.733000000000001</c:v>
                </c:pt>
                <c:pt idx="166">
                  <c:v>17.766999999999999</c:v>
                </c:pt>
                <c:pt idx="167">
                  <c:v>17.8</c:v>
                </c:pt>
                <c:pt idx="168">
                  <c:v>17.832999999999998</c:v>
                </c:pt>
                <c:pt idx="169">
                  <c:v>17.867000000000001</c:v>
                </c:pt>
                <c:pt idx="170">
                  <c:v>17.899999999999999</c:v>
                </c:pt>
                <c:pt idx="171">
                  <c:v>17.933</c:v>
                </c:pt>
                <c:pt idx="172">
                  <c:v>17.966999999999999</c:v>
                </c:pt>
                <c:pt idx="173">
                  <c:v>18</c:v>
                </c:pt>
                <c:pt idx="174">
                  <c:v>18.033000000000001</c:v>
                </c:pt>
                <c:pt idx="175">
                  <c:v>18.067</c:v>
                </c:pt>
                <c:pt idx="176">
                  <c:v>18.100000000000001</c:v>
                </c:pt>
                <c:pt idx="177">
                  <c:v>18.132999999999999</c:v>
                </c:pt>
                <c:pt idx="178">
                  <c:v>18.167000000000002</c:v>
                </c:pt>
                <c:pt idx="179">
                  <c:v>18.2</c:v>
                </c:pt>
                <c:pt idx="180">
                  <c:v>18.233000000000001</c:v>
                </c:pt>
                <c:pt idx="181">
                  <c:v>18.266999999999999</c:v>
                </c:pt>
                <c:pt idx="182">
                  <c:v>18.3</c:v>
                </c:pt>
                <c:pt idx="183">
                  <c:v>18.332999999999998</c:v>
                </c:pt>
                <c:pt idx="184">
                  <c:v>18.367000000000001</c:v>
                </c:pt>
                <c:pt idx="185">
                  <c:v>18.399999999999999</c:v>
                </c:pt>
                <c:pt idx="186">
                  <c:v>18.433</c:v>
                </c:pt>
                <c:pt idx="187">
                  <c:v>18.466999999999999</c:v>
                </c:pt>
                <c:pt idx="188">
                  <c:v>18.5</c:v>
                </c:pt>
                <c:pt idx="189">
                  <c:v>18.533000000000001</c:v>
                </c:pt>
                <c:pt idx="190">
                  <c:v>18.567</c:v>
                </c:pt>
                <c:pt idx="191">
                  <c:v>18.600000000000001</c:v>
                </c:pt>
                <c:pt idx="192">
                  <c:v>18.632999999999999</c:v>
                </c:pt>
                <c:pt idx="193">
                  <c:v>18.667000000000002</c:v>
                </c:pt>
                <c:pt idx="194">
                  <c:v>18.7</c:v>
                </c:pt>
                <c:pt idx="195">
                  <c:v>18.733000000000001</c:v>
                </c:pt>
                <c:pt idx="196">
                  <c:v>18.766999999999999</c:v>
                </c:pt>
                <c:pt idx="197">
                  <c:v>18.8</c:v>
                </c:pt>
                <c:pt idx="198">
                  <c:v>18.832999999999998</c:v>
                </c:pt>
                <c:pt idx="199">
                  <c:v>18.867000000000001</c:v>
                </c:pt>
                <c:pt idx="200">
                  <c:v>18.899999999999999</c:v>
                </c:pt>
                <c:pt idx="201">
                  <c:v>18.933</c:v>
                </c:pt>
                <c:pt idx="202">
                  <c:v>18.966999999999999</c:v>
                </c:pt>
                <c:pt idx="203">
                  <c:v>19</c:v>
                </c:pt>
                <c:pt idx="204">
                  <c:v>19.033000000000001</c:v>
                </c:pt>
                <c:pt idx="205">
                  <c:v>19.067</c:v>
                </c:pt>
                <c:pt idx="206">
                  <c:v>19.100000000000001</c:v>
                </c:pt>
                <c:pt idx="207">
                  <c:v>19.132999999999999</c:v>
                </c:pt>
                <c:pt idx="208">
                  <c:v>19.167000000000002</c:v>
                </c:pt>
                <c:pt idx="209">
                  <c:v>19.2</c:v>
                </c:pt>
                <c:pt idx="210">
                  <c:v>19.233000000000001</c:v>
                </c:pt>
                <c:pt idx="211">
                  <c:v>19.266999999999999</c:v>
                </c:pt>
                <c:pt idx="212">
                  <c:v>19.3</c:v>
                </c:pt>
                <c:pt idx="213">
                  <c:v>19.332999999999998</c:v>
                </c:pt>
                <c:pt idx="214">
                  <c:v>19.367000000000001</c:v>
                </c:pt>
                <c:pt idx="215">
                  <c:v>19.399999999999999</c:v>
                </c:pt>
                <c:pt idx="216">
                  <c:v>19.433</c:v>
                </c:pt>
                <c:pt idx="217">
                  <c:v>19.466999999999999</c:v>
                </c:pt>
                <c:pt idx="218">
                  <c:v>19.5</c:v>
                </c:pt>
                <c:pt idx="219">
                  <c:v>19.533000000000001</c:v>
                </c:pt>
                <c:pt idx="220">
                  <c:v>19.567</c:v>
                </c:pt>
                <c:pt idx="221">
                  <c:v>19.600000000000001</c:v>
                </c:pt>
                <c:pt idx="222">
                  <c:v>19.632999999999999</c:v>
                </c:pt>
                <c:pt idx="223">
                  <c:v>19.667000000000002</c:v>
                </c:pt>
                <c:pt idx="224">
                  <c:v>19.7</c:v>
                </c:pt>
                <c:pt idx="225">
                  <c:v>19.733000000000001</c:v>
                </c:pt>
                <c:pt idx="226">
                  <c:v>19.766999999999999</c:v>
                </c:pt>
                <c:pt idx="227">
                  <c:v>19.8</c:v>
                </c:pt>
                <c:pt idx="228">
                  <c:v>19.832999999999998</c:v>
                </c:pt>
                <c:pt idx="229">
                  <c:v>19.867000000000001</c:v>
                </c:pt>
                <c:pt idx="230">
                  <c:v>19.899999999999999</c:v>
                </c:pt>
                <c:pt idx="231">
                  <c:v>19.933</c:v>
                </c:pt>
                <c:pt idx="232">
                  <c:v>19.966999999999999</c:v>
                </c:pt>
                <c:pt idx="233">
                  <c:v>20</c:v>
                </c:pt>
                <c:pt idx="234">
                  <c:v>20.033000000000001</c:v>
                </c:pt>
                <c:pt idx="235">
                  <c:v>20.067</c:v>
                </c:pt>
                <c:pt idx="236">
                  <c:v>20.100000000000001</c:v>
                </c:pt>
                <c:pt idx="237">
                  <c:v>20.132999999999999</c:v>
                </c:pt>
                <c:pt idx="238">
                  <c:v>20.167000000000002</c:v>
                </c:pt>
                <c:pt idx="239">
                  <c:v>20.2</c:v>
                </c:pt>
                <c:pt idx="240">
                  <c:v>20.233000000000001</c:v>
                </c:pt>
                <c:pt idx="241">
                  <c:v>20.266999999999999</c:v>
                </c:pt>
                <c:pt idx="242">
                  <c:v>20.3</c:v>
                </c:pt>
                <c:pt idx="243">
                  <c:v>20.332999999999998</c:v>
                </c:pt>
                <c:pt idx="244">
                  <c:v>20.367000000000001</c:v>
                </c:pt>
                <c:pt idx="245">
                  <c:v>20.399999999999999</c:v>
                </c:pt>
                <c:pt idx="246">
                  <c:v>20.433</c:v>
                </c:pt>
                <c:pt idx="247">
                  <c:v>20.466999999999999</c:v>
                </c:pt>
                <c:pt idx="248">
                  <c:v>20.5</c:v>
                </c:pt>
                <c:pt idx="249">
                  <c:v>20.533000000000001</c:v>
                </c:pt>
                <c:pt idx="250">
                  <c:v>20.567</c:v>
                </c:pt>
                <c:pt idx="251">
                  <c:v>20.6</c:v>
                </c:pt>
                <c:pt idx="252">
                  <c:v>20.632999999999999</c:v>
                </c:pt>
                <c:pt idx="253">
                  <c:v>20.667000000000002</c:v>
                </c:pt>
                <c:pt idx="254">
                  <c:v>20.7</c:v>
                </c:pt>
                <c:pt idx="255">
                  <c:v>20.733000000000001</c:v>
                </c:pt>
                <c:pt idx="256">
                  <c:v>20.766999999999999</c:v>
                </c:pt>
                <c:pt idx="257">
                  <c:v>20.8</c:v>
                </c:pt>
                <c:pt idx="258">
                  <c:v>20.832999999999998</c:v>
                </c:pt>
                <c:pt idx="259">
                  <c:v>20.867000000000001</c:v>
                </c:pt>
                <c:pt idx="260">
                  <c:v>20.9</c:v>
                </c:pt>
                <c:pt idx="261">
                  <c:v>20.933</c:v>
                </c:pt>
                <c:pt idx="262">
                  <c:v>20.966999999999999</c:v>
                </c:pt>
                <c:pt idx="263">
                  <c:v>21</c:v>
                </c:pt>
                <c:pt idx="264">
                  <c:v>21.033000000000001</c:v>
                </c:pt>
                <c:pt idx="265">
                  <c:v>21.067</c:v>
                </c:pt>
                <c:pt idx="266">
                  <c:v>21.1</c:v>
                </c:pt>
                <c:pt idx="267">
                  <c:v>21.132999999999999</c:v>
                </c:pt>
                <c:pt idx="268">
                  <c:v>21.167000000000002</c:v>
                </c:pt>
                <c:pt idx="269">
                  <c:v>21.2</c:v>
                </c:pt>
                <c:pt idx="270">
                  <c:v>21.233000000000001</c:v>
                </c:pt>
                <c:pt idx="271">
                  <c:v>21.266999999999999</c:v>
                </c:pt>
                <c:pt idx="272">
                  <c:v>21.3</c:v>
                </c:pt>
                <c:pt idx="273">
                  <c:v>21.332999999999998</c:v>
                </c:pt>
                <c:pt idx="274">
                  <c:v>21.367000000000001</c:v>
                </c:pt>
                <c:pt idx="275">
                  <c:v>21.4</c:v>
                </c:pt>
                <c:pt idx="276">
                  <c:v>21.433</c:v>
                </c:pt>
                <c:pt idx="277">
                  <c:v>21.466999999999999</c:v>
                </c:pt>
                <c:pt idx="278">
                  <c:v>21.5</c:v>
                </c:pt>
                <c:pt idx="279">
                  <c:v>21.533000000000001</c:v>
                </c:pt>
                <c:pt idx="280">
                  <c:v>21.567</c:v>
                </c:pt>
                <c:pt idx="281">
                  <c:v>21.6</c:v>
                </c:pt>
                <c:pt idx="282">
                  <c:v>21.632999999999999</c:v>
                </c:pt>
                <c:pt idx="283">
                  <c:v>21.667000000000002</c:v>
                </c:pt>
                <c:pt idx="284">
                  <c:v>21.7</c:v>
                </c:pt>
                <c:pt idx="285">
                  <c:v>21.733000000000001</c:v>
                </c:pt>
                <c:pt idx="286">
                  <c:v>21.766999999999999</c:v>
                </c:pt>
                <c:pt idx="287">
                  <c:v>21.8</c:v>
                </c:pt>
                <c:pt idx="288">
                  <c:v>21.832999999999998</c:v>
                </c:pt>
                <c:pt idx="289">
                  <c:v>21.867000000000001</c:v>
                </c:pt>
                <c:pt idx="290">
                  <c:v>21.9</c:v>
                </c:pt>
                <c:pt idx="291">
                  <c:v>21.933</c:v>
                </c:pt>
                <c:pt idx="292">
                  <c:v>21.966999999999999</c:v>
                </c:pt>
                <c:pt idx="293">
                  <c:v>22</c:v>
                </c:pt>
                <c:pt idx="294">
                  <c:v>22.033000000000001</c:v>
                </c:pt>
                <c:pt idx="295">
                  <c:v>22.067</c:v>
                </c:pt>
                <c:pt idx="296">
                  <c:v>22.1</c:v>
                </c:pt>
                <c:pt idx="297">
                  <c:v>22.132999999999999</c:v>
                </c:pt>
                <c:pt idx="298">
                  <c:v>22.167000000000002</c:v>
                </c:pt>
                <c:pt idx="299">
                  <c:v>22.2</c:v>
                </c:pt>
                <c:pt idx="300">
                  <c:v>22.233000000000001</c:v>
                </c:pt>
                <c:pt idx="301">
                  <c:v>22.266999999999999</c:v>
                </c:pt>
                <c:pt idx="302">
                  <c:v>22.3</c:v>
                </c:pt>
                <c:pt idx="303">
                  <c:v>22.332999999999998</c:v>
                </c:pt>
                <c:pt idx="304">
                  <c:v>22.367000000000001</c:v>
                </c:pt>
                <c:pt idx="305">
                  <c:v>22.4</c:v>
                </c:pt>
                <c:pt idx="306">
                  <c:v>22.433</c:v>
                </c:pt>
                <c:pt idx="307">
                  <c:v>22.466999999999999</c:v>
                </c:pt>
                <c:pt idx="308">
                  <c:v>22.5</c:v>
                </c:pt>
                <c:pt idx="309">
                  <c:v>22.533000000000001</c:v>
                </c:pt>
                <c:pt idx="310">
                  <c:v>22.567</c:v>
                </c:pt>
                <c:pt idx="311">
                  <c:v>22.6</c:v>
                </c:pt>
                <c:pt idx="312">
                  <c:v>22.632999999999999</c:v>
                </c:pt>
                <c:pt idx="313">
                  <c:v>22.667000000000002</c:v>
                </c:pt>
                <c:pt idx="314">
                  <c:v>22.7</c:v>
                </c:pt>
                <c:pt idx="315">
                  <c:v>22.733000000000001</c:v>
                </c:pt>
                <c:pt idx="316">
                  <c:v>22.766999999999999</c:v>
                </c:pt>
                <c:pt idx="317">
                  <c:v>22.8</c:v>
                </c:pt>
                <c:pt idx="318">
                  <c:v>22.832999999999998</c:v>
                </c:pt>
                <c:pt idx="319">
                  <c:v>22.867000000000001</c:v>
                </c:pt>
                <c:pt idx="320">
                  <c:v>22.9</c:v>
                </c:pt>
                <c:pt idx="321">
                  <c:v>22.933</c:v>
                </c:pt>
                <c:pt idx="322">
                  <c:v>22.966999999999999</c:v>
                </c:pt>
                <c:pt idx="323">
                  <c:v>23</c:v>
                </c:pt>
                <c:pt idx="324">
                  <c:v>23.033000000000001</c:v>
                </c:pt>
                <c:pt idx="325">
                  <c:v>23.067</c:v>
                </c:pt>
                <c:pt idx="326">
                  <c:v>23.1</c:v>
                </c:pt>
                <c:pt idx="327">
                  <c:v>23.132999999999999</c:v>
                </c:pt>
                <c:pt idx="328">
                  <c:v>23.167000000000002</c:v>
                </c:pt>
                <c:pt idx="329">
                  <c:v>23.2</c:v>
                </c:pt>
                <c:pt idx="330">
                  <c:v>23.233000000000001</c:v>
                </c:pt>
                <c:pt idx="331">
                  <c:v>23.266999999999999</c:v>
                </c:pt>
                <c:pt idx="332">
                  <c:v>23.3</c:v>
                </c:pt>
                <c:pt idx="333">
                  <c:v>23.332999999999998</c:v>
                </c:pt>
                <c:pt idx="334">
                  <c:v>23.367000000000001</c:v>
                </c:pt>
                <c:pt idx="335">
                  <c:v>23.4</c:v>
                </c:pt>
                <c:pt idx="336">
                  <c:v>23.433</c:v>
                </c:pt>
                <c:pt idx="337">
                  <c:v>23.466999999999999</c:v>
                </c:pt>
                <c:pt idx="338">
                  <c:v>23.5</c:v>
                </c:pt>
                <c:pt idx="339">
                  <c:v>23.533000000000001</c:v>
                </c:pt>
                <c:pt idx="340">
                  <c:v>23.567</c:v>
                </c:pt>
                <c:pt idx="341">
                  <c:v>23.6</c:v>
                </c:pt>
                <c:pt idx="342">
                  <c:v>23.632999999999999</c:v>
                </c:pt>
                <c:pt idx="343">
                  <c:v>23.667000000000002</c:v>
                </c:pt>
                <c:pt idx="344">
                  <c:v>23.7</c:v>
                </c:pt>
                <c:pt idx="345">
                  <c:v>23.733000000000001</c:v>
                </c:pt>
                <c:pt idx="346">
                  <c:v>23.766999999999999</c:v>
                </c:pt>
                <c:pt idx="347">
                  <c:v>23.8</c:v>
                </c:pt>
                <c:pt idx="348">
                  <c:v>23.832999999999998</c:v>
                </c:pt>
                <c:pt idx="349">
                  <c:v>23.867000000000001</c:v>
                </c:pt>
                <c:pt idx="350">
                  <c:v>23.9</c:v>
                </c:pt>
                <c:pt idx="351">
                  <c:v>23.933</c:v>
                </c:pt>
                <c:pt idx="352">
                  <c:v>23.966999999999999</c:v>
                </c:pt>
                <c:pt idx="353">
                  <c:v>24</c:v>
                </c:pt>
                <c:pt idx="354">
                  <c:v>24.033000000000001</c:v>
                </c:pt>
                <c:pt idx="355">
                  <c:v>24.067</c:v>
                </c:pt>
                <c:pt idx="356">
                  <c:v>24.1</c:v>
                </c:pt>
                <c:pt idx="357">
                  <c:v>24.132999999999999</c:v>
                </c:pt>
                <c:pt idx="358">
                  <c:v>24.167000000000002</c:v>
                </c:pt>
                <c:pt idx="359">
                  <c:v>24.2</c:v>
                </c:pt>
                <c:pt idx="360">
                  <c:v>24.233000000000001</c:v>
                </c:pt>
                <c:pt idx="361">
                  <c:v>24.266999999999999</c:v>
                </c:pt>
                <c:pt idx="362">
                  <c:v>24.3</c:v>
                </c:pt>
                <c:pt idx="363">
                  <c:v>24.332999999999998</c:v>
                </c:pt>
                <c:pt idx="364">
                  <c:v>24.367000000000001</c:v>
                </c:pt>
                <c:pt idx="365">
                  <c:v>24.4</c:v>
                </c:pt>
                <c:pt idx="366">
                  <c:v>24.433</c:v>
                </c:pt>
                <c:pt idx="367">
                  <c:v>24.466999999999999</c:v>
                </c:pt>
                <c:pt idx="368">
                  <c:v>24.5</c:v>
                </c:pt>
                <c:pt idx="369">
                  <c:v>24.533000000000001</c:v>
                </c:pt>
                <c:pt idx="370">
                  <c:v>24.567</c:v>
                </c:pt>
                <c:pt idx="371">
                  <c:v>24.6</c:v>
                </c:pt>
                <c:pt idx="372">
                  <c:v>24.632999999999999</c:v>
                </c:pt>
                <c:pt idx="373">
                  <c:v>24.667000000000002</c:v>
                </c:pt>
                <c:pt idx="374">
                  <c:v>24.7</c:v>
                </c:pt>
                <c:pt idx="375">
                  <c:v>24.733000000000001</c:v>
                </c:pt>
                <c:pt idx="376">
                  <c:v>24.766999999999999</c:v>
                </c:pt>
                <c:pt idx="377">
                  <c:v>24.8</c:v>
                </c:pt>
                <c:pt idx="378">
                  <c:v>24.832999999999998</c:v>
                </c:pt>
                <c:pt idx="379">
                  <c:v>24.867000000000001</c:v>
                </c:pt>
                <c:pt idx="380">
                  <c:v>24.9</c:v>
                </c:pt>
                <c:pt idx="381">
                  <c:v>24.933</c:v>
                </c:pt>
                <c:pt idx="382">
                  <c:v>24.966999999999999</c:v>
                </c:pt>
                <c:pt idx="383">
                  <c:v>25</c:v>
                </c:pt>
                <c:pt idx="384">
                  <c:v>25.033000000000001</c:v>
                </c:pt>
                <c:pt idx="385">
                  <c:v>25.067</c:v>
                </c:pt>
                <c:pt idx="386">
                  <c:v>25.1</c:v>
                </c:pt>
                <c:pt idx="387">
                  <c:v>25.132999999999999</c:v>
                </c:pt>
                <c:pt idx="388">
                  <c:v>25.167000000000002</c:v>
                </c:pt>
                <c:pt idx="389">
                  <c:v>25.2</c:v>
                </c:pt>
                <c:pt idx="390">
                  <c:v>25.233000000000001</c:v>
                </c:pt>
                <c:pt idx="391">
                  <c:v>25.266999999999999</c:v>
                </c:pt>
                <c:pt idx="392">
                  <c:v>25.3</c:v>
                </c:pt>
                <c:pt idx="393">
                  <c:v>25.332999999999998</c:v>
                </c:pt>
                <c:pt idx="394">
                  <c:v>25.367000000000001</c:v>
                </c:pt>
                <c:pt idx="395">
                  <c:v>25.4</c:v>
                </c:pt>
                <c:pt idx="396">
                  <c:v>25.433</c:v>
                </c:pt>
                <c:pt idx="397">
                  <c:v>25.466999999999999</c:v>
                </c:pt>
                <c:pt idx="398">
                  <c:v>25.5</c:v>
                </c:pt>
                <c:pt idx="399">
                  <c:v>25.533000000000001</c:v>
                </c:pt>
                <c:pt idx="400">
                  <c:v>25.567</c:v>
                </c:pt>
                <c:pt idx="401">
                  <c:v>25.6</c:v>
                </c:pt>
                <c:pt idx="402">
                  <c:v>25.632999999999999</c:v>
                </c:pt>
                <c:pt idx="403">
                  <c:v>25.667000000000002</c:v>
                </c:pt>
                <c:pt idx="404">
                  <c:v>25.7</c:v>
                </c:pt>
                <c:pt idx="405">
                  <c:v>25.733000000000001</c:v>
                </c:pt>
                <c:pt idx="406">
                  <c:v>25.766999999999999</c:v>
                </c:pt>
                <c:pt idx="407">
                  <c:v>25.8</c:v>
                </c:pt>
                <c:pt idx="408">
                  <c:v>25.832999999999998</c:v>
                </c:pt>
                <c:pt idx="409">
                  <c:v>25.867000000000001</c:v>
                </c:pt>
                <c:pt idx="410">
                  <c:v>25.9</c:v>
                </c:pt>
                <c:pt idx="411">
                  <c:v>25.933</c:v>
                </c:pt>
                <c:pt idx="412">
                  <c:v>25.966999999999999</c:v>
                </c:pt>
                <c:pt idx="413">
                  <c:v>26</c:v>
                </c:pt>
                <c:pt idx="414">
                  <c:v>26.033000000000001</c:v>
                </c:pt>
                <c:pt idx="415">
                  <c:v>26.067</c:v>
                </c:pt>
                <c:pt idx="416">
                  <c:v>26.1</c:v>
                </c:pt>
                <c:pt idx="417">
                  <c:v>26.132999999999999</c:v>
                </c:pt>
                <c:pt idx="418">
                  <c:v>26.167000000000002</c:v>
                </c:pt>
                <c:pt idx="419">
                  <c:v>26.2</c:v>
                </c:pt>
                <c:pt idx="420">
                  <c:v>26.233000000000001</c:v>
                </c:pt>
                <c:pt idx="421">
                  <c:v>26.266999999999999</c:v>
                </c:pt>
                <c:pt idx="422">
                  <c:v>26.3</c:v>
                </c:pt>
                <c:pt idx="423">
                  <c:v>26.332999999999998</c:v>
                </c:pt>
                <c:pt idx="424">
                  <c:v>26.367000000000001</c:v>
                </c:pt>
                <c:pt idx="425">
                  <c:v>26.4</c:v>
                </c:pt>
                <c:pt idx="426">
                  <c:v>26.433</c:v>
                </c:pt>
                <c:pt idx="427">
                  <c:v>26.466999999999999</c:v>
                </c:pt>
                <c:pt idx="428">
                  <c:v>26.5</c:v>
                </c:pt>
                <c:pt idx="429">
                  <c:v>26.533000000000001</c:v>
                </c:pt>
                <c:pt idx="430">
                  <c:v>26.567</c:v>
                </c:pt>
                <c:pt idx="431">
                  <c:v>26.6</c:v>
                </c:pt>
                <c:pt idx="432">
                  <c:v>26.632999999999999</c:v>
                </c:pt>
                <c:pt idx="433">
                  <c:v>26.667000000000002</c:v>
                </c:pt>
                <c:pt idx="434">
                  <c:v>26.7</c:v>
                </c:pt>
                <c:pt idx="435">
                  <c:v>26.733000000000001</c:v>
                </c:pt>
                <c:pt idx="436">
                  <c:v>26.766999999999999</c:v>
                </c:pt>
                <c:pt idx="437">
                  <c:v>26.8</c:v>
                </c:pt>
                <c:pt idx="438">
                  <c:v>26.832999999999998</c:v>
                </c:pt>
                <c:pt idx="439">
                  <c:v>26.867000000000001</c:v>
                </c:pt>
                <c:pt idx="440">
                  <c:v>26.9</c:v>
                </c:pt>
                <c:pt idx="441">
                  <c:v>26.933</c:v>
                </c:pt>
                <c:pt idx="442">
                  <c:v>26.966999999999999</c:v>
                </c:pt>
                <c:pt idx="443">
                  <c:v>27</c:v>
                </c:pt>
                <c:pt idx="444">
                  <c:v>27.033000000000001</c:v>
                </c:pt>
                <c:pt idx="445">
                  <c:v>27.067</c:v>
                </c:pt>
                <c:pt idx="446">
                  <c:v>27.1</c:v>
                </c:pt>
                <c:pt idx="447">
                  <c:v>27.132999999999999</c:v>
                </c:pt>
                <c:pt idx="448">
                  <c:v>27.167000000000002</c:v>
                </c:pt>
                <c:pt idx="449">
                  <c:v>27.2</c:v>
                </c:pt>
                <c:pt idx="450">
                  <c:v>27.233000000000001</c:v>
                </c:pt>
                <c:pt idx="451">
                  <c:v>27.266999999999999</c:v>
                </c:pt>
                <c:pt idx="452">
                  <c:v>27.3</c:v>
                </c:pt>
                <c:pt idx="453">
                  <c:v>27.332999999999998</c:v>
                </c:pt>
                <c:pt idx="454">
                  <c:v>27.367000000000001</c:v>
                </c:pt>
                <c:pt idx="455">
                  <c:v>27.4</c:v>
                </c:pt>
                <c:pt idx="456">
                  <c:v>27.433</c:v>
                </c:pt>
                <c:pt idx="457">
                  <c:v>27.466999999999999</c:v>
                </c:pt>
                <c:pt idx="458">
                  <c:v>27.5</c:v>
                </c:pt>
                <c:pt idx="459">
                  <c:v>27.533000000000001</c:v>
                </c:pt>
                <c:pt idx="460">
                  <c:v>27.567</c:v>
                </c:pt>
                <c:pt idx="461">
                  <c:v>27.6</c:v>
                </c:pt>
                <c:pt idx="462">
                  <c:v>27.632999999999999</c:v>
                </c:pt>
                <c:pt idx="463">
                  <c:v>27.667000000000002</c:v>
                </c:pt>
                <c:pt idx="464">
                  <c:v>27.7</c:v>
                </c:pt>
                <c:pt idx="465">
                  <c:v>27.733000000000001</c:v>
                </c:pt>
                <c:pt idx="466">
                  <c:v>27.766999999999999</c:v>
                </c:pt>
                <c:pt idx="467">
                  <c:v>27.8</c:v>
                </c:pt>
                <c:pt idx="468">
                  <c:v>27.832999999999998</c:v>
                </c:pt>
                <c:pt idx="469">
                  <c:v>27.867000000000001</c:v>
                </c:pt>
                <c:pt idx="470">
                  <c:v>27.9</c:v>
                </c:pt>
                <c:pt idx="471">
                  <c:v>27.933</c:v>
                </c:pt>
                <c:pt idx="472">
                  <c:v>27.966999999999999</c:v>
                </c:pt>
                <c:pt idx="473">
                  <c:v>28</c:v>
                </c:pt>
                <c:pt idx="474">
                  <c:v>28.033000000000001</c:v>
                </c:pt>
                <c:pt idx="475">
                  <c:v>28.067</c:v>
                </c:pt>
                <c:pt idx="476">
                  <c:v>28.1</c:v>
                </c:pt>
                <c:pt idx="477">
                  <c:v>28.132999999999999</c:v>
                </c:pt>
                <c:pt idx="478">
                  <c:v>28.167000000000002</c:v>
                </c:pt>
                <c:pt idx="479">
                  <c:v>28.2</c:v>
                </c:pt>
                <c:pt idx="480">
                  <c:v>28.233000000000001</c:v>
                </c:pt>
                <c:pt idx="481">
                  <c:v>28.266999999999999</c:v>
                </c:pt>
                <c:pt idx="482">
                  <c:v>28.3</c:v>
                </c:pt>
                <c:pt idx="483">
                  <c:v>28.332999999999998</c:v>
                </c:pt>
                <c:pt idx="484">
                  <c:v>28.367000000000001</c:v>
                </c:pt>
                <c:pt idx="485">
                  <c:v>28.4</c:v>
                </c:pt>
                <c:pt idx="486">
                  <c:v>28.433</c:v>
                </c:pt>
                <c:pt idx="487">
                  <c:v>28.466999999999999</c:v>
                </c:pt>
                <c:pt idx="488">
                  <c:v>28.5</c:v>
                </c:pt>
                <c:pt idx="489">
                  <c:v>28.533000000000001</c:v>
                </c:pt>
                <c:pt idx="490">
                  <c:v>28.567</c:v>
                </c:pt>
                <c:pt idx="491">
                  <c:v>28.6</c:v>
                </c:pt>
                <c:pt idx="492">
                  <c:v>28.632999999999999</c:v>
                </c:pt>
                <c:pt idx="493">
                  <c:v>28.667000000000002</c:v>
                </c:pt>
                <c:pt idx="494">
                  <c:v>28.7</c:v>
                </c:pt>
                <c:pt idx="495">
                  <c:v>28.733000000000001</c:v>
                </c:pt>
                <c:pt idx="496">
                  <c:v>28.766999999999999</c:v>
                </c:pt>
                <c:pt idx="497">
                  <c:v>28.8</c:v>
                </c:pt>
                <c:pt idx="498">
                  <c:v>28.832999999999998</c:v>
                </c:pt>
                <c:pt idx="499">
                  <c:v>28.867000000000001</c:v>
                </c:pt>
                <c:pt idx="500">
                  <c:v>28.9</c:v>
                </c:pt>
                <c:pt idx="501">
                  <c:v>28.933</c:v>
                </c:pt>
                <c:pt idx="502">
                  <c:v>28.966999999999999</c:v>
                </c:pt>
                <c:pt idx="503">
                  <c:v>29</c:v>
                </c:pt>
                <c:pt idx="504">
                  <c:v>29.033000000000001</c:v>
                </c:pt>
                <c:pt idx="505">
                  <c:v>29.067</c:v>
                </c:pt>
                <c:pt idx="506">
                  <c:v>29.1</c:v>
                </c:pt>
                <c:pt idx="507">
                  <c:v>29.132999999999999</c:v>
                </c:pt>
                <c:pt idx="508">
                  <c:v>29.167000000000002</c:v>
                </c:pt>
                <c:pt idx="509">
                  <c:v>29.2</c:v>
                </c:pt>
                <c:pt idx="510">
                  <c:v>29.233000000000001</c:v>
                </c:pt>
                <c:pt idx="511">
                  <c:v>29.266999999999999</c:v>
                </c:pt>
                <c:pt idx="512">
                  <c:v>29.3</c:v>
                </c:pt>
                <c:pt idx="513">
                  <c:v>29.332999999999998</c:v>
                </c:pt>
                <c:pt idx="514">
                  <c:v>29.367000000000001</c:v>
                </c:pt>
                <c:pt idx="515">
                  <c:v>29.4</c:v>
                </c:pt>
                <c:pt idx="516">
                  <c:v>29.433</c:v>
                </c:pt>
                <c:pt idx="517">
                  <c:v>29.466999999999999</c:v>
                </c:pt>
                <c:pt idx="518">
                  <c:v>29.5</c:v>
                </c:pt>
                <c:pt idx="519">
                  <c:v>29.533000000000001</c:v>
                </c:pt>
                <c:pt idx="520">
                  <c:v>29.567</c:v>
                </c:pt>
                <c:pt idx="521">
                  <c:v>29.6</c:v>
                </c:pt>
                <c:pt idx="522">
                  <c:v>29.632999999999999</c:v>
                </c:pt>
                <c:pt idx="523">
                  <c:v>29.667000000000002</c:v>
                </c:pt>
                <c:pt idx="524">
                  <c:v>29.7</c:v>
                </c:pt>
                <c:pt idx="525">
                  <c:v>29.733000000000001</c:v>
                </c:pt>
                <c:pt idx="526">
                  <c:v>29.766999999999999</c:v>
                </c:pt>
                <c:pt idx="527">
                  <c:v>29.8</c:v>
                </c:pt>
                <c:pt idx="528">
                  <c:v>29.832999999999998</c:v>
                </c:pt>
                <c:pt idx="529">
                  <c:v>29.867000000000001</c:v>
                </c:pt>
                <c:pt idx="530">
                  <c:v>29.9</c:v>
                </c:pt>
                <c:pt idx="531">
                  <c:v>29.933</c:v>
                </c:pt>
                <c:pt idx="532">
                  <c:v>29.966999999999999</c:v>
                </c:pt>
                <c:pt idx="533">
                  <c:v>30</c:v>
                </c:pt>
                <c:pt idx="534">
                  <c:v>30.033000000000001</c:v>
                </c:pt>
                <c:pt idx="535">
                  <c:v>30.067</c:v>
                </c:pt>
                <c:pt idx="536">
                  <c:v>30.1</c:v>
                </c:pt>
                <c:pt idx="537">
                  <c:v>30.132999999999999</c:v>
                </c:pt>
                <c:pt idx="538">
                  <c:v>30.167000000000002</c:v>
                </c:pt>
                <c:pt idx="539">
                  <c:v>30.2</c:v>
                </c:pt>
                <c:pt idx="540">
                  <c:v>30.233000000000001</c:v>
                </c:pt>
                <c:pt idx="541">
                  <c:v>30.266999999999999</c:v>
                </c:pt>
                <c:pt idx="542">
                  <c:v>30.3</c:v>
                </c:pt>
                <c:pt idx="543">
                  <c:v>30.332999999999998</c:v>
                </c:pt>
                <c:pt idx="544">
                  <c:v>30.367000000000001</c:v>
                </c:pt>
                <c:pt idx="545">
                  <c:v>30.4</c:v>
                </c:pt>
                <c:pt idx="546">
                  <c:v>30.433</c:v>
                </c:pt>
                <c:pt idx="547">
                  <c:v>30.466999999999999</c:v>
                </c:pt>
                <c:pt idx="548">
                  <c:v>30.5</c:v>
                </c:pt>
                <c:pt idx="549">
                  <c:v>30.533000000000001</c:v>
                </c:pt>
                <c:pt idx="550">
                  <c:v>30.567</c:v>
                </c:pt>
                <c:pt idx="551">
                  <c:v>30.6</c:v>
                </c:pt>
                <c:pt idx="552">
                  <c:v>30.632999999999999</c:v>
                </c:pt>
                <c:pt idx="553">
                  <c:v>30.667000000000002</c:v>
                </c:pt>
                <c:pt idx="554">
                  <c:v>30.7</c:v>
                </c:pt>
                <c:pt idx="555">
                  <c:v>30.733000000000001</c:v>
                </c:pt>
                <c:pt idx="556">
                  <c:v>30.766999999999999</c:v>
                </c:pt>
                <c:pt idx="557">
                  <c:v>30.8</c:v>
                </c:pt>
                <c:pt idx="558">
                  <c:v>30.832999999999998</c:v>
                </c:pt>
                <c:pt idx="559">
                  <c:v>30.867000000000001</c:v>
                </c:pt>
                <c:pt idx="560">
                  <c:v>30.9</c:v>
                </c:pt>
                <c:pt idx="561">
                  <c:v>30.933</c:v>
                </c:pt>
                <c:pt idx="562">
                  <c:v>30.966999999999999</c:v>
                </c:pt>
                <c:pt idx="563">
                  <c:v>31</c:v>
                </c:pt>
                <c:pt idx="564">
                  <c:v>31.033000000000001</c:v>
                </c:pt>
                <c:pt idx="565">
                  <c:v>31.067</c:v>
                </c:pt>
                <c:pt idx="566">
                  <c:v>31.1</c:v>
                </c:pt>
                <c:pt idx="567">
                  <c:v>31.132999999999999</c:v>
                </c:pt>
                <c:pt idx="568">
                  <c:v>31.167000000000002</c:v>
                </c:pt>
                <c:pt idx="569">
                  <c:v>31.2</c:v>
                </c:pt>
                <c:pt idx="570">
                  <c:v>31.233000000000001</c:v>
                </c:pt>
                <c:pt idx="571">
                  <c:v>31.266999999999999</c:v>
                </c:pt>
                <c:pt idx="572">
                  <c:v>31.3</c:v>
                </c:pt>
                <c:pt idx="573">
                  <c:v>31.332999999999998</c:v>
                </c:pt>
                <c:pt idx="574">
                  <c:v>31.367000000000001</c:v>
                </c:pt>
                <c:pt idx="575">
                  <c:v>31.4</c:v>
                </c:pt>
                <c:pt idx="576">
                  <c:v>31.433</c:v>
                </c:pt>
                <c:pt idx="577">
                  <c:v>31.466999999999999</c:v>
                </c:pt>
                <c:pt idx="578">
                  <c:v>31.5</c:v>
                </c:pt>
                <c:pt idx="579">
                  <c:v>31.533000000000001</c:v>
                </c:pt>
                <c:pt idx="580">
                  <c:v>31.567</c:v>
                </c:pt>
                <c:pt idx="581">
                  <c:v>31.6</c:v>
                </c:pt>
                <c:pt idx="582">
                  <c:v>31.632999999999999</c:v>
                </c:pt>
                <c:pt idx="583">
                  <c:v>31.667000000000002</c:v>
                </c:pt>
                <c:pt idx="584">
                  <c:v>31.7</c:v>
                </c:pt>
                <c:pt idx="585">
                  <c:v>31.733000000000001</c:v>
                </c:pt>
                <c:pt idx="586">
                  <c:v>31.766999999999999</c:v>
                </c:pt>
                <c:pt idx="587">
                  <c:v>31.8</c:v>
                </c:pt>
                <c:pt idx="588">
                  <c:v>31.832999999999998</c:v>
                </c:pt>
                <c:pt idx="589">
                  <c:v>31.867000000000001</c:v>
                </c:pt>
                <c:pt idx="590">
                  <c:v>31.9</c:v>
                </c:pt>
                <c:pt idx="591">
                  <c:v>31.933</c:v>
                </c:pt>
                <c:pt idx="592">
                  <c:v>31.966999999999999</c:v>
                </c:pt>
                <c:pt idx="593">
                  <c:v>32</c:v>
                </c:pt>
                <c:pt idx="594">
                  <c:v>32.033000000000001</c:v>
                </c:pt>
                <c:pt idx="595">
                  <c:v>32.067</c:v>
                </c:pt>
                <c:pt idx="596">
                  <c:v>32.1</c:v>
                </c:pt>
                <c:pt idx="597">
                  <c:v>32.133000000000003</c:v>
                </c:pt>
                <c:pt idx="598">
                  <c:v>32.167000000000002</c:v>
                </c:pt>
                <c:pt idx="599">
                  <c:v>32.200000000000003</c:v>
                </c:pt>
                <c:pt idx="600">
                  <c:v>32.232999999999997</c:v>
                </c:pt>
                <c:pt idx="601">
                  <c:v>32.267000000000003</c:v>
                </c:pt>
                <c:pt idx="602">
                  <c:v>32.299999999999997</c:v>
                </c:pt>
                <c:pt idx="603">
                  <c:v>32.332999999999998</c:v>
                </c:pt>
                <c:pt idx="604">
                  <c:v>32.366999999999997</c:v>
                </c:pt>
                <c:pt idx="605">
                  <c:v>32.4</c:v>
                </c:pt>
                <c:pt idx="606">
                  <c:v>32.433</c:v>
                </c:pt>
                <c:pt idx="607">
                  <c:v>32.466999999999999</c:v>
                </c:pt>
                <c:pt idx="608">
                  <c:v>32.5</c:v>
                </c:pt>
                <c:pt idx="609">
                  <c:v>32.533000000000001</c:v>
                </c:pt>
                <c:pt idx="610">
                  <c:v>32.567</c:v>
                </c:pt>
                <c:pt idx="611">
                  <c:v>32.6</c:v>
                </c:pt>
                <c:pt idx="612">
                  <c:v>32.633000000000003</c:v>
                </c:pt>
                <c:pt idx="613">
                  <c:v>32.667000000000002</c:v>
                </c:pt>
                <c:pt idx="614">
                  <c:v>32.700000000000003</c:v>
                </c:pt>
                <c:pt idx="615">
                  <c:v>32.732999999999997</c:v>
                </c:pt>
                <c:pt idx="616">
                  <c:v>32.767000000000003</c:v>
                </c:pt>
                <c:pt idx="617">
                  <c:v>32.799999999999997</c:v>
                </c:pt>
                <c:pt idx="618">
                  <c:v>32.832999999999998</c:v>
                </c:pt>
                <c:pt idx="619">
                  <c:v>32.866999999999997</c:v>
                </c:pt>
                <c:pt idx="620">
                  <c:v>32.9</c:v>
                </c:pt>
                <c:pt idx="621">
                  <c:v>32.933</c:v>
                </c:pt>
                <c:pt idx="622">
                  <c:v>32.966999999999999</c:v>
                </c:pt>
                <c:pt idx="623">
                  <c:v>33</c:v>
                </c:pt>
                <c:pt idx="624">
                  <c:v>33.033000000000001</c:v>
                </c:pt>
                <c:pt idx="625">
                  <c:v>33.067</c:v>
                </c:pt>
                <c:pt idx="626">
                  <c:v>33.1</c:v>
                </c:pt>
                <c:pt idx="627">
                  <c:v>33.133000000000003</c:v>
                </c:pt>
                <c:pt idx="628">
                  <c:v>33.167000000000002</c:v>
                </c:pt>
                <c:pt idx="629">
                  <c:v>33.200000000000003</c:v>
                </c:pt>
                <c:pt idx="630">
                  <c:v>33.232999999999997</c:v>
                </c:pt>
                <c:pt idx="631">
                  <c:v>33.267000000000003</c:v>
                </c:pt>
                <c:pt idx="632">
                  <c:v>33.299999999999997</c:v>
                </c:pt>
                <c:pt idx="633">
                  <c:v>33.332999999999998</c:v>
                </c:pt>
                <c:pt idx="634">
                  <c:v>33.366999999999997</c:v>
                </c:pt>
                <c:pt idx="635">
                  <c:v>33.4</c:v>
                </c:pt>
                <c:pt idx="636">
                  <c:v>33.433</c:v>
                </c:pt>
                <c:pt idx="637">
                  <c:v>33.466999999999999</c:v>
                </c:pt>
                <c:pt idx="638">
                  <c:v>33.5</c:v>
                </c:pt>
                <c:pt idx="639">
                  <c:v>33.533000000000001</c:v>
                </c:pt>
                <c:pt idx="640">
                  <c:v>33.567</c:v>
                </c:pt>
                <c:pt idx="641">
                  <c:v>33.6</c:v>
                </c:pt>
                <c:pt idx="642">
                  <c:v>33.633000000000003</c:v>
                </c:pt>
                <c:pt idx="643">
                  <c:v>33.667000000000002</c:v>
                </c:pt>
                <c:pt idx="644">
                  <c:v>33.700000000000003</c:v>
                </c:pt>
                <c:pt idx="645">
                  <c:v>33.732999999999997</c:v>
                </c:pt>
                <c:pt idx="646">
                  <c:v>33.767000000000003</c:v>
                </c:pt>
                <c:pt idx="647">
                  <c:v>33.799999999999997</c:v>
                </c:pt>
                <c:pt idx="648">
                  <c:v>33.832999999999998</c:v>
                </c:pt>
                <c:pt idx="649">
                  <c:v>33.866999999999997</c:v>
                </c:pt>
                <c:pt idx="650">
                  <c:v>33.9</c:v>
                </c:pt>
                <c:pt idx="651">
                  <c:v>33.933</c:v>
                </c:pt>
                <c:pt idx="652">
                  <c:v>33.966999999999999</c:v>
                </c:pt>
                <c:pt idx="653">
                  <c:v>34</c:v>
                </c:pt>
                <c:pt idx="654">
                  <c:v>34.033000000000001</c:v>
                </c:pt>
                <c:pt idx="655">
                  <c:v>34.067</c:v>
                </c:pt>
                <c:pt idx="656">
                  <c:v>34.1</c:v>
                </c:pt>
                <c:pt idx="657">
                  <c:v>34.133000000000003</c:v>
                </c:pt>
                <c:pt idx="658">
                  <c:v>34.167000000000002</c:v>
                </c:pt>
                <c:pt idx="659">
                  <c:v>34.200000000000003</c:v>
                </c:pt>
                <c:pt idx="660">
                  <c:v>34.232999999999997</c:v>
                </c:pt>
                <c:pt idx="661">
                  <c:v>34.267000000000003</c:v>
                </c:pt>
                <c:pt idx="662">
                  <c:v>34.299999999999997</c:v>
                </c:pt>
                <c:pt idx="663">
                  <c:v>34.332999999999998</c:v>
                </c:pt>
                <c:pt idx="664">
                  <c:v>34.366999999999997</c:v>
                </c:pt>
                <c:pt idx="665">
                  <c:v>34.4</c:v>
                </c:pt>
                <c:pt idx="666">
                  <c:v>34.433</c:v>
                </c:pt>
                <c:pt idx="667">
                  <c:v>34.466999999999999</c:v>
                </c:pt>
                <c:pt idx="668">
                  <c:v>34.5</c:v>
                </c:pt>
                <c:pt idx="669">
                  <c:v>34.533000000000001</c:v>
                </c:pt>
                <c:pt idx="670">
                  <c:v>34.567</c:v>
                </c:pt>
                <c:pt idx="671">
                  <c:v>34.6</c:v>
                </c:pt>
                <c:pt idx="672">
                  <c:v>34.633000000000003</c:v>
                </c:pt>
                <c:pt idx="673">
                  <c:v>34.667000000000002</c:v>
                </c:pt>
                <c:pt idx="674">
                  <c:v>34.700000000000003</c:v>
                </c:pt>
                <c:pt idx="675">
                  <c:v>34.732999999999997</c:v>
                </c:pt>
                <c:pt idx="676">
                  <c:v>34.767000000000003</c:v>
                </c:pt>
                <c:pt idx="677">
                  <c:v>34.799999999999997</c:v>
                </c:pt>
                <c:pt idx="678">
                  <c:v>34.832999999999998</c:v>
                </c:pt>
                <c:pt idx="679">
                  <c:v>34.866999999999997</c:v>
                </c:pt>
                <c:pt idx="680">
                  <c:v>34.9</c:v>
                </c:pt>
                <c:pt idx="681">
                  <c:v>34.933</c:v>
                </c:pt>
                <c:pt idx="682">
                  <c:v>34.966999999999999</c:v>
                </c:pt>
                <c:pt idx="683">
                  <c:v>35</c:v>
                </c:pt>
                <c:pt idx="684">
                  <c:v>35.033000000000001</c:v>
                </c:pt>
                <c:pt idx="685">
                  <c:v>35.067</c:v>
                </c:pt>
                <c:pt idx="686">
                  <c:v>35.1</c:v>
                </c:pt>
                <c:pt idx="687">
                  <c:v>35.133000000000003</c:v>
                </c:pt>
                <c:pt idx="688">
                  <c:v>35.167000000000002</c:v>
                </c:pt>
                <c:pt idx="689">
                  <c:v>35.200000000000003</c:v>
                </c:pt>
                <c:pt idx="690">
                  <c:v>35.232999999999997</c:v>
                </c:pt>
                <c:pt idx="691">
                  <c:v>35.267000000000003</c:v>
                </c:pt>
                <c:pt idx="692">
                  <c:v>35.299999999999997</c:v>
                </c:pt>
                <c:pt idx="693">
                  <c:v>35.332999999999998</c:v>
                </c:pt>
                <c:pt idx="694">
                  <c:v>35.366999999999997</c:v>
                </c:pt>
                <c:pt idx="695">
                  <c:v>35.4</c:v>
                </c:pt>
                <c:pt idx="696">
                  <c:v>35.433</c:v>
                </c:pt>
                <c:pt idx="697">
                  <c:v>35.466999999999999</c:v>
                </c:pt>
                <c:pt idx="698">
                  <c:v>35.5</c:v>
                </c:pt>
                <c:pt idx="699">
                  <c:v>35.533000000000001</c:v>
                </c:pt>
                <c:pt idx="700">
                  <c:v>35.567</c:v>
                </c:pt>
                <c:pt idx="701">
                  <c:v>35.6</c:v>
                </c:pt>
                <c:pt idx="702">
                  <c:v>35.633000000000003</c:v>
                </c:pt>
                <c:pt idx="703">
                  <c:v>35.667000000000002</c:v>
                </c:pt>
                <c:pt idx="704">
                  <c:v>35.700000000000003</c:v>
                </c:pt>
                <c:pt idx="705">
                  <c:v>35.732999999999997</c:v>
                </c:pt>
                <c:pt idx="706">
                  <c:v>35.767000000000003</c:v>
                </c:pt>
                <c:pt idx="707">
                  <c:v>35.799999999999997</c:v>
                </c:pt>
                <c:pt idx="708">
                  <c:v>35.832999999999998</c:v>
                </c:pt>
                <c:pt idx="709">
                  <c:v>35.866999999999997</c:v>
                </c:pt>
                <c:pt idx="710">
                  <c:v>35.9</c:v>
                </c:pt>
                <c:pt idx="711">
                  <c:v>35.933</c:v>
                </c:pt>
                <c:pt idx="712">
                  <c:v>35.966999999999999</c:v>
                </c:pt>
                <c:pt idx="713">
                  <c:v>36</c:v>
                </c:pt>
                <c:pt idx="714">
                  <c:v>36.033000000000001</c:v>
                </c:pt>
                <c:pt idx="715">
                  <c:v>36.067</c:v>
                </c:pt>
                <c:pt idx="716">
                  <c:v>36.1</c:v>
                </c:pt>
                <c:pt idx="717">
                  <c:v>36.133000000000003</c:v>
                </c:pt>
                <c:pt idx="718">
                  <c:v>36.167000000000002</c:v>
                </c:pt>
                <c:pt idx="719">
                  <c:v>36.200000000000003</c:v>
                </c:pt>
                <c:pt idx="720">
                  <c:v>36.232999999999997</c:v>
                </c:pt>
                <c:pt idx="721">
                  <c:v>36.267000000000003</c:v>
                </c:pt>
                <c:pt idx="722">
                  <c:v>36.299999999999997</c:v>
                </c:pt>
                <c:pt idx="723">
                  <c:v>36.332999999999998</c:v>
                </c:pt>
                <c:pt idx="724">
                  <c:v>36.366999999999997</c:v>
                </c:pt>
                <c:pt idx="725">
                  <c:v>36.4</c:v>
                </c:pt>
                <c:pt idx="726">
                  <c:v>36.433</c:v>
                </c:pt>
                <c:pt idx="727">
                  <c:v>36.466999999999999</c:v>
                </c:pt>
                <c:pt idx="728">
                  <c:v>36.5</c:v>
                </c:pt>
                <c:pt idx="729">
                  <c:v>36.533000000000001</c:v>
                </c:pt>
                <c:pt idx="730">
                  <c:v>36.567</c:v>
                </c:pt>
                <c:pt idx="731">
                  <c:v>36.6</c:v>
                </c:pt>
                <c:pt idx="732">
                  <c:v>36.633000000000003</c:v>
                </c:pt>
                <c:pt idx="733">
                  <c:v>36.667000000000002</c:v>
                </c:pt>
                <c:pt idx="734">
                  <c:v>36.700000000000003</c:v>
                </c:pt>
                <c:pt idx="735">
                  <c:v>36.732999999999997</c:v>
                </c:pt>
                <c:pt idx="736">
                  <c:v>36.767000000000003</c:v>
                </c:pt>
                <c:pt idx="737">
                  <c:v>36.799999999999997</c:v>
                </c:pt>
                <c:pt idx="738">
                  <c:v>36.832999999999998</c:v>
                </c:pt>
                <c:pt idx="739">
                  <c:v>36.866999999999997</c:v>
                </c:pt>
                <c:pt idx="740">
                  <c:v>36.9</c:v>
                </c:pt>
                <c:pt idx="741">
                  <c:v>36.933</c:v>
                </c:pt>
                <c:pt idx="742">
                  <c:v>36.966999999999999</c:v>
                </c:pt>
                <c:pt idx="743">
                  <c:v>37</c:v>
                </c:pt>
                <c:pt idx="744">
                  <c:v>37.033000000000001</c:v>
                </c:pt>
                <c:pt idx="745">
                  <c:v>37.067</c:v>
                </c:pt>
                <c:pt idx="746">
                  <c:v>37.1</c:v>
                </c:pt>
                <c:pt idx="747">
                  <c:v>37.133000000000003</c:v>
                </c:pt>
                <c:pt idx="748">
                  <c:v>37.167000000000002</c:v>
                </c:pt>
                <c:pt idx="749">
                  <c:v>37.200000000000003</c:v>
                </c:pt>
                <c:pt idx="750">
                  <c:v>37.232999999999997</c:v>
                </c:pt>
                <c:pt idx="751">
                  <c:v>37.267000000000003</c:v>
                </c:pt>
              </c:numCache>
            </c:numRef>
          </c:xVal>
          <c:yVal>
            <c:numRef>
              <c:f>'my data'!$AY$21:$AY$772</c:f>
              <c:numCache>
                <c:formatCode>0.0000</c:formatCode>
                <c:ptCount val="752"/>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0.22197796787694779</c:v>
                </c:pt>
                <c:pt idx="133">
                  <c:v>0.22671507202451435</c:v>
                </c:pt>
                <c:pt idx="134">
                  <c:v>0.23131284957950449</c:v>
                </c:pt>
                <c:pt idx="135">
                  <c:v>0.23591062713449507</c:v>
                </c:pt>
                <c:pt idx="136">
                  <c:v>0.24064773128206118</c:v>
                </c:pt>
                <c:pt idx="137">
                  <c:v>0.24524550883705176</c:v>
                </c:pt>
                <c:pt idx="138">
                  <c:v>0.2498432863920419</c:v>
                </c:pt>
                <c:pt idx="139">
                  <c:v>0.25458039053960846</c:v>
                </c:pt>
                <c:pt idx="140">
                  <c:v>0.25917816809459859</c:v>
                </c:pt>
                <c:pt idx="141">
                  <c:v>0.26377594564958917</c:v>
                </c:pt>
                <c:pt idx="142">
                  <c:v>0.26851304979715529</c:v>
                </c:pt>
                <c:pt idx="143">
                  <c:v>0.27311082735214587</c:v>
                </c:pt>
                <c:pt idx="144">
                  <c:v>0.27770860490713689</c:v>
                </c:pt>
                <c:pt idx="145">
                  <c:v>0.28244570905470257</c:v>
                </c:pt>
                <c:pt idx="146">
                  <c:v>0.28704348660969314</c:v>
                </c:pt>
                <c:pt idx="147">
                  <c:v>0.29164126416468372</c:v>
                </c:pt>
                <c:pt idx="148">
                  <c:v>0.29637836831224984</c:v>
                </c:pt>
                <c:pt idx="149">
                  <c:v>0.30097614586723997</c:v>
                </c:pt>
                <c:pt idx="150">
                  <c:v>0.305573923422231</c:v>
                </c:pt>
                <c:pt idx="151">
                  <c:v>0.31031102756979667</c:v>
                </c:pt>
                <c:pt idx="152">
                  <c:v>0.31490880512478725</c:v>
                </c:pt>
                <c:pt idx="153">
                  <c:v>0.31950658267977783</c:v>
                </c:pt>
                <c:pt idx="154">
                  <c:v>0.32424368682734395</c:v>
                </c:pt>
                <c:pt idx="155">
                  <c:v>0.32884146438233408</c:v>
                </c:pt>
                <c:pt idx="156">
                  <c:v>0.3334392419373251</c:v>
                </c:pt>
                <c:pt idx="157">
                  <c:v>0.33817634608489078</c:v>
                </c:pt>
                <c:pt idx="158">
                  <c:v>0.34277412363988136</c:v>
                </c:pt>
                <c:pt idx="159">
                  <c:v>0.34737190119487238</c:v>
                </c:pt>
                <c:pt idx="160">
                  <c:v>0.35210900534243805</c:v>
                </c:pt>
                <c:pt idx="161">
                  <c:v>0.35670678289742863</c:v>
                </c:pt>
                <c:pt idx="162">
                  <c:v>0.36130456045241921</c:v>
                </c:pt>
                <c:pt idx="163">
                  <c:v>0.36604166459998533</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numCache>
            </c:numRef>
          </c:yVal>
          <c:smooth val="1"/>
          <c:extLst>
            <c:ext xmlns:c16="http://schemas.microsoft.com/office/drawing/2014/chart" uri="{C3380CC4-5D6E-409C-BE32-E72D297353CC}">
              <c16:uniqueId val="{00000005-48CA-49EF-8F5B-D03C60EEBCBE}"/>
            </c:ext>
          </c:extLst>
        </c:ser>
        <c:ser>
          <c:idx val="6"/>
          <c:order val="4"/>
          <c:tx>
            <c:strRef>
              <c:f>'my data'!$BA$1</c:f>
              <c:strCache>
                <c:ptCount val="1"/>
                <c:pt idx="0">
                  <c:v>region 4</c:v>
                </c:pt>
              </c:strCache>
            </c:strRef>
          </c:tx>
          <c:spPr>
            <a:ln w="12700">
              <a:solidFill>
                <a:sysClr val="windowText" lastClr="000000"/>
              </a:solidFill>
            </a:ln>
          </c:spPr>
          <c:marker>
            <c:symbol val="none"/>
          </c:marker>
          <c:xVal>
            <c:numRef>
              <c:f>'my data'!$P$21:$P$772</c:f>
              <c:numCache>
                <c:formatCode>0.000</c:formatCode>
                <c:ptCount val="752"/>
                <c:pt idx="0">
                  <c:v>12.233000000000001</c:v>
                </c:pt>
                <c:pt idx="1">
                  <c:v>12.266999999999999</c:v>
                </c:pt>
                <c:pt idx="2">
                  <c:v>12.3</c:v>
                </c:pt>
                <c:pt idx="3">
                  <c:v>12.333</c:v>
                </c:pt>
                <c:pt idx="4">
                  <c:v>12.367000000000001</c:v>
                </c:pt>
                <c:pt idx="5">
                  <c:v>12.4</c:v>
                </c:pt>
                <c:pt idx="6">
                  <c:v>12.433</c:v>
                </c:pt>
                <c:pt idx="7">
                  <c:v>12.467000000000001</c:v>
                </c:pt>
                <c:pt idx="8">
                  <c:v>12.5</c:v>
                </c:pt>
                <c:pt idx="9">
                  <c:v>12.532999999999999</c:v>
                </c:pt>
                <c:pt idx="10">
                  <c:v>12.567</c:v>
                </c:pt>
                <c:pt idx="11">
                  <c:v>12.6</c:v>
                </c:pt>
                <c:pt idx="12">
                  <c:v>12.632999999999999</c:v>
                </c:pt>
                <c:pt idx="13">
                  <c:v>12.667</c:v>
                </c:pt>
                <c:pt idx="14">
                  <c:v>12.7</c:v>
                </c:pt>
                <c:pt idx="15">
                  <c:v>12.733000000000001</c:v>
                </c:pt>
                <c:pt idx="16">
                  <c:v>12.766999999999999</c:v>
                </c:pt>
                <c:pt idx="17">
                  <c:v>12.8</c:v>
                </c:pt>
                <c:pt idx="18">
                  <c:v>12.833</c:v>
                </c:pt>
                <c:pt idx="19">
                  <c:v>12.867000000000001</c:v>
                </c:pt>
                <c:pt idx="20">
                  <c:v>12.9</c:v>
                </c:pt>
                <c:pt idx="21">
                  <c:v>12.933</c:v>
                </c:pt>
                <c:pt idx="22">
                  <c:v>12.967000000000001</c:v>
                </c:pt>
                <c:pt idx="23">
                  <c:v>13</c:v>
                </c:pt>
                <c:pt idx="24">
                  <c:v>13.032999999999999</c:v>
                </c:pt>
                <c:pt idx="25">
                  <c:v>13.067</c:v>
                </c:pt>
                <c:pt idx="26">
                  <c:v>13.1</c:v>
                </c:pt>
                <c:pt idx="27">
                  <c:v>13.132999999999999</c:v>
                </c:pt>
                <c:pt idx="28">
                  <c:v>13.167</c:v>
                </c:pt>
                <c:pt idx="29">
                  <c:v>13.2</c:v>
                </c:pt>
                <c:pt idx="30">
                  <c:v>13.233000000000001</c:v>
                </c:pt>
                <c:pt idx="31">
                  <c:v>13.266999999999999</c:v>
                </c:pt>
                <c:pt idx="32">
                  <c:v>13.3</c:v>
                </c:pt>
                <c:pt idx="33">
                  <c:v>13.333</c:v>
                </c:pt>
                <c:pt idx="34">
                  <c:v>13.367000000000001</c:v>
                </c:pt>
                <c:pt idx="35">
                  <c:v>13.4</c:v>
                </c:pt>
                <c:pt idx="36">
                  <c:v>13.433</c:v>
                </c:pt>
                <c:pt idx="37">
                  <c:v>13.467000000000001</c:v>
                </c:pt>
                <c:pt idx="38">
                  <c:v>13.5</c:v>
                </c:pt>
                <c:pt idx="39">
                  <c:v>13.532999999999999</c:v>
                </c:pt>
                <c:pt idx="40">
                  <c:v>13.567</c:v>
                </c:pt>
                <c:pt idx="41">
                  <c:v>13.6</c:v>
                </c:pt>
                <c:pt idx="42">
                  <c:v>13.632999999999999</c:v>
                </c:pt>
                <c:pt idx="43">
                  <c:v>13.667</c:v>
                </c:pt>
                <c:pt idx="44">
                  <c:v>13.7</c:v>
                </c:pt>
                <c:pt idx="45">
                  <c:v>13.733000000000001</c:v>
                </c:pt>
                <c:pt idx="46">
                  <c:v>13.766999999999999</c:v>
                </c:pt>
                <c:pt idx="47">
                  <c:v>13.8</c:v>
                </c:pt>
                <c:pt idx="48">
                  <c:v>13.833</c:v>
                </c:pt>
                <c:pt idx="49">
                  <c:v>13.867000000000001</c:v>
                </c:pt>
                <c:pt idx="50">
                  <c:v>13.9</c:v>
                </c:pt>
                <c:pt idx="51">
                  <c:v>13.933</c:v>
                </c:pt>
                <c:pt idx="52">
                  <c:v>13.967000000000001</c:v>
                </c:pt>
                <c:pt idx="53">
                  <c:v>14</c:v>
                </c:pt>
                <c:pt idx="54">
                  <c:v>14.032999999999999</c:v>
                </c:pt>
                <c:pt idx="55">
                  <c:v>14.067</c:v>
                </c:pt>
                <c:pt idx="56">
                  <c:v>14.1</c:v>
                </c:pt>
                <c:pt idx="57">
                  <c:v>14.132999999999999</c:v>
                </c:pt>
                <c:pt idx="58">
                  <c:v>14.167</c:v>
                </c:pt>
                <c:pt idx="59">
                  <c:v>14.2</c:v>
                </c:pt>
                <c:pt idx="60">
                  <c:v>14.233000000000001</c:v>
                </c:pt>
                <c:pt idx="61">
                  <c:v>14.266999999999999</c:v>
                </c:pt>
                <c:pt idx="62">
                  <c:v>14.3</c:v>
                </c:pt>
                <c:pt idx="63">
                  <c:v>14.333</c:v>
                </c:pt>
                <c:pt idx="64">
                  <c:v>14.367000000000001</c:v>
                </c:pt>
                <c:pt idx="65">
                  <c:v>14.4</c:v>
                </c:pt>
                <c:pt idx="66">
                  <c:v>14.433</c:v>
                </c:pt>
                <c:pt idx="67">
                  <c:v>14.467000000000001</c:v>
                </c:pt>
                <c:pt idx="68">
                  <c:v>14.5</c:v>
                </c:pt>
                <c:pt idx="69">
                  <c:v>14.532999999999999</c:v>
                </c:pt>
                <c:pt idx="70">
                  <c:v>14.567</c:v>
                </c:pt>
                <c:pt idx="71">
                  <c:v>14.6</c:v>
                </c:pt>
                <c:pt idx="72">
                  <c:v>14.632999999999999</c:v>
                </c:pt>
                <c:pt idx="73">
                  <c:v>14.667</c:v>
                </c:pt>
                <c:pt idx="74">
                  <c:v>14.7</c:v>
                </c:pt>
                <c:pt idx="75">
                  <c:v>14.733000000000001</c:v>
                </c:pt>
                <c:pt idx="76">
                  <c:v>14.766999999999999</c:v>
                </c:pt>
                <c:pt idx="77">
                  <c:v>14.8</c:v>
                </c:pt>
                <c:pt idx="78">
                  <c:v>14.833</c:v>
                </c:pt>
                <c:pt idx="79">
                  <c:v>14.867000000000001</c:v>
                </c:pt>
                <c:pt idx="80">
                  <c:v>14.9</c:v>
                </c:pt>
                <c:pt idx="81">
                  <c:v>14.933</c:v>
                </c:pt>
                <c:pt idx="82">
                  <c:v>14.967000000000001</c:v>
                </c:pt>
                <c:pt idx="83">
                  <c:v>15</c:v>
                </c:pt>
                <c:pt idx="84">
                  <c:v>15.032999999999999</c:v>
                </c:pt>
                <c:pt idx="85">
                  <c:v>15.067</c:v>
                </c:pt>
                <c:pt idx="86">
                  <c:v>15.1</c:v>
                </c:pt>
                <c:pt idx="87">
                  <c:v>15.132999999999999</c:v>
                </c:pt>
                <c:pt idx="88">
                  <c:v>15.167</c:v>
                </c:pt>
                <c:pt idx="89">
                  <c:v>15.2</c:v>
                </c:pt>
                <c:pt idx="90">
                  <c:v>15.233000000000001</c:v>
                </c:pt>
                <c:pt idx="91">
                  <c:v>15.266999999999999</c:v>
                </c:pt>
                <c:pt idx="92">
                  <c:v>15.3</c:v>
                </c:pt>
                <c:pt idx="93">
                  <c:v>15.333</c:v>
                </c:pt>
                <c:pt idx="94">
                  <c:v>15.367000000000001</c:v>
                </c:pt>
                <c:pt idx="95">
                  <c:v>15.4</c:v>
                </c:pt>
                <c:pt idx="96">
                  <c:v>15.433</c:v>
                </c:pt>
                <c:pt idx="97">
                  <c:v>15.467000000000001</c:v>
                </c:pt>
                <c:pt idx="98">
                  <c:v>15.5</c:v>
                </c:pt>
                <c:pt idx="99">
                  <c:v>15.532999999999999</c:v>
                </c:pt>
                <c:pt idx="100">
                  <c:v>15.567</c:v>
                </c:pt>
                <c:pt idx="101">
                  <c:v>15.6</c:v>
                </c:pt>
                <c:pt idx="102">
                  <c:v>15.632999999999999</c:v>
                </c:pt>
                <c:pt idx="103">
                  <c:v>15.667</c:v>
                </c:pt>
                <c:pt idx="104">
                  <c:v>15.7</c:v>
                </c:pt>
                <c:pt idx="105">
                  <c:v>15.733000000000001</c:v>
                </c:pt>
                <c:pt idx="106">
                  <c:v>15.766999999999999</c:v>
                </c:pt>
                <c:pt idx="107">
                  <c:v>15.8</c:v>
                </c:pt>
                <c:pt idx="108">
                  <c:v>15.833</c:v>
                </c:pt>
                <c:pt idx="109">
                  <c:v>15.867000000000001</c:v>
                </c:pt>
                <c:pt idx="110">
                  <c:v>15.9</c:v>
                </c:pt>
                <c:pt idx="111">
                  <c:v>15.933</c:v>
                </c:pt>
                <c:pt idx="112">
                  <c:v>15.967000000000001</c:v>
                </c:pt>
                <c:pt idx="113">
                  <c:v>16</c:v>
                </c:pt>
                <c:pt idx="114">
                  <c:v>16.033000000000001</c:v>
                </c:pt>
                <c:pt idx="115">
                  <c:v>16.067</c:v>
                </c:pt>
                <c:pt idx="116">
                  <c:v>16.100000000000001</c:v>
                </c:pt>
                <c:pt idx="117">
                  <c:v>16.132999999999999</c:v>
                </c:pt>
                <c:pt idx="118">
                  <c:v>16.167000000000002</c:v>
                </c:pt>
                <c:pt idx="119">
                  <c:v>16.2</c:v>
                </c:pt>
                <c:pt idx="120">
                  <c:v>16.233000000000001</c:v>
                </c:pt>
                <c:pt idx="121">
                  <c:v>16.266999999999999</c:v>
                </c:pt>
                <c:pt idx="122">
                  <c:v>16.3</c:v>
                </c:pt>
                <c:pt idx="123">
                  <c:v>16.332999999999998</c:v>
                </c:pt>
                <c:pt idx="124">
                  <c:v>16.367000000000001</c:v>
                </c:pt>
                <c:pt idx="125">
                  <c:v>16.399999999999999</c:v>
                </c:pt>
                <c:pt idx="126">
                  <c:v>16.433</c:v>
                </c:pt>
                <c:pt idx="127">
                  <c:v>16.466999999999999</c:v>
                </c:pt>
                <c:pt idx="128">
                  <c:v>16.5</c:v>
                </c:pt>
                <c:pt idx="129">
                  <c:v>16.533000000000001</c:v>
                </c:pt>
                <c:pt idx="130">
                  <c:v>16.567</c:v>
                </c:pt>
                <c:pt idx="131">
                  <c:v>16.600000000000001</c:v>
                </c:pt>
                <c:pt idx="132">
                  <c:v>16.632999999999999</c:v>
                </c:pt>
                <c:pt idx="133">
                  <c:v>16.667000000000002</c:v>
                </c:pt>
                <c:pt idx="134">
                  <c:v>16.7</c:v>
                </c:pt>
                <c:pt idx="135">
                  <c:v>16.733000000000001</c:v>
                </c:pt>
                <c:pt idx="136">
                  <c:v>16.766999999999999</c:v>
                </c:pt>
                <c:pt idx="137">
                  <c:v>16.8</c:v>
                </c:pt>
                <c:pt idx="138">
                  <c:v>16.832999999999998</c:v>
                </c:pt>
                <c:pt idx="139">
                  <c:v>16.867000000000001</c:v>
                </c:pt>
                <c:pt idx="140">
                  <c:v>16.899999999999999</c:v>
                </c:pt>
                <c:pt idx="141">
                  <c:v>16.933</c:v>
                </c:pt>
                <c:pt idx="142">
                  <c:v>16.966999999999999</c:v>
                </c:pt>
                <c:pt idx="143">
                  <c:v>17</c:v>
                </c:pt>
                <c:pt idx="144">
                  <c:v>17.033000000000001</c:v>
                </c:pt>
                <c:pt idx="145">
                  <c:v>17.067</c:v>
                </c:pt>
                <c:pt idx="146">
                  <c:v>17.100000000000001</c:v>
                </c:pt>
                <c:pt idx="147">
                  <c:v>17.132999999999999</c:v>
                </c:pt>
                <c:pt idx="148">
                  <c:v>17.167000000000002</c:v>
                </c:pt>
                <c:pt idx="149">
                  <c:v>17.2</c:v>
                </c:pt>
                <c:pt idx="150">
                  <c:v>17.233000000000001</c:v>
                </c:pt>
                <c:pt idx="151">
                  <c:v>17.266999999999999</c:v>
                </c:pt>
                <c:pt idx="152">
                  <c:v>17.3</c:v>
                </c:pt>
                <c:pt idx="153">
                  <c:v>17.332999999999998</c:v>
                </c:pt>
                <c:pt idx="154">
                  <c:v>17.367000000000001</c:v>
                </c:pt>
                <c:pt idx="155">
                  <c:v>17.399999999999999</c:v>
                </c:pt>
                <c:pt idx="156">
                  <c:v>17.433</c:v>
                </c:pt>
                <c:pt idx="157">
                  <c:v>17.466999999999999</c:v>
                </c:pt>
                <c:pt idx="158">
                  <c:v>17.5</c:v>
                </c:pt>
                <c:pt idx="159">
                  <c:v>17.533000000000001</c:v>
                </c:pt>
                <c:pt idx="160">
                  <c:v>17.567</c:v>
                </c:pt>
                <c:pt idx="161">
                  <c:v>17.600000000000001</c:v>
                </c:pt>
                <c:pt idx="162">
                  <c:v>17.632999999999999</c:v>
                </c:pt>
                <c:pt idx="163">
                  <c:v>17.667000000000002</c:v>
                </c:pt>
                <c:pt idx="164">
                  <c:v>17.7</c:v>
                </c:pt>
                <c:pt idx="165">
                  <c:v>17.733000000000001</c:v>
                </c:pt>
                <c:pt idx="166">
                  <c:v>17.766999999999999</c:v>
                </c:pt>
                <c:pt idx="167">
                  <c:v>17.8</c:v>
                </c:pt>
                <c:pt idx="168">
                  <c:v>17.832999999999998</c:v>
                </c:pt>
                <c:pt idx="169">
                  <c:v>17.867000000000001</c:v>
                </c:pt>
                <c:pt idx="170">
                  <c:v>17.899999999999999</c:v>
                </c:pt>
                <c:pt idx="171">
                  <c:v>17.933</c:v>
                </c:pt>
                <c:pt idx="172">
                  <c:v>17.966999999999999</c:v>
                </c:pt>
                <c:pt idx="173">
                  <c:v>18</c:v>
                </c:pt>
                <c:pt idx="174">
                  <c:v>18.033000000000001</c:v>
                </c:pt>
                <c:pt idx="175">
                  <c:v>18.067</c:v>
                </c:pt>
                <c:pt idx="176">
                  <c:v>18.100000000000001</c:v>
                </c:pt>
                <c:pt idx="177">
                  <c:v>18.132999999999999</c:v>
                </c:pt>
                <c:pt idx="178">
                  <c:v>18.167000000000002</c:v>
                </c:pt>
                <c:pt idx="179">
                  <c:v>18.2</c:v>
                </c:pt>
                <c:pt idx="180">
                  <c:v>18.233000000000001</c:v>
                </c:pt>
                <c:pt idx="181">
                  <c:v>18.266999999999999</c:v>
                </c:pt>
                <c:pt idx="182">
                  <c:v>18.3</c:v>
                </c:pt>
                <c:pt idx="183">
                  <c:v>18.332999999999998</c:v>
                </c:pt>
                <c:pt idx="184">
                  <c:v>18.367000000000001</c:v>
                </c:pt>
                <c:pt idx="185">
                  <c:v>18.399999999999999</c:v>
                </c:pt>
                <c:pt idx="186">
                  <c:v>18.433</c:v>
                </c:pt>
                <c:pt idx="187">
                  <c:v>18.466999999999999</c:v>
                </c:pt>
                <c:pt idx="188">
                  <c:v>18.5</c:v>
                </c:pt>
                <c:pt idx="189">
                  <c:v>18.533000000000001</c:v>
                </c:pt>
                <c:pt idx="190">
                  <c:v>18.567</c:v>
                </c:pt>
                <c:pt idx="191">
                  <c:v>18.600000000000001</c:v>
                </c:pt>
                <c:pt idx="192">
                  <c:v>18.632999999999999</c:v>
                </c:pt>
                <c:pt idx="193">
                  <c:v>18.667000000000002</c:v>
                </c:pt>
                <c:pt idx="194">
                  <c:v>18.7</c:v>
                </c:pt>
                <c:pt idx="195">
                  <c:v>18.733000000000001</c:v>
                </c:pt>
                <c:pt idx="196">
                  <c:v>18.766999999999999</c:v>
                </c:pt>
                <c:pt idx="197">
                  <c:v>18.8</c:v>
                </c:pt>
                <c:pt idx="198">
                  <c:v>18.832999999999998</c:v>
                </c:pt>
                <c:pt idx="199">
                  <c:v>18.867000000000001</c:v>
                </c:pt>
                <c:pt idx="200">
                  <c:v>18.899999999999999</c:v>
                </c:pt>
                <c:pt idx="201">
                  <c:v>18.933</c:v>
                </c:pt>
                <c:pt idx="202">
                  <c:v>18.966999999999999</c:v>
                </c:pt>
                <c:pt idx="203">
                  <c:v>19</c:v>
                </c:pt>
                <c:pt idx="204">
                  <c:v>19.033000000000001</c:v>
                </c:pt>
                <c:pt idx="205">
                  <c:v>19.067</c:v>
                </c:pt>
                <c:pt idx="206">
                  <c:v>19.100000000000001</c:v>
                </c:pt>
                <c:pt idx="207">
                  <c:v>19.132999999999999</c:v>
                </c:pt>
                <c:pt idx="208">
                  <c:v>19.167000000000002</c:v>
                </c:pt>
                <c:pt idx="209">
                  <c:v>19.2</c:v>
                </c:pt>
                <c:pt idx="210">
                  <c:v>19.233000000000001</c:v>
                </c:pt>
                <c:pt idx="211">
                  <c:v>19.266999999999999</c:v>
                </c:pt>
                <c:pt idx="212">
                  <c:v>19.3</c:v>
                </c:pt>
                <c:pt idx="213">
                  <c:v>19.332999999999998</c:v>
                </c:pt>
                <c:pt idx="214">
                  <c:v>19.367000000000001</c:v>
                </c:pt>
                <c:pt idx="215">
                  <c:v>19.399999999999999</c:v>
                </c:pt>
                <c:pt idx="216">
                  <c:v>19.433</c:v>
                </c:pt>
                <c:pt idx="217">
                  <c:v>19.466999999999999</c:v>
                </c:pt>
                <c:pt idx="218">
                  <c:v>19.5</c:v>
                </c:pt>
                <c:pt idx="219">
                  <c:v>19.533000000000001</c:v>
                </c:pt>
                <c:pt idx="220">
                  <c:v>19.567</c:v>
                </c:pt>
                <c:pt idx="221">
                  <c:v>19.600000000000001</c:v>
                </c:pt>
                <c:pt idx="222">
                  <c:v>19.632999999999999</c:v>
                </c:pt>
                <c:pt idx="223">
                  <c:v>19.667000000000002</c:v>
                </c:pt>
                <c:pt idx="224">
                  <c:v>19.7</c:v>
                </c:pt>
                <c:pt idx="225">
                  <c:v>19.733000000000001</c:v>
                </c:pt>
                <c:pt idx="226">
                  <c:v>19.766999999999999</c:v>
                </c:pt>
                <c:pt idx="227">
                  <c:v>19.8</c:v>
                </c:pt>
                <c:pt idx="228">
                  <c:v>19.832999999999998</c:v>
                </c:pt>
                <c:pt idx="229">
                  <c:v>19.867000000000001</c:v>
                </c:pt>
                <c:pt idx="230">
                  <c:v>19.899999999999999</c:v>
                </c:pt>
                <c:pt idx="231">
                  <c:v>19.933</c:v>
                </c:pt>
                <c:pt idx="232">
                  <c:v>19.966999999999999</c:v>
                </c:pt>
                <c:pt idx="233">
                  <c:v>20</c:v>
                </c:pt>
                <c:pt idx="234">
                  <c:v>20.033000000000001</c:v>
                </c:pt>
                <c:pt idx="235">
                  <c:v>20.067</c:v>
                </c:pt>
                <c:pt idx="236">
                  <c:v>20.100000000000001</c:v>
                </c:pt>
                <c:pt idx="237">
                  <c:v>20.132999999999999</c:v>
                </c:pt>
                <c:pt idx="238">
                  <c:v>20.167000000000002</c:v>
                </c:pt>
                <c:pt idx="239">
                  <c:v>20.2</c:v>
                </c:pt>
                <c:pt idx="240">
                  <c:v>20.233000000000001</c:v>
                </c:pt>
                <c:pt idx="241">
                  <c:v>20.266999999999999</c:v>
                </c:pt>
                <c:pt idx="242">
                  <c:v>20.3</c:v>
                </c:pt>
                <c:pt idx="243">
                  <c:v>20.332999999999998</c:v>
                </c:pt>
                <c:pt idx="244">
                  <c:v>20.367000000000001</c:v>
                </c:pt>
                <c:pt idx="245">
                  <c:v>20.399999999999999</c:v>
                </c:pt>
                <c:pt idx="246">
                  <c:v>20.433</c:v>
                </c:pt>
                <c:pt idx="247">
                  <c:v>20.466999999999999</c:v>
                </c:pt>
                <c:pt idx="248">
                  <c:v>20.5</c:v>
                </c:pt>
                <c:pt idx="249">
                  <c:v>20.533000000000001</c:v>
                </c:pt>
                <c:pt idx="250">
                  <c:v>20.567</c:v>
                </c:pt>
                <c:pt idx="251">
                  <c:v>20.6</c:v>
                </c:pt>
                <c:pt idx="252">
                  <c:v>20.632999999999999</c:v>
                </c:pt>
                <c:pt idx="253">
                  <c:v>20.667000000000002</c:v>
                </c:pt>
                <c:pt idx="254">
                  <c:v>20.7</c:v>
                </c:pt>
                <c:pt idx="255">
                  <c:v>20.733000000000001</c:v>
                </c:pt>
                <c:pt idx="256">
                  <c:v>20.766999999999999</c:v>
                </c:pt>
                <c:pt idx="257">
                  <c:v>20.8</c:v>
                </c:pt>
                <c:pt idx="258">
                  <c:v>20.832999999999998</c:v>
                </c:pt>
                <c:pt idx="259">
                  <c:v>20.867000000000001</c:v>
                </c:pt>
                <c:pt idx="260">
                  <c:v>20.9</c:v>
                </c:pt>
                <c:pt idx="261">
                  <c:v>20.933</c:v>
                </c:pt>
                <c:pt idx="262">
                  <c:v>20.966999999999999</c:v>
                </c:pt>
                <c:pt idx="263">
                  <c:v>21</c:v>
                </c:pt>
                <c:pt idx="264">
                  <c:v>21.033000000000001</c:v>
                </c:pt>
                <c:pt idx="265">
                  <c:v>21.067</c:v>
                </c:pt>
                <c:pt idx="266">
                  <c:v>21.1</c:v>
                </c:pt>
                <c:pt idx="267">
                  <c:v>21.132999999999999</c:v>
                </c:pt>
                <c:pt idx="268">
                  <c:v>21.167000000000002</c:v>
                </c:pt>
                <c:pt idx="269">
                  <c:v>21.2</c:v>
                </c:pt>
                <c:pt idx="270">
                  <c:v>21.233000000000001</c:v>
                </c:pt>
                <c:pt idx="271">
                  <c:v>21.266999999999999</c:v>
                </c:pt>
                <c:pt idx="272">
                  <c:v>21.3</c:v>
                </c:pt>
                <c:pt idx="273">
                  <c:v>21.332999999999998</c:v>
                </c:pt>
                <c:pt idx="274">
                  <c:v>21.367000000000001</c:v>
                </c:pt>
                <c:pt idx="275">
                  <c:v>21.4</c:v>
                </c:pt>
                <c:pt idx="276">
                  <c:v>21.433</c:v>
                </c:pt>
                <c:pt idx="277">
                  <c:v>21.466999999999999</c:v>
                </c:pt>
                <c:pt idx="278">
                  <c:v>21.5</c:v>
                </c:pt>
                <c:pt idx="279">
                  <c:v>21.533000000000001</c:v>
                </c:pt>
                <c:pt idx="280">
                  <c:v>21.567</c:v>
                </c:pt>
                <c:pt idx="281">
                  <c:v>21.6</c:v>
                </c:pt>
                <c:pt idx="282">
                  <c:v>21.632999999999999</c:v>
                </c:pt>
                <c:pt idx="283">
                  <c:v>21.667000000000002</c:v>
                </c:pt>
                <c:pt idx="284">
                  <c:v>21.7</c:v>
                </c:pt>
                <c:pt idx="285">
                  <c:v>21.733000000000001</c:v>
                </c:pt>
                <c:pt idx="286">
                  <c:v>21.766999999999999</c:v>
                </c:pt>
                <c:pt idx="287">
                  <c:v>21.8</c:v>
                </c:pt>
                <c:pt idx="288">
                  <c:v>21.832999999999998</c:v>
                </c:pt>
                <c:pt idx="289">
                  <c:v>21.867000000000001</c:v>
                </c:pt>
                <c:pt idx="290">
                  <c:v>21.9</c:v>
                </c:pt>
                <c:pt idx="291">
                  <c:v>21.933</c:v>
                </c:pt>
                <c:pt idx="292">
                  <c:v>21.966999999999999</c:v>
                </c:pt>
                <c:pt idx="293">
                  <c:v>22</c:v>
                </c:pt>
                <c:pt idx="294">
                  <c:v>22.033000000000001</c:v>
                </c:pt>
                <c:pt idx="295">
                  <c:v>22.067</c:v>
                </c:pt>
                <c:pt idx="296">
                  <c:v>22.1</c:v>
                </c:pt>
                <c:pt idx="297">
                  <c:v>22.132999999999999</c:v>
                </c:pt>
                <c:pt idx="298">
                  <c:v>22.167000000000002</c:v>
                </c:pt>
                <c:pt idx="299">
                  <c:v>22.2</c:v>
                </c:pt>
                <c:pt idx="300">
                  <c:v>22.233000000000001</c:v>
                </c:pt>
                <c:pt idx="301">
                  <c:v>22.266999999999999</c:v>
                </c:pt>
                <c:pt idx="302">
                  <c:v>22.3</c:v>
                </c:pt>
                <c:pt idx="303">
                  <c:v>22.332999999999998</c:v>
                </c:pt>
                <c:pt idx="304">
                  <c:v>22.367000000000001</c:v>
                </c:pt>
                <c:pt idx="305">
                  <c:v>22.4</c:v>
                </c:pt>
                <c:pt idx="306">
                  <c:v>22.433</c:v>
                </c:pt>
                <c:pt idx="307">
                  <c:v>22.466999999999999</c:v>
                </c:pt>
                <c:pt idx="308">
                  <c:v>22.5</c:v>
                </c:pt>
                <c:pt idx="309">
                  <c:v>22.533000000000001</c:v>
                </c:pt>
                <c:pt idx="310">
                  <c:v>22.567</c:v>
                </c:pt>
                <c:pt idx="311">
                  <c:v>22.6</c:v>
                </c:pt>
                <c:pt idx="312">
                  <c:v>22.632999999999999</c:v>
                </c:pt>
                <c:pt idx="313">
                  <c:v>22.667000000000002</c:v>
                </c:pt>
                <c:pt idx="314">
                  <c:v>22.7</c:v>
                </c:pt>
                <c:pt idx="315">
                  <c:v>22.733000000000001</c:v>
                </c:pt>
                <c:pt idx="316">
                  <c:v>22.766999999999999</c:v>
                </c:pt>
                <c:pt idx="317">
                  <c:v>22.8</c:v>
                </c:pt>
                <c:pt idx="318">
                  <c:v>22.832999999999998</c:v>
                </c:pt>
                <c:pt idx="319">
                  <c:v>22.867000000000001</c:v>
                </c:pt>
                <c:pt idx="320">
                  <c:v>22.9</c:v>
                </c:pt>
                <c:pt idx="321">
                  <c:v>22.933</c:v>
                </c:pt>
                <c:pt idx="322">
                  <c:v>22.966999999999999</c:v>
                </c:pt>
                <c:pt idx="323">
                  <c:v>23</c:v>
                </c:pt>
                <c:pt idx="324">
                  <c:v>23.033000000000001</c:v>
                </c:pt>
                <c:pt idx="325">
                  <c:v>23.067</c:v>
                </c:pt>
                <c:pt idx="326">
                  <c:v>23.1</c:v>
                </c:pt>
                <c:pt idx="327">
                  <c:v>23.132999999999999</c:v>
                </c:pt>
                <c:pt idx="328">
                  <c:v>23.167000000000002</c:v>
                </c:pt>
                <c:pt idx="329">
                  <c:v>23.2</c:v>
                </c:pt>
                <c:pt idx="330">
                  <c:v>23.233000000000001</c:v>
                </c:pt>
                <c:pt idx="331">
                  <c:v>23.266999999999999</c:v>
                </c:pt>
                <c:pt idx="332">
                  <c:v>23.3</c:v>
                </c:pt>
                <c:pt idx="333">
                  <c:v>23.332999999999998</c:v>
                </c:pt>
                <c:pt idx="334">
                  <c:v>23.367000000000001</c:v>
                </c:pt>
                <c:pt idx="335">
                  <c:v>23.4</c:v>
                </c:pt>
                <c:pt idx="336">
                  <c:v>23.433</c:v>
                </c:pt>
                <c:pt idx="337">
                  <c:v>23.466999999999999</c:v>
                </c:pt>
                <c:pt idx="338">
                  <c:v>23.5</c:v>
                </c:pt>
                <c:pt idx="339">
                  <c:v>23.533000000000001</c:v>
                </c:pt>
                <c:pt idx="340">
                  <c:v>23.567</c:v>
                </c:pt>
                <c:pt idx="341">
                  <c:v>23.6</c:v>
                </c:pt>
                <c:pt idx="342">
                  <c:v>23.632999999999999</c:v>
                </c:pt>
                <c:pt idx="343">
                  <c:v>23.667000000000002</c:v>
                </c:pt>
                <c:pt idx="344">
                  <c:v>23.7</c:v>
                </c:pt>
                <c:pt idx="345">
                  <c:v>23.733000000000001</c:v>
                </c:pt>
                <c:pt idx="346">
                  <c:v>23.766999999999999</c:v>
                </c:pt>
                <c:pt idx="347">
                  <c:v>23.8</c:v>
                </c:pt>
                <c:pt idx="348">
                  <c:v>23.832999999999998</c:v>
                </c:pt>
                <c:pt idx="349">
                  <c:v>23.867000000000001</c:v>
                </c:pt>
                <c:pt idx="350">
                  <c:v>23.9</c:v>
                </c:pt>
                <c:pt idx="351">
                  <c:v>23.933</c:v>
                </c:pt>
                <c:pt idx="352">
                  <c:v>23.966999999999999</c:v>
                </c:pt>
                <c:pt idx="353">
                  <c:v>24</c:v>
                </c:pt>
                <c:pt idx="354">
                  <c:v>24.033000000000001</c:v>
                </c:pt>
                <c:pt idx="355">
                  <c:v>24.067</c:v>
                </c:pt>
                <c:pt idx="356">
                  <c:v>24.1</c:v>
                </c:pt>
                <c:pt idx="357">
                  <c:v>24.132999999999999</c:v>
                </c:pt>
                <c:pt idx="358">
                  <c:v>24.167000000000002</c:v>
                </c:pt>
                <c:pt idx="359">
                  <c:v>24.2</c:v>
                </c:pt>
                <c:pt idx="360">
                  <c:v>24.233000000000001</c:v>
                </c:pt>
                <c:pt idx="361">
                  <c:v>24.266999999999999</c:v>
                </c:pt>
                <c:pt idx="362">
                  <c:v>24.3</c:v>
                </c:pt>
                <c:pt idx="363">
                  <c:v>24.332999999999998</c:v>
                </c:pt>
                <c:pt idx="364">
                  <c:v>24.367000000000001</c:v>
                </c:pt>
                <c:pt idx="365">
                  <c:v>24.4</c:v>
                </c:pt>
                <c:pt idx="366">
                  <c:v>24.433</c:v>
                </c:pt>
                <c:pt idx="367">
                  <c:v>24.466999999999999</c:v>
                </c:pt>
                <c:pt idx="368">
                  <c:v>24.5</c:v>
                </c:pt>
                <c:pt idx="369">
                  <c:v>24.533000000000001</c:v>
                </c:pt>
                <c:pt idx="370">
                  <c:v>24.567</c:v>
                </c:pt>
                <c:pt idx="371">
                  <c:v>24.6</c:v>
                </c:pt>
                <c:pt idx="372">
                  <c:v>24.632999999999999</c:v>
                </c:pt>
                <c:pt idx="373">
                  <c:v>24.667000000000002</c:v>
                </c:pt>
                <c:pt idx="374">
                  <c:v>24.7</c:v>
                </c:pt>
                <c:pt idx="375">
                  <c:v>24.733000000000001</c:v>
                </c:pt>
                <c:pt idx="376">
                  <c:v>24.766999999999999</c:v>
                </c:pt>
                <c:pt idx="377">
                  <c:v>24.8</c:v>
                </c:pt>
                <c:pt idx="378">
                  <c:v>24.832999999999998</c:v>
                </c:pt>
                <c:pt idx="379">
                  <c:v>24.867000000000001</c:v>
                </c:pt>
                <c:pt idx="380">
                  <c:v>24.9</c:v>
                </c:pt>
                <c:pt idx="381">
                  <c:v>24.933</c:v>
                </c:pt>
                <c:pt idx="382">
                  <c:v>24.966999999999999</c:v>
                </c:pt>
                <c:pt idx="383">
                  <c:v>25</c:v>
                </c:pt>
                <c:pt idx="384">
                  <c:v>25.033000000000001</c:v>
                </c:pt>
                <c:pt idx="385">
                  <c:v>25.067</c:v>
                </c:pt>
                <c:pt idx="386">
                  <c:v>25.1</c:v>
                </c:pt>
                <c:pt idx="387">
                  <c:v>25.132999999999999</c:v>
                </c:pt>
                <c:pt idx="388">
                  <c:v>25.167000000000002</c:v>
                </c:pt>
                <c:pt idx="389">
                  <c:v>25.2</c:v>
                </c:pt>
                <c:pt idx="390">
                  <c:v>25.233000000000001</c:v>
                </c:pt>
                <c:pt idx="391">
                  <c:v>25.266999999999999</c:v>
                </c:pt>
                <c:pt idx="392">
                  <c:v>25.3</c:v>
                </c:pt>
                <c:pt idx="393">
                  <c:v>25.332999999999998</c:v>
                </c:pt>
                <c:pt idx="394">
                  <c:v>25.367000000000001</c:v>
                </c:pt>
                <c:pt idx="395">
                  <c:v>25.4</c:v>
                </c:pt>
                <c:pt idx="396">
                  <c:v>25.433</c:v>
                </c:pt>
                <c:pt idx="397">
                  <c:v>25.466999999999999</c:v>
                </c:pt>
                <c:pt idx="398">
                  <c:v>25.5</c:v>
                </c:pt>
                <c:pt idx="399">
                  <c:v>25.533000000000001</c:v>
                </c:pt>
                <c:pt idx="400">
                  <c:v>25.567</c:v>
                </c:pt>
                <c:pt idx="401">
                  <c:v>25.6</c:v>
                </c:pt>
                <c:pt idx="402">
                  <c:v>25.632999999999999</c:v>
                </c:pt>
                <c:pt idx="403">
                  <c:v>25.667000000000002</c:v>
                </c:pt>
                <c:pt idx="404">
                  <c:v>25.7</c:v>
                </c:pt>
                <c:pt idx="405">
                  <c:v>25.733000000000001</c:v>
                </c:pt>
                <c:pt idx="406">
                  <c:v>25.766999999999999</c:v>
                </c:pt>
                <c:pt idx="407">
                  <c:v>25.8</c:v>
                </c:pt>
                <c:pt idx="408">
                  <c:v>25.832999999999998</c:v>
                </c:pt>
                <c:pt idx="409">
                  <c:v>25.867000000000001</c:v>
                </c:pt>
                <c:pt idx="410">
                  <c:v>25.9</c:v>
                </c:pt>
                <c:pt idx="411">
                  <c:v>25.933</c:v>
                </c:pt>
                <c:pt idx="412">
                  <c:v>25.966999999999999</c:v>
                </c:pt>
                <c:pt idx="413">
                  <c:v>26</c:v>
                </c:pt>
                <c:pt idx="414">
                  <c:v>26.033000000000001</c:v>
                </c:pt>
                <c:pt idx="415">
                  <c:v>26.067</c:v>
                </c:pt>
                <c:pt idx="416">
                  <c:v>26.1</c:v>
                </c:pt>
                <c:pt idx="417">
                  <c:v>26.132999999999999</c:v>
                </c:pt>
                <c:pt idx="418">
                  <c:v>26.167000000000002</c:v>
                </c:pt>
                <c:pt idx="419">
                  <c:v>26.2</c:v>
                </c:pt>
                <c:pt idx="420">
                  <c:v>26.233000000000001</c:v>
                </c:pt>
                <c:pt idx="421">
                  <c:v>26.266999999999999</c:v>
                </c:pt>
                <c:pt idx="422">
                  <c:v>26.3</c:v>
                </c:pt>
                <c:pt idx="423">
                  <c:v>26.332999999999998</c:v>
                </c:pt>
                <c:pt idx="424">
                  <c:v>26.367000000000001</c:v>
                </c:pt>
                <c:pt idx="425">
                  <c:v>26.4</c:v>
                </c:pt>
                <c:pt idx="426">
                  <c:v>26.433</c:v>
                </c:pt>
                <c:pt idx="427">
                  <c:v>26.466999999999999</c:v>
                </c:pt>
                <c:pt idx="428">
                  <c:v>26.5</c:v>
                </c:pt>
                <c:pt idx="429">
                  <c:v>26.533000000000001</c:v>
                </c:pt>
                <c:pt idx="430">
                  <c:v>26.567</c:v>
                </c:pt>
                <c:pt idx="431">
                  <c:v>26.6</c:v>
                </c:pt>
                <c:pt idx="432">
                  <c:v>26.632999999999999</c:v>
                </c:pt>
                <c:pt idx="433">
                  <c:v>26.667000000000002</c:v>
                </c:pt>
                <c:pt idx="434">
                  <c:v>26.7</c:v>
                </c:pt>
                <c:pt idx="435">
                  <c:v>26.733000000000001</c:v>
                </c:pt>
                <c:pt idx="436">
                  <c:v>26.766999999999999</c:v>
                </c:pt>
                <c:pt idx="437">
                  <c:v>26.8</c:v>
                </c:pt>
                <c:pt idx="438">
                  <c:v>26.832999999999998</c:v>
                </c:pt>
                <c:pt idx="439">
                  <c:v>26.867000000000001</c:v>
                </c:pt>
                <c:pt idx="440">
                  <c:v>26.9</c:v>
                </c:pt>
                <c:pt idx="441">
                  <c:v>26.933</c:v>
                </c:pt>
                <c:pt idx="442">
                  <c:v>26.966999999999999</c:v>
                </c:pt>
                <c:pt idx="443">
                  <c:v>27</c:v>
                </c:pt>
                <c:pt idx="444">
                  <c:v>27.033000000000001</c:v>
                </c:pt>
                <c:pt idx="445">
                  <c:v>27.067</c:v>
                </c:pt>
                <c:pt idx="446">
                  <c:v>27.1</c:v>
                </c:pt>
                <c:pt idx="447">
                  <c:v>27.132999999999999</c:v>
                </c:pt>
                <c:pt idx="448">
                  <c:v>27.167000000000002</c:v>
                </c:pt>
                <c:pt idx="449">
                  <c:v>27.2</c:v>
                </c:pt>
                <c:pt idx="450">
                  <c:v>27.233000000000001</c:v>
                </c:pt>
                <c:pt idx="451">
                  <c:v>27.266999999999999</c:v>
                </c:pt>
                <c:pt idx="452">
                  <c:v>27.3</c:v>
                </c:pt>
                <c:pt idx="453">
                  <c:v>27.332999999999998</c:v>
                </c:pt>
                <c:pt idx="454">
                  <c:v>27.367000000000001</c:v>
                </c:pt>
                <c:pt idx="455">
                  <c:v>27.4</c:v>
                </c:pt>
                <c:pt idx="456">
                  <c:v>27.433</c:v>
                </c:pt>
                <c:pt idx="457">
                  <c:v>27.466999999999999</c:v>
                </c:pt>
                <c:pt idx="458">
                  <c:v>27.5</c:v>
                </c:pt>
                <c:pt idx="459">
                  <c:v>27.533000000000001</c:v>
                </c:pt>
                <c:pt idx="460">
                  <c:v>27.567</c:v>
                </c:pt>
                <c:pt idx="461">
                  <c:v>27.6</c:v>
                </c:pt>
                <c:pt idx="462">
                  <c:v>27.632999999999999</c:v>
                </c:pt>
                <c:pt idx="463">
                  <c:v>27.667000000000002</c:v>
                </c:pt>
                <c:pt idx="464">
                  <c:v>27.7</c:v>
                </c:pt>
                <c:pt idx="465">
                  <c:v>27.733000000000001</c:v>
                </c:pt>
                <c:pt idx="466">
                  <c:v>27.766999999999999</c:v>
                </c:pt>
                <c:pt idx="467">
                  <c:v>27.8</c:v>
                </c:pt>
                <c:pt idx="468">
                  <c:v>27.832999999999998</c:v>
                </c:pt>
                <c:pt idx="469">
                  <c:v>27.867000000000001</c:v>
                </c:pt>
                <c:pt idx="470">
                  <c:v>27.9</c:v>
                </c:pt>
                <c:pt idx="471">
                  <c:v>27.933</c:v>
                </c:pt>
                <c:pt idx="472">
                  <c:v>27.966999999999999</c:v>
                </c:pt>
                <c:pt idx="473">
                  <c:v>28</c:v>
                </c:pt>
                <c:pt idx="474">
                  <c:v>28.033000000000001</c:v>
                </c:pt>
                <c:pt idx="475">
                  <c:v>28.067</c:v>
                </c:pt>
                <c:pt idx="476">
                  <c:v>28.1</c:v>
                </c:pt>
                <c:pt idx="477">
                  <c:v>28.132999999999999</c:v>
                </c:pt>
                <c:pt idx="478">
                  <c:v>28.167000000000002</c:v>
                </c:pt>
                <c:pt idx="479">
                  <c:v>28.2</c:v>
                </c:pt>
                <c:pt idx="480">
                  <c:v>28.233000000000001</c:v>
                </c:pt>
                <c:pt idx="481">
                  <c:v>28.266999999999999</c:v>
                </c:pt>
                <c:pt idx="482">
                  <c:v>28.3</c:v>
                </c:pt>
                <c:pt idx="483">
                  <c:v>28.332999999999998</c:v>
                </c:pt>
                <c:pt idx="484">
                  <c:v>28.367000000000001</c:v>
                </c:pt>
                <c:pt idx="485">
                  <c:v>28.4</c:v>
                </c:pt>
                <c:pt idx="486">
                  <c:v>28.433</c:v>
                </c:pt>
                <c:pt idx="487">
                  <c:v>28.466999999999999</c:v>
                </c:pt>
                <c:pt idx="488">
                  <c:v>28.5</c:v>
                </c:pt>
                <c:pt idx="489">
                  <c:v>28.533000000000001</c:v>
                </c:pt>
                <c:pt idx="490">
                  <c:v>28.567</c:v>
                </c:pt>
                <c:pt idx="491">
                  <c:v>28.6</c:v>
                </c:pt>
                <c:pt idx="492">
                  <c:v>28.632999999999999</c:v>
                </c:pt>
                <c:pt idx="493">
                  <c:v>28.667000000000002</c:v>
                </c:pt>
                <c:pt idx="494">
                  <c:v>28.7</c:v>
                </c:pt>
                <c:pt idx="495">
                  <c:v>28.733000000000001</c:v>
                </c:pt>
                <c:pt idx="496">
                  <c:v>28.766999999999999</c:v>
                </c:pt>
                <c:pt idx="497">
                  <c:v>28.8</c:v>
                </c:pt>
                <c:pt idx="498">
                  <c:v>28.832999999999998</c:v>
                </c:pt>
                <c:pt idx="499">
                  <c:v>28.867000000000001</c:v>
                </c:pt>
                <c:pt idx="500">
                  <c:v>28.9</c:v>
                </c:pt>
                <c:pt idx="501">
                  <c:v>28.933</c:v>
                </c:pt>
                <c:pt idx="502">
                  <c:v>28.966999999999999</c:v>
                </c:pt>
                <c:pt idx="503">
                  <c:v>29</c:v>
                </c:pt>
                <c:pt idx="504">
                  <c:v>29.033000000000001</c:v>
                </c:pt>
                <c:pt idx="505">
                  <c:v>29.067</c:v>
                </c:pt>
                <c:pt idx="506">
                  <c:v>29.1</c:v>
                </c:pt>
                <c:pt idx="507">
                  <c:v>29.132999999999999</c:v>
                </c:pt>
                <c:pt idx="508">
                  <c:v>29.167000000000002</c:v>
                </c:pt>
                <c:pt idx="509">
                  <c:v>29.2</c:v>
                </c:pt>
                <c:pt idx="510">
                  <c:v>29.233000000000001</c:v>
                </c:pt>
                <c:pt idx="511">
                  <c:v>29.266999999999999</c:v>
                </c:pt>
                <c:pt idx="512">
                  <c:v>29.3</c:v>
                </c:pt>
                <c:pt idx="513">
                  <c:v>29.332999999999998</c:v>
                </c:pt>
                <c:pt idx="514">
                  <c:v>29.367000000000001</c:v>
                </c:pt>
                <c:pt idx="515">
                  <c:v>29.4</c:v>
                </c:pt>
                <c:pt idx="516">
                  <c:v>29.433</c:v>
                </c:pt>
                <c:pt idx="517">
                  <c:v>29.466999999999999</c:v>
                </c:pt>
                <c:pt idx="518">
                  <c:v>29.5</c:v>
                </c:pt>
                <c:pt idx="519">
                  <c:v>29.533000000000001</c:v>
                </c:pt>
                <c:pt idx="520">
                  <c:v>29.567</c:v>
                </c:pt>
                <c:pt idx="521">
                  <c:v>29.6</c:v>
                </c:pt>
                <c:pt idx="522">
                  <c:v>29.632999999999999</c:v>
                </c:pt>
                <c:pt idx="523">
                  <c:v>29.667000000000002</c:v>
                </c:pt>
                <c:pt idx="524">
                  <c:v>29.7</c:v>
                </c:pt>
                <c:pt idx="525">
                  <c:v>29.733000000000001</c:v>
                </c:pt>
                <c:pt idx="526">
                  <c:v>29.766999999999999</c:v>
                </c:pt>
                <c:pt idx="527">
                  <c:v>29.8</c:v>
                </c:pt>
                <c:pt idx="528">
                  <c:v>29.832999999999998</c:v>
                </c:pt>
                <c:pt idx="529">
                  <c:v>29.867000000000001</c:v>
                </c:pt>
                <c:pt idx="530">
                  <c:v>29.9</c:v>
                </c:pt>
                <c:pt idx="531">
                  <c:v>29.933</c:v>
                </c:pt>
                <c:pt idx="532">
                  <c:v>29.966999999999999</c:v>
                </c:pt>
                <c:pt idx="533">
                  <c:v>30</c:v>
                </c:pt>
                <c:pt idx="534">
                  <c:v>30.033000000000001</c:v>
                </c:pt>
                <c:pt idx="535">
                  <c:v>30.067</c:v>
                </c:pt>
                <c:pt idx="536">
                  <c:v>30.1</c:v>
                </c:pt>
                <c:pt idx="537">
                  <c:v>30.132999999999999</c:v>
                </c:pt>
                <c:pt idx="538">
                  <c:v>30.167000000000002</c:v>
                </c:pt>
                <c:pt idx="539">
                  <c:v>30.2</c:v>
                </c:pt>
                <c:pt idx="540">
                  <c:v>30.233000000000001</c:v>
                </c:pt>
                <c:pt idx="541">
                  <c:v>30.266999999999999</c:v>
                </c:pt>
                <c:pt idx="542">
                  <c:v>30.3</c:v>
                </c:pt>
                <c:pt idx="543">
                  <c:v>30.332999999999998</c:v>
                </c:pt>
                <c:pt idx="544">
                  <c:v>30.367000000000001</c:v>
                </c:pt>
                <c:pt idx="545">
                  <c:v>30.4</c:v>
                </c:pt>
                <c:pt idx="546">
                  <c:v>30.433</c:v>
                </c:pt>
                <c:pt idx="547">
                  <c:v>30.466999999999999</c:v>
                </c:pt>
                <c:pt idx="548">
                  <c:v>30.5</c:v>
                </c:pt>
                <c:pt idx="549">
                  <c:v>30.533000000000001</c:v>
                </c:pt>
                <c:pt idx="550">
                  <c:v>30.567</c:v>
                </c:pt>
                <c:pt idx="551">
                  <c:v>30.6</c:v>
                </c:pt>
                <c:pt idx="552">
                  <c:v>30.632999999999999</c:v>
                </c:pt>
                <c:pt idx="553">
                  <c:v>30.667000000000002</c:v>
                </c:pt>
                <c:pt idx="554">
                  <c:v>30.7</c:v>
                </c:pt>
                <c:pt idx="555">
                  <c:v>30.733000000000001</c:v>
                </c:pt>
                <c:pt idx="556">
                  <c:v>30.766999999999999</c:v>
                </c:pt>
                <c:pt idx="557">
                  <c:v>30.8</c:v>
                </c:pt>
                <c:pt idx="558">
                  <c:v>30.832999999999998</c:v>
                </c:pt>
                <c:pt idx="559">
                  <c:v>30.867000000000001</c:v>
                </c:pt>
                <c:pt idx="560">
                  <c:v>30.9</c:v>
                </c:pt>
                <c:pt idx="561">
                  <c:v>30.933</c:v>
                </c:pt>
                <c:pt idx="562">
                  <c:v>30.966999999999999</c:v>
                </c:pt>
                <c:pt idx="563">
                  <c:v>31</c:v>
                </c:pt>
                <c:pt idx="564">
                  <c:v>31.033000000000001</c:v>
                </c:pt>
                <c:pt idx="565">
                  <c:v>31.067</c:v>
                </c:pt>
                <c:pt idx="566">
                  <c:v>31.1</c:v>
                </c:pt>
                <c:pt idx="567">
                  <c:v>31.132999999999999</c:v>
                </c:pt>
                <c:pt idx="568">
                  <c:v>31.167000000000002</c:v>
                </c:pt>
                <c:pt idx="569">
                  <c:v>31.2</c:v>
                </c:pt>
                <c:pt idx="570">
                  <c:v>31.233000000000001</c:v>
                </c:pt>
                <c:pt idx="571">
                  <c:v>31.266999999999999</c:v>
                </c:pt>
                <c:pt idx="572">
                  <c:v>31.3</c:v>
                </c:pt>
                <c:pt idx="573">
                  <c:v>31.332999999999998</c:v>
                </c:pt>
                <c:pt idx="574">
                  <c:v>31.367000000000001</c:v>
                </c:pt>
                <c:pt idx="575">
                  <c:v>31.4</c:v>
                </c:pt>
                <c:pt idx="576">
                  <c:v>31.433</c:v>
                </c:pt>
                <c:pt idx="577">
                  <c:v>31.466999999999999</c:v>
                </c:pt>
                <c:pt idx="578">
                  <c:v>31.5</c:v>
                </c:pt>
                <c:pt idx="579">
                  <c:v>31.533000000000001</c:v>
                </c:pt>
                <c:pt idx="580">
                  <c:v>31.567</c:v>
                </c:pt>
                <c:pt idx="581">
                  <c:v>31.6</c:v>
                </c:pt>
                <c:pt idx="582">
                  <c:v>31.632999999999999</c:v>
                </c:pt>
                <c:pt idx="583">
                  <c:v>31.667000000000002</c:v>
                </c:pt>
                <c:pt idx="584">
                  <c:v>31.7</c:v>
                </c:pt>
                <c:pt idx="585">
                  <c:v>31.733000000000001</c:v>
                </c:pt>
                <c:pt idx="586">
                  <c:v>31.766999999999999</c:v>
                </c:pt>
                <c:pt idx="587">
                  <c:v>31.8</c:v>
                </c:pt>
                <c:pt idx="588">
                  <c:v>31.832999999999998</c:v>
                </c:pt>
                <c:pt idx="589">
                  <c:v>31.867000000000001</c:v>
                </c:pt>
                <c:pt idx="590">
                  <c:v>31.9</c:v>
                </c:pt>
                <c:pt idx="591">
                  <c:v>31.933</c:v>
                </c:pt>
                <c:pt idx="592">
                  <c:v>31.966999999999999</c:v>
                </c:pt>
                <c:pt idx="593">
                  <c:v>32</c:v>
                </c:pt>
                <c:pt idx="594">
                  <c:v>32.033000000000001</c:v>
                </c:pt>
                <c:pt idx="595">
                  <c:v>32.067</c:v>
                </c:pt>
                <c:pt idx="596">
                  <c:v>32.1</c:v>
                </c:pt>
                <c:pt idx="597">
                  <c:v>32.133000000000003</c:v>
                </c:pt>
                <c:pt idx="598">
                  <c:v>32.167000000000002</c:v>
                </c:pt>
                <c:pt idx="599">
                  <c:v>32.200000000000003</c:v>
                </c:pt>
                <c:pt idx="600">
                  <c:v>32.232999999999997</c:v>
                </c:pt>
                <c:pt idx="601">
                  <c:v>32.267000000000003</c:v>
                </c:pt>
                <c:pt idx="602">
                  <c:v>32.299999999999997</c:v>
                </c:pt>
                <c:pt idx="603">
                  <c:v>32.332999999999998</c:v>
                </c:pt>
                <c:pt idx="604">
                  <c:v>32.366999999999997</c:v>
                </c:pt>
                <c:pt idx="605">
                  <c:v>32.4</c:v>
                </c:pt>
                <c:pt idx="606">
                  <c:v>32.433</c:v>
                </c:pt>
                <c:pt idx="607">
                  <c:v>32.466999999999999</c:v>
                </c:pt>
                <c:pt idx="608">
                  <c:v>32.5</c:v>
                </c:pt>
                <c:pt idx="609">
                  <c:v>32.533000000000001</c:v>
                </c:pt>
                <c:pt idx="610">
                  <c:v>32.567</c:v>
                </c:pt>
                <c:pt idx="611">
                  <c:v>32.6</c:v>
                </c:pt>
                <c:pt idx="612">
                  <c:v>32.633000000000003</c:v>
                </c:pt>
                <c:pt idx="613">
                  <c:v>32.667000000000002</c:v>
                </c:pt>
                <c:pt idx="614">
                  <c:v>32.700000000000003</c:v>
                </c:pt>
                <c:pt idx="615">
                  <c:v>32.732999999999997</c:v>
                </c:pt>
                <c:pt idx="616">
                  <c:v>32.767000000000003</c:v>
                </c:pt>
                <c:pt idx="617">
                  <c:v>32.799999999999997</c:v>
                </c:pt>
                <c:pt idx="618">
                  <c:v>32.832999999999998</c:v>
                </c:pt>
                <c:pt idx="619">
                  <c:v>32.866999999999997</c:v>
                </c:pt>
                <c:pt idx="620">
                  <c:v>32.9</c:v>
                </c:pt>
                <c:pt idx="621">
                  <c:v>32.933</c:v>
                </c:pt>
                <c:pt idx="622">
                  <c:v>32.966999999999999</c:v>
                </c:pt>
                <c:pt idx="623">
                  <c:v>33</c:v>
                </c:pt>
                <c:pt idx="624">
                  <c:v>33.033000000000001</c:v>
                </c:pt>
                <c:pt idx="625">
                  <c:v>33.067</c:v>
                </c:pt>
                <c:pt idx="626">
                  <c:v>33.1</c:v>
                </c:pt>
                <c:pt idx="627">
                  <c:v>33.133000000000003</c:v>
                </c:pt>
                <c:pt idx="628">
                  <c:v>33.167000000000002</c:v>
                </c:pt>
                <c:pt idx="629">
                  <c:v>33.200000000000003</c:v>
                </c:pt>
                <c:pt idx="630">
                  <c:v>33.232999999999997</c:v>
                </c:pt>
                <c:pt idx="631">
                  <c:v>33.267000000000003</c:v>
                </c:pt>
                <c:pt idx="632">
                  <c:v>33.299999999999997</c:v>
                </c:pt>
                <c:pt idx="633">
                  <c:v>33.332999999999998</c:v>
                </c:pt>
                <c:pt idx="634">
                  <c:v>33.366999999999997</c:v>
                </c:pt>
                <c:pt idx="635">
                  <c:v>33.4</c:v>
                </c:pt>
                <c:pt idx="636">
                  <c:v>33.433</c:v>
                </c:pt>
                <c:pt idx="637">
                  <c:v>33.466999999999999</c:v>
                </c:pt>
                <c:pt idx="638">
                  <c:v>33.5</c:v>
                </c:pt>
                <c:pt idx="639">
                  <c:v>33.533000000000001</c:v>
                </c:pt>
                <c:pt idx="640">
                  <c:v>33.567</c:v>
                </c:pt>
                <c:pt idx="641">
                  <c:v>33.6</c:v>
                </c:pt>
                <c:pt idx="642">
                  <c:v>33.633000000000003</c:v>
                </c:pt>
                <c:pt idx="643">
                  <c:v>33.667000000000002</c:v>
                </c:pt>
                <c:pt idx="644">
                  <c:v>33.700000000000003</c:v>
                </c:pt>
                <c:pt idx="645">
                  <c:v>33.732999999999997</c:v>
                </c:pt>
                <c:pt idx="646">
                  <c:v>33.767000000000003</c:v>
                </c:pt>
                <c:pt idx="647">
                  <c:v>33.799999999999997</c:v>
                </c:pt>
                <c:pt idx="648">
                  <c:v>33.832999999999998</c:v>
                </c:pt>
                <c:pt idx="649">
                  <c:v>33.866999999999997</c:v>
                </c:pt>
                <c:pt idx="650">
                  <c:v>33.9</c:v>
                </c:pt>
                <c:pt idx="651">
                  <c:v>33.933</c:v>
                </c:pt>
                <c:pt idx="652">
                  <c:v>33.966999999999999</c:v>
                </c:pt>
                <c:pt idx="653">
                  <c:v>34</c:v>
                </c:pt>
                <c:pt idx="654">
                  <c:v>34.033000000000001</c:v>
                </c:pt>
                <c:pt idx="655">
                  <c:v>34.067</c:v>
                </c:pt>
                <c:pt idx="656">
                  <c:v>34.1</c:v>
                </c:pt>
                <c:pt idx="657">
                  <c:v>34.133000000000003</c:v>
                </c:pt>
                <c:pt idx="658">
                  <c:v>34.167000000000002</c:v>
                </c:pt>
                <c:pt idx="659">
                  <c:v>34.200000000000003</c:v>
                </c:pt>
                <c:pt idx="660">
                  <c:v>34.232999999999997</c:v>
                </c:pt>
                <c:pt idx="661">
                  <c:v>34.267000000000003</c:v>
                </c:pt>
                <c:pt idx="662">
                  <c:v>34.299999999999997</c:v>
                </c:pt>
                <c:pt idx="663">
                  <c:v>34.332999999999998</c:v>
                </c:pt>
                <c:pt idx="664">
                  <c:v>34.366999999999997</c:v>
                </c:pt>
                <c:pt idx="665">
                  <c:v>34.4</c:v>
                </c:pt>
                <c:pt idx="666">
                  <c:v>34.433</c:v>
                </c:pt>
                <c:pt idx="667">
                  <c:v>34.466999999999999</c:v>
                </c:pt>
                <c:pt idx="668">
                  <c:v>34.5</c:v>
                </c:pt>
                <c:pt idx="669">
                  <c:v>34.533000000000001</c:v>
                </c:pt>
                <c:pt idx="670">
                  <c:v>34.567</c:v>
                </c:pt>
                <c:pt idx="671">
                  <c:v>34.6</c:v>
                </c:pt>
                <c:pt idx="672">
                  <c:v>34.633000000000003</c:v>
                </c:pt>
                <c:pt idx="673">
                  <c:v>34.667000000000002</c:v>
                </c:pt>
                <c:pt idx="674">
                  <c:v>34.700000000000003</c:v>
                </c:pt>
                <c:pt idx="675">
                  <c:v>34.732999999999997</c:v>
                </c:pt>
                <c:pt idx="676">
                  <c:v>34.767000000000003</c:v>
                </c:pt>
                <c:pt idx="677">
                  <c:v>34.799999999999997</c:v>
                </c:pt>
                <c:pt idx="678">
                  <c:v>34.832999999999998</c:v>
                </c:pt>
                <c:pt idx="679">
                  <c:v>34.866999999999997</c:v>
                </c:pt>
                <c:pt idx="680">
                  <c:v>34.9</c:v>
                </c:pt>
                <c:pt idx="681">
                  <c:v>34.933</c:v>
                </c:pt>
                <c:pt idx="682">
                  <c:v>34.966999999999999</c:v>
                </c:pt>
                <c:pt idx="683">
                  <c:v>35</c:v>
                </c:pt>
                <c:pt idx="684">
                  <c:v>35.033000000000001</c:v>
                </c:pt>
                <c:pt idx="685">
                  <c:v>35.067</c:v>
                </c:pt>
                <c:pt idx="686">
                  <c:v>35.1</c:v>
                </c:pt>
                <c:pt idx="687">
                  <c:v>35.133000000000003</c:v>
                </c:pt>
                <c:pt idx="688">
                  <c:v>35.167000000000002</c:v>
                </c:pt>
                <c:pt idx="689">
                  <c:v>35.200000000000003</c:v>
                </c:pt>
                <c:pt idx="690">
                  <c:v>35.232999999999997</c:v>
                </c:pt>
                <c:pt idx="691">
                  <c:v>35.267000000000003</c:v>
                </c:pt>
                <c:pt idx="692">
                  <c:v>35.299999999999997</c:v>
                </c:pt>
                <c:pt idx="693">
                  <c:v>35.332999999999998</c:v>
                </c:pt>
                <c:pt idx="694">
                  <c:v>35.366999999999997</c:v>
                </c:pt>
                <c:pt idx="695">
                  <c:v>35.4</c:v>
                </c:pt>
                <c:pt idx="696">
                  <c:v>35.433</c:v>
                </c:pt>
                <c:pt idx="697">
                  <c:v>35.466999999999999</c:v>
                </c:pt>
                <c:pt idx="698">
                  <c:v>35.5</c:v>
                </c:pt>
                <c:pt idx="699">
                  <c:v>35.533000000000001</c:v>
                </c:pt>
                <c:pt idx="700">
                  <c:v>35.567</c:v>
                </c:pt>
                <c:pt idx="701">
                  <c:v>35.6</c:v>
                </c:pt>
                <c:pt idx="702">
                  <c:v>35.633000000000003</c:v>
                </c:pt>
                <c:pt idx="703">
                  <c:v>35.667000000000002</c:v>
                </c:pt>
                <c:pt idx="704">
                  <c:v>35.700000000000003</c:v>
                </c:pt>
                <c:pt idx="705">
                  <c:v>35.732999999999997</c:v>
                </c:pt>
                <c:pt idx="706">
                  <c:v>35.767000000000003</c:v>
                </c:pt>
                <c:pt idx="707">
                  <c:v>35.799999999999997</c:v>
                </c:pt>
                <c:pt idx="708">
                  <c:v>35.832999999999998</c:v>
                </c:pt>
                <c:pt idx="709">
                  <c:v>35.866999999999997</c:v>
                </c:pt>
                <c:pt idx="710">
                  <c:v>35.9</c:v>
                </c:pt>
                <c:pt idx="711">
                  <c:v>35.933</c:v>
                </c:pt>
                <c:pt idx="712">
                  <c:v>35.966999999999999</c:v>
                </c:pt>
                <c:pt idx="713">
                  <c:v>36</c:v>
                </c:pt>
                <c:pt idx="714">
                  <c:v>36.033000000000001</c:v>
                </c:pt>
                <c:pt idx="715">
                  <c:v>36.067</c:v>
                </c:pt>
                <c:pt idx="716">
                  <c:v>36.1</c:v>
                </c:pt>
                <c:pt idx="717">
                  <c:v>36.133000000000003</c:v>
                </c:pt>
                <c:pt idx="718">
                  <c:v>36.167000000000002</c:v>
                </c:pt>
                <c:pt idx="719">
                  <c:v>36.200000000000003</c:v>
                </c:pt>
                <c:pt idx="720">
                  <c:v>36.232999999999997</c:v>
                </c:pt>
                <c:pt idx="721">
                  <c:v>36.267000000000003</c:v>
                </c:pt>
                <c:pt idx="722">
                  <c:v>36.299999999999997</c:v>
                </c:pt>
                <c:pt idx="723">
                  <c:v>36.332999999999998</c:v>
                </c:pt>
                <c:pt idx="724">
                  <c:v>36.366999999999997</c:v>
                </c:pt>
                <c:pt idx="725">
                  <c:v>36.4</c:v>
                </c:pt>
                <c:pt idx="726">
                  <c:v>36.433</c:v>
                </c:pt>
                <c:pt idx="727">
                  <c:v>36.466999999999999</c:v>
                </c:pt>
                <c:pt idx="728">
                  <c:v>36.5</c:v>
                </c:pt>
                <c:pt idx="729">
                  <c:v>36.533000000000001</c:v>
                </c:pt>
                <c:pt idx="730">
                  <c:v>36.567</c:v>
                </c:pt>
                <c:pt idx="731">
                  <c:v>36.6</c:v>
                </c:pt>
                <c:pt idx="732">
                  <c:v>36.633000000000003</c:v>
                </c:pt>
                <c:pt idx="733">
                  <c:v>36.667000000000002</c:v>
                </c:pt>
                <c:pt idx="734">
                  <c:v>36.700000000000003</c:v>
                </c:pt>
                <c:pt idx="735">
                  <c:v>36.732999999999997</c:v>
                </c:pt>
                <c:pt idx="736">
                  <c:v>36.767000000000003</c:v>
                </c:pt>
                <c:pt idx="737">
                  <c:v>36.799999999999997</c:v>
                </c:pt>
                <c:pt idx="738">
                  <c:v>36.832999999999998</c:v>
                </c:pt>
                <c:pt idx="739">
                  <c:v>36.866999999999997</c:v>
                </c:pt>
                <c:pt idx="740">
                  <c:v>36.9</c:v>
                </c:pt>
                <c:pt idx="741">
                  <c:v>36.933</c:v>
                </c:pt>
                <c:pt idx="742">
                  <c:v>36.966999999999999</c:v>
                </c:pt>
                <c:pt idx="743">
                  <c:v>37</c:v>
                </c:pt>
                <c:pt idx="744">
                  <c:v>37.033000000000001</c:v>
                </c:pt>
                <c:pt idx="745">
                  <c:v>37.067</c:v>
                </c:pt>
                <c:pt idx="746">
                  <c:v>37.1</c:v>
                </c:pt>
                <c:pt idx="747">
                  <c:v>37.133000000000003</c:v>
                </c:pt>
                <c:pt idx="748">
                  <c:v>37.167000000000002</c:v>
                </c:pt>
                <c:pt idx="749">
                  <c:v>37.200000000000003</c:v>
                </c:pt>
                <c:pt idx="750">
                  <c:v>37.232999999999997</c:v>
                </c:pt>
                <c:pt idx="751">
                  <c:v>37.267000000000003</c:v>
                </c:pt>
              </c:numCache>
            </c:numRef>
          </c:xVal>
          <c:yVal>
            <c:numRef>
              <c:f>'my data'!$BI$21:$BI$772</c:f>
              <c:numCache>
                <c:formatCode>0.0000</c:formatCode>
                <c:ptCount val="752"/>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0.3685151991897877</c:v>
                </c:pt>
                <c:pt idx="166">
                  <c:v>0.3685151991897877</c:v>
                </c:pt>
                <c:pt idx="167">
                  <c:v>0.3685151991897877</c:v>
                </c:pt>
                <c:pt idx="168">
                  <c:v>0.3685151991897877</c:v>
                </c:pt>
                <c:pt idx="169">
                  <c:v>0.3685151991897877</c:v>
                </c:pt>
                <c:pt idx="170">
                  <c:v>0.3685151991897877</c:v>
                </c:pt>
                <c:pt idx="171">
                  <c:v>0.3685151991897877</c:v>
                </c:pt>
                <c:pt idx="172">
                  <c:v>0.3685151991897877</c:v>
                </c:pt>
                <c:pt idx="173">
                  <c:v>0.3685151991897877</c:v>
                </c:pt>
                <c:pt idx="174">
                  <c:v>0.3685151991897877</c:v>
                </c:pt>
                <c:pt idx="175">
                  <c:v>0.3685151991897877</c:v>
                </c:pt>
                <c:pt idx="176">
                  <c:v>0.3685151991897877</c:v>
                </c:pt>
                <c:pt idx="177">
                  <c:v>0.3685151991897877</c:v>
                </c:pt>
                <c:pt idx="178">
                  <c:v>0.3685151991897877</c:v>
                </c:pt>
                <c:pt idx="179">
                  <c:v>0.3685151991897877</c:v>
                </c:pt>
                <c:pt idx="180">
                  <c:v>0.3685151991897877</c:v>
                </c:pt>
                <c:pt idx="181">
                  <c:v>0.3685151991897877</c:v>
                </c:pt>
                <c:pt idx="182">
                  <c:v>0.3685151991897877</c:v>
                </c:pt>
                <c:pt idx="183">
                  <c:v>0.3685151991897877</c:v>
                </c:pt>
                <c:pt idx="184">
                  <c:v>0.3685151991897877</c:v>
                </c:pt>
                <c:pt idx="185">
                  <c:v>0.3685151991897877</c:v>
                </c:pt>
                <c:pt idx="186">
                  <c:v>0.3685151991897877</c:v>
                </c:pt>
                <c:pt idx="187">
                  <c:v>0.3685151991897877</c:v>
                </c:pt>
                <c:pt idx="188">
                  <c:v>0.3685151991897877</c:v>
                </c:pt>
                <c:pt idx="189">
                  <c:v>0.3685151991897877</c:v>
                </c:pt>
                <c:pt idx="190">
                  <c:v>0.3685151991897877</c:v>
                </c:pt>
                <c:pt idx="191">
                  <c:v>0.3685151991897877</c:v>
                </c:pt>
                <c:pt idx="192">
                  <c:v>0.3685151991897877</c:v>
                </c:pt>
                <c:pt idx="193">
                  <c:v>0.3685151991897877</c:v>
                </c:pt>
                <c:pt idx="194">
                  <c:v>0.3685151991897877</c:v>
                </c:pt>
                <c:pt idx="195">
                  <c:v>0.3685151991897877</c:v>
                </c:pt>
                <c:pt idx="196">
                  <c:v>0.3685151991897877</c:v>
                </c:pt>
                <c:pt idx="197">
                  <c:v>0.3685151991897877</c:v>
                </c:pt>
                <c:pt idx="198">
                  <c:v>0.3685151991897877</c:v>
                </c:pt>
                <c:pt idx="199">
                  <c:v>0.3685151991897877</c:v>
                </c:pt>
                <c:pt idx="200">
                  <c:v>0.3685151991897877</c:v>
                </c:pt>
                <c:pt idx="201">
                  <c:v>0.3685151991897877</c:v>
                </c:pt>
                <c:pt idx="202">
                  <c:v>0.3685151991897877</c:v>
                </c:pt>
                <c:pt idx="203">
                  <c:v>0.3685151991897877</c:v>
                </c:pt>
                <c:pt idx="204">
                  <c:v>0.3685151991897877</c:v>
                </c:pt>
                <c:pt idx="205">
                  <c:v>0.3685151991897877</c:v>
                </c:pt>
                <c:pt idx="206">
                  <c:v>0.3685151991897877</c:v>
                </c:pt>
                <c:pt idx="207">
                  <c:v>0.3685151991897877</c:v>
                </c:pt>
                <c:pt idx="208">
                  <c:v>0.3685151991897877</c:v>
                </c:pt>
                <c:pt idx="209">
                  <c:v>0.3685151991897877</c:v>
                </c:pt>
                <c:pt idx="210">
                  <c:v>0.3685151991897877</c:v>
                </c:pt>
                <c:pt idx="211">
                  <c:v>0.3685151991897877</c:v>
                </c:pt>
                <c:pt idx="212">
                  <c:v>0.3685151991897877</c:v>
                </c:pt>
                <c:pt idx="213">
                  <c:v>0.3685151991897877</c:v>
                </c:pt>
                <c:pt idx="214">
                  <c:v>0.3685151991897877</c:v>
                </c:pt>
                <c:pt idx="215">
                  <c:v>0.3685151991897877</c:v>
                </c:pt>
                <c:pt idx="216">
                  <c:v>0.3685151991897877</c:v>
                </c:pt>
                <c:pt idx="217">
                  <c:v>0.3685151991897877</c:v>
                </c:pt>
                <c:pt idx="218">
                  <c:v>0.3685151991897877</c:v>
                </c:pt>
                <c:pt idx="219">
                  <c:v>0.3685151991897877</c:v>
                </c:pt>
                <c:pt idx="220">
                  <c:v>0.3685151991897877</c:v>
                </c:pt>
                <c:pt idx="221">
                  <c:v>0.3685151991897877</c:v>
                </c:pt>
                <c:pt idx="222">
                  <c:v>0.3685151991897877</c:v>
                </c:pt>
                <c:pt idx="223">
                  <c:v>0.3685151991897877</c:v>
                </c:pt>
                <c:pt idx="224">
                  <c:v>0.3685151991897877</c:v>
                </c:pt>
                <c:pt idx="225">
                  <c:v>0.3685151991897877</c:v>
                </c:pt>
                <c:pt idx="226">
                  <c:v>0.3685151991897877</c:v>
                </c:pt>
                <c:pt idx="227">
                  <c:v>0.3685151991897877</c:v>
                </c:pt>
                <c:pt idx="228">
                  <c:v>0.3685151991897877</c:v>
                </c:pt>
                <c:pt idx="229">
                  <c:v>0.3685151991897877</c:v>
                </c:pt>
                <c:pt idx="230">
                  <c:v>0.3685151991897877</c:v>
                </c:pt>
                <c:pt idx="231">
                  <c:v>0.3685151991897877</c:v>
                </c:pt>
                <c:pt idx="232">
                  <c:v>0.3685151991897877</c:v>
                </c:pt>
                <c:pt idx="233">
                  <c:v>0.3685151991897877</c:v>
                </c:pt>
                <c:pt idx="234">
                  <c:v>0.3685151991897877</c:v>
                </c:pt>
                <c:pt idx="235">
                  <c:v>0.3685151991897877</c:v>
                </c:pt>
                <c:pt idx="236">
                  <c:v>0.3685151991897877</c:v>
                </c:pt>
                <c:pt idx="237">
                  <c:v>0.3685151991897877</c:v>
                </c:pt>
                <c:pt idx="238">
                  <c:v>0.3685151991897877</c:v>
                </c:pt>
                <c:pt idx="239">
                  <c:v>0.3685151991897877</c:v>
                </c:pt>
                <c:pt idx="240">
                  <c:v>0.3685151991897877</c:v>
                </c:pt>
                <c:pt idx="241">
                  <c:v>0.3685151991897877</c:v>
                </c:pt>
                <c:pt idx="242">
                  <c:v>0.3685151991897877</c:v>
                </c:pt>
                <c:pt idx="243">
                  <c:v>0.3685151991897877</c:v>
                </c:pt>
                <c:pt idx="244">
                  <c:v>0.3685151991897877</c:v>
                </c:pt>
                <c:pt idx="245">
                  <c:v>0.3685151991897877</c:v>
                </c:pt>
                <c:pt idx="246">
                  <c:v>0.3685151991897877</c:v>
                </c:pt>
                <c:pt idx="247">
                  <c:v>0.3685151991897877</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numCache>
            </c:numRef>
          </c:yVal>
          <c:smooth val="1"/>
          <c:extLst>
            <c:ext xmlns:c16="http://schemas.microsoft.com/office/drawing/2014/chart" uri="{C3380CC4-5D6E-409C-BE32-E72D297353CC}">
              <c16:uniqueId val="{00000006-48CA-49EF-8F5B-D03C60EEBCBE}"/>
            </c:ext>
          </c:extLst>
        </c:ser>
        <c:dLbls>
          <c:showLegendKey val="0"/>
          <c:showVal val="0"/>
          <c:showCatName val="0"/>
          <c:showSerName val="0"/>
          <c:showPercent val="0"/>
          <c:showBubbleSize val="0"/>
        </c:dLbls>
        <c:axId val="261931392"/>
        <c:axId val="261933312"/>
      </c:scatterChart>
      <c:valAx>
        <c:axId val="261931392"/>
        <c:scaling>
          <c:orientation val="minMax"/>
          <c:max val="20"/>
          <c:min val="12"/>
        </c:scaling>
        <c:delete val="0"/>
        <c:axPos val="b"/>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Time</a:t>
                </a:r>
                <a:r>
                  <a:rPr lang="en-US" sz="1600" baseline="0">
                    <a:solidFill>
                      <a:schemeClr val="tx1"/>
                    </a:solidFill>
                  </a:rPr>
                  <a:t>/h</a:t>
                </a:r>
                <a:endParaRPr lang="en-US" sz="1600">
                  <a:solidFill>
                    <a:schemeClr val="tx1"/>
                  </a:solidFill>
                </a:endParaRPr>
              </a:p>
            </c:rich>
          </c:tx>
          <c:overlay val="0"/>
          <c:spPr>
            <a:noFill/>
            <a:ln w="25400">
              <a:noFill/>
            </a:ln>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0" vert="horz"/>
          <a:lstStyle/>
          <a:p>
            <a:pPr>
              <a:defRPr sz="1400" b="0" i="0" u="none" strike="noStrike" baseline="0">
                <a:solidFill>
                  <a:srgbClr val="000000"/>
                </a:solidFill>
                <a:latin typeface="Calibri"/>
                <a:ea typeface="Calibri"/>
                <a:cs typeface="Calibri"/>
              </a:defRPr>
            </a:pPr>
            <a:endParaRPr lang="en-US"/>
          </a:p>
        </c:txPr>
        <c:crossAx val="261933312"/>
        <c:crosses val="autoZero"/>
        <c:crossBetween val="midCat"/>
        <c:majorUnit val="1"/>
      </c:valAx>
      <c:valAx>
        <c:axId val="261933312"/>
        <c:scaling>
          <c:orientation val="minMax"/>
          <c:min val="0"/>
        </c:scaling>
        <c:delete val="0"/>
        <c:axPos val="l"/>
        <c:title>
          <c:tx>
            <c:rich>
              <a:bodyPr rot="-540000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1600" b="0" i="0" u="none" strike="noStrike" kern="1200" baseline="0">
                    <a:solidFill>
                      <a:srgbClr val="000000"/>
                    </a:solidFill>
                    <a:latin typeface="+mn-lt"/>
                    <a:ea typeface="+mn-ea"/>
                    <a:cs typeface="+mn-cs"/>
                  </a:defRPr>
                </a:pPr>
                <a:r>
                  <a:rPr lang="en-US" sz="1600" dirty="0">
                    <a:solidFill>
                      <a:schemeClr val="tx1"/>
                    </a:solidFill>
                  </a:rPr>
                  <a:t>   </a:t>
                </a:r>
                <a:r>
                  <a:rPr lang="en-US" sz="1600" b="0" i="0" baseline="0" dirty="0">
                    <a:effectLst/>
                  </a:rPr>
                  <a:t>Drying rate / </a:t>
                </a:r>
                <a:r>
                  <a:rPr lang="en-GB" sz="1600" b="0" i="0" baseline="0" dirty="0">
                    <a:effectLst/>
                  </a:rPr>
                  <a:t>h·g</a:t>
                </a:r>
                <a:r>
                  <a:rPr lang="en-GB" sz="1600" b="0" i="0" baseline="30000" dirty="0">
                    <a:effectLst/>
                  </a:rPr>
                  <a:t>-1</a:t>
                </a:r>
                <a:endParaRPr lang="en-GB" sz="1600" dirty="0">
                  <a:effectLst/>
                </a:endParaRPr>
              </a:p>
            </c:rich>
          </c:tx>
          <c:layout>
            <c:manualLayout>
              <c:xMode val="edge"/>
              <c:yMode val="edge"/>
              <c:x val="1.753E-2"/>
              <c:y val="8.0347222222222237E-2"/>
            </c:manualLayout>
          </c:layout>
          <c:overlay val="0"/>
          <c:spPr>
            <a:noFill/>
            <a:ln w="25400">
              <a:noFill/>
            </a:ln>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61931392"/>
        <c:crossesAt val="-60"/>
        <c:crossBetween val="midCat"/>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502894145632357"/>
          <c:y val="6.7178987103599611E-2"/>
          <c:w val="0.76254677607795318"/>
          <c:h val="0.63024630199438669"/>
        </c:manualLayout>
      </c:layout>
      <c:scatterChart>
        <c:scatterStyle val="smoothMarker"/>
        <c:varyColors val="0"/>
        <c:ser>
          <c:idx val="0"/>
          <c:order val="0"/>
          <c:tx>
            <c:v>Rp for Lactose (Micro-collapse)</c:v>
          </c:tx>
          <c:spPr>
            <a:ln w="19050" cap="rnd">
              <a:solidFill>
                <a:schemeClr val="accent1"/>
              </a:solidFill>
              <a:round/>
            </a:ln>
            <a:effectLst/>
          </c:spPr>
          <c:marker>
            <c:symbol val="circle"/>
            <c:size val="2"/>
            <c:spPr>
              <a:solidFill>
                <a:srgbClr val="6C84FE"/>
              </a:solidFill>
              <a:ln w="9525">
                <a:solidFill>
                  <a:srgbClr val="6C84FE"/>
                </a:solidFill>
              </a:ln>
              <a:effectLst/>
            </c:spPr>
          </c:marker>
          <c:xVal>
            <c:numRef>
              <c:f>'Rp calc.'!$Q$20:$Q$266</c:f>
              <c:numCache>
                <c:formatCode>General</c:formatCode>
                <c:ptCount val="247"/>
                <c:pt idx="0">
                  <c:v>0</c:v>
                </c:pt>
                <c:pt idx="1">
                  <c:v>1.9754314865985116E-3</c:v>
                </c:pt>
                <c:pt idx="2">
                  <c:v>3.6775414200548306E-3</c:v>
                </c:pt>
                <c:pt idx="3">
                  <c:v>5.3505718690955986E-3</c:v>
                </c:pt>
                <c:pt idx="4">
                  <c:v>6.9460574535227275E-3</c:v>
                </c:pt>
                <c:pt idx="5">
                  <c:v>8.4238913270533473E-3</c:v>
                </c:pt>
                <c:pt idx="6">
                  <c:v>9.8535460771741502E-3</c:v>
                </c:pt>
                <c:pt idx="7">
                  <c:v>1.1306290178728083E-2</c:v>
                </c:pt>
                <c:pt idx="8">
                  <c:v>1.2696502311858706E-2</c:v>
                </c:pt>
                <c:pt idx="9">
                  <c:v>1.4064563588496615E-2</c:v>
                </c:pt>
                <c:pt idx="10">
                  <c:v>1.5525103977217073E-2</c:v>
                </c:pt>
                <c:pt idx="11">
                  <c:v>1.7023772480612268E-2</c:v>
                </c:pt>
                <c:pt idx="12">
                  <c:v>1.8474243198579817E-2</c:v>
                </c:pt>
                <c:pt idx="13">
                  <c:v>1.995249516240594E-2</c:v>
                </c:pt>
                <c:pt idx="14">
                  <c:v>2.1281905223576099E-2</c:v>
                </c:pt>
                <c:pt idx="15">
                  <c:v>2.2700627878566863E-2</c:v>
                </c:pt>
                <c:pt idx="16">
                  <c:v>2.3931759815883798E-2</c:v>
                </c:pt>
                <c:pt idx="17">
                  <c:v>2.5228112206041934E-2</c:v>
                </c:pt>
                <c:pt idx="18">
                  <c:v>2.6538893102626918E-2</c:v>
                </c:pt>
                <c:pt idx="19">
                  <c:v>2.784540191308249E-2</c:v>
                </c:pt>
                <c:pt idx="20">
                  <c:v>2.9147296755490108E-2</c:v>
                </c:pt>
                <c:pt idx="21">
                  <c:v>3.0509294459521889E-2</c:v>
                </c:pt>
                <c:pt idx="22">
                  <c:v>3.1924501200543576E-2</c:v>
                </c:pt>
                <c:pt idx="23">
                  <c:v>3.331849013086452E-2</c:v>
                </c:pt>
                <c:pt idx="24">
                  <c:v>3.4651804940207698E-2</c:v>
                </c:pt>
                <c:pt idx="25">
                  <c:v>3.6147839595369276E-2</c:v>
                </c:pt>
                <c:pt idx="26">
                  <c:v>3.7470268166731054E-2</c:v>
                </c:pt>
                <c:pt idx="27">
                  <c:v>3.8957977488412579E-2</c:v>
                </c:pt>
                <c:pt idx="28">
                  <c:v>4.0431201303019262E-2</c:v>
                </c:pt>
                <c:pt idx="29">
                  <c:v>4.1939912672023454E-2</c:v>
                </c:pt>
                <c:pt idx="30">
                  <c:v>4.3348122307327534E-2</c:v>
                </c:pt>
                <c:pt idx="31">
                  <c:v>4.4708262221434321E-2</c:v>
                </c:pt>
                <c:pt idx="32">
                  <c:v>4.6127713901777716E-2</c:v>
                </c:pt>
                <c:pt idx="33">
                  <c:v>4.7538064169670553E-2</c:v>
                </c:pt>
                <c:pt idx="34">
                  <c:v>4.9011935382923276E-2</c:v>
                </c:pt>
                <c:pt idx="35">
                  <c:v>5.0659843027100908E-2</c:v>
                </c:pt>
                <c:pt idx="36">
                  <c:v>5.2108986948759539E-2</c:v>
                </c:pt>
                <c:pt idx="37">
                  <c:v>5.3650895289721452E-2</c:v>
                </c:pt>
                <c:pt idx="38">
                  <c:v>5.5156231432259124E-2</c:v>
                </c:pt>
                <c:pt idx="39">
                  <c:v>5.6756359766688254E-2</c:v>
                </c:pt>
                <c:pt idx="40">
                  <c:v>5.8368600208164811E-2</c:v>
                </c:pt>
                <c:pt idx="41">
                  <c:v>6.0062990366516765E-2</c:v>
                </c:pt>
                <c:pt idx="42">
                  <c:v>6.1663225833791593E-2</c:v>
                </c:pt>
                <c:pt idx="43">
                  <c:v>6.3396446610902824E-2</c:v>
                </c:pt>
                <c:pt idx="44">
                  <c:v>6.4943717298470829E-2</c:v>
                </c:pt>
                <c:pt idx="45">
                  <c:v>6.6641388300617929E-2</c:v>
                </c:pt>
                <c:pt idx="46">
                  <c:v>6.8357292784402834E-2</c:v>
                </c:pt>
                <c:pt idx="47">
                  <c:v>7.0108946874687619E-2</c:v>
                </c:pt>
                <c:pt idx="48">
                  <c:v>7.18757558612374E-2</c:v>
                </c:pt>
                <c:pt idx="49">
                  <c:v>7.3707864129503267E-2</c:v>
                </c:pt>
                <c:pt idx="50">
                  <c:v>7.5559081874600711E-2</c:v>
                </c:pt>
                <c:pt idx="51">
                  <c:v>7.7379590585246474E-2</c:v>
                </c:pt>
                <c:pt idx="52">
                  <c:v>7.9450497044011886E-2</c:v>
                </c:pt>
                <c:pt idx="53">
                  <c:v>8.1381170560499205E-2</c:v>
                </c:pt>
                <c:pt idx="54">
                  <c:v>8.3398133158270632E-2</c:v>
                </c:pt>
                <c:pt idx="55">
                  <c:v>8.5491101273378889E-2</c:v>
                </c:pt>
                <c:pt idx="56">
                  <c:v>8.7602508421656636E-2</c:v>
                </c:pt>
                <c:pt idx="57">
                  <c:v>8.9679275563780747E-2</c:v>
                </c:pt>
                <c:pt idx="58">
                  <c:v>9.1896348538765632E-2</c:v>
                </c:pt>
                <c:pt idx="59">
                  <c:v>9.3905772075010732E-2</c:v>
                </c:pt>
                <c:pt idx="60">
                  <c:v>9.5997530792056779E-2</c:v>
                </c:pt>
                <c:pt idx="61">
                  <c:v>9.8171855488205187E-2</c:v>
                </c:pt>
                <c:pt idx="62">
                  <c:v>0.10041608178499239</c:v>
                </c:pt>
                <c:pt idx="63">
                  <c:v>0.10267324966295523</c:v>
                </c:pt>
                <c:pt idx="64">
                  <c:v>0.10512097244328938</c:v>
                </c:pt>
                <c:pt idx="65">
                  <c:v>0.10724999670822234</c:v>
                </c:pt>
                <c:pt idx="66">
                  <c:v>0.10946597904738134</c:v>
                </c:pt>
                <c:pt idx="67">
                  <c:v>0.11178024407815104</c:v>
                </c:pt>
                <c:pt idx="68">
                  <c:v>0.1140084917474906</c:v>
                </c:pt>
                <c:pt idx="69">
                  <c:v>0.11638825814367658</c:v>
                </c:pt>
                <c:pt idx="70">
                  <c:v>0.11881636594802392</c:v>
                </c:pt>
                <c:pt idx="71">
                  <c:v>0.12115638984518828</c:v>
                </c:pt>
                <c:pt idx="72">
                  <c:v>0.1234669506737326</c:v>
                </c:pt>
                <c:pt idx="73">
                  <c:v>0.12581568106534005</c:v>
                </c:pt>
                <c:pt idx="74">
                  <c:v>0.12818984111255405</c:v>
                </c:pt>
                <c:pt idx="75">
                  <c:v>0.13058550658904888</c:v>
                </c:pt>
                <c:pt idx="76">
                  <c:v>0.13296344668827956</c:v>
                </c:pt>
                <c:pt idx="77">
                  <c:v>0.1354111354250474</c:v>
                </c:pt>
                <c:pt idx="78">
                  <c:v>0.13788261960066459</c:v>
                </c:pt>
                <c:pt idx="79">
                  <c:v>0.14051318658463377</c:v>
                </c:pt>
                <c:pt idx="80">
                  <c:v>0.14310419080179321</c:v>
                </c:pt>
                <c:pt idx="81">
                  <c:v>0.14566478504838276</c:v>
                </c:pt>
                <c:pt idx="82">
                  <c:v>0.14833093196136196</c:v>
                </c:pt>
                <c:pt idx="83">
                  <c:v>0.15078234832822726</c:v>
                </c:pt>
                <c:pt idx="84">
                  <c:v>0.1534210060985427</c:v>
                </c:pt>
                <c:pt idx="85">
                  <c:v>0.1561552382688102</c:v>
                </c:pt>
                <c:pt idx="86">
                  <c:v>0.1586146694314893</c:v>
                </c:pt>
                <c:pt idx="87">
                  <c:v>0.16127058693716789</c:v>
                </c:pt>
                <c:pt idx="88">
                  <c:v>0.16385453768223346</c:v>
                </c:pt>
                <c:pt idx="89">
                  <c:v>0.1664901369587104</c:v>
                </c:pt>
                <c:pt idx="90">
                  <c:v>0.16908610038989771</c:v>
                </c:pt>
                <c:pt idx="91">
                  <c:v>0.17187986354220555</c:v>
                </c:pt>
                <c:pt idx="92">
                  <c:v>0.17449545921721146</c:v>
                </c:pt>
                <c:pt idx="93">
                  <c:v>0.17717857442961943</c:v>
                </c:pt>
                <c:pt idx="94">
                  <c:v>0.17984526619798374</c:v>
                </c:pt>
                <c:pt idx="95">
                  <c:v>0.18256484429591946</c:v>
                </c:pt>
                <c:pt idx="96">
                  <c:v>0.18507741697012095</c:v>
                </c:pt>
                <c:pt idx="97">
                  <c:v>0.1879119590751272</c:v>
                </c:pt>
                <c:pt idx="98">
                  <c:v>0.19051584386430601</c:v>
                </c:pt>
                <c:pt idx="99">
                  <c:v>0.19318662111613427</c:v>
                </c:pt>
                <c:pt idx="100">
                  <c:v>0.19600719821250701</c:v>
                </c:pt>
                <c:pt idx="101">
                  <c:v>0.19875894432838925</c:v>
                </c:pt>
                <c:pt idx="102">
                  <c:v>0.20163131170160253</c:v>
                </c:pt>
                <c:pt idx="103">
                  <c:v>0.20442488925474278</c:v>
                </c:pt>
                <c:pt idx="104">
                  <c:v>0.20720708858380238</c:v>
                </c:pt>
                <c:pt idx="105">
                  <c:v>0.21010661486645843</c:v>
                </c:pt>
                <c:pt idx="106">
                  <c:v>0.21303914032108709</c:v>
                </c:pt>
                <c:pt idx="107">
                  <c:v>0.21589728758354079</c:v>
                </c:pt>
                <c:pt idx="108">
                  <c:v>0.21882608007560303</c:v>
                </c:pt>
                <c:pt idx="109">
                  <c:v>0.22167494977217206</c:v>
                </c:pt>
                <c:pt idx="110">
                  <c:v>0.22451472223014776</c:v>
                </c:pt>
                <c:pt idx="111">
                  <c:v>0.22748090259173695</c:v>
                </c:pt>
                <c:pt idx="112">
                  <c:v>0.23048386780114508</c:v>
                </c:pt>
                <c:pt idx="113">
                  <c:v>0.23346904091043968</c:v>
                </c:pt>
                <c:pt idx="114">
                  <c:v>0.23641248360466044</c:v>
                </c:pt>
                <c:pt idx="115">
                  <c:v>0.23956352001669901</c:v>
                </c:pt>
                <c:pt idx="116">
                  <c:v>0.24236031267935898</c:v>
                </c:pt>
                <c:pt idx="117">
                  <c:v>0.24528709665569673</c:v>
                </c:pt>
                <c:pt idx="118">
                  <c:v>0.24825695726382938</c:v>
                </c:pt>
                <c:pt idx="119">
                  <c:v>0.25116392317476383</c:v>
                </c:pt>
                <c:pt idx="120">
                  <c:v>0.2540347624820618</c:v>
                </c:pt>
                <c:pt idx="121">
                  <c:v>0.2569586249063921</c:v>
                </c:pt>
                <c:pt idx="122">
                  <c:v>0.26000505653365485</c:v>
                </c:pt>
                <c:pt idx="123">
                  <c:v>0.26279825928966982</c:v>
                </c:pt>
                <c:pt idx="124">
                  <c:v>0.26582442458190148</c:v>
                </c:pt>
                <c:pt idx="125">
                  <c:v>0.26869210601258253</c:v>
                </c:pt>
                <c:pt idx="126">
                  <c:v>0.27165368009412871</c:v>
                </c:pt>
                <c:pt idx="127">
                  <c:v>0.27468200924603109</c:v>
                </c:pt>
                <c:pt idx="128">
                  <c:v>0.27727555986672825</c:v>
                </c:pt>
                <c:pt idx="129">
                  <c:v>0.28014827377928064</c:v>
                </c:pt>
                <c:pt idx="130">
                  <c:v>0.28281869208923027</c:v>
                </c:pt>
                <c:pt idx="131">
                  <c:v>0.2854294442545276</c:v>
                </c:pt>
                <c:pt idx="132">
                  <c:v>0.28799856517505129</c:v>
                </c:pt>
                <c:pt idx="133">
                  <c:v>0.29093614454029815</c:v>
                </c:pt>
                <c:pt idx="134">
                  <c:v>0.29391958500677956</c:v>
                </c:pt>
                <c:pt idx="135">
                  <c:v>0.297014950276353</c:v>
                </c:pt>
                <c:pt idx="136">
                  <c:v>0.30023657336998333</c:v>
                </c:pt>
                <c:pt idx="137">
                  <c:v>0.30335986176054552</c:v>
                </c:pt>
                <c:pt idx="138">
                  <c:v>0.30664211753582921</c:v>
                </c:pt>
                <c:pt idx="139">
                  <c:v>0.30994879439081913</c:v>
                </c:pt>
                <c:pt idx="140">
                  <c:v>0.31332381536409093</c:v>
                </c:pt>
                <c:pt idx="141">
                  <c:v>0.31673488815694023</c:v>
                </c:pt>
                <c:pt idx="142">
                  <c:v>0.32046227828923246</c:v>
                </c:pt>
                <c:pt idx="143">
                  <c:v>0.32383667028281748</c:v>
                </c:pt>
                <c:pt idx="144">
                  <c:v>0.32703674788449988</c:v>
                </c:pt>
                <c:pt idx="145">
                  <c:v>0.32989190420996406</c:v>
                </c:pt>
                <c:pt idx="146">
                  <c:v>0.33254636014200079</c:v>
                </c:pt>
                <c:pt idx="147">
                  <c:v>0.33523100515213333</c:v>
                </c:pt>
                <c:pt idx="148">
                  <c:v>0.33831172200237514</c:v>
                </c:pt>
                <c:pt idx="149">
                  <c:v>0.34186529755659745</c:v>
                </c:pt>
                <c:pt idx="150">
                  <c:v>0.345565190984153</c:v>
                </c:pt>
                <c:pt idx="151">
                  <c:v>0.34964363891953643</c:v>
                </c:pt>
                <c:pt idx="152">
                  <c:v>0.35357435182601277</c:v>
                </c:pt>
                <c:pt idx="153">
                  <c:v>0.35744912549568741</c:v>
                </c:pt>
                <c:pt idx="154">
                  <c:v>0.36142910109061288</c:v>
                </c:pt>
                <c:pt idx="155">
                  <c:v>0.36517104692501029</c:v>
                </c:pt>
                <c:pt idx="156">
                  <c:v>0.36895348533046757</c:v>
                </c:pt>
                <c:pt idx="157">
                  <c:v>0.37271230822180562</c:v>
                </c:pt>
                <c:pt idx="158">
                  <c:v>0.3767417493460834</c:v>
                </c:pt>
                <c:pt idx="159">
                  <c:v>0.38063826486101981</c:v>
                </c:pt>
                <c:pt idx="160">
                  <c:v>0.38469114008624083</c:v>
                </c:pt>
                <c:pt idx="161">
                  <c:v>0.38870389734519123</c:v>
                </c:pt>
                <c:pt idx="162">
                  <c:v>0.39292327694687079</c:v>
                </c:pt>
                <c:pt idx="163">
                  <c:v>0.39760072922855572</c:v>
                </c:pt>
                <c:pt idx="164">
                  <c:v>0.40255058124145404</c:v>
                </c:pt>
                <c:pt idx="165">
                  <c:v>0.40768372694622584</c:v>
                </c:pt>
                <c:pt idx="166">
                  <c:v>0.41341981668761441</c:v>
                </c:pt>
                <c:pt idx="167">
                  <c:v>0.41850906391561904</c:v>
                </c:pt>
                <c:pt idx="168">
                  <c:v>0.42345956902213772</c:v>
                </c:pt>
                <c:pt idx="169">
                  <c:v>0.42835336545936431</c:v>
                </c:pt>
                <c:pt idx="170">
                  <c:v>0.43317816002248444</c:v>
                </c:pt>
                <c:pt idx="171">
                  <c:v>0.43768798274185006</c:v>
                </c:pt>
                <c:pt idx="172">
                  <c:v>0.44247072079085736</c:v>
                </c:pt>
                <c:pt idx="173">
                  <c:v>0.44708420787676934</c:v>
                </c:pt>
                <c:pt idx="174">
                  <c:v>0.45170759170703545</c:v>
                </c:pt>
                <c:pt idx="175">
                  <c:v>0.45669627109191502</c:v>
                </c:pt>
                <c:pt idx="176">
                  <c:v>0.4614324273704008</c:v>
                </c:pt>
                <c:pt idx="177">
                  <c:v>0.46599254669392365</c:v>
                </c:pt>
                <c:pt idx="178">
                  <c:v>0.47078849521120841</c:v>
                </c:pt>
                <c:pt idx="179">
                  <c:v>0.47534021932809473</c:v>
                </c:pt>
                <c:pt idx="180">
                  <c:v>0.48000150479203096</c:v>
                </c:pt>
                <c:pt idx="181">
                  <c:v>0.4846673851094408</c:v>
                </c:pt>
                <c:pt idx="182">
                  <c:v>0.48923744314485546</c:v>
                </c:pt>
                <c:pt idx="183">
                  <c:v>0.49400880571998695</c:v>
                </c:pt>
                <c:pt idx="184">
                  <c:v>0.49870643774057888</c:v>
                </c:pt>
                <c:pt idx="185">
                  <c:v>0.50351776364166845</c:v>
                </c:pt>
                <c:pt idx="186">
                  <c:v>0.50823031357311332</c:v>
                </c:pt>
                <c:pt idx="187">
                  <c:v>0.51297560600273362</c:v>
                </c:pt>
                <c:pt idx="188">
                  <c:v>0.5177674964888912</c:v>
                </c:pt>
                <c:pt idx="189">
                  <c:v>0.52228049548478572</c:v>
                </c:pt>
                <c:pt idx="190">
                  <c:v>0.52721513282456978</c:v>
                </c:pt>
                <c:pt idx="191">
                  <c:v>0.5319007851264852</c:v>
                </c:pt>
                <c:pt idx="192">
                  <c:v>0.53652757958651143</c:v>
                </c:pt>
                <c:pt idx="193">
                  <c:v>0.54163155269882313</c:v>
                </c:pt>
                <c:pt idx="194">
                  <c:v>0.5463114840151112</c:v>
                </c:pt>
                <c:pt idx="195">
                  <c:v>0.55115824057884533</c:v>
                </c:pt>
                <c:pt idx="196">
                  <c:v>0.55608101306721192</c:v>
                </c:pt>
                <c:pt idx="197">
                  <c:v>0.5607430570676416</c:v>
                </c:pt>
                <c:pt idx="198">
                  <c:v>0.56562339063088141</c:v>
                </c:pt>
                <c:pt idx="199">
                  <c:v>0.57046014802413103</c:v>
                </c:pt>
                <c:pt idx="200">
                  <c:v>0.57527044576599284</c:v>
                </c:pt>
                <c:pt idx="201">
                  <c:v>0.58007888724303602</c:v>
                </c:pt>
                <c:pt idx="202">
                  <c:v>0.58479287453022755</c:v>
                </c:pt>
                <c:pt idx="203">
                  <c:v>0.589655224573162</c:v>
                </c:pt>
                <c:pt idx="204">
                  <c:v>0.59440098726233281</c:v>
                </c:pt>
                <c:pt idx="205">
                  <c:v>0.5991615896000404</c:v>
                </c:pt>
                <c:pt idx="206">
                  <c:v>0.60400842832617063</c:v>
                </c:pt>
                <c:pt idx="207">
                  <c:v>0.60867996843862016</c:v>
                </c:pt>
                <c:pt idx="208">
                  <c:v>0.61348064889972653</c:v>
                </c:pt>
                <c:pt idx="209">
                  <c:v>0.61819895067499031</c:v>
                </c:pt>
                <c:pt idx="210">
                  <c:v>0.62273595398081272</c:v>
                </c:pt>
                <c:pt idx="211">
                  <c:v>0.6277976283107628</c:v>
                </c:pt>
                <c:pt idx="212">
                  <c:v>0.63226222868305049</c:v>
                </c:pt>
                <c:pt idx="213">
                  <c:v>0.63700144909362011</c:v>
                </c:pt>
                <c:pt idx="214">
                  <c:v>0.64181214091802952</c:v>
                </c:pt>
                <c:pt idx="215">
                  <c:v>0.64654308261240201</c:v>
                </c:pt>
                <c:pt idx="216">
                  <c:v>0.65138667195492816</c:v>
                </c:pt>
                <c:pt idx="217">
                  <c:v>0.65613483646996551</c:v>
                </c:pt>
                <c:pt idx="218">
                  <c:v>0.66086261864715312</c:v>
                </c:pt>
                <c:pt idx="219">
                  <c:v>0.66564414536106631</c:v>
                </c:pt>
                <c:pt idx="220">
                  <c:v>0.67038889983935801</c:v>
                </c:pt>
                <c:pt idx="221">
                  <c:v>0.67522294120144266</c:v>
                </c:pt>
                <c:pt idx="222">
                  <c:v>0.67971490448348693</c:v>
                </c:pt>
                <c:pt idx="223">
                  <c:v>0.6844514566064428</c:v>
                </c:pt>
                <c:pt idx="224">
                  <c:v>0.68927823970068425</c:v>
                </c:pt>
                <c:pt idx="225">
                  <c:v>0.69375920584990913</c:v>
                </c:pt>
                <c:pt idx="226">
                  <c:v>0.69876786859119489</c:v>
                </c:pt>
                <c:pt idx="227">
                  <c:v>0.70346905476794819</c:v>
                </c:pt>
                <c:pt idx="228">
                  <c:v>0.70799698163338054</c:v>
                </c:pt>
                <c:pt idx="229">
                  <c:v>0.71294509192245259</c:v>
                </c:pt>
                <c:pt idx="230">
                  <c:v>0.71736132702202871</c:v>
                </c:pt>
                <c:pt idx="231">
                  <c:v>0.72206063502044304</c:v>
                </c:pt>
                <c:pt idx="232">
                  <c:v>0.72677481828130974</c:v>
                </c:pt>
                <c:pt idx="233">
                  <c:v>0.73129937272663281</c:v>
                </c:pt>
                <c:pt idx="234">
                  <c:v>0.73593352890174601</c:v>
                </c:pt>
                <c:pt idx="235">
                  <c:v>0.74052476790871324</c:v>
                </c:pt>
                <c:pt idx="236">
                  <c:v>0.74509993694425858</c:v>
                </c:pt>
                <c:pt idx="237">
                  <c:v>0.74955396212927838</c:v>
                </c:pt>
                <c:pt idx="238">
                  <c:v>0.75401277977892556</c:v>
                </c:pt>
                <c:pt idx="239">
                  <c:v>0.75872773094873491</c:v>
                </c:pt>
                <c:pt idx="240">
                  <c:v>0.76320260962651087</c:v>
                </c:pt>
                <c:pt idx="241">
                  <c:v>0.76801903725209719</c:v>
                </c:pt>
                <c:pt idx="242">
                  <c:v>0.77264122511565825</c:v>
                </c:pt>
                <c:pt idx="243">
                  <c:v>0.77703050041069133</c:v>
                </c:pt>
                <c:pt idx="244">
                  <c:v>0.78176891911712554</c:v>
                </c:pt>
                <c:pt idx="245">
                  <c:v>0.78608623572063796</c:v>
                </c:pt>
                <c:pt idx="246">
                  <c:v>0.79062202086146338</c:v>
                </c:pt>
              </c:numCache>
            </c:numRef>
          </c:xVal>
          <c:yVal>
            <c:numRef>
              <c:f>'Rp calc.'!$O$20:$O$266</c:f>
              <c:numCache>
                <c:formatCode>General</c:formatCode>
                <c:ptCount val="247"/>
                <c:pt idx="2">
                  <c:v>1.8902524233019975</c:v>
                </c:pt>
                <c:pt idx="3">
                  <c:v>1.8622064686053421</c:v>
                </c:pt>
                <c:pt idx="4">
                  <c:v>1.9330089857930199</c:v>
                </c:pt>
                <c:pt idx="5">
                  <c:v>1.904862709948502</c:v>
                </c:pt>
                <c:pt idx="6">
                  <c:v>1.9196040004845061</c:v>
                </c:pt>
                <c:pt idx="7">
                  <c:v>1.9441042692364259</c:v>
                </c:pt>
                <c:pt idx="8">
                  <c:v>1.9129233050039398</c:v>
                </c:pt>
                <c:pt idx="9">
                  <c:v>1.9611941322622</c:v>
                </c:pt>
                <c:pt idx="10">
                  <c:v>1.9223788211596207</c:v>
                </c:pt>
                <c:pt idx="11">
                  <c:v>1.9595360448766717</c:v>
                </c:pt>
                <c:pt idx="12">
                  <c:v>1.9839038645951981</c:v>
                </c:pt>
                <c:pt idx="13">
                  <c:v>1.978348744463126</c:v>
                </c:pt>
                <c:pt idx="14">
                  <c:v>2.0037265844535992</c:v>
                </c:pt>
                <c:pt idx="15">
                  <c:v>1.9069826139004173</c:v>
                </c:pt>
                <c:pt idx="16">
                  <c:v>1.9841843940970609</c:v>
                </c:pt>
                <c:pt idx="17">
                  <c:v>1.8798115265326341</c:v>
                </c:pt>
                <c:pt idx="18">
                  <c:v>1.9725351637513713</c:v>
                </c:pt>
                <c:pt idx="19">
                  <c:v>1.8801895115930478</c:v>
                </c:pt>
                <c:pt idx="20">
                  <c:v>1.9544268885215152</c:v>
                </c:pt>
                <c:pt idx="21">
                  <c:v>1.9065897787164414</c:v>
                </c:pt>
                <c:pt idx="22">
                  <c:v>1.9477608698243485</c:v>
                </c:pt>
                <c:pt idx="23">
                  <c:v>1.8769669824606139</c:v>
                </c:pt>
                <c:pt idx="24">
                  <c:v>1.9473399608019013</c:v>
                </c:pt>
                <c:pt idx="25">
                  <c:v>1.8302557799466963</c:v>
                </c:pt>
                <c:pt idx="26">
                  <c:v>1.9756231813029259</c:v>
                </c:pt>
                <c:pt idx="27">
                  <c:v>1.9211457448569984</c:v>
                </c:pt>
                <c:pt idx="28">
                  <c:v>2.0385723234603557</c:v>
                </c:pt>
                <c:pt idx="29">
                  <c:v>2.0293721851300441</c:v>
                </c:pt>
                <c:pt idx="30">
                  <c:v>2.1044844980444486</c:v>
                </c:pt>
                <c:pt idx="31">
                  <c:v>#N/A</c:v>
                </c:pt>
                <c:pt idx="32">
                  <c:v>2.2130522477642711</c:v>
                </c:pt>
                <c:pt idx="33">
                  <c:v>2.1399334337522635</c:v>
                </c:pt>
                <c:pt idx="34">
                  <c:v>2.1748994122899421</c:v>
                </c:pt>
                <c:pt idx="35">
                  <c:v>2.1419606795302983</c:v>
                </c:pt>
                <c:pt idx="36">
                  <c:v>2.1385969544684986</c:v>
                </c:pt>
                <c:pt idx="37">
                  <c:v>2.1007977601753423</c:v>
                </c:pt>
                <c:pt idx="38">
                  <c:v>2.1206146913801267</c:v>
                </c:pt>
                <c:pt idx="39">
                  <c:v>2.1080577165723207</c:v>
                </c:pt>
                <c:pt idx="40">
                  <c:v>2.0922866788112473</c:v>
                </c:pt>
                <c:pt idx="41">
                  <c:v>2.095186071339374</c:v>
                </c:pt>
                <c:pt idx="42">
                  <c:v>2.0667820821608065</c:v>
                </c:pt>
                <c:pt idx="43">
                  <c:v>2.0476748253273369</c:v>
                </c:pt>
                <c:pt idx="44">
                  <c:v>2.0500170242948221</c:v>
                </c:pt>
                <c:pt idx="45">
                  <c:v>2.0696931520654105</c:v>
                </c:pt>
                <c:pt idx="46">
                  <c:v>2.060959223973382</c:v>
                </c:pt>
                <c:pt idx="47">
                  <c:v>2.0667615452624002</c:v>
                </c:pt>
                <c:pt idx="48">
                  <c:v>2.0735532647813355</c:v>
                </c:pt>
                <c:pt idx="49">
                  <c:v>2.0585859990166271</c:v>
                </c:pt>
                <c:pt idx="50">
                  <c:v>2.0404667426981695</c:v>
                </c:pt>
                <c:pt idx="51">
                  <c:v>2.0550211696308027</c:v>
                </c:pt>
                <c:pt idx="52">
                  <c:v>2.0339267554337841</c:v>
                </c:pt>
                <c:pt idx="53">
                  <c:v>2.0709267707145655</c:v>
                </c:pt>
                <c:pt idx="54">
                  <c:v>2.0621552070490217</c:v>
                </c:pt>
                <c:pt idx="55">
                  <c:v>2.0983246983309702</c:v>
                </c:pt>
                <c:pt idx="56">
                  <c:v>2.0804329877221952</c:v>
                </c:pt>
                <c:pt idx="57">
                  <c:v>2.1257793818802009</c:v>
                </c:pt>
                <c:pt idx="58">
                  <c:v>2.1223096268808042</c:v>
                </c:pt>
                <c:pt idx="59">
                  <c:v>2.1609086979836847</c:v>
                </c:pt>
                <c:pt idx="60">
                  <c:v>2.1443317763103824</c:v>
                </c:pt>
                <c:pt idx="61">
                  <c:v>2.1925993162107509</c:v>
                </c:pt>
                <c:pt idx="62">
                  <c:v>2.1743380124161931</c:v>
                </c:pt>
                <c:pt idx="63">
                  <c:v>2.2141747279199149</c:v>
                </c:pt>
                <c:pt idx="64">
                  <c:v>2.1868870309059911</c:v>
                </c:pt>
                <c:pt idx="65">
                  <c:v>2.2359486458480662</c:v>
                </c:pt>
                <c:pt idx="66">
                  <c:v>2.2209645748159206</c:v>
                </c:pt>
                <c:pt idx="67">
                  <c:v>2.2823082381708466</c:v>
                </c:pt>
                <c:pt idx="68">
                  <c:v>2.2475187418099578</c:v>
                </c:pt>
                <c:pt idx="69">
                  <c:v>2.3028539789595968</c:v>
                </c:pt>
                <c:pt idx="70">
                  <c:v>2.2986430418121602</c:v>
                </c:pt>
                <c:pt idx="71">
                  <c:v>2.3304773603622513</c:v>
                </c:pt>
                <c:pt idx="72">
                  <c:v>2.3228589297613302</c:v>
                </c:pt>
                <c:pt idx="73">
                  <c:v>2.3567060792476733</c:v>
                </c:pt>
                <c:pt idx="74">
                  <c:v>2.3595868595149589</c:v>
                </c:pt>
                <c:pt idx="75">
                  <c:v>2.3866022623748839</c:v>
                </c:pt>
                <c:pt idx="76">
                  <c:v>2.4038593806992155</c:v>
                </c:pt>
                <c:pt idx="77">
                  <c:v>2.3910954540991236</c:v>
                </c:pt>
                <c:pt idx="78">
                  <c:v>2.4350520809480907</c:v>
                </c:pt>
                <c:pt idx="79">
                  <c:v>2.4400064949204832</c:v>
                </c:pt>
                <c:pt idx="80">
                  <c:v>2.4632852959190044</c:v>
                </c:pt>
                <c:pt idx="81">
                  <c:v>2.4661439638819109</c:v>
                </c:pt>
                <c:pt idx="82">
                  <c:v>2.5096135096392476</c:v>
                </c:pt>
                <c:pt idx="83">
                  <c:v>2.4856675074457537</c:v>
                </c:pt>
                <c:pt idx="84">
                  <c:v>2.5659949582814541</c:v>
                </c:pt>
                <c:pt idx="85">
                  <c:v>2.523711984634414</c:v>
                </c:pt>
                <c:pt idx="86">
                  <c:v>2.6124034467838353</c:v>
                </c:pt>
                <c:pt idx="87">
                  <c:v>2.5872827148540307</c:v>
                </c:pt>
                <c:pt idx="88">
                  <c:v>2.6559012017835015</c:v>
                </c:pt>
                <c:pt idx="89">
                  <c:v>2.6270157269774548</c:v>
                </c:pt>
                <c:pt idx="90">
                  <c:v>2.6957261980769691</c:v>
                </c:pt>
                <c:pt idx="91">
                  <c:v>2.6795658922403032</c:v>
                </c:pt>
                <c:pt idx="92">
                  <c:v>2.7288294337643109</c:v>
                </c:pt>
                <c:pt idx="93">
                  <c:v>2.6844653966049248</c:v>
                </c:pt>
                <c:pt idx="94">
                  <c:v>2.7310236113249173</c:v>
                </c:pt>
                <c:pt idx="95">
                  <c:v>2.7334688036390054</c:v>
                </c:pt>
                <c:pt idx="96">
                  <c:v>2.7858146471693459</c:v>
                </c:pt>
                <c:pt idx="97">
                  <c:v>2.7964770145571398</c:v>
                </c:pt>
                <c:pt idx="98">
                  <c:v>2.8506496597637323</c:v>
                </c:pt>
                <c:pt idx="99">
                  <c:v>2.8728918775433061</c:v>
                </c:pt>
                <c:pt idx="100">
                  <c:v>2.8706728313592333</c:v>
                </c:pt>
                <c:pt idx="101">
                  <c:v>2.891802217198606</c:v>
                </c:pt>
                <c:pt idx="102">
                  <c:v>2.9096769238054967</c:v>
                </c:pt>
                <c:pt idx="103">
                  <c:v>2.9352912310786845</c:v>
                </c:pt>
                <c:pt idx="104">
                  <c:v>2.9312310634957397</c:v>
                </c:pt>
                <c:pt idx="105">
                  <c:v>2.9717602155813632</c:v>
                </c:pt>
                <c:pt idx="106">
                  <c:v>2.9905951305851017</c:v>
                </c:pt>
                <c:pt idx="107">
                  <c:v>3.0320107350704237</c:v>
                </c:pt>
                <c:pt idx="108">
                  <c:v>3.0503826662409907</c:v>
                </c:pt>
                <c:pt idx="109">
                  <c:v>3.1129749800206583</c:v>
                </c:pt>
                <c:pt idx="110">
                  <c:v>3.130380997103154</c:v>
                </c:pt>
                <c:pt idx="111">
                  <c:v>3.1825884520409429</c:v>
                </c:pt>
                <c:pt idx="112">
                  <c:v>3.2050903125815293</c:v>
                </c:pt>
                <c:pt idx="113">
                  <c:v>3.2507238905970097</c:v>
                </c:pt>
                <c:pt idx="114">
                  <c:v>3.2451771871912518</c:v>
                </c:pt>
                <c:pt idx="115">
                  <c:v>3.3059385377472457</c:v>
                </c:pt>
                <c:pt idx="116">
                  <c:v>3.298463539704906</c:v>
                </c:pt>
                <c:pt idx="117">
                  <c:v>3.3581193143932357</c:v>
                </c:pt>
                <c:pt idx="118">
                  <c:v>3.345518087440094</c:v>
                </c:pt>
                <c:pt idx="119">
                  <c:v>3.4351996106763201</c:v>
                </c:pt>
                <c:pt idx="120">
                  <c:v>3.4293276248249356</c:v>
                </c:pt>
                <c:pt idx="121">
                  <c:v>3.4599553459129195</c:v>
                </c:pt>
                <c:pt idx="122">
                  <c:v>3.5077055979156482</c:v>
                </c:pt>
                <c:pt idx="123">
                  <c:v>3.5090487095273217</c:v>
                </c:pt>
                <c:pt idx="124">
                  <c:v>3.5526336092097393</c:v>
                </c:pt>
                <c:pt idx="125">
                  <c:v>3.5488346986505714</c:v>
                </c:pt>
                <c:pt idx="126">
                  <c:v>3.6217443816119625</c:v>
                </c:pt>
                <c:pt idx="127">
                  <c:v>3.6073307492152082</c:v>
                </c:pt>
                <c:pt idx="128">
                  <c:v>3.6672430217464749</c:v>
                </c:pt>
                <c:pt idx="129">
                  <c:v>3.6523664493752879</c:v>
                </c:pt>
                <c:pt idx="130">
                  <c:v>3.7101240197104106</c:v>
                </c:pt>
                <c:pt idx="131">
                  <c:v>3.6975442479342853</c:v>
                </c:pt>
                <c:pt idx="132">
                  <c:v>3.737497659655681</c:v>
                </c:pt>
                <c:pt idx="133">
                  <c:v>#N/A</c:v>
                </c:pt>
                <c:pt idx="134">
                  <c:v>3.8027357804914876</c:v>
                </c:pt>
                <c:pt idx="135">
                  <c:v>3.703741612961359</c:v>
                </c:pt>
                <c:pt idx="136">
                  <c:v>3.656883010524814</c:v>
                </c:pt>
                <c:pt idx="137">
                  <c:v>3.4838148476423889</c:v>
                </c:pt>
                <c:pt idx="138">
                  <c:v>3.394217665617449</c:v>
                </c:pt>
                <c:pt idx="139">
                  <c:v>3.2872074477884299</c:v>
                </c:pt>
                <c:pt idx="140">
                  <c:v>3.2941411224450241</c:v>
                </c:pt>
                <c:pt idx="141">
                  <c:v>3.2378717205206233</c:v>
                </c:pt>
                <c:pt idx="142">
                  <c:v>3.2399768924211245</c:v>
                </c:pt>
                <c:pt idx="143">
                  <c:v>3.25929039658336</c:v>
                </c:pt>
                <c:pt idx="144">
                  <c:v>3.2293477796236467</c:v>
                </c:pt>
                <c:pt idx="145">
                  <c:v>3.2026123298553748</c:v>
                </c:pt>
                <c:pt idx="146">
                  <c:v>3.1797412640876956</c:v>
                </c:pt>
                <c:pt idx="147">
                  <c:v>3.1662391284881721</c:v>
                </c:pt>
                <c:pt idx="148">
                  <c:v>3.1272441280749486</c:v>
                </c:pt>
                <c:pt idx="149">
                  <c:v>3.1198548486687194</c:v>
                </c:pt>
                <c:pt idx="150">
                  <c:v>3.0440926431243929</c:v>
                </c:pt>
                <c:pt idx="151">
                  <c:v>2.94541876871362</c:v>
                </c:pt>
                <c:pt idx="152">
                  <c:v>2.8256568024924391</c:v>
                </c:pt>
                <c:pt idx="153">
                  <c:v>2.698870562327063</c:v>
                </c:pt>
                <c:pt idx="154">
                  <c:v>2.537793574871225</c:v>
                </c:pt>
                <c:pt idx="155">
                  <c:v>2.488475245164437</c:v>
                </c:pt>
                <c:pt idx="156">
                  <c:v>2.4681803452817364</c:v>
                </c:pt>
                <c:pt idx="157">
                  <c:v>2.5053135968601121</c:v>
                </c:pt>
                <c:pt idx="158">
                  <c:v>2.5359921312947149</c:v>
                </c:pt>
                <c:pt idx="159">
                  <c:v>2.6169336327768136</c:v>
                </c:pt>
                <c:pt idx="160">
                  <c:v>2.6390435862195147</c:v>
                </c:pt>
                <c:pt idx="161">
                  <c:v>2.6423343987023244</c:v>
                </c:pt>
                <c:pt idx="162">
                  <c:v>2.616072288088807</c:v>
                </c:pt>
                <c:pt idx="163">
                  <c:v>2.5846420738980735</c:v>
                </c:pt>
                <c:pt idx="164">
                  <c:v>2.5566380986675115</c:v>
                </c:pt>
                <c:pt idx="165">
                  <c:v>2.5413961928614563</c:v>
                </c:pt>
                <c:pt idx="166">
                  <c:v>#N/A</c:v>
                </c:pt>
                <c:pt idx="167">
                  <c:v>2.5920486091533665</c:v>
                </c:pt>
                <c:pt idx="168">
                  <c:v>2.6130375618701285</c:v>
                </c:pt>
                <c:pt idx="169">
                  <c:v>2.6698395438340392</c:v>
                </c:pt>
                <c:pt idx="170">
                  <c:v>2.6906242339984665</c:v>
                </c:pt>
                <c:pt idx="171">
                  <c:v>2.7196573670918913</c:v>
                </c:pt>
                <c:pt idx="172">
                  <c:v>2.7411637281598424</c:v>
                </c:pt>
                <c:pt idx="173">
                  <c:v>2.7521846333197177</c:v>
                </c:pt>
                <c:pt idx="174">
                  <c:v>2.7573035302931745</c:v>
                </c:pt>
                <c:pt idx="175">
                  <c:v>2.7382078630059432</c:v>
                </c:pt>
                <c:pt idx="176">
                  <c:v>2.7569942773525296</c:v>
                </c:pt>
                <c:pt idx="177">
                  <c:v>2.7514188927405794</c:v>
                </c:pt>
                <c:pt idx="178">
                  <c:v>2.7425018124516409</c:v>
                </c:pt>
                <c:pt idx="179">
                  <c:v>2.7573035302931745</c:v>
                </c:pt>
                <c:pt idx="180">
                  <c:v>2.7358834698598913</c:v>
                </c:pt>
                <c:pt idx="181">
                  <c:v>2.7463598625884584</c:v>
                </c:pt>
                <c:pt idx="182">
                  <c:v>2.7514188927405794</c:v>
                </c:pt>
                <c:pt idx="183">
                  <c:v>2.7382078630059432</c:v>
                </c:pt>
                <c:pt idx="184">
                  <c:v>2.7566807030358578</c:v>
                </c:pt>
                <c:pt idx="185">
                  <c:v>2.7435055142879823</c:v>
                </c:pt>
                <c:pt idx="186">
                  <c:v>2.7540096905982709</c:v>
                </c:pt>
                <c:pt idx="187">
                  <c:v>2.7560403660309785</c:v>
                </c:pt>
                <c:pt idx="188">
                  <c:v>2.7449614747723188</c:v>
                </c:pt>
                <c:pt idx="189">
                  <c:v>2.7582059100201901</c:v>
                </c:pt>
                <c:pt idx="190">
                  <c:v>2.7425018124516409</c:v>
                </c:pt>
                <c:pt idx="191">
                  <c:v>2.7550460311401972</c:v>
                </c:pt>
                <c:pt idx="192">
                  <c:v>2.7514188927405794</c:v>
                </c:pt>
                <c:pt idx="193">
                  <c:v>2.7288213100686201</c:v>
                </c:pt>
                <c:pt idx="194">
                  <c:v>2.7498232753024978</c:v>
                </c:pt>
                <c:pt idx="195">
                  <c:v>2.7419897945574223</c:v>
                </c:pt>
                <c:pt idx="196">
                  <c:v>2.7543599047091551</c:v>
                </c:pt>
                <c:pt idx="197">
                  <c:v>2.7550460311401972</c:v>
                </c:pt>
                <c:pt idx="198">
                  <c:v>2.7340576702545798</c:v>
                </c:pt>
                <c:pt idx="199">
                  <c:v>2.7506319541520408</c:v>
                </c:pt>
                <c:pt idx="200">
                  <c:v>2.7540096905982709</c:v>
                </c:pt>
                <c:pt idx="201">
                  <c:v>2.7435055142879823</c:v>
                </c:pt>
                <c:pt idx="202">
                  <c:v>2.7582059100201901</c:v>
                </c:pt>
                <c:pt idx="203">
                  <c:v>2.7274241759130633</c:v>
                </c:pt>
                <c:pt idx="204">
                  <c:v>2.7458999983552301</c:v>
                </c:pt>
                <c:pt idx="205">
                  <c:v>2.7525597204052841</c:v>
                </c:pt>
                <c:pt idx="206">
                  <c:v>2.7157036207752121</c:v>
                </c:pt>
                <c:pt idx="207">
                  <c:v>2.7557134895575541</c:v>
                </c:pt>
                <c:pt idx="208">
                  <c:v>2.7430070244344282</c:v>
                </c:pt>
                <c:pt idx="209">
                  <c:v>2.753294653586611</c:v>
                </c:pt>
                <c:pt idx="210">
                  <c:v>2.7543599047091551</c:v>
                </c:pt>
                <c:pt idx="211">
                  <c:v>2.7376382649627611</c:v>
                </c:pt>
                <c:pt idx="212">
                  <c:v>2.7502303666430601</c:v>
                </c:pt>
                <c:pt idx="213">
                  <c:v>2.7506319541520408</c:v>
                </c:pt>
                <c:pt idx="214">
                  <c:v>2.735282888345445</c:v>
                </c:pt>
                <c:pt idx="215">
                  <c:v>2.7576085170975042</c:v>
                </c:pt>
                <c:pt idx="216">
                  <c:v>2.7454338951674622</c:v>
                </c:pt>
                <c:pt idx="217">
                  <c:v>2.7599012485265866</c:v>
                </c:pt>
                <c:pt idx="218">
                  <c:v>2.7502303666430601</c:v>
                </c:pt>
                <c:pt idx="219">
                  <c:v>2.7510281067939815</c:v>
                </c:pt>
                <c:pt idx="220">
                  <c:v>2.7560403660309785</c:v>
                </c:pt>
                <c:pt idx="221">
                  <c:v>2.7430070244344282</c:v>
                </c:pt>
                <c:pt idx="222">
                  <c:v>2.7742825984340613</c:v>
                </c:pt>
                <c:pt idx="223">
                  <c:v>2.7776776662111557</c:v>
                </c:pt>
                <c:pt idx="224">
                  <c:v>2.7954383624517756</c:v>
                </c:pt>
                <c:pt idx="225">
                  <c:v>2.8184149675377443</c:v>
                </c:pt>
                <c:pt idx="226">
                  <c:v>2.8136361497029698</c:v>
                </c:pt>
                <c:pt idx="227">
                  <c:v>2.8067064487954707</c:v>
                </c:pt>
                <c:pt idx="228">
                  <c:v>2.7974194665282113</c:v>
                </c:pt>
                <c:pt idx="229">
                  <c:v>2.765090804613997</c:v>
                </c:pt>
                <c:pt idx="230">
                  <c:v>2.7702572821239642</c:v>
                </c:pt>
                <c:pt idx="231">
                  <c:v>2.7393246166275573</c:v>
                </c:pt>
                <c:pt idx="232">
                  <c:v>2.7536546275972906</c:v>
                </c:pt>
                <c:pt idx="233">
                  <c:v>2.7543599047091551</c:v>
                </c:pt>
                <c:pt idx="234">
                  <c:v>2.7468135652311672</c:v>
                </c:pt>
                <c:pt idx="235">
                  <c:v>2.7576085170975042</c:v>
                </c:pt>
                <c:pt idx="236">
                  <c:v>2.7454338951674622</c:v>
                </c:pt>
                <c:pt idx="237">
                  <c:v>2.7370610627909806</c:v>
                </c:pt>
                <c:pt idx="238">
                  <c:v>2.7540096905982709</c:v>
                </c:pt>
                <c:pt idx="239">
                  <c:v>2.7308496490444325</c:v>
                </c:pt>
                <c:pt idx="240">
                  <c:v>2.7521846333197177</c:v>
                </c:pt>
                <c:pt idx="241">
                  <c:v>2.7521846333197177</c:v>
                </c:pt>
                <c:pt idx="242">
                  <c:v>2.7274241759130633</c:v>
                </c:pt>
                <c:pt idx="243">
                  <c:v>2.7587868851910136</c:v>
                </c:pt>
                <c:pt idx="244">
                  <c:v>2.7308496490444325</c:v>
                </c:pt>
                <c:pt idx="245">
                  <c:v>2.7563627514479356</c:v>
                </c:pt>
                <c:pt idx="246">
                  <c:v>2.7514188927405794</c:v>
                </c:pt>
              </c:numCache>
            </c:numRef>
          </c:yVal>
          <c:smooth val="1"/>
          <c:extLst>
            <c:ext xmlns:c16="http://schemas.microsoft.com/office/drawing/2014/chart" uri="{C3380CC4-5D6E-409C-BE32-E72D297353CC}">
              <c16:uniqueId val="{00000000-F3A9-4043-8109-964FE3C3F1C9}"/>
            </c:ext>
          </c:extLst>
        </c:ser>
        <c:dLbls>
          <c:showLegendKey val="0"/>
          <c:showVal val="0"/>
          <c:showCatName val="0"/>
          <c:showSerName val="0"/>
          <c:showPercent val="0"/>
          <c:showBubbleSize val="0"/>
        </c:dLbls>
        <c:axId val="262104576"/>
        <c:axId val="262111232"/>
      </c:scatterChart>
      <c:valAx>
        <c:axId val="262104576"/>
        <c:scaling>
          <c:orientation val="minMax"/>
          <c:max val="1"/>
        </c:scaling>
        <c:delete val="0"/>
        <c:axPos val="b"/>
        <c:title>
          <c:tx>
            <c:rich>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b="0" i="0" baseline="0">
                    <a:solidFill>
                      <a:sysClr val="windowText" lastClr="000000"/>
                    </a:solidFill>
                    <a:effectLst/>
                  </a:rPr>
                  <a:t>Dry Layer Thickness (cm)</a:t>
                </a:r>
                <a:endParaRPr lang="en-GB" sz="1600">
                  <a:solidFill>
                    <a:sysClr val="windowText" lastClr="000000"/>
                  </a:solidFill>
                  <a:effectLst/>
                </a:endParaRPr>
              </a:p>
            </c:rich>
          </c:tx>
          <c:layout>
            <c:manualLayout>
              <c:xMode val="edge"/>
              <c:yMode val="edge"/>
              <c:x val="0.23533651948618156"/>
              <c:y val="0.80394292513933052"/>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62111232"/>
        <c:crosses val="autoZero"/>
        <c:crossBetween val="midCat"/>
        <c:majorUnit val="0.2"/>
      </c:valAx>
      <c:valAx>
        <c:axId val="262111232"/>
        <c:scaling>
          <c:orientation val="minMax"/>
          <c:max val="5"/>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b="0" i="0" baseline="0" dirty="0">
                    <a:solidFill>
                      <a:sysClr val="windowText" lastClr="000000"/>
                    </a:solidFill>
                    <a:effectLst/>
                  </a:rPr>
                  <a:t>𝑅 ̂𝑝</a:t>
                </a:r>
                <a:r>
                  <a:rPr lang="en-GB" sz="1600" b="0" i="0" baseline="0" dirty="0">
                    <a:solidFill>
                      <a:sysClr val="windowText" lastClr="000000"/>
                    </a:solidFill>
                    <a:effectLst/>
                  </a:rPr>
                  <a:t> (cm</a:t>
                </a:r>
                <a:r>
                  <a:rPr lang="en-GB" sz="1600" b="0" i="0" baseline="30000" dirty="0">
                    <a:solidFill>
                      <a:sysClr val="windowText" lastClr="000000"/>
                    </a:solidFill>
                    <a:effectLst/>
                  </a:rPr>
                  <a:t>2</a:t>
                </a:r>
                <a:r>
                  <a:rPr lang="en-GB" sz="1600" b="0" i="0" baseline="0" dirty="0">
                    <a:solidFill>
                      <a:sysClr val="windowText" lastClr="000000"/>
                    </a:solidFill>
                    <a:effectLst/>
                  </a:rPr>
                  <a:t>·Torr·h·g</a:t>
                </a:r>
                <a:r>
                  <a:rPr lang="en-GB" sz="1600" b="0" i="0" baseline="30000" dirty="0">
                    <a:solidFill>
                      <a:sysClr val="windowText" lastClr="000000"/>
                    </a:solidFill>
                    <a:effectLst/>
                  </a:rPr>
                  <a:t>-1</a:t>
                </a:r>
                <a:r>
                  <a:rPr lang="en-GB" sz="1600" b="0" i="0" baseline="0" dirty="0">
                    <a:solidFill>
                      <a:sysClr val="windowText" lastClr="000000"/>
                    </a:solidFill>
                    <a:effectLst/>
                  </a:rPr>
                  <a:t> )</a:t>
                </a:r>
                <a:endParaRPr lang="en-GB" sz="1600" dirty="0">
                  <a:solidFill>
                    <a:sysClr val="windowText" lastClr="000000"/>
                  </a:solidFill>
                  <a:effectLst/>
                </a:endParaRPr>
              </a:p>
            </c:rich>
          </c:tx>
          <c:layout>
            <c:manualLayout>
              <c:xMode val="edge"/>
              <c:yMode val="edge"/>
              <c:x val="6.2904985910514138E-3"/>
              <c:y val="8.2311940349217794E-2"/>
            </c:manualLayout>
          </c:layout>
          <c:overlay val="0"/>
          <c:spPr>
            <a:noFill/>
            <a:ln>
              <a:noFill/>
            </a:ln>
            <a:effectLst/>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62104576"/>
        <c:crosses val="autoZero"/>
        <c:crossBetween val="midCat"/>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502894145632357"/>
          <c:y val="6.7178987103599611E-2"/>
          <c:w val="0.76254677607795318"/>
          <c:h val="0.63024630199438669"/>
        </c:manualLayout>
      </c:layout>
      <c:scatterChart>
        <c:scatterStyle val="smoothMarker"/>
        <c:varyColors val="0"/>
        <c:ser>
          <c:idx val="0"/>
          <c:order val="0"/>
          <c:tx>
            <c:v>Rp for Lactose (Micro-collapse)</c:v>
          </c:tx>
          <c:spPr>
            <a:ln w="19050" cap="rnd">
              <a:solidFill>
                <a:schemeClr val="accent1"/>
              </a:solidFill>
              <a:round/>
            </a:ln>
            <a:effectLst/>
          </c:spPr>
          <c:marker>
            <c:symbol val="circle"/>
            <c:size val="2"/>
            <c:spPr>
              <a:solidFill>
                <a:srgbClr val="6C84FE"/>
              </a:solidFill>
              <a:ln w="9525">
                <a:solidFill>
                  <a:srgbClr val="6C84FE"/>
                </a:solidFill>
              </a:ln>
              <a:effectLst/>
            </c:spPr>
          </c:marker>
          <c:xVal>
            <c:numRef>
              <c:f>'Rp calc.'!$Q$20:$Q$266</c:f>
              <c:numCache>
                <c:formatCode>General</c:formatCode>
                <c:ptCount val="247"/>
                <c:pt idx="0">
                  <c:v>0</c:v>
                </c:pt>
                <c:pt idx="1">
                  <c:v>1.9754314865985116E-3</c:v>
                </c:pt>
                <c:pt idx="2">
                  <c:v>3.6775414200548306E-3</c:v>
                </c:pt>
                <c:pt idx="3">
                  <c:v>5.3505718690955986E-3</c:v>
                </c:pt>
                <c:pt idx="4">
                  <c:v>6.9460574535227275E-3</c:v>
                </c:pt>
                <c:pt idx="5">
                  <c:v>8.4238913270533473E-3</c:v>
                </c:pt>
                <c:pt idx="6">
                  <c:v>9.8535460771741502E-3</c:v>
                </c:pt>
                <c:pt idx="7">
                  <c:v>1.1306290178728083E-2</c:v>
                </c:pt>
                <c:pt idx="8">
                  <c:v>1.2696502311858706E-2</c:v>
                </c:pt>
                <c:pt idx="9">
                  <c:v>1.4064563588496615E-2</c:v>
                </c:pt>
                <c:pt idx="10">
                  <c:v>1.5525103977217073E-2</c:v>
                </c:pt>
                <c:pt idx="11">
                  <c:v>1.7023772480612268E-2</c:v>
                </c:pt>
                <c:pt idx="12">
                  <c:v>1.8474243198579817E-2</c:v>
                </c:pt>
                <c:pt idx="13">
                  <c:v>1.995249516240594E-2</c:v>
                </c:pt>
                <c:pt idx="14">
                  <c:v>2.1281905223576099E-2</c:v>
                </c:pt>
                <c:pt idx="15">
                  <c:v>2.2700627878566863E-2</c:v>
                </c:pt>
                <c:pt idx="16">
                  <c:v>2.3931759815883798E-2</c:v>
                </c:pt>
                <c:pt idx="17">
                  <c:v>2.5228112206041934E-2</c:v>
                </c:pt>
                <c:pt idx="18">
                  <c:v>2.6538893102626918E-2</c:v>
                </c:pt>
                <c:pt idx="19">
                  <c:v>2.784540191308249E-2</c:v>
                </c:pt>
                <c:pt idx="20">
                  <c:v>2.9147296755490108E-2</c:v>
                </c:pt>
                <c:pt idx="21">
                  <c:v>3.0509294459521889E-2</c:v>
                </c:pt>
                <c:pt idx="22">
                  <c:v>3.1924501200543576E-2</c:v>
                </c:pt>
                <c:pt idx="23">
                  <c:v>3.331849013086452E-2</c:v>
                </c:pt>
                <c:pt idx="24">
                  <c:v>3.4651804940207698E-2</c:v>
                </c:pt>
                <c:pt idx="25">
                  <c:v>3.6147839595369276E-2</c:v>
                </c:pt>
                <c:pt idx="26">
                  <c:v>3.7470268166731054E-2</c:v>
                </c:pt>
                <c:pt idx="27">
                  <c:v>3.8957977488412579E-2</c:v>
                </c:pt>
                <c:pt idx="28">
                  <c:v>4.0431201303019262E-2</c:v>
                </c:pt>
                <c:pt idx="29">
                  <c:v>4.1939912672023454E-2</c:v>
                </c:pt>
                <c:pt idx="30">
                  <c:v>4.3348122307327534E-2</c:v>
                </c:pt>
                <c:pt idx="31">
                  <c:v>4.4708262221434321E-2</c:v>
                </c:pt>
                <c:pt idx="32">
                  <c:v>4.6127713901777716E-2</c:v>
                </c:pt>
                <c:pt idx="33">
                  <c:v>4.7538064169670553E-2</c:v>
                </c:pt>
                <c:pt idx="34">
                  <c:v>4.9011935382923276E-2</c:v>
                </c:pt>
                <c:pt idx="35">
                  <c:v>5.0659843027100908E-2</c:v>
                </c:pt>
                <c:pt idx="36">
                  <c:v>5.2108986948759539E-2</c:v>
                </c:pt>
                <c:pt idx="37">
                  <c:v>5.3650895289721452E-2</c:v>
                </c:pt>
                <c:pt idx="38">
                  <c:v>5.5156231432259124E-2</c:v>
                </c:pt>
                <c:pt idx="39">
                  <c:v>5.6756359766688254E-2</c:v>
                </c:pt>
                <c:pt idx="40">
                  <c:v>5.8368600208164811E-2</c:v>
                </c:pt>
                <c:pt idx="41">
                  <c:v>6.0062990366516765E-2</c:v>
                </c:pt>
                <c:pt idx="42">
                  <c:v>6.1663225833791593E-2</c:v>
                </c:pt>
                <c:pt idx="43">
                  <c:v>6.3396446610902824E-2</c:v>
                </c:pt>
                <c:pt idx="44">
                  <c:v>6.4943717298470829E-2</c:v>
                </c:pt>
                <c:pt idx="45">
                  <c:v>6.6641388300617929E-2</c:v>
                </c:pt>
                <c:pt idx="46">
                  <c:v>6.8357292784402834E-2</c:v>
                </c:pt>
                <c:pt idx="47">
                  <c:v>7.0108946874687619E-2</c:v>
                </c:pt>
                <c:pt idx="48">
                  <c:v>7.18757558612374E-2</c:v>
                </c:pt>
                <c:pt idx="49">
                  <c:v>7.3707864129503267E-2</c:v>
                </c:pt>
                <c:pt idx="50">
                  <c:v>7.5559081874600711E-2</c:v>
                </c:pt>
                <c:pt idx="51">
                  <c:v>7.7379590585246474E-2</c:v>
                </c:pt>
                <c:pt idx="52">
                  <c:v>7.9450497044011886E-2</c:v>
                </c:pt>
                <c:pt idx="53">
                  <c:v>8.1381170560499205E-2</c:v>
                </c:pt>
                <c:pt idx="54">
                  <c:v>8.3398133158270632E-2</c:v>
                </c:pt>
                <c:pt idx="55">
                  <c:v>8.5491101273378889E-2</c:v>
                </c:pt>
                <c:pt idx="56">
                  <c:v>8.7602508421656636E-2</c:v>
                </c:pt>
                <c:pt idx="57">
                  <c:v>8.9679275563780747E-2</c:v>
                </c:pt>
                <c:pt idx="58">
                  <c:v>9.1896348538765632E-2</c:v>
                </c:pt>
                <c:pt idx="59">
                  <c:v>9.3905772075010732E-2</c:v>
                </c:pt>
                <c:pt idx="60">
                  <c:v>9.5997530792056779E-2</c:v>
                </c:pt>
                <c:pt idx="61">
                  <c:v>9.8171855488205187E-2</c:v>
                </c:pt>
                <c:pt idx="62">
                  <c:v>0.10041608178499239</c:v>
                </c:pt>
                <c:pt idx="63">
                  <c:v>0.10267324966295523</c:v>
                </c:pt>
                <c:pt idx="64">
                  <c:v>0.10512097244328938</c:v>
                </c:pt>
                <c:pt idx="65">
                  <c:v>0.10724999670822234</c:v>
                </c:pt>
                <c:pt idx="66">
                  <c:v>0.10946597904738134</c:v>
                </c:pt>
                <c:pt idx="67">
                  <c:v>0.11178024407815104</c:v>
                </c:pt>
                <c:pt idx="68">
                  <c:v>0.1140084917474906</c:v>
                </c:pt>
                <c:pt idx="69">
                  <c:v>0.11638825814367658</c:v>
                </c:pt>
                <c:pt idx="70">
                  <c:v>0.11881636594802392</c:v>
                </c:pt>
                <c:pt idx="71">
                  <c:v>0.12115638984518828</c:v>
                </c:pt>
                <c:pt idx="72">
                  <c:v>0.1234669506737326</c:v>
                </c:pt>
                <c:pt idx="73">
                  <c:v>0.12581568106534005</c:v>
                </c:pt>
                <c:pt idx="74">
                  <c:v>0.12818984111255405</c:v>
                </c:pt>
                <c:pt idx="75">
                  <c:v>0.13058550658904888</c:v>
                </c:pt>
                <c:pt idx="76">
                  <c:v>0.13296344668827956</c:v>
                </c:pt>
                <c:pt idx="77">
                  <c:v>0.1354111354250474</c:v>
                </c:pt>
                <c:pt idx="78">
                  <c:v>0.13788261960066459</c:v>
                </c:pt>
                <c:pt idx="79">
                  <c:v>0.14051318658463377</c:v>
                </c:pt>
                <c:pt idx="80">
                  <c:v>0.14310419080179321</c:v>
                </c:pt>
                <c:pt idx="81">
                  <c:v>0.14566478504838276</c:v>
                </c:pt>
                <c:pt idx="82">
                  <c:v>0.14833093196136196</c:v>
                </c:pt>
                <c:pt idx="83">
                  <c:v>0.15078234832822726</c:v>
                </c:pt>
                <c:pt idx="84">
                  <c:v>0.1534210060985427</c:v>
                </c:pt>
                <c:pt idx="85">
                  <c:v>0.1561552382688102</c:v>
                </c:pt>
                <c:pt idx="86">
                  <c:v>0.1586146694314893</c:v>
                </c:pt>
                <c:pt idx="87">
                  <c:v>0.16127058693716789</c:v>
                </c:pt>
                <c:pt idx="88">
                  <c:v>0.16385453768223346</c:v>
                </c:pt>
                <c:pt idx="89">
                  <c:v>0.1664901369587104</c:v>
                </c:pt>
                <c:pt idx="90">
                  <c:v>0.16908610038989771</c:v>
                </c:pt>
                <c:pt idx="91">
                  <c:v>0.17187986354220555</c:v>
                </c:pt>
                <c:pt idx="92">
                  <c:v>0.17449545921721146</c:v>
                </c:pt>
                <c:pt idx="93">
                  <c:v>0.17717857442961943</c:v>
                </c:pt>
                <c:pt idx="94">
                  <c:v>0.17984526619798374</c:v>
                </c:pt>
                <c:pt idx="95">
                  <c:v>0.18256484429591946</c:v>
                </c:pt>
                <c:pt idx="96">
                  <c:v>0.18507741697012095</c:v>
                </c:pt>
                <c:pt idx="97">
                  <c:v>0.1879119590751272</c:v>
                </c:pt>
                <c:pt idx="98">
                  <c:v>0.19051584386430601</c:v>
                </c:pt>
                <c:pt idx="99">
                  <c:v>0.19318662111613427</c:v>
                </c:pt>
                <c:pt idx="100">
                  <c:v>0.19600719821250701</c:v>
                </c:pt>
                <c:pt idx="101">
                  <c:v>0.19875894432838925</c:v>
                </c:pt>
                <c:pt idx="102">
                  <c:v>0.20163131170160253</c:v>
                </c:pt>
                <c:pt idx="103">
                  <c:v>0.20442488925474278</c:v>
                </c:pt>
                <c:pt idx="104">
                  <c:v>0.20720708858380238</c:v>
                </c:pt>
                <c:pt idx="105">
                  <c:v>0.21010661486645843</c:v>
                </c:pt>
                <c:pt idx="106">
                  <c:v>0.21303914032108709</c:v>
                </c:pt>
                <c:pt idx="107">
                  <c:v>0.21589728758354079</c:v>
                </c:pt>
                <c:pt idx="108">
                  <c:v>0.21882608007560303</c:v>
                </c:pt>
                <c:pt idx="109">
                  <c:v>0.22167494977217206</c:v>
                </c:pt>
                <c:pt idx="110">
                  <c:v>0.22451472223014776</c:v>
                </c:pt>
                <c:pt idx="111">
                  <c:v>0.22748090259173695</c:v>
                </c:pt>
                <c:pt idx="112">
                  <c:v>0.23048386780114508</c:v>
                </c:pt>
                <c:pt idx="113">
                  <c:v>0.23346904091043968</c:v>
                </c:pt>
                <c:pt idx="114">
                  <c:v>0.23641248360466044</c:v>
                </c:pt>
                <c:pt idx="115">
                  <c:v>0.23956352001669901</c:v>
                </c:pt>
                <c:pt idx="116">
                  <c:v>0.24236031267935898</c:v>
                </c:pt>
                <c:pt idx="117">
                  <c:v>0.24528709665569673</c:v>
                </c:pt>
                <c:pt idx="118">
                  <c:v>0.24825695726382938</c:v>
                </c:pt>
                <c:pt idx="119">
                  <c:v>0.25116392317476383</c:v>
                </c:pt>
                <c:pt idx="120">
                  <c:v>0.2540347624820618</c:v>
                </c:pt>
                <c:pt idx="121">
                  <c:v>0.2569586249063921</c:v>
                </c:pt>
                <c:pt idx="122">
                  <c:v>0.26000505653365485</c:v>
                </c:pt>
                <c:pt idx="123">
                  <c:v>0.26279825928966982</c:v>
                </c:pt>
                <c:pt idx="124">
                  <c:v>0.26582442458190148</c:v>
                </c:pt>
                <c:pt idx="125">
                  <c:v>0.26869210601258253</c:v>
                </c:pt>
                <c:pt idx="126">
                  <c:v>0.27165368009412871</c:v>
                </c:pt>
                <c:pt idx="127">
                  <c:v>0.27468200924603109</c:v>
                </c:pt>
                <c:pt idx="128">
                  <c:v>0.27727555986672825</c:v>
                </c:pt>
                <c:pt idx="129">
                  <c:v>0.28014827377928064</c:v>
                </c:pt>
                <c:pt idx="130">
                  <c:v>0.28281869208923027</c:v>
                </c:pt>
                <c:pt idx="131">
                  <c:v>0.2854294442545276</c:v>
                </c:pt>
                <c:pt idx="132">
                  <c:v>0.28799856517505129</c:v>
                </c:pt>
                <c:pt idx="133">
                  <c:v>0.29093614454029815</c:v>
                </c:pt>
                <c:pt idx="134">
                  <c:v>0.29391958500677956</c:v>
                </c:pt>
                <c:pt idx="135">
                  <c:v>0.297014950276353</c:v>
                </c:pt>
                <c:pt idx="136">
                  <c:v>0.30023657336998333</c:v>
                </c:pt>
                <c:pt idx="137">
                  <c:v>0.30335986176054552</c:v>
                </c:pt>
                <c:pt idx="138">
                  <c:v>0.30664211753582921</c:v>
                </c:pt>
                <c:pt idx="139">
                  <c:v>0.30994879439081913</c:v>
                </c:pt>
                <c:pt idx="140">
                  <c:v>0.31332381536409093</c:v>
                </c:pt>
                <c:pt idx="141">
                  <c:v>0.31673488815694023</c:v>
                </c:pt>
                <c:pt idx="142">
                  <c:v>0.32046227828923246</c:v>
                </c:pt>
                <c:pt idx="143">
                  <c:v>0.32383667028281748</c:v>
                </c:pt>
                <c:pt idx="144">
                  <c:v>0.32703674788449988</c:v>
                </c:pt>
                <c:pt idx="145">
                  <c:v>0.32989190420996406</c:v>
                </c:pt>
                <c:pt idx="146">
                  <c:v>0.33254636014200079</c:v>
                </c:pt>
                <c:pt idx="147">
                  <c:v>0.33523100515213333</c:v>
                </c:pt>
                <c:pt idx="148">
                  <c:v>0.33831172200237514</c:v>
                </c:pt>
                <c:pt idx="149">
                  <c:v>0.34186529755659745</c:v>
                </c:pt>
                <c:pt idx="150">
                  <c:v>0.345565190984153</c:v>
                </c:pt>
                <c:pt idx="151">
                  <c:v>0.34964363891953643</c:v>
                </c:pt>
                <c:pt idx="152">
                  <c:v>0.35357435182601277</c:v>
                </c:pt>
                <c:pt idx="153">
                  <c:v>0.35744912549568741</c:v>
                </c:pt>
                <c:pt idx="154">
                  <c:v>0.36142910109061288</c:v>
                </c:pt>
                <c:pt idx="155">
                  <c:v>0.36517104692501029</c:v>
                </c:pt>
                <c:pt idx="156">
                  <c:v>0.36895348533046757</c:v>
                </c:pt>
                <c:pt idx="157">
                  <c:v>0.37271230822180562</c:v>
                </c:pt>
                <c:pt idx="158">
                  <c:v>0.3767417493460834</c:v>
                </c:pt>
                <c:pt idx="159">
                  <c:v>0.38063826486101981</c:v>
                </c:pt>
                <c:pt idx="160">
                  <c:v>0.38469114008624083</c:v>
                </c:pt>
                <c:pt idx="161">
                  <c:v>0.38870389734519123</c:v>
                </c:pt>
                <c:pt idx="162">
                  <c:v>0.39292327694687079</c:v>
                </c:pt>
                <c:pt idx="163">
                  <c:v>0.39760072922855572</c:v>
                </c:pt>
                <c:pt idx="164">
                  <c:v>0.40255058124145404</c:v>
                </c:pt>
                <c:pt idx="165">
                  <c:v>0.40768372694622584</c:v>
                </c:pt>
                <c:pt idx="166">
                  <c:v>0.41341981668761441</c:v>
                </c:pt>
                <c:pt idx="167">
                  <c:v>0.41850906391561904</c:v>
                </c:pt>
                <c:pt idx="168">
                  <c:v>0.42345956902213772</c:v>
                </c:pt>
                <c:pt idx="169">
                  <c:v>0.42835336545936431</c:v>
                </c:pt>
                <c:pt idx="170">
                  <c:v>0.43317816002248444</c:v>
                </c:pt>
                <c:pt idx="171">
                  <c:v>0.43768798274185006</c:v>
                </c:pt>
                <c:pt idx="172">
                  <c:v>0.44247072079085736</c:v>
                </c:pt>
                <c:pt idx="173">
                  <c:v>0.44708420787676934</c:v>
                </c:pt>
                <c:pt idx="174">
                  <c:v>0.45170759170703545</c:v>
                </c:pt>
                <c:pt idx="175">
                  <c:v>0.45669627109191502</c:v>
                </c:pt>
                <c:pt idx="176">
                  <c:v>0.4614324273704008</c:v>
                </c:pt>
                <c:pt idx="177">
                  <c:v>0.46599254669392365</c:v>
                </c:pt>
                <c:pt idx="178">
                  <c:v>0.47078849521120841</c:v>
                </c:pt>
                <c:pt idx="179">
                  <c:v>0.47534021932809473</c:v>
                </c:pt>
                <c:pt idx="180">
                  <c:v>0.48000150479203096</c:v>
                </c:pt>
                <c:pt idx="181">
                  <c:v>0.4846673851094408</c:v>
                </c:pt>
                <c:pt idx="182">
                  <c:v>0.48923744314485546</c:v>
                </c:pt>
                <c:pt idx="183">
                  <c:v>0.49400880571998695</c:v>
                </c:pt>
                <c:pt idx="184">
                  <c:v>0.49870643774057888</c:v>
                </c:pt>
                <c:pt idx="185">
                  <c:v>0.50351776364166845</c:v>
                </c:pt>
                <c:pt idx="186">
                  <c:v>0.50823031357311332</c:v>
                </c:pt>
                <c:pt idx="187">
                  <c:v>0.51297560600273362</c:v>
                </c:pt>
                <c:pt idx="188">
                  <c:v>0.5177674964888912</c:v>
                </c:pt>
                <c:pt idx="189">
                  <c:v>0.52228049548478572</c:v>
                </c:pt>
                <c:pt idx="190">
                  <c:v>0.52721513282456978</c:v>
                </c:pt>
                <c:pt idx="191">
                  <c:v>0.5319007851264852</c:v>
                </c:pt>
                <c:pt idx="192">
                  <c:v>0.53652757958651143</c:v>
                </c:pt>
                <c:pt idx="193">
                  <c:v>0.54163155269882313</c:v>
                </c:pt>
                <c:pt idx="194">
                  <c:v>0.5463114840151112</c:v>
                </c:pt>
                <c:pt idx="195">
                  <c:v>0.55115824057884533</c:v>
                </c:pt>
                <c:pt idx="196">
                  <c:v>0.55608101306721192</c:v>
                </c:pt>
                <c:pt idx="197">
                  <c:v>0.5607430570676416</c:v>
                </c:pt>
                <c:pt idx="198">
                  <c:v>0.56562339063088141</c:v>
                </c:pt>
                <c:pt idx="199">
                  <c:v>0.57046014802413103</c:v>
                </c:pt>
                <c:pt idx="200">
                  <c:v>0.57527044576599284</c:v>
                </c:pt>
                <c:pt idx="201">
                  <c:v>0.58007888724303602</c:v>
                </c:pt>
                <c:pt idx="202">
                  <c:v>0.58479287453022755</c:v>
                </c:pt>
                <c:pt idx="203">
                  <c:v>0.589655224573162</c:v>
                </c:pt>
                <c:pt idx="204">
                  <c:v>0.59440098726233281</c:v>
                </c:pt>
                <c:pt idx="205">
                  <c:v>0.5991615896000404</c:v>
                </c:pt>
                <c:pt idx="206">
                  <c:v>0.60400842832617063</c:v>
                </c:pt>
                <c:pt idx="207">
                  <c:v>0.60867996843862016</c:v>
                </c:pt>
                <c:pt idx="208">
                  <c:v>0.61348064889972653</c:v>
                </c:pt>
                <c:pt idx="209">
                  <c:v>0.61819895067499031</c:v>
                </c:pt>
                <c:pt idx="210">
                  <c:v>0.62273595398081272</c:v>
                </c:pt>
                <c:pt idx="211">
                  <c:v>0.6277976283107628</c:v>
                </c:pt>
                <c:pt idx="212">
                  <c:v>0.63226222868305049</c:v>
                </c:pt>
                <c:pt idx="213">
                  <c:v>0.63700144909362011</c:v>
                </c:pt>
                <c:pt idx="214">
                  <c:v>0.64181214091802952</c:v>
                </c:pt>
                <c:pt idx="215">
                  <c:v>0.64654308261240201</c:v>
                </c:pt>
                <c:pt idx="216">
                  <c:v>0.65138667195492816</c:v>
                </c:pt>
                <c:pt idx="217">
                  <c:v>0.65613483646996551</c:v>
                </c:pt>
                <c:pt idx="218">
                  <c:v>0.66086261864715312</c:v>
                </c:pt>
                <c:pt idx="219">
                  <c:v>0.66564414536106631</c:v>
                </c:pt>
                <c:pt idx="220">
                  <c:v>0.67038889983935801</c:v>
                </c:pt>
                <c:pt idx="221">
                  <c:v>0.67522294120144266</c:v>
                </c:pt>
                <c:pt idx="222">
                  <c:v>0.67971490448348693</c:v>
                </c:pt>
                <c:pt idx="223">
                  <c:v>0.6844514566064428</c:v>
                </c:pt>
                <c:pt idx="224">
                  <c:v>0.68927823970068425</c:v>
                </c:pt>
                <c:pt idx="225">
                  <c:v>0.69375920584990913</c:v>
                </c:pt>
                <c:pt idx="226">
                  <c:v>0.69876786859119489</c:v>
                </c:pt>
                <c:pt idx="227">
                  <c:v>0.70346905476794819</c:v>
                </c:pt>
                <c:pt idx="228">
                  <c:v>0.70799698163338054</c:v>
                </c:pt>
                <c:pt idx="229">
                  <c:v>0.71294509192245259</c:v>
                </c:pt>
                <c:pt idx="230">
                  <c:v>0.71736132702202871</c:v>
                </c:pt>
                <c:pt idx="231">
                  <c:v>0.72206063502044304</c:v>
                </c:pt>
                <c:pt idx="232">
                  <c:v>0.72677481828130974</c:v>
                </c:pt>
                <c:pt idx="233">
                  <c:v>0.73129937272663281</c:v>
                </c:pt>
                <c:pt idx="234">
                  <c:v>0.73593352890174601</c:v>
                </c:pt>
                <c:pt idx="235">
                  <c:v>0.74052476790871324</c:v>
                </c:pt>
                <c:pt idx="236">
                  <c:v>0.74509993694425858</c:v>
                </c:pt>
                <c:pt idx="237">
                  <c:v>0.74955396212927838</c:v>
                </c:pt>
                <c:pt idx="238">
                  <c:v>0.75401277977892556</c:v>
                </c:pt>
                <c:pt idx="239">
                  <c:v>0.75872773094873491</c:v>
                </c:pt>
                <c:pt idx="240">
                  <c:v>0.76320260962651087</c:v>
                </c:pt>
                <c:pt idx="241">
                  <c:v>0.76801903725209719</c:v>
                </c:pt>
                <c:pt idx="242">
                  <c:v>0.77264122511565825</c:v>
                </c:pt>
                <c:pt idx="243">
                  <c:v>0.77703050041069133</c:v>
                </c:pt>
                <c:pt idx="244">
                  <c:v>0.78176891911712554</c:v>
                </c:pt>
                <c:pt idx="245">
                  <c:v>0.78608623572063796</c:v>
                </c:pt>
                <c:pt idx="246">
                  <c:v>0.79062202086146338</c:v>
                </c:pt>
              </c:numCache>
            </c:numRef>
          </c:xVal>
          <c:yVal>
            <c:numRef>
              <c:f>'Rp calc.'!$O$20:$O$266</c:f>
              <c:numCache>
                <c:formatCode>General</c:formatCode>
                <c:ptCount val="247"/>
                <c:pt idx="2">
                  <c:v>1.8902524233019975</c:v>
                </c:pt>
                <c:pt idx="3">
                  <c:v>1.8622064686053421</c:v>
                </c:pt>
                <c:pt idx="4">
                  <c:v>1.9330089857930199</c:v>
                </c:pt>
                <c:pt idx="5">
                  <c:v>1.904862709948502</c:v>
                </c:pt>
                <c:pt idx="6">
                  <c:v>1.9196040004845061</c:v>
                </c:pt>
                <c:pt idx="7">
                  <c:v>1.9441042692364259</c:v>
                </c:pt>
                <c:pt idx="8">
                  <c:v>1.9129233050039398</c:v>
                </c:pt>
                <c:pt idx="9">
                  <c:v>1.9611941322622</c:v>
                </c:pt>
                <c:pt idx="10">
                  <c:v>1.9223788211596207</c:v>
                </c:pt>
                <c:pt idx="11">
                  <c:v>1.9595360448766717</c:v>
                </c:pt>
                <c:pt idx="12">
                  <c:v>1.9839038645951981</c:v>
                </c:pt>
                <c:pt idx="13">
                  <c:v>1.978348744463126</c:v>
                </c:pt>
                <c:pt idx="14">
                  <c:v>2.0037265844535992</c:v>
                </c:pt>
                <c:pt idx="15">
                  <c:v>1.9069826139004173</c:v>
                </c:pt>
                <c:pt idx="16">
                  <c:v>1.9841843940970609</c:v>
                </c:pt>
                <c:pt idx="17">
                  <c:v>1.8798115265326341</c:v>
                </c:pt>
                <c:pt idx="18">
                  <c:v>1.9725351637513713</c:v>
                </c:pt>
                <c:pt idx="19">
                  <c:v>1.8801895115930478</c:v>
                </c:pt>
                <c:pt idx="20">
                  <c:v>1.9544268885215152</c:v>
                </c:pt>
                <c:pt idx="21">
                  <c:v>1.9065897787164414</c:v>
                </c:pt>
                <c:pt idx="22">
                  <c:v>1.9477608698243485</c:v>
                </c:pt>
                <c:pt idx="23">
                  <c:v>1.8769669824606139</c:v>
                </c:pt>
                <c:pt idx="24">
                  <c:v>1.9473399608019013</c:v>
                </c:pt>
                <c:pt idx="25">
                  <c:v>1.8302557799466963</c:v>
                </c:pt>
                <c:pt idx="26">
                  <c:v>1.9756231813029259</c:v>
                </c:pt>
                <c:pt idx="27">
                  <c:v>1.9211457448569984</c:v>
                </c:pt>
                <c:pt idx="28">
                  <c:v>2.0385723234603557</c:v>
                </c:pt>
                <c:pt idx="29">
                  <c:v>2.0293721851300441</c:v>
                </c:pt>
                <c:pt idx="30">
                  <c:v>2.1044844980444486</c:v>
                </c:pt>
                <c:pt idx="31">
                  <c:v>#N/A</c:v>
                </c:pt>
                <c:pt idx="32">
                  <c:v>2.2130522477642711</c:v>
                </c:pt>
                <c:pt idx="33">
                  <c:v>2.1399334337522635</c:v>
                </c:pt>
                <c:pt idx="34">
                  <c:v>2.1748994122899421</c:v>
                </c:pt>
                <c:pt idx="35">
                  <c:v>2.1419606795302983</c:v>
                </c:pt>
                <c:pt idx="36">
                  <c:v>2.1385969544684986</c:v>
                </c:pt>
                <c:pt idx="37">
                  <c:v>2.1007977601753423</c:v>
                </c:pt>
                <c:pt idx="38">
                  <c:v>2.1206146913801267</c:v>
                </c:pt>
                <c:pt idx="39">
                  <c:v>2.1080577165723207</c:v>
                </c:pt>
                <c:pt idx="40">
                  <c:v>2.0922866788112473</c:v>
                </c:pt>
                <c:pt idx="41">
                  <c:v>2.095186071339374</c:v>
                </c:pt>
                <c:pt idx="42">
                  <c:v>2.0667820821608065</c:v>
                </c:pt>
                <c:pt idx="43">
                  <c:v>2.0476748253273369</c:v>
                </c:pt>
                <c:pt idx="44">
                  <c:v>2.0500170242948221</c:v>
                </c:pt>
                <c:pt idx="45">
                  <c:v>2.0696931520654105</c:v>
                </c:pt>
                <c:pt idx="46">
                  <c:v>2.060959223973382</c:v>
                </c:pt>
                <c:pt idx="47">
                  <c:v>2.0667615452624002</c:v>
                </c:pt>
                <c:pt idx="48">
                  <c:v>2.0735532647813355</c:v>
                </c:pt>
                <c:pt idx="49">
                  <c:v>2.0585859990166271</c:v>
                </c:pt>
                <c:pt idx="50">
                  <c:v>2.0404667426981695</c:v>
                </c:pt>
                <c:pt idx="51">
                  <c:v>2.0550211696308027</c:v>
                </c:pt>
                <c:pt idx="52">
                  <c:v>2.0339267554337841</c:v>
                </c:pt>
                <c:pt idx="53">
                  <c:v>2.0709267707145655</c:v>
                </c:pt>
                <c:pt idx="54">
                  <c:v>2.0621552070490217</c:v>
                </c:pt>
                <c:pt idx="55">
                  <c:v>2.0983246983309702</c:v>
                </c:pt>
                <c:pt idx="56">
                  <c:v>2.0804329877221952</c:v>
                </c:pt>
                <c:pt idx="57">
                  <c:v>2.1257793818802009</c:v>
                </c:pt>
                <c:pt idx="58">
                  <c:v>2.1223096268808042</c:v>
                </c:pt>
                <c:pt idx="59">
                  <c:v>2.1609086979836847</c:v>
                </c:pt>
                <c:pt idx="60">
                  <c:v>2.1443317763103824</c:v>
                </c:pt>
                <c:pt idx="61">
                  <c:v>2.1925993162107509</c:v>
                </c:pt>
                <c:pt idx="62">
                  <c:v>2.1743380124161931</c:v>
                </c:pt>
                <c:pt idx="63">
                  <c:v>2.2141747279199149</c:v>
                </c:pt>
                <c:pt idx="64">
                  <c:v>2.1868870309059911</c:v>
                </c:pt>
                <c:pt idx="65">
                  <c:v>2.2359486458480662</c:v>
                </c:pt>
                <c:pt idx="66">
                  <c:v>2.2209645748159206</c:v>
                </c:pt>
                <c:pt idx="67">
                  <c:v>2.2823082381708466</c:v>
                </c:pt>
                <c:pt idx="68">
                  <c:v>2.2475187418099578</c:v>
                </c:pt>
                <c:pt idx="69">
                  <c:v>2.3028539789595968</c:v>
                </c:pt>
                <c:pt idx="70">
                  <c:v>2.2986430418121602</c:v>
                </c:pt>
                <c:pt idx="71">
                  <c:v>2.3304773603622513</c:v>
                </c:pt>
                <c:pt idx="72">
                  <c:v>2.3228589297613302</c:v>
                </c:pt>
                <c:pt idx="73">
                  <c:v>2.3567060792476733</c:v>
                </c:pt>
                <c:pt idx="74">
                  <c:v>2.3595868595149589</c:v>
                </c:pt>
                <c:pt idx="75">
                  <c:v>2.3866022623748839</c:v>
                </c:pt>
                <c:pt idx="76">
                  <c:v>2.4038593806992155</c:v>
                </c:pt>
                <c:pt idx="77">
                  <c:v>2.3910954540991236</c:v>
                </c:pt>
                <c:pt idx="78">
                  <c:v>2.4350520809480907</c:v>
                </c:pt>
                <c:pt idx="79">
                  <c:v>2.4400064949204832</c:v>
                </c:pt>
                <c:pt idx="80">
                  <c:v>2.4632852959190044</c:v>
                </c:pt>
                <c:pt idx="81">
                  <c:v>2.4661439638819109</c:v>
                </c:pt>
                <c:pt idx="82">
                  <c:v>2.5096135096392476</c:v>
                </c:pt>
                <c:pt idx="83">
                  <c:v>2.4856675074457537</c:v>
                </c:pt>
                <c:pt idx="84">
                  <c:v>2.5659949582814541</c:v>
                </c:pt>
                <c:pt idx="85">
                  <c:v>2.523711984634414</c:v>
                </c:pt>
                <c:pt idx="86">
                  <c:v>2.6124034467838353</c:v>
                </c:pt>
                <c:pt idx="87">
                  <c:v>2.5872827148540307</c:v>
                </c:pt>
                <c:pt idx="88">
                  <c:v>2.6559012017835015</c:v>
                </c:pt>
                <c:pt idx="89">
                  <c:v>2.6270157269774548</c:v>
                </c:pt>
                <c:pt idx="90">
                  <c:v>2.6957261980769691</c:v>
                </c:pt>
                <c:pt idx="91">
                  <c:v>2.6795658922403032</c:v>
                </c:pt>
                <c:pt idx="92">
                  <c:v>2.7288294337643109</c:v>
                </c:pt>
                <c:pt idx="93">
                  <c:v>2.6844653966049248</c:v>
                </c:pt>
                <c:pt idx="94">
                  <c:v>2.7310236113249173</c:v>
                </c:pt>
                <c:pt idx="95">
                  <c:v>2.7334688036390054</c:v>
                </c:pt>
                <c:pt idx="96">
                  <c:v>2.7858146471693459</c:v>
                </c:pt>
                <c:pt idx="97">
                  <c:v>2.7964770145571398</c:v>
                </c:pt>
                <c:pt idx="98">
                  <c:v>2.8506496597637323</c:v>
                </c:pt>
                <c:pt idx="99">
                  <c:v>2.8728918775433061</c:v>
                </c:pt>
                <c:pt idx="100">
                  <c:v>2.8706728313592333</c:v>
                </c:pt>
                <c:pt idx="101">
                  <c:v>2.891802217198606</c:v>
                </c:pt>
                <c:pt idx="102">
                  <c:v>2.9096769238054967</c:v>
                </c:pt>
                <c:pt idx="103">
                  <c:v>2.9352912310786845</c:v>
                </c:pt>
                <c:pt idx="104">
                  <c:v>2.9312310634957397</c:v>
                </c:pt>
                <c:pt idx="105">
                  <c:v>2.9717602155813632</c:v>
                </c:pt>
                <c:pt idx="106">
                  <c:v>2.9905951305851017</c:v>
                </c:pt>
                <c:pt idx="107">
                  <c:v>3.0320107350704237</c:v>
                </c:pt>
                <c:pt idx="108">
                  <c:v>3.0503826662409907</c:v>
                </c:pt>
                <c:pt idx="109">
                  <c:v>3.1129749800206583</c:v>
                </c:pt>
                <c:pt idx="110">
                  <c:v>3.130380997103154</c:v>
                </c:pt>
                <c:pt idx="111">
                  <c:v>3.1825884520409429</c:v>
                </c:pt>
                <c:pt idx="112">
                  <c:v>3.2050903125815293</c:v>
                </c:pt>
                <c:pt idx="113">
                  <c:v>3.2507238905970097</c:v>
                </c:pt>
                <c:pt idx="114">
                  <c:v>3.2451771871912518</c:v>
                </c:pt>
                <c:pt idx="115">
                  <c:v>3.3059385377472457</c:v>
                </c:pt>
                <c:pt idx="116">
                  <c:v>3.298463539704906</c:v>
                </c:pt>
                <c:pt idx="117">
                  <c:v>3.3581193143932357</c:v>
                </c:pt>
                <c:pt idx="118">
                  <c:v>3.345518087440094</c:v>
                </c:pt>
                <c:pt idx="119">
                  <c:v>3.4351996106763201</c:v>
                </c:pt>
                <c:pt idx="120">
                  <c:v>3.4293276248249356</c:v>
                </c:pt>
                <c:pt idx="121">
                  <c:v>3.4599553459129195</c:v>
                </c:pt>
                <c:pt idx="122">
                  <c:v>3.5077055979156482</c:v>
                </c:pt>
                <c:pt idx="123">
                  <c:v>3.5090487095273217</c:v>
                </c:pt>
                <c:pt idx="124">
                  <c:v>3.5526336092097393</c:v>
                </c:pt>
                <c:pt idx="125">
                  <c:v>3.5488346986505714</c:v>
                </c:pt>
                <c:pt idx="126">
                  <c:v>3.6217443816119625</c:v>
                </c:pt>
                <c:pt idx="127">
                  <c:v>3.6073307492152082</c:v>
                </c:pt>
                <c:pt idx="128">
                  <c:v>3.6672430217464749</c:v>
                </c:pt>
                <c:pt idx="129">
                  <c:v>3.6523664493752879</c:v>
                </c:pt>
                <c:pt idx="130">
                  <c:v>3.7101240197104106</c:v>
                </c:pt>
                <c:pt idx="131">
                  <c:v>3.6975442479342853</c:v>
                </c:pt>
                <c:pt idx="132">
                  <c:v>3.737497659655681</c:v>
                </c:pt>
                <c:pt idx="133">
                  <c:v>#N/A</c:v>
                </c:pt>
                <c:pt idx="134">
                  <c:v>3.8027357804914876</c:v>
                </c:pt>
                <c:pt idx="135">
                  <c:v>3.703741612961359</c:v>
                </c:pt>
                <c:pt idx="136">
                  <c:v>3.656883010524814</c:v>
                </c:pt>
                <c:pt idx="137">
                  <c:v>3.4838148476423889</c:v>
                </c:pt>
                <c:pt idx="138">
                  <c:v>3.394217665617449</c:v>
                </c:pt>
                <c:pt idx="139">
                  <c:v>3.2872074477884299</c:v>
                </c:pt>
                <c:pt idx="140">
                  <c:v>3.2941411224450241</c:v>
                </c:pt>
                <c:pt idx="141">
                  <c:v>3.2378717205206233</c:v>
                </c:pt>
                <c:pt idx="142">
                  <c:v>3.2399768924211245</c:v>
                </c:pt>
                <c:pt idx="143">
                  <c:v>3.25929039658336</c:v>
                </c:pt>
                <c:pt idx="144">
                  <c:v>3.2293477796236467</c:v>
                </c:pt>
                <c:pt idx="145">
                  <c:v>3.2026123298553748</c:v>
                </c:pt>
                <c:pt idx="146">
                  <c:v>3.1797412640876956</c:v>
                </c:pt>
                <c:pt idx="147">
                  <c:v>3.1662391284881721</c:v>
                </c:pt>
                <c:pt idx="148">
                  <c:v>3.1272441280749486</c:v>
                </c:pt>
                <c:pt idx="149">
                  <c:v>3.1198548486687194</c:v>
                </c:pt>
                <c:pt idx="150">
                  <c:v>3.0440926431243929</c:v>
                </c:pt>
                <c:pt idx="151">
                  <c:v>2.94541876871362</c:v>
                </c:pt>
                <c:pt idx="152">
                  <c:v>2.8256568024924391</c:v>
                </c:pt>
                <c:pt idx="153">
                  <c:v>2.698870562327063</c:v>
                </c:pt>
                <c:pt idx="154">
                  <c:v>2.537793574871225</c:v>
                </c:pt>
                <c:pt idx="155">
                  <c:v>2.488475245164437</c:v>
                </c:pt>
                <c:pt idx="156">
                  <c:v>2.4681803452817364</c:v>
                </c:pt>
                <c:pt idx="157">
                  <c:v>2.5053135968601121</c:v>
                </c:pt>
                <c:pt idx="158">
                  <c:v>2.5359921312947149</c:v>
                </c:pt>
                <c:pt idx="159">
                  <c:v>2.6169336327768136</c:v>
                </c:pt>
                <c:pt idx="160">
                  <c:v>2.6390435862195147</c:v>
                </c:pt>
                <c:pt idx="161">
                  <c:v>2.6423343987023244</c:v>
                </c:pt>
                <c:pt idx="162">
                  <c:v>2.616072288088807</c:v>
                </c:pt>
                <c:pt idx="163">
                  <c:v>2.5846420738980735</c:v>
                </c:pt>
                <c:pt idx="164">
                  <c:v>2.5566380986675115</c:v>
                </c:pt>
                <c:pt idx="165">
                  <c:v>2.5413961928614563</c:v>
                </c:pt>
                <c:pt idx="166">
                  <c:v>#N/A</c:v>
                </c:pt>
                <c:pt idx="167">
                  <c:v>2.5920486091533665</c:v>
                </c:pt>
                <c:pt idx="168">
                  <c:v>2.6130375618701285</c:v>
                </c:pt>
                <c:pt idx="169">
                  <c:v>2.6698395438340392</c:v>
                </c:pt>
                <c:pt idx="170">
                  <c:v>2.6906242339984665</c:v>
                </c:pt>
                <c:pt idx="171">
                  <c:v>2.7196573670918913</c:v>
                </c:pt>
                <c:pt idx="172">
                  <c:v>2.7411637281598424</c:v>
                </c:pt>
                <c:pt idx="173">
                  <c:v>2.7521846333197177</c:v>
                </c:pt>
                <c:pt idx="174">
                  <c:v>2.7573035302931745</c:v>
                </c:pt>
                <c:pt idx="175">
                  <c:v>2.7382078630059432</c:v>
                </c:pt>
                <c:pt idx="176">
                  <c:v>2.7569942773525296</c:v>
                </c:pt>
                <c:pt idx="177">
                  <c:v>2.7514188927405794</c:v>
                </c:pt>
                <c:pt idx="178">
                  <c:v>2.7425018124516409</c:v>
                </c:pt>
                <c:pt idx="179">
                  <c:v>2.7573035302931745</c:v>
                </c:pt>
                <c:pt idx="180">
                  <c:v>2.7358834698598913</c:v>
                </c:pt>
                <c:pt idx="181">
                  <c:v>2.7463598625884584</c:v>
                </c:pt>
                <c:pt idx="182">
                  <c:v>2.7514188927405794</c:v>
                </c:pt>
                <c:pt idx="183">
                  <c:v>2.7382078630059432</c:v>
                </c:pt>
                <c:pt idx="184">
                  <c:v>2.7566807030358578</c:v>
                </c:pt>
                <c:pt idx="185">
                  <c:v>2.7435055142879823</c:v>
                </c:pt>
                <c:pt idx="186">
                  <c:v>2.7540096905982709</c:v>
                </c:pt>
                <c:pt idx="187">
                  <c:v>2.7560403660309785</c:v>
                </c:pt>
                <c:pt idx="188">
                  <c:v>2.7449614747723188</c:v>
                </c:pt>
                <c:pt idx="189">
                  <c:v>2.7582059100201901</c:v>
                </c:pt>
                <c:pt idx="190">
                  <c:v>2.7425018124516409</c:v>
                </c:pt>
                <c:pt idx="191">
                  <c:v>2.7550460311401972</c:v>
                </c:pt>
                <c:pt idx="192">
                  <c:v>2.7514188927405794</c:v>
                </c:pt>
                <c:pt idx="193">
                  <c:v>2.7288213100686201</c:v>
                </c:pt>
                <c:pt idx="194">
                  <c:v>2.7498232753024978</c:v>
                </c:pt>
                <c:pt idx="195">
                  <c:v>2.7419897945574223</c:v>
                </c:pt>
                <c:pt idx="196">
                  <c:v>2.7543599047091551</c:v>
                </c:pt>
                <c:pt idx="197">
                  <c:v>2.7550460311401972</c:v>
                </c:pt>
                <c:pt idx="198">
                  <c:v>2.7340576702545798</c:v>
                </c:pt>
                <c:pt idx="199">
                  <c:v>2.7506319541520408</c:v>
                </c:pt>
                <c:pt idx="200">
                  <c:v>2.7540096905982709</c:v>
                </c:pt>
                <c:pt idx="201">
                  <c:v>2.7435055142879823</c:v>
                </c:pt>
                <c:pt idx="202">
                  <c:v>2.7582059100201901</c:v>
                </c:pt>
                <c:pt idx="203">
                  <c:v>2.7274241759130633</c:v>
                </c:pt>
                <c:pt idx="204">
                  <c:v>2.7458999983552301</c:v>
                </c:pt>
                <c:pt idx="205">
                  <c:v>2.7525597204052841</c:v>
                </c:pt>
                <c:pt idx="206">
                  <c:v>2.7157036207752121</c:v>
                </c:pt>
                <c:pt idx="207">
                  <c:v>2.7557134895575541</c:v>
                </c:pt>
                <c:pt idx="208">
                  <c:v>2.7430070244344282</c:v>
                </c:pt>
                <c:pt idx="209">
                  <c:v>2.753294653586611</c:v>
                </c:pt>
                <c:pt idx="210">
                  <c:v>2.7543599047091551</c:v>
                </c:pt>
                <c:pt idx="211">
                  <c:v>2.7376382649627611</c:v>
                </c:pt>
                <c:pt idx="212">
                  <c:v>2.7502303666430601</c:v>
                </c:pt>
                <c:pt idx="213">
                  <c:v>2.7506319541520408</c:v>
                </c:pt>
                <c:pt idx="214">
                  <c:v>2.735282888345445</c:v>
                </c:pt>
                <c:pt idx="215">
                  <c:v>2.7576085170975042</c:v>
                </c:pt>
                <c:pt idx="216">
                  <c:v>2.7454338951674622</c:v>
                </c:pt>
                <c:pt idx="217">
                  <c:v>2.7599012485265866</c:v>
                </c:pt>
                <c:pt idx="218">
                  <c:v>2.7502303666430601</c:v>
                </c:pt>
                <c:pt idx="219">
                  <c:v>2.7510281067939815</c:v>
                </c:pt>
                <c:pt idx="220">
                  <c:v>2.7560403660309785</c:v>
                </c:pt>
                <c:pt idx="221">
                  <c:v>2.7430070244344282</c:v>
                </c:pt>
                <c:pt idx="222">
                  <c:v>2.7742825984340613</c:v>
                </c:pt>
                <c:pt idx="223">
                  <c:v>2.7776776662111557</c:v>
                </c:pt>
                <c:pt idx="224">
                  <c:v>2.7954383624517756</c:v>
                </c:pt>
                <c:pt idx="225">
                  <c:v>2.8184149675377443</c:v>
                </c:pt>
                <c:pt idx="226">
                  <c:v>2.8136361497029698</c:v>
                </c:pt>
                <c:pt idx="227">
                  <c:v>2.8067064487954707</c:v>
                </c:pt>
                <c:pt idx="228">
                  <c:v>2.7974194665282113</c:v>
                </c:pt>
                <c:pt idx="229">
                  <c:v>2.765090804613997</c:v>
                </c:pt>
                <c:pt idx="230">
                  <c:v>2.7702572821239642</c:v>
                </c:pt>
                <c:pt idx="231">
                  <c:v>2.7393246166275573</c:v>
                </c:pt>
                <c:pt idx="232">
                  <c:v>2.7536546275972906</c:v>
                </c:pt>
                <c:pt idx="233">
                  <c:v>2.7543599047091551</c:v>
                </c:pt>
                <c:pt idx="234">
                  <c:v>2.7468135652311672</c:v>
                </c:pt>
                <c:pt idx="235">
                  <c:v>2.7576085170975042</c:v>
                </c:pt>
                <c:pt idx="236">
                  <c:v>2.7454338951674622</c:v>
                </c:pt>
                <c:pt idx="237">
                  <c:v>2.7370610627909806</c:v>
                </c:pt>
                <c:pt idx="238">
                  <c:v>2.7540096905982709</c:v>
                </c:pt>
                <c:pt idx="239">
                  <c:v>2.7308496490444325</c:v>
                </c:pt>
                <c:pt idx="240">
                  <c:v>2.7521846333197177</c:v>
                </c:pt>
                <c:pt idx="241">
                  <c:v>2.7521846333197177</c:v>
                </c:pt>
                <c:pt idx="242">
                  <c:v>2.7274241759130633</c:v>
                </c:pt>
                <c:pt idx="243">
                  <c:v>2.7587868851910136</c:v>
                </c:pt>
                <c:pt idx="244">
                  <c:v>2.7308496490444325</c:v>
                </c:pt>
                <c:pt idx="245">
                  <c:v>2.7563627514479356</c:v>
                </c:pt>
                <c:pt idx="246">
                  <c:v>2.7514188927405794</c:v>
                </c:pt>
              </c:numCache>
            </c:numRef>
          </c:yVal>
          <c:smooth val="1"/>
          <c:extLst>
            <c:ext xmlns:c16="http://schemas.microsoft.com/office/drawing/2014/chart" uri="{C3380CC4-5D6E-409C-BE32-E72D297353CC}">
              <c16:uniqueId val="{00000000-F3A9-4043-8109-964FE3C3F1C9}"/>
            </c:ext>
          </c:extLst>
        </c:ser>
        <c:dLbls>
          <c:showLegendKey val="0"/>
          <c:showVal val="0"/>
          <c:showCatName val="0"/>
          <c:showSerName val="0"/>
          <c:showPercent val="0"/>
          <c:showBubbleSize val="0"/>
        </c:dLbls>
        <c:axId val="353141120"/>
        <c:axId val="353143424"/>
      </c:scatterChart>
      <c:valAx>
        <c:axId val="353141120"/>
        <c:scaling>
          <c:orientation val="minMax"/>
          <c:max val="1"/>
        </c:scaling>
        <c:delete val="0"/>
        <c:axPos val="b"/>
        <c:title>
          <c:tx>
            <c:rich>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b="0" i="0" baseline="0">
                    <a:solidFill>
                      <a:sysClr val="windowText" lastClr="000000"/>
                    </a:solidFill>
                    <a:effectLst/>
                  </a:rPr>
                  <a:t>Dry Layer Thickness (cm)</a:t>
                </a:r>
                <a:endParaRPr lang="en-GB" sz="1600">
                  <a:solidFill>
                    <a:sysClr val="windowText" lastClr="000000"/>
                  </a:solidFill>
                  <a:effectLst/>
                </a:endParaRPr>
              </a:p>
            </c:rich>
          </c:tx>
          <c:layout>
            <c:manualLayout>
              <c:xMode val="edge"/>
              <c:yMode val="edge"/>
              <c:x val="0.23533651948618156"/>
              <c:y val="0.80394292513933052"/>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353143424"/>
        <c:crosses val="autoZero"/>
        <c:crossBetween val="midCat"/>
        <c:majorUnit val="0.2"/>
      </c:valAx>
      <c:valAx>
        <c:axId val="353143424"/>
        <c:scaling>
          <c:orientation val="minMax"/>
          <c:max val="5"/>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b="0" i="0" baseline="0">
                    <a:solidFill>
                      <a:sysClr val="windowText" lastClr="000000"/>
                    </a:solidFill>
                    <a:effectLst/>
                  </a:rPr>
                  <a:t>𝑅 ̂𝑝</a:t>
                </a:r>
                <a:r>
                  <a:rPr lang="en-GB" sz="1600" b="0" i="0" baseline="0">
                    <a:solidFill>
                      <a:sysClr val="windowText" lastClr="000000"/>
                    </a:solidFill>
                    <a:effectLst/>
                  </a:rPr>
                  <a:t> (cm</a:t>
                </a:r>
                <a:r>
                  <a:rPr lang="en-GB" sz="1600" b="0" i="0" baseline="30000">
                    <a:solidFill>
                      <a:sysClr val="windowText" lastClr="000000"/>
                    </a:solidFill>
                    <a:effectLst/>
                  </a:rPr>
                  <a:t>2</a:t>
                </a:r>
                <a:r>
                  <a:rPr lang="en-GB" sz="1600" b="0" i="0" baseline="0">
                    <a:solidFill>
                      <a:sysClr val="windowText" lastClr="000000"/>
                    </a:solidFill>
                    <a:effectLst/>
                  </a:rPr>
                  <a:t>·Torr·h·g</a:t>
                </a:r>
                <a:r>
                  <a:rPr lang="en-GB" sz="1600" b="0" i="0" baseline="30000">
                    <a:solidFill>
                      <a:sysClr val="windowText" lastClr="000000"/>
                    </a:solidFill>
                    <a:effectLst/>
                  </a:rPr>
                  <a:t>-1</a:t>
                </a:r>
                <a:r>
                  <a:rPr lang="en-GB" sz="1600" b="0" i="0" baseline="0">
                    <a:solidFill>
                      <a:sysClr val="windowText" lastClr="000000"/>
                    </a:solidFill>
                    <a:effectLst/>
                  </a:rPr>
                  <a:t> )</a:t>
                </a:r>
                <a:endParaRPr lang="en-GB" sz="1600">
                  <a:solidFill>
                    <a:sysClr val="windowText" lastClr="000000"/>
                  </a:solidFill>
                  <a:effectLst/>
                </a:endParaRPr>
              </a:p>
            </c:rich>
          </c:tx>
          <c:layout>
            <c:manualLayout>
              <c:xMode val="edge"/>
              <c:yMode val="edge"/>
              <c:x val="6.2904985910514138E-3"/>
              <c:y val="8.2311940349217794E-2"/>
            </c:manualLayout>
          </c:layout>
          <c:overlay val="0"/>
          <c:spPr>
            <a:noFill/>
            <a:ln>
              <a:noFill/>
            </a:ln>
            <a:effectLst/>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353141120"/>
        <c:crosses val="autoZero"/>
        <c:crossBetween val="midCat"/>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929891838741426"/>
          <c:y val="7.3513247863247949E-2"/>
          <c:w val="0.75528490658800496"/>
          <c:h val="0.7783600950479741"/>
        </c:manualLayout>
      </c:layout>
      <c:scatterChart>
        <c:scatterStyle val="smoothMarker"/>
        <c:varyColors val="0"/>
        <c:ser>
          <c:idx val="1"/>
          <c:order val="1"/>
          <c:tx>
            <c:strRef>
              <c:f>Plot!$D$5</c:f>
              <c:strCache>
                <c:ptCount val="1"/>
                <c:pt idx="0">
                  <c:v>45.z</c:v>
                </c:pt>
              </c:strCache>
              <c:extLst xmlns:c15="http://schemas.microsoft.com/office/drawing/2012/chart"/>
            </c:strRef>
          </c:tx>
          <c:spPr>
            <a:ln w="12700" cap="rnd">
              <a:solidFill>
                <a:srgbClr val="0000FF"/>
              </a:solidFill>
              <a:round/>
            </a:ln>
            <a:effectLst/>
          </c:spPr>
          <c:marker>
            <c:symbol val="none"/>
          </c:marker>
          <c:xVal>
            <c:numRef>
              <c:f>Plot!$B$7:$B$107</c:f>
              <c:numCache>
                <c:formatCode>General</c:formatCode>
                <c:ptCount val="101"/>
                <c:pt idx="0">
                  <c:v>6</c:v>
                </c:pt>
                <c:pt idx="1">
                  <c:v>5.9499999814179434</c:v>
                </c:pt>
                <c:pt idx="2">
                  <c:v>5.8999999810147008</c:v>
                </c:pt>
                <c:pt idx="3">
                  <c:v>5.8500000095796638</c:v>
                </c:pt>
                <c:pt idx="4">
                  <c:v>5.7999999693838262</c:v>
                </c:pt>
                <c:pt idx="5">
                  <c:v>5.7499999805455753</c:v>
                </c:pt>
                <c:pt idx="6">
                  <c:v>5.6999999708609055</c:v>
                </c:pt>
                <c:pt idx="7">
                  <c:v>5.6500000076313377</c:v>
                </c:pt>
                <c:pt idx="8">
                  <c:v>5.600000032123142</c:v>
                </c:pt>
                <c:pt idx="9">
                  <c:v>5.5500000131781917</c:v>
                </c:pt>
                <c:pt idx="10">
                  <c:v>5.5000000466711043</c:v>
                </c:pt>
                <c:pt idx="11">
                  <c:v>5.4500000105917001</c:v>
                </c:pt>
                <c:pt idx="12">
                  <c:v>5.3999999253938302</c:v>
                </c:pt>
                <c:pt idx="13">
                  <c:v>5.3499999731188197</c:v>
                </c:pt>
                <c:pt idx="14">
                  <c:v>5.2999999314429704</c:v>
                </c:pt>
                <c:pt idx="15">
                  <c:v>5.2499998998595734</c:v>
                </c:pt>
                <c:pt idx="16">
                  <c:v>5.1999999472615483</c:v>
                </c:pt>
                <c:pt idx="17">
                  <c:v>5.1500001400088751</c:v>
                </c:pt>
                <c:pt idx="18">
                  <c:v>5.0999998579423673</c:v>
                </c:pt>
                <c:pt idx="19">
                  <c:v>5.0499998241554085</c:v>
                </c:pt>
                <c:pt idx="20">
                  <c:v>5</c:v>
                </c:pt>
                <c:pt idx="21">
                  <c:v>4.9499999814179434</c:v>
                </c:pt>
                <c:pt idx="22">
                  <c:v>4.8999999810147008</c:v>
                </c:pt>
                <c:pt idx="23">
                  <c:v>4.8500000095796638</c:v>
                </c:pt>
                <c:pt idx="24">
                  <c:v>4.7999999693838262</c:v>
                </c:pt>
                <c:pt idx="25">
                  <c:v>4.7499999805455753</c:v>
                </c:pt>
                <c:pt idx="26">
                  <c:v>4.6999999708609055</c:v>
                </c:pt>
                <c:pt idx="27">
                  <c:v>4.6500000076313377</c:v>
                </c:pt>
                <c:pt idx="28">
                  <c:v>4.600000032123142</c:v>
                </c:pt>
                <c:pt idx="29">
                  <c:v>4.5500000131781908</c:v>
                </c:pt>
                <c:pt idx="30">
                  <c:v>4.5000000466711043</c:v>
                </c:pt>
                <c:pt idx="31">
                  <c:v>4.4500000105917001</c:v>
                </c:pt>
                <c:pt idx="32">
                  <c:v>4.3999999253938302</c:v>
                </c:pt>
                <c:pt idx="33">
                  <c:v>4.3499999731188197</c:v>
                </c:pt>
                <c:pt idx="34">
                  <c:v>4.2999999314429704</c:v>
                </c:pt>
                <c:pt idx="35">
                  <c:v>4.2499998998595734</c:v>
                </c:pt>
                <c:pt idx="36">
                  <c:v>4.1999999472615483</c:v>
                </c:pt>
                <c:pt idx="37">
                  <c:v>4.1500001400088751</c:v>
                </c:pt>
                <c:pt idx="38">
                  <c:v>4.0999998579423673</c:v>
                </c:pt>
                <c:pt idx="39">
                  <c:v>4.0499998241554085</c:v>
                </c:pt>
                <c:pt idx="40">
                  <c:v>4</c:v>
                </c:pt>
                <c:pt idx="41">
                  <c:v>3.9499999814179452</c:v>
                </c:pt>
                <c:pt idx="42">
                  <c:v>3.8999999810146937</c:v>
                </c:pt>
                <c:pt idx="43">
                  <c:v>3.8500000095796607</c:v>
                </c:pt>
                <c:pt idx="44">
                  <c:v>3.7999999693838187</c:v>
                </c:pt>
                <c:pt idx="45">
                  <c:v>3.7499999805455699</c:v>
                </c:pt>
                <c:pt idx="46">
                  <c:v>3.6999999708609139</c:v>
                </c:pt>
                <c:pt idx="47">
                  <c:v>3.6500000076313408</c:v>
                </c:pt>
                <c:pt idx="48">
                  <c:v>3.600000032123142</c:v>
                </c:pt>
                <c:pt idx="49">
                  <c:v>3.5500000131781868</c:v>
                </c:pt>
                <c:pt idx="50">
                  <c:v>3.5000000466711052</c:v>
                </c:pt>
                <c:pt idx="51">
                  <c:v>3.4500000105916997</c:v>
                </c:pt>
                <c:pt idx="52">
                  <c:v>3.3999999253938173</c:v>
                </c:pt>
                <c:pt idx="53">
                  <c:v>3.3499999731188166</c:v>
                </c:pt>
                <c:pt idx="54">
                  <c:v>3.2999999314429735</c:v>
                </c:pt>
                <c:pt idx="55">
                  <c:v>3.2499998998595716</c:v>
                </c:pt>
                <c:pt idx="56">
                  <c:v>3.1999999472615572</c:v>
                </c:pt>
                <c:pt idx="57">
                  <c:v>3.1500001400088737</c:v>
                </c:pt>
                <c:pt idx="58">
                  <c:v>3.0999998579423718</c:v>
                </c:pt>
                <c:pt idx="59">
                  <c:v>3.0499998241554094</c:v>
                </c:pt>
                <c:pt idx="60">
                  <c:v>3</c:v>
                </c:pt>
                <c:pt idx="61">
                  <c:v>2.9499999814179452</c:v>
                </c:pt>
                <c:pt idx="62">
                  <c:v>2.8999999810146937</c:v>
                </c:pt>
                <c:pt idx="63">
                  <c:v>2.8500000095796607</c:v>
                </c:pt>
                <c:pt idx="64">
                  <c:v>2.7999999693838187</c:v>
                </c:pt>
                <c:pt idx="65">
                  <c:v>2.749999980545573</c:v>
                </c:pt>
                <c:pt idx="66">
                  <c:v>2.6999999708609139</c:v>
                </c:pt>
                <c:pt idx="67">
                  <c:v>2.6500000076313408</c:v>
                </c:pt>
                <c:pt idx="68">
                  <c:v>2.600000032123142</c:v>
                </c:pt>
                <c:pt idx="69">
                  <c:v>2.5500000131781868</c:v>
                </c:pt>
                <c:pt idx="70">
                  <c:v>2.5000000466711052</c:v>
                </c:pt>
                <c:pt idx="71">
                  <c:v>2.4500000105916997</c:v>
                </c:pt>
                <c:pt idx="72">
                  <c:v>2.3999999253938173</c:v>
                </c:pt>
                <c:pt idx="73">
                  <c:v>2.3499999731188166</c:v>
                </c:pt>
                <c:pt idx="74">
                  <c:v>2.2999999314429735</c:v>
                </c:pt>
                <c:pt idx="75">
                  <c:v>2.2499998998595716</c:v>
                </c:pt>
                <c:pt idx="76">
                  <c:v>2.1999999472615572</c:v>
                </c:pt>
                <c:pt idx="77">
                  <c:v>2.1500001400088737</c:v>
                </c:pt>
                <c:pt idx="78">
                  <c:v>2.0999998579423718</c:v>
                </c:pt>
                <c:pt idx="79">
                  <c:v>2.0499998241554094</c:v>
                </c:pt>
                <c:pt idx="80">
                  <c:v>2</c:v>
                </c:pt>
                <c:pt idx="81">
                  <c:v>1.9499999814179418</c:v>
                </c:pt>
                <c:pt idx="82">
                  <c:v>1.899999981014693</c:v>
                </c:pt>
                <c:pt idx="83">
                  <c:v>1.850000009579664</c:v>
                </c:pt>
                <c:pt idx="84">
                  <c:v>1.7999999693838218</c:v>
                </c:pt>
                <c:pt idx="85">
                  <c:v>1.7499999805455697</c:v>
                </c:pt>
                <c:pt idx="86">
                  <c:v>1.6999999708609113</c:v>
                </c:pt>
                <c:pt idx="87">
                  <c:v>1.6500000076313381</c:v>
                </c:pt>
                <c:pt idx="88">
                  <c:v>1.600000032123142</c:v>
                </c:pt>
                <c:pt idx="89">
                  <c:v>1.5500000131781912</c:v>
                </c:pt>
                <c:pt idx="90">
                  <c:v>1.5000000466711041</c:v>
                </c:pt>
                <c:pt idx="91">
                  <c:v>1.4500000105917019</c:v>
                </c:pt>
                <c:pt idx="92">
                  <c:v>1.3999999253938222</c:v>
                </c:pt>
                <c:pt idx="93">
                  <c:v>1.3499999731188195</c:v>
                </c:pt>
                <c:pt idx="94">
                  <c:v>1.2999999314429698</c:v>
                </c:pt>
                <c:pt idx="95">
                  <c:v>1.2499998998595694</c:v>
                </c:pt>
                <c:pt idx="96">
                  <c:v>1.1999999472615537</c:v>
                </c:pt>
                <c:pt idx="97">
                  <c:v>1.1500001400088768</c:v>
                </c:pt>
                <c:pt idx="98">
                  <c:v>1.0999998579423647</c:v>
                </c:pt>
                <c:pt idx="99">
                  <c:v>1.0499998241554094</c:v>
                </c:pt>
                <c:pt idx="100">
                  <c:v>1</c:v>
                </c:pt>
              </c:numCache>
              <c:extLst xmlns:c15="http://schemas.microsoft.com/office/drawing/2012/chart"/>
            </c:numRef>
          </c:xVal>
          <c:yVal>
            <c:numRef>
              <c:f>Plot!$D$7:$D$107</c:f>
              <c:numCache>
                <c:formatCode>0.00E+00</c:formatCode>
                <c:ptCount val="101"/>
                <c:pt idx="0">
                  <c:v>7.1526000000000098E-4</c:v>
                </c:pt>
                <c:pt idx="1">
                  <c:v>8.025400000000023E-4</c:v>
                </c:pt>
                <c:pt idx="2">
                  <c:v>9.0046000000000158E-4</c:v>
                </c:pt>
                <c:pt idx="3">
                  <c:v>1.0103000000000013E-3</c:v>
                </c:pt>
                <c:pt idx="4">
                  <c:v>1.1336000000000013E-3</c:v>
                </c:pt>
                <c:pt idx="5">
                  <c:v>1.2719000000000001E-3</c:v>
                </c:pt>
                <c:pt idx="6">
                  <c:v>1.4271000000000015E-3</c:v>
                </c:pt>
                <c:pt idx="7">
                  <c:v>1.6013000000000017E-3</c:v>
                </c:pt>
                <c:pt idx="8">
                  <c:v>1.796600000000003E-3</c:v>
                </c:pt>
                <c:pt idx="9">
                  <c:v>2.0158999999999997E-3</c:v>
                </c:pt>
                <c:pt idx="10">
                  <c:v>2.261800000000003E-3</c:v>
                </c:pt>
                <c:pt idx="11">
                  <c:v>2.5378000000000019E-3</c:v>
                </c:pt>
                <c:pt idx="12">
                  <c:v>2.8475000000000024E-3</c:v>
                </c:pt>
                <c:pt idx="13">
                  <c:v>3.1949000000000049E-3</c:v>
                </c:pt>
                <c:pt idx="14">
                  <c:v>3.5847000000000058E-3</c:v>
                </c:pt>
                <c:pt idx="15">
                  <c:v>4.0220000000000004E-3</c:v>
                </c:pt>
                <c:pt idx="16">
                  <c:v>4.5128000000000026E-3</c:v>
                </c:pt>
                <c:pt idx="17">
                  <c:v>5.0633000000000067E-3</c:v>
                </c:pt>
                <c:pt idx="18">
                  <c:v>5.6810000000000064E-3</c:v>
                </c:pt>
                <c:pt idx="19">
                  <c:v>6.3741000000000023E-3</c:v>
                </c:pt>
                <c:pt idx="20">
                  <c:v>7.1516000000000106E-3</c:v>
                </c:pt>
                <c:pt idx="21">
                  <c:v>8.0239000000000005E-3</c:v>
                </c:pt>
                <c:pt idx="22">
                  <c:v>9.0025000000000209E-3</c:v>
                </c:pt>
                <c:pt idx="23">
                  <c:v>1.0100000000000001E-2</c:v>
                </c:pt>
                <c:pt idx="24">
                  <c:v>1.1332000000000012E-2</c:v>
                </c:pt>
                <c:pt idx="25">
                  <c:v>1.2713000000000007E-2</c:v>
                </c:pt>
                <c:pt idx="26">
                  <c:v>1.4263000000000001E-2</c:v>
                </c:pt>
                <c:pt idx="27">
                  <c:v>1.6001000000000022E-2</c:v>
                </c:pt>
                <c:pt idx="28">
                  <c:v>1.7950000000000021E-2</c:v>
                </c:pt>
                <c:pt idx="29">
                  <c:v>2.0135000000000024E-2</c:v>
                </c:pt>
                <c:pt idx="30">
                  <c:v>2.2585000000000032E-2</c:v>
                </c:pt>
                <c:pt idx="31">
                  <c:v>2.5332000000000021E-2</c:v>
                </c:pt>
                <c:pt idx="32">
                  <c:v>2.8409000000000028E-2</c:v>
                </c:pt>
                <c:pt idx="33">
                  <c:v>3.1856000000000016E-2</c:v>
                </c:pt>
                <c:pt idx="34">
                  <c:v>3.5716000000000005E-2</c:v>
                </c:pt>
                <c:pt idx="35">
                  <c:v>4.0036000000000065E-2</c:v>
                </c:pt>
                <c:pt idx="36">
                  <c:v>4.4867000000000101E-2</c:v>
                </c:pt>
                <c:pt idx="37">
                  <c:v>5.0265000000000004E-2</c:v>
                </c:pt>
                <c:pt idx="38">
                  <c:v>5.629200000000005E-2</c:v>
                </c:pt>
                <c:pt idx="39">
                  <c:v>6.3010000000000066E-2</c:v>
                </c:pt>
                <c:pt idx="40">
                  <c:v>7.0487000000000063E-2</c:v>
                </c:pt>
                <c:pt idx="41">
                  <c:v>7.8791000000000097E-2</c:v>
                </c:pt>
                <c:pt idx="42">
                  <c:v>8.7989000000000012E-2</c:v>
                </c:pt>
                <c:pt idx="43">
                  <c:v>9.8145000000000177E-2</c:v>
                </c:pt>
                <c:pt idx="44">
                  <c:v>0.10931</c:v>
                </c:pt>
                <c:pt idx="45">
                  <c:v>0.12152999999999999</c:v>
                </c:pt>
                <c:pt idx="46">
                  <c:v>0.1348</c:v>
                </c:pt>
                <c:pt idx="47">
                  <c:v>0.14910000000000001</c:v>
                </c:pt>
                <c:pt idx="48">
                  <c:v>0.16437000000000002</c:v>
                </c:pt>
                <c:pt idx="49">
                  <c:v>0.18045000000000017</c:v>
                </c:pt>
                <c:pt idx="50">
                  <c:v>0.19711000000000015</c:v>
                </c:pt>
                <c:pt idx="51">
                  <c:v>0.21404000000000017</c:v>
                </c:pt>
                <c:pt idx="52">
                  <c:v>0.23079000000000019</c:v>
                </c:pt>
                <c:pt idx="53">
                  <c:v>0.24684000000000017</c:v>
                </c:pt>
                <c:pt idx="54">
                  <c:v>0.26156000000000001</c:v>
                </c:pt>
                <c:pt idx="55">
                  <c:v>0.27428000000000002</c:v>
                </c:pt>
                <c:pt idx="56">
                  <c:v>0.28433000000000008</c:v>
                </c:pt>
                <c:pt idx="57">
                  <c:v>0.29113</c:v>
                </c:pt>
                <c:pt idx="58">
                  <c:v>0.29427000000000031</c:v>
                </c:pt>
                <c:pt idx="59">
                  <c:v>0.29354000000000002</c:v>
                </c:pt>
                <c:pt idx="60">
                  <c:v>0.28898000000000046</c:v>
                </c:pt>
                <c:pt idx="61">
                  <c:v>0.28090000000000032</c:v>
                </c:pt>
                <c:pt idx="62">
                  <c:v>0.26977000000000001</c:v>
                </c:pt>
                <c:pt idx="63">
                  <c:v>0.25622</c:v>
                </c:pt>
                <c:pt idx="64">
                  <c:v>0.24092000000000016</c:v>
                </c:pt>
                <c:pt idx="65">
                  <c:v>0.22454000000000021</c:v>
                </c:pt>
                <c:pt idx="66">
                  <c:v>0.20766000000000001</c:v>
                </c:pt>
                <c:pt idx="67">
                  <c:v>0.19078000000000014</c:v>
                </c:pt>
                <c:pt idx="68">
                  <c:v>0.17430999999999999</c:v>
                </c:pt>
                <c:pt idx="69">
                  <c:v>0.15852000000000016</c:v>
                </c:pt>
                <c:pt idx="70">
                  <c:v>0.14360000000000001</c:v>
                </c:pt>
                <c:pt idx="71">
                  <c:v>0.12968000000000002</c:v>
                </c:pt>
                <c:pt idx="72">
                  <c:v>0.11680000000000006</c:v>
                </c:pt>
                <c:pt idx="73">
                  <c:v>0.10499000000000008</c:v>
                </c:pt>
                <c:pt idx="74">
                  <c:v>9.4205000000000177E-2</c:v>
                </c:pt>
                <c:pt idx="75">
                  <c:v>8.4417000000000006E-2</c:v>
                </c:pt>
                <c:pt idx="76">
                  <c:v>7.5563000000000102E-2</c:v>
                </c:pt>
                <c:pt idx="77">
                  <c:v>6.7578000000000013E-2</c:v>
                </c:pt>
                <c:pt idx="78">
                  <c:v>6.0395000000000081E-2</c:v>
                </c:pt>
                <c:pt idx="79">
                  <c:v>5.3944999999999986E-2</c:v>
                </c:pt>
                <c:pt idx="80">
                  <c:v>4.8162000000000059E-2</c:v>
                </c:pt>
                <c:pt idx="81">
                  <c:v>4.2984000000000043E-2</c:v>
                </c:pt>
                <c:pt idx="82">
                  <c:v>3.8352000000000004E-2</c:v>
                </c:pt>
                <c:pt idx="83">
                  <c:v>3.421100000000004E-2</c:v>
                </c:pt>
                <c:pt idx="84">
                  <c:v>3.0512000000000008E-2</c:v>
                </c:pt>
                <c:pt idx="85">
                  <c:v>2.7209000000000049E-2</c:v>
                </c:pt>
                <c:pt idx="86">
                  <c:v>2.4260999999999998E-2</c:v>
                </c:pt>
                <c:pt idx="87">
                  <c:v>2.1630000000000042E-2</c:v>
                </c:pt>
                <c:pt idx="88">
                  <c:v>1.9283000000000022E-2</c:v>
                </c:pt>
                <c:pt idx="89">
                  <c:v>1.7190000000000018E-2</c:v>
                </c:pt>
                <c:pt idx="90">
                  <c:v>1.5323000000000017E-2</c:v>
                </c:pt>
                <c:pt idx="91">
                  <c:v>1.3659000000000001E-2</c:v>
                </c:pt>
                <c:pt idx="92">
                  <c:v>1.2175E-2</c:v>
                </c:pt>
                <c:pt idx="93">
                  <c:v>1.0852000000000007E-2</c:v>
                </c:pt>
                <c:pt idx="94">
                  <c:v>9.6721000000000185E-3</c:v>
                </c:pt>
                <c:pt idx="95">
                  <c:v>8.6208000000000048E-3</c:v>
                </c:pt>
                <c:pt idx="96">
                  <c:v>7.6836000000000118E-3</c:v>
                </c:pt>
                <c:pt idx="97">
                  <c:v>6.8483000000000094E-3</c:v>
                </c:pt>
                <c:pt idx="98">
                  <c:v>6.103700000000007E-3</c:v>
                </c:pt>
                <c:pt idx="99">
                  <c:v>5.4401000000000093E-3</c:v>
                </c:pt>
                <c:pt idx="100">
                  <c:v>4.8485000000000004E-3</c:v>
                </c:pt>
              </c:numCache>
              <c:extLst xmlns:c15="http://schemas.microsoft.com/office/drawing/2012/chart"/>
            </c:numRef>
          </c:yVal>
          <c:smooth val="1"/>
          <c:extLst>
            <c:ext xmlns:c16="http://schemas.microsoft.com/office/drawing/2014/chart" uri="{C3380CC4-5D6E-409C-BE32-E72D297353CC}">
              <c16:uniqueId val="{00000000-E084-4151-8BDF-1380E14EDB2B}"/>
            </c:ext>
          </c:extLst>
        </c:ser>
        <c:dLbls>
          <c:showLegendKey val="0"/>
          <c:showVal val="0"/>
          <c:showCatName val="0"/>
          <c:showSerName val="0"/>
          <c:showPercent val="0"/>
          <c:showBubbleSize val="0"/>
        </c:dLbls>
        <c:axId val="379278080"/>
        <c:axId val="379280000"/>
        <c:extLst>
          <c:ext xmlns:c15="http://schemas.microsoft.com/office/drawing/2012/chart" uri="{02D57815-91ED-43cb-92C2-25804820EDAC}">
            <c15:filteredScatterSeries>
              <c15:ser>
                <c:idx val="0"/>
                <c:order val="0"/>
                <c:tx>
                  <c:strRef>
                    <c:extLst>
                      <c:ext uri="{02D57815-91ED-43cb-92C2-25804820EDAC}">
                        <c15:formulaRef>
                          <c15:sqref>Plot!$C$5</c15:sqref>
                        </c15:formulaRef>
                      </c:ext>
                    </c:extLst>
                    <c:strCache>
                      <c:ptCount val="1"/>
                      <c:pt idx="0">
                        <c:v>5.z</c:v>
                      </c:pt>
                    </c:strCache>
                  </c:strRef>
                </c:tx>
                <c:spPr>
                  <a:ln w="12700" cap="rnd">
                    <a:solidFill>
                      <a:srgbClr val="9966FF"/>
                    </a:solidFill>
                    <a:round/>
                  </a:ln>
                  <a:effectLst/>
                </c:spPr>
                <c:marker>
                  <c:symbol val="none"/>
                </c:marker>
                <c:xVal>
                  <c:numRef>
                    <c:extLst>
                      <c:ex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c:ext uri="{02D57815-91ED-43cb-92C2-25804820EDAC}">
                        <c15:formulaRef>
                          <c15:sqref>Plot!$C$7:$C$107</c15:sqref>
                        </c15:formulaRef>
                      </c:ext>
                    </c:extLst>
                    <c:numCache>
                      <c:formatCode>0.00E+00</c:formatCode>
                      <c:ptCount val="101"/>
                      <c:pt idx="0">
                        <c:v>4.0711000000000004E-2</c:v>
                      </c:pt>
                      <c:pt idx="1">
                        <c:v>4.5650000000000003E-2</c:v>
                      </c:pt>
                      <c:pt idx="2">
                        <c:v>5.1179000000000002E-2</c:v>
                      </c:pt>
                      <c:pt idx="3">
                        <c:v>5.7367000000000001E-2</c:v>
                      </c:pt>
                      <c:pt idx="4">
                        <c:v>6.4286999999999997E-2</c:v>
                      </c:pt>
                      <c:pt idx="5">
                        <c:v>7.2017999999999999E-2</c:v>
                      </c:pt>
                      <c:pt idx="6">
                        <c:v>8.0646999999999996E-2</c:v>
                      </c:pt>
                      <c:pt idx="7">
                        <c:v>9.0263999999999997E-2</c:v>
                      </c:pt>
                      <c:pt idx="8">
                        <c:v>0.10096000000000001</c:v>
                      </c:pt>
                      <c:pt idx="9">
                        <c:v>0.11284000000000001</c:v>
                      </c:pt>
                      <c:pt idx="10">
                        <c:v>0.12598999999999999</c:v>
                      </c:pt>
                      <c:pt idx="11">
                        <c:v>0.14051</c:v>
                      </c:pt>
                      <c:pt idx="12">
                        <c:v>0.15645000000000001</c:v>
                      </c:pt>
                      <c:pt idx="13">
                        <c:v>0.17387</c:v>
                      </c:pt>
                      <c:pt idx="14">
                        <c:v>0.19279000000000002</c:v>
                      </c:pt>
                      <c:pt idx="15">
                        <c:v>0.21314</c:v>
                      </c:pt>
                      <c:pt idx="16">
                        <c:v>0.23480999999999999</c:v>
                      </c:pt>
                      <c:pt idx="17">
                        <c:v>0.25759000000000004</c:v>
                      </c:pt>
                      <c:pt idx="18">
                        <c:v>0.28112999999999999</c:v>
                      </c:pt>
                      <c:pt idx="19">
                        <c:v>0.30496000000000001</c:v>
                      </c:pt>
                      <c:pt idx="20">
                        <c:v>0.32843</c:v>
                      </c:pt>
                      <c:pt idx="21">
                        <c:v>0.35076999999999997</c:v>
                      </c:pt>
                      <c:pt idx="22">
                        <c:v>0.37109999999999999</c:v>
                      </c:pt>
                      <c:pt idx="23">
                        <c:v>0.38844999999999996</c:v>
                      </c:pt>
                      <c:pt idx="24">
                        <c:v>0.40190999999999999</c:v>
                      </c:pt>
                      <c:pt idx="25">
                        <c:v>0.41069</c:v>
                      </c:pt>
                      <c:pt idx="26">
                        <c:v>0.41424</c:v>
                      </c:pt>
                      <c:pt idx="27">
                        <c:v>0.41233999999999998</c:v>
                      </c:pt>
                      <c:pt idx="28">
                        <c:v>0.40510000000000002</c:v>
                      </c:pt>
                      <c:pt idx="29">
                        <c:v>0.39298</c:v>
                      </c:pt>
                      <c:pt idx="30">
                        <c:v>0.37672</c:v>
                      </c:pt>
                      <c:pt idx="31">
                        <c:v>0.35719999999999996</c:v>
                      </c:pt>
                      <c:pt idx="32">
                        <c:v>0.33537</c:v>
                      </c:pt>
                      <c:pt idx="33">
                        <c:v>0.31214999999999998</c:v>
                      </c:pt>
                      <c:pt idx="34">
                        <c:v>0.28836000000000001</c:v>
                      </c:pt>
                      <c:pt idx="35">
                        <c:v>0.26467999999999997</c:v>
                      </c:pt>
                      <c:pt idx="36">
                        <c:v>0.24162</c:v>
                      </c:pt>
                      <c:pt idx="37">
                        <c:v>0.21959000000000001</c:v>
                      </c:pt>
                      <c:pt idx="38">
                        <c:v>0.19880999999999999</c:v>
                      </c:pt>
                      <c:pt idx="39">
                        <c:v>0.17946000000000001</c:v>
                      </c:pt>
                      <c:pt idx="40">
                        <c:v>0.16158</c:v>
                      </c:pt>
                      <c:pt idx="41">
                        <c:v>0.14519000000000001</c:v>
                      </c:pt>
                      <c:pt idx="42">
                        <c:v>0.13025</c:v>
                      </c:pt>
                      <c:pt idx="43">
                        <c:v>0.1167</c:v>
                      </c:pt>
                      <c:pt idx="44">
                        <c:v>0.10443999999999999</c:v>
                      </c:pt>
                      <c:pt idx="45">
                        <c:v>9.3392000000000003E-2</c:v>
                      </c:pt>
                      <c:pt idx="46">
                        <c:v>8.3457000000000003E-2</c:v>
                      </c:pt>
                      <c:pt idx="47">
                        <c:v>7.4537999999999993E-2</c:v>
                      </c:pt>
                      <c:pt idx="48">
                        <c:v>6.6544000000000006E-2</c:v>
                      </c:pt>
                      <c:pt idx="49">
                        <c:v>5.9386000000000001E-2</c:v>
                      </c:pt>
                      <c:pt idx="50">
                        <c:v>5.2983999999999996E-2</c:v>
                      </c:pt>
                      <c:pt idx="51">
                        <c:v>4.7261999999999998E-2</c:v>
                      </c:pt>
                      <c:pt idx="52">
                        <c:v>4.2151000000000001E-2</c:v>
                      </c:pt>
                      <c:pt idx="53">
                        <c:v>3.7586999999999995E-2</c:v>
                      </c:pt>
                      <c:pt idx="54">
                        <c:v>3.3514000000000002E-2</c:v>
                      </c:pt>
                      <c:pt idx="55">
                        <c:v>2.9878999999999999E-2</c:v>
                      </c:pt>
                      <c:pt idx="56">
                        <c:v>2.6637000000000001E-2</c:v>
                      </c:pt>
                      <c:pt idx="57">
                        <c:v>2.3745000000000002E-2</c:v>
                      </c:pt>
                      <c:pt idx="58">
                        <c:v>2.1167000000000002E-2</c:v>
                      </c:pt>
                      <c:pt idx="59">
                        <c:v>1.8867000000000002E-2</c:v>
                      </c:pt>
                      <c:pt idx="60">
                        <c:v>1.6816999999999999E-2</c:v>
                      </c:pt>
                      <c:pt idx="61">
                        <c:v>1.4990000000000002E-2</c:v>
                      </c:pt>
                      <c:pt idx="62">
                        <c:v>1.336E-2</c:v>
                      </c:pt>
                      <c:pt idx="63">
                        <c:v>1.1908E-2</c:v>
                      </c:pt>
                      <c:pt idx="64">
                        <c:v>1.0614E-2</c:v>
                      </c:pt>
                      <c:pt idx="65">
                        <c:v>9.4596999999999997E-3</c:v>
                      </c:pt>
                      <c:pt idx="66">
                        <c:v>8.4311999999999998E-3</c:v>
                      </c:pt>
                      <c:pt idx="67">
                        <c:v>7.5145000000000003E-3</c:v>
                      </c:pt>
                      <c:pt idx="68">
                        <c:v>6.6974000000000001E-3</c:v>
                      </c:pt>
                      <c:pt idx="69">
                        <c:v>5.9692E-3</c:v>
                      </c:pt>
                      <c:pt idx="70">
                        <c:v>5.3201000000000003E-3</c:v>
                      </c:pt>
                      <c:pt idx="71">
                        <c:v>4.7416000000000003E-3</c:v>
                      </c:pt>
                      <c:pt idx="72">
                        <c:v>4.2259000000000003E-3</c:v>
                      </c:pt>
                      <c:pt idx="73">
                        <c:v>3.7664E-3</c:v>
                      </c:pt>
                      <c:pt idx="74">
                        <c:v>3.3568000000000001E-3</c:v>
                      </c:pt>
                      <c:pt idx="75">
                        <c:v>2.9917999999999998E-3</c:v>
                      </c:pt>
                      <c:pt idx="76">
                        <c:v>2.6664000000000002E-3</c:v>
                      </c:pt>
                      <c:pt idx="77">
                        <c:v>2.3764999999999997E-3</c:v>
                      </c:pt>
                      <c:pt idx="78">
                        <c:v>2.1180000000000001E-3</c:v>
                      </c:pt>
                      <c:pt idx="79">
                        <c:v>1.8877E-3</c:v>
                      </c:pt>
                      <c:pt idx="80">
                        <c:v>1.6824000000000001E-3</c:v>
                      </c:pt>
                      <c:pt idx="81">
                        <c:v>1.4995E-3</c:v>
                      </c:pt>
                      <c:pt idx="82">
                        <c:v>1.3364E-3</c:v>
                      </c:pt>
                      <c:pt idx="83">
                        <c:v>1.1911000000000001E-3</c:v>
                      </c:pt>
                      <c:pt idx="84">
                        <c:v>1.0614999999999999E-3</c:v>
                      </c:pt>
                      <c:pt idx="85">
                        <c:v>9.4609000000000002E-4</c:v>
                      </c:pt>
                      <c:pt idx="86">
                        <c:v>8.4321000000000005E-4</c:v>
                      </c:pt>
                      <c:pt idx="87">
                        <c:v>7.5150999999999994E-4</c:v>
                      </c:pt>
                      <c:pt idx="88">
                        <c:v>6.6978000000000003E-4</c:v>
                      </c:pt>
                      <c:pt idx="89">
                        <c:v>5.9694999999999995E-4</c:v>
                      </c:pt>
                      <c:pt idx="90">
                        <c:v>5.3202999999999996E-4</c:v>
                      </c:pt>
                      <c:pt idx="91">
                        <c:v>4.7417E-4</c:v>
                      </c:pt>
                      <c:pt idx="92">
                        <c:v>4.2260999999999997E-4</c:v>
                      </c:pt>
                      <c:pt idx="93">
                        <c:v>3.7665000000000002E-4</c:v>
                      </c:pt>
                      <c:pt idx="94">
                        <c:v>3.3568999999999998E-4</c:v>
                      </c:pt>
                      <c:pt idx="95">
                        <c:v>2.9918000000000002E-4</c:v>
                      </c:pt>
                      <c:pt idx="96">
                        <c:v>2.6665E-4</c:v>
                      </c:pt>
                      <c:pt idx="97">
                        <c:v>2.3764999999999998E-4</c:v>
                      </c:pt>
                      <c:pt idx="98">
                        <c:v>2.1180000000000003E-4</c:v>
                      </c:pt>
                      <c:pt idx="99">
                        <c:v>1.8877000000000002E-4</c:v>
                      </c:pt>
                      <c:pt idx="100">
                        <c:v>1.6824E-4</c:v>
                      </c:pt>
                    </c:numCache>
                  </c:numRef>
                </c:yVal>
                <c:smooth val="1"/>
                <c:extLst>
                  <c:ext xmlns:c16="http://schemas.microsoft.com/office/drawing/2014/chart" uri="{C3380CC4-5D6E-409C-BE32-E72D297353CC}">
                    <c16:uniqueId val="{00000001-E084-4151-8BDF-1380E14EDB2B}"/>
                  </c:ext>
                </c:extLst>
              </c15:ser>
            </c15:filteredScatterSeries>
            <c15:filteredScatterSeries>
              <c15:ser>
                <c:idx val="2"/>
                <c:order val="2"/>
                <c:tx>
                  <c:strRef>
                    <c:extLst xmlns:c15="http://schemas.microsoft.com/office/drawing/2012/chart">
                      <c:ext xmlns:c15="http://schemas.microsoft.com/office/drawing/2012/chart" uri="{02D57815-91ED-43cb-92C2-25804820EDAC}">
                        <c15:formulaRef>
                          <c15:sqref>Plot!$E$5</c15:sqref>
                        </c15:formulaRef>
                      </c:ext>
                    </c:extLst>
                    <c:strCache>
                      <c:ptCount val="1"/>
                      <c:pt idx="0">
                        <c:v>60.z</c:v>
                      </c:pt>
                    </c:strCache>
                  </c:strRef>
                </c:tx>
                <c:spPr>
                  <a:ln w="12700" cap="rnd">
                    <a:solidFill>
                      <a:schemeClr val="accent3"/>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Plot!$E$7:$E$107</c15:sqref>
                        </c15:formulaRef>
                      </c:ext>
                    </c:extLst>
                    <c:numCache>
                      <c:formatCode>0.00E+00</c:formatCode>
                      <c:ptCount val="101"/>
                      <c:pt idx="0">
                        <c:v>2.7226999999999997E-4</c:v>
                      </c:pt>
                      <c:pt idx="1">
                        <c:v>3.055E-4</c:v>
                      </c:pt>
                      <c:pt idx="2">
                        <c:v>3.4277E-4</c:v>
                      </c:pt>
                      <c:pt idx="3">
                        <c:v>3.8459999999999997E-4</c:v>
                      </c:pt>
                      <c:pt idx="4">
                        <c:v>4.3152000000000002E-4</c:v>
                      </c:pt>
                      <c:pt idx="5">
                        <c:v>4.8418000000000002E-4</c:v>
                      </c:pt>
                      <c:pt idx="6">
                        <c:v>5.4325999999999995E-4</c:v>
                      </c:pt>
                      <c:pt idx="7">
                        <c:v>6.095400000000001E-4</c:v>
                      </c:pt>
                      <c:pt idx="8">
                        <c:v>6.8391999999999997E-4</c:v>
                      </c:pt>
                      <c:pt idx="9">
                        <c:v>7.6736999999999997E-4</c:v>
                      </c:pt>
                      <c:pt idx="10">
                        <c:v>8.61E-4</c:v>
                      </c:pt>
                      <c:pt idx="11">
                        <c:v>9.6606000000000003E-4</c:v>
                      </c:pt>
                      <c:pt idx="12">
                        <c:v>1.0838999999999998E-3</c:v>
                      </c:pt>
                      <c:pt idx="13">
                        <c:v>1.2162E-3</c:v>
                      </c:pt>
                      <c:pt idx="14">
                        <c:v>1.3645999999999999E-3</c:v>
                      </c:pt>
                      <c:pt idx="15">
                        <c:v>1.5311000000000001E-3</c:v>
                      </c:pt>
                      <c:pt idx="16">
                        <c:v>1.7179000000000001E-3</c:v>
                      </c:pt>
                      <c:pt idx="17">
                        <c:v>1.9275E-3</c:v>
                      </c:pt>
                      <c:pt idx="18">
                        <c:v>2.1627E-3</c:v>
                      </c:pt>
                      <c:pt idx="19">
                        <c:v>2.4266000000000001E-3</c:v>
                      </c:pt>
                      <c:pt idx="20">
                        <c:v>2.7226999999999998E-3</c:v>
                      </c:pt>
                      <c:pt idx="21">
                        <c:v>3.0549000000000002E-3</c:v>
                      </c:pt>
                      <c:pt idx="22">
                        <c:v>3.4275999999999998E-3</c:v>
                      </c:pt>
                      <c:pt idx="23">
                        <c:v>3.8458000000000003E-3</c:v>
                      </c:pt>
                      <c:pt idx="24">
                        <c:v>4.3150000000000003E-3</c:v>
                      </c:pt>
                      <c:pt idx="25">
                        <c:v>4.8414E-3</c:v>
                      </c:pt>
                      <c:pt idx="26">
                        <c:v>5.4320000000000002E-3</c:v>
                      </c:pt>
                      <c:pt idx="27">
                        <c:v>6.0947000000000006E-3</c:v>
                      </c:pt>
                      <c:pt idx="28">
                        <c:v>6.8380999999999997E-3</c:v>
                      </c:pt>
                      <c:pt idx="29">
                        <c:v>7.6722000000000005E-3</c:v>
                      </c:pt>
                      <c:pt idx="30">
                        <c:v>8.6078999999999999E-3</c:v>
                      </c:pt>
                      <c:pt idx="31">
                        <c:v>9.6576000000000006E-3</c:v>
                      </c:pt>
                      <c:pt idx="32">
                        <c:v>1.0835000000000001E-2</c:v>
                      </c:pt>
                      <c:pt idx="33">
                        <c:v>1.2156E-2</c:v>
                      </c:pt>
                      <c:pt idx="34">
                        <c:v>1.3637E-2</c:v>
                      </c:pt>
                      <c:pt idx="35">
                        <c:v>1.5298999999999998E-2</c:v>
                      </c:pt>
                      <c:pt idx="36">
                        <c:v>1.7162E-2</c:v>
                      </c:pt>
                      <c:pt idx="37">
                        <c:v>1.9251000000000001E-2</c:v>
                      </c:pt>
                      <c:pt idx="38">
                        <c:v>2.1592999999999998E-2</c:v>
                      </c:pt>
                      <c:pt idx="39">
                        <c:v>2.4218E-2</c:v>
                      </c:pt>
                      <c:pt idx="40">
                        <c:v>2.7159000000000003E-2</c:v>
                      </c:pt>
                      <c:pt idx="41">
                        <c:v>3.0453000000000001E-2</c:v>
                      </c:pt>
                      <c:pt idx="42">
                        <c:v>3.4140999999999998E-2</c:v>
                      </c:pt>
                      <c:pt idx="43">
                        <c:v>3.8267999999999996E-2</c:v>
                      </c:pt>
                      <c:pt idx="44">
                        <c:v>4.2882000000000003E-2</c:v>
                      </c:pt>
                      <c:pt idx="45">
                        <c:v>4.8035999999999995E-2</c:v>
                      </c:pt>
                      <c:pt idx="46">
                        <c:v>5.3787999999999996E-2</c:v>
                      </c:pt>
                      <c:pt idx="47">
                        <c:v>6.0197000000000001E-2</c:v>
                      </c:pt>
                      <c:pt idx="48">
                        <c:v>6.7326000000000011E-2</c:v>
                      </c:pt>
                      <c:pt idx="49">
                        <c:v>7.5236999999999998E-2</c:v>
                      </c:pt>
                      <c:pt idx="50">
                        <c:v>8.3991999999999997E-2</c:v>
                      </c:pt>
                      <c:pt idx="51">
                        <c:v>9.3646999999999994E-2</c:v>
                      </c:pt>
                      <c:pt idx="52">
                        <c:v>0.10425</c:v>
                      </c:pt>
                      <c:pt idx="53">
                        <c:v>0.11582000000000001</c:v>
                      </c:pt>
                      <c:pt idx="54">
                        <c:v>0.12837000000000001</c:v>
                      </c:pt>
                      <c:pt idx="55">
                        <c:v>0.14185</c:v>
                      </c:pt>
                      <c:pt idx="56">
                        <c:v>0.15619</c:v>
                      </c:pt>
                      <c:pt idx="57">
                        <c:v>0.17122000000000001</c:v>
                      </c:pt>
                      <c:pt idx="58">
                        <c:v>0.1867</c:v>
                      </c:pt>
                      <c:pt idx="59">
                        <c:v>0.20232</c:v>
                      </c:pt>
                      <c:pt idx="60">
                        <c:v>0.21764</c:v>
                      </c:pt>
                      <c:pt idx="61">
                        <c:v>0.23214000000000001</c:v>
                      </c:pt>
                      <c:pt idx="62">
                        <c:v>0.24521999999999999</c:v>
                      </c:pt>
                      <c:pt idx="63">
                        <c:v>0.25624999999999998</c:v>
                      </c:pt>
                      <c:pt idx="64">
                        <c:v>0.26465</c:v>
                      </c:pt>
                      <c:pt idx="65">
                        <c:v>0.26992000000000005</c:v>
                      </c:pt>
                      <c:pt idx="66">
                        <c:v>0.27171999999999996</c:v>
                      </c:pt>
                      <c:pt idx="67">
                        <c:v>0.26994000000000001</c:v>
                      </c:pt>
                      <c:pt idx="68">
                        <c:v>0.26470000000000005</c:v>
                      </c:pt>
                      <c:pt idx="69">
                        <c:v>0.25630999999999998</c:v>
                      </c:pt>
                      <c:pt idx="70">
                        <c:v>0.24529000000000001</c:v>
                      </c:pt>
                      <c:pt idx="71">
                        <c:v>0.23222000000000001</c:v>
                      </c:pt>
                      <c:pt idx="72">
                        <c:v>0.21773000000000001</c:v>
                      </c:pt>
                      <c:pt idx="73">
                        <c:v>0.20242000000000002</c:v>
                      </c:pt>
                      <c:pt idx="74">
                        <c:v>0.18679999999999999</c:v>
                      </c:pt>
                      <c:pt idx="75">
                        <c:v>0.17131000000000002</c:v>
                      </c:pt>
                      <c:pt idx="76">
                        <c:v>0.15626999999999999</c:v>
                      </c:pt>
                      <c:pt idx="77">
                        <c:v>0.14194000000000001</c:v>
                      </c:pt>
                      <c:pt idx="78">
                        <c:v>0.12845000000000001</c:v>
                      </c:pt>
                      <c:pt idx="79">
                        <c:v>0.11589000000000001</c:v>
                      </c:pt>
                      <c:pt idx="80">
                        <c:v>0.10431</c:v>
                      </c:pt>
                      <c:pt idx="81">
                        <c:v>9.3708000000000014E-2</c:v>
                      </c:pt>
                      <c:pt idx="82">
                        <c:v>8.4047999999999998E-2</c:v>
                      </c:pt>
                      <c:pt idx="83">
                        <c:v>7.5286999999999993E-2</c:v>
                      </c:pt>
                      <c:pt idx="84">
                        <c:v>6.7371E-2</c:v>
                      </c:pt>
                      <c:pt idx="85">
                        <c:v>6.0238E-2</c:v>
                      </c:pt>
                      <c:pt idx="86">
                        <c:v>5.3825000000000005E-2</c:v>
                      </c:pt>
                      <c:pt idx="87">
                        <c:v>4.8070000000000002E-2</c:v>
                      </c:pt>
                      <c:pt idx="88">
                        <c:v>4.2912000000000006E-2</c:v>
                      </c:pt>
                      <c:pt idx="89">
                        <c:v>3.8294000000000002E-2</c:v>
                      </c:pt>
                      <c:pt idx="90">
                        <c:v>3.4165000000000001E-2</c:v>
                      </c:pt>
                      <c:pt idx="91">
                        <c:v>3.0474000000000001E-2</c:v>
                      </c:pt>
                      <c:pt idx="92">
                        <c:v>2.7178000000000001E-2</c:v>
                      </c:pt>
                      <c:pt idx="93">
                        <c:v>2.4235E-2</c:v>
                      </c:pt>
                      <c:pt idx="94">
                        <c:v>2.1607999999999999E-2</c:v>
                      </c:pt>
                      <c:pt idx="95">
                        <c:v>1.9265000000000001E-2</c:v>
                      </c:pt>
                      <c:pt idx="96">
                        <c:v>1.7174000000000002E-2</c:v>
                      </c:pt>
                      <c:pt idx="97">
                        <c:v>1.5310000000000001E-2</c:v>
                      </c:pt>
                      <c:pt idx="98">
                        <c:v>1.3646999999999999E-2</c:v>
                      </c:pt>
                      <c:pt idx="99">
                        <c:v>1.2163999999999999E-2</c:v>
                      </c:pt>
                      <c:pt idx="100">
                        <c:v>1.0843E-2</c:v>
                      </c:pt>
                    </c:numCache>
                  </c:numRef>
                </c:yVal>
                <c:smooth val="1"/>
                <c:extLst xmlns:c15="http://schemas.microsoft.com/office/drawing/2012/chart">
                  <c:ext xmlns:c16="http://schemas.microsoft.com/office/drawing/2014/chart" uri="{C3380CC4-5D6E-409C-BE32-E72D297353CC}">
                    <c16:uniqueId val="{00000002-E084-4151-8BDF-1380E14EDB2B}"/>
                  </c:ext>
                </c:extLst>
              </c15:ser>
            </c15:filteredScatterSeries>
            <c15:filteredScatterSeries>
              <c15:ser>
                <c:idx val="3"/>
                <c:order val="3"/>
                <c:tx>
                  <c:strRef>
                    <c:extLst xmlns:c15="http://schemas.microsoft.com/office/drawing/2012/chart">
                      <c:ext xmlns:c15="http://schemas.microsoft.com/office/drawing/2012/chart" uri="{02D57815-91ED-43cb-92C2-25804820EDAC}">
                        <c15:formulaRef>
                          <c15:sqref>Plot!$F$5</c15:sqref>
                        </c15:formulaRef>
                      </c:ext>
                    </c:extLst>
                    <c:strCache>
                      <c:ptCount val="1"/>
                      <c:pt idx="0">
                        <c:v>132.z</c:v>
                      </c:pt>
                    </c:strCache>
                  </c:strRef>
                </c:tx>
                <c:spPr>
                  <a:ln w="12700" cap="rnd">
                    <a:solidFill>
                      <a:schemeClr val="accent4"/>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Plot!$F$7:$F$107</c15:sqref>
                        </c15:formulaRef>
                      </c:ext>
                    </c:extLst>
                    <c:numCache>
                      <c:formatCode>0.00E+00</c:formatCode>
                      <c:ptCount val="101"/>
                      <c:pt idx="0">
                        <c:v>7.7939000000000003E-4</c:v>
                      </c:pt>
                      <c:pt idx="1">
                        <c:v>8.7449000000000001E-4</c:v>
                      </c:pt>
                      <c:pt idx="2">
                        <c:v>9.8119000000000006E-4</c:v>
                      </c:pt>
                      <c:pt idx="3">
                        <c:v>1.1008999999999999E-3</c:v>
                      </c:pt>
                      <c:pt idx="4">
                        <c:v>1.2352000000000001E-3</c:v>
                      </c:pt>
                      <c:pt idx="5">
                        <c:v>1.3860000000000001E-3</c:v>
                      </c:pt>
                      <c:pt idx="6">
                        <c:v>1.5551E-3</c:v>
                      </c:pt>
                      <c:pt idx="7">
                        <c:v>1.7448000000000001E-3</c:v>
                      </c:pt>
                      <c:pt idx="8">
                        <c:v>1.9576999999999997E-3</c:v>
                      </c:pt>
                      <c:pt idx="9">
                        <c:v>2.1965999999999999E-3</c:v>
                      </c:pt>
                      <c:pt idx="10">
                        <c:v>2.4646E-3</c:v>
                      </c:pt>
                      <c:pt idx="11">
                        <c:v>2.7653E-3</c:v>
                      </c:pt>
                      <c:pt idx="12">
                        <c:v>3.1027000000000003E-3</c:v>
                      </c:pt>
                      <c:pt idx="13">
                        <c:v>3.4813000000000001E-3</c:v>
                      </c:pt>
                      <c:pt idx="14">
                        <c:v>3.9060000000000002E-3</c:v>
                      </c:pt>
                      <c:pt idx="15">
                        <c:v>4.3825999999999995E-3</c:v>
                      </c:pt>
                      <c:pt idx="16">
                        <c:v>4.9172999999999994E-3</c:v>
                      </c:pt>
                      <c:pt idx="17">
                        <c:v>5.5171999999999999E-3</c:v>
                      </c:pt>
                      <c:pt idx="18">
                        <c:v>6.1902000000000007E-3</c:v>
                      </c:pt>
                      <c:pt idx="19">
                        <c:v>6.9454E-3</c:v>
                      </c:pt>
                      <c:pt idx="20">
                        <c:v>7.7926000000000002E-3</c:v>
                      </c:pt>
                      <c:pt idx="21">
                        <c:v>8.7430000000000008E-3</c:v>
                      </c:pt>
                      <c:pt idx="22">
                        <c:v>9.8092000000000006E-3</c:v>
                      </c:pt>
                      <c:pt idx="23">
                        <c:v>1.1004999999999999E-2</c:v>
                      </c:pt>
                      <c:pt idx="24">
                        <c:v>1.2347E-2</c:v>
                      </c:pt>
                      <c:pt idx="25">
                        <c:v>1.3852E-2</c:v>
                      </c:pt>
                      <c:pt idx="26">
                        <c:v>1.554E-2</c:v>
                      </c:pt>
                      <c:pt idx="27">
                        <c:v>1.7433000000000001E-2</c:v>
                      </c:pt>
                      <c:pt idx="28">
                        <c:v>1.9556E-2</c:v>
                      </c:pt>
                      <c:pt idx="29">
                        <c:v>2.1936000000000001E-2</c:v>
                      </c:pt>
                      <c:pt idx="30">
                        <c:v>2.4603E-2</c:v>
                      </c:pt>
                      <c:pt idx="31">
                        <c:v>2.7592999999999999E-2</c:v>
                      </c:pt>
                      <c:pt idx="32">
                        <c:v>3.0941999999999997E-2</c:v>
                      </c:pt>
                      <c:pt idx="33">
                        <c:v>3.4692000000000001E-2</c:v>
                      </c:pt>
                      <c:pt idx="34">
                        <c:v>3.8890000000000001E-2</c:v>
                      </c:pt>
                      <c:pt idx="35">
                        <c:v>4.3586E-2</c:v>
                      </c:pt>
                      <c:pt idx="36">
                        <c:v>4.8834000000000002E-2</c:v>
                      </c:pt>
                      <c:pt idx="37">
                        <c:v>5.4694E-2</c:v>
                      </c:pt>
                      <c:pt idx="38">
                        <c:v>6.1228999999999999E-2</c:v>
                      </c:pt>
                      <c:pt idx="39">
                        <c:v>6.8504999999999996E-2</c:v>
                      </c:pt>
                      <c:pt idx="40">
                        <c:v>7.6590000000000005E-2</c:v>
                      </c:pt>
                      <c:pt idx="41">
                        <c:v>8.5551000000000002E-2</c:v>
                      </c:pt>
                      <c:pt idx="42">
                        <c:v>9.5453999999999997E-2</c:v>
                      </c:pt>
                      <c:pt idx="43">
                        <c:v>0.10635</c:v>
                      </c:pt>
                      <c:pt idx="44">
                        <c:v>0.11828999999999999</c:v>
                      </c:pt>
                      <c:pt idx="45">
                        <c:v>0.13128000000000001</c:v>
                      </c:pt>
                      <c:pt idx="46">
                        <c:v>0.14532</c:v>
                      </c:pt>
                      <c:pt idx="47">
                        <c:v>0.16031999999999999</c:v>
                      </c:pt>
                      <c:pt idx="48">
                        <c:v>0.17619000000000001</c:v>
                      </c:pt>
                      <c:pt idx="49">
                        <c:v>0.19269</c:v>
                      </c:pt>
                      <c:pt idx="50">
                        <c:v>0.20954</c:v>
                      </c:pt>
                      <c:pt idx="51">
                        <c:v>0.22633</c:v>
                      </c:pt>
                      <c:pt idx="52">
                        <c:v>0.24254000000000001</c:v>
                      </c:pt>
                      <c:pt idx="53">
                        <c:v>0.25758000000000003</c:v>
                      </c:pt>
                      <c:pt idx="54">
                        <c:v>0.27077000000000001</c:v>
                      </c:pt>
                      <c:pt idx="55">
                        <c:v>0.28144999999999998</c:v>
                      </c:pt>
                      <c:pt idx="56">
                        <c:v>0.28900999999999999</c:v>
                      </c:pt>
                      <c:pt idx="57">
                        <c:v>0.29300000000000004</c:v>
                      </c:pt>
                      <c:pt idx="58">
                        <c:v>0.29315000000000002</c:v>
                      </c:pt>
                      <c:pt idx="59">
                        <c:v>0.28946</c:v>
                      </c:pt>
                      <c:pt idx="60">
                        <c:v>0.28216999999999998</c:v>
                      </c:pt>
                      <c:pt idx="61">
                        <c:v>0.27171999999999996</c:v>
                      </c:pt>
                      <c:pt idx="62">
                        <c:v>0.25869999999999999</c:v>
                      </c:pt>
                      <c:pt idx="63">
                        <c:v>0.24379000000000001</c:v>
                      </c:pt>
                      <c:pt idx="64">
                        <c:v>0.22763999999999998</c:v>
                      </c:pt>
                      <c:pt idx="65">
                        <c:v>0.21088000000000001</c:v>
                      </c:pt>
                      <c:pt idx="66">
                        <c:v>0.19402</c:v>
                      </c:pt>
                      <c:pt idx="67">
                        <c:v>0.17747000000000002</c:v>
                      </c:pt>
                      <c:pt idx="68">
                        <c:v>0.16155</c:v>
                      </c:pt>
                      <c:pt idx="69">
                        <c:v>0.14647000000000002</c:v>
                      </c:pt>
                      <c:pt idx="70">
                        <c:v>0.13236000000000001</c:v>
                      </c:pt>
                      <c:pt idx="71">
                        <c:v>0.11928</c:v>
                      </c:pt>
                      <c:pt idx="72">
                        <c:v>0.10726000000000001</c:v>
                      </c:pt>
                      <c:pt idx="73">
                        <c:v>9.6279999999999991E-2</c:v>
                      </c:pt>
                      <c:pt idx="74">
                        <c:v>8.6300000000000002E-2</c:v>
                      </c:pt>
                      <c:pt idx="75">
                        <c:v>7.7266000000000001E-2</c:v>
                      </c:pt>
                      <c:pt idx="76">
                        <c:v>6.9113999999999995E-2</c:v>
                      </c:pt>
                      <c:pt idx="77">
                        <c:v>6.1776999999999999E-2</c:v>
                      </c:pt>
                      <c:pt idx="78">
                        <c:v>5.5185999999999999E-2</c:v>
                      </c:pt>
                      <c:pt idx="79">
                        <c:v>4.9274999999999999E-2</c:v>
                      </c:pt>
                      <c:pt idx="80">
                        <c:v>4.3979999999999998E-2</c:v>
                      </c:pt>
                      <c:pt idx="81">
                        <c:v>3.9243E-2</c:v>
                      </c:pt>
                      <c:pt idx="82">
                        <c:v>3.5008000000000004E-2</c:v>
                      </c:pt>
                      <c:pt idx="83">
                        <c:v>3.1223000000000001E-2</c:v>
                      </c:pt>
                      <c:pt idx="84">
                        <c:v>2.7844000000000001E-2</c:v>
                      </c:pt>
                      <c:pt idx="85">
                        <c:v>2.4827999999999999E-2</c:v>
                      </c:pt>
                      <c:pt idx="86">
                        <c:v>2.2136000000000003E-2</c:v>
                      </c:pt>
                      <c:pt idx="87">
                        <c:v>1.9734000000000002E-2</c:v>
                      </c:pt>
                      <c:pt idx="88">
                        <c:v>1.7592E-2</c:v>
                      </c:pt>
                      <c:pt idx="89">
                        <c:v>1.5681999999999998E-2</c:v>
                      </c:pt>
                      <c:pt idx="90">
                        <c:v>1.3979E-2</c:v>
                      </c:pt>
                      <c:pt idx="91">
                        <c:v>1.2460000000000001E-2</c:v>
                      </c:pt>
                      <c:pt idx="92">
                        <c:v>1.1106000000000001E-2</c:v>
                      </c:pt>
                      <c:pt idx="93">
                        <c:v>9.8989999999999998E-3</c:v>
                      </c:pt>
                      <c:pt idx="94">
                        <c:v>8.823000000000001E-3</c:v>
                      </c:pt>
                      <c:pt idx="95">
                        <c:v>7.8639000000000001E-3</c:v>
                      </c:pt>
                      <c:pt idx="96">
                        <c:v>7.0089000000000002E-3</c:v>
                      </c:pt>
                      <c:pt idx="97">
                        <c:v>6.2468999999999997E-3</c:v>
                      </c:pt>
                      <c:pt idx="98">
                        <c:v>5.5677000000000001E-3</c:v>
                      </c:pt>
                      <c:pt idx="99">
                        <c:v>4.9623000000000002E-3</c:v>
                      </c:pt>
                      <c:pt idx="100">
                        <c:v>4.4226999999999999E-3</c:v>
                      </c:pt>
                    </c:numCache>
                  </c:numRef>
                </c:yVal>
                <c:smooth val="1"/>
                <c:extLst xmlns:c15="http://schemas.microsoft.com/office/drawing/2012/chart">
                  <c:ext xmlns:c16="http://schemas.microsoft.com/office/drawing/2014/chart" uri="{C3380CC4-5D6E-409C-BE32-E72D297353CC}">
                    <c16:uniqueId val="{00000003-E084-4151-8BDF-1380E14EDB2B}"/>
                  </c:ext>
                </c:extLst>
              </c15:ser>
            </c15:filteredScatterSeries>
            <c15:filteredScatterSeries>
              <c15:ser>
                <c:idx val="4"/>
                <c:order val="4"/>
                <c:tx>
                  <c:strRef>
                    <c:extLst xmlns:c15="http://schemas.microsoft.com/office/drawing/2012/chart">
                      <c:ext xmlns:c15="http://schemas.microsoft.com/office/drawing/2012/chart" uri="{02D57815-91ED-43cb-92C2-25804820EDAC}">
                        <c15:formulaRef>
                          <c15:sqref>Plot!$G$5</c15:sqref>
                        </c15:formulaRef>
                      </c:ext>
                    </c:extLst>
                    <c:strCache>
                      <c:ptCount val="1"/>
                      <c:pt idx="0">
                        <c:v>237.z</c:v>
                      </c:pt>
                    </c:strCache>
                  </c:strRef>
                </c:tx>
                <c:spPr>
                  <a:ln w="12700" cap="rnd">
                    <a:solidFill>
                      <a:schemeClr val="accent5"/>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Plot!$G$7:$G$107</c15:sqref>
                        </c15:formulaRef>
                      </c:ext>
                    </c:extLst>
                    <c:numCache>
                      <c:formatCode>0.00E+00</c:formatCode>
                      <c:ptCount val="101"/>
                      <c:pt idx="0">
                        <c:v>2.9339000000000004E-4</c:v>
                      </c:pt>
                      <c:pt idx="1">
                        <c:v>3.2918999999999998E-4</c:v>
                      </c:pt>
                      <c:pt idx="2">
                        <c:v>3.6936E-4</c:v>
                      </c:pt>
                      <c:pt idx="3">
                        <c:v>4.1441999999999998E-4</c:v>
                      </c:pt>
                      <c:pt idx="4">
                        <c:v>4.6498999999999998E-4</c:v>
                      </c:pt>
                      <c:pt idx="5">
                        <c:v>5.2172999999999998E-4</c:v>
                      </c:pt>
                      <c:pt idx="6">
                        <c:v>5.8539000000000009E-4</c:v>
                      </c:pt>
                      <c:pt idx="7">
                        <c:v>6.5682000000000002E-4</c:v>
                      </c:pt>
                      <c:pt idx="8">
                        <c:v>7.3696000000000005E-4</c:v>
                      </c:pt>
                      <c:pt idx="9">
                        <c:v>8.2688000000000011E-4</c:v>
                      </c:pt>
                      <c:pt idx="10">
                        <c:v>9.2778000000000012E-4</c:v>
                      </c:pt>
                      <c:pt idx="11">
                        <c:v>1.041E-3</c:v>
                      </c:pt>
                      <c:pt idx="12">
                        <c:v>1.168E-3</c:v>
                      </c:pt>
                      <c:pt idx="13">
                        <c:v>1.3105E-3</c:v>
                      </c:pt>
                      <c:pt idx="14">
                        <c:v>1.4704E-3</c:v>
                      </c:pt>
                      <c:pt idx="15">
                        <c:v>1.6497999999999999E-3</c:v>
                      </c:pt>
                      <c:pt idx="16">
                        <c:v>1.8511000000000001E-3</c:v>
                      </c:pt>
                      <c:pt idx="17">
                        <c:v>2.0769999999999999E-3</c:v>
                      </c:pt>
                      <c:pt idx="18">
                        <c:v>2.3304000000000003E-3</c:v>
                      </c:pt>
                      <c:pt idx="19">
                        <c:v>2.6148E-3</c:v>
                      </c:pt>
                      <c:pt idx="20">
                        <c:v>2.9338000000000003E-3</c:v>
                      </c:pt>
                      <c:pt idx="21">
                        <c:v>3.2918000000000001E-3</c:v>
                      </c:pt>
                      <c:pt idx="22">
                        <c:v>3.6933999999999999E-3</c:v>
                      </c:pt>
                      <c:pt idx="23">
                        <c:v>4.1440000000000001E-3</c:v>
                      </c:pt>
                      <c:pt idx="24">
                        <c:v>4.6495999999999994E-3</c:v>
                      </c:pt>
                      <c:pt idx="25">
                        <c:v>5.2167999999999997E-3</c:v>
                      </c:pt>
                      <c:pt idx="26">
                        <c:v>5.8532000000000002E-3</c:v>
                      </c:pt>
                      <c:pt idx="27">
                        <c:v>6.5671999999999996E-3</c:v>
                      </c:pt>
                      <c:pt idx="28">
                        <c:v>7.3682000000000001E-3</c:v>
                      </c:pt>
                      <c:pt idx="29">
                        <c:v>8.2667999999999995E-3</c:v>
                      </c:pt>
                      <c:pt idx="30">
                        <c:v>9.2748999999999991E-3</c:v>
                      </c:pt>
                      <c:pt idx="31">
                        <c:v>1.0406E-2</c:v>
                      </c:pt>
                      <c:pt idx="32">
                        <c:v>1.1674E-2</c:v>
                      </c:pt>
                      <c:pt idx="33">
                        <c:v>1.3096999999999999E-2</c:v>
                      </c:pt>
                      <c:pt idx="34">
                        <c:v>1.4693000000000001E-2</c:v>
                      </c:pt>
                      <c:pt idx="35">
                        <c:v>1.6482E-2</c:v>
                      </c:pt>
                      <c:pt idx="36">
                        <c:v>1.8488999999999998E-2</c:v>
                      </c:pt>
                      <c:pt idx="37">
                        <c:v>2.0737999999999999E-2</c:v>
                      </c:pt>
                      <c:pt idx="38">
                        <c:v>2.3259000000000002E-2</c:v>
                      </c:pt>
                      <c:pt idx="39">
                        <c:v>2.6084E-2</c:v>
                      </c:pt>
                      <c:pt idx="40">
                        <c:v>2.9248000000000003E-2</c:v>
                      </c:pt>
                      <c:pt idx="41">
                        <c:v>3.279E-2</c:v>
                      </c:pt>
                      <c:pt idx="42">
                        <c:v>3.6754000000000002E-2</c:v>
                      </c:pt>
                      <c:pt idx="43">
                        <c:v>4.1187000000000001E-2</c:v>
                      </c:pt>
                      <c:pt idx="44">
                        <c:v>4.6139000000000006E-2</c:v>
                      </c:pt>
                      <c:pt idx="45">
                        <c:v>5.1665000000000003E-2</c:v>
                      </c:pt>
                      <c:pt idx="46">
                        <c:v>5.7823000000000006E-2</c:v>
                      </c:pt>
                      <c:pt idx="47">
                        <c:v>6.4673000000000008E-2</c:v>
                      </c:pt>
                      <c:pt idx="48">
                        <c:v>7.2277000000000008E-2</c:v>
                      </c:pt>
                      <c:pt idx="49">
                        <c:v>8.0694000000000002E-2</c:v>
                      </c:pt>
                      <c:pt idx="50">
                        <c:v>8.9979000000000003E-2</c:v>
                      </c:pt>
                      <c:pt idx="51">
                        <c:v>0.10017000000000001</c:v>
                      </c:pt>
                      <c:pt idx="52">
                        <c:v>0.11130999999999999</c:v>
                      </c:pt>
                      <c:pt idx="53">
                        <c:v>0.12339</c:v>
                      </c:pt>
                      <c:pt idx="54">
                        <c:v>0.13638</c:v>
                      </c:pt>
                      <c:pt idx="55">
                        <c:v>0.15021000000000001</c:v>
                      </c:pt>
                      <c:pt idx="56">
                        <c:v>0.16471000000000002</c:v>
                      </c:pt>
                      <c:pt idx="57">
                        <c:v>0.17968000000000001</c:v>
                      </c:pt>
                      <c:pt idx="58">
                        <c:v>0.1948</c:v>
                      </c:pt>
                      <c:pt idx="59">
                        <c:v>0.20966000000000001</c:v>
                      </c:pt>
                      <c:pt idx="60">
                        <c:v>0.22377</c:v>
                      </c:pt>
                      <c:pt idx="61">
                        <c:v>0.23654000000000003</c:v>
                      </c:pt>
                      <c:pt idx="62">
                        <c:v>0.24736999999999998</c:v>
                      </c:pt>
                      <c:pt idx="63">
                        <c:v>0.25568999999999997</c:v>
                      </c:pt>
                      <c:pt idx="64">
                        <c:v>0.26100000000000001</c:v>
                      </c:pt>
                      <c:pt idx="65">
                        <c:v>0.26297999999999999</c:v>
                      </c:pt>
                      <c:pt idx="66">
                        <c:v>0.26149</c:v>
                      </c:pt>
                      <c:pt idx="67">
                        <c:v>0.25662999999999997</c:v>
                      </c:pt>
                      <c:pt idx="68">
                        <c:v>0.2487</c:v>
                      </c:pt>
                      <c:pt idx="69">
                        <c:v>0.23819000000000001</c:v>
                      </c:pt>
                      <c:pt idx="70">
                        <c:v>0.22566</c:v>
                      </c:pt>
                      <c:pt idx="71">
                        <c:v>0.21170999999999998</c:v>
                      </c:pt>
                      <c:pt idx="72">
                        <c:v>0.19692000000000001</c:v>
                      </c:pt>
                      <c:pt idx="73">
                        <c:v>0.18181000000000003</c:v>
                      </c:pt>
                      <c:pt idx="74">
                        <c:v>0.1668</c:v>
                      </c:pt>
                      <c:pt idx="75">
                        <c:v>0.15220999999999998</c:v>
                      </c:pt>
                      <c:pt idx="76">
                        <c:v>0.13827999999999999</c:v>
                      </c:pt>
                      <c:pt idx="77">
                        <c:v>0.12517</c:v>
                      </c:pt>
                      <c:pt idx="78">
                        <c:v>0.11295000000000001</c:v>
                      </c:pt>
                      <c:pt idx="79">
                        <c:v>0.10168000000000001</c:v>
                      </c:pt>
                      <c:pt idx="80">
                        <c:v>9.1357000000000008E-2</c:v>
                      </c:pt>
                      <c:pt idx="81">
                        <c:v>8.1947000000000006E-2</c:v>
                      </c:pt>
                      <c:pt idx="82">
                        <c:v>7.3411000000000004E-2</c:v>
                      </c:pt>
                      <c:pt idx="83">
                        <c:v>6.5696000000000004E-2</c:v>
                      </c:pt>
                      <c:pt idx="84">
                        <c:v>5.8743000000000004E-2</c:v>
                      </c:pt>
                      <c:pt idx="85">
                        <c:v>5.2491000000000003E-2</c:v>
                      </c:pt>
                      <c:pt idx="86">
                        <c:v>4.6879999999999998E-2</c:v>
                      </c:pt>
                      <c:pt idx="87">
                        <c:v>4.1851000000000006E-2</c:v>
                      </c:pt>
                      <c:pt idx="88">
                        <c:v>3.7347999999999999E-2</c:v>
                      </c:pt>
                      <c:pt idx="89">
                        <c:v>3.3322000000000004E-2</c:v>
                      </c:pt>
                      <c:pt idx="90">
                        <c:v>2.9721999999999998E-2</c:v>
                      </c:pt>
                      <c:pt idx="91">
                        <c:v>2.6508E-2</c:v>
                      </c:pt>
                      <c:pt idx="92">
                        <c:v>2.3637000000000002E-2</c:v>
                      </c:pt>
                      <c:pt idx="93">
                        <c:v>2.1076000000000001E-2</c:v>
                      </c:pt>
                      <c:pt idx="94">
                        <c:v>1.8790000000000001E-2</c:v>
                      </c:pt>
                      <c:pt idx="95">
                        <c:v>1.6751000000000002E-2</c:v>
                      </c:pt>
                      <c:pt idx="96">
                        <c:v>1.4931999999999999E-2</c:v>
                      </c:pt>
                      <c:pt idx="97">
                        <c:v>1.3311E-2</c:v>
                      </c:pt>
                      <c:pt idx="98">
                        <c:v>1.1865000000000001E-2</c:v>
                      </c:pt>
                      <c:pt idx="99">
                        <c:v>1.0576E-2</c:v>
                      </c:pt>
                      <c:pt idx="100">
                        <c:v>9.4263000000000003E-3</c:v>
                      </c:pt>
                    </c:numCache>
                  </c:numRef>
                </c:yVal>
                <c:smooth val="1"/>
                <c:extLst xmlns:c15="http://schemas.microsoft.com/office/drawing/2012/chart">
                  <c:ext xmlns:c16="http://schemas.microsoft.com/office/drawing/2014/chart" uri="{C3380CC4-5D6E-409C-BE32-E72D297353CC}">
                    <c16:uniqueId val="{00000004-E084-4151-8BDF-1380E14EDB2B}"/>
                  </c:ext>
                </c:extLst>
              </c15:ser>
            </c15:filteredScatterSeries>
            <c15:filteredScatterSeries>
              <c15:ser>
                <c:idx val="5"/>
                <c:order val="5"/>
                <c:tx>
                  <c:strRef>
                    <c:extLst xmlns:c15="http://schemas.microsoft.com/office/drawing/2012/chart">
                      <c:ext xmlns:c15="http://schemas.microsoft.com/office/drawing/2012/chart" uri="{02D57815-91ED-43cb-92C2-25804820EDAC}">
                        <c15:formulaRef>
                          <c15:sqref>Plot!$H$5</c15:sqref>
                        </c15:formulaRef>
                      </c:ext>
                    </c:extLst>
                    <c:strCache>
                      <c:ptCount val="1"/>
                      <c:pt idx="0">
                        <c:v>330.z</c:v>
                      </c:pt>
                    </c:strCache>
                  </c:strRef>
                </c:tx>
                <c:spPr>
                  <a:ln w="12700" cap="rnd">
                    <a:solidFill>
                      <a:schemeClr val="accent6"/>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Plot!$H$7:$H$107</c15:sqref>
                        </c15:formulaRef>
                      </c:ext>
                    </c:extLst>
                    <c:numCache>
                      <c:formatCode>0.00E+00</c:formatCode>
                      <c:ptCount val="101"/>
                      <c:pt idx="0">
                        <c:v>4.0059000000000004E-4</c:v>
                      </c:pt>
                      <c:pt idx="1">
                        <c:v>4.4946999999999999E-4</c:v>
                      </c:pt>
                      <c:pt idx="2">
                        <c:v>5.0431999999999994E-4</c:v>
                      </c:pt>
                      <c:pt idx="3">
                        <c:v>5.6585000000000001E-4</c:v>
                      </c:pt>
                      <c:pt idx="4">
                        <c:v>6.3489000000000004E-4</c:v>
                      </c:pt>
                      <c:pt idx="5">
                        <c:v>7.1235999999999999E-4</c:v>
                      </c:pt>
                      <c:pt idx="6">
                        <c:v>7.9928000000000009E-4</c:v>
                      </c:pt>
                      <c:pt idx="7">
                        <c:v>8.9681000000000006E-4</c:v>
                      </c:pt>
                      <c:pt idx="8">
                        <c:v>1.0062000000000001E-3</c:v>
                      </c:pt>
                      <c:pt idx="9">
                        <c:v>1.129E-3</c:v>
                      </c:pt>
                      <c:pt idx="10">
                        <c:v>1.2668E-3</c:v>
                      </c:pt>
                      <c:pt idx="11">
                        <c:v>1.4213000000000001E-3</c:v>
                      </c:pt>
                      <c:pt idx="12">
                        <c:v>1.5948E-3</c:v>
                      </c:pt>
                      <c:pt idx="13">
                        <c:v>1.7893999999999998E-3</c:v>
                      </c:pt>
                      <c:pt idx="14">
                        <c:v>2.0076999999999998E-3</c:v>
                      </c:pt>
                      <c:pt idx="15">
                        <c:v>2.2527000000000003E-3</c:v>
                      </c:pt>
                      <c:pt idx="16">
                        <c:v>2.5275000000000002E-3</c:v>
                      </c:pt>
                      <c:pt idx="17">
                        <c:v>2.8359000000000001E-3</c:v>
                      </c:pt>
                      <c:pt idx="18">
                        <c:v>3.1819000000000001E-3</c:v>
                      </c:pt>
                      <c:pt idx="19">
                        <c:v>3.5701000000000001E-3</c:v>
                      </c:pt>
                      <c:pt idx="20">
                        <c:v>4.0057000000000001E-3</c:v>
                      </c:pt>
                      <c:pt idx="21">
                        <c:v>4.4944E-3</c:v>
                      </c:pt>
                      <c:pt idx="22">
                        <c:v>5.0426999999999998E-3</c:v>
                      </c:pt>
                      <c:pt idx="23">
                        <c:v>5.6579000000000004E-3</c:v>
                      </c:pt>
                      <c:pt idx="24">
                        <c:v>6.3480000000000003E-3</c:v>
                      </c:pt>
                      <c:pt idx="25">
                        <c:v>7.122400000000001E-3</c:v>
                      </c:pt>
                      <c:pt idx="26">
                        <c:v>7.9910000000000016E-3</c:v>
                      </c:pt>
                      <c:pt idx="27">
                        <c:v>8.9656000000000007E-3</c:v>
                      </c:pt>
                      <c:pt idx="28">
                        <c:v>1.0059E-2</c:v>
                      </c:pt>
                      <c:pt idx="29">
                        <c:v>1.1285E-2</c:v>
                      </c:pt>
                      <c:pt idx="30">
                        <c:v>1.2661E-2</c:v>
                      </c:pt>
                      <c:pt idx="31">
                        <c:v>1.4203E-2</c:v>
                      </c:pt>
                      <c:pt idx="32">
                        <c:v>1.5933000000000003E-2</c:v>
                      </c:pt>
                      <c:pt idx="33">
                        <c:v>1.7873E-2</c:v>
                      </c:pt>
                      <c:pt idx="34">
                        <c:v>2.0048E-2</c:v>
                      </c:pt>
                      <c:pt idx="35">
                        <c:v>2.2486000000000003E-2</c:v>
                      </c:pt>
                      <c:pt idx="36">
                        <c:v>2.5218000000000001E-2</c:v>
                      </c:pt>
                      <c:pt idx="37">
                        <c:v>2.8279000000000002E-2</c:v>
                      </c:pt>
                      <c:pt idx="38">
                        <c:v>3.1705999999999998E-2</c:v>
                      </c:pt>
                      <c:pt idx="39">
                        <c:v>3.5541000000000003E-2</c:v>
                      </c:pt>
                      <c:pt idx="40">
                        <c:v>3.9831000000000005E-2</c:v>
                      </c:pt>
                      <c:pt idx="41">
                        <c:v>4.4626000000000006E-2</c:v>
                      </c:pt>
                      <c:pt idx="42">
                        <c:v>4.9979000000000003E-2</c:v>
                      </c:pt>
                      <c:pt idx="43">
                        <c:v>5.5947000000000004E-2</c:v>
                      </c:pt>
                      <c:pt idx="44">
                        <c:v>6.2590000000000007E-2</c:v>
                      </c:pt>
                      <c:pt idx="45">
                        <c:v>6.9971000000000005E-2</c:v>
                      </c:pt>
                      <c:pt idx="46">
                        <c:v>7.814900000000001E-2</c:v>
                      </c:pt>
                      <c:pt idx="47">
                        <c:v>8.718300000000001E-2</c:v>
                      </c:pt>
                      <c:pt idx="48">
                        <c:v>9.7119999999999998E-2</c:v>
                      </c:pt>
                      <c:pt idx="49">
                        <c:v>0.108</c:v>
                      </c:pt>
                      <c:pt idx="50">
                        <c:v>0.11983000000000001</c:v>
                      </c:pt>
                      <c:pt idx="51">
                        <c:v>0.13258999999999999</c:v>
                      </c:pt>
                      <c:pt idx="52">
                        <c:v>0.14623</c:v>
                      </c:pt>
                      <c:pt idx="53">
                        <c:v>0.16061</c:v>
                      </c:pt>
                      <c:pt idx="54">
                        <c:v>0.17554999999999998</c:v>
                      </c:pt>
                      <c:pt idx="55">
                        <c:v>0.19077</c:v>
                      </c:pt>
                      <c:pt idx="56">
                        <c:v>0.20588000000000001</c:v>
                      </c:pt>
                      <c:pt idx="57">
                        <c:v>0.22042</c:v>
                      </c:pt>
                      <c:pt idx="58">
                        <c:v>0.23383000000000004</c:v>
                      </c:pt>
                      <c:pt idx="59">
                        <c:v>0.24550999999999998</c:v>
                      </c:pt>
                      <c:pt idx="60">
                        <c:v>0.25485000000000002</c:v>
                      </c:pt>
                      <c:pt idx="61">
                        <c:v>0.26133000000000001</c:v>
                      </c:pt>
                      <c:pt idx="62">
                        <c:v>0.26455000000000001</c:v>
                      </c:pt>
                      <c:pt idx="63">
                        <c:v>0.26428999999999997</c:v>
                      </c:pt>
                      <c:pt idx="64">
                        <c:v>0.26057999999999998</c:v>
                      </c:pt>
                      <c:pt idx="65">
                        <c:v>0.25366</c:v>
                      </c:pt>
                      <c:pt idx="66">
                        <c:v>0.24394000000000002</c:v>
                      </c:pt>
                      <c:pt idx="67">
                        <c:v>0.23197000000000004</c:v>
                      </c:pt>
                      <c:pt idx="68">
                        <c:v>0.21836</c:v>
                      </c:pt>
                      <c:pt idx="69">
                        <c:v>0.20370000000000002</c:v>
                      </c:pt>
                      <c:pt idx="70">
                        <c:v>0.18855</c:v>
                      </c:pt>
                      <c:pt idx="71">
                        <c:v>0.17335</c:v>
                      </c:pt>
                      <c:pt idx="72">
                        <c:v>0.15847</c:v>
                      </c:pt>
                      <c:pt idx="73">
                        <c:v>0.14418999999999998</c:v>
                      </c:pt>
                      <c:pt idx="74">
                        <c:v>0.13066999999999998</c:v>
                      </c:pt>
                      <c:pt idx="75">
                        <c:v>0.11803999999999999</c:v>
                      </c:pt>
                      <c:pt idx="76">
                        <c:v>0.10635</c:v>
                      </c:pt>
                      <c:pt idx="77">
                        <c:v>9.5613000000000004E-2</c:v>
                      </c:pt>
                      <c:pt idx="78">
                        <c:v>8.5809999999999997E-2</c:v>
                      </c:pt>
                      <c:pt idx="79">
                        <c:v>7.6905000000000001E-2</c:v>
                      </c:pt>
                      <c:pt idx="80">
                        <c:v>6.8847000000000005E-2</c:v>
                      </c:pt>
                      <c:pt idx="81">
                        <c:v>6.1577E-2</c:v>
                      </c:pt>
                      <c:pt idx="82">
                        <c:v>5.5036000000000002E-2</c:v>
                      </c:pt>
                      <c:pt idx="83">
                        <c:v>4.9160999999999996E-2</c:v>
                      </c:pt>
                      <c:pt idx="84">
                        <c:v>4.3893000000000001E-2</c:v>
                      </c:pt>
                      <c:pt idx="85">
                        <c:v>3.9175999999999996E-2</c:v>
                      </c:pt>
                      <c:pt idx="86">
                        <c:v>3.4955E-2</c:v>
                      </c:pt>
                      <c:pt idx="87">
                        <c:v>3.1182000000000001E-2</c:v>
                      </c:pt>
                      <c:pt idx="88">
                        <c:v>2.7810999999999999E-2</c:v>
                      </c:pt>
                      <c:pt idx="89">
                        <c:v>2.4799999999999999E-2</c:v>
                      </c:pt>
                      <c:pt idx="90">
                        <c:v>2.2113000000000001E-2</c:v>
                      </c:pt>
                      <c:pt idx="91">
                        <c:v>1.9716000000000001E-2</c:v>
                      </c:pt>
                      <c:pt idx="92">
                        <c:v>1.7576000000000001E-2</c:v>
                      </c:pt>
                      <c:pt idx="93">
                        <c:v>1.5669000000000002E-2</c:v>
                      </c:pt>
                      <c:pt idx="94">
                        <c:v>1.3967E-2</c:v>
                      </c:pt>
                      <c:pt idx="95">
                        <c:v>1.2450000000000001E-2</c:v>
                      </c:pt>
                      <c:pt idx="96">
                        <c:v>1.1097000000000001E-2</c:v>
                      </c:pt>
                      <c:pt idx="97">
                        <c:v>9.8913999999999998E-3</c:v>
                      </c:pt>
                      <c:pt idx="98">
                        <c:v>8.8164000000000003E-3</c:v>
                      </c:pt>
                      <c:pt idx="99">
                        <c:v>7.8580999999999998E-3</c:v>
                      </c:pt>
                      <c:pt idx="100">
                        <c:v>7.0038000000000001E-3</c:v>
                      </c:pt>
                    </c:numCache>
                  </c:numRef>
                </c:yVal>
                <c:smooth val="1"/>
                <c:extLst xmlns:c15="http://schemas.microsoft.com/office/drawing/2012/chart">
                  <c:ext xmlns:c16="http://schemas.microsoft.com/office/drawing/2014/chart" uri="{C3380CC4-5D6E-409C-BE32-E72D297353CC}">
                    <c16:uniqueId val="{00000005-E084-4151-8BDF-1380E14EDB2B}"/>
                  </c:ext>
                </c:extLst>
              </c15:ser>
            </c15:filteredScatterSeries>
            <c15:filteredScatterSeries>
              <c15:ser>
                <c:idx val="6"/>
                <c:order val="6"/>
                <c:tx>
                  <c:strRef>
                    <c:extLst xmlns:c15="http://schemas.microsoft.com/office/drawing/2012/chart">
                      <c:ext xmlns:c15="http://schemas.microsoft.com/office/drawing/2012/chart" uri="{02D57815-91ED-43cb-92C2-25804820EDAC}">
                        <c15:formulaRef>
                          <c15:sqref>Plot!$I$5</c15:sqref>
                        </c15:formulaRef>
                      </c:ext>
                    </c:extLst>
                    <c:strCache>
                      <c:ptCount val="1"/>
                      <c:pt idx="0">
                        <c:v>345.z</c:v>
                      </c:pt>
                    </c:strCache>
                  </c:strRef>
                </c:tx>
                <c:spPr>
                  <a:ln w="12700" cap="rnd">
                    <a:solidFill>
                      <a:schemeClr val="accent1">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Plot!$I$7:$I$107</c15:sqref>
                        </c15:formulaRef>
                      </c:ext>
                    </c:extLst>
                    <c:numCache>
                      <c:formatCode>0.00E+00</c:formatCode>
                      <c:ptCount val="101"/>
                      <c:pt idx="0">
                        <c:v>3.7191999999999998E-4</c:v>
                      </c:pt>
                      <c:pt idx="1">
                        <c:v>4.1730000000000001E-4</c:v>
                      </c:pt>
                      <c:pt idx="2">
                        <c:v>4.6822000000000004E-4</c:v>
                      </c:pt>
                      <c:pt idx="3">
                        <c:v>5.2535000000000006E-4</c:v>
                      </c:pt>
                      <c:pt idx="4">
                        <c:v>5.8945000000000004E-4</c:v>
                      </c:pt>
                      <c:pt idx="5">
                        <c:v>6.613700000000001E-4</c:v>
                      </c:pt>
                      <c:pt idx="6">
                        <c:v>7.4207000000000006E-4</c:v>
                      </c:pt>
                      <c:pt idx="7">
                        <c:v>8.3262000000000006E-4</c:v>
                      </c:pt>
                      <c:pt idx="8">
                        <c:v>9.3422000000000004E-4</c:v>
                      </c:pt>
                      <c:pt idx="9">
                        <c:v>1.0482E-3</c:v>
                      </c:pt>
                      <c:pt idx="10">
                        <c:v>1.1761E-3</c:v>
                      </c:pt>
                      <c:pt idx="11">
                        <c:v>1.3196E-3</c:v>
                      </c:pt>
                      <c:pt idx="12">
                        <c:v>1.4806000000000001E-3</c:v>
                      </c:pt>
                      <c:pt idx="13">
                        <c:v>1.6613000000000001E-3</c:v>
                      </c:pt>
                      <c:pt idx="14">
                        <c:v>1.864E-3</c:v>
                      </c:pt>
                      <c:pt idx="15">
                        <c:v>2.0914000000000002E-3</c:v>
                      </c:pt>
                      <c:pt idx="16">
                        <c:v>2.3465999999999999E-3</c:v>
                      </c:pt>
                      <c:pt idx="17">
                        <c:v>2.6329000000000001E-3</c:v>
                      </c:pt>
                      <c:pt idx="18">
                        <c:v>2.9542000000000001E-3</c:v>
                      </c:pt>
                      <c:pt idx="19">
                        <c:v>3.3146E-3</c:v>
                      </c:pt>
                      <c:pt idx="20">
                        <c:v>3.7190000000000001E-3</c:v>
                      </c:pt>
                      <c:pt idx="21">
                        <c:v>4.1727000000000005E-3</c:v>
                      </c:pt>
                      <c:pt idx="22">
                        <c:v>4.6817999999999999E-3</c:v>
                      </c:pt>
                      <c:pt idx="23">
                        <c:v>5.2528999999999996E-3</c:v>
                      </c:pt>
                      <c:pt idx="24">
                        <c:v>5.8937000000000008E-3</c:v>
                      </c:pt>
                      <c:pt idx="25">
                        <c:v>6.6126000000000006E-3</c:v>
                      </c:pt>
                      <c:pt idx="26">
                        <c:v>7.4190999999999997E-3</c:v>
                      </c:pt>
                      <c:pt idx="27">
                        <c:v>8.323800000000001E-3</c:v>
                      </c:pt>
                      <c:pt idx="28">
                        <c:v>9.3387999999999995E-3</c:v>
                      </c:pt>
                      <c:pt idx="29">
                        <c:v>1.0477E-2</c:v>
                      </c:pt>
                      <c:pt idx="30">
                        <c:v>1.1754000000000001E-2</c:v>
                      </c:pt>
                      <c:pt idx="31">
                        <c:v>1.3187000000000001E-2</c:v>
                      </c:pt>
                      <c:pt idx="32">
                        <c:v>1.4792999999999999E-2</c:v>
                      </c:pt>
                      <c:pt idx="33">
                        <c:v>1.6594000000000001E-2</c:v>
                      </c:pt>
                      <c:pt idx="34">
                        <c:v>1.8612999999999998E-2</c:v>
                      </c:pt>
                      <c:pt idx="35">
                        <c:v>2.0877E-2</c:v>
                      </c:pt>
                      <c:pt idx="36">
                        <c:v>2.3413E-2</c:v>
                      </c:pt>
                      <c:pt idx="37">
                        <c:v>2.6254000000000003E-2</c:v>
                      </c:pt>
                      <c:pt idx="38">
                        <c:v>2.9436E-2</c:v>
                      </c:pt>
                      <c:pt idx="39">
                        <c:v>3.2997000000000005E-2</c:v>
                      </c:pt>
                      <c:pt idx="40">
                        <c:v>3.6979999999999999E-2</c:v>
                      </c:pt>
                      <c:pt idx="41">
                        <c:v>4.1430000000000002E-2</c:v>
                      </c:pt>
                      <c:pt idx="42">
                        <c:v>4.6400000000000004E-2</c:v>
                      </c:pt>
                      <c:pt idx="43">
                        <c:v>5.194E-2</c:v>
                      </c:pt>
                      <c:pt idx="44">
                        <c:v>5.8107000000000006E-2</c:v>
                      </c:pt>
                      <c:pt idx="45">
                        <c:v>6.4958000000000002E-2</c:v>
                      </c:pt>
                      <c:pt idx="46">
                        <c:v>7.2549000000000002E-2</c:v>
                      </c:pt>
                      <c:pt idx="47">
                        <c:v>8.0933000000000005E-2</c:v>
                      </c:pt>
                      <c:pt idx="48">
                        <c:v>9.0154999999999999E-2</c:v>
                      </c:pt>
                      <c:pt idx="49">
                        <c:v>0.10025000000000001</c:v>
                      </c:pt>
                      <c:pt idx="50">
                        <c:v>0.11122000000000001</c:v>
                      </c:pt>
                      <c:pt idx="51">
                        <c:v>0.12306000000000002</c:v>
                      </c:pt>
                      <c:pt idx="52">
                        <c:v>0.13571000000000003</c:v>
                      </c:pt>
                      <c:pt idx="53">
                        <c:v>0.14905000000000002</c:v>
                      </c:pt>
                      <c:pt idx="54">
                        <c:v>0.16289999999999999</c:v>
                      </c:pt>
                      <c:pt idx="55">
                        <c:v>0.17700000000000002</c:v>
                      </c:pt>
                      <c:pt idx="56">
                        <c:v>0.191</c:v>
                      </c:pt>
                      <c:pt idx="57">
                        <c:v>0.20444999999999999</c:v>
                      </c:pt>
                      <c:pt idx="58">
                        <c:v>0.21685000000000001</c:v>
                      </c:pt>
                      <c:pt idx="59">
                        <c:v>0.22763000000000003</c:v>
                      </c:pt>
                      <c:pt idx="60">
                        <c:v>0.23624999999999999</c:v>
                      </c:pt>
                      <c:pt idx="61">
                        <c:v>0.24220000000000003</c:v>
                      </c:pt>
                      <c:pt idx="62">
                        <c:v>0.24512000000000003</c:v>
                      </c:pt>
                      <c:pt idx="63">
                        <c:v>0.24482000000000001</c:v>
                      </c:pt>
                      <c:pt idx="64">
                        <c:v>0.24132999999999999</c:v>
                      </c:pt>
                      <c:pt idx="65">
                        <c:v>0.23486000000000001</c:v>
                      </c:pt>
                      <c:pt idx="66">
                        <c:v>0.22581000000000001</c:v>
                      </c:pt>
                      <c:pt idx="67">
                        <c:v>0.21468999999999999</c:v>
                      </c:pt>
                      <c:pt idx="68">
                        <c:v>0.20205999999999999</c:v>
                      </c:pt>
                      <c:pt idx="69">
                        <c:v>0.18847</c:v>
                      </c:pt>
                      <c:pt idx="70">
                        <c:v>0.17442000000000002</c:v>
                      </c:pt>
                      <c:pt idx="71">
                        <c:v>0.16034999999999999</c:v>
                      </c:pt>
                      <c:pt idx="72">
                        <c:v>0.14657000000000001</c:v>
                      </c:pt>
                      <c:pt idx="73">
                        <c:v>0.13335</c:v>
                      </c:pt>
                      <c:pt idx="74">
                        <c:v>0.12083999999999999</c:v>
                      </c:pt>
                      <c:pt idx="75">
                        <c:v>0.10915</c:v>
                      </c:pt>
                      <c:pt idx="76">
                        <c:v>9.833900000000001E-2</c:v>
                      </c:pt>
                      <c:pt idx="77">
                        <c:v>8.8406999999999999E-2</c:v>
                      </c:pt>
                      <c:pt idx="78">
                        <c:v>7.9341000000000009E-2</c:v>
                      </c:pt>
                      <c:pt idx="79">
                        <c:v>7.1105000000000002E-2</c:v>
                      </c:pt>
                      <c:pt idx="80">
                        <c:v>6.3653000000000001E-2</c:v>
                      </c:pt>
                      <c:pt idx="81">
                        <c:v>5.6931000000000002E-2</c:v>
                      </c:pt>
                      <c:pt idx="82">
                        <c:v>5.0883000000000005E-2</c:v>
                      </c:pt>
                      <c:pt idx="83">
                        <c:v>4.5451000000000005E-2</c:v>
                      </c:pt>
                      <c:pt idx="84">
                        <c:v>4.0580999999999999E-2</c:v>
                      </c:pt>
                      <c:pt idx="85">
                        <c:v>3.6219000000000001E-2</c:v>
                      </c:pt>
                      <c:pt idx="86">
                        <c:v>3.2316000000000004E-2</c:v>
                      </c:pt>
                      <c:pt idx="87">
                        <c:v>2.8828000000000003E-2</c:v>
                      </c:pt>
                      <c:pt idx="88">
                        <c:v>2.5711000000000001E-2</c:v>
                      </c:pt>
                      <c:pt idx="89">
                        <c:v>2.2928E-2</c:v>
                      </c:pt>
                      <c:pt idx="90">
                        <c:v>2.0444E-2</c:v>
                      </c:pt>
                      <c:pt idx="91">
                        <c:v>1.8227E-2</c:v>
                      </c:pt>
                      <c:pt idx="92">
                        <c:v>1.6250000000000001E-2</c:v>
                      </c:pt>
                      <c:pt idx="93">
                        <c:v>1.4486000000000001E-2</c:v>
                      </c:pt>
                      <c:pt idx="94">
                        <c:v>1.2913000000000001E-2</c:v>
                      </c:pt>
                      <c:pt idx="95">
                        <c:v>1.1509999999999999E-2</c:v>
                      </c:pt>
                      <c:pt idx="96">
                        <c:v>1.026E-2</c:v>
                      </c:pt>
                      <c:pt idx="97">
                        <c:v>9.1447000000000004E-3</c:v>
                      </c:pt>
                      <c:pt idx="98">
                        <c:v>8.1507999999999997E-3</c:v>
                      </c:pt>
                      <c:pt idx="99">
                        <c:v>7.2647999999999992E-3</c:v>
                      </c:pt>
                      <c:pt idx="100">
                        <c:v>6.4749999999999999E-3</c:v>
                      </c:pt>
                    </c:numCache>
                  </c:numRef>
                </c:yVal>
                <c:smooth val="1"/>
                <c:extLst xmlns:c15="http://schemas.microsoft.com/office/drawing/2012/chart">
                  <c:ext xmlns:c16="http://schemas.microsoft.com/office/drawing/2014/chart" uri="{C3380CC4-5D6E-409C-BE32-E72D297353CC}">
                    <c16:uniqueId val="{00000006-E084-4151-8BDF-1380E14EDB2B}"/>
                  </c:ext>
                </c:extLst>
              </c15:ser>
            </c15:filteredScatterSeries>
            <c15:filteredScatterSeries>
              <c15:ser>
                <c:idx val="7"/>
                <c:order val="7"/>
                <c:tx>
                  <c:strRef>
                    <c:extLst xmlns:c15="http://schemas.microsoft.com/office/drawing/2012/chart">
                      <c:ext xmlns:c15="http://schemas.microsoft.com/office/drawing/2012/chart" uri="{02D57815-91ED-43cb-92C2-25804820EDAC}">
                        <c15:formulaRef>
                          <c15:sqref>Plot!$J$5</c15:sqref>
                        </c15:formulaRef>
                      </c:ext>
                    </c:extLst>
                    <c:strCache>
                      <c:ptCount val="1"/>
                      <c:pt idx="0">
                        <c:v>390.z</c:v>
                      </c:pt>
                    </c:strCache>
                  </c:strRef>
                </c:tx>
                <c:spPr>
                  <a:ln w="12700" cap="rnd">
                    <a:solidFill>
                      <a:schemeClr val="accent2">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Plot!$J$7:$J$107</c15:sqref>
                        </c15:formulaRef>
                      </c:ext>
                    </c:extLst>
                    <c:numCache>
                      <c:formatCode>0.00E+00</c:formatCode>
                      <c:ptCount val="101"/>
                      <c:pt idx="0">
                        <c:v>2.3649000000000003E-4</c:v>
                      </c:pt>
                      <c:pt idx="1">
                        <c:v>2.6533999999999998E-4</c:v>
                      </c:pt>
                      <c:pt idx="2">
                        <c:v>2.9772000000000002E-4</c:v>
                      </c:pt>
                      <c:pt idx="3">
                        <c:v>3.3405000000000002E-4</c:v>
                      </c:pt>
                      <c:pt idx="4">
                        <c:v>3.7481000000000005E-4</c:v>
                      </c:pt>
                      <c:pt idx="5">
                        <c:v>4.2054000000000001E-4</c:v>
                      </c:pt>
                      <c:pt idx="6">
                        <c:v>4.7184999999999995E-4</c:v>
                      </c:pt>
                      <c:pt idx="7">
                        <c:v>5.2943E-4</c:v>
                      </c:pt>
                      <c:pt idx="8">
                        <c:v>5.9403000000000006E-4</c:v>
                      </c:pt>
                      <c:pt idx="9">
                        <c:v>6.6650999999999993E-4</c:v>
                      </c:pt>
                      <c:pt idx="10">
                        <c:v>7.4784000000000005E-4</c:v>
                      </c:pt>
                      <c:pt idx="11">
                        <c:v>8.3909000000000002E-4</c:v>
                      </c:pt>
                      <c:pt idx="12">
                        <c:v>9.4147000000000013E-4</c:v>
                      </c:pt>
                      <c:pt idx="13">
                        <c:v>1.0563E-3</c:v>
                      </c:pt>
                      <c:pt idx="14">
                        <c:v>1.1852E-3</c:v>
                      </c:pt>
                      <c:pt idx="15">
                        <c:v>1.3299E-3</c:v>
                      </c:pt>
                      <c:pt idx="16">
                        <c:v>1.4920999999999999E-3</c:v>
                      </c:pt>
                      <c:pt idx="17">
                        <c:v>1.6742E-3</c:v>
                      </c:pt>
                      <c:pt idx="18">
                        <c:v>1.8783999999999999E-3</c:v>
                      </c:pt>
                      <c:pt idx="19">
                        <c:v>2.1076000000000003E-3</c:v>
                      </c:pt>
                      <c:pt idx="20">
                        <c:v>2.3648000000000002E-3</c:v>
                      </c:pt>
                      <c:pt idx="21">
                        <c:v>2.6532999999999999E-3</c:v>
                      </c:pt>
                      <c:pt idx="22">
                        <c:v>2.977E-3</c:v>
                      </c:pt>
                      <c:pt idx="23">
                        <c:v>3.3402000000000002E-3</c:v>
                      </c:pt>
                      <c:pt idx="24">
                        <c:v>3.7476999999999996E-3</c:v>
                      </c:pt>
                      <c:pt idx="25">
                        <c:v>4.2049000000000001E-3</c:v>
                      </c:pt>
                      <c:pt idx="26">
                        <c:v>4.7178000000000003E-3</c:v>
                      </c:pt>
                      <c:pt idx="27">
                        <c:v>5.2932000000000005E-3</c:v>
                      </c:pt>
                      <c:pt idx="28">
                        <c:v>5.9388000000000002E-3</c:v>
                      </c:pt>
                      <c:pt idx="29">
                        <c:v>6.6630000000000005E-3</c:v>
                      </c:pt>
                      <c:pt idx="30">
                        <c:v>7.4754000000000001E-3</c:v>
                      </c:pt>
                      <c:pt idx="31">
                        <c:v>8.3865999999999993E-3</c:v>
                      </c:pt>
                      <c:pt idx="32">
                        <c:v>9.4087000000000007E-3</c:v>
                      </c:pt>
                      <c:pt idx="33">
                        <c:v>1.0555E-2</c:v>
                      </c:pt>
                      <c:pt idx="34">
                        <c:v>1.184E-2</c:v>
                      </c:pt>
                      <c:pt idx="35">
                        <c:v>1.3282E-2</c:v>
                      </c:pt>
                      <c:pt idx="36">
                        <c:v>1.4896999999999999E-2</c:v>
                      </c:pt>
                      <c:pt idx="37">
                        <c:v>1.6708000000000001E-2</c:v>
                      </c:pt>
                      <c:pt idx="38">
                        <c:v>1.8737E-2</c:v>
                      </c:pt>
                      <c:pt idx="39">
                        <c:v>2.1010000000000001E-2</c:v>
                      </c:pt>
                      <c:pt idx="40">
                        <c:v>2.3554000000000002E-2</c:v>
                      </c:pt>
                      <c:pt idx="41">
                        <c:v>2.64E-2</c:v>
                      </c:pt>
                      <c:pt idx="42">
                        <c:v>2.9581999999999997E-2</c:v>
                      </c:pt>
                      <c:pt idx="43">
                        <c:v>3.3137E-2</c:v>
                      </c:pt>
                      <c:pt idx="44">
                        <c:v>3.7103999999999998E-2</c:v>
                      </c:pt>
                      <c:pt idx="45">
                        <c:v>4.1522999999999997E-2</c:v>
                      </c:pt>
                      <c:pt idx="46">
                        <c:v>4.6438E-2</c:v>
                      </c:pt>
                      <c:pt idx="47">
                        <c:v>5.1891E-2</c:v>
                      </c:pt>
                      <c:pt idx="48">
                        <c:v>5.7925000000000004E-2</c:v>
                      </c:pt>
                      <c:pt idx="49">
                        <c:v>6.4576999999999996E-2</c:v>
                      </c:pt>
                      <c:pt idx="50">
                        <c:v>7.187700000000001E-2</c:v>
                      </c:pt>
                      <c:pt idx="51">
                        <c:v>7.9843999999999998E-2</c:v>
                      </c:pt>
                      <c:pt idx="52">
                        <c:v>8.8477E-2</c:v>
                      </c:pt>
                      <c:pt idx="53">
                        <c:v>9.7748000000000002E-2</c:v>
                      </c:pt>
                      <c:pt idx="54">
                        <c:v>0.10759000000000001</c:v>
                      </c:pt>
                      <c:pt idx="55">
                        <c:v>0.11791</c:v>
                      </c:pt>
                      <c:pt idx="56">
                        <c:v>0.12852</c:v>
                      </c:pt>
                      <c:pt idx="57">
                        <c:v>0.13921</c:v>
                      </c:pt>
                      <c:pt idx="58">
                        <c:v>0.14965999999999999</c:v>
                      </c:pt>
                      <c:pt idx="59">
                        <c:v>0.15952000000000002</c:v>
                      </c:pt>
                      <c:pt idx="60">
                        <c:v>0.16839000000000001</c:v>
                      </c:pt>
                      <c:pt idx="61">
                        <c:v>0.17582999999999999</c:v>
                      </c:pt>
                      <c:pt idx="62">
                        <c:v>0.18142999999999998</c:v>
                      </c:pt>
                      <c:pt idx="63">
                        <c:v>0.18487000000000001</c:v>
                      </c:pt>
                      <c:pt idx="64">
                        <c:v>0.18593000000000001</c:v>
                      </c:pt>
                      <c:pt idx="65">
                        <c:v>0.18453999999999998</c:v>
                      </c:pt>
                      <c:pt idx="66">
                        <c:v>0.18079000000000001</c:v>
                      </c:pt>
                      <c:pt idx="67">
                        <c:v>0.17491000000000001</c:v>
                      </c:pt>
                      <c:pt idx="68">
                        <c:v>0.16725000000000001</c:v>
                      </c:pt>
                      <c:pt idx="69">
                        <c:v>0.15823000000000001</c:v>
                      </c:pt>
                      <c:pt idx="70">
                        <c:v>0.14826</c:v>
                      </c:pt>
                      <c:pt idx="71">
                        <c:v>0.13774999999999998</c:v>
                      </c:pt>
                      <c:pt idx="72">
                        <c:v>0.12706000000000001</c:v>
                      </c:pt>
                      <c:pt idx="73">
                        <c:v>0.11648</c:v>
                      </c:pt>
                      <c:pt idx="74">
                        <c:v>0.10622000000000001</c:v>
                      </c:pt>
                      <c:pt idx="75">
                        <c:v>9.6446000000000004E-2</c:v>
                      </c:pt>
                      <c:pt idx="76">
                        <c:v>8.7259000000000003E-2</c:v>
                      </c:pt>
                      <c:pt idx="77">
                        <c:v>7.8716000000000008E-2</c:v>
                      </c:pt>
                      <c:pt idx="78">
                        <c:v>7.0841000000000001E-2</c:v>
                      </c:pt>
                      <c:pt idx="79">
                        <c:v>6.3631000000000007E-2</c:v>
                      </c:pt>
                      <c:pt idx="80">
                        <c:v>5.7064999999999998E-2</c:v>
                      </c:pt>
                      <c:pt idx="81">
                        <c:v>5.1112999999999999E-2</c:v>
                      </c:pt>
                      <c:pt idx="82">
                        <c:v>4.5735999999999999E-2</c:v>
                      </c:pt>
                      <c:pt idx="83">
                        <c:v>4.0891000000000004E-2</c:v>
                      </c:pt>
                      <c:pt idx="84">
                        <c:v>3.6536000000000006E-2</c:v>
                      </c:pt>
                      <c:pt idx="85">
                        <c:v>3.2628999999999998E-2</c:v>
                      </c:pt>
                      <c:pt idx="86">
                        <c:v>2.9127000000000004E-2</c:v>
                      </c:pt>
                      <c:pt idx="87">
                        <c:v>2.5992000000000001E-2</c:v>
                      </c:pt>
                      <c:pt idx="88">
                        <c:v>2.3189000000000001E-2</c:v>
                      </c:pt>
                      <c:pt idx="89">
                        <c:v>2.0684000000000001E-2</c:v>
                      </c:pt>
                      <c:pt idx="90">
                        <c:v>1.8446000000000001E-2</c:v>
                      </c:pt>
                      <c:pt idx="91">
                        <c:v>1.6448999999999998E-2</c:v>
                      </c:pt>
                      <c:pt idx="92">
                        <c:v>1.4666E-2</c:v>
                      </c:pt>
                      <c:pt idx="93">
                        <c:v>1.3075000000000002E-2</c:v>
                      </c:pt>
                      <c:pt idx="94">
                        <c:v>1.1656E-2</c:v>
                      </c:pt>
                      <c:pt idx="95">
                        <c:v>1.0391000000000001E-2</c:v>
                      </c:pt>
                      <c:pt idx="96">
                        <c:v>9.2621000000000005E-3</c:v>
                      </c:pt>
                      <c:pt idx="97">
                        <c:v>8.2559E-3</c:v>
                      </c:pt>
                      <c:pt idx="98">
                        <c:v>7.3587999999999995E-3</c:v>
                      </c:pt>
                      <c:pt idx="99">
                        <c:v>6.5591E-3</c:v>
                      </c:pt>
                      <c:pt idx="100">
                        <c:v>5.8462000000000002E-3</c:v>
                      </c:pt>
                    </c:numCache>
                  </c:numRef>
                </c:yVal>
                <c:smooth val="1"/>
                <c:extLst xmlns:c15="http://schemas.microsoft.com/office/drawing/2012/chart">
                  <c:ext xmlns:c16="http://schemas.microsoft.com/office/drawing/2014/chart" uri="{C3380CC4-5D6E-409C-BE32-E72D297353CC}">
                    <c16:uniqueId val="{00000007-E084-4151-8BDF-1380E14EDB2B}"/>
                  </c:ext>
                </c:extLst>
              </c15:ser>
            </c15:filteredScatterSeries>
            <c15:filteredScatterSeries>
              <c15:ser>
                <c:idx val="8"/>
                <c:order val="8"/>
                <c:tx>
                  <c:strRef>
                    <c:extLst xmlns:c15="http://schemas.microsoft.com/office/drawing/2012/chart">
                      <c:ext xmlns:c15="http://schemas.microsoft.com/office/drawing/2012/chart" uri="{02D57815-91ED-43cb-92C2-25804820EDAC}">
                        <c15:formulaRef>
                          <c15:sqref>Plot!$K$5</c15:sqref>
                        </c15:formulaRef>
                      </c:ext>
                    </c:extLst>
                    <c:strCache>
                      <c:ptCount val="1"/>
                      <c:pt idx="0">
                        <c:v>405.z</c:v>
                      </c:pt>
                    </c:strCache>
                  </c:strRef>
                </c:tx>
                <c:spPr>
                  <a:ln w="12700" cap="rnd">
                    <a:solidFill>
                      <a:schemeClr val="accent3">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Plot!$K$7:$K$107</c15:sqref>
                        </c15:formulaRef>
                      </c:ext>
                    </c:extLst>
                    <c:numCache>
                      <c:formatCode>0.00E+00</c:formatCode>
                      <c:ptCount val="101"/>
                      <c:pt idx="0">
                        <c:v>1.9985000000000001E-4</c:v>
                      </c:pt>
                      <c:pt idx="1">
                        <c:v>2.2424000000000003E-4</c:v>
                      </c:pt>
                      <c:pt idx="2">
                        <c:v>2.5159999999999999E-4</c:v>
                      </c:pt>
                      <c:pt idx="3">
                        <c:v>2.8230000000000003E-4</c:v>
                      </c:pt>
                      <c:pt idx="4">
                        <c:v>3.1675000000000003E-4</c:v>
                      </c:pt>
                      <c:pt idx="5">
                        <c:v>3.5540000000000002E-4</c:v>
                      </c:pt>
                      <c:pt idx="6">
                        <c:v>3.9876000000000001E-4</c:v>
                      </c:pt>
                      <c:pt idx="7">
                        <c:v>4.4741999999999997E-4</c:v>
                      </c:pt>
                      <c:pt idx="8">
                        <c:v>5.0201000000000011E-4</c:v>
                      </c:pt>
                      <c:pt idx="9">
                        <c:v>5.6326E-4</c:v>
                      </c:pt>
                      <c:pt idx="10">
                        <c:v>6.3199000000000003E-4</c:v>
                      </c:pt>
                      <c:pt idx="11">
                        <c:v>7.0910000000000005E-4</c:v>
                      </c:pt>
                      <c:pt idx="12">
                        <c:v>7.9562999999999997E-4</c:v>
                      </c:pt>
                      <c:pt idx="13">
                        <c:v>8.9271000000000012E-4</c:v>
                      </c:pt>
                      <c:pt idx="14">
                        <c:v>1.0016000000000001E-3</c:v>
                      </c:pt>
                      <c:pt idx="15">
                        <c:v>1.1238000000000001E-3</c:v>
                      </c:pt>
                      <c:pt idx="16">
                        <c:v>1.261E-3</c:v>
                      </c:pt>
                      <c:pt idx="17">
                        <c:v>1.4148000000000001E-3</c:v>
                      </c:pt>
                      <c:pt idx="18">
                        <c:v>1.5875000000000002E-3</c:v>
                      </c:pt>
                      <c:pt idx="19">
                        <c:v>1.7811000000000001E-3</c:v>
                      </c:pt>
                      <c:pt idx="20">
                        <c:v>1.9985000000000003E-3</c:v>
                      </c:pt>
                      <c:pt idx="21">
                        <c:v>2.2423E-3</c:v>
                      </c:pt>
                      <c:pt idx="22">
                        <c:v>2.5159000000000002E-3</c:v>
                      </c:pt>
                      <c:pt idx="23">
                        <c:v>2.8228000000000003E-3</c:v>
                      </c:pt>
                      <c:pt idx="24">
                        <c:v>3.1671999999999998E-3</c:v>
                      </c:pt>
                      <c:pt idx="25">
                        <c:v>3.5536000000000001E-3</c:v>
                      </c:pt>
                      <c:pt idx="26">
                        <c:v>3.9870000000000001E-3</c:v>
                      </c:pt>
                      <c:pt idx="27">
                        <c:v>4.4733999999999998E-3</c:v>
                      </c:pt>
                      <c:pt idx="28">
                        <c:v>5.019E-3</c:v>
                      </c:pt>
                      <c:pt idx="29">
                        <c:v>5.6310000000000006E-3</c:v>
                      </c:pt>
                      <c:pt idx="30">
                        <c:v>6.3176999999999999E-3</c:v>
                      </c:pt>
                      <c:pt idx="31">
                        <c:v>7.0879000000000003E-3</c:v>
                      </c:pt>
                      <c:pt idx="32">
                        <c:v>7.9518000000000002E-3</c:v>
                      </c:pt>
                      <c:pt idx="33">
                        <c:v>8.9207000000000002E-3</c:v>
                      </c:pt>
                      <c:pt idx="34">
                        <c:v>1.0007E-2</c:v>
                      </c:pt>
                      <c:pt idx="35">
                        <c:v>1.1226000000000002E-2</c:v>
                      </c:pt>
                      <c:pt idx="36">
                        <c:v>1.2591999999999999E-2</c:v>
                      </c:pt>
                      <c:pt idx="37">
                        <c:v>1.4123E-2</c:v>
                      </c:pt>
                      <c:pt idx="38">
                        <c:v>1.5838999999999999E-2</c:v>
                      </c:pt>
                      <c:pt idx="39">
                        <c:v>1.7761000000000002E-2</c:v>
                      </c:pt>
                      <c:pt idx="40">
                        <c:v>1.9914000000000001E-2</c:v>
                      </c:pt>
                      <c:pt idx="41">
                        <c:v>2.2322999999999999E-2</c:v>
                      </c:pt>
                      <c:pt idx="42">
                        <c:v>2.5017000000000001E-2</c:v>
                      </c:pt>
                      <c:pt idx="43">
                        <c:v>2.8028999999999998E-2</c:v>
                      </c:pt>
                      <c:pt idx="44">
                        <c:v>3.1391000000000002E-2</c:v>
                      </c:pt>
                      <c:pt idx="45">
                        <c:v>3.5138999999999997E-2</c:v>
                      </c:pt>
                      <c:pt idx="46">
                        <c:v>3.9312E-2</c:v>
                      </c:pt>
                      <c:pt idx="47">
                        <c:v>4.3949000000000002E-2</c:v>
                      </c:pt>
                      <c:pt idx="48">
                        <c:v>4.9086000000000005E-2</c:v>
                      </c:pt>
                      <c:pt idx="49">
                        <c:v>5.4759999999999996E-2</c:v>
                      </c:pt>
                      <c:pt idx="50">
                        <c:v>6.1002999999999995E-2</c:v>
                      </c:pt>
                      <c:pt idx="51">
                        <c:v>6.7836000000000007E-2</c:v>
                      </c:pt>
                      <c:pt idx="52">
                        <c:v>7.5268000000000002E-2</c:v>
                      </c:pt>
                      <c:pt idx="53">
                        <c:v>8.3287E-2</c:v>
                      </c:pt>
                      <c:pt idx="54">
                        <c:v>9.1856000000000007E-2</c:v>
                      </c:pt>
                      <c:pt idx="55">
                        <c:v>0.1009</c:v>
                      </c:pt>
                      <c:pt idx="56">
                        <c:v>0.11029</c:v>
                      </c:pt>
                      <c:pt idx="57">
                        <c:v>0.11986000000000001</c:v>
                      </c:pt>
                      <c:pt idx="58">
                        <c:v>0.12936</c:v>
                      </c:pt>
                      <c:pt idx="59">
                        <c:v>0.13849999999999998</c:v>
                      </c:pt>
                      <c:pt idx="60">
                        <c:v>0.14694000000000002</c:v>
                      </c:pt>
                      <c:pt idx="61">
                        <c:v>0.15428999999999998</c:v>
                      </c:pt>
                      <c:pt idx="62">
                        <c:v>0.16018000000000002</c:v>
                      </c:pt>
                      <c:pt idx="63">
                        <c:v>0.16427</c:v>
                      </c:pt>
                      <c:pt idx="64">
                        <c:v>0.16631000000000001</c:v>
                      </c:pt>
                      <c:pt idx="65">
                        <c:v>0.16616999999999998</c:v>
                      </c:pt>
                      <c:pt idx="66">
                        <c:v>0.16386000000000001</c:v>
                      </c:pt>
                      <c:pt idx="67">
                        <c:v>0.15952000000000002</c:v>
                      </c:pt>
                      <c:pt idx="68">
                        <c:v>0.15343000000000001</c:v>
                      </c:pt>
                      <c:pt idx="69">
                        <c:v>0.14591000000000001</c:v>
                      </c:pt>
                      <c:pt idx="70">
                        <c:v>0.13736000000000001</c:v>
                      </c:pt>
                      <c:pt idx="71">
                        <c:v>0.12814999999999999</c:v>
                      </c:pt>
                      <c:pt idx="72">
                        <c:v>0.11863</c:v>
                      </c:pt>
                      <c:pt idx="73">
                        <c:v>0.10907</c:v>
                      </c:pt>
                      <c:pt idx="74">
                        <c:v>9.9714999999999998E-2</c:v>
                      </c:pt>
                      <c:pt idx="75">
                        <c:v>9.0729000000000004E-2</c:v>
                      </c:pt>
                      <c:pt idx="76">
                        <c:v>8.2227000000000008E-2</c:v>
                      </c:pt>
                      <c:pt idx="77">
                        <c:v>7.4281E-2</c:v>
                      </c:pt>
                      <c:pt idx="78">
                        <c:v>6.6925999999999999E-2</c:v>
                      </c:pt>
                      <c:pt idx="79">
                        <c:v>6.0170000000000001E-2</c:v>
                      </c:pt>
                      <c:pt idx="80">
                        <c:v>5.4001E-2</c:v>
                      </c:pt>
                      <c:pt idx="81">
                        <c:v>4.8398000000000004E-2</c:v>
                      </c:pt>
                      <c:pt idx="82">
                        <c:v>4.3327000000000004E-2</c:v>
                      </c:pt>
                      <c:pt idx="83">
                        <c:v>3.8752000000000002E-2</c:v>
                      </c:pt>
                      <c:pt idx="84">
                        <c:v>3.4636E-2</c:v>
                      </c:pt>
                      <c:pt idx="85">
                        <c:v>3.0939000000000001E-2</c:v>
                      </c:pt>
                      <c:pt idx="86">
                        <c:v>2.7623999999999999E-2</c:v>
                      </c:pt>
                      <c:pt idx="87">
                        <c:v>2.4655E-2</c:v>
                      </c:pt>
                      <c:pt idx="88">
                        <c:v>2.1999000000000001E-2</c:v>
                      </c:pt>
                      <c:pt idx="89">
                        <c:v>1.9623999999999999E-2</c:v>
                      </c:pt>
                      <c:pt idx="90">
                        <c:v>1.7502E-2</c:v>
                      </c:pt>
                      <c:pt idx="91">
                        <c:v>1.5608E-2</c:v>
                      </c:pt>
                      <c:pt idx="92">
                        <c:v>1.3917000000000001E-2</c:v>
                      </c:pt>
                      <c:pt idx="93">
                        <c:v>1.2408000000000001E-2</c:v>
                      </c:pt>
                      <c:pt idx="94">
                        <c:v>1.1062000000000001E-2</c:v>
                      </c:pt>
                      <c:pt idx="95">
                        <c:v>9.861E-3</c:v>
                      </c:pt>
                      <c:pt idx="96">
                        <c:v>8.7901999999999997E-3</c:v>
                      </c:pt>
                      <c:pt idx="97">
                        <c:v>7.8353999999999993E-3</c:v>
                      </c:pt>
                      <c:pt idx="98">
                        <c:v>6.9841E-3</c:v>
                      </c:pt>
                      <c:pt idx="99">
                        <c:v>6.2250999999999999E-3</c:v>
                      </c:pt>
                      <c:pt idx="100">
                        <c:v>5.5486000000000008E-3</c:v>
                      </c:pt>
                    </c:numCache>
                  </c:numRef>
                </c:yVal>
                <c:smooth val="1"/>
                <c:extLst xmlns:c15="http://schemas.microsoft.com/office/drawing/2012/chart">
                  <c:ext xmlns:c16="http://schemas.microsoft.com/office/drawing/2014/chart" uri="{C3380CC4-5D6E-409C-BE32-E72D297353CC}">
                    <c16:uniqueId val="{00000008-E084-4151-8BDF-1380E14EDB2B}"/>
                  </c:ext>
                </c:extLst>
              </c15:ser>
            </c15:filteredScatterSeries>
            <c15:filteredScatterSeries>
              <c15:ser>
                <c:idx val="9"/>
                <c:order val="9"/>
                <c:tx>
                  <c:strRef>
                    <c:extLst xmlns:c15="http://schemas.microsoft.com/office/drawing/2012/chart">
                      <c:ext xmlns:c15="http://schemas.microsoft.com/office/drawing/2012/chart" uri="{02D57815-91ED-43cb-92C2-25804820EDAC}">
                        <c15:formulaRef>
                          <c15:sqref>Plot!$L$5</c15:sqref>
                        </c15:formulaRef>
                      </c:ext>
                    </c:extLst>
                    <c:strCache>
                      <c:ptCount val="1"/>
                      <c:pt idx="0">
                        <c:v>450.z</c:v>
                      </c:pt>
                    </c:strCache>
                  </c:strRef>
                </c:tx>
                <c:spPr>
                  <a:ln w="12700" cap="rnd">
                    <a:solidFill>
                      <a:schemeClr val="accent4">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Plot!$L$7:$L$107</c15:sqref>
                        </c15:formulaRef>
                      </c:ext>
                    </c:extLst>
                    <c:numCache>
                      <c:formatCode>0.00E+00</c:formatCode>
                      <c:ptCount val="101"/>
                      <c:pt idx="0">
                        <c:v>1.1195E-4</c:v>
                      </c:pt>
                      <c:pt idx="1">
                        <c:v>1.2561000000000001E-4</c:v>
                      </c:pt>
                      <c:pt idx="2">
                        <c:v>1.4094000000000002E-4</c:v>
                      </c:pt>
                      <c:pt idx="3">
                        <c:v>1.5813000000000001E-4</c:v>
                      </c:pt>
                      <c:pt idx="4">
                        <c:v>1.7743000000000001E-4</c:v>
                      </c:pt>
                      <c:pt idx="5">
                        <c:v>1.9908E-4</c:v>
                      </c:pt>
                      <c:pt idx="6">
                        <c:v>2.2337000000000002E-4</c:v>
                      </c:pt>
                      <c:pt idx="7">
                        <c:v>2.5063E-4</c:v>
                      </c:pt>
                      <c:pt idx="8">
                        <c:v>2.8121E-4</c:v>
                      </c:pt>
                      <c:pt idx="9">
                        <c:v>3.1552000000000001E-4</c:v>
                      </c:pt>
                      <c:pt idx="10">
                        <c:v>3.5401999999999997E-4</c:v>
                      </c:pt>
                      <c:pt idx="11">
                        <c:v>3.9722000000000005E-4</c:v>
                      </c:pt>
                      <c:pt idx="12">
                        <c:v>4.4568E-4</c:v>
                      </c:pt>
                      <c:pt idx="13">
                        <c:v>5.0005999999999998E-4</c:v>
                      </c:pt>
                      <c:pt idx="14">
                        <c:v>5.6108000000000004E-4</c:v>
                      </c:pt>
                      <c:pt idx="15">
                        <c:v>6.2953999999999994E-4</c:v>
                      </c:pt>
                      <c:pt idx="16">
                        <c:v>7.0636000000000006E-4</c:v>
                      </c:pt>
                      <c:pt idx="17">
                        <c:v>7.9254E-4</c:v>
                      </c:pt>
                      <c:pt idx="18">
                        <c:v>8.8924000000000002E-4</c:v>
                      </c:pt>
                      <c:pt idx="19">
                        <c:v>9.9774E-4</c:v>
                      </c:pt>
                      <c:pt idx="20">
                        <c:v>1.1195000000000001E-3</c:v>
                      </c:pt>
                      <c:pt idx="21">
                        <c:v>1.2561E-3</c:v>
                      </c:pt>
                      <c:pt idx="22">
                        <c:v>1.4093E-3</c:v>
                      </c:pt>
                      <c:pt idx="23">
                        <c:v>1.5813000000000001E-3</c:v>
                      </c:pt>
                      <c:pt idx="24">
                        <c:v>1.7741999999999999E-3</c:v>
                      </c:pt>
                      <c:pt idx="25">
                        <c:v>1.9905999999999999E-3</c:v>
                      </c:pt>
                      <c:pt idx="26">
                        <c:v>2.2335000000000002E-3</c:v>
                      </c:pt>
                      <c:pt idx="27">
                        <c:v>2.5059000000000001E-3</c:v>
                      </c:pt>
                      <c:pt idx="28">
                        <c:v>2.8116E-3</c:v>
                      </c:pt>
                      <c:pt idx="29">
                        <c:v>3.1546E-3</c:v>
                      </c:pt>
                      <c:pt idx="30">
                        <c:v>3.5393E-3</c:v>
                      </c:pt>
                      <c:pt idx="31">
                        <c:v>3.9709000000000003E-3</c:v>
                      </c:pt>
                      <c:pt idx="32">
                        <c:v>4.4549999999999998E-3</c:v>
                      </c:pt>
                      <c:pt idx="33">
                        <c:v>4.9981000000000001E-3</c:v>
                      </c:pt>
                      <c:pt idx="34">
                        <c:v>5.6072000000000006E-3</c:v>
                      </c:pt>
                      <c:pt idx="35">
                        <c:v>6.2902999999999995E-3</c:v>
                      </c:pt>
                      <c:pt idx="36">
                        <c:v>7.0564E-3</c:v>
                      </c:pt>
                      <c:pt idx="37">
                        <c:v>7.9153000000000001E-3</c:v>
                      </c:pt>
                      <c:pt idx="38">
                        <c:v>8.8781999999999993E-3</c:v>
                      </c:pt>
                      <c:pt idx="39">
                        <c:v>9.9573000000000005E-3</c:v>
                      </c:pt>
                      <c:pt idx="40">
                        <c:v>1.1166000000000001E-2</c:v>
                      </c:pt>
                      <c:pt idx="41">
                        <c:v>1.2520999999999999E-2</c:v>
                      </c:pt>
                      <c:pt idx="42">
                        <c:v>1.4036E-2</c:v>
                      </c:pt>
                      <c:pt idx="43">
                        <c:v>1.5733E-2</c:v>
                      </c:pt>
                      <c:pt idx="44">
                        <c:v>1.7628999999999999E-2</c:v>
                      </c:pt>
                      <c:pt idx="45">
                        <c:v>1.9746999999999997E-2</c:v>
                      </c:pt>
                      <c:pt idx="46">
                        <c:v>2.2110000000000001E-2</c:v>
                      </c:pt>
                      <c:pt idx="47">
                        <c:v>2.4743000000000001E-2</c:v>
                      </c:pt>
                      <c:pt idx="48">
                        <c:v>2.7671000000000001E-2</c:v>
                      </c:pt>
                      <c:pt idx="49">
                        <c:v>3.0920000000000003E-2</c:v>
                      </c:pt>
                      <c:pt idx="50">
                        <c:v>3.4513000000000002E-2</c:v>
                      </c:pt>
                      <c:pt idx="51">
                        <c:v>3.8474000000000001E-2</c:v>
                      </c:pt>
                      <c:pt idx="52">
                        <c:v>4.2820999999999998E-2</c:v>
                      </c:pt>
                      <c:pt idx="53">
                        <c:v>4.7562E-2</c:v>
                      </c:pt>
                      <c:pt idx="54">
                        <c:v>5.2699000000000003E-2</c:v>
                      </c:pt>
                      <c:pt idx="55">
                        <c:v>5.8213000000000001E-2</c:v>
                      </c:pt>
                      <c:pt idx="56">
                        <c:v>6.4066999999999999E-2</c:v>
                      </c:pt>
                      <c:pt idx="57">
                        <c:v>7.0194000000000006E-2</c:v>
                      </c:pt>
                      <c:pt idx="58">
                        <c:v>7.6495000000000007E-2</c:v>
                      </c:pt>
                      <c:pt idx="59">
                        <c:v>8.2830000000000001E-2</c:v>
                      </c:pt>
                      <c:pt idx="60">
                        <c:v>8.9022000000000004E-2</c:v>
                      </c:pt>
                      <c:pt idx="61">
                        <c:v>9.4853999999999994E-2</c:v>
                      </c:pt>
                      <c:pt idx="62">
                        <c:v>0.10008</c:v>
                      </c:pt>
                      <c:pt idx="63">
                        <c:v>0.10446000000000001</c:v>
                      </c:pt>
                      <c:pt idx="64">
                        <c:v>0.10773000000000001</c:v>
                      </c:pt>
                      <c:pt idx="65">
                        <c:v>0.10972</c:v>
                      </c:pt>
                      <c:pt idx="66">
                        <c:v>0.11029</c:v>
                      </c:pt>
                      <c:pt idx="67">
                        <c:v>0.10940000000000001</c:v>
                      </c:pt>
                      <c:pt idx="68">
                        <c:v>0.10712000000000001</c:v>
                      </c:pt>
                      <c:pt idx="69">
                        <c:v>0.10359</c:v>
                      </c:pt>
                      <c:pt idx="70">
                        <c:v>9.9009E-2</c:v>
                      </c:pt>
                      <c:pt idx="71">
                        <c:v>9.3628000000000003E-2</c:v>
                      </c:pt>
                      <c:pt idx="72">
                        <c:v>8.7697000000000011E-2</c:v>
                      </c:pt>
                      <c:pt idx="73">
                        <c:v>8.1457000000000002E-2</c:v>
                      </c:pt>
                      <c:pt idx="74">
                        <c:v>7.5115000000000001E-2</c:v>
                      </c:pt>
                      <c:pt idx="75">
                        <c:v>6.8842E-2</c:v>
                      </c:pt>
                      <c:pt idx="76">
                        <c:v>6.2767000000000003E-2</c:v>
                      </c:pt>
                      <c:pt idx="77">
                        <c:v>5.6981999999999998E-2</c:v>
                      </c:pt>
                      <c:pt idx="78">
                        <c:v>5.1548000000000004E-2</c:v>
                      </c:pt>
                      <c:pt idx="79">
                        <c:v>4.6496000000000003E-2</c:v>
                      </c:pt>
                      <c:pt idx="80">
                        <c:v>4.1840999999999996E-2</c:v>
                      </c:pt>
                      <c:pt idx="81">
                        <c:v>3.7580000000000002E-2</c:v>
                      </c:pt>
                      <c:pt idx="82">
                        <c:v>3.3700000000000001E-2</c:v>
                      </c:pt>
                      <c:pt idx="83">
                        <c:v>3.0184000000000002E-2</c:v>
                      </c:pt>
                      <c:pt idx="84">
                        <c:v>2.7007E-2</c:v>
                      </c:pt>
                      <c:pt idx="85">
                        <c:v>2.4146000000000001E-2</c:v>
                      </c:pt>
                      <c:pt idx="86">
                        <c:v>2.1573999999999999E-2</c:v>
                      </c:pt>
                      <c:pt idx="87">
                        <c:v>1.9266000000000002E-2</c:v>
                      </c:pt>
                      <c:pt idx="88">
                        <c:v>1.7197999999999998E-2</c:v>
                      </c:pt>
                      <c:pt idx="89">
                        <c:v>1.5347E-2</c:v>
                      </c:pt>
                      <c:pt idx="90">
                        <c:v>1.3691999999999999E-2</c:v>
                      </c:pt>
                      <c:pt idx="91">
                        <c:v>1.2213E-2</c:v>
                      </c:pt>
                      <c:pt idx="92">
                        <c:v>1.0891E-2</c:v>
                      </c:pt>
                      <c:pt idx="93">
                        <c:v>9.7117999999999996E-3</c:v>
                      </c:pt>
                      <c:pt idx="94">
                        <c:v>8.6591000000000012E-3</c:v>
                      </c:pt>
                      <c:pt idx="95">
                        <c:v>7.7199E-3</c:v>
                      </c:pt>
                      <c:pt idx="96">
                        <c:v>6.8821000000000004E-3</c:v>
                      </c:pt>
                      <c:pt idx="97">
                        <c:v>6.1349000000000004E-3</c:v>
                      </c:pt>
                      <c:pt idx="98">
                        <c:v>5.4685999999999997E-3</c:v>
                      </c:pt>
                      <c:pt idx="99">
                        <c:v>4.8744999999999995E-3</c:v>
                      </c:pt>
                      <c:pt idx="100">
                        <c:v>4.3449000000000005E-3</c:v>
                      </c:pt>
                    </c:numCache>
                  </c:numRef>
                </c:yVal>
                <c:smooth val="1"/>
                <c:extLst xmlns:c15="http://schemas.microsoft.com/office/drawing/2012/chart">
                  <c:ext xmlns:c16="http://schemas.microsoft.com/office/drawing/2014/chart" uri="{C3380CC4-5D6E-409C-BE32-E72D297353CC}">
                    <c16:uniqueId val="{00000009-E084-4151-8BDF-1380E14EDB2B}"/>
                  </c:ext>
                </c:extLst>
              </c15:ser>
            </c15:filteredScatterSeries>
            <c15:filteredScatterSeries>
              <c15:ser>
                <c:idx val="10"/>
                <c:order val="10"/>
                <c:tx>
                  <c:strRef>
                    <c:extLst xmlns:c15="http://schemas.microsoft.com/office/drawing/2012/chart">
                      <c:ext xmlns:c15="http://schemas.microsoft.com/office/drawing/2012/chart" uri="{02D57815-91ED-43cb-92C2-25804820EDAC}">
                        <c15:formulaRef>
                          <c15:sqref>Plot!$M$5</c15:sqref>
                        </c15:formulaRef>
                      </c:ext>
                    </c:extLst>
                    <c:strCache>
                      <c:ptCount val="1"/>
                      <c:pt idx="0">
                        <c:v>510.z</c:v>
                      </c:pt>
                    </c:strCache>
                  </c:strRef>
                </c:tx>
                <c:spPr>
                  <a:ln w="12700" cap="rnd">
                    <a:solidFill>
                      <a:schemeClr val="accent5">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Plot!$M$7:$M$107</c15:sqref>
                        </c15:formulaRef>
                      </c:ext>
                    </c:extLst>
                    <c:numCache>
                      <c:formatCode>0.00E+00</c:formatCode>
                      <c:ptCount val="101"/>
                      <c:pt idx="0">
                        <c:v>3.0853000000000004E-5</c:v>
                      </c:pt>
                      <c:pt idx="1">
                        <c:v>3.4618E-5</c:v>
                      </c:pt>
                      <c:pt idx="2">
                        <c:v>3.8841999999999998E-5</c:v>
                      </c:pt>
                      <c:pt idx="3">
                        <c:v>4.3581000000000002E-5</c:v>
                      </c:pt>
                      <c:pt idx="4">
                        <c:v>4.8899000000000001E-5</c:v>
                      </c:pt>
                      <c:pt idx="5">
                        <c:v>5.4864999999999997E-5</c:v>
                      </c:pt>
                      <c:pt idx="6">
                        <c:v>6.156E-5</c:v>
                      </c:pt>
                      <c:pt idx="7">
                        <c:v>6.9071000000000003E-5</c:v>
                      </c:pt>
                      <c:pt idx="8">
                        <c:v>7.7498999999999998E-5</c:v>
                      </c:pt>
                      <c:pt idx="9">
                        <c:v>8.6956000000000012E-5</c:v>
                      </c:pt>
                      <c:pt idx="10">
                        <c:v>9.7566000000000007E-5</c:v>
                      </c:pt>
                      <c:pt idx="11">
                        <c:v>1.0946999999999999E-4</c:v>
                      </c:pt>
                      <c:pt idx="12">
                        <c:v>1.2282999999999999E-4</c:v>
                      </c:pt>
                      <c:pt idx="13">
                        <c:v>1.3782000000000001E-4</c:v>
                      </c:pt>
                      <c:pt idx="14">
                        <c:v>1.5463E-4</c:v>
                      </c:pt>
                      <c:pt idx="15">
                        <c:v>1.7350000000000002E-4</c:v>
                      </c:pt>
                      <c:pt idx="16">
                        <c:v>1.9467E-4</c:v>
                      </c:pt>
                      <c:pt idx="17">
                        <c:v>2.1842000000000001E-4</c:v>
                      </c:pt>
                      <c:pt idx="18">
                        <c:v>2.4507000000000001E-4</c:v>
                      </c:pt>
                      <c:pt idx="19">
                        <c:v>2.7497999999999997E-4</c:v>
                      </c:pt>
                      <c:pt idx="20">
                        <c:v>3.0853E-4</c:v>
                      </c:pt>
                      <c:pt idx="21">
                        <c:v>3.4617000000000003E-4</c:v>
                      </c:pt>
                      <c:pt idx="22">
                        <c:v>3.8841E-4</c:v>
                      </c:pt>
                      <c:pt idx="23">
                        <c:v>4.3580000000000002E-4</c:v>
                      </c:pt>
                      <c:pt idx="24">
                        <c:v>4.8897000000000003E-4</c:v>
                      </c:pt>
                      <c:pt idx="25">
                        <c:v>5.4863000000000004E-4</c:v>
                      </c:pt>
                      <c:pt idx="26">
                        <c:v>6.1556999999999996E-4</c:v>
                      </c:pt>
                      <c:pt idx="27">
                        <c:v>6.9067E-4</c:v>
                      </c:pt>
                      <c:pt idx="28">
                        <c:v>7.7492999999999995E-4</c:v>
                      </c:pt>
                      <c:pt idx="29">
                        <c:v>8.6947000000000001E-4</c:v>
                      </c:pt>
                      <c:pt idx="30">
                        <c:v>9.7553000000000017E-4</c:v>
                      </c:pt>
                      <c:pt idx="31">
                        <c:v>1.0945E-3</c:v>
                      </c:pt>
                      <c:pt idx="32">
                        <c:v>1.2280000000000001E-3</c:v>
                      </c:pt>
                      <c:pt idx="33">
                        <c:v>1.3778E-3</c:v>
                      </c:pt>
                      <c:pt idx="34">
                        <c:v>1.5458E-3</c:v>
                      </c:pt>
                      <c:pt idx="35">
                        <c:v>1.7343E-3</c:v>
                      </c:pt>
                      <c:pt idx="36">
                        <c:v>1.9457000000000001E-3</c:v>
                      </c:pt>
                      <c:pt idx="37">
                        <c:v>2.1827999999999999E-3</c:v>
                      </c:pt>
                      <c:pt idx="38">
                        <c:v>2.4487000000000003E-3</c:v>
                      </c:pt>
                      <c:pt idx="39">
                        <c:v>2.7469999999999999E-3</c:v>
                      </c:pt>
                      <c:pt idx="40">
                        <c:v>3.0813000000000004E-3</c:v>
                      </c:pt>
                      <c:pt idx="41">
                        <c:v>3.4561000000000001E-3</c:v>
                      </c:pt>
                      <c:pt idx="42">
                        <c:v>3.8762000000000002E-3</c:v>
                      </c:pt>
                      <c:pt idx="43">
                        <c:v>4.3468999999999999E-3</c:v>
                      </c:pt>
                      <c:pt idx="44">
                        <c:v>4.8739999999999999E-3</c:v>
                      </c:pt>
                      <c:pt idx="45">
                        <c:v>5.4640999999999995E-3</c:v>
                      </c:pt>
                      <c:pt idx="46">
                        <c:v>6.1244000000000003E-3</c:v>
                      </c:pt>
                      <c:pt idx="47">
                        <c:v>6.8624999999999997E-3</c:v>
                      </c:pt>
                      <c:pt idx="48">
                        <c:v>7.6870999999999997E-3</c:v>
                      </c:pt>
                      <c:pt idx="49">
                        <c:v>8.6069000000000007E-3</c:v>
                      </c:pt>
                      <c:pt idx="50">
                        <c:v>9.6317000000000017E-3</c:v>
                      </c:pt>
                      <c:pt idx="51">
                        <c:v>1.0770999999999999E-2</c:v>
                      </c:pt>
                      <c:pt idx="52">
                        <c:v>1.2034999999999999E-2</c:v>
                      </c:pt>
                      <c:pt idx="53">
                        <c:v>1.3434E-2</c:v>
                      </c:pt>
                      <c:pt idx="54">
                        <c:v>1.4975E-2</c:v>
                      </c:pt>
                      <c:pt idx="55">
                        <c:v>1.6667000000000001E-2</c:v>
                      </c:pt>
                      <c:pt idx="56">
                        <c:v>1.8511000000000003E-2</c:v>
                      </c:pt>
                      <c:pt idx="57">
                        <c:v>2.0508999999999999E-2</c:v>
                      </c:pt>
                      <c:pt idx="58">
                        <c:v>2.2654000000000001E-2</c:v>
                      </c:pt>
                      <c:pt idx="59">
                        <c:v>2.4930000000000001E-2</c:v>
                      </c:pt>
                      <c:pt idx="60">
                        <c:v>2.7311999999999999E-2</c:v>
                      </c:pt>
                      <c:pt idx="61">
                        <c:v>2.9759999999999998E-2</c:v>
                      </c:pt>
                      <c:pt idx="62">
                        <c:v>3.2219999999999999E-2</c:v>
                      </c:pt>
                      <c:pt idx="63">
                        <c:v>3.4623000000000001E-2</c:v>
                      </c:pt>
                      <c:pt idx="64">
                        <c:v>3.6885000000000001E-2</c:v>
                      </c:pt>
                      <c:pt idx="65">
                        <c:v>3.891E-2</c:v>
                      </c:pt>
                      <c:pt idx="66">
                        <c:v>4.0601000000000005E-2</c:v>
                      </c:pt>
                      <c:pt idx="67">
                        <c:v>4.1864999999999999E-2</c:v>
                      </c:pt>
                      <c:pt idx="68">
                        <c:v>4.2625000000000003E-2</c:v>
                      </c:pt>
                      <c:pt idx="69">
                        <c:v>4.2835999999999999E-2</c:v>
                      </c:pt>
                      <c:pt idx="70">
                        <c:v>4.2481000000000005E-2</c:v>
                      </c:pt>
                      <c:pt idx="71">
                        <c:v>4.1585999999999998E-2</c:v>
                      </c:pt>
                      <c:pt idx="72">
                        <c:v>4.0204000000000004E-2</c:v>
                      </c:pt>
                      <c:pt idx="73">
                        <c:v>3.8419000000000002E-2</c:v>
                      </c:pt>
                      <c:pt idx="74">
                        <c:v>3.6323000000000001E-2</c:v>
                      </c:pt>
                      <c:pt idx="75">
                        <c:v>3.4015999999999998E-2</c:v>
                      </c:pt>
                      <c:pt idx="76">
                        <c:v>3.1591000000000001E-2</c:v>
                      </c:pt>
                      <c:pt idx="77">
                        <c:v>2.9127999999999998E-2</c:v>
                      </c:pt>
                      <c:pt idx="78">
                        <c:v>2.6692E-2</c:v>
                      </c:pt>
                      <c:pt idx="79">
                        <c:v>2.4335000000000002E-2</c:v>
                      </c:pt>
                      <c:pt idx="80">
                        <c:v>2.2090000000000002E-2</c:v>
                      </c:pt>
                      <c:pt idx="81">
                        <c:v>1.9982E-2</c:v>
                      </c:pt>
                      <c:pt idx="82">
                        <c:v>1.8023000000000001E-2</c:v>
                      </c:pt>
                      <c:pt idx="83">
                        <c:v>1.6218E-2</c:v>
                      </c:pt>
                      <c:pt idx="84">
                        <c:v>1.4565999999999999E-2</c:v>
                      </c:pt>
                      <c:pt idx="85">
                        <c:v>1.3062000000000001E-2</c:v>
                      </c:pt>
                      <c:pt idx="86">
                        <c:v>1.1699000000000001E-2</c:v>
                      </c:pt>
                      <c:pt idx="87">
                        <c:v>1.0467000000000001E-2</c:v>
                      </c:pt>
                      <c:pt idx="88">
                        <c:v>9.3581000000000011E-3</c:v>
                      </c:pt>
                      <c:pt idx="89">
                        <c:v>8.3612000000000009E-3</c:v>
                      </c:pt>
                      <c:pt idx="90">
                        <c:v>7.4666999999999997E-3</c:v>
                      </c:pt>
                      <c:pt idx="91">
                        <c:v>6.6652000000000005E-3</c:v>
                      </c:pt>
                      <c:pt idx="92">
                        <c:v>5.9478000000000005E-3</c:v>
                      </c:pt>
                      <c:pt idx="93">
                        <c:v>5.3063000000000008E-3</c:v>
                      </c:pt>
                      <c:pt idx="94">
                        <c:v>4.7330000000000002E-3</c:v>
                      </c:pt>
                      <c:pt idx="95">
                        <c:v>4.2208999999999997E-3</c:v>
                      </c:pt>
                      <c:pt idx="96">
                        <c:v>3.7638000000000003E-3</c:v>
                      </c:pt>
                      <c:pt idx="97">
                        <c:v>3.3557999999999999E-3</c:v>
                      </c:pt>
                      <c:pt idx="98">
                        <c:v>2.9917999999999998E-3</c:v>
                      </c:pt>
                      <c:pt idx="99">
                        <c:v>2.6670999999999999E-3</c:v>
                      </c:pt>
                      <c:pt idx="100">
                        <c:v>2.3775999999999997E-3</c:v>
                      </c:pt>
                    </c:numCache>
                  </c:numRef>
                </c:yVal>
                <c:smooth val="1"/>
                <c:extLst xmlns:c15="http://schemas.microsoft.com/office/drawing/2012/chart">
                  <c:ext xmlns:c16="http://schemas.microsoft.com/office/drawing/2014/chart" uri="{C3380CC4-5D6E-409C-BE32-E72D297353CC}">
                    <c16:uniqueId val="{0000000A-E084-4151-8BDF-1380E14EDB2B}"/>
                  </c:ext>
                </c:extLst>
              </c15:ser>
            </c15:filteredScatterSeries>
            <c15:filteredScatterSeries>
              <c15:ser>
                <c:idx val="11"/>
                <c:order val="11"/>
                <c:tx>
                  <c:strRef>
                    <c:extLst xmlns:c15="http://schemas.microsoft.com/office/drawing/2012/chart">
                      <c:ext xmlns:c15="http://schemas.microsoft.com/office/drawing/2012/chart" uri="{02D57815-91ED-43cb-92C2-25804820EDAC}">
                        <c15:formulaRef>
                          <c15:sqref>Plot!$N$5</c15:sqref>
                        </c15:formulaRef>
                      </c:ext>
                    </c:extLst>
                    <c:strCache>
                      <c:ptCount val="1"/>
                      <c:pt idx="0">
                        <c:v>540.z</c:v>
                      </c:pt>
                    </c:strCache>
                  </c:strRef>
                </c:tx>
                <c:spPr>
                  <a:ln w="12700" cap="rnd">
                    <a:solidFill>
                      <a:schemeClr val="accent6">
                        <a:lumMod val="6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Plot!$N$7:$N$107</c15:sqref>
                        </c15:formulaRef>
                      </c:ext>
                    </c:extLst>
                    <c:numCache>
                      <c:formatCode>0.00E+00</c:formatCode>
                      <c:ptCount val="101"/>
                      <c:pt idx="0">
                        <c:v>1.5639999999999999E-5</c:v>
                      </c:pt>
                      <c:pt idx="1">
                        <c:v>1.7547999999999999E-5</c:v>
                      </c:pt>
                      <c:pt idx="2">
                        <c:v>1.969E-5</c:v>
                      </c:pt>
                      <c:pt idx="3">
                        <c:v>2.2092000000000001E-5</c:v>
                      </c:pt>
                      <c:pt idx="4">
                        <c:v>2.4788000000000001E-5</c:v>
                      </c:pt>
                      <c:pt idx="5">
                        <c:v>2.7812000000000001E-5</c:v>
                      </c:pt>
                      <c:pt idx="6">
                        <c:v>3.1205999999999999E-5</c:v>
                      </c:pt>
                      <c:pt idx="7">
                        <c:v>3.5014000000000001E-5</c:v>
                      </c:pt>
                      <c:pt idx="8">
                        <c:v>3.9285999999999996E-5</c:v>
                      </c:pt>
                      <c:pt idx="9">
                        <c:v>4.4079000000000003E-5</c:v>
                      </c:pt>
                      <c:pt idx="10">
                        <c:v>4.9458000000000007E-5</c:v>
                      </c:pt>
                      <c:pt idx="11">
                        <c:v>5.5492999999999999E-5</c:v>
                      </c:pt>
                      <c:pt idx="12">
                        <c:v>6.2263999999999999E-5</c:v>
                      </c:pt>
                      <c:pt idx="13">
                        <c:v>6.9861000000000001E-5</c:v>
                      </c:pt>
                      <c:pt idx="14">
                        <c:v>7.8385000000000003E-5</c:v>
                      </c:pt>
                      <c:pt idx="15">
                        <c:v>8.795000000000001E-5</c:v>
                      </c:pt>
                      <c:pt idx="16">
                        <c:v>9.8680999999999999E-5</c:v>
                      </c:pt>
                      <c:pt idx="17">
                        <c:v>1.1072000000000001E-4</c:v>
                      </c:pt>
                      <c:pt idx="18">
                        <c:v>1.2422999999999999E-4</c:v>
                      </c:pt>
                      <c:pt idx="19">
                        <c:v>1.3939000000000001E-4</c:v>
                      </c:pt>
                      <c:pt idx="20">
                        <c:v>1.5640000000000001E-4</c:v>
                      </c:pt>
                      <c:pt idx="21">
                        <c:v>1.7547999999999999E-4</c:v>
                      </c:pt>
                      <c:pt idx="22">
                        <c:v>1.9689000000000002E-4</c:v>
                      </c:pt>
                      <c:pt idx="23">
                        <c:v>2.2091E-4</c:v>
                      </c:pt>
                      <c:pt idx="24">
                        <c:v>2.4787000000000002E-4</c:v>
                      </c:pt>
                      <c:pt idx="25">
                        <c:v>2.7810999999999998E-4</c:v>
                      </c:pt>
                      <c:pt idx="26">
                        <c:v>3.1203999999999997E-4</c:v>
                      </c:pt>
                      <c:pt idx="27">
                        <c:v>3.5010999999999999E-4</c:v>
                      </c:pt>
                      <c:pt idx="28">
                        <c:v>3.9283000000000005E-4</c:v>
                      </c:pt>
                      <c:pt idx="29">
                        <c:v>4.4075000000000001E-4</c:v>
                      </c:pt>
                      <c:pt idx="30">
                        <c:v>4.9452000000000003E-4</c:v>
                      </c:pt>
                      <c:pt idx="31">
                        <c:v>5.5484000000000002E-4</c:v>
                      </c:pt>
                      <c:pt idx="32">
                        <c:v>6.2251000000000006E-4</c:v>
                      </c:pt>
                      <c:pt idx="33">
                        <c:v>6.9842999999999999E-4</c:v>
                      </c:pt>
                      <c:pt idx="34">
                        <c:v>7.8359999999999996E-4</c:v>
                      </c:pt>
                      <c:pt idx="35">
                        <c:v>8.7914000000000004E-4</c:v>
                      </c:pt>
                      <c:pt idx="36">
                        <c:v>9.8631000000000001E-4</c:v>
                      </c:pt>
                      <c:pt idx="37">
                        <c:v>1.1065000000000001E-3</c:v>
                      </c:pt>
                      <c:pt idx="38">
                        <c:v>1.2413000000000001E-3</c:v>
                      </c:pt>
                      <c:pt idx="39">
                        <c:v>1.3925000000000001E-3</c:v>
                      </c:pt>
                      <c:pt idx="40">
                        <c:v>1.562E-3</c:v>
                      </c:pt>
                      <c:pt idx="41">
                        <c:v>1.7520000000000001E-3</c:v>
                      </c:pt>
                      <c:pt idx="42">
                        <c:v>1.9648999999999999E-3</c:v>
                      </c:pt>
                      <c:pt idx="43">
                        <c:v>2.2035000000000002E-3</c:v>
                      </c:pt>
                      <c:pt idx="44">
                        <c:v>2.4707000000000002E-3</c:v>
                      </c:pt>
                      <c:pt idx="45">
                        <c:v>2.7699000000000001E-3</c:v>
                      </c:pt>
                      <c:pt idx="46">
                        <c:v>3.1045000000000001E-3</c:v>
                      </c:pt>
                      <c:pt idx="47">
                        <c:v>3.4786999999999999E-3</c:v>
                      </c:pt>
                      <c:pt idx="48">
                        <c:v>3.8967000000000003E-3</c:v>
                      </c:pt>
                      <c:pt idx="49">
                        <c:v>4.3630000000000006E-3</c:v>
                      </c:pt>
                      <c:pt idx="50">
                        <c:v>4.8824000000000003E-3</c:v>
                      </c:pt>
                      <c:pt idx="51">
                        <c:v>5.4600999999999998E-3</c:v>
                      </c:pt>
                      <c:pt idx="52">
                        <c:v>6.1009000000000002E-3</c:v>
                      </c:pt>
                      <c:pt idx="53">
                        <c:v>6.8098000000000004E-3</c:v>
                      </c:pt>
                      <c:pt idx="54">
                        <c:v>7.5910999999999999E-3</c:v>
                      </c:pt>
                      <c:pt idx="55">
                        <c:v>8.4483000000000006E-3</c:v>
                      </c:pt>
                      <c:pt idx="56">
                        <c:v>9.3834000000000001E-3</c:v>
                      </c:pt>
                      <c:pt idx="57">
                        <c:v>1.0395999999999999E-2</c:v>
                      </c:pt>
                      <c:pt idx="58">
                        <c:v>1.1483E-2</c:v>
                      </c:pt>
                      <c:pt idx="59">
                        <c:v>1.2636999999999999E-2</c:v>
                      </c:pt>
                      <c:pt idx="60">
                        <c:v>1.3843000000000001E-2</c:v>
                      </c:pt>
                      <c:pt idx="61">
                        <c:v>1.5084E-2</c:v>
                      </c:pt>
                      <c:pt idx="62">
                        <c:v>1.6331000000000002E-2</c:v>
                      </c:pt>
                      <c:pt idx="63">
                        <c:v>1.7547999999999998E-2</c:v>
                      </c:pt>
                      <c:pt idx="64">
                        <c:v>1.8693999999999999E-2</c:v>
                      </c:pt>
                      <c:pt idx="65">
                        <c:v>1.9720000000000001E-2</c:v>
                      </c:pt>
                      <c:pt idx="66">
                        <c:v>2.0576000000000001E-2</c:v>
                      </c:pt>
                      <c:pt idx="67">
                        <c:v>2.1215000000000001E-2</c:v>
                      </c:pt>
                      <c:pt idx="68">
                        <c:v>2.1600000000000001E-2</c:v>
                      </c:pt>
                      <c:pt idx="69">
                        <c:v>2.1705000000000002E-2</c:v>
                      </c:pt>
                      <c:pt idx="70">
                        <c:v>2.1524999999999999E-2</c:v>
                      </c:pt>
                      <c:pt idx="71">
                        <c:v>2.1069999999999998E-2</c:v>
                      </c:pt>
                      <c:pt idx="72">
                        <c:v>2.0368999999999998E-2</c:v>
                      </c:pt>
                      <c:pt idx="73">
                        <c:v>1.9463999999999999E-2</c:v>
                      </c:pt>
                      <c:pt idx="74">
                        <c:v>1.8401999999999998E-2</c:v>
                      </c:pt>
                      <c:pt idx="75">
                        <c:v>1.7232000000000001E-2</c:v>
                      </c:pt>
                      <c:pt idx="76">
                        <c:v>1.6003E-2</c:v>
                      </c:pt>
                      <c:pt idx="77">
                        <c:v>1.4754999999999999E-2</c:v>
                      </c:pt>
                      <c:pt idx="78">
                        <c:v>1.3521E-2</c:v>
                      </c:pt>
                      <c:pt idx="79">
                        <c:v>1.2327000000000001E-2</c:v>
                      </c:pt>
                      <c:pt idx="80">
                        <c:v>1.119E-2</c:v>
                      </c:pt>
                      <c:pt idx="81">
                        <c:v>1.0122000000000001E-2</c:v>
                      </c:pt>
                      <c:pt idx="82">
                        <c:v>9.1292999999999999E-3</c:v>
                      </c:pt>
                      <c:pt idx="83">
                        <c:v>8.2147999999999995E-3</c:v>
                      </c:pt>
                      <c:pt idx="84">
                        <c:v>7.3779000000000006E-3</c:v>
                      </c:pt>
                      <c:pt idx="85">
                        <c:v>6.6160000000000004E-3</c:v>
                      </c:pt>
                      <c:pt idx="86">
                        <c:v>5.9255999999999996E-3</c:v>
                      </c:pt>
                      <c:pt idx="87">
                        <c:v>5.3019E-3</c:v>
                      </c:pt>
                      <c:pt idx="88">
                        <c:v>4.7399999999999994E-3</c:v>
                      </c:pt>
                      <c:pt idx="89">
                        <c:v>4.2350999999999995E-3</c:v>
                      </c:pt>
                      <c:pt idx="90">
                        <c:v>3.7820000000000002E-3</c:v>
                      </c:pt>
                      <c:pt idx="91">
                        <c:v>3.3760000000000001E-3</c:v>
                      </c:pt>
                      <c:pt idx="92">
                        <c:v>3.0126000000000003E-3</c:v>
                      </c:pt>
                      <c:pt idx="93">
                        <c:v>2.6876999999999999E-3</c:v>
                      </c:pt>
                      <c:pt idx="94">
                        <c:v>2.3973000000000002E-3</c:v>
                      </c:pt>
                      <c:pt idx="95">
                        <c:v>2.1380000000000001E-3</c:v>
                      </c:pt>
                      <c:pt idx="96">
                        <c:v>1.9063999999999999E-3</c:v>
                      </c:pt>
                      <c:pt idx="97">
                        <c:v>1.6998E-3</c:v>
                      </c:pt>
                      <c:pt idx="98">
                        <c:v>1.5153999999999999E-3</c:v>
                      </c:pt>
                      <c:pt idx="99">
                        <c:v>1.3508999999999999E-3</c:v>
                      </c:pt>
                      <c:pt idx="100">
                        <c:v>1.2043000000000002E-3</c:v>
                      </c:pt>
                    </c:numCache>
                  </c:numRef>
                </c:yVal>
                <c:smooth val="1"/>
                <c:extLst xmlns:c15="http://schemas.microsoft.com/office/drawing/2012/chart">
                  <c:ext xmlns:c16="http://schemas.microsoft.com/office/drawing/2014/chart" uri="{C3380CC4-5D6E-409C-BE32-E72D297353CC}">
                    <c16:uniqueId val="{0000000B-E084-4151-8BDF-1380E14EDB2B}"/>
                  </c:ext>
                </c:extLst>
              </c15:ser>
            </c15:filteredScatterSeries>
            <c15:filteredScatterSeries>
              <c15:ser>
                <c:idx val="12"/>
                <c:order val="12"/>
                <c:tx>
                  <c:strRef>
                    <c:extLst xmlns:c15="http://schemas.microsoft.com/office/drawing/2012/chart">
                      <c:ext xmlns:c15="http://schemas.microsoft.com/office/drawing/2012/chart" uri="{02D57815-91ED-43cb-92C2-25804820EDAC}">
                        <c15:formulaRef>
                          <c15:sqref>Plot!$O$5</c15:sqref>
                        </c15:formulaRef>
                      </c:ext>
                    </c:extLst>
                    <c:strCache>
                      <c:ptCount val="1"/>
                      <c:pt idx="0">
                        <c:v>570.z</c:v>
                      </c:pt>
                    </c:strCache>
                  </c:strRef>
                </c:tx>
                <c:spPr>
                  <a:ln w="12700" cap="rnd">
                    <a:solidFill>
                      <a:schemeClr val="accent1">
                        <a:lumMod val="80000"/>
                        <a:lumOff val="2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Plot!$O$7:$O$107</c15:sqref>
                        </c15:formulaRef>
                      </c:ext>
                    </c:extLst>
                    <c:numCache>
                      <c:formatCode>0.00E+00</c:formatCode>
                      <c:ptCount val="101"/>
                      <c:pt idx="0">
                        <c:v>7.1711999999999992E-6</c:v>
                      </c:pt>
                      <c:pt idx="1">
                        <c:v>8.0461999999999993E-6</c:v>
                      </c:pt>
                      <c:pt idx="2">
                        <c:v>9.0280000000000006E-6</c:v>
                      </c:pt>
                      <c:pt idx="3">
                        <c:v>1.013E-5</c:v>
                      </c:pt>
                      <c:pt idx="4">
                        <c:v>1.1365999999999999E-5</c:v>
                      </c:pt>
                      <c:pt idx="5">
                        <c:v>1.2751999999999999E-5</c:v>
                      </c:pt>
                      <c:pt idx="6">
                        <c:v>1.4308000000000001E-5</c:v>
                      </c:pt>
                      <c:pt idx="7">
                        <c:v>1.6054000000000002E-5</c:v>
                      </c:pt>
                      <c:pt idx="8">
                        <c:v>1.8013000000000002E-5</c:v>
                      </c:pt>
                      <c:pt idx="9">
                        <c:v>2.0211E-5</c:v>
                      </c:pt>
                      <c:pt idx="10">
                        <c:v>2.2677E-5</c:v>
                      </c:pt>
                      <c:pt idx="11">
                        <c:v>2.5444000000000002E-5</c:v>
                      </c:pt>
                      <c:pt idx="12">
                        <c:v>2.8548999999999997E-5</c:v>
                      </c:pt>
                      <c:pt idx="13">
                        <c:v>3.2033000000000003E-5</c:v>
                      </c:pt>
                      <c:pt idx="14">
                        <c:v>3.5941E-5</c:v>
                      </c:pt>
                      <c:pt idx="15">
                        <c:v>4.0326E-5</c:v>
                      </c:pt>
                      <c:pt idx="16">
                        <c:v>4.5247000000000002E-5</c:v>
                      </c:pt>
                      <c:pt idx="17">
                        <c:v>5.0767999999999999E-5</c:v>
                      </c:pt>
                      <c:pt idx="18">
                        <c:v>5.6962000000000001E-5</c:v>
                      </c:pt>
                      <c:pt idx="19">
                        <c:v>6.391300000000001E-5</c:v>
                      </c:pt>
                      <c:pt idx="20">
                        <c:v>7.1711000000000005E-5</c:v>
                      </c:pt>
                      <c:pt idx="21">
                        <c:v>8.0461000000000001E-5</c:v>
                      </c:pt>
                      <c:pt idx="22">
                        <c:v>9.0278000000000005E-5</c:v>
                      </c:pt>
                      <c:pt idx="23">
                        <c:v>1.0129E-4</c:v>
                      </c:pt>
                      <c:pt idx="24">
                        <c:v>1.1365000000000001E-4</c:v>
                      </c:pt>
                      <c:pt idx="25">
                        <c:v>1.2752E-4</c:v>
                      </c:pt>
                      <c:pt idx="26">
                        <c:v>1.4307999999999999E-4</c:v>
                      </c:pt>
                      <c:pt idx="27">
                        <c:v>1.6052999999999998E-4</c:v>
                      </c:pt>
                      <c:pt idx="28">
                        <c:v>1.8012E-4</c:v>
                      </c:pt>
                      <c:pt idx="29">
                        <c:v>2.0209000000000001E-4</c:v>
                      </c:pt>
                      <c:pt idx="30">
                        <c:v>2.2674000000000001E-4</c:v>
                      </c:pt>
                      <c:pt idx="31">
                        <c:v>2.544E-4</c:v>
                      </c:pt>
                      <c:pt idx="32">
                        <c:v>2.8542999999999998E-4</c:v>
                      </c:pt>
                      <c:pt idx="33">
                        <c:v>3.2024000000000001E-4</c:v>
                      </c:pt>
                      <c:pt idx="34">
                        <c:v>3.5929000000000001E-4</c:v>
                      </c:pt>
                      <c:pt idx="35">
                        <c:v>4.0308999999999999E-4</c:v>
                      </c:pt>
                      <c:pt idx="36">
                        <c:v>4.5221999999999998E-4</c:v>
                      </c:pt>
                      <c:pt idx="37">
                        <c:v>5.0733000000000006E-4</c:v>
                      </c:pt>
                      <c:pt idx="38">
                        <c:v>5.6913000000000005E-4</c:v>
                      </c:pt>
                      <c:pt idx="39">
                        <c:v>6.3843999999999999E-4</c:v>
                      </c:pt>
                      <c:pt idx="40">
                        <c:v>7.1614000000000009E-4</c:v>
                      </c:pt>
                      <c:pt idx="41">
                        <c:v>8.0323000000000005E-4</c:v>
                      </c:pt>
                      <c:pt idx="42">
                        <c:v>9.0084000000000008E-4</c:v>
                      </c:pt>
                      <c:pt idx="43">
                        <c:v>1.0101999999999999E-3</c:v>
                      </c:pt>
                      <c:pt idx="44">
                        <c:v>1.1325999999999999E-3</c:v>
                      </c:pt>
                      <c:pt idx="45">
                        <c:v>1.2696999999999999E-3</c:v>
                      </c:pt>
                      <c:pt idx="46">
                        <c:v>1.423E-3</c:v>
                      </c:pt>
                      <c:pt idx="47">
                        <c:v>1.5944000000000002E-3</c:v>
                      </c:pt>
                      <c:pt idx="48">
                        <c:v>1.7857999999999999E-3</c:v>
                      </c:pt>
                      <c:pt idx="49">
                        <c:v>1.9992999999999999E-3</c:v>
                      </c:pt>
                      <c:pt idx="50">
                        <c:v>2.2369E-3</c:v>
                      </c:pt>
                      <c:pt idx="51">
                        <c:v>2.5011E-3</c:v>
                      </c:pt>
                      <c:pt idx="52">
                        <c:v>2.794E-3</c:v>
                      </c:pt>
                      <c:pt idx="53">
                        <c:v>3.1175999999999999E-3</c:v>
                      </c:pt>
                      <c:pt idx="54">
                        <c:v>3.4740000000000001E-3</c:v>
                      </c:pt>
                      <c:pt idx="55">
                        <c:v>3.8645000000000003E-3</c:v>
                      </c:pt>
                      <c:pt idx="56">
                        <c:v>4.2897000000000005E-3</c:v>
                      </c:pt>
                      <c:pt idx="57">
                        <c:v>4.7492000000000003E-3</c:v>
                      </c:pt>
                      <c:pt idx="58">
                        <c:v>5.2411000000000003E-3</c:v>
                      </c:pt>
                      <c:pt idx="59">
                        <c:v>5.7615000000000001E-3</c:v>
                      </c:pt>
                      <c:pt idx="60">
                        <c:v>6.3036000000000003E-3</c:v>
                      </c:pt>
                      <c:pt idx="61">
                        <c:v>6.8579000000000001E-3</c:v>
                      </c:pt>
                      <c:pt idx="62">
                        <c:v>7.4113E-3</c:v>
                      </c:pt>
                      <c:pt idx="63">
                        <c:v>7.9471999999999998E-3</c:v>
                      </c:pt>
                      <c:pt idx="64">
                        <c:v>8.4457000000000004E-3</c:v>
                      </c:pt>
                      <c:pt idx="65">
                        <c:v>8.8852000000000011E-3</c:v>
                      </c:pt>
                      <c:pt idx="66">
                        <c:v>9.2435E-3</c:v>
                      </c:pt>
                      <c:pt idx="67">
                        <c:v>9.5005999999999997E-3</c:v>
                      </c:pt>
                      <c:pt idx="68">
                        <c:v>9.6408999999999991E-3</c:v>
                      </c:pt>
                      <c:pt idx="69">
                        <c:v>9.6553000000000003E-3</c:v>
                      </c:pt>
                      <c:pt idx="70">
                        <c:v>9.5429E-3</c:v>
                      </c:pt>
                      <c:pt idx="71">
                        <c:v>9.3109999999999998E-3</c:v>
                      </c:pt>
                      <c:pt idx="72">
                        <c:v>8.9738000000000005E-3</c:v>
                      </c:pt>
                      <c:pt idx="73">
                        <c:v>8.5507000000000014E-3</c:v>
                      </c:pt>
                      <c:pt idx="74">
                        <c:v>8.0634999999999995E-3</c:v>
                      </c:pt>
                      <c:pt idx="75">
                        <c:v>7.5342999999999999E-3</c:v>
                      </c:pt>
                      <c:pt idx="76">
                        <c:v>6.9832999999999996E-3</c:v>
                      </c:pt>
                      <c:pt idx="77">
                        <c:v>6.4279000000000003E-3</c:v>
                      </c:pt>
                      <c:pt idx="78">
                        <c:v>5.8820000000000001E-3</c:v>
                      </c:pt>
                      <c:pt idx="79">
                        <c:v>5.3560999999999999E-3</c:v>
                      </c:pt>
                      <c:pt idx="80">
                        <c:v>4.8573999999999996E-3</c:v>
                      </c:pt>
                      <c:pt idx="81">
                        <c:v>4.3903000000000006E-3</c:v>
                      </c:pt>
                      <c:pt idx="82">
                        <c:v>3.9572000000000001E-3</c:v>
                      </c:pt>
                      <c:pt idx="83">
                        <c:v>3.5589999999999997E-3</c:v>
                      </c:pt>
                      <c:pt idx="84">
                        <c:v>3.1949999999999999E-3</c:v>
                      </c:pt>
                      <c:pt idx="85">
                        <c:v>2.8641000000000001E-3</c:v>
                      </c:pt>
                      <c:pt idx="86">
                        <c:v>2.5645000000000004E-3</c:v>
                      </c:pt>
                      <c:pt idx="87">
                        <c:v>2.2940999999999999E-3</c:v>
                      </c:pt>
                      <c:pt idx="88">
                        <c:v>2.0506000000000001E-3</c:v>
                      </c:pt>
                      <c:pt idx="89">
                        <c:v>1.8319E-3</c:v>
                      </c:pt>
                      <c:pt idx="90">
                        <c:v>1.6356999999999999E-3</c:v>
                      </c:pt>
                      <c:pt idx="91">
                        <c:v>1.4600000000000001E-3</c:v>
                      </c:pt>
                      <c:pt idx="92">
                        <c:v>1.3028E-3</c:v>
                      </c:pt>
                      <c:pt idx="93">
                        <c:v>1.1622E-3</c:v>
                      </c:pt>
                      <c:pt idx="94">
                        <c:v>1.0365999999999999E-3</c:v>
                      </c:pt>
                      <c:pt idx="95">
                        <c:v>9.2440999999999997E-4</c:v>
                      </c:pt>
                      <c:pt idx="96">
                        <c:v>8.2426999999999999E-4</c:v>
                      </c:pt>
                      <c:pt idx="97">
                        <c:v>7.3490000000000003E-4</c:v>
                      </c:pt>
                      <c:pt idx="98">
                        <c:v>6.5518E-4</c:v>
                      </c:pt>
                      <c:pt idx="99">
                        <c:v>5.8407000000000001E-4</c:v>
                      </c:pt>
                      <c:pt idx="100">
                        <c:v>5.2065E-4</c:v>
                      </c:pt>
                    </c:numCache>
                  </c:numRef>
                </c:yVal>
                <c:smooth val="1"/>
                <c:extLst xmlns:c15="http://schemas.microsoft.com/office/drawing/2012/chart">
                  <c:ext xmlns:c16="http://schemas.microsoft.com/office/drawing/2014/chart" uri="{C3380CC4-5D6E-409C-BE32-E72D297353CC}">
                    <c16:uniqueId val="{0000000C-E084-4151-8BDF-1380E14EDB2B}"/>
                  </c:ext>
                </c:extLst>
              </c15:ser>
            </c15:filteredScatterSeries>
            <c15:filteredScatterSeries>
              <c15:ser>
                <c:idx val="13"/>
                <c:order val="13"/>
                <c:tx>
                  <c:strRef>
                    <c:extLst xmlns:c15="http://schemas.microsoft.com/office/drawing/2012/chart">
                      <c:ext xmlns:c15="http://schemas.microsoft.com/office/drawing/2012/chart" uri="{02D57815-91ED-43cb-92C2-25804820EDAC}">
                        <c15:formulaRef>
                          <c15:sqref>Plot!$P$5</c15:sqref>
                        </c15:formulaRef>
                      </c:ext>
                    </c:extLst>
                    <c:strCache>
                      <c:ptCount val="1"/>
                      <c:pt idx="0">
                        <c:v>630.z</c:v>
                      </c:pt>
                    </c:strCache>
                  </c:strRef>
                </c:tx>
                <c:spPr>
                  <a:ln w="12700" cap="rnd">
                    <a:solidFill>
                      <a:schemeClr val="accent2">
                        <a:lumMod val="80000"/>
                        <a:lumOff val="2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Plot!$B$7:$B$107</c15:sqref>
                        </c15:formulaRef>
                      </c:ext>
                    </c:extLst>
                    <c:numCache>
                      <c:formatCode>General</c:formatCode>
                      <c:ptCount val="101"/>
                      <c:pt idx="0">
                        <c:v>6</c:v>
                      </c:pt>
                      <c:pt idx="1">
                        <c:v>5.9499999814179434</c:v>
                      </c:pt>
                      <c:pt idx="2">
                        <c:v>5.8999999810146946</c:v>
                      </c:pt>
                      <c:pt idx="3">
                        <c:v>5.8500000095796638</c:v>
                      </c:pt>
                      <c:pt idx="4">
                        <c:v>5.7999999693838209</c:v>
                      </c:pt>
                      <c:pt idx="5">
                        <c:v>5.7499999805455699</c:v>
                      </c:pt>
                      <c:pt idx="6">
                        <c:v>5.6999999708609108</c:v>
                      </c:pt>
                      <c:pt idx="7">
                        <c:v>5.6500000076313377</c:v>
                      </c:pt>
                      <c:pt idx="8">
                        <c:v>5.600000032123142</c:v>
                      </c:pt>
                      <c:pt idx="9">
                        <c:v>5.5500000131781917</c:v>
                      </c:pt>
                      <c:pt idx="10">
                        <c:v>5.5000000466711043</c:v>
                      </c:pt>
                      <c:pt idx="11">
                        <c:v>5.4500000105917001</c:v>
                      </c:pt>
                      <c:pt idx="12">
                        <c:v>5.3999999253938222</c:v>
                      </c:pt>
                      <c:pt idx="13">
                        <c:v>5.3499999731188197</c:v>
                      </c:pt>
                      <c:pt idx="14">
                        <c:v>5.2999999314429704</c:v>
                      </c:pt>
                      <c:pt idx="15">
                        <c:v>5.2499998998595716</c:v>
                      </c:pt>
                      <c:pt idx="16">
                        <c:v>5.1999999472615537</c:v>
                      </c:pt>
                      <c:pt idx="17">
                        <c:v>5.1500001400088751</c:v>
                      </c:pt>
                      <c:pt idx="18">
                        <c:v>5.0999998579423673</c:v>
                      </c:pt>
                      <c:pt idx="19">
                        <c:v>5.0499998241554094</c:v>
                      </c:pt>
                      <c:pt idx="20">
                        <c:v>5</c:v>
                      </c:pt>
                      <c:pt idx="21">
                        <c:v>4.9499999814179434</c:v>
                      </c:pt>
                      <c:pt idx="22">
                        <c:v>4.8999999810146946</c:v>
                      </c:pt>
                      <c:pt idx="23">
                        <c:v>4.8500000095796638</c:v>
                      </c:pt>
                      <c:pt idx="24">
                        <c:v>4.7999999693838209</c:v>
                      </c:pt>
                      <c:pt idx="25">
                        <c:v>4.7499999805455699</c:v>
                      </c:pt>
                      <c:pt idx="26">
                        <c:v>4.6999999708609108</c:v>
                      </c:pt>
                      <c:pt idx="27">
                        <c:v>4.6500000076313377</c:v>
                      </c:pt>
                      <c:pt idx="28">
                        <c:v>4.600000032123142</c:v>
                      </c:pt>
                      <c:pt idx="29">
                        <c:v>4.5500000131781908</c:v>
                      </c:pt>
                      <c:pt idx="30">
                        <c:v>4.5000000466711043</c:v>
                      </c:pt>
                      <c:pt idx="31">
                        <c:v>4.4500000105917001</c:v>
                      </c:pt>
                      <c:pt idx="32">
                        <c:v>4.3999999253938222</c:v>
                      </c:pt>
                      <c:pt idx="33">
                        <c:v>4.3499999731188197</c:v>
                      </c:pt>
                      <c:pt idx="34">
                        <c:v>4.2999999314429704</c:v>
                      </c:pt>
                      <c:pt idx="35">
                        <c:v>4.2499998998595716</c:v>
                      </c:pt>
                      <c:pt idx="36">
                        <c:v>4.1999999472615537</c:v>
                      </c:pt>
                      <c:pt idx="37">
                        <c:v>4.1500001400088751</c:v>
                      </c:pt>
                      <c:pt idx="38">
                        <c:v>4.0999998579423673</c:v>
                      </c:pt>
                      <c:pt idx="39">
                        <c:v>4.0499998241554094</c:v>
                      </c:pt>
                      <c:pt idx="40">
                        <c:v>4</c:v>
                      </c:pt>
                      <c:pt idx="41">
                        <c:v>3.949999981417943</c:v>
                      </c:pt>
                      <c:pt idx="42">
                        <c:v>3.8999999810146946</c:v>
                      </c:pt>
                      <c:pt idx="43">
                        <c:v>3.8500000095796638</c:v>
                      </c:pt>
                      <c:pt idx="44">
                        <c:v>3.7999999693838209</c:v>
                      </c:pt>
                      <c:pt idx="45">
                        <c:v>3.7499999805455699</c:v>
                      </c:pt>
                      <c:pt idx="46">
                        <c:v>3.6999999708609113</c:v>
                      </c:pt>
                      <c:pt idx="47">
                        <c:v>3.6500000076313377</c:v>
                      </c:pt>
                      <c:pt idx="48">
                        <c:v>3.600000032123142</c:v>
                      </c:pt>
                      <c:pt idx="49">
                        <c:v>3.5500000131781912</c:v>
                      </c:pt>
                      <c:pt idx="50">
                        <c:v>3.5000000466711039</c:v>
                      </c:pt>
                      <c:pt idx="51">
                        <c:v>3.4500000105917006</c:v>
                      </c:pt>
                      <c:pt idx="52">
                        <c:v>3.3999999253938222</c:v>
                      </c:pt>
                      <c:pt idx="53">
                        <c:v>3.3499999731188193</c:v>
                      </c:pt>
                      <c:pt idx="54">
                        <c:v>3.2999999314429704</c:v>
                      </c:pt>
                      <c:pt idx="55">
                        <c:v>3.2499998998595716</c:v>
                      </c:pt>
                      <c:pt idx="56">
                        <c:v>3.1999999472615537</c:v>
                      </c:pt>
                      <c:pt idx="57">
                        <c:v>3.1500001400088755</c:v>
                      </c:pt>
                      <c:pt idx="58">
                        <c:v>3.0999998579423673</c:v>
                      </c:pt>
                      <c:pt idx="59">
                        <c:v>3.0499998241554094</c:v>
                      </c:pt>
                      <c:pt idx="60">
                        <c:v>3</c:v>
                      </c:pt>
                      <c:pt idx="61">
                        <c:v>2.949999981417943</c:v>
                      </c:pt>
                      <c:pt idx="62">
                        <c:v>2.8999999810146946</c:v>
                      </c:pt>
                      <c:pt idx="63">
                        <c:v>2.8500000095796638</c:v>
                      </c:pt>
                      <c:pt idx="64">
                        <c:v>2.7999999693838209</c:v>
                      </c:pt>
                      <c:pt idx="65">
                        <c:v>2.7499999805455704</c:v>
                      </c:pt>
                      <c:pt idx="66">
                        <c:v>2.6999999708609113</c:v>
                      </c:pt>
                      <c:pt idx="67">
                        <c:v>2.6500000076313377</c:v>
                      </c:pt>
                      <c:pt idx="68">
                        <c:v>2.600000032123142</c:v>
                      </c:pt>
                      <c:pt idx="69">
                        <c:v>2.5500000131781912</c:v>
                      </c:pt>
                      <c:pt idx="70">
                        <c:v>2.5000000466711039</c:v>
                      </c:pt>
                      <c:pt idx="71">
                        <c:v>2.4500000105917006</c:v>
                      </c:pt>
                      <c:pt idx="72">
                        <c:v>2.3999999253938222</c:v>
                      </c:pt>
                      <c:pt idx="73">
                        <c:v>2.3499999731188193</c:v>
                      </c:pt>
                      <c:pt idx="74">
                        <c:v>2.2999999314429704</c:v>
                      </c:pt>
                      <c:pt idx="75">
                        <c:v>2.2499998998595716</c:v>
                      </c:pt>
                      <c:pt idx="76">
                        <c:v>2.1999999472615537</c:v>
                      </c:pt>
                      <c:pt idx="77">
                        <c:v>2.1500001400088755</c:v>
                      </c:pt>
                      <c:pt idx="78">
                        <c:v>2.0999998579423673</c:v>
                      </c:pt>
                      <c:pt idx="79">
                        <c:v>2.0499998241554094</c:v>
                      </c:pt>
                      <c:pt idx="80">
                        <c:v>2</c:v>
                      </c:pt>
                      <c:pt idx="81">
                        <c:v>1.9499999814179432</c:v>
                      </c:pt>
                      <c:pt idx="82">
                        <c:v>1.8999999810146946</c:v>
                      </c:pt>
                      <c:pt idx="83">
                        <c:v>1.8500000095796638</c:v>
                      </c:pt>
                      <c:pt idx="84">
                        <c:v>1.7999999693838207</c:v>
                      </c:pt>
                      <c:pt idx="85">
                        <c:v>1.7499999805455702</c:v>
                      </c:pt>
                      <c:pt idx="86">
                        <c:v>1.6999999708609113</c:v>
                      </c:pt>
                      <c:pt idx="87">
                        <c:v>1.6500000076313377</c:v>
                      </c:pt>
                      <c:pt idx="88">
                        <c:v>1.600000032123142</c:v>
                      </c:pt>
                      <c:pt idx="89">
                        <c:v>1.5500000131781912</c:v>
                      </c:pt>
                      <c:pt idx="90">
                        <c:v>1.5000000466711041</c:v>
                      </c:pt>
                      <c:pt idx="91">
                        <c:v>1.4500000105917006</c:v>
                      </c:pt>
                      <c:pt idx="92">
                        <c:v>1.3999999253938222</c:v>
                      </c:pt>
                      <c:pt idx="93">
                        <c:v>1.3499999731188195</c:v>
                      </c:pt>
                      <c:pt idx="94">
                        <c:v>1.2999999314429707</c:v>
                      </c:pt>
                      <c:pt idx="95">
                        <c:v>1.2499998998595714</c:v>
                      </c:pt>
                      <c:pt idx="96">
                        <c:v>1.1999999472615537</c:v>
                      </c:pt>
                      <c:pt idx="97">
                        <c:v>1.1500001400088755</c:v>
                      </c:pt>
                      <c:pt idx="98">
                        <c:v>1.0999998579423673</c:v>
                      </c:pt>
                      <c:pt idx="99">
                        <c:v>1.0499998241554094</c:v>
                      </c:pt>
                      <c:pt idx="100">
                        <c:v>1</c:v>
                      </c:pt>
                    </c:numCache>
                  </c:numRef>
                </c:xVal>
                <c:yVal>
                  <c:numRef>
                    <c:extLst xmlns:c15="http://schemas.microsoft.com/office/drawing/2012/chart">
                      <c:ext xmlns:c15="http://schemas.microsoft.com/office/drawing/2012/chart" uri="{02D57815-91ED-43cb-92C2-25804820EDAC}">
                        <c15:formulaRef>
                          <c15:sqref>Plot!$P$7:$P$107</c15:sqref>
                        </c15:formulaRef>
                      </c:ext>
                    </c:extLst>
                    <c:numCache>
                      <c:formatCode>0.00E+00</c:formatCode>
                      <c:ptCount val="101"/>
                      <c:pt idx="0">
                        <c:v>1.5344000000000001E-6</c:v>
                      </c:pt>
                      <c:pt idx="1">
                        <c:v>1.7216E-6</c:v>
                      </c:pt>
                      <c:pt idx="2">
                        <c:v>1.9317000000000001E-6</c:v>
                      </c:pt>
                      <c:pt idx="3">
                        <c:v>2.1674000000000002E-6</c:v>
                      </c:pt>
                      <c:pt idx="4">
                        <c:v>2.4318000000000002E-6</c:v>
                      </c:pt>
                      <c:pt idx="5">
                        <c:v>2.7285000000000002E-6</c:v>
                      </c:pt>
                      <c:pt idx="6">
                        <c:v>3.0614999999999998E-6</c:v>
                      </c:pt>
                      <c:pt idx="7">
                        <c:v>3.4349999999999997E-6</c:v>
                      </c:pt>
                      <c:pt idx="8">
                        <c:v>3.8542000000000003E-6</c:v>
                      </c:pt>
                      <c:pt idx="9">
                        <c:v>4.3243999999999996E-6</c:v>
                      </c:pt>
                      <c:pt idx="10">
                        <c:v>4.8520999999999997E-6</c:v>
                      </c:pt>
                      <c:pt idx="11">
                        <c:v>5.4441000000000001E-6</c:v>
                      </c:pt>
                      <c:pt idx="12">
                        <c:v>6.1083999999999998E-6</c:v>
                      </c:pt>
                      <c:pt idx="13">
                        <c:v>6.8537999999999995E-6</c:v>
                      </c:pt>
                      <c:pt idx="14">
                        <c:v>7.6900000000000009E-6</c:v>
                      </c:pt>
                      <c:pt idx="15">
                        <c:v>8.6283E-6</c:v>
                      </c:pt>
                      <c:pt idx="16">
                        <c:v>9.6810999999999995E-6</c:v>
                      </c:pt>
                      <c:pt idx="17">
                        <c:v>1.0862E-5</c:v>
                      </c:pt>
                      <c:pt idx="18">
                        <c:v>1.2188000000000001E-5</c:v>
                      </c:pt>
                      <c:pt idx="19">
                        <c:v>1.3675E-5</c:v>
                      </c:pt>
                      <c:pt idx="20">
                        <c:v>1.5342999999999999E-5</c:v>
                      </c:pt>
                      <c:pt idx="21">
                        <c:v>1.7215E-5</c:v>
                      </c:pt>
                      <c:pt idx="22">
                        <c:v>1.9316000000000003E-5</c:v>
                      </c:pt>
                      <c:pt idx="23">
                        <c:v>2.1673000000000001E-5</c:v>
                      </c:pt>
                      <c:pt idx="24">
                        <c:v>2.4317000000000001E-5</c:v>
                      </c:pt>
                      <c:pt idx="25">
                        <c:v>2.7284000000000002E-5</c:v>
                      </c:pt>
                      <c:pt idx="26">
                        <c:v>3.0611999999999998E-5</c:v>
                      </c:pt>
                      <c:pt idx="27">
                        <c:v>3.4346999999999995E-5</c:v>
                      </c:pt>
                      <c:pt idx="28">
                        <c:v>3.8535999999999998E-5</c:v>
                      </c:pt>
                      <c:pt idx="29">
                        <c:v>4.3237E-5</c:v>
                      </c:pt>
                      <c:pt idx="30">
                        <c:v>4.8510999999999997E-5</c:v>
                      </c:pt>
                      <c:pt idx="31">
                        <c:v>5.4427000000000006E-5</c:v>
                      </c:pt>
                      <c:pt idx="32">
                        <c:v>6.1063999999999997E-5</c:v>
                      </c:pt>
                      <c:pt idx="33">
                        <c:v>6.8509000000000004E-5</c:v>
                      </c:pt>
                      <c:pt idx="34">
                        <c:v>7.6859000000000004E-5</c:v>
                      </c:pt>
                      <c:pt idx="35">
                        <c:v>8.6226000000000011E-5</c:v>
                      </c:pt>
                      <c:pt idx="36">
                        <c:v>9.6730000000000004E-5</c:v>
                      </c:pt>
                      <c:pt idx="37">
                        <c:v>1.0851E-4</c:v>
                      </c:pt>
                      <c:pt idx="38">
                        <c:v>1.2171000000000001E-4</c:v>
                      </c:pt>
                      <c:pt idx="39">
                        <c:v>1.3652E-4</c:v>
                      </c:pt>
                      <c:pt idx="40">
                        <c:v>1.5311E-4</c:v>
                      </c:pt>
                      <c:pt idx="41">
                        <c:v>1.717E-4</c:v>
                      </c:pt>
                      <c:pt idx="42">
                        <c:v>1.9251000000000001E-4</c:v>
                      </c:pt>
                      <c:pt idx="43">
                        <c:v>2.1581000000000001E-4</c:v>
                      </c:pt>
                      <c:pt idx="44">
                        <c:v>2.4188000000000001E-4</c:v>
                      </c:pt>
                      <c:pt idx="45">
                        <c:v>2.7102000000000002E-4</c:v>
                      </c:pt>
                      <c:pt idx="46">
                        <c:v>3.0356000000000003E-4</c:v>
                      </c:pt>
                      <c:pt idx="47">
                        <c:v>3.3984999999999999E-4</c:v>
                      </c:pt>
                      <c:pt idx="48">
                        <c:v>3.8027000000000004E-4</c:v>
                      </c:pt>
                      <c:pt idx="49">
                        <c:v>4.2519999999999998E-4</c:v>
                      </c:pt>
                      <c:pt idx="50">
                        <c:v>4.7501999999999999E-4</c:v>
                      </c:pt>
                      <c:pt idx="51">
                        <c:v>5.3010000000000004E-4</c:v>
                      </c:pt>
                      <c:pt idx="52">
                        <c:v>5.9077000000000001E-4</c:v>
                      </c:pt>
                      <c:pt idx="53">
                        <c:v>6.5726000000000001E-4</c:v>
                      </c:pt>
                      <c:pt idx="54">
                        <c:v>7.2970000000000001E-4</c:v>
                      </c:pt>
                      <c:pt idx="55">
                        <c:v>8.0804E-4</c:v>
                      </c:pt>
                      <c:pt idx="56">
                        <c:v>8.9196999999999996E-4</c:v>
                      </c:pt>
                      <c:pt idx="57">
                        <c:v>9.8083000000000003E-4</c:v>
                      </c:pt>
                      <c:pt idx="58">
                        <c:v>1.0735E-3</c:v>
                      </c:pt>
                      <c:pt idx="59">
                        <c:v>1.1685000000000001E-3</c:v>
                      </c:pt>
                      <c:pt idx="60">
                        <c:v>1.2634E-3</c:v>
                      </c:pt>
                      <c:pt idx="61">
                        <c:v>1.3556E-3</c:v>
                      </c:pt>
                      <c:pt idx="62">
                        <c:v>1.4417E-3</c:v>
                      </c:pt>
                      <c:pt idx="63">
                        <c:v>1.5179000000000002E-3</c:v>
                      </c:pt>
                      <c:pt idx="64">
                        <c:v>1.5804999999999999E-3</c:v>
                      </c:pt>
                      <c:pt idx="65">
                        <c:v>1.6259E-3</c:v>
                      </c:pt>
                      <c:pt idx="66">
                        <c:v>1.6515E-3</c:v>
                      </c:pt>
                      <c:pt idx="67">
                        <c:v>1.6555999999999999E-3</c:v>
                      </c:pt>
                      <c:pt idx="68">
                        <c:v>1.6379000000000001E-3</c:v>
                      </c:pt>
                      <c:pt idx="69">
                        <c:v>1.5996000000000001E-3</c:v>
                      </c:pt>
                      <c:pt idx="70">
                        <c:v>1.5430000000000001E-3</c:v>
                      </c:pt>
                      <c:pt idx="71">
                        <c:v>1.4714999999999999E-3</c:v>
                      </c:pt>
                      <c:pt idx="72">
                        <c:v>1.3887000000000001E-3</c:v>
                      </c:pt>
                      <c:pt idx="73">
                        <c:v>1.2983000000000001E-3</c:v>
                      </c:pt>
                      <c:pt idx="74">
                        <c:v>1.2041E-3</c:v>
                      </c:pt>
                      <c:pt idx="75">
                        <c:v>1.1088000000000001E-3</c:v>
                      </c:pt>
                      <c:pt idx="76">
                        <c:v>1.0151000000000001E-3</c:v>
                      </c:pt>
                      <c:pt idx="77">
                        <c:v>9.2463000000000007E-4</c:v>
                      </c:pt>
                      <c:pt idx="78">
                        <c:v>8.3876000000000003E-4</c:v>
                      </c:pt>
                      <c:pt idx="79">
                        <c:v>7.5827999999999996E-4</c:v>
                      </c:pt>
                      <c:pt idx="80">
                        <c:v>6.8360999999999997E-4</c:v>
                      </c:pt>
                      <c:pt idx="81">
                        <c:v>6.1490999999999998E-4</c:v>
                      </c:pt>
                      <c:pt idx="82">
                        <c:v>5.5208999999999998E-4</c:v>
                      </c:pt>
                      <c:pt idx="83">
                        <c:v>4.9496000000000002E-4</c:v>
                      </c:pt>
                      <c:pt idx="84">
                        <c:v>4.4321999999999997E-4</c:v>
                      </c:pt>
                      <c:pt idx="85">
                        <c:v>3.9649999999999999E-4</c:v>
                      </c:pt>
                      <c:pt idx="86">
                        <c:v>3.5444000000000003E-4</c:v>
                      </c:pt>
                      <c:pt idx="87">
                        <c:v>3.1664999999999997E-4</c:v>
                      </c:pt>
                      <c:pt idx="88">
                        <c:v>2.8275000000000002E-4</c:v>
                      </c:pt>
                      <c:pt idx="89">
                        <c:v>2.5238000000000002E-4</c:v>
                      </c:pt>
                      <c:pt idx="90">
                        <c:v>2.2521000000000002E-4</c:v>
                      </c:pt>
                      <c:pt idx="91">
                        <c:v>2.0091E-4</c:v>
                      </c:pt>
                      <c:pt idx="92">
                        <c:v>1.7920000000000002E-4</c:v>
                      </c:pt>
                      <c:pt idx="93">
                        <c:v>1.5980000000000001E-4</c:v>
                      </c:pt>
                      <c:pt idx="94">
                        <c:v>1.4249E-4</c:v>
                      </c:pt>
                      <c:pt idx="95">
                        <c:v>1.2705E-4</c:v>
                      </c:pt>
                      <c:pt idx="96">
                        <c:v>1.1326E-4</c:v>
                      </c:pt>
                      <c:pt idx="97">
                        <c:v>1.0097E-4</c:v>
                      </c:pt>
                      <c:pt idx="98">
                        <c:v>9.0007999999999996E-5</c:v>
                      </c:pt>
                      <c:pt idx="99">
                        <c:v>8.0232E-5</c:v>
                      </c:pt>
                      <c:pt idx="100">
                        <c:v>7.1515999999999998E-5</c:v>
                      </c:pt>
                    </c:numCache>
                  </c:numRef>
                </c:yVal>
                <c:smooth val="1"/>
                <c:extLst xmlns:c15="http://schemas.microsoft.com/office/drawing/2012/chart">
                  <c:ext xmlns:c16="http://schemas.microsoft.com/office/drawing/2014/chart" uri="{C3380CC4-5D6E-409C-BE32-E72D297353CC}">
                    <c16:uniqueId val="{0000000D-E084-4151-8BDF-1380E14EDB2B}"/>
                  </c:ext>
                </c:extLst>
              </c15:ser>
            </c15:filteredScatterSeries>
          </c:ext>
        </c:extLst>
      </c:scatterChart>
      <c:valAx>
        <c:axId val="379278080"/>
        <c:scaling>
          <c:orientation val="minMax"/>
          <c:max val="6"/>
          <c:min val="1"/>
        </c:scaling>
        <c:delete val="0"/>
        <c:axPos val="b"/>
        <c:title>
          <c:tx>
            <c:rich>
              <a:bodyPr rot="0" spcFirstLastPara="1" vertOverflow="ellipsis" vert="horz" wrap="square" anchor="ctr" anchorCtr="1"/>
              <a:lstStyle/>
              <a:p>
                <a:pPr>
                  <a:defRPr sz="1600" b="0" i="0" u="none" strike="noStrike" kern="1200" baseline="0">
                    <a:solidFill>
                      <a:schemeClr val="tx1"/>
                    </a:solidFill>
                    <a:latin typeface="Calibri" panose="020F0502020204030204" pitchFamily="34" charset="0"/>
                    <a:ea typeface="+mn-ea"/>
                    <a:cs typeface="Calibri" panose="020F0502020204030204" pitchFamily="34" charset="0"/>
                  </a:defRPr>
                </a:pPr>
                <a:r>
                  <a:rPr lang="en-GB" sz="1600" dirty="0">
                    <a:solidFill>
                      <a:schemeClr val="tx1"/>
                    </a:solidFill>
                    <a:latin typeface="Calibri" panose="020F0502020204030204" pitchFamily="34" charset="0"/>
                    <a:cs typeface="Calibri" panose="020F0502020204030204" pitchFamily="34" charset="0"/>
                  </a:rPr>
                  <a:t>Log Frequency</a:t>
                </a:r>
              </a:p>
            </c:rich>
          </c:tx>
          <c:layout>
            <c:manualLayout>
              <c:xMode val="edge"/>
              <c:yMode val="edge"/>
              <c:x val="0.39578520294791941"/>
              <c:y val="0.94217517427415642"/>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379280000"/>
        <c:crosses val="autoZero"/>
        <c:crossBetween val="midCat"/>
        <c:majorUnit val="1"/>
      </c:valAx>
      <c:valAx>
        <c:axId val="379280000"/>
        <c:scaling>
          <c:orientation val="minMax"/>
          <c:max val="0.4"/>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Calibri" panose="020F0502020204030204" pitchFamily="34" charset="0"/>
                    <a:ea typeface="+mn-ea"/>
                    <a:cs typeface="Calibri" panose="020F0502020204030204" pitchFamily="34" charset="0"/>
                  </a:defRPr>
                </a:pPr>
                <a:r>
                  <a:rPr lang="en-US" sz="1600">
                    <a:solidFill>
                      <a:schemeClr val="tx1"/>
                    </a:solidFill>
                    <a:latin typeface="Calibri" panose="020F0502020204030204" pitchFamily="34" charset="0"/>
                    <a:cs typeface="Calibri" panose="020F0502020204030204" pitchFamily="34" charset="0"/>
                  </a:rPr>
                  <a:t>-C" /pF</a:t>
                </a:r>
              </a:p>
            </c:rich>
          </c:tx>
          <c:layout>
            <c:manualLayout>
              <c:xMode val="edge"/>
              <c:yMode val="edge"/>
              <c:x val="3.2654592784986075E-3"/>
              <c:y val="0.37899349222895146"/>
            </c:manualLayout>
          </c:layout>
          <c:overlay val="0"/>
          <c:spPr>
            <a:noFill/>
            <a:ln>
              <a:noFill/>
            </a:ln>
            <a:effectLst/>
          </c:spPr>
        </c:title>
        <c:numFmt formatCode="#,##0.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379278080"/>
        <c:crosses val="autoZero"/>
        <c:crossBetween val="midCat"/>
        <c:majorUnit val="0.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111903137803983"/>
          <c:y val="4.9838145231846036E-2"/>
          <c:w val="0.80036718236435211"/>
          <c:h val="0.71101725414167383"/>
        </c:manualLayout>
      </c:layout>
      <c:scatterChart>
        <c:scatterStyle val="smoothMarker"/>
        <c:varyColors val="0"/>
        <c:ser>
          <c:idx val="0"/>
          <c:order val="0"/>
          <c:tx>
            <c:v>C"PEAK</c:v>
          </c:tx>
          <c:spPr>
            <a:ln w="12700">
              <a:solidFill>
                <a:srgbClr val="0000CC"/>
              </a:solidFill>
            </a:ln>
          </c:spPr>
          <c:marker>
            <c:symbol val="none"/>
          </c:marker>
          <c:xVal>
            <c:numRef>
              <c:f>'LyoView Data (PeakTslice plot)'!$A$5:$A$1899</c:f>
              <c:numCache>
                <c:formatCode>General</c:formatCode>
                <c:ptCount val="1895"/>
                <c:pt idx="0">
                  <c:v>3.3000000000000002E-2</c:v>
                </c:pt>
                <c:pt idx="1">
                  <c:v>6.7000000000000004E-2</c:v>
                </c:pt>
                <c:pt idx="2">
                  <c:v>0.1</c:v>
                </c:pt>
                <c:pt idx="3">
                  <c:v>0.13300000000000001</c:v>
                </c:pt>
                <c:pt idx="4">
                  <c:v>0.16700000000000001</c:v>
                </c:pt>
                <c:pt idx="5">
                  <c:v>0.2</c:v>
                </c:pt>
                <c:pt idx="6">
                  <c:v>0.23300000000000001</c:v>
                </c:pt>
                <c:pt idx="7">
                  <c:v>0.26700000000000002</c:v>
                </c:pt>
                <c:pt idx="8">
                  <c:v>0.3000000000000001</c:v>
                </c:pt>
                <c:pt idx="9">
                  <c:v>0.33300000000000013</c:v>
                </c:pt>
                <c:pt idx="10">
                  <c:v>0.36700000000000016</c:v>
                </c:pt>
                <c:pt idx="11">
                  <c:v>0.4</c:v>
                </c:pt>
                <c:pt idx="12">
                  <c:v>0.43300000000000011</c:v>
                </c:pt>
                <c:pt idx="13">
                  <c:v>0.46700000000000008</c:v>
                </c:pt>
                <c:pt idx="14">
                  <c:v>0.5</c:v>
                </c:pt>
                <c:pt idx="15">
                  <c:v>0.53300000000000003</c:v>
                </c:pt>
                <c:pt idx="16">
                  <c:v>0.56699999999999995</c:v>
                </c:pt>
                <c:pt idx="17">
                  <c:v>0.6000000000000002</c:v>
                </c:pt>
                <c:pt idx="18">
                  <c:v>0.63300000000000023</c:v>
                </c:pt>
                <c:pt idx="19">
                  <c:v>0.66700000000000026</c:v>
                </c:pt>
                <c:pt idx="20">
                  <c:v>0.70000000000000018</c:v>
                </c:pt>
                <c:pt idx="21">
                  <c:v>0.73300000000000021</c:v>
                </c:pt>
                <c:pt idx="22">
                  <c:v>0.76700000000000024</c:v>
                </c:pt>
                <c:pt idx="23">
                  <c:v>0.8</c:v>
                </c:pt>
                <c:pt idx="24">
                  <c:v>0.83300000000000018</c:v>
                </c:pt>
                <c:pt idx="25">
                  <c:v>0.86700000000000021</c:v>
                </c:pt>
                <c:pt idx="26">
                  <c:v>0.9</c:v>
                </c:pt>
                <c:pt idx="27">
                  <c:v>0.93300000000000005</c:v>
                </c:pt>
                <c:pt idx="28">
                  <c:v>0.96700000000000019</c:v>
                </c:pt>
                <c:pt idx="29">
                  <c:v>1</c:v>
                </c:pt>
                <c:pt idx="30">
                  <c:v>1.0329999999999995</c:v>
                </c:pt>
                <c:pt idx="31">
                  <c:v>1.0669999999999995</c:v>
                </c:pt>
                <c:pt idx="32">
                  <c:v>1.1000000000000001</c:v>
                </c:pt>
                <c:pt idx="33">
                  <c:v>1.133</c:v>
                </c:pt>
                <c:pt idx="34">
                  <c:v>1.167</c:v>
                </c:pt>
                <c:pt idx="35">
                  <c:v>1.2</c:v>
                </c:pt>
                <c:pt idx="36">
                  <c:v>1.2329999999999997</c:v>
                </c:pt>
                <c:pt idx="37">
                  <c:v>1.2669999999999995</c:v>
                </c:pt>
                <c:pt idx="38">
                  <c:v>1.3</c:v>
                </c:pt>
                <c:pt idx="39">
                  <c:v>1.333</c:v>
                </c:pt>
                <c:pt idx="40">
                  <c:v>1.367</c:v>
                </c:pt>
                <c:pt idx="41">
                  <c:v>1.4</c:v>
                </c:pt>
                <c:pt idx="42">
                  <c:v>1.4329999999999996</c:v>
                </c:pt>
                <c:pt idx="43">
                  <c:v>1.4669999999999996</c:v>
                </c:pt>
                <c:pt idx="44">
                  <c:v>1.5</c:v>
                </c:pt>
                <c:pt idx="45">
                  <c:v>1.5329999999999995</c:v>
                </c:pt>
                <c:pt idx="46">
                  <c:v>1.5669999999999995</c:v>
                </c:pt>
                <c:pt idx="47">
                  <c:v>1.6</c:v>
                </c:pt>
                <c:pt idx="48">
                  <c:v>1.633</c:v>
                </c:pt>
                <c:pt idx="49">
                  <c:v>1.667</c:v>
                </c:pt>
                <c:pt idx="50">
                  <c:v>1.7</c:v>
                </c:pt>
                <c:pt idx="51">
                  <c:v>1.7329999999999997</c:v>
                </c:pt>
                <c:pt idx="52">
                  <c:v>1.7669999999999995</c:v>
                </c:pt>
                <c:pt idx="53">
                  <c:v>1.8</c:v>
                </c:pt>
                <c:pt idx="54">
                  <c:v>1.833</c:v>
                </c:pt>
                <c:pt idx="55">
                  <c:v>1.867</c:v>
                </c:pt>
                <c:pt idx="56">
                  <c:v>1.9000000000000001</c:v>
                </c:pt>
                <c:pt idx="57">
                  <c:v>1.9330000000000001</c:v>
                </c:pt>
                <c:pt idx="58">
                  <c:v>1.9670000000000001</c:v>
                </c:pt>
                <c:pt idx="59">
                  <c:v>2</c:v>
                </c:pt>
                <c:pt idx="60">
                  <c:v>2.032999999999999</c:v>
                </c:pt>
                <c:pt idx="61">
                  <c:v>2.0670000000000002</c:v>
                </c:pt>
                <c:pt idx="62">
                  <c:v>2.1</c:v>
                </c:pt>
                <c:pt idx="63">
                  <c:v>2.133</c:v>
                </c:pt>
                <c:pt idx="64">
                  <c:v>2.1669999999999998</c:v>
                </c:pt>
                <c:pt idx="65">
                  <c:v>2.2000000000000002</c:v>
                </c:pt>
                <c:pt idx="66">
                  <c:v>2.2330000000000001</c:v>
                </c:pt>
                <c:pt idx="67">
                  <c:v>2.2669999999999999</c:v>
                </c:pt>
                <c:pt idx="68">
                  <c:v>2.2999999999999998</c:v>
                </c:pt>
                <c:pt idx="69">
                  <c:v>2.3329999999999993</c:v>
                </c:pt>
                <c:pt idx="70">
                  <c:v>2.367</c:v>
                </c:pt>
                <c:pt idx="71">
                  <c:v>2.4</c:v>
                </c:pt>
                <c:pt idx="72">
                  <c:v>2.4329999999999989</c:v>
                </c:pt>
                <c:pt idx="73">
                  <c:v>2.4670000000000001</c:v>
                </c:pt>
                <c:pt idx="74">
                  <c:v>2.5</c:v>
                </c:pt>
                <c:pt idx="75">
                  <c:v>2.532999999999999</c:v>
                </c:pt>
                <c:pt idx="76">
                  <c:v>2.5670000000000002</c:v>
                </c:pt>
                <c:pt idx="77">
                  <c:v>2.6</c:v>
                </c:pt>
                <c:pt idx="78">
                  <c:v>2.633</c:v>
                </c:pt>
                <c:pt idx="79">
                  <c:v>2.6669999999999998</c:v>
                </c:pt>
                <c:pt idx="80">
                  <c:v>2.7</c:v>
                </c:pt>
                <c:pt idx="81">
                  <c:v>2.7330000000000001</c:v>
                </c:pt>
                <c:pt idx="82">
                  <c:v>2.7669999999999999</c:v>
                </c:pt>
                <c:pt idx="83">
                  <c:v>2.8</c:v>
                </c:pt>
                <c:pt idx="84">
                  <c:v>2.8329999999999993</c:v>
                </c:pt>
                <c:pt idx="85">
                  <c:v>2.867</c:v>
                </c:pt>
                <c:pt idx="86">
                  <c:v>2.9</c:v>
                </c:pt>
                <c:pt idx="87">
                  <c:v>2.9329999999999989</c:v>
                </c:pt>
                <c:pt idx="88">
                  <c:v>2.9670000000000001</c:v>
                </c:pt>
                <c:pt idx="89">
                  <c:v>3</c:v>
                </c:pt>
                <c:pt idx="90">
                  <c:v>3.032999999999999</c:v>
                </c:pt>
                <c:pt idx="91">
                  <c:v>3.0670000000000002</c:v>
                </c:pt>
                <c:pt idx="92">
                  <c:v>3.1</c:v>
                </c:pt>
                <c:pt idx="93">
                  <c:v>3.133</c:v>
                </c:pt>
                <c:pt idx="94">
                  <c:v>3.1669999999999998</c:v>
                </c:pt>
                <c:pt idx="95">
                  <c:v>3.2</c:v>
                </c:pt>
                <c:pt idx="96">
                  <c:v>3.2330000000000001</c:v>
                </c:pt>
                <c:pt idx="97">
                  <c:v>3.2669999999999999</c:v>
                </c:pt>
                <c:pt idx="98">
                  <c:v>3.3</c:v>
                </c:pt>
                <c:pt idx="99">
                  <c:v>3.3329999999999993</c:v>
                </c:pt>
                <c:pt idx="100">
                  <c:v>3.367</c:v>
                </c:pt>
                <c:pt idx="101">
                  <c:v>3.4</c:v>
                </c:pt>
                <c:pt idx="102">
                  <c:v>3.4329999999999989</c:v>
                </c:pt>
                <c:pt idx="103">
                  <c:v>3.4670000000000001</c:v>
                </c:pt>
                <c:pt idx="104">
                  <c:v>3.5</c:v>
                </c:pt>
                <c:pt idx="105">
                  <c:v>3.532999999999999</c:v>
                </c:pt>
                <c:pt idx="106">
                  <c:v>3.5670000000000002</c:v>
                </c:pt>
                <c:pt idx="107">
                  <c:v>3.6</c:v>
                </c:pt>
                <c:pt idx="108">
                  <c:v>3.633</c:v>
                </c:pt>
                <c:pt idx="109">
                  <c:v>3.6669999999999998</c:v>
                </c:pt>
                <c:pt idx="110">
                  <c:v>3.7</c:v>
                </c:pt>
                <c:pt idx="111">
                  <c:v>3.7330000000000001</c:v>
                </c:pt>
                <c:pt idx="112">
                  <c:v>3.7669999999999999</c:v>
                </c:pt>
                <c:pt idx="113">
                  <c:v>3.8</c:v>
                </c:pt>
                <c:pt idx="114">
                  <c:v>3.8329999999999993</c:v>
                </c:pt>
                <c:pt idx="115">
                  <c:v>3.867</c:v>
                </c:pt>
                <c:pt idx="116">
                  <c:v>3.9</c:v>
                </c:pt>
                <c:pt idx="117">
                  <c:v>3.9329999999999989</c:v>
                </c:pt>
                <c:pt idx="118">
                  <c:v>3.9670000000000001</c:v>
                </c:pt>
                <c:pt idx="119">
                  <c:v>4</c:v>
                </c:pt>
                <c:pt idx="120">
                  <c:v>4.0330000000000004</c:v>
                </c:pt>
                <c:pt idx="121">
                  <c:v>4.0669999999999984</c:v>
                </c:pt>
                <c:pt idx="122">
                  <c:v>4.0999999999999996</c:v>
                </c:pt>
                <c:pt idx="123">
                  <c:v>4.133</c:v>
                </c:pt>
                <c:pt idx="124">
                  <c:v>4.166999999999998</c:v>
                </c:pt>
                <c:pt idx="125">
                  <c:v>4.2</c:v>
                </c:pt>
                <c:pt idx="126">
                  <c:v>4.2329999999999997</c:v>
                </c:pt>
                <c:pt idx="127">
                  <c:v>4.2669999999999995</c:v>
                </c:pt>
                <c:pt idx="128">
                  <c:v>4.3</c:v>
                </c:pt>
                <c:pt idx="129">
                  <c:v>4.3330000000000002</c:v>
                </c:pt>
                <c:pt idx="130">
                  <c:v>4.3669999999999982</c:v>
                </c:pt>
                <c:pt idx="131">
                  <c:v>4.4000000000000004</c:v>
                </c:pt>
                <c:pt idx="132">
                  <c:v>4.4329999999999998</c:v>
                </c:pt>
                <c:pt idx="133">
                  <c:v>4.4669999999999996</c:v>
                </c:pt>
                <c:pt idx="134">
                  <c:v>4.5</c:v>
                </c:pt>
                <c:pt idx="135">
                  <c:v>4.5330000000000004</c:v>
                </c:pt>
                <c:pt idx="136">
                  <c:v>4.5669999999999984</c:v>
                </c:pt>
                <c:pt idx="137">
                  <c:v>4.5999999999999996</c:v>
                </c:pt>
                <c:pt idx="138">
                  <c:v>4.633</c:v>
                </c:pt>
                <c:pt idx="139">
                  <c:v>4.666999999999998</c:v>
                </c:pt>
                <c:pt idx="140">
                  <c:v>4.7</c:v>
                </c:pt>
                <c:pt idx="141">
                  <c:v>4.7329999999999997</c:v>
                </c:pt>
                <c:pt idx="142">
                  <c:v>4.7669999999999995</c:v>
                </c:pt>
                <c:pt idx="143">
                  <c:v>4.8</c:v>
                </c:pt>
                <c:pt idx="144">
                  <c:v>4.8330000000000002</c:v>
                </c:pt>
                <c:pt idx="145">
                  <c:v>4.8669999999999982</c:v>
                </c:pt>
                <c:pt idx="146">
                  <c:v>4.9000000000000004</c:v>
                </c:pt>
                <c:pt idx="147">
                  <c:v>4.9329999999999998</c:v>
                </c:pt>
                <c:pt idx="148">
                  <c:v>4.9669999999999996</c:v>
                </c:pt>
                <c:pt idx="149">
                  <c:v>5</c:v>
                </c:pt>
                <c:pt idx="150">
                  <c:v>5.0330000000000004</c:v>
                </c:pt>
                <c:pt idx="151">
                  <c:v>5.0669999999999984</c:v>
                </c:pt>
                <c:pt idx="152">
                  <c:v>5.0999999999999996</c:v>
                </c:pt>
                <c:pt idx="153">
                  <c:v>5.133</c:v>
                </c:pt>
                <c:pt idx="154">
                  <c:v>5.166999999999998</c:v>
                </c:pt>
                <c:pt idx="155">
                  <c:v>5.2</c:v>
                </c:pt>
                <c:pt idx="156">
                  <c:v>5.2329999999999997</c:v>
                </c:pt>
                <c:pt idx="157">
                  <c:v>5.2669999999999995</c:v>
                </c:pt>
                <c:pt idx="158">
                  <c:v>5.3</c:v>
                </c:pt>
                <c:pt idx="159">
                  <c:v>5.3330000000000002</c:v>
                </c:pt>
                <c:pt idx="160">
                  <c:v>5.3669999999999982</c:v>
                </c:pt>
                <c:pt idx="161">
                  <c:v>5.4</c:v>
                </c:pt>
                <c:pt idx="162">
                  <c:v>5.4329999999999998</c:v>
                </c:pt>
                <c:pt idx="163">
                  <c:v>5.4669999999999996</c:v>
                </c:pt>
                <c:pt idx="164">
                  <c:v>5.5</c:v>
                </c:pt>
                <c:pt idx="165">
                  <c:v>5.5330000000000004</c:v>
                </c:pt>
                <c:pt idx="166">
                  <c:v>5.5669999999999984</c:v>
                </c:pt>
                <c:pt idx="167">
                  <c:v>5.6</c:v>
                </c:pt>
                <c:pt idx="168">
                  <c:v>5.633</c:v>
                </c:pt>
                <c:pt idx="169">
                  <c:v>5.666999999999998</c:v>
                </c:pt>
                <c:pt idx="170">
                  <c:v>5.7</c:v>
                </c:pt>
                <c:pt idx="171">
                  <c:v>5.7329999999999997</c:v>
                </c:pt>
                <c:pt idx="172">
                  <c:v>5.7669999999999995</c:v>
                </c:pt>
                <c:pt idx="173">
                  <c:v>5.8</c:v>
                </c:pt>
                <c:pt idx="174">
                  <c:v>5.8330000000000002</c:v>
                </c:pt>
                <c:pt idx="175">
                  <c:v>5.8669999999999982</c:v>
                </c:pt>
                <c:pt idx="176">
                  <c:v>5.9</c:v>
                </c:pt>
                <c:pt idx="177">
                  <c:v>5.9329999999999998</c:v>
                </c:pt>
                <c:pt idx="178">
                  <c:v>5.9669999999999996</c:v>
                </c:pt>
                <c:pt idx="179">
                  <c:v>6</c:v>
                </c:pt>
                <c:pt idx="180">
                  <c:v>6.0330000000000004</c:v>
                </c:pt>
                <c:pt idx="181">
                  <c:v>6.0669999999999984</c:v>
                </c:pt>
                <c:pt idx="182">
                  <c:v>6.1</c:v>
                </c:pt>
                <c:pt idx="183">
                  <c:v>6.133</c:v>
                </c:pt>
                <c:pt idx="184">
                  <c:v>6.166999999999998</c:v>
                </c:pt>
                <c:pt idx="185">
                  <c:v>6.2</c:v>
                </c:pt>
                <c:pt idx="186">
                  <c:v>6.2329999999999997</c:v>
                </c:pt>
                <c:pt idx="187">
                  <c:v>6.2669999999999995</c:v>
                </c:pt>
                <c:pt idx="188">
                  <c:v>6.3</c:v>
                </c:pt>
                <c:pt idx="189">
                  <c:v>6.3330000000000002</c:v>
                </c:pt>
                <c:pt idx="190">
                  <c:v>6.3669999999999982</c:v>
                </c:pt>
                <c:pt idx="191">
                  <c:v>6.4</c:v>
                </c:pt>
                <c:pt idx="192">
                  <c:v>6.4329999999999998</c:v>
                </c:pt>
                <c:pt idx="193">
                  <c:v>6.4669999999999996</c:v>
                </c:pt>
                <c:pt idx="194">
                  <c:v>6.5</c:v>
                </c:pt>
                <c:pt idx="195">
                  <c:v>6.5330000000000004</c:v>
                </c:pt>
                <c:pt idx="196">
                  <c:v>6.5669999999999984</c:v>
                </c:pt>
                <c:pt idx="197">
                  <c:v>6.6</c:v>
                </c:pt>
                <c:pt idx="198">
                  <c:v>6.633</c:v>
                </c:pt>
                <c:pt idx="199">
                  <c:v>6.666999999999998</c:v>
                </c:pt>
                <c:pt idx="200">
                  <c:v>6.7</c:v>
                </c:pt>
                <c:pt idx="201">
                  <c:v>6.7329999999999997</c:v>
                </c:pt>
                <c:pt idx="202">
                  <c:v>6.7669999999999995</c:v>
                </c:pt>
                <c:pt idx="203">
                  <c:v>6.8</c:v>
                </c:pt>
                <c:pt idx="204">
                  <c:v>6.8330000000000002</c:v>
                </c:pt>
                <c:pt idx="205">
                  <c:v>6.8669999999999982</c:v>
                </c:pt>
                <c:pt idx="206">
                  <c:v>6.9</c:v>
                </c:pt>
                <c:pt idx="207">
                  <c:v>6.9329999999999998</c:v>
                </c:pt>
                <c:pt idx="208">
                  <c:v>6.9669999999999996</c:v>
                </c:pt>
                <c:pt idx="209">
                  <c:v>7</c:v>
                </c:pt>
                <c:pt idx="210">
                  <c:v>7.0330000000000004</c:v>
                </c:pt>
                <c:pt idx="211">
                  <c:v>7.0669999999999984</c:v>
                </c:pt>
                <c:pt idx="212">
                  <c:v>7.1</c:v>
                </c:pt>
                <c:pt idx="213">
                  <c:v>7.133</c:v>
                </c:pt>
                <c:pt idx="214">
                  <c:v>7.166999999999998</c:v>
                </c:pt>
                <c:pt idx="215">
                  <c:v>7.2</c:v>
                </c:pt>
                <c:pt idx="216">
                  <c:v>7.2329999999999997</c:v>
                </c:pt>
                <c:pt idx="217">
                  <c:v>7.2669999999999995</c:v>
                </c:pt>
                <c:pt idx="218">
                  <c:v>7.3</c:v>
                </c:pt>
                <c:pt idx="219">
                  <c:v>7.3330000000000002</c:v>
                </c:pt>
                <c:pt idx="220">
                  <c:v>7.3669999999999982</c:v>
                </c:pt>
                <c:pt idx="221">
                  <c:v>7.4</c:v>
                </c:pt>
                <c:pt idx="222">
                  <c:v>7.4329999999999998</c:v>
                </c:pt>
                <c:pt idx="223">
                  <c:v>7.4669999999999996</c:v>
                </c:pt>
                <c:pt idx="224">
                  <c:v>7.5</c:v>
                </c:pt>
                <c:pt idx="225">
                  <c:v>7.5330000000000004</c:v>
                </c:pt>
                <c:pt idx="226">
                  <c:v>7.5669999999999984</c:v>
                </c:pt>
                <c:pt idx="227">
                  <c:v>7.6</c:v>
                </c:pt>
                <c:pt idx="228">
                  <c:v>7.633</c:v>
                </c:pt>
                <c:pt idx="229">
                  <c:v>7.666999999999998</c:v>
                </c:pt>
                <c:pt idx="230">
                  <c:v>7.7</c:v>
                </c:pt>
                <c:pt idx="231">
                  <c:v>7.7329999999999997</c:v>
                </c:pt>
                <c:pt idx="232">
                  <c:v>7.7669999999999995</c:v>
                </c:pt>
                <c:pt idx="233">
                  <c:v>7.8</c:v>
                </c:pt>
                <c:pt idx="234">
                  <c:v>7.8330000000000002</c:v>
                </c:pt>
                <c:pt idx="235">
                  <c:v>7.8669999999999982</c:v>
                </c:pt>
                <c:pt idx="236">
                  <c:v>7.9</c:v>
                </c:pt>
                <c:pt idx="237">
                  <c:v>7.9329999999999998</c:v>
                </c:pt>
                <c:pt idx="238">
                  <c:v>7.9669999999999996</c:v>
                </c:pt>
                <c:pt idx="239">
                  <c:v>8</c:v>
                </c:pt>
                <c:pt idx="240">
                  <c:v>8.0330000000000013</c:v>
                </c:pt>
                <c:pt idx="241">
                  <c:v>8.0670000000000002</c:v>
                </c:pt>
                <c:pt idx="242">
                  <c:v>8.1</c:v>
                </c:pt>
                <c:pt idx="243">
                  <c:v>8.1330000000000009</c:v>
                </c:pt>
                <c:pt idx="244">
                  <c:v>8.1670000000000016</c:v>
                </c:pt>
                <c:pt idx="245">
                  <c:v>8.2000000000000011</c:v>
                </c:pt>
                <c:pt idx="246">
                  <c:v>8.2330000000000005</c:v>
                </c:pt>
                <c:pt idx="247">
                  <c:v>8.2670000000000012</c:v>
                </c:pt>
                <c:pt idx="248">
                  <c:v>8.3000000000000007</c:v>
                </c:pt>
                <c:pt idx="249">
                  <c:v>8.3330000000000002</c:v>
                </c:pt>
                <c:pt idx="250">
                  <c:v>8.3670000000000027</c:v>
                </c:pt>
                <c:pt idx="251">
                  <c:v>8.4</c:v>
                </c:pt>
                <c:pt idx="252">
                  <c:v>8.4330000000000016</c:v>
                </c:pt>
                <c:pt idx="253">
                  <c:v>8.4670000000000005</c:v>
                </c:pt>
                <c:pt idx="254">
                  <c:v>8.5</c:v>
                </c:pt>
                <c:pt idx="255">
                  <c:v>8.5330000000000013</c:v>
                </c:pt>
                <c:pt idx="256">
                  <c:v>8.5670000000000002</c:v>
                </c:pt>
                <c:pt idx="257">
                  <c:v>8.6</c:v>
                </c:pt>
                <c:pt idx="258">
                  <c:v>8.6330000000000009</c:v>
                </c:pt>
                <c:pt idx="259">
                  <c:v>8.6670000000000016</c:v>
                </c:pt>
                <c:pt idx="260">
                  <c:v>8.7000000000000011</c:v>
                </c:pt>
                <c:pt idx="261">
                  <c:v>8.7330000000000005</c:v>
                </c:pt>
                <c:pt idx="262">
                  <c:v>8.7670000000000012</c:v>
                </c:pt>
                <c:pt idx="263">
                  <c:v>8.8000000000000007</c:v>
                </c:pt>
                <c:pt idx="264">
                  <c:v>8.8330000000000002</c:v>
                </c:pt>
                <c:pt idx="265">
                  <c:v>8.8670000000000027</c:v>
                </c:pt>
                <c:pt idx="266">
                  <c:v>8.9</c:v>
                </c:pt>
                <c:pt idx="267">
                  <c:v>8.9330000000000016</c:v>
                </c:pt>
                <c:pt idx="268">
                  <c:v>8.9670000000000005</c:v>
                </c:pt>
                <c:pt idx="269">
                  <c:v>9</c:v>
                </c:pt>
                <c:pt idx="270">
                  <c:v>9.0330000000000013</c:v>
                </c:pt>
                <c:pt idx="271">
                  <c:v>9.0670000000000002</c:v>
                </c:pt>
                <c:pt idx="272">
                  <c:v>9.1</c:v>
                </c:pt>
                <c:pt idx="273">
                  <c:v>9.1330000000000009</c:v>
                </c:pt>
                <c:pt idx="274">
                  <c:v>9.1670000000000016</c:v>
                </c:pt>
                <c:pt idx="275">
                  <c:v>9.2000000000000011</c:v>
                </c:pt>
                <c:pt idx="276">
                  <c:v>9.2330000000000005</c:v>
                </c:pt>
                <c:pt idx="277">
                  <c:v>9.2670000000000012</c:v>
                </c:pt>
                <c:pt idx="278">
                  <c:v>9.3000000000000007</c:v>
                </c:pt>
                <c:pt idx="279">
                  <c:v>9.3330000000000002</c:v>
                </c:pt>
                <c:pt idx="280">
                  <c:v>9.3670000000000027</c:v>
                </c:pt>
                <c:pt idx="281">
                  <c:v>9.4</c:v>
                </c:pt>
                <c:pt idx="282">
                  <c:v>9.4330000000000016</c:v>
                </c:pt>
                <c:pt idx="283">
                  <c:v>9.4670000000000005</c:v>
                </c:pt>
                <c:pt idx="284">
                  <c:v>9.5</c:v>
                </c:pt>
                <c:pt idx="285">
                  <c:v>9.5330000000000013</c:v>
                </c:pt>
                <c:pt idx="286">
                  <c:v>9.5670000000000002</c:v>
                </c:pt>
                <c:pt idx="287">
                  <c:v>9.6</c:v>
                </c:pt>
                <c:pt idx="288">
                  <c:v>9.6330000000000009</c:v>
                </c:pt>
                <c:pt idx="289">
                  <c:v>9.6670000000000016</c:v>
                </c:pt>
                <c:pt idx="290">
                  <c:v>9.7000000000000011</c:v>
                </c:pt>
                <c:pt idx="291">
                  <c:v>9.7330000000000005</c:v>
                </c:pt>
                <c:pt idx="292">
                  <c:v>9.7670000000000012</c:v>
                </c:pt>
                <c:pt idx="293">
                  <c:v>9.8000000000000007</c:v>
                </c:pt>
                <c:pt idx="294">
                  <c:v>9.8330000000000002</c:v>
                </c:pt>
                <c:pt idx="295">
                  <c:v>9.8670000000000027</c:v>
                </c:pt>
                <c:pt idx="296">
                  <c:v>9.9</c:v>
                </c:pt>
                <c:pt idx="297">
                  <c:v>9.9330000000000016</c:v>
                </c:pt>
                <c:pt idx="298">
                  <c:v>9.9670000000000005</c:v>
                </c:pt>
                <c:pt idx="299">
                  <c:v>10</c:v>
                </c:pt>
                <c:pt idx="300">
                  <c:v>10.033000000000001</c:v>
                </c:pt>
                <c:pt idx="301">
                  <c:v>10.067</c:v>
                </c:pt>
                <c:pt idx="302">
                  <c:v>10.1</c:v>
                </c:pt>
                <c:pt idx="303">
                  <c:v>10.133000000000001</c:v>
                </c:pt>
                <c:pt idx="304">
                  <c:v>10.167</c:v>
                </c:pt>
                <c:pt idx="305">
                  <c:v>10.200000000000001</c:v>
                </c:pt>
                <c:pt idx="306">
                  <c:v>10.233000000000001</c:v>
                </c:pt>
                <c:pt idx="307">
                  <c:v>10.267000000000001</c:v>
                </c:pt>
                <c:pt idx="308">
                  <c:v>10.3</c:v>
                </c:pt>
                <c:pt idx="309">
                  <c:v>10.333</c:v>
                </c:pt>
                <c:pt idx="310">
                  <c:v>10.367000000000004</c:v>
                </c:pt>
                <c:pt idx="311">
                  <c:v>10.4</c:v>
                </c:pt>
                <c:pt idx="312">
                  <c:v>10.433</c:v>
                </c:pt>
                <c:pt idx="313">
                  <c:v>10.467000000000002</c:v>
                </c:pt>
                <c:pt idx="314">
                  <c:v>10.5</c:v>
                </c:pt>
                <c:pt idx="315">
                  <c:v>10.533000000000001</c:v>
                </c:pt>
                <c:pt idx="316">
                  <c:v>10.567</c:v>
                </c:pt>
                <c:pt idx="317">
                  <c:v>10.6</c:v>
                </c:pt>
                <c:pt idx="318">
                  <c:v>10.633000000000001</c:v>
                </c:pt>
                <c:pt idx="319">
                  <c:v>10.667</c:v>
                </c:pt>
                <c:pt idx="320">
                  <c:v>10.7</c:v>
                </c:pt>
                <c:pt idx="321">
                  <c:v>10.733000000000001</c:v>
                </c:pt>
                <c:pt idx="322">
                  <c:v>10.767000000000001</c:v>
                </c:pt>
                <c:pt idx="323">
                  <c:v>10.8</c:v>
                </c:pt>
                <c:pt idx="324">
                  <c:v>10.833</c:v>
                </c:pt>
                <c:pt idx="325">
                  <c:v>10.867000000000004</c:v>
                </c:pt>
                <c:pt idx="326">
                  <c:v>10.9</c:v>
                </c:pt>
                <c:pt idx="327">
                  <c:v>10.933</c:v>
                </c:pt>
                <c:pt idx="328">
                  <c:v>10.967000000000002</c:v>
                </c:pt>
                <c:pt idx="329">
                  <c:v>11</c:v>
                </c:pt>
                <c:pt idx="330">
                  <c:v>11.033000000000001</c:v>
                </c:pt>
                <c:pt idx="331">
                  <c:v>11.067</c:v>
                </c:pt>
                <c:pt idx="332">
                  <c:v>11.1</c:v>
                </c:pt>
                <c:pt idx="333">
                  <c:v>11.133000000000001</c:v>
                </c:pt>
                <c:pt idx="334">
                  <c:v>11.167</c:v>
                </c:pt>
                <c:pt idx="335">
                  <c:v>11.2</c:v>
                </c:pt>
                <c:pt idx="336">
                  <c:v>11.233000000000001</c:v>
                </c:pt>
                <c:pt idx="337">
                  <c:v>11.267000000000001</c:v>
                </c:pt>
                <c:pt idx="338">
                  <c:v>11.3</c:v>
                </c:pt>
                <c:pt idx="339">
                  <c:v>11.333</c:v>
                </c:pt>
                <c:pt idx="340">
                  <c:v>11.367000000000004</c:v>
                </c:pt>
                <c:pt idx="341">
                  <c:v>11.4</c:v>
                </c:pt>
                <c:pt idx="342">
                  <c:v>11.433</c:v>
                </c:pt>
                <c:pt idx="343">
                  <c:v>11.467000000000002</c:v>
                </c:pt>
                <c:pt idx="344">
                  <c:v>11.5</c:v>
                </c:pt>
                <c:pt idx="345">
                  <c:v>11.533000000000001</c:v>
                </c:pt>
                <c:pt idx="346">
                  <c:v>11.567</c:v>
                </c:pt>
                <c:pt idx="347">
                  <c:v>11.6</c:v>
                </c:pt>
                <c:pt idx="348">
                  <c:v>11.633000000000001</c:v>
                </c:pt>
                <c:pt idx="349">
                  <c:v>11.667</c:v>
                </c:pt>
                <c:pt idx="350">
                  <c:v>11.7</c:v>
                </c:pt>
                <c:pt idx="351">
                  <c:v>11.733000000000001</c:v>
                </c:pt>
                <c:pt idx="352">
                  <c:v>11.767000000000001</c:v>
                </c:pt>
                <c:pt idx="353">
                  <c:v>11.8</c:v>
                </c:pt>
                <c:pt idx="354">
                  <c:v>11.833</c:v>
                </c:pt>
                <c:pt idx="355">
                  <c:v>11.867000000000004</c:v>
                </c:pt>
                <c:pt idx="356">
                  <c:v>11.9</c:v>
                </c:pt>
                <c:pt idx="357">
                  <c:v>11.933</c:v>
                </c:pt>
                <c:pt idx="358">
                  <c:v>11.967000000000002</c:v>
                </c:pt>
                <c:pt idx="359">
                  <c:v>12</c:v>
                </c:pt>
                <c:pt idx="360">
                  <c:v>12.033000000000001</c:v>
                </c:pt>
                <c:pt idx="361">
                  <c:v>12.067</c:v>
                </c:pt>
                <c:pt idx="362">
                  <c:v>12.1</c:v>
                </c:pt>
                <c:pt idx="363">
                  <c:v>12.133000000000001</c:v>
                </c:pt>
                <c:pt idx="364">
                  <c:v>12.167</c:v>
                </c:pt>
                <c:pt idx="365">
                  <c:v>12.2</c:v>
                </c:pt>
                <c:pt idx="366">
                  <c:v>12.233000000000001</c:v>
                </c:pt>
                <c:pt idx="367">
                  <c:v>12.267000000000001</c:v>
                </c:pt>
                <c:pt idx="368">
                  <c:v>12.3</c:v>
                </c:pt>
                <c:pt idx="369">
                  <c:v>12.333</c:v>
                </c:pt>
                <c:pt idx="370">
                  <c:v>12.367000000000004</c:v>
                </c:pt>
                <c:pt idx="371">
                  <c:v>12.4</c:v>
                </c:pt>
                <c:pt idx="372">
                  <c:v>12.433</c:v>
                </c:pt>
                <c:pt idx="373">
                  <c:v>12.467000000000002</c:v>
                </c:pt>
                <c:pt idx="374">
                  <c:v>12.5</c:v>
                </c:pt>
                <c:pt idx="375">
                  <c:v>12.533000000000001</c:v>
                </c:pt>
                <c:pt idx="376">
                  <c:v>12.567</c:v>
                </c:pt>
                <c:pt idx="377">
                  <c:v>12.6</c:v>
                </c:pt>
                <c:pt idx="378">
                  <c:v>12.633000000000001</c:v>
                </c:pt>
                <c:pt idx="379">
                  <c:v>12.667</c:v>
                </c:pt>
                <c:pt idx="380">
                  <c:v>12.7</c:v>
                </c:pt>
                <c:pt idx="381">
                  <c:v>12.733000000000001</c:v>
                </c:pt>
                <c:pt idx="382">
                  <c:v>12.767000000000001</c:v>
                </c:pt>
                <c:pt idx="383">
                  <c:v>12.8</c:v>
                </c:pt>
                <c:pt idx="384">
                  <c:v>12.833</c:v>
                </c:pt>
                <c:pt idx="385">
                  <c:v>12.867000000000004</c:v>
                </c:pt>
                <c:pt idx="386">
                  <c:v>12.9</c:v>
                </c:pt>
                <c:pt idx="387">
                  <c:v>12.933</c:v>
                </c:pt>
                <c:pt idx="388">
                  <c:v>12.967000000000002</c:v>
                </c:pt>
                <c:pt idx="389">
                  <c:v>13</c:v>
                </c:pt>
                <c:pt idx="390">
                  <c:v>13.033000000000001</c:v>
                </c:pt>
                <c:pt idx="391">
                  <c:v>13.067</c:v>
                </c:pt>
                <c:pt idx="392">
                  <c:v>13.1</c:v>
                </c:pt>
                <c:pt idx="393">
                  <c:v>13.133000000000001</c:v>
                </c:pt>
                <c:pt idx="394">
                  <c:v>13.167</c:v>
                </c:pt>
                <c:pt idx="395">
                  <c:v>13.2</c:v>
                </c:pt>
                <c:pt idx="396">
                  <c:v>13.233000000000001</c:v>
                </c:pt>
                <c:pt idx="397">
                  <c:v>13.267000000000001</c:v>
                </c:pt>
                <c:pt idx="398">
                  <c:v>13.3</c:v>
                </c:pt>
                <c:pt idx="399">
                  <c:v>13.333</c:v>
                </c:pt>
                <c:pt idx="400">
                  <c:v>13.367000000000004</c:v>
                </c:pt>
                <c:pt idx="401">
                  <c:v>13.4</c:v>
                </c:pt>
                <c:pt idx="402">
                  <c:v>13.433</c:v>
                </c:pt>
                <c:pt idx="403">
                  <c:v>13.467000000000002</c:v>
                </c:pt>
                <c:pt idx="404">
                  <c:v>13.5</c:v>
                </c:pt>
                <c:pt idx="405">
                  <c:v>13.533000000000001</c:v>
                </c:pt>
                <c:pt idx="406">
                  <c:v>13.567</c:v>
                </c:pt>
                <c:pt idx="407">
                  <c:v>13.6</c:v>
                </c:pt>
                <c:pt idx="408">
                  <c:v>13.633000000000001</c:v>
                </c:pt>
                <c:pt idx="409">
                  <c:v>13.667</c:v>
                </c:pt>
                <c:pt idx="410">
                  <c:v>13.7</c:v>
                </c:pt>
                <c:pt idx="411">
                  <c:v>13.733000000000001</c:v>
                </c:pt>
                <c:pt idx="412">
                  <c:v>13.767000000000001</c:v>
                </c:pt>
                <c:pt idx="413">
                  <c:v>13.8</c:v>
                </c:pt>
                <c:pt idx="414">
                  <c:v>13.833</c:v>
                </c:pt>
                <c:pt idx="415">
                  <c:v>13.867000000000004</c:v>
                </c:pt>
                <c:pt idx="416">
                  <c:v>13.9</c:v>
                </c:pt>
                <c:pt idx="417">
                  <c:v>13.933</c:v>
                </c:pt>
                <c:pt idx="418">
                  <c:v>13.967000000000002</c:v>
                </c:pt>
                <c:pt idx="419">
                  <c:v>14</c:v>
                </c:pt>
                <c:pt idx="420">
                  <c:v>14.033000000000001</c:v>
                </c:pt>
                <c:pt idx="421">
                  <c:v>14.067</c:v>
                </c:pt>
                <c:pt idx="422">
                  <c:v>14.1</c:v>
                </c:pt>
                <c:pt idx="423">
                  <c:v>14.133000000000001</c:v>
                </c:pt>
                <c:pt idx="424">
                  <c:v>14.167</c:v>
                </c:pt>
                <c:pt idx="425">
                  <c:v>14.2</c:v>
                </c:pt>
                <c:pt idx="426">
                  <c:v>14.233000000000001</c:v>
                </c:pt>
                <c:pt idx="427">
                  <c:v>14.267000000000001</c:v>
                </c:pt>
                <c:pt idx="428">
                  <c:v>14.3</c:v>
                </c:pt>
                <c:pt idx="429">
                  <c:v>14.333</c:v>
                </c:pt>
                <c:pt idx="430">
                  <c:v>14.367000000000004</c:v>
                </c:pt>
                <c:pt idx="431">
                  <c:v>14.4</c:v>
                </c:pt>
                <c:pt idx="432">
                  <c:v>14.433</c:v>
                </c:pt>
                <c:pt idx="433">
                  <c:v>14.467000000000002</c:v>
                </c:pt>
                <c:pt idx="434">
                  <c:v>14.5</c:v>
                </c:pt>
                <c:pt idx="435">
                  <c:v>14.533000000000001</c:v>
                </c:pt>
                <c:pt idx="436">
                  <c:v>14.567</c:v>
                </c:pt>
                <c:pt idx="437">
                  <c:v>14.6</c:v>
                </c:pt>
                <c:pt idx="438">
                  <c:v>14.633000000000001</c:v>
                </c:pt>
                <c:pt idx="439">
                  <c:v>14.667</c:v>
                </c:pt>
                <c:pt idx="440">
                  <c:v>14.7</c:v>
                </c:pt>
                <c:pt idx="441">
                  <c:v>14.733000000000001</c:v>
                </c:pt>
                <c:pt idx="442">
                  <c:v>14.767000000000001</c:v>
                </c:pt>
                <c:pt idx="443">
                  <c:v>14.8</c:v>
                </c:pt>
                <c:pt idx="444">
                  <c:v>14.833</c:v>
                </c:pt>
                <c:pt idx="445">
                  <c:v>14.867000000000004</c:v>
                </c:pt>
                <c:pt idx="446">
                  <c:v>14.9</c:v>
                </c:pt>
                <c:pt idx="447">
                  <c:v>14.933</c:v>
                </c:pt>
                <c:pt idx="448">
                  <c:v>14.967000000000002</c:v>
                </c:pt>
                <c:pt idx="449">
                  <c:v>15</c:v>
                </c:pt>
                <c:pt idx="450">
                  <c:v>15.033000000000001</c:v>
                </c:pt>
                <c:pt idx="451">
                  <c:v>15.067</c:v>
                </c:pt>
                <c:pt idx="452">
                  <c:v>15.1</c:v>
                </c:pt>
                <c:pt idx="453">
                  <c:v>15.133000000000001</c:v>
                </c:pt>
                <c:pt idx="454">
                  <c:v>15.167</c:v>
                </c:pt>
                <c:pt idx="455">
                  <c:v>15.2</c:v>
                </c:pt>
                <c:pt idx="456">
                  <c:v>15.233000000000001</c:v>
                </c:pt>
                <c:pt idx="457">
                  <c:v>15.267000000000001</c:v>
                </c:pt>
                <c:pt idx="458">
                  <c:v>15.3</c:v>
                </c:pt>
                <c:pt idx="459">
                  <c:v>15.333</c:v>
                </c:pt>
                <c:pt idx="460">
                  <c:v>15.367000000000004</c:v>
                </c:pt>
                <c:pt idx="461">
                  <c:v>15.4</c:v>
                </c:pt>
                <c:pt idx="462">
                  <c:v>15.433</c:v>
                </c:pt>
                <c:pt idx="463">
                  <c:v>15.467000000000002</c:v>
                </c:pt>
                <c:pt idx="464">
                  <c:v>15.5</c:v>
                </c:pt>
                <c:pt idx="465">
                  <c:v>15.533000000000001</c:v>
                </c:pt>
                <c:pt idx="466">
                  <c:v>15.567</c:v>
                </c:pt>
                <c:pt idx="467">
                  <c:v>15.6</c:v>
                </c:pt>
                <c:pt idx="468">
                  <c:v>15.633000000000001</c:v>
                </c:pt>
                <c:pt idx="469">
                  <c:v>15.667</c:v>
                </c:pt>
                <c:pt idx="470">
                  <c:v>15.7</c:v>
                </c:pt>
                <c:pt idx="471">
                  <c:v>15.733000000000001</c:v>
                </c:pt>
                <c:pt idx="472">
                  <c:v>15.767000000000001</c:v>
                </c:pt>
                <c:pt idx="473">
                  <c:v>15.8</c:v>
                </c:pt>
                <c:pt idx="474">
                  <c:v>15.833</c:v>
                </c:pt>
                <c:pt idx="475">
                  <c:v>15.867000000000004</c:v>
                </c:pt>
                <c:pt idx="476">
                  <c:v>15.9</c:v>
                </c:pt>
                <c:pt idx="477">
                  <c:v>15.933</c:v>
                </c:pt>
                <c:pt idx="478">
                  <c:v>15.967000000000002</c:v>
                </c:pt>
                <c:pt idx="479">
                  <c:v>16</c:v>
                </c:pt>
                <c:pt idx="480">
                  <c:v>16.033000000000001</c:v>
                </c:pt>
                <c:pt idx="481">
                  <c:v>16.067</c:v>
                </c:pt>
                <c:pt idx="482">
                  <c:v>16.100000000000001</c:v>
                </c:pt>
                <c:pt idx="483">
                  <c:v>16.132999999999999</c:v>
                </c:pt>
                <c:pt idx="484">
                  <c:v>16.167000000000005</c:v>
                </c:pt>
                <c:pt idx="485">
                  <c:v>16.2</c:v>
                </c:pt>
                <c:pt idx="486">
                  <c:v>16.233000000000001</c:v>
                </c:pt>
                <c:pt idx="487">
                  <c:v>16.266999999999992</c:v>
                </c:pt>
                <c:pt idx="488">
                  <c:v>16.3</c:v>
                </c:pt>
                <c:pt idx="489">
                  <c:v>16.332999999999991</c:v>
                </c:pt>
                <c:pt idx="490">
                  <c:v>16.367000000000001</c:v>
                </c:pt>
                <c:pt idx="491">
                  <c:v>16.399999999999999</c:v>
                </c:pt>
                <c:pt idx="492">
                  <c:v>16.433</c:v>
                </c:pt>
                <c:pt idx="493">
                  <c:v>16.466999999999988</c:v>
                </c:pt>
                <c:pt idx="494">
                  <c:v>16.5</c:v>
                </c:pt>
                <c:pt idx="495">
                  <c:v>16.533000000000001</c:v>
                </c:pt>
                <c:pt idx="496">
                  <c:v>16.567</c:v>
                </c:pt>
                <c:pt idx="497">
                  <c:v>16.600000000000001</c:v>
                </c:pt>
                <c:pt idx="498">
                  <c:v>16.632999999999999</c:v>
                </c:pt>
                <c:pt idx="499">
                  <c:v>16.667000000000005</c:v>
                </c:pt>
                <c:pt idx="500">
                  <c:v>16.7</c:v>
                </c:pt>
                <c:pt idx="501">
                  <c:v>16.733000000000001</c:v>
                </c:pt>
                <c:pt idx="502">
                  <c:v>16.766999999999992</c:v>
                </c:pt>
                <c:pt idx="503">
                  <c:v>16.8</c:v>
                </c:pt>
                <c:pt idx="504">
                  <c:v>16.832999999999991</c:v>
                </c:pt>
                <c:pt idx="505">
                  <c:v>16.867000000000001</c:v>
                </c:pt>
                <c:pt idx="506">
                  <c:v>16.899999999999999</c:v>
                </c:pt>
                <c:pt idx="507">
                  <c:v>16.933</c:v>
                </c:pt>
                <c:pt idx="508">
                  <c:v>16.966999999999988</c:v>
                </c:pt>
                <c:pt idx="509">
                  <c:v>17</c:v>
                </c:pt>
                <c:pt idx="510">
                  <c:v>17.033000000000001</c:v>
                </c:pt>
                <c:pt idx="511">
                  <c:v>17.067</c:v>
                </c:pt>
                <c:pt idx="512">
                  <c:v>17.100000000000001</c:v>
                </c:pt>
                <c:pt idx="513">
                  <c:v>17.132999999999999</c:v>
                </c:pt>
                <c:pt idx="514">
                  <c:v>17.167000000000005</c:v>
                </c:pt>
                <c:pt idx="515">
                  <c:v>17.2</c:v>
                </c:pt>
                <c:pt idx="516">
                  <c:v>17.233000000000001</c:v>
                </c:pt>
                <c:pt idx="517">
                  <c:v>17.266999999999992</c:v>
                </c:pt>
                <c:pt idx="518">
                  <c:v>17.3</c:v>
                </c:pt>
                <c:pt idx="519">
                  <c:v>17.332999999999991</c:v>
                </c:pt>
                <c:pt idx="520">
                  <c:v>17.367000000000001</c:v>
                </c:pt>
                <c:pt idx="521">
                  <c:v>17.399999999999999</c:v>
                </c:pt>
                <c:pt idx="522">
                  <c:v>17.433</c:v>
                </c:pt>
                <c:pt idx="523">
                  <c:v>17.466999999999988</c:v>
                </c:pt>
                <c:pt idx="524">
                  <c:v>17.5</c:v>
                </c:pt>
                <c:pt idx="525">
                  <c:v>17.533000000000001</c:v>
                </c:pt>
                <c:pt idx="526">
                  <c:v>17.567</c:v>
                </c:pt>
                <c:pt idx="527">
                  <c:v>17.600000000000001</c:v>
                </c:pt>
                <c:pt idx="528">
                  <c:v>17.632999999999999</c:v>
                </c:pt>
                <c:pt idx="529">
                  <c:v>17.667000000000005</c:v>
                </c:pt>
                <c:pt idx="530">
                  <c:v>17.7</c:v>
                </c:pt>
                <c:pt idx="531">
                  <c:v>17.733000000000001</c:v>
                </c:pt>
                <c:pt idx="532">
                  <c:v>17.766999999999992</c:v>
                </c:pt>
                <c:pt idx="533">
                  <c:v>17.8</c:v>
                </c:pt>
                <c:pt idx="534">
                  <c:v>17.832999999999991</c:v>
                </c:pt>
                <c:pt idx="535">
                  <c:v>17.867000000000001</c:v>
                </c:pt>
                <c:pt idx="536">
                  <c:v>17.899999999999999</c:v>
                </c:pt>
                <c:pt idx="537">
                  <c:v>17.933</c:v>
                </c:pt>
                <c:pt idx="538">
                  <c:v>17.966999999999988</c:v>
                </c:pt>
                <c:pt idx="539">
                  <c:v>18</c:v>
                </c:pt>
                <c:pt idx="540">
                  <c:v>18.033000000000001</c:v>
                </c:pt>
                <c:pt idx="541">
                  <c:v>18.067</c:v>
                </c:pt>
                <c:pt idx="542">
                  <c:v>18.100000000000001</c:v>
                </c:pt>
                <c:pt idx="543">
                  <c:v>18.132999999999999</c:v>
                </c:pt>
                <c:pt idx="544">
                  <c:v>18.167000000000005</c:v>
                </c:pt>
                <c:pt idx="545">
                  <c:v>18.2</c:v>
                </c:pt>
                <c:pt idx="546">
                  <c:v>18.233000000000001</c:v>
                </c:pt>
                <c:pt idx="547">
                  <c:v>18.266999999999992</c:v>
                </c:pt>
                <c:pt idx="548">
                  <c:v>18.3</c:v>
                </c:pt>
                <c:pt idx="549">
                  <c:v>18.332999999999991</c:v>
                </c:pt>
                <c:pt idx="550">
                  <c:v>18.367000000000001</c:v>
                </c:pt>
                <c:pt idx="551">
                  <c:v>18.399999999999999</c:v>
                </c:pt>
                <c:pt idx="552">
                  <c:v>18.433</c:v>
                </c:pt>
                <c:pt idx="553">
                  <c:v>18.466999999999988</c:v>
                </c:pt>
                <c:pt idx="554">
                  <c:v>18.5</c:v>
                </c:pt>
                <c:pt idx="555">
                  <c:v>18.533000000000001</c:v>
                </c:pt>
                <c:pt idx="556">
                  <c:v>18.567</c:v>
                </c:pt>
                <c:pt idx="557">
                  <c:v>18.600000000000001</c:v>
                </c:pt>
                <c:pt idx="558">
                  <c:v>18.632999999999999</c:v>
                </c:pt>
                <c:pt idx="559">
                  <c:v>18.667000000000005</c:v>
                </c:pt>
                <c:pt idx="560">
                  <c:v>18.7</c:v>
                </c:pt>
                <c:pt idx="561">
                  <c:v>18.733000000000001</c:v>
                </c:pt>
                <c:pt idx="562">
                  <c:v>18.766999999999992</c:v>
                </c:pt>
                <c:pt idx="563">
                  <c:v>18.8</c:v>
                </c:pt>
                <c:pt idx="564">
                  <c:v>18.832999999999991</c:v>
                </c:pt>
                <c:pt idx="565">
                  <c:v>18.867000000000001</c:v>
                </c:pt>
                <c:pt idx="566">
                  <c:v>18.899999999999999</c:v>
                </c:pt>
                <c:pt idx="567">
                  <c:v>18.933</c:v>
                </c:pt>
                <c:pt idx="568">
                  <c:v>18.966999999999988</c:v>
                </c:pt>
                <c:pt idx="569">
                  <c:v>19</c:v>
                </c:pt>
                <c:pt idx="570">
                  <c:v>19.033000000000001</c:v>
                </c:pt>
                <c:pt idx="571">
                  <c:v>19.067</c:v>
                </c:pt>
                <c:pt idx="572">
                  <c:v>19.100000000000001</c:v>
                </c:pt>
                <c:pt idx="573">
                  <c:v>19.132999999999999</c:v>
                </c:pt>
                <c:pt idx="574">
                  <c:v>19.167000000000005</c:v>
                </c:pt>
                <c:pt idx="575">
                  <c:v>19.2</c:v>
                </c:pt>
                <c:pt idx="576">
                  <c:v>19.233000000000001</c:v>
                </c:pt>
                <c:pt idx="577">
                  <c:v>19.266999999999992</c:v>
                </c:pt>
                <c:pt idx="578">
                  <c:v>19.3</c:v>
                </c:pt>
                <c:pt idx="579">
                  <c:v>19.332999999999991</c:v>
                </c:pt>
                <c:pt idx="580">
                  <c:v>19.367000000000001</c:v>
                </c:pt>
                <c:pt idx="581">
                  <c:v>19.399999999999999</c:v>
                </c:pt>
                <c:pt idx="582">
                  <c:v>19.433</c:v>
                </c:pt>
                <c:pt idx="583">
                  <c:v>19.466999999999988</c:v>
                </c:pt>
                <c:pt idx="584">
                  <c:v>19.5</c:v>
                </c:pt>
                <c:pt idx="585">
                  <c:v>19.533000000000001</c:v>
                </c:pt>
                <c:pt idx="586">
                  <c:v>19.567</c:v>
                </c:pt>
                <c:pt idx="587">
                  <c:v>19.600000000000001</c:v>
                </c:pt>
                <c:pt idx="588">
                  <c:v>19.632999999999999</c:v>
                </c:pt>
                <c:pt idx="589">
                  <c:v>19.667000000000005</c:v>
                </c:pt>
                <c:pt idx="590">
                  <c:v>19.7</c:v>
                </c:pt>
                <c:pt idx="591">
                  <c:v>19.733000000000001</c:v>
                </c:pt>
                <c:pt idx="592">
                  <c:v>19.766999999999992</c:v>
                </c:pt>
                <c:pt idx="593">
                  <c:v>19.8</c:v>
                </c:pt>
                <c:pt idx="594">
                  <c:v>19.832999999999991</c:v>
                </c:pt>
                <c:pt idx="595">
                  <c:v>19.867000000000001</c:v>
                </c:pt>
                <c:pt idx="596">
                  <c:v>19.899999999999999</c:v>
                </c:pt>
                <c:pt idx="597">
                  <c:v>19.933</c:v>
                </c:pt>
                <c:pt idx="598">
                  <c:v>19.966999999999988</c:v>
                </c:pt>
                <c:pt idx="599">
                  <c:v>20</c:v>
                </c:pt>
                <c:pt idx="600">
                  <c:v>20.033000000000001</c:v>
                </c:pt>
                <c:pt idx="601">
                  <c:v>20.067</c:v>
                </c:pt>
                <c:pt idx="602">
                  <c:v>20.100000000000001</c:v>
                </c:pt>
                <c:pt idx="603">
                  <c:v>20.132999999999999</c:v>
                </c:pt>
                <c:pt idx="604">
                  <c:v>20.167000000000005</c:v>
                </c:pt>
                <c:pt idx="605">
                  <c:v>20.2</c:v>
                </c:pt>
                <c:pt idx="606">
                  <c:v>20.233000000000001</c:v>
                </c:pt>
                <c:pt idx="607">
                  <c:v>20.266999999999992</c:v>
                </c:pt>
                <c:pt idx="608">
                  <c:v>20.3</c:v>
                </c:pt>
                <c:pt idx="609">
                  <c:v>20.332999999999991</c:v>
                </c:pt>
                <c:pt idx="610">
                  <c:v>20.367000000000001</c:v>
                </c:pt>
                <c:pt idx="611">
                  <c:v>20.399999999999999</c:v>
                </c:pt>
                <c:pt idx="612">
                  <c:v>20.433</c:v>
                </c:pt>
                <c:pt idx="613">
                  <c:v>20.466999999999988</c:v>
                </c:pt>
                <c:pt idx="614">
                  <c:v>20.5</c:v>
                </c:pt>
                <c:pt idx="615">
                  <c:v>20.533000000000001</c:v>
                </c:pt>
                <c:pt idx="616">
                  <c:v>20.567</c:v>
                </c:pt>
                <c:pt idx="617">
                  <c:v>20.6</c:v>
                </c:pt>
                <c:pt idx="618">
                  <c:v>20.632999999999999</c:v>
                </c:pt>
                <c:pt idx="619">
                  <c:v>20.667000000000005</c:v>
                </c:pt>
                <c:pt idx="620">
                  <c:v>20.7</c:v>
                </c:pt>
                <c:pt idx="621">
                  <c:v>20.733000000000001</c:v>
                </c:pt>
                <c:pt idx="622">
                  <c:v>20.766999999999992</c:v>
                </c:pt>
                <c:pt idx="623">
                  <c:v>20.8</c:v>
                </c:pt>
                <c:pt idx="624">
                  <c:v>20.832999999999991</c:v>
                </c:pt>
                <c:pt idx="625">
                  <c:v>20.867000000000001</c:v>
                </c:pt>
                <c:pt idx="626">
                  <c:v>20.9</c:v>
                </c:pt>
                <c:pt idx="627">
                  <c:v>20.933</c:v>
                </c:pt>
                <c:pt idx="628">
                  <c:v>20.966999999999988</c:v>
                </c:pt>
                <c:pt idx="629">
                  <c:v>21</c:v>
                </c:pt>
                <c:pt idx="630">
                  <c:v>21.033000000000001</c:v>
                </c:pt>
                <c:pt idx="631">
                  <c:v>21.067</c:v>
                </c:pt>
                <c:pt idx="632">
                  <c:v>21.1</c:v>
                </c:pt>
                <c:pt idx="633">
                  <c:v>21.132999999999999</c:v>
                </c:pt>
                <c:pt idx="634">
                  <c:v>21.167000000000005</c:v>
                </c:pt>
                <c:pt idx="635">
                  <c:v>21.2</c:v>
                </c:pt>
                <c:pt idx="636">
                  <c:v>21.233000000000001</c:v>
                </c:pt>
                <c:pt idx="637">
                  <c:v>21.266999999999992</c:v>
                </c:pt>
                <c:pt idx="638">
                  <c:v>21.3</c:v>
                </c:pt>
                <c:pt idx="639">
                  <c:v>21.332999999999991</c:v>
                </c:pt>
                <c:pt idx="640">
                  <c:v>21.367000000000001</c:v>
                </c:pt>
                <c:pt idx="641">
                  <c:v>21.4</c:v>
                </c:pt>
                <c:pt idx="642">
                  <c:v>21.433</c:v>
                </c:pt>
                <c:pt idx="643">
                  <c:v>21.466999999999988</c:v>
                </c:pt>
                <c:pt idx="644">
                  <c:v>21.5</c:v>
                </c:pt>
                <c:pt idx="645">
                  <c:v>21.533000000000001</c:v>
                </c:pt>
                <c:pt idx="646">
                  <c:v>21.567</c:v>
                </c:pt>
                <c:pt idx="647">
                  <c:v>21.6</c:v>
                </c:pt>
                <c:pt idx="648">
                  <c:v>21.632999999999999</c:v>
                </c:pt>
                <c:pt idx="649">
                  <c:v>21.667000000000005</c:v>
                </c:pt>
                <c:pt idx="650">
                  <c:v>21.7</c:v>
                </c:pt>
                <c:pt idx="651">
                  <c:v>21.733000000000001</c:v>
                </c:pt>
                <c:pt idx="652">
                  <c:v>21.766999999999992</c:v>
                </c:pt>
                <c:pt idx="653">
                  <c:v>21.8</c:v>
                </c:pt>
                <c:pt idx="654">
                  <c:v>21.832999999999991</c:v>
                </c:pt>
                <c:pt idx="655">
                  <c:v>21.867000000000001</c:v>
                </c:pt>
                <c:pt idx="656">
                  <c:v>21.9</c:v>
                </c:pt>
                <c:pt idx="657">
                  <c:v>21.933</c:v>
                </c:pt>
                <c:pt idx="658">
                  <c:v>21.966999999999988</c:v>
                </c:pt>
                <c:pt idx="659">
                  <c:v>22</c:v>
                </c:pt>
                <c:pt idx="660">
                  <c:v>22.033000000000001</c:v>
                </c:pt>
                <c:pt idx="661">
                  <c:v>22.067</c:v>
                </c:pt>
                <c:pt idx="662">
                  <c:v>22.1</c:v>
                </c:pt>
                <c:pt idx="663">
                  <c:v>22.132999999999999</c:v>
                </c:pt>
                <c:pt idx="664">
                  <c:v>22.167000000000005</c:v>
                </c:pt>
                <c:pt idx="665">
                  <c:v>22.2</c:v>
                </c:pt>
                <c:pt idx="666">
                  <c:v>22.233000000000001</c:v>
                </c:pt>
                <c:pt idx="667">
                  <c:v>22.266999999999992</c:v>
                </c:pt>
                <c:pt idx="668">
                  <c:v>22.3</c:v>
                </c:pt>
                <c:pt idx="669">
                  <c:v>22.332999999999991</c:v>
                </c:pt>
                <c:pt idx="670">
                  <c:v>22.367000000000001</c:v>
                </c:pt>
                <c:pt idx="671">
                  <c:v>22.4</c:v>
                </c:pt>
                <c:pt idx="672">
                  <c:v>22.433</c:v>
                </c:pt>
                <c:pt idx="673">
                  <c:v>22.466999999999988</c:v>
                </c:pt>
                <c:pt idx="674">
                  <c:v>22.5</c:v>
                </c:pt>
                <c:pt idx="675">
                  <c:v>22.533000000000001</c:v>
                </c:pt>
                <c:pt idx="676">
                  <c:v>22.567</c:v>
                </c:pt>
                <c:pt idx="677">
                  <c:v>22.6</c:v>
                </c:pt>
                <c:pt idx="678">
                  <c:v>22.632999999999999</c:v>
                </c:pt>
                <c:pt idx="679">
                  <c:v>22.667000000000005</c:v>
                </c:pt>
                <c:pt idx="680">
                  <c:v>22.7</c:v>
                </c:pt>
                <c:pt idx="681">
                  <c:v>22.733000000000001</c:v>
                </c:pt>
                <c:pt idx="682">
                  <c:v>22.766999999999992</c:v>
                </c:pt>
                <c:pt idx="683">
                  <c:v>22.8</c:v>
                </c:pt>
                <c:pt idx="684">
                  <c:v>22.832999999999991</c:v>
                </c:pt>
                <c:pt idx="685">
                  <c:v>22.867000000000001</c:v>
                </c:pt>
                <c:pt idx="686">
                  <c:v>22.9</c:v>
                </c:pt>
                <c:pt idx="687">
                  <c:v>22.933</c:v>
                </c:pt>
                <c:pt idx="688">
                  <c:v>22.966999999999988</c:v>
                </c:pt>
                <c:pt idx="689">
                  <c:v>23</c:v>
                </c:pt>
                <c:pt idx="690">
                  <c:v>23.033000000000001</c:v>
                </c:pt>
                <c:pt idx="691">
                  <c:v>23.067</c:v>
                </c:pt>
                <c:pt idx="692">
                  <c:v>23.1</c:v>
                </c:pt>
                <c:pt idx="693">
                  <c:v>23.132999999999999</c:v>
                </c:pt>
                <c:pt idx="694">
                  <c:v>23.167000000000005</c:v>
                </c:pt>
                <c:pt idx="695">
                  <c:v>23.2</c:v>
                </c:pt>
                <c:pt idx="696">
                  <c:v>23.233000000000001</c:v>
                </c:pt>
                <c:pt idx="697">
                  <c:v>23.266999999999992</c:v>
                </c:pt>
                <c:pt idx="698">
                  <c:v>23.3</c:v>
                </c:pt>
                <c:pt idx="699">
                  <c:v>23.332999999999991</c:v>
                </c:pt>
                <c:pt idx="700">
                  <c:v>23.367000000000001</c:v>
                </c:pt>
                <c:pt idx="701">
                  <c:v>23.4</c:v>
                </c:pt>
                <c:pt idx="702">
                  <c:v>23.433</c:v>
                </c:pt>
                <c:pt idx="703">
                  <c:v>23.466999999999988</c:v>
                </c:pt>
                <c:pt idx="704">
                  <c:v>23.5</c:v>
                </c:pt>
                <c:pt idx="705">
                  <c:v>23.533000000000001</c:v>
                </c:pt>
                <c:pt idx="706">
                  <c:v>23.567</c:v>
                </c:pt>
                <c:pt idx="707">
                  <c:v>23.6</c:v>
                </c:pt>
                <c:pt idx="708">
                  <c:v>23.632999999999999</c:v>
                </c:pt>
                <c:pt idx="709">
                  <c:v>23.667000000000005</c:v>
                </c:pt>
                <c:pt idx="710">
                  <c:v>23.7</c:v>
                </c:pt>
                <c:pt idx="711">
                  <c:v>23.733000000000001</c:v>
                </c:pt>
                <c:pt idx="712">
                  <c:v>23.766999999999992</c:v>
                </c:pt>
                <c:pt idx="713">
                  <c:v>23.8</c:v>
                </c:pt>
                <c:pt idx="714">
                  <c:v>23.832999999999991</c:v>
                </c:pt>
                <c:pt idx="715">
                  <c:v>23.867000000000001</c:v>
                </c:pt>
                <c:pt idx="716">
                  <c:v>23.9</c:v>
                </c:pt>
                <c:pt idx="717">
                  <c:v>23.933</c:v>
                </c:pt>
                <c:pt idx="718">
                  <c:v>23.966999999999988</c:v>
                </c:pt>
                <c:pt idx="719">
                  <c:v>24</c:v>
                </c:pt>
                <c:pt idx="720">
                  <c:v>24.033000000000001</c:v>
                </c:pt>
                <c:pt idx="721">
                  <c:v>24.067</c:v>
                </c:pt>
                <c:pt idx="722">
                  <c:v>24.1</c:v>
                </c:pt>
                <c:pt idx="723">
                  <c:v>24.132999999999999</c:v>
                </c:pt>
                <c:pt idx="724">
                  <c:v>24.167000000000005</c:v>
                </c:pt>
                <c:pt idx="725">
                  <c:v>24.2</c:v>
                </c:pt>
                <c:pt idx="726">
                  <c:v>24.233000000000001</c:v>
                </c:pt>
                <c:pt idx="727">
                  <c:v>24.266999999999992</c:v>
                </c:pt>
                <c:pt idx="728">
                  <c:v>24.3</c:v>
                </c:pt>
                <c:pt idx="729">
                  <c:v>24.332999999999991</c:v>
                </c:pt>
                <c:pt idx="730">
                  <c:v>24.367000000000001</c:v>
                </c:pt>
                <c:pt idx="731">
                  <c:v>24.4</c:v>
                </c:pt>
                <c:pt idx="732">
                  <c:v>24.433</c:v>
                </c:pt>
                <c:pt idx="733">
                  <c:v>24.466999999999988</c:v>
                </c:pt>
                <c:pt idx="734">
                  <c:v>24.5</c:v>
                </c:pt>
                <c:pt idx="735">
                  <c:v>24.533000000000001</c:v>
                </c:pt>
                <c:pt idx="736">
                  <c:v>24.567</c:v>
                </c:pt>
                <c:pt idx="737">
                  <c:v>24.6</c:v>
                </c:pt>
                <c:pt idx="738">
                  <c:v>24.632999999999999</c:v>
                </c:pt>
                <c:pt idx="739">
                  <c:v>24.667000000000005</c:v>
                </c:pt>
                <c:pt idx="740">
                  <c:v>24.7</c:v>
                </c:pt>
                <c:pt idx="741">
                  <c:v>24.733000000000001</c:v>
                </c:pt>
                <c:pt idx="742">
                  <c:v>24.766999999999992</c:v>
                </c:pt>
                <c:pt idx="743">
                  <c:v>24.8</c:v>
                </c:pt>
                <c:pt idx="744">
                  <c:v>24.832999999999991</c:v>
                </c:pt>
                <c:pt idx="745">
                  <c:v>24.867000000000001</c:v>
                </c:pt>
                <c:pt idx="746">
                  <c:v>24.9</c:v>
                </c:pt>
                <c:pt idx="747">
                  <c:v>24.933</c:v>
                </c:pt>
                <c:pt idx="748">
                  <c:v>24.966999999999988</c:v>
                </c:pt>
                <c:pt idx="749">
                  <c:v>25</c:v>
                </c:pt>
                <c:pt idx="750">
                  <c:v>25.033000000000001</c:v>
                </c:pt>
                <c:pt idx="751">
                  <c:v>25.067</c:v>
                </c:pt>
                <c:pt idx="752">
                  <c:v>25.1</c:v>
                </c:pt>
                <c:pt idx="753">
                  <c:v>25.132999999999999</c:v>
                </c:pt>
                <c:pt idx="754">
                  <c:v>25.167000000000005</c:v>
                </c:pt>
                <c:pt idx="755">
                  <c:v>25.2</c:v>
                </c:pt>
                <c:pt idx="756">
                  <c:v>25.233000000000001</c:v>
                </c:pt>
                <c:pt idx="757">
                  <c:v>25.266999999999992</c:v>
                </c:pt>
                <c:pt idx="758">
                  <c:v>25.3</c:v>
                </c:pt>
                <c:pt idx="759">
                  <c:v>25.332999999999991</c:v>
                </c:pt>
                <c:pt idx="760">
                  <c:v>25.367000000000001</c:v>
                </c:pt>
                <c:pt idx="761">
                  <c:v>25.4</c:v>
                </c:pt>
                <c:pt idx="762">
                  <c:v>25.433</c:v>
                </c:pt>
                <c:pt idx="763">
                  <c:v>25.466999999999988</c:v>
                </c:pt>
                <c:pt idx="764">
                  <c:v>25.5</c:v>
                </c:pt>
                <c:pt idx="765">
                  <c:v>25.533000000000001</c:v>
                </c:pt>
                <c:pt idx="766">
                  <c:v>25.567</c:v>
                </c:pt>
                <c:pt idx="767">
                  <c:v>25.6</c:v>
                </c:pt>
                <c:pt idx="768">
                  <c:v>25.632999999999999</c:v>
                </c:pt>
                <c:pt idx="769">
                  <c:v>25.667000000000005</c:v>
                </c:pt>
                <c:pt idx="770">
                  <c:v>25.7</c:v>
                </c:pt>
                <c:pt idx="771">
                  <c:v>25.733000000000001</c:v>
                </c:pt>
                <c:pt idx="772">
                  <c:v>25.766999999999992</c:v>
                </c:pt>
                <c:pt idx="773">
                  <c:v>25.8</c:v>
                </c:pt>
                <c:pt idx="774">
                  <c:v>25.832999999999991</c:v>
                </c:pt>
                <c:pt idx="775">
                  <c:v>25.867000000000001</c:v>
                </c:pt>
                <c:pt idx="776">
                  <c:v>25.9</c:v>
                </c:pt>
                <c:pt idx="777">
                  <c:v>25.933</c:v>
                </c:pt>
                <c:pt idx="778">
                  <c:v>25.966999999999988</c:v>
                </c:pt>
                <c:pt idx="779">
                  <c:v>26</c:v>
                </c:pt>
                <c:pt idx="780">
                  <c:v>26.033000000000001</c:v>
                </c:pt>
                <c:pt idx="781">
                  <c:v>26.067</c:v>
                </c:pt>
                <c:pt idx="782">
                  <c:v>26.1</c:v>
                </c:pt>
                <c:pt idx="783">
                  <c:v>26.132999999999999</c:v>
                </c:pt>
                <c:pt idx="784">
                  <c:v>26.167000000000005</c:v>
                </c:pt>
                <c:pt idx="785">
                  <c:v>26.2</c:v>
                </c:pt>
                <c:pt idx="786">
                  <c:v>26.233000000000001</c:v>
                </c:pt>
                <c:pt idx="787">
                  <c:v>26.266999999999992</c:v>
                </c:pt>
                <c:pt idx="788">
                  <c:v>26.3</c:v>
                </c:pt>
                <c:pt idx="789">
                  <c:v>26.332999999999991</c:v>
                </c:pt>
                <c:pt idx="790">
                  <c:v>26.367000000000001</c:v>
                </c:pt>
                <c:pt idx="791">
                  <c:v>26.4</c:v>
                </c:pt>
                <c:pt idx="792">
                  <c:v>26.433</c:v>
                </c:pt>
                <c:pt idx="793">
                  <c:v>26.466999999999988</c:v>
                </c:pt>
                <c:pt idx="794">
                  <c:v>26.5</c:v>
                </c:pt>
                <c:pt idx="795">
                  <c:v>26.533000000000001</c:v>
                </c:pt>
                <c:pt idx="796">
                  <c:v>26.567</c:v>
                </c:pt>
                <c:pt idx="797">
                  <c:v>26.6</c:v>
                </c:pt>
                <c:pt idx="798">
                  <c:v>26.632999999999999</c:v>
                </c:pt>
                <c:pt idx="799">
                  <c:v>26.667000000000005</c:v>
                </c:pt>
                <c:pt idx="800">
                  <c:v>26.7</c:v>
                </c:pt>
                <c:pt idx="801">
                  <c:v>26.733000000000001</c:v>
                </c:pt>
                <c:pt idx="802">
                  <c:v>26.766999999999992</c:v>
                </c:pt>
                <c:pt idx="803">
                  <c:v>26.8</c:v>
                </c:pt>
                <c:pt idx="804">
                  <c:v>26.832999999999991</c:v>
                </c:pt>
                <c:pt idx="805">
                  <c:v>26.867000000000001</c:v>
                </c:pt>
                <c:pt idx="806">
                  <c:v>26.9</c:v>
                </c:pt>
                <c:pt idx="807">
                  <c:v>26.933</c:v>
                </c:pt>
                <c:pt idx="808">
                  <c:v>26.966999999999988</c:v>
                </c:pt>
                <c:pt idx="809">
                  <c:v>27</c:v>
                </c:pt>
                <c:pt idx="810">
                  <c:v>27.033000000000001</c:v>
                </c:pt>
                <c:pt idx="811">
                  <c:v>27.067</c:v>
                </c:pt>
                <c:pt idx="812">
                  <c:v>27.1</c:v>
                </c:pt>
                <c:pt idx="813">
                  <c:v>27.132999999999999</c:v>
                </c:pt>
                <c:pt idx="814">
                  <c:v>27.167000000000005</c:v>
                </c:pt>
                <c:pt idx="815">
                  <c:v>27.2</c:v>
                </c:pt>
                <c:pt idx="816">
                  <c:v>27.233000000000001</c:v>
                </c:pt>
                <c:pt idx="817">
                  <c:v>27.266999999999992</c:v>
                </c:pt>
                <c:pt idx="818">
                  <c:v>27.3</c:v>
                </c:pt>
                <c:pt idx="819">
                  <c:v>27.332999999999991</c:v>
                </c:pt>
                <c:pt idx="820">
                  <c:v>27.367000000000001</c:v>
                </c:pt>
                <c:pt idx="821">
                  <c:v>27.4</c:v>
                </c:pt>
                <c:pt idx="822">
                  <c:v>27.433</c:v>
                </c:pt>
                <c:pt idx="823">
                  <c:v>27.466999999999988</c:v>
                </c:pt>
                <c:pt idx="824">
                  <c:v>27.5</c:v>
                </c:pt>
                <c:pt idx="825">
                  <c:v>27.533000000000001</c:v>
                </c:pt>
                <c:pt idx="826">
                  <c:v>27.567</c:v>
                </c:pt>
                <c:pt idx="827">
                  <c:v>27.6</c:v>
                </c:pt>
                <c:pt idx="828">
                  <c:v>27.632999999999999</c:v>
                </c:pt>
                <c:pt idx="829">
                  <c:v>27.667000000000005</c:v>
                </c:pt>
                <c:pt idx="830">
                  <c:v>27.7</c:v>
                </c:pt>
                <c:pt idx="831">
                  <c:v>27.733000000000001</c:v>
                </c:pt>
                <c:pt idx="832">
                  <c:v>27.766999999999992</c:v>
                </c:pt>
                <c:pt idx="833">
                  <c:v>27.8</c:v>
                </c:pt>
                <c:pt idx="834">
                  <c:v>27.832999999999991</c:v>
                </c:pt>
                <c:pt idx="835">
                  <c:v>27.867000000000001</c:v>
                </c:pt>
                <c:pt idx="836">
                  <c:v>27.9</c:v>
                </c:pt>
                <c:pt idx="837">
                  <c:v>27.933</c:v>
                </c:pt>
                <c:pt idx="838">
                  <c:v>27.966999999999988</c:v>
                </c:pt>
                <c:pt idx="839">
                  <c:v>28</c:v>
                </c:pt>
                <c:pt idx="840">
                  <c:v>28.033000000000001</c:v>
                </c:pt>
                <c:pt idx="841">
                  <c:v>28.067</c:v>
                </c:pt>
                <c:pt idx="842">
                  <c:v>28.1</c:v>
                </c:pt>
                <c:pt idx="843">
                  <c:v>28.132999999999999</c:v>
                </c:pt>
                <c:pt idx="844">
                  <c:v>28.167000000000005</c:v>
                </c:pt>
                <c:pt idx="845">
                  <c:v>28.2</c:v>
                </c:pt>
                <c:pt idx="846">
                  <c:v>28.233000000000001</c:v>
                </c:pt>
                <c:pt idx="847">
                  <c:v>28.266999999999992</c:v>
                </c:pt>
                <c:pt idx="848">
                  <c:v>28.3</c:v>
                </c:pt>
                <c:pt idx="849">
                  <c:v>28.332999999999991</c:v>
                </c:pt>
                <c:pt idx="850">
                  <c:v>28.367000000000001</c:v>
                </c:pt>
                <c:pt idx="851">
                  <c:v>28.4</c:v>
                </c:pt>
                <c:pt idx="852">
                  <c:v>28.433</c:v>
                </c:pt>
                <c:pt idx="853">
                  <c:v>28.466999999999988</c:v>
                </c:pt>
                <c:pt idx="854">
                  <c:v>28.5</c:v>
                </c:pt>
                <c:pt idx="855">
                  <c:v>28.533000000000001</c:v>
                </c:pt>
                <c:pt idx="856">
                  <c:v>28.567</c:v>
                </c:pt>
                <c:pt idx="857">
                  <c:v>28.6</c:v>
                </c:pt>
                <c:pt idx="858">
                  <c:v>28.632999999999999</c:v>
                </c:pt>
                <c:pt idx="859">
                  <c:v>28.667000000000005</c:v>
                </c:pt>
                <c:pt idx="860">
                  <c:v>28.7</c:v>
                </c:pt>
                <c:pt idx="861">
                  <c:v>28.733000000000001</c:v>
                </c:pt>
                <c:pt idx="862">
                  <c:v>28.766999999999992</c:v>
                </c:pt>
                <c:pt idx="863">
                  <c:v>28.8</c:v>
                </c:pt>
                <c:pt idx="864">
                  <c:v>28.832999999999991</c:v>
                </c:pt>
                <c:pt idx="865">
                  <c:v>28.867000000000001</c:v>
                </c:pt>
                <c:pt idx="866">
                  <c:v>28.9</c:v>
                </c:pt>
                <c:pt idx="867">
                  <c:v>28.933</c:v>
                </c:pt>
                <c:pt idx="868">
                  <c:v>28.966999999999988</c:v>
                </c:pt>
                <c:pt idx="869">
                  <c:v>29</c:v>
                </c:pt>
                <c:pt idx="870">
                  <c:v>29.033000000000001</c:v>
                </c:pt>
                <c:pt idx="871">
                  <c:v>29.067</c:v>
                </c:pt>
                <c:pt idx="872">
                  <c:v>29.1</c:v>
                </c:pt>
                <c:pt idx="873">
                  <c:v>29.132999999999999</c:v>
                </c:pt>
                <c:pt idx="874">
                  <c:v>29.167000000000005</c:v>
                </c:pt>
                <c:pt idx="875">
                  <c:v>29.2</c:v>
                </c:pt>
                <c:pt idx="876">
                  <c:v>29.233000000000001</c:v>
                </c:pt>
                <c:pt idx="877">
                  <c:v>29.266999999999992</c:v>
                </c:pt>
                <c:pt idx="878">
                  <c:v>29.3</c:v>
                </c:pt>
                <c:pt idx="879">
                  <c:v>29.332999999999991</c:v>
                </c:pt>
                <c:pt idx="880">
                  <c:v>29.367000000000001</c:v>
                </c:pt>
                <c:pt idx="881">
                  <c:v>29.4</c:v>
                </c:pt>
                <c:pt idx="882">
                  <c:v>29.433</c:v>
                </c:pt>
                <c:pt idx="883">
                  <c:v>29.466999999999988</c:v>
                </c:pt>
                <c:pt idx="884">
                  <c:v>29.5</c:v>
                </c:pt>
                <c:pt idx="885">
                  <c:v>29.533000000000001</c:v>
                </c:pt>
                <c:pt idx="886">
                  <c:v>29.567</c:v>
                </c:pt>
                <c:pt idx="887">
                  <c:v>29.6</c:v>
                </c:pt>
                <c:pt idx="888">
                  <c:v>29.632999999999999</c:v>
                </c:pt>
                <c:pt idx="889">
                  <c:v>29.667000000000005</c:v>
                </c:pt>
                <c:pt idx="890">
                  <c:v>29.7</c:v>
                </c:pt>
                <c:pt idx="891">
                  <c:v>29.733000000000001</c:v>
                </c:pt>
                <c:pt idx="892">
                  <c:v>29.766999999999992</c:v>
                </c:pt>
                <c:pt idx="893">
                  <c:v>29.8</c:v>
                </c:pt>
                <c:pt idx="894">
                  <c:v>29.832999999999991</c:v>
                </c:pt>
                <c:pt idx="895">
                  <c:v>29.867000000000001</c:v>
                </c:pt>
                <c:pt idx="896">
                  <c:v>29.9</c:v>
                </c:pt>
                <c:pt idx="897">
                  <c:v>29.933</c:v>
                </c:pt>
                <c:pt idx="898">
                  <c:v>29.966999999999988</c:v>
                </c:pt>
                <c:pt idx="899">
                  <c:v>30</c:v>
                </c:pt>
                <c:pt idx="900">
                  <c:v>30.033000000000001</c:v>
                </c:pt>
                <c:pt idx="901">
                  <c:v>30.067</c:v>
                </c:pt>
                <c:pt idx="902">
                  <c:v>30.1</c:v>
                </c:pt>
                <c:pt idx="903">
                  <c:v>30.132999999999999</c:v>
                </c:pt>
                <c:pt idx="904">
                  <c:v>30.167000000000005</c:v>
                </c:pt>
                <c:pt idx="905">
                  <c:v>30.2</c:v>
                </c:pt>
                <c:pt idx="906">
                  <c:v>30.233000000000001</c:v>
                </c:pt>
                <c:pt idx="907">
                  <c:v>30.266999999999992</c:v>
                </c:pt>
                <c:pt idx="908">
                  <c:v>30.3</c:v>
                </c:pt>
                <c:pt idx="909">
                  <c:v>30.332999999999991</c:v>
                </c:pt>
                <c:pt idx="910">
                  <c:v>30.367000000000001</c:v>
                </c:pt>
                <c:pt idx="911">
                  <c:v>30.4</c:v>
                </c:pt>
                <c:pt idx="912">
                  <c:v>30.433</c:v>
                </c:pt>
                <c:pt idx="913">
                  <c:v>30.466999999999988</c:v>
                </c:pt>
                <c:pt idx="914">
                  <c:v>30.5</c:v>
                </c:pt>
                <c:pt idx="915">
                  <c:v>30.533000000000001</c:v>
                </c:pt>
                <c:pt idx="916">
                  <c:v>30.567</c:v>
                </c:pt>
                <c:pt idx="917">
                  <c:v>30.6</c:v>
                </c:pt>
                <c:pt idx="918">
                  <c:v>30.632999999999999</c:v>
                </c:pt>
                <c:pt idx="919">
                  <c:v>30.667000000000005</c:v>
                </c:pt>
                <c:pt idx="920">
                  <c:v>30.7</c:v>
                </c:pt>
                <c:pt idx="921">
                  <c:v>30.733000000000001</c:v>
                </c:pt>
                <c:pt idx="922">
                  <c:v>30.766999999999992</c:v>
                </c:pt>
                <c:pt idx="923">
                  <c:v>30.8</c:v>
                </c:pt>
                <c:pt idx="924">
                  <c:v>30.832999999999991</c:v>
                </c:pt>
                <c:pt idx="925">
                  <c:v>30.867000000000001</c:v>
                </c:pt>
                <c:pt idx="926">
                  <c:v>30.9</c:v>
                </c:pt>
                <c:pt idx="927">
                  <c:v>30.933</c:v>
                </c:pt>
                <c:pt idx="928">
                  <c:v>30.966999999999988</c:v>
                </c:pt>
                <c:pt idx="929">
                  <c:v>31</c:v>
                </c:pt>
                <c:pt idx="930">
                  <c:v>31.033000000000001</c:v>
                </c:pt>
                <c:pt idx="931">
                  <c:v>31.067</c:v>
                </c:pt>
                <c:pt idx="932">
                  <c:v>31.1</c:v>
                </c:pt>
                <c:pt idx="933">
                  <c:v>31.132999999999999</c:v>
                </c:pt>
                <c:pt idx="934">
                  <c:v>31.167000000000005</c:v>
                </c:pt>
                <c:pt idx="935">
                  <c:v>31.2</c:v>
                </c:pt>
                <c:pt idx="936">
                  <c:v>31.233000000000001</c:v>
                </c:pt>
                <c:pt idx="937">
                  <c:v>31.266999999999992</c:v>
                </c:pt>
                <c:pt idx="938">
                  <c:v>31.3</c:v>
                </c:pt>
                <c:pt idx="939">
                  <c:v>31.332999999999991</c:v>
                </c:pt>
                <c:pt idx="940">
                  <c:v>31.367000000000001</c:v>
                </c:pt>
                <c:pt idx="941">
                  <c:v>31.4</c:v>
                </c:pt>
                <c:pt idx="942">
                  <c:v>31.433</c:v>
                </c:pt>
                <c:pt idx="943">
                  <c:v>31.466999999999988</c:v>
                </c:pt>
                <c:pt idx="944">
                  <c:v>31.5</c:v>
                </c:pt>
                <c:pt idx="945">
                  <c:v>31.533000000000001</c:v>
                </c:pt>
                <c:pt idx="946">
                  <c:v>31.567</c:v>
                </c:pt>
                <c:pt idx="947">
                  <c:v>31.6</c:v>
                </c:pt>
                <c:pt idx="948">
                  <c:v>31.632999999999999</c:v>
                </c:pt>
                <c:pt idx="949">
                  <c:v>31.667000000000005</c:v>
                </c:pt>
                <c:pt idx="950">
                  <c:v>31.7</c:v>
                </c:pt>
                <c:pt idx="951">
                  <c:v>31.733000000000001</c:v>
                </c:pt>
                <c:pt idx="952">
                  <c:v>31.766999999999992</c:v>
                </c:pt>
                <c:pt idx="953">
                  <c:v>31.8</c:v>
                </c:pt>
                <c:pt idx="954">
                  <c:v>31.832999999999991</c:v>
                </c:pt>
                <c:pt idx="955">
                  <c:v>31.867000000000001</c:v>
                </c:pt>
                <c:pt idx="956">
                  <c:v>31.9</c:v>
                </c:pt>
                <c:pt idx="957">
                  <c:v>31.933</c:v>
                </c:pt>
                <c:pt idx="958">
                  <c:v>31.966999999999988</c:v>
                </c:pt>
                <c:pt idx="959">
                  <c:v>32</c:v>
                </c:pt>
                <c:pt idx="960">
                  <c:v>32.033000000000001</c:v>
                </c:pt>
                <c:pt idx="961">
                  <c:v>32.067</c:v>
                </c:pt>
                <c:pt idx="962">
                  <c:v>32.1</c:v>
                </c:pt>
                <c:pt idx="963">
                  <c:v>32.133000000000003</c:v>
                </c:pt>
                <c:pt idx="964">
                  <c:v>32.167000000000002</c:v>
                </c:pt>
                <c:pt idx="965">
                  <c:v>32.200000000000003</c:v>
                </c:pt>
                <c:pt idx="966">
                  <c:v>32.233000000000011</c:v>
                </c:pt>
                <c:pt idx="967">
                  <c:v>32.267000000000003</c:v>
                </c:pt>
                <c:pt idx="968">
                  <c:v>32.300000000000004</c:v>
                </c:pt>
                <c:pt idx="969">
                  <c:v>32.333000000000006</c:v>
                </c:pt>
                <c:pt idx="970">
                  <c:v>32.367000000000004</c:v>
                </c:pt>
                <c:pt idx="971">
                  <c:v>32.4</c:v>
                </c:pt>
                <c:pt idx="972">
                  <c:v>32.433</c:v>
                </c:pt>
                <c:pt idx="973">
                  <c:v>32.467000000000006</c:v>
                </c:pt>
                <c:pt idx="974">
                  <c:v>32.5</c:v>
                </c:pt>
                <c:pt idx="975">
                  <c:v>32.533000000000001</c:v>
                </c:pt>
                <c:pt idx="976">
                  <c:v>32.567</c:v>
                </c:pt>
                <c:pt idx="977">
                  <c:v>32.6</c:v>
                </c:pt>
                <c:pt idx="978">
                  <c:v>32.633000000000003</c:v>
                </c:pt>
                <c:pt idx="979">
                  <c:v>32.667000000000002</c:v>
                </c:pt>
                <c:pt idx="980">
                  <c:v>32.700000000000003</c:v>
                </c:pt>
                <c:pt idx="981">
                  <c:v>32.733000000000011</c:v>
                </c:pt>
                <c:pt idx="982">
                  <c:v>32.767000000000003</c:v>
                </c:pt>
                <c:pt idx="983">
                  <c:v>32.800000000000004</c:v>
                </c:pt>
                <c:pt idx="984">
                  <c:v>32.833000000000006</c:v>
                </c:pt>
                <c:pt idx="985">
                  <c:v>32.867000000000004</c:v>
                </c:pt>
                <c:pt idx="986">
                  <c:v>32.9</c:v>
                </c:pt>
                <c:pt idx="987">
                  <c:v>32.933</c:v>
                </c:pt>
                <c:pt idx="988">
                  <c:v>32.967000000000006</c:v>
                </c:pt>
                <c:pt idx="989">
                  <c:v>33</c:v>
                </c:pt>
                <c:pt idx="990">
                  <c:v>33.033000000000001</c:v>
                </c:pt>
                <c:pt idx="991">
                  <c:v>33.067</c:v>
                </c:pt>
                <c:pt idx="992">
                  <c:v>33.1</c:v>
                </c:pt>
                <c:pt idx="993">
                  <c:v>33.133000000000003</c:v>
                </c:pt>
                <c:pt idx="994">
                  <c:v>33.167000000000002</c:v>
                </c:pt>
                <c:pt idx="995">
                  <c:v>33.200000000000003</c:v>
                </c:pt>
                <c:pt idx="996">
                  <c:v>33.233000000000011</c:v>
                </c:pt>
                <c:pt idx="997">
                  <c:v>33.267000000000003</c:v>
                </c:pt>
                <c:pt idx="998">
                  <c:v>33.300000000000004</c:v>
                </c:pt>
                <c:pt idx="999">
                  <c:v>33.333000000000006</c:v>
                </c:pt>
                <c:pt idx="1000">
                  <c:v>33.367000000000004</c:v>
                </c:pt>
                <c:pt idx="1001">
                  <c:v>33.4</c:v>
                </c:pt>
                <c:pt idx="1002">
                  <c:v>33.433</c:v>
                </c:pt>
                <c:pt idx="1003">
                  <c:v>33.467000000000006</c:v>
                </c:pt>
                <c:pt idx="1004">
                  <c:v>33.5</c:v>
                </c:pt>
                <c:pt idx="1005">
                  <c:v>33.533000000000001</c:v>
                </c:pt>
                <c:pt idx="1006">
                  <c:v>33.567</c:v>
                </c:pt>
                <c:pt idx="1007">
                  <c:v>33.6</c:v>
                </c:pt>
                <c:pt idx="1008">
                  <c:v>33.633000000000003</c:v>
                </c:pt>
                <c:pt idx="1009">
                  <c:v>33.667000000000002</c:v>
                </c:pt>
                <c:pt idx="1010">
                  <c:v>33.700000000000003</c:v>
                </c:pt>
                <c:pt idx="1011">
                  <c:v>33.733000000000011</c:v>
                </c:pt>
                <c:pt idx="1012">
                  <c:v>33.767000000000003</c:v>
                </c:pt>
                <c:pt idx="1013">
                  <c:v>33.800000000000004</c:v>
                </c:pt>
                <c:pt idx="1014">
                  <c:v>33.833000000000006</c:v>
                </c:pt>
                <c:pt idx="1015">
                  <c:v>33.867000000000004</c:v>
                </c:pt>
                <c:pt idx="1016">
                  <c:v>33.9</c:v>
                </c:pt>
                <c:pt idx="1017">
                  <c:v>33.933</c:v>
                </c:pt>
                <c:pt idx="1018">
                  <c:v>33.967000000000006</c:v>
                </c:pt>
                <c:pt idx="1019">
                  <c:v>34</c:v>
                </c:pt>
                <c:pt idx="1020">
                  <c:v>34.033000000000001</c:v>
                </c:pt>
                <c:pt idx="1021">
                  <c:v>34.067</c:v>
                </c:pt>
                <c:pt idx="1022">
                  <c:v>34.1</c:v>
                </c:pt>
                <c:pt idx="1023">
                  <c:v>34.133000000000003</c:v>
                </c:pt>
                <c:pt idx="1024">
                  <c:v>34.167000000000002</c:v>
                </c:pt>
                <c:pt idx="1025">
                  <c:v>34.200000000000003</c:v>
                </c:pt>
                <c:pt idx="1026">
                  <c:v>34.233000000000011</c:v>
                </c:pt>
                <c:pt idx="1027">
                  <c:v>34.267000000000003</c:v>
                </c:pt>
                <c:pt idx="1028">
                  <c:v>34.300000000000004</c:v>
                </c:pt>
                <c:pt idx="1029">
                  <c:v>34.333000000000006</c:v>
                </c:pt>
                <c:pt idx="1030">
                  <c:v>34.367000000000004</c:v>
                </c:pt>
                <c:pt idx="1031">
                  <c:v>34.4</c:v>
                </c:pt>
                <c:pt idx="1032">
                  <c:v>34.433</c:v>
                </c:pt>
                <c:pt idx="1033">
                  <c:v>34.467000000000006</c:v>
                </c:pt>
                <c:pt idx="1034">
                  <c:v>34.5</c:v>
                </c:pt>
                <c:pt idx="1035">
                  <c:v>34.533000000000001</c:v>
                </c:pt>
                <c:pt idx="1036">
                  <c:v>34.567</c:v>
                </c:pt>
                <c:pt idx="1037">
                  <c:v>34.6</c:v>
                </c:pt>
                <c:pt idx="1038">
                  <c:v>34.633000000000003</c:v>
                </c:pt>
                <c:pt idx="1039">
                  <c:v>34.667000000000002</c:v>
                </c:pt>
                <c:pt idx="1040">
                  <c:v>34.700000000000003</c:v>
                </c:pt>
                <c:pt idx="1041">
                  <c:v>34.733000000000011</c:v>
                </c:pt>
                <c:pt idx="1042">
                  <c:v>34.767000000000003</c:v>
                </c:pt>
                <c:pt idx="1043">
                  <c:v>34.800000000000004</c:v>
                </c:pt>
                <c:pt idx="1044">
                  <c:v>34.833000000000006</c:v>
                </c:pt>
                <c:pt idx="1045">
                  <c:v>34.867000000000004</c:v>
                </c:pt>
                <c:pt idx="1046">
                  <c:v>34.9</c:v>
                </c:pt>
                <c:pt idx="1047">
                  <c:v>34.933</c:v>
                </c:pt>
                <c:pt idx="1048">
                  <c:v>34.967000000000006</c:v>
                </c:pt>
                <c:pt idx="1049">
                  <c:v>35</c:v>
                </c:pt>
                <c:pt idx="1050">
                  <c:v>35.033000000000001</c:v>
                </c:pt>
                <c:pt idx="1051">
                  <c:v>35.067</c:v>
                </c:pt>
                <c:pt idx="1052">
                  <c:v>35.1</c:v>
                </c:pt>
                <c:pt idx="1053">
                  <c:v>35.133000000000003</c:v>
                </c:pt>
                <c:pt idx="1054">
                  <c:v>35.167000000000002</c:v>
                </c:pt>
                <c:pt idx="1055">
                  <c:v>35.200000000000003</c:v>
                </c:pt>
                <c:pt idx="1056">
                  <c:v>35.233000000000011</c:v>
                </c:pt>
                <c:pt idx="1057">
                  <c:v>35.267000000000003</c:v>
                </c:pt>
                <c:pt idx="1058">
                  <c:v>35.300000000000004</c:v>
                </c:pt>
                <c:pt idx="1059">
                  <c:v>35.333000000000006</c:v>
                </c:pt>
                <c:pt idx="1060">
                  <c:v>35.367000000000004</c:v>
                </c:pt>
                <c:pt idx="1061">
                  <c:v>35.4</c:v>
                </c:pt>
                <c:pt idx="1062">
                  <c:v>35.433</c:v>
                </c:pt>
                <c:pt idx="1063">
                  <c:v>35.467000000000006</c:v>
                </c:pt>
                <c:pt idx="1064">
                  <c:v>35.5</c:v>
                </c:pt>
                <c:pt idx="1065">
                  <c:v>35.533000000000001</c:v>
                </c:pt>
                <c:pt idx="1066">
                  <c:v>35.567</c:v>
                </c:pt>
                <c:pt idx="1067">
                  <c:v>35.6</c:v>
                </c:pt>
                <c:pt idx="1068">
                  <c:v>35.633000000000003</c:v>
                </c:pt>
                <c:pt idx="1069">
                  <c:v>35.667000000000002</c:v>
                </c:pt>
                <c:pt idx="1070">
                  <c:v>35.700000000000003</c:v>
                </c:pt>
                <c:pt idx="1071">
                  <c:v>35.733000000000011</c:v>
                </c:pt>
                <c:pt idx="1072">
                  <c:v>35.767000000000003</c:v>
                </c:pt>
                <c:pt idx="1073">
                  <c:v>35.800000000000004</c:v>
                </c:pt>
                <c:pt idx="1074">
                  <c:v>35.833000000000006</c:v>
                </c:pt>
                <c:pt idx="1075">
                  <c:v>35.867000000000004</c:v>
                </c:pt>
                <c:pt idx="1076">
                  <c:v>35.9</c:v>
                </c:pt>
                <c:pt idx="1077">
                  <c:v>35.933</c:v>
                </c:pt>
                <c:pt idx="1078">
                  <c:v>35.967000000000006</c:v>
                </c:pt>
                <c:pt idx="1079">
                  <c:v>36</c:v>
                </c:pt>
                <c:pt idx="1080">
                  <c:v>36.033000000000001</c:v>
                </c:pt>
                <c:pt idx="1081">
                  <c:v>36.067</c:v>
                </c:pt>
                <c:pt idx="1082">
                  <c:v>36.1</c:v>
                </c:pt>
                <c:pt idx="1083">
                  <c:v>36.133000000000003</c:v>
                </c:pt>
                <c:pt idx="1084">
                  <c:v>36.167000000000002</c:v>
                </c:pt>
                <c:pt idx="1085">
                  <c:v>36.200000000000003</c:v>
                </c:pt>
                <c:pt idx="1086">
                  <c:v>36.233000000000011</c:v>
                </c:pt>
                <c:pt idx="1087">
                  <c:v>36.267000000000003</c:v>
                </c:pt>
                <c:pt idx="1088">
                  <c:v>36.300000000000004</c:v>
                </c:pt>
                <c:pt idx="1089">
                  <c:v>36.333000000000006</c:v>
                </c:pt>
                <c:pt idx="1090">
                  <c:v>36.367000000000004</c:v>
                </c:pt>
                <c:pt idx="1091">
                  <c:v>36.4</c:v>
                </c:pt>
                <c:pt idx="1092">
                  <c:v>36.433</c:v>
                </c:pt>
                <c:pt idx="1093">
                  <c:v>36.467000000000006</c:v>
                </c:pt>
                <c:pt idx="1094">
                  <c:v>36.5</c:v>
                </c:pt>
                <c:pt idx="1095">
                  <c:v>36.533000000000001</c:v>
                </c:pt>
                <c:pt idx="1096">
                  <c:v>36.567</c:v>
                </c:pt>
                <c:pt idx="1097">
                  <c:v>36.6</c:v>
                </c:pt>
                <c:pt idx="1098">
                  <c:v>36.633000000000003</c:v>
                </c:pt>
                <c:pt idx="1099">
                  <c:v>36.667000000000002</c:v>
                </c:pt>
                <c:pt idx="1100">
                  <c:v>36.700000000000003</c:v>
                </c:pt>
                <c:pt idx="1101">
                  <c:v>36.733000000000011</c:v>
                </c:pt>
                <c:pt idx="1102">
                  <c:v>36.767000000000003</c:v>
                </c:pt>
                <c:pt idx="1103">
                  <c:v>36.800000000000004</c:v>
                </c:pt>
                <c:pt idx="1104">
                  <c:v>36.833000000000006</c:v>
                </c:pt>
                <c:pt idx="1105">
                  <c:v>36.867000000000004</c:v>
                </c:pt>
                <c:pt idx="1106">
                  <c:v>36.9</c:v>
                </c:pt>
                <c:pt idx="1107">
                  <c:v>36.933</c:v>
                </c:pt>
                <c:pt idx="1108">
                  <c:v>36.967000000000006</c:v>
                </c:pt>
                <c:pt idx="1109">
                  <c:v>37</c:v>
                </c:pt>
                <c:pt idx="1110">
                  <c:v>37.033000000000001</c:v>
                </c:pt>
                <c:pt idx="1111">
                  <c:v>37.067</c:v>
                </c:pt>
                <c:pt idx="1112">
                  <c:v>37.1</c:v>
                </c:pt>
                <c:pt idx="1113">
                  <c:v>37.133000000000003</c:v>
                </c:pt>
                <c:pt idx="1114">
                  <c:v>37.167000000000002</c:v>
                </c:pt>
                <c:pt idx="1115">
                  <c:v>37.200000000000003</c:v>
                </c:pt>
                <c:pt idx="1116">
                  <c:v>37.233000000000011</c:v>
                </c:pt>
                <c:pt idx="1117">
                  <c:v>37.267000000000003</c:v>
                </c:pt>
                <c:pt idx="1118">
                  <c:v>37.300000000000004</c:v>
                </c:pt>
                <c:pt idx="1119">
                  <c:v>37.333000000000006</c:v>
                </c:pt>
                <c:pt idx="1120">
                  <c:v>37.367000000000004</c:v>
                </c:pt>
                <c:pt idx="1121">
                  <c:v>37.4</c:v>
                </c:pt>
                <c:pt idx="1122">
                  <c:v>37.433</c:v>
                </c:pt>
                <c:pt idx="1123">
                  <c:v>37.467000000000006</c:v>
                </c:pt>
                <c:pt idx="1124">
                  <c:v>37.5</c:v>
                </c:pt>
                <c:pt idx="1125">
                  <c:v>37.533000000000001</c:v>
                </c:pt>
                <c:pt idx="1126">
                  <c:v>37.567</c:v>
                </c:pt>
                <c:pt idx="1127">
                  <c:v>37.6</c:v>
                </c:pt>
                <c:pt idx="1128">
                  <c:v>37.633000000000003</c:v>
                </c:pt>
                <c:pt idx="1129">
                  <c:v>37.667000000000002</c:v>
                </c:pt>
                <c:pt idx="1130">
                  <c:v>37.700000000000003</c:v>
                </c:pt>
                <c:pt idx="1131">
                  <c:v>37.733000000000011</c:v>
                </c:pt>
                <c:pt idx="1132">
                  <c:v>37.767000000000003</c:v>
                </c:pt>
                <c:pt idx="1133">
                  <c:v>37.800000000000004</c:v>
                </c:pt>
                <c:pt idx="1134">
                  <c:v>37.833000000000006</c:v>
                </c:pt>
                <c:pt idx="1135">
                  <c:v>37.867000000000004</c:v>
                </c:pt>
                <c:pt idx="1136">
                  <c:v>37.9</c:v>
                </c:pt>
                <c:pt idx="1137">
                  <c:v>37.933</c:v>
                </c:pt>
                <c:pt idx="1138">
                  <c:v>37.967000000000006</c:v>
                </c:pt>
                <c:pt idx="1139">
                  <c:v>38</c:v>
                </c:pt>
                <c:pt idx="1140">
                  <c:v>38.033000000000001</c:v>
                </c:pt>
                <c:pt idx="1141">
                  <c:v>38.067</c:v>
                </c:pt>
                <c:pt idx="1142">
                  <c:v>38.1</c:v>
                </c:pt>
                <c:pt idx="1143">
                  <c:v>38.133000000000003</c:v>
                </c:pt>
                <c:pt idx="1144">
                  <c:v>38.167000000000002</c:v>
                </c:pt>
                <c:pt idx="1145">
                  <c:v>38.200000000000003</c:v>
                </c:pt>
                <c:pt idx="1146">
                  <c:v>38.233000000000011</c:v>
                </c:pt>
                <c:pt idx="1147">
                  <c:v>38.267000000000003</c:v>
                </c:pt>
                <c:pt idx="1148">
                  <c:v>38.300000000000004</c:v>
                </c:pt>
                <c:pt idx="1149">
                  <c:v>38.333000000000006</c:v>
                </c:pt>
                <c:pt idx="1150">
                  <c:v>38.367000000000004</c:v>
                </c:pt>
                <c:pt idx="1151">
                  <c:v>38.4</c:v>
                </c:pt>
                <c:pt idx="1152">
                  <c:v>38.433</c:v>
                </c:pt>
                <c:pt idx="1153">
                  <c:v>38.467000000000006</c:v>
                </c:pt>
                <c:pt idx="1154">
                  <c:v>38.5</c:v>
                </c:pt>
                <c:pt idx="1155">
                  <c:v>38.533000000000001</c:v>
                </c:pt>
                <c:pt idx="1156">
                  <c:v>38.567</c:v>
                </c:pt>
                <c:pt idx="1157">
                  <c:v>38.6</c:v>
                </c:pt>
                <c:pt idx="1158">
                  <c:v>38.633000000000003</c:v>
                </c:pt>
                <c:pt idx="1159">
                  <c:v>38.667000000000002</c:v>
                </c:pt>
                <c:pt idx="1160">
                  <c:v>38.700000000000003</c:v>
                </c:pt>
                <c:pt idx="1161">
                  <c:v>38.733000000000011</c:v>
                </c:pt>
                <c:pt idx="1162">
                  <c:v>38.767000000000003</c:v>
                </c:pt>
                <c:pt idx="1163">
                  <c:v>38.800000000000004</c:v>
                </c:pt>
                <c:pt idx="1164">
                  <c:v>38.833000000000006</c:v>
                </c:pt>
                <c:pt idx="1165">
                  <c:v>38.867000000000004</c:v>
                </c:pt>
                <c:pt idx="1166">
                  <c:v>38.9</c:v>
                </c:pt>
                <c:pt idx="1167">
                  <c:v>38.933</c:v>
                </c:pt>
                <c:pt idx="1168">
                  <c:v>38.967000000000006</c:v>
                </c:pt>
                <c:pt idx="1169">
                  <c:v>39</c:v>
                </c:pt>
                <c:pt idx="1170">
                  <c:v>39.033000000000001</c:v>
                </c:pt>
                <c:pt idx="1171">
                  <c:v>39.067</c:v>
                </c:pt>
                <c:pt idx="1172">
                  <c:v>39.1</c:v>
                </c:pt>
                <c:pt idx="1173">
                  <c:v>39.133000000000003</c:v>
                </c:pt>
                <c:pt idx="1174">
                  <c:v>39.167000000000002</c:v>
                </c:pt>
                <c:pt idx="1175">
                  <c:v>39.200000000000003</c:v>
                </c:pt>
                <c:pt idx="1176">
                  <c:v>39.233000000000011</c:v>
                </c:pt>
                <c:pt idx="1177">
                  <c:v>39.267000000000003</c:v>
                </c:pt>
                <c:pt idx="1178">
                  <c:v>39.300000000000004</c:v>
                </c:pt>
                <c:pt idx="1179">
                  <c:v>39.333000000000006</c:v>
                </c:pt>
                <c:pt idx="1180">
                  <c:v>39.367000000000004</c:v>
                </c:pt>
                <c:pt idx="1181">
                  <c:v>39.4</c:v>
                </c:pt>
                <c:pt idx="1182">
                  <c:v>39.433</c:v>
                </c:pt>
                <c:pt idx="1183">
                  <c:v>39.467000000000006</c:v>
                </c:pt>
                <c:pt idx="1184">
                  <c:v>39.5</c:v>
                </c:pt>
                <c:pt idx="1185">
                  <c:v>39.533000000000001</c:v>
                </c:pt>
                <c:pt idx="1186">
                  <c:v>39.567</c:v>
                </c:pt>
                <c:pt idx="1187">
                  <c:v>39.6</c:v>
                </c:pt>
                <c:pt idx="1188">
                  <c:v>39.633000000000003</c:v>
                </c:pt>
                <c:pt idx="1189">
                  <c:v>39.667000000000002</c:v>
                </c:pt>
                <c:pt idx="1190">
                  <c:v>39.700000000000003</c:v>
                </c:pt>
                <c:pt idx="1191">
                  <c:v>39.733000000000011</c:v>
                </c:pt>
                <c:pt idx="1192">
                  <c:v>39.767000000000003</c:v>
                </c:pt>
                <c:pt idx="1193">
                  <c:v>39.800000000000004</c:v>
                </c:pt>
                <c:pt idx="1194">
                  <c:v>39.833000000000006</c:v>
                </c:pt>
                <c:pt idx="1195">
                  <c:v>39.867000000000004</c:v>
                </c:pt>
                <c:pt idx="1196">
                  <c:v>39.9</c:v>
                </c:pt>
                <c:pt idx="1197">
                  <c:v>39.933</c:v>
                </c:pt>
                <c:pt idx="1198">
                  <c:v>39.967000000000006</c:v>
                </c:pt>
                <c:pt idx="1199">
                  <c:v>40</c:v>
                </c:pt>
                <c:pt idx="1200">
                  <c:v>40.033000000000001</c:v>
                </c:pt>
                <c:pt idx="1201">
                  <c:v>40.067</c:v>
                </c:pt>
                <c:pt idx="1202">
                  <c:v>40.1</c:v>
                </c:pt>
                <c:pt idx="1203">
                  <c:v>40.133000000000003</c:v>
                </c:pt>
                <c:pt idx="1204">
                  <c:v>40.167000000000002</c:v>
                </c:pt>
                <c:pt idx="1205">
                  <c:v>40.200000000000003</c:v>
                </c:pt>
                <c:pt idx="1206">
                  <c:v>40.233000000000011</c:v>
                </c:pt>
                <c:pt idx="1207">
                  <c:v>40.267000000000003</c:v>
                </c:pt>
                <c:pt idx="1208">
                  <c:v>40.300000000000004</c:v>
                </c:pt>
                <c:pt idx="1209">
                  <c:v>40.333000000000006</c:v>
                </c:pt>
                <c:pt idx="1210">
                  <c:v>40.367000000000004</c:v>
                </c:pt>
                <c:pt idx="1211">
                  <c:v>40.4</c:v>
                </c:pt>
                <c:pt idx="1212">
                  <c:v>40.433</c:v>
                </c:pt>
                <c:pt idx="1213">
                  <c:v>40.467000000000006</c:v>
                </c:pt>
                <c:pt idx="1214">
                  <c:v>40.5</c:v>
                </c:pt>
                <c:pt idx="1215">
                  <c:v>40.533000000000001</c:v>
                </c:pt>
                <c:pt idx="1216">
                  <c:v>40.567</c:v>
                </c:pt>
                <c:pt idx="1217">
                  <c:v>40.6</c:v>
                </c:pt>
                <c:pt idx="1218">
                  <c:v>40.633000000000003</c:v>
                </c:pt>
                <c:pt idx="1219">
                  <c:v>40.667000000000002</c:v>
                </c:pt>
                <c:pt idx="1220">
                  <c:v>40.700000000000003</c:v>
                </c:pt>
                <c:pt idx="1221">
                  <c:v>40.733000000000011</c:v>
                </c:pt>
                <c:pt idx="1222">
                  <c:v>40.767000000000003</c:v>
                </c:pt>
                <c:pt idx="1223">
                  <c:v>40.800000000000004</c:v>
                </c:pt>
                <c:pt idx="1224">
                  <c:v>40.833000000000006</c:v>
                </c:pt>
                <c:pt idx="1225">
                  <c:v>40.867000000000004</c:v>
                </c:pt>
                <c:pt idx="1226">
                  <c:v>40.9</c:v>
                </c:pt>
                <c:pt idx="1227">
                  <c:v>40.933</c:v>
                </c:pt>
                <c:pt idx="1228">
                  <c:v>40.967000000000006</c:v>
                </c:pt>
                <c:pt idx="1229">
                  <c:v>41</c:v>
                </c:pt>
                <c:pt idx="1230">
                  <c:v>41.033000000000001</c:v>
                </c:pt>
                <c:pt idx="1231">
                  <c:v>41.067</c:v>
                </c:pt>
                <c:pt idx="1232">
                  <c:v>41.1</c:v>
                </c:pt>
                <c:pt idx="1233">
                  <c:v>41.133000000000003</c:v>
                </c:pt>
                <c:pt idx="1234">
                  <c:v>41.167000000000002</c:v>
                </c:pt>
                <c:pt idx="1235">
                  <c:v>41.2</c:v>
                </c:pt>
                <c:pt idx="1236">
                  <c:v>41.233000000000011</c:v>
                </c:pt>
                <c:pt idx="1237">
                  <c:v>41.267000000000003</c:v>
                </c:pt>
                <c:pt idx="1238">
                  <c:v>41.3</c:v>
                </c:pt>
                <c:pt idx="1239">
                  <c:v>41.333000000000006</c:v>
                </c:pt>
                <c:pt idx="1240">
                  <c:v>41.367000000000004</c:v>
                </c:pt>
                <c:pt idx="1241">
                  <c:v>41.4</c:v>
                </c:pt>
                <c:pt idx="1242">
                  <c:v>41.433</c:v>
                </c:pt>
                <c:pt idx="1243">
                  <c:v>41.467000000000006</c:v>
                </c:pt>
                <c:pt idx="1244">
                  <c:v>41.5</c:v>
                </c:pt>
                <c:pt idx="1245">
                  <c:v>41.533000000000001</c:v>
                </c:pt>
                <c:pt idx="1246">
                  <c:v>41.567</c:v>
                </c:pt>
                <c:pt idx="1247">
                  <c:v>41.6</c:v>
                </c:pt>
                <c:pt idx="1248">
                  <c:v>41.633000000000003</c:v>
                </c:pt>
                <c:pt idx="1249">
                  <c:v>41.667000000000002</c:v>
                </c:pt>
                <c:pt idx="1250">
                  <c:v>41.7</c:v>
                </c:pt>
                <c:pt idx="1251">
                  <c:v>41.733000000000011</c:v>
                </c:pt>
                <c:pt idx="1252">
                  <c:v>41.767000000000003</c:v>
                </c:pt>
                <c:pt idx="1253">
                  <c:v>41.8</c:v>
                </c:pt>
                <c:pt idx="1254">
                  <c:v>41.833000000000006</c:v>
                </c:pt>
                <c:pt idx="1255">
                  <c:v>41.867000000000004</c:v>
                </c:pt>
                <c:pt idx="1256">
                  <c:v>41.9</c:v>
                </c:pt>
                <c:pt idx="1257">
                  <c:v>41.933</c:v>
                </c:pt>
                <c:pt idx="1258">
                  <c:v>41.967000000000006</c:v>
                </c:pt>
                <c:pt idx="1259">
                  <c:v>42</c:v>
                </c:pt>
                <c:pt idx="1260">
                  <c:v>42.033000000000001</c:v>
                </c:pt>
                <c:pt idx="1261">
                  <c:v>42.067</c:v>
                </c:pt>
                <c:pt idx="1262">
                  <c:v>42.1</c:v>
                </c:pt>
                <c:pt idx="1263">
                  <c:v>42.133000000000003</c:v>
                </c:pt>
                <c:pt idx="1264">
                  <c:v>42.167000000000002</c:v>
                </c:pt>
                <c:pt idx="1265">
                  <c:v>42.2</c:v>
                </c:pt>
                <c:pt idx="1266">
                  <c:v>42.233000000000011</c:v>
                </c:pt>
                <c:pt idx="1267">
                  <c:v>42.267000000000003</c:v>
                </c:pt>
                <c:pt idx="1268">
                  <c:v>42.3</c:v>
                </c:pt>
                <c:pt idx="1269">
                  <c:v>42.333000000000006</c:v>
                </c:pt>
                <c:pt idx="1270">
                  <c:v>42.367000000000004</c:v>
                </c:pt>
                <c:pt idx="1271">
                  <c:v>42.4</c:v>
                </c:pt>
                <c:pt idx="1272">
                  <c:v>42.433</c:v>
                </c:pt>
                <c:pt idx="1273">
                  <c:v>42.467000000000006</c:v>
                </c:pt>
                <c:pt idx="1274">
                  <c:v>42.5</c:v>
                </c:pt>
                <c:pt idx="1275">
                  <c:v>42.533000000000001</c:v>
                </c:pt>
                <c:pt idx="1276">
                  <c:v>42.567</c:v>
                </c:pt>
                <c:pt idx="1277">
                  <c:v>42.6</c:v>
                </c:pt>
                <c:pt idx="1278">
                  <c:v>42.633000000000003</c:v>
                </c:pt>
                <c:pt idx="1279">
                  <c:v>42.667000000000002</c:v>
                </c:pt>
                <c:pt idx="1280">
                  <c:v>42.7</c:v>
                </c:pt>
                <c:pt idx="1281">
                  <c:v>42.733000000000011</c:v>
                </c:pt>
                <c:pt idx="1282">
                  <c:v>42.767000000000003</c:v>
                </c:pt>
                <c:pt idx="1283">
                  <c:v>42.8</c:v>
                </c:pt>
                <c:pt idx="1284">
                  <c:v>42.833000000000006</c:v>
                </c:pt>
                <c:pt idx="1285">
                  <c:v>42.867000000000004</c:v>
                </c:pt>
                <c:pt idx="1286">
                  <c:v>42.9</c:v>
                </c:pt>
                <c:pt idx="1287">
                  <c:v>42.933</c:v>
                </c:pt>
                <c:pt idx="1288">
                  <c:v>42.967000000000006</c:v>
                </c:pt>
                <c:pt idx="1289">
                  <c:v>43</c:v>
                </c:pt>
                <c:pt idx="1290">
                  <c:v>43.033000000000001</c:v>
                </c:pt>
                <c:pt idx="1291">
                  <c:v>43.067</c:v>
                </c:pt>
                <c:pt idx="1292">
                  <c:v>43.1</c:v>
                </c:pt>
                <c:pt idx="1293">
                  <c:v>43.133000000000003</c:v>
                </c:pt>
                <c:pt idx="1294">
                  <c:v>43.167000000000002</c:v>
                </c:pt>
                <c:pt idx="1295">
                  <c:v>43.2</c:v>
                </c:pt>
                <c:pt idx="1296">
                  <c:v>43.233000000000011</c:v>
                </c:pt>
                <c:pt idx="1297">
                  <c:v>43.267000000000003</c:v>
                </c:pt>
                <c:pt idx="1298">
                  <c:v>43.3</c:v>
                </c:pt>
                <c:pt idx="1299">
                  <c:v>43.333000000000006</c:v>
                </c:pt>
                <c:pt idx="1300">
                  <c:v>43.367000000000004</c:v>
                </c:pt>
                <c:pt idx="1301">
                  <c:v>43.4</c:v>
                </c:pt>
                <c:pt idx="1302">
                  <c:v>43.433</c:v>
                </c:pt>
                <c:pt idx="1303">
                  <c:v>43.467000000000006</c:v>
                </c:pt>
                <c:pt idx="1304">
                  <c:v>43.5</c:v>
                </c:pt>
                <c:pt idx="1305">
                  <c:v>43.533000000000001</c:v>
                </c:pt>
                <c:pt idx="1306">
                  <c:v>43.567</c:v>
                </c:pt>
                <c:pt idx="1307">
                  <c:v>43.6</c:v>
                </c:pt>
                <c:pt idx="1308">
                  <c:v>43.633000000000003</c:v>
                </c:pt>
                <c:pt idx="1309">
                  <c:v>43.667000000000002</c:v>
                </c:pt>
                <c:pt idx="1310">
                  <c:v>43.7</c:v>
                </c:pt>
                <c:pt idx="1311">
                  <c:v>43.733000000000011</c:v>
                </c:pt>
                <c:pt idx="1312">
                  <c:v>43.767000000000003</c:v>
                </c:pt>
                <c:pt idx="1313">
                  <c:v>43.8</c:v>
                </c:pt>
                <c:pt idx="1314">
                  <c:v>43.833000000000006</c:v>
                </c:pt>
                <c:pt idx="1315">
                  <c:v>43.867000000000004</c:v>
                </c:pt>
                <c:pt idx="1316">
                  <c:v>43.9</c:v>
                </c:pt>
                <c:pt idx="1317">
                  <c:v>43.933</c:v>
                </c:pt>
                <c:pt idx="1318">
                  <c:v>43.967000000000006</c:v>
                </c:pt>
                <c:pt idx="1319">
                  <c:v>44</c:v>
                </c:pt>
                <c:pt idx="1320">
                  <c:v>44.033000000000001</c:v>
                </c:pt>
                <c:pt idx="1321">
                  <c:v>44.067</c:v>
                </c:pt>
                <c:pt idx="1322">
                  <c:v>44.1</c:v>
                </c:pt>
                <c:pt idx="1323">
                  <c:v>44.133000000000003</c:v>
                </c:pt>
                <c:pt idx="1324">
                  <c:v>44.167000000000002</c:v>
                </c:pt>
                <c:pt idx="1325">
                  <c:v>44.2</c:v>
                </c:pt>
                <c:pt idx="1326">
                  <c:v>44.233000000000011</c:v>
                </c:pt>
                <c:pt idx="1327">
                  <c:v>44.267000000000003</c:v>
                </c:pt>
                <c:pt idx="1328">
                  <c:v>44.3</c:v>
                </c:pt>
                <c:pt idx="1329">
                  <c:v>44.333000000000006</c:v>
                </c:pt>
                <c:pt idx="1330">
                  <c:v>44.367000000000004</c:v>
                </c:pt>
                <c:pt idx="1331">
                  <c:v>44.4</c:v>
                </c:pt>
                <c:pt idx="1332">
                  <c:v>44.433</c:v>
                </c:pt>
                <c:pt idx="1333">
                  <c:v>44.467000000000006</c:v>
                </c:pt>
                <c:pt idx="1334">
                  <c:v>44.5</c:v>
                </c:pt>
                <c:pt idx="1335">
                  <c:v>44.533000000000001</c:v>
                </c:pt>
                <c:pt idx="1336">
                  <c:v>44.567</c:v>
                </c:pt>
                <c:pt idx="1337">
                  <c:v>44.6</c:v>
                </c:pt>
                <c:pt idx="1338">
                  <c:v>44.633000000000003</c:v>
                </c:pt>
                <c:pt idx="1339">
                  <c:v>44.667000000000002</c:v>
                </c:pt>
                <c:pt idx="1340">
                  <c:v>44.7</c:v>
                </c:pt>
                <c:pt idx="1341">
                  <c:v>44.733000000000011</c:v>
                </c:pt>
                <c:pt idx="1342">
                  <c:v>44.767000000000003</c:v>
                </c:pt>
                <c:pt idx="1343">
                  <c:v>44.8</c:v>
                </c:pt>
                <c:pt idx="1344">
                  <c:v>44.833000000000006</c:v>
                </c:pt>
                <c:pt idx="1345">
                  <c:v>44.867000000000004</c:v>
                </c:pt>
                <c:pt idx="1346">
                  <c:v>44.9</c:v>
                </c:pt>
                <c:pt idx="1347">
                  <c:v>44.933</c:v>
                </c:pt>
                <c:pt idx="1348">
                  <c:v>44.967000000000006</c:v>
                </c:pt>
                <c:pt idx="1349">
                  <c:v>45</c:v>
                </c:pt>
                <c:pt idx="1350">
                  <c:v>45.033000000000001</c:v>
                </c:pt>
                <c:pt idx="1351">
                  <c:v>45.067</c:v>
                </c:pt>
                <c:pt idx="1352">
                  <c:v>45.1</c:v>
                </c:pt>
                <c:pt idx="1353">
                  <c:v>45.133000000000003</c:v>
                </c:pt>
                <c:pt idx="1354">
                  <c:v>45.167000000000002</c:v>
                </c:pt>
                <c:pt idx="1355">
                  <c:v>45.2</c:v>
                </c:pt>
                <c:pt idx="1356">
                  <c:v>45.233000000000011</c:v>
                </c:pt>
                <c:pt idx="1357">
                  <c:v>45.267000000000003</c:v>
                </c:pt>
                <c:pt idx="1358">
                  <c:v>45.3</c:v>
                </c:pt>
                <c:pt idx="1359">
                  <c:v>45.333000000000006</c:v>
                </c:pt>
                <c:pt idx="1360">
                  <c:v>45.367000000000004</c:v>
                </c:pt>
                <c:pt idx="1361">
                  <c:v>45.4</c:v>
                </c:pt>
                <c:pt idx="1362">
                  <c:v>45.433</c:v>
                </c:pt>
                <c:pt idx="1363">
                  <c:v>45.467000000000006</c:v>
                </c:pt>
                <c:pt idx="1364">
                  <c:v>45.5</c:v>
                </c:pt>
                <c:pt idx="1365">
                  <c:v>45.533000000000001</c:v>
                </c:pt>
                <c:pt idx="1366">
                  <c:v>45.567</c:v>
                </c:pt>
                <c:pt idx="1367">
                  <c:v>45.6</c:v>
                </c:pt>
                <c:pt idx="1368">
                  <c:v>45.633000000000003</c:v>
                </c:pt>
                <c:pt idx="1369">
                  <c:v>45.667000000000002</c:v>
                </c:pt>
                <c:pt idx="1370">
                  <c:v>45.7</c:v>
                </c:pt>
                <c:pt idx="1371">
                  <c:v>45.733000000000011</c:v>
                </c:pt>
                <c:pt idx="1372">
                  <c:v>45.767000000000003</c:v>
                </c:pt>
                <c:pt idx="1373">
                  <c:v>45.8</c:v>
                </c:pt>
                <c:pt idx="1374">
                  <c:v>45.833000000000006</c:v>
                </c:pt>
                <c:pt idx="1375">
                  <c:v>45.867000000000004</c:v>
                </c:pt>
                <c:pt idx="1376">
                  <c:v>45.9</c:v>
                </c:pt>
                <c:pt idx="1377">
                  <c:v>45.933</c:v>
                </c:pt>
                <c:pt idx="1378">
                  <c:v>45.967000000000006</c:v>
                </c:pt>
                <c:pt idx="1379">
                  <c:v>46</c:v>
                </c:pt>
                <c:pt idx="1380">
                  <c:v>46.033000000000001</c:v>
                </c:pt>
                <c:pt idx="1381">
                  <c:v>46.067</c:v>
                </c:pt>
                <c:pt idx="1382">
                  <c:v>46.1</c:v>
                </c:pt>
                <c:pt idx="1383">
                  <c:v>46.133000000000003</c:v>
                </c:pt>
                <c:pt idx="1384">
                  <c:v>46.167000000000002</c:v>
                </c:pt>
                <c:pt idx="1385">
                  <c:v>46.2</c:v>
                </c:pt>
                <c:pt idx="1386">
                  <c:v>46.233000000000011</c:v>
                </c:pt>
                <c:pt idx="1387">
                  <c:v>46.267000000000003</c:v>
                </c:pt>
                <c:pt idx="1388">
                  <c:v>46.3</c:v>
                </c:pt>
                <c:pt idx="1389">
                  <c:v>46.333000000000006</c:v>
                </c:pt>
                <c:pt idx="1390">
                  <c:v>46.367000000000004</c:v>
                </c:pt>
                <c:pt idx="1391">
                  <c:v>46.4</c:v>
                </c:pt>
                <c:pt idx="1392">
                  <c:v>46.433</c:v>
                </c:pt>
                <c:pt idx="1393">
                  <c:v>46.467000000000006</c:v>
                </c:pt>
                <c:pt idx="1394">
                  <c:v>46.5</c:v>
                </c:pt>
                <c:pt idx="1395">
                  <c:v>46.533000000000001</c:v>
                </c:pt>
                <c:pt idx="1396">
                  <c:v>46.567</c:v>
                </c:pt>
                <c:pt idx="1397">
                  <c:v>46.6</c:v>
                </c:pt>
                <c:pt idx="1398">
                  <c:v>46.633000000000003</c:v>
                </c:pt>
                <c:pt idx="1399">
                  <c:v>46.667000000000002</c:v>
                </c:pt>
                <c:pt idx="1400">
                  <c:v>46.7</c:v>
                </c:pt>
                <c:pt idx="1401">
                  <c:v>46.733000000000011</c:v>
                </c:pt>
                <c:pt idx="1402">
                  <c:v>46.767000000000003</c:v>
                </c:pt>
                <c:pt idx="1403">
                  <c:v>46.8</c:v>
                </c:pt>
                <c:pt idx="1404">
                  <c:v>46.833000000000006</c:v>
                </c:pt>
                <c:pt idx="1405">
                  <c:v>46.867000000000004</c:v>
                </c:pt>
                <c:pt idx="1406">
                  <c:v>46.9</c:v>
                </c:pt>
                <c:pt idx="1407">
                  <c:v>46.933</c:v>
                </c:pt>
                <c:pt idx="1408">
                  <c:v>46.967000000000006</c:v>
                </c:pt>
                <c:pt idx="1409">
                  <c:v>47</c:v>
                </c:pt>
                <c:pt idx="1410">
                  <c:v>47.033000000000001</c:v>
                </c:pt>
                <c:pt idx="1411">
                  <c:v>47.067</c:v>
                </c:pt>
                <c:pt idx="1412">
                  <c:v>47.1</c:v>
                </c:pt>
                <c:pt idx="1413">
                  <c:v>47.133000000000003</c:v>
                </c:pt>
                <c:pt idx="1414">
                  <c:v>47.167000000000002</c:v>
                </c:pt>
                <c:pt idx="1415">
                  <c:v>47.2</c:v>
                </c:pt>
                <c:pt idx="1416">
                  <c:v>47.233000000000011</c:v>
                </c:pt>
                <c:pt idx="1417">
                  <c:v>47.267000000000003</c:v>
                </c:pt>
                <c:pt idx="1418">
                  <c:v>47.3</c:v>
                </c:pt>
                <c:pt idx="1419">
                  <c:v>47.333000000000006</c:v>
                </c:pt>
                <c:pt idx="1420">
                  <c:v>47.367000000000004</c:v>
                </c:pt>
                <c:pt idx="1421">
                  <c:v>47.4</c:v>
                </c:pt>
                <c:pt idx="1422">
                  <c:v>47.433</c:v>
                </c:pt>
                <c:pt idx="1423">
                  <c:v>47.467000000000006</c:v>
                </c:pt>
                <c:pt idx="1424">
                  <c:v>47.5</c:v>
                </c:pt>
                <c:pt idx="1425">
                  <c:v>47.533000000000001</c:v>
                </c:pt>
                <c:pt idx="1426">
                  <c:v>47.567</c:v>
                </c:pt>
                <c:pt idx="1427">
                  <c:v>47.6</c:v>
                </c:pt>
                <c:pt idx="1428">
                  <c:v>47.633000000000003</c:v>
                </c:pt>
                <c:pt idx="1429">
                  <c:v>47.667000000000002</c:v>
                </c:pt>
                <c:pt idx="1430">
                  <c:v>47.7</c:v>
                </c:pt>
                <c:pt idx="1431">
                  <c:v>47.733000000000011</c:v>
                </c:pt>
                <c:pt idx="1432">
                  <c:v>47.767000000000003</c:v>
                </c:pt>
                <c:pt idx="1433">
                  <c:v>47.8</c:v>
                </c:pt>
                <c:pt idx="1434">
                  <c:v>47.833000000000006</c:v>
                </c:pt>
                <c:pt idx="1435">
                  <c:v>47.867000000000004</c:v>
                </c:pt>
                <c:pt idx="1436">
                  <c:v>47.9</c:v>
                </c:pt>
                <c:pt idx="1437">
                  <c:v>47.933</c:v>
                </c:pt>
                <c:pt idx="1438">
                  <c:v>47.967000000000006</c:v>
                </c:pt>
                <c:pt idx="1439">
                  <c:v>48</c:v>
                </c:pt>
                <c:pt idx="1440">
                  <c:v>48.033000000000001</c:v>
                </c:pt>
                <c:pt idx="1441">
                  <c:v>48.067</c:v>
                </c:pt>
                <c:pt idx="1442">
                  <c:v>48.1</c:v>
                </c:pt>
                <c:pt idx="1443">
                  <c:v>48.133000000000003</c:v>
                </c:pt>
                <c:pt idx="1444">
                  <c:v>48.167000000000002</c:v>
                </c:pt>
                <c:pt idx="1445">
                  <c:v>48.2</c:v>
                </c:pt>
                <c:pt idx="1446">
                  <c:v>48.233000000000011</c:v>
                </c:pt>
                <c:pt idx="1447">
                  <c:v>48.267000000000003</c:v>
                </c:pt>
                <c:pt idx="1448">
                  <c:v>48.3</c:v>
                </c:pt>
                <c:pt idx="1449">
                  <c:v>48.333000000000006</c:v>
                </c:pt>
                <c:pt idx="1450">
                  <c:v>48.367000000000004</c:v>
                </c:pt>
                <c:pt idx="1451">
                  <c:v>48.4</c:v>
                </c:pt>
                <c:pt idx="1452">
                  <c:v>48.433</c:v>
                </c:pt>
                <c:pt idx="1453">
                  <c:v>48.467000000000006</c:v>
                </c:pt>
                <c:pt idx="1454">
                  <c:v>48.5</c:v>
                </c:pt>
                <c:pt idx="1455">
                  <c:v>48.533000000000001</c:v>
                </c:pt>
                <c:pt idx="1456">
                  <c:v>48.567</c:v>
                </c:pt>
                <c:pt idx="1457">
                  <c:v>48.6</c:v>
                </c:pt>
                <c:pt idx="1458">
                  <c:v>48.633000000000003</c:v>
                </c:pt>
                <c:pt idx="1459">
                  <c:v>48.667000000000002</c:v>
                </c:pt>
                <c:pt idx="1460">
                  <c:v>48.7</c:v>
                </c:pt>
                <c:pt idx="1461">
                  <c:v>48.733000000000011</c:v>
                </c:pt>
                <c:pt idx="1462">
                  <c:v>48.767000000000003</c:v>
                </c:pt>
                <c:pt idx="1463">
                  <c:v>48.8</c:v>
                </c:pt>
                <c:pt idx="1464">
                  <c:v>48.833000000000006</c:v>
                </c:pt>
                <c:pt idx="1465">
                  <c:v>48.867000000000004</c:v>
                </c:pt>
                <c:pt idx="1466">
                  <c:v>48.9</c:v>
                </c:pt>
                <c:pt idx="1467">
                  <c:v>48.933</c:v>
                </c:pt>
                <c:pt idx="1468">
                  <c:v>48.967000000000006</c:v>
                </c:pt>
                <c:pt idx="1469">
                  <c:v>49</c:v>
                </c:pt>
                <c:pt idx="1470">
                  <c:v>49.033000000000001</c:v>
                </c:pt>
                <c:pt idx="1471">
                  <c:v>49.067</c:v>
                </c:pt>
                <c:pt idx="1472">
                  <c:v>49.1</c:v>
                </c:pt>
                <c:pt idx="1473">
                  <c:v>49.133000000000003</c:v>
                </c:pt>
                <c:pt idx="1474">
                  <c:v>49.167000000000002</c:v>
                </c:pt>
                <c:pt idx="1475">
                  <c:v>49.2</c:v>
                </c:pt>
                <c:pt idx="1476">
                  <c:v>49.233000000000011</c:v>
                </c:pt>
                <c:pt idx="1477">
                  <c:v>49.267000000000003</c:v>
                </c:pt>
                <c:pt idx="1478">
                  <c:v>49.3</c:v>
                </c:pt>
                <c:pt idx="1479">
                  <c:v>49.333000000000006</c:v>
                </c:pt>
                <c:pt idx="1480">
                  <c:v>49.367000000000004</c:v>
                </c:pt>
                <c:pt idx="1481">
                  <c:v>49.4</c:v>
                </c:pt>
                <c:pt idx="1482">
                  <c:v>49.433</c:v>
                </c:pt>
                <c:pt idx="1483">
                  <c:v>49.467000000000006</c:v>
                </c:pt>
                <c:pt idx="1484">
                  <c:v>49.5</c:v>
                </c:pt>
                <c:pt idx="1485">
                  <c:v>49.533000000000001</c:v>
                </c:pt>
                <c:pt idx="1486">
                  <c:v>49.567</c:v>
                </c:pt>
                <c:pt idx="1487">
                  <c:v>49.6</c:v>
                </c:pt>
                <c:pt idx="1488">
                  <c:v>49.633000000000003</c:v>
                </c:pt>
                <c:pt idx="1489">
                  <c:v>49.667000000000002</c:v>
                </c:pt>
                <c:pt idx="1490">
                  <c:v>49.7</c:v>
                </c:pt>
                <c:pt idx="1491">
                  <c:v>49.733000000000011</c:v>
                </c:pt>
                <c:pt idx="1492">
                  <c:v>49.767000000000003</c:v>
                </c:pt>
                <c:pt idx="1493">
                  <c:v>49.8</c:v>
                </c:pt>
                <c:pt idx="1494">
                  <c:v>49.833000000000006</c:v>
                </c:pt>
                <c:pt idx="1495">
                  <c:v>49.867000000000004</c:v>
                </c:pt>
                <c:pt idx="1496">
                  <c:v>49.9</c:v>
                </c:pt>
                <c:pt idx="1497">
                  <c:v>49.933</c:v>
                </c:pt>
                <c:pt idx="1498">
                  <c:v>49.967000000000006</c:v>
                </c:pt>
                <c:pt idx="1499">
                  <c:v>50</c:v>
                </c:pt>
                <c:pt idx="1500">
                  <c:v>50.033000000000001</c:v>
                </c:pt>
                <c:pt idx="1501">
                  <c:v>50.067</c:v>
                </c:pt>
                <c:pt idx="1502">
                  <c:v>50.1</c:v>
                </c:pt>
                <c:pt idx="1503">
                  <c:v>50.133000000000003</c:v>
                </c:pt>
                <c:pt idx="1504">
                  <c:v>50.167000000000002</c:v>
                </c:pt>
                <c:pt idx="1505">
                  <c:v>50.2</c:v>
                </c:pt>
                <c:pt idx="1506">
                  <c:v>50.233000000000011</c:v>
                </c:pt>
                <c:pt idx="1507">
                  <c:v>50.267000000000003</c:v>
                </c:pt>
                <c:pt idx="1508">
                  <c:v>50.3</c:v>
                </c:pt>
                <c:pt idx="1509">
                  <c:v>50.333000000000006</c:v>
                </c:pt>
                <c:pt idx="1510">
                  <c:v>50.367000000000004</c:v>
                </c:pt>
                <c:pt idx="1511">
                  <c:v>50.4</c:v>
                </c:pt>
                <c:pt idx="1512">
                  <c:v>50.433</c:v>
                </c:pt>
                <c:pt idx="1513">
                  <c:v>50.467000000000006</c:v>
                </c:pt>
                <c:pt idx="1514">
                  <c:v>50.5</c:v>
                </c:pt>
                <c:pt idx="1515">
                  <c:v>50.533000000000001</c:v>
                </c:pt>
                <c:pt idx="1516">
                  <c:v>50.567</c:v>
                </c:pt>
                <c:pt idx="1517">
                  <c:v>50.6</c:v>
                </c:pt>
                <c:pt idx="1518">
                  <c:v>50.633000000000003</c:v>
                </c:pt>
                <c:pt idx="1519">
                  <c:v>50.667000000000002</c:v>
                </c:pt>
                <c:pt idx="1520">
                  <c:v>50.7</c:v>
                </c:pt>
                <c:pt idx="1521">
                  <c:v>50.733000000000011</c:v>
                </c:pt>
                <c:pt idx="1522">
                  <c:v>50.767000000000003</c:v>
                </c:pt>
                <c:pt idx="1523">
                  <c:v>50.8</c:v>
                </c:pt>
                <c:pt idx="1524">
                  <c:v>50.833000000000006</c:v>
                </c:pt>
                <c:pt idx="1525">
                  <c:v>50.867000000000004</c:v>
                </c:pt>
                <c:pt idx="1526">
                  <c:v>50.9</c:v>
                </c:pt>
                <c:pt idx="1527">
                  <c:v>50.933</c:v>
                </c:pt>
                <c:pt idx="1528">
                  <c:v>50.967000000000006</c:v>
                </c:pt>
                <c:pt idx="1529">
                  <c:v>51</c:v>
                </c:pt>
                <c:pt idx="1530">
                  <c:v>51.033000000000001</c:v>
                </c:pt>
                <c:pt idx="1531">
                  <c:v>51.067</c:v>
                </c:pt>
                <c:pt idx="1532">
                  <c:v>51.1</c:v>
                </c:pt>
                <c:pt idx="1533">
                  <c:v>51.133000000000003</c:v>
                </c:pt>
                <c:pt idx="1534">
                  <c:v>51.167000000000002</c:v>
                </c:pt>
                <c:pt idx="1535">
                  <c:v>51.2</c:v>
                </c:pt>
                <c:pt idx="1536">
                  <c:v>51.233000000000011</c:v>
                </c:pt>
                <c:pt idx="1537">
                  <c:v>51.267000000000003</c:v>
                </c:pt>
                <c:pt idx="1538">
                  <c:v>51.3</c:v>
                </c:pt>
                <c:pt idx="1539">
                  <c:v>51.333000000000006</c:v>
                </c:pt>
                <c:pt idx="1540">
                  <c:v>51.367000000000004</c:v>
                </c:pt>
                <c:pt idx="1541">
                  <c:v>51.4</c:v>
                </c:pt>
                <c:pt idx="1542">
                  <c:v>51.433</c:v>
                </c:pt>
                <c:pt idx="1543">
                  <c:v>51.467000000000006</c:v>
                </c:pt>
                <c:pt idx="1544">
                  <c:v>51.5</c:v>
                </c:pt>
                <c:pt idx="1545">
                  <c:v>51.533000000000001</c:v>
                </c:pt>
                <c:pt idx="1546">
                  <c:v>51.567</c:v>
                </c:pt>
                <c:pt idx="1547">
                  <c:v>51.6</c:v>
                </c:pt>
                <c:pt idx="1548">
                  <c:v>51.633000000000003</c:v>
                </c:pt>
                <c:pt idx="1549">
                  <c:v>51.667000000000002</c:v>
                </c:pt>
                <c:pt idx="1550">
                  <c:v>51.7</c:v>
                </c:pt>
                <c:pt idx="1551">
                  <c:v>51.733000000000011</c:v>
                </c:pt>
                <c:pt idx="1552">
                  <c:v>51.767000000000003</c:v>
                </c:pt>
                <c:pt idx="1553">
                  <c:v>51.8</c:v>
                </c:pt>
                <c:pt idx="1554">
                  <c:v>51.833000000000006</c:v>
                </c:pt>
                <c:pt idx="1555">
                  <c:v>51.867000000000004</c:v>
                </c:pt>
                <c:pt idx="1556">
                  <c:v>51.9</c:v>
                </c:pt>
                <c:pt idx="1557">
                  <c:v>51.933</c:v>
                </c:pt>
                <c:pt idx="1558">
                  <c:v>51.967000000000006</c:v>
                </c:pt>
                <c:pt idx="1559">
                  <c:v>52</c:v>
                </c:pt>
                <c:pt idx="1560">
                  <c:v>52.033000000000001</c:v>
                </c:pt>
                <c:pt idx="1561">
                  <c:v>52.067</c:v>
                </c:pt>
                <c:pt idx="1562">
                  <c:v>52.1</c:v>
                </c:pt>
                <c:pt idx="1563">
                  <c:v>52.133000000000003</c:v>
                </c:pt>
                <c:pt idx="1564">
                  <c:v>52.167000000000002</c:v>
                </c:pt>
                <c:pt idx="1565">
                  <c:v>52.2</c:v>
                </c:pt>
                <c:pt idx="1566">
                  <c:v>52.233000000000011</c:v>
                </c:pt>
                <c:pt idx="1567">
                  <c:v>52.267000000000003</c:v>
                </c:pt>
                <c:pt idx="1568">
                  <c:v>52.3</c:v>
                </c:pt>
                <c:pt idx="1569">
                  <c:v>52.333000000000006</c:v>
                </c:pt>
                <c:pt idx="1570">
                  <c:v>52.367000000000004</c:v>
                </c:pt>
                <c:pt idx="1571">
                  <c:v>52.4</c:v>
                </c:pt>
                <c:pt idx="1572">
                  <c:v>52.433</c:v>
                </c:pt>
                <c:pt idx="1573">
                  <c:v>52.467000000000006</c:v>
                </c:pt>
                <c:pt idx="1574">
                  <c:v>52.5</c:v>
                </c:pt>
                <c:pt idx="1575">
                  <c:v>52.533000000000001</c:v>
                </c:pt>
                <c:pt idx="1576">
                  <c:v>52.567</c:v>
                </c:pt>
                <c:pt idx="1577">
                  <c:v>52.6</c:v>
                </c:pt>
                <c:pt idx="1578">
                  <c:v>52.633000000000003</c:v>
                </c:pt>
                <c:pt idx="1579">
                  <c:v>52.667000000000002</c:v>
                </c:pt>
                <c:pt idx="1580">
                  <c:v>52.7</c:v>
                </c:pt>
                <c:pt idx="1581">
                  <c:v>52.733000000000011</c:v>
                </c:pt>
                <c:pt idx="1582">
                  <c:v>52.767000000000003</c:v>
                </c:pt>
                <c:pt idx="1583">
                  <c:v>52.8</c:v>
                </c:pt>
                <c:pt idx="1584">
                  <c:v>52.833000000000006</c:v>
                </c:pt>
                <c:pt idx="1585">
                  <c:v>52.867000000000004</c:v>
                </c:pt>
                <c:pt idx="1586">
                  <c:v>52.9</c:v>
                </c:pt>
                <c:pt idx="1587">
                  <c:v>52.933</c:v>
                </c:pt>
                <c:pt idx="1588">
                  <c:v>52.967000000000006</c:v>
                </c:pt>
                <c:pt idx="1589">
                  <c:v>53</c:v>
                </c:pt>
                <c:pt idx="1590">
                  <c:v>53.033000000000001</c:v>
                </c:pt>
                <c:pt idx="1591">
                  <c:v>53.067</c:v>
                </c:pt>
                <c:pt idx="1592">
                  <c:v>53.1</c:v>
                </c:pt>
                <c:pt idx="1593">
                  <c:v>53.133000000000003</c:v>
                </c:pt>
                <c:pt idx="1594">
                  <c:v>53.167000000000002</c:v>
                </c:pt>
                <c:pt idx="1595">
                  <c:v>53.2</c:v>
                </c:pt>
                <c:pt idx="1596">
                  <c:v>53.233000000000011</c:v>
                </c:pt>
                <c:pt idx="1597">
                  <c:v>53.267000000000003</c:v>
                </c:pt>
                <c:pt idx="1598">
                  <c:v>53.3</c:v>
                </c:pt>
                <c:pt idx="1599">
                  <c:v>53.333000000000006</c:v>
                </c:pt>
                <c:pt idx="1600">
                  <c:v>53.367000000000004</c:v>
                </c:pt>
                <c:pt idx="1601">
                  <c:v>53.4</c:v>
                </c:pt>
                <c:pt idx="1602">
                  <c:v>53.433</c:v>
                </c:pt>
                <c:pt idx="1603">
                  <c:v>53.467000000000006</c:v>
                </c:pt>
                <c:pt idx="1604">
                  <c:v>53.5</c:v>
                </c:pt>
                <c:pt idx="1605">
                  <c:v>53.533000000000001</c:v>
                </c:pt>
                <c:pt idx="1606">
                  <c:v>53.567</c:v>
                </c:pt>
                <c:pt idx="1607">
                  <c:v>53.6</c:v>
                </c:pt>
                <c:pt idx="1608">
                  <c:v>53.633000000000003</c:v>
                </c:pt>
                <c:pt idx="1609">
                  <c:v>53.667000000000002</c:v>
                </c:pt>
                <c:pt idx="1610">
                  <c:v>53.7</c:v>
                </c:pt>
                <c:pt idx="1611">
                  <c:v>53.733000000000011</c:v>
                </c:pt>
                <c:pt idx="1612">
                  <c:v>53.767000000000003</c:v>
                </c:pt>
                <c:pt idx="1613">
                  <c:v>53.8</c:v>
                </c:pt>
                <c:pt idx="1614">
                  <c:v>53.833000000000006</c:v>
                </c:pt>
                <c:pt idx="1615">
                  <c:v>53.867000000000004</c:v>
                </c:pt>
                <c:pt idx="1616">
                  <c:v>53.9</c:v>
                </c:pt>
                <c:pt idx="1617">
                  <c:v>53.933</c:v>
                </c:pt>
                <c:pt idx="1618">
                  <c:v>53.967000000000006</c:v>
                </c:pt>
                <c:pt idx="1619">
                  <c:v>54</c:v>
                </c:pt>
                <c:pt idx="1620">
                  <c:v>54.033000000000001</c:v>
                </c:pt>
                <c:pt idx="1621">
                  <c:v>54.067</c:v>
                </c:pt>
                <c:pt idx="1622">
                  <c:v>54.1</c:v>
                </c:pt>
                <c:pt idx="1623">
                  <c:v>54.133000000000003</c:v>
                </c:pt>
                <c:pt idx="1624">
                  <c:v>54.167000000000002</c:v>
                </c:pt>
                <c:pt idx="1625">
                  <c:v>54.2</c:v>
                </c:pt>
                <c:pt idx="1626">
                  <c:v>54.233000000000011</c:v>
                </c:pt>
                <c:pt idx="1627">
                  <c:v>54.267000000000003</c:v>
                </c:pt>
                <c:pt idx="1628">
                  <c:v>54.3</c:v>
                </c:pt>
                <c:pt idx="1629">
                  <c:v>54.333000000000006</c:v>
                </c:pt>
                <c:pt idx="1630">
                  <c:v>54.367000000000004</c:v>
                </c:pt>
                <c:pt idx="1631">
                  <c:v>54.4</c:v>
                </c:pt>
                <c:pt idx="1632">
                  <c:v>54.433</c:v>
                </c:pt>
                <c:pt idx="1633">
                  <c:v>54.467000000000006</c:v>
                </c:pt>
                <c:pt idx="1634">
                  <c:v>54.5</c:v>
                </c:pt>
                <c:pt idx="1635">
                  <c:v>54.533000000000001</c:v>
                </c:pt>
                <c:pt idx="1636">
                  <c:v>54.567</c:v>
                </c:pt>
                <c:pt idx="1637">
                  <c:v>54.6</c:v>
                </c:pt>
                <c:pt idx="1638">
                  <c:v>54.633000000000003</c:v>
                </c:pt>
                <c:pt idx="1639">
                  <c:v>54.667000000000002</c:v>
                </c:pt>
                <c:pt idx="1640">
                  <c:v>54.7</c:v>
                </c:pt>
                <c:pt idx="1641">
                  <c:v>54.733000000000011</c:v>
                </c:pt>
                <c:pt idx="1642">
                  <c:v>54.767000000000003</c:v>
                </c:pt>
                <c:pt idx="1643">
                  <c:v>54.8</c:v>
                </c:pt>
                <c:pt idx="1644">
                  <c:v>54.833000000000006</c:v>
                </c:pt>
                <c:pt idx="1645">
                  <c:v>54.867000000000004</c:v>
                </c:pt>
                <c:pt idx="1646">
                  <c:v>54.9</c:v>
                </c:pt>
                <c:pt idx="1647">
                  <c:v>54.933</c:v>
                </c:pt>
                <c:pt idx="1648">
                  <c:v>54.967000000000006</c:v>
                </c:pt>
                <c:pt idx="1649">
                  <c:v>55</c:v>
                </c:pt>
                <c:pt idx="1650">
                  <c:v>55.033000000000001</c:v>
                </c:pt>
                <c:pt idx="1651">
                  <c:v>55.067</c:v>
                </c:pt>
                <c:pt idx="1652">
                  <c:v>55.1</c:v>
                </c:pt>
                <c:pt idx="1653">
                  <c:v>55.133000000000003</c:v>
                </c:pt>
                <c:pt idx="1654">
                  <c:v>55.167000000000002</c:v>
                </c:pt>
                <c:pt idx="1655">
                  <c:v>55.2</c:v>
                </c:pt>
                <c:pt idx="1656">
                  <c:v>55.233000000000011</c:v>
                </c:pt>
                <c:pt idx="1657">
                  <c:v>55.267000000000003</c:v>
                </c:pt>
                <c:pt idx="1658">
                  <c:v>55.3</c:v>
                </c:pt>
                <c:pt idx="1659">
                  <c:v>55.333000000000006</c:v>
                </c:pt>
                <c:pt idx="1660">
                  <c:v>55.367000000000004</c:v>
                </c:pt>
                <c:pt idx="1661">
                  <c:v>55.4</c:v>
                </c:pt>
                <c:pt idx="1662">
                  <c:v>55.433</c:v>
                </c:pt>
                <c:pt idx="1663">
                  <c:v>55.467000000000006</c:v>
                </c:pt>
                <c:pt idx="1664">
                  <c:v>55.5</c:v>
                </c:pt>
                <c:pt idx="1665">
                  <c:v>55.533000000000001</c:v>
                </c:pt>
                <c:pt idx="1666">
                  <c:v>55.567</c:v>
                </c:pt>
                <c:pt idx="1667">
                  <c:v>55.6</c:v>
                </c:pt>
                <c:pt idx="1668">
                  <c:v>55.633000000000003</c:v>
                </c:pt>
                <c:pt idx="1669">
                  <c:v>55.667000000000002</c:v>
                </c:pt>
                <c:pt idx="1670">
                  <c:v>55.7</c:v>
                </c:pt>
                <c:pt idx="1671">
                  <c:v>55.733000000000011</c:v>
                </c:pt>
                <c:pt idx="1672">
                  <c:v>55.767000000000003</c:v>
                </c:pt>
                <c:pt idx="1673">
                  <c:v>55.8</c:v>
                </c:pt>
                <c:pt idx="1674">
                  <c:v>55.833000000000006</c:v>
                </c:pt>
                <c:pt idx="1675">
                  <c:v>55.867000000000004</c:v>
                </c:pt>
                <c:pt idx="1676">
                  <c:v>55.9</c:v>
                </c:pt>
                <c:pt idx="1677">
                  <c:v>55.933</c:v>
                </c:pt>
                <c:pt idx="1678">
                  <c:v>55.967000000000006</c:v>
                </c:pt>
                <c:pt idx="1679">
                  <c:v>56</c:v>
                </c:pt>
                <c:pt idx="1680">
                  <c:v>56.033000000000001</c:v>
                </c:pt>
                <c:pt idx="1681">
                  <c:v>56.067</c:v>
                </c:pt>
                <c:pt idx="1682">
                  <c:v>56.1</c:v>
                </c:pt>
                <c:pt idx="1683">
                  <c:v>56.133000000000003</c:v>
                </c:pt>
                <c:pt idx="1684">
                  <c:v>56.167000000000002</c:v>
                </c:pt>
                <c:pt idx="1685">
                  <c:v>56.2</c:v>
                </c:pt>
                <c:pt idx="1686">
                  <c:v>56.233000000000011</c:v>
                </c:pt>
                <c:pt idx="1687">
                  <c:v>56.267000000000003</c:v>
                </c:pt>
                <c:pt idx="1688">
                  <c:v>56.3</c:v>
                </c:pt>
                <c:pt idx="1689">
                  <c:v>56.333000000000006</c:v>
                </c:pt>
                <c:pt idx="1690">
                  <c:v>56.367000000000004</c:v>
                </c:pt>
                <c:pt idx="1691">
                  <c:v>56.4</c:v>
                </c:pt>
                <c:pt idx="1692">
                  <c:v>56.433</c:v>
                </c:pt>
                <c:pt idx="1693">
                  <c:v>56.467000000000006</c:v>
                </c:pt>
                <c:pt idx="1694">
                  <c:v>56.5</c:v>
                </c:pt>
                <c:pt idx="1695">
                  <c:v>56.533000000000001</c:v>
                </c:pt>
                <c:pt idx="1696">
                  <c:v>56.567</c:v>
                </c:pt>
                <c:pt idx="1697">
                  <c:v>56.6</c:v>
                </c:pt>
                <c:pt idx="1698">
                  <c:v>56.633000000000003</c:v>
                </c:pt>
                <c:pt idx="1699">
                  <c:v>56.667000000000002</c:v>
                </c:pt>
                <c:pt idx="1700">
                  <c:v>56.7</c:v>
                </c:pt>
                <c:pt idx="1701">
                  <c:v>56.733000000000011</c:v>
                </c:pt>
                <c:pt idx="1702">
                  <c:v>56.767000000000003</c:v>
                </c:pt>
                <c:pt idx="1703">
                  <c:v>56.8</c:v>
                </c:pt>
                <c:pt idx="1704">
                  <c:v>56.833000000000006</c:v>
                </c:pt>
                <c:pt idx="1705">
                  <c:v>56.867000000000004</c:v>
                </c:pt>
                <c:pt idx="1706">
                  <c:v>56.9</c:v>
                </c:pt>
                <c:pt idx="1707">
                  <c:v>56.933</c:v>
                </c:pt>
                <c:pt idx="1708">
                  <c:v>56.967000000000006</c:v>
                </c:pt>
                <c:pt idx="1709">
                  <c:v>57</c:v>
                </c:pt>
                <c:pt idx="1710">
                  <c:v>57.033000000000001</c:v>
                </c:pt>
                <c:pt idx="1711">
                  <c:v>57.067</c:v>
                </c:pt>
                <c:pt idx="1712">
                  <c:v>57.1</c:v>
                </c:pt>
                <c:pt idx="1713">
                  <c:v>57.133000000000003</c:v>
                </c:pt>
                <c:pt idx="1714">
                  <c:v>57.167000000000002</c:v>
                </c:pt>
                <c:pt idx="1715">
                  <c:v>57.2</c:v>
                </c:pt>
                <c:pt idx="1716">
                  <c:v>57.233000000000011</c:v>
                </c:pt>
                <c:pt idx="1717">
                  <c:v>57.267000000000003</c:v>
                </c:pt>
                <c:pt idx="1718">
                  <c:v>57.3</c:v>
                </c:pt>
                <c:pt idx="1719">
                  <c:v>57.333000000000006</c:v>
                </c:pt>
                <c:pt idx="1720">
                  <c:v>57.367000000000004</c:v>
                </c:pt>
                <c:pt idx="1721">
                  <c:v>57.4</c:v>
                </c:pt>
                <c:pt idx="1722">
                  <c:v>57.433</c:v>
                </c:pt>
                <c:pt idx="1723">
                  <c:v>57.467000000000006</c:v>
                </c:pt>
                <c:pt idx="1724">
                  <c:v>57.5</c:v>
                </c:pt>
                <c:pt idx="1725">
                  <c:v>57.533000000000001</c:v>
                </c:pt>
                <c:pt idx="1726">
                  <c:v>57.567</c:v>
                </c:pt>
                <c:pt idx="1727">
                  <c:v>57.6</c:v>
                </c:pt>
                <c:pt idx="1728">
                  <c:v>57.633000000000003</c:v>
                </c:pt>
                <c:pt idx="1729">
                  <c:v>57.667000000000002</c:v>
                </c:pt>
                <c:pt idx="1730">
                  <c:v>57.7</c:v>
                </c:pt>
                <c:pt idx="1731">
                  <c:v>57.733000000000011</c:v>
                </c:pt>
                <c:pt idx="1732">
                  <c:v>57.767000000000003</c:v>
                </c:pt>
                <c:pt idx="1733">
                  <c:v>57.8</c:v>
                </c:pt>
                <c:pt idx="1734">
                  <c:v>57.833000000000006</c:v>
                </c:pt>
                <c:pt idx="1735">
                  <c:v>57.867000000000004</c:v>
                </c:pt>
                <c:pt idx="1736">
                  <c:v>57.9</c:v>
                </c:pt>
                <c:pt idx="1737">
                  <c:v>57.933</c:v>
                </c:pt>
                <c:pt idx="1738">
                  <c:v>57.967000000000006</c:v>
                </c:pt>
                <c:pt idx="1739">
                  <c:v>58</c:v>
                </c:pt>
                <c:pt idx="1740">
                  <c:v>58.033000000000001</c:v>
                </c:pt>
                <c:pt idx="1741">
                  <c:v>58.067</c:v>
                </c:pt>
                <c:pt idx="1742">
                  <c:v>58.1</c:v>
                </c:pt>
                <c:pt idx="1743">
                  <c:v>58.133000000000003</c:v>
                </c:pt>
                <c:pt idx="1744">
                  <c:v>58.167000000000002</c:v>
                </c:pt>
                <c:pt idx="1745">
                  <c:v>58.2</c:v>
                </c:pt>
                <c:pt idx="1746">
                  <c:v>58.233000000000011</c:v>
                </c:pt>
                <c:pt idx="1747">
                  <c:v>58.267000000000003</c:v>
                </c:pt>
                <c:pt idx="1748">
                  <c:v>58.3</c:v>
                </c:pt>
                <c:pt idx="1749">
                  <c:v>58.333000000000006</c:v>
                </c:pt>
                <c:pt idx="1750">
                  <c:v>58.367000000000004</c:v>
                </c:pt>
                <c:pt idx="1751">
                  <c:v>58.4</c:v>
                </c:pt>
                <c:pt idx="1752">
                  <c:v>58.433</c:v>
                </c:pt>
                <c:pt idx="1753">
                  <c:v>58.467000000000006</c:v>
                </c:pt>
                <c:pt idx="1754">
                  <c:v>58.5</c:v>
                </c:pt>
                <c:pt idx="1755">
                  <c:v>58.533000000000001</c:v>
                </c:pt>
                <c:pt idx="1756">
                  <c:v>58.567</c:v>
                </c:pt>
                <c:pt idx="1757">
                  <c:v>58.6</c:v>
                </c:pt>
                <c:pt idx="1758">
                  <c:v>58.633000000000003</c:v>
                </c:pt>
                <c:pt idx="1759">
                  <c:v>58.667000000000002</c:v>
                </c:pt>
                <c:pt idx="1760">
                  <c:v>58.7</c:v>
                </c:pt>
                <c:pt idx="1761">
                  <c:v>58.733000000000011</c:v>
                </c:pt>
                <c:pt idx="1762">
                  <c:v>58.767000000000003</c:v>
                </c:pt>
                <c:pt idx="1763">
                  <c:v>58.8</c:v>
                </c:pt>
                <c:pt idx="1764">
                  <c:v>58.833000000000006</c:v>
                </c:pt>
                <c:pt idx="1765">
                  <c:v>58.867000000000004</c:v>
                </c:pt>
                <c:pt idx="1766">
                  <c:v>58.9</c:v>
                </c:pt>
                <c:pt idx="1767">
                  <c:v>58.933</c:v>
                </c:pt>
                <c:pt idx="1768">
                  <c:v>58.967000000000006</c:v>
                </c:pt>
                <c:pt idx="1769">
                  <c:v>59</c:v>
                </c:pt>
                <c:pt idx="1770">
                  <c:v>59.033000000000001</c:v>
                </c:pt>
                <c:pt idx="1771">
                  <c:v>59.067</c:v>
                </c:pt>
                <c:pt idx="1772">
                  <c:v>59.1</c:v>
                </c:pt>
                <c:pt idx="1773">
                  <c:v>59.133000000000003</c:v>
                </c:pt>
                <c:pt idx="1774">
                  <c:v>59.167000000000002</c:v>
                </c:pt>
                <c:pt idx="1775">
                  <c:v>59.2</c:v>
                </c:pt>
                <c:pt idx="1776">
                  <c:v>59.233000000000011</c:v>
                </c:pt>
                <c:pt idx="1777">
                  <c:v>59.267000000000003</c:v>
                </c:pt>
                <c:pt idx="1778">
                  <c:v>59.3</c:v>
                </c:pt>
                <c:pt idx="1779">
                  <c:v>59.333000000000006</c:v>
                </c:pt>
                <c:pt idx="1780">
                  <c:v>59.367000000000004</c:v>
                </c:pt>
                <c:pt idx="1781">
                  <c:v>59.4</c:v>
                </c:pt>
                <c:pt idx="1782">
                  <c:v>59.433</c:v>
                </c:pt>
                <c:pt idx="1783">
                  <c:v>59.467000000000006</c:v>
                </c:pt>
                <c:pt idx="1784">
                  <c:v>59.5</c:v>
                </c:pt>
                <c:pt idx="1785">
                  <c:v>59.533000000000001</c:v>
                </c:pt>
                <c:pt idx="1786">
                  <c:v>59.567</c:v>
                </c:pt>
                <c:pt idx="1787">
                  <c:v>59.6</c:v>
                </c:pt>
                <c:pt idx="1788">
                  <c:v>59.633000000000003</c:v>
                </c:pt>
                <c:pt idx="1789">
                  <c:v>59.667000000000002</c:v>
                </c:pt>
                <c:pt idx="1790">
                  <c:v>59.7</c:v>
                </c:pt>
                <c:pt idx="1791">
                  <c:v>59.733000000000011</c:v>
                </c:pt>
                <c:pt idx="1792">
                  <c:v>59.767000000000003</c:v>
                </c:pt>
                <c:pt idx="1793">
                  <c:v>59.8</c:v>
                </c:pt>
                <c:pt idx="1794">
                  <c:v>59.833000000000006</c:v>
                </c:pt>
                <c:pt idx="1795">
                  <c:v>59.867000000000004</c:v>
                </c:pt>
                <c:pt idx="1796">
                  <c:v>59.9</c:v>
                </c:pt>
                <c:pt idx="1797">
                  <c:v>59.933</c:v>
                </c:pt>
                <c:pt idx="1798">
                  <c:v>59.967000000000006</c:v>
                </c:pt>
                <c:pt idx="1799">
                  <c:v>60</c:v>
                </c:pt>
                <c:pt idx="1800">
                  <c:v>60.033000000000001</c:v>
                </c:pt>
                <c:pt idx="1801">
                  <c:v>60.067</c:v>
                </c:pt>
                <c:pt idx="1802">
                  <c:v>60.1</c:v>
                </c:pt>
                <c:pt idx="1803">
                  <c:v>60.133000000000003</c:v>
                </c:pt>
                <c:pt idx="1804">
                  <c:v>60.167000000000002</c:v>
                </c:pt>
                <c:pt idx="1805">
                  <c:v>60.2</c:v>
                </c:pt>
                <c:pt idx="1806">
                  <c:v>60.233000000000011</c:v>
                </c:pt>
                <c:pt idx="1807">
                  <c:v>60.267000000000003</c:v>
                </c:pt>
                <c:pt idx="1808">
                  <c:v>60.3</c:v>
                </c:pt>
                <c:pt idx="1809">
                  <c:v>60.333000000000006</c:v>
                </c:pt>
                <c:pt idx="1810">
                  <c:v>60.367000000000004</c:v>
                </c:pt>
                <c:pt idx="1811">
                  <c:v>60.4</c:v>
                </c:pt>
                <c:pt idx="1812">
                  <c:v>60.433</c:v>
                </c:pt>
                <c:pt idx="1813">
                  <c:v>60.467000000000006</c:v>
                </c:pt>
                <c:pt idx="1814">
                  <c:v>60.5</c:v>
                </c:pt>
                <c:pt idx="1815">
                  <c:v>60.533000000000001</c:v>
                </c:pt>
                <c:pt idx="1816">
                  <c:v>60.567</c:v>
                </c:pt>
                <c:pt idx="1817">
                  <c:v>60.6</c:v>
                </c:pt>
                <c:pt idx="1818">
                  <c:v>60.633000000000003</c:v>
                </c:pt>
                <c:pt idx="1819">
                  <c:v>60.667000000000002</c:v>
                </c:pt>
                <c:pt idx="1820">
                  <c:v>60.7</c:v>
                </c:pt>
                <c:pt idx="1821">
                  <c:v>60.733000000000011</c:v>
                </c:pt>
                <c:pt idx="1822">
                  <c:v>60.767000000000003</c:v>
                </c:pt>
                <c:pt idx="1823">
                  <c:v>60.8</c:v>
                </c:pt>
                <c:pt idx="1824">
                  <c:v>60.833000000000006</c:v>
                </c:pt>
                <c:pt idx="1825">
                  <c:v>60.867000000000004</c:v>
                </c:pt>
                <c:pt idx="1826">
                  <c:v>60.9</c:v>
                </c:pt>
                <c:pt idx="1827">
                  <c:v>60.933</c:v>
                </c:pt>
                <c:pt idx="1828">
                  <c:v>60.967000000000006</c:v>
                </c:pt>
                <c:pt idx="1829">
                  <c:v>61</c:v>
                </c:pt>
                <c:pt idx="1830">
                  <c:v>61.033000000000001</c:v>
                </c:pt>
                <c:pt idx="1831">
                  <c:v>61.067</c:v>
                </c:pt>
                <c:pt idx="1832">
                  <c:v>61.1</c:v>
                </c:pt>
                <c:pt idx="1833">
                  <c:v>61.133000000000003</c:v>
                </c:pt>
                <c:pt idx="1834">
                  <c:v>61.167000000000002</c:v>
                </c:pt>
                <c:pt idx="1835">
                  <c:v>61.2</c:v>
                </c:pt>
                <c:pt idx="1836">
                  <c:v>61.233000000000011</c:v>
                </c:pt>
                <c:pt idx="1837">
                  <c:v>61.267000000000003</c:v>
                </c:pt>
                <c:pt idx="1838">
                  <c:v>61.3</c:v>
                </c:pt>
                <c:pt idx="1839">
                  <c:v>61.333000000000006</c:v>
                </c:pt>
                <c:pt idx="1840">
                  <c:v>61.367000000000004</c:v>
                </c:pt>
                <c:pt idx="1841">
                  <c:v>61.4</c:v>
                </c:pt>
                <c:pt idx="1842">
                  <c:v>61.433</c:v>
                </c:pt>
                <c:pt idx="1843">
                  <c:v>61.467000000000006</c:v>
                </c:pt>
                <c:pt idx="1844">
                  <c:v>61.5</c:v>
                </c:pt>
                <c:pt idx="1845">
                  <c:v>61.533000000000001</c:v>
                </c:pt>
                <c:pt idx="1846">
                  <c:v>61.567</c:v>
                </c:pt>
                <c:pt idx="1847">
                  <c:v>61.6</c:v>
                </c:pt>
                <c:pt idx="1848">
                  <c:v>61.633000000000003</c:v>
                </c:pt>
                <c:pt idx="1849">
                  <c:v>61.667000000000002</c:v>
                </c:pt>
                <c:pt idx="1850">
                  <c:v>61.7</c:v>
                </c:pt>
                <c:pt idx="1851">
                  <c:v>61.733000000000011</c:v>
                </c:pt>
                <c:pt idx="1852">
                  <c:v>61.767000000000003</c:v>
                </c:pt>
                <c:pt idx="1853">
                  <c:v>61.8</c:v>
                </c:pt>
                <c:pt idx="1854">
                  <c:v>61.833000000000006</c:v>
                </c:pt>
                <c:pt idx="1855">
                  <c:v>61.867000000000004</c:v>
                </c:pt>
                <c:pt idx="1856">
                  <c:v>61.9</c:v>
                </c:pt>
                <c:pt idx="1857">
                  <c:v>61.933</c:v>
                </c:pt>
                <c:pt idx="1858">
                  <c:v>61.967000000000006</c:v>
                </c:pt>
                <c:pt idx="1859">
                  <c:v>62</c:v>
                </c:pt>
                <c:pt idx="1860">
                  <c:v>62.033000000000001</c:v>
                </c:pt>
                <c:pt idx="1861">
                  <c:v>62.067</c:v>
                </c:pt>
                <c:pt idx="1862">
                  <c:v>62.1</c:v>
                </c:pt>
                <c:pt idx="1863">
                  <c:v>62.133000000000003</c:v>
                </c:pt>
                <c:pt idx="1864">
                  <c:v>62.167000000000002</c:v>
                </c:pt>
                <c:pt idx="1865">
                  <c:v>62.2</c:v>
                </c:pt>
                <c:pt idx="1866">
                  <c:v>62.233000000000011</c:v>
                </c:pt>
                <c:pt idx="1867">
                  <c:v>62.267000000000003</c:v>
                </c:pt>
                <c:pt idx="1868">
                  <c:v>62.3</c:v>
                </c:pt>
                <c:pt idx="1869">
                  <c:v>62.333000000000006</c:v>
                </c:pt>
                <c:pt idx="1870">
                  <c:v>62.367000000000004</c:v>
                </c:pt>
                <c:pt idx="1871">
                  <c:v>62.4</c:v>
                </c:pt>
                <c:pt idx="1872">
                  <c:v>62.433</c:v>
                </c:pt>
                <c:pt idx="1873">
                  <c:v>62.467000000000006</c:v>
                </c:pt>
                <c:pt idx="1874">
                  <c:v>62.5</c:v>
                </c:pt>
                <c:pt idx="1875">
                  <c:v>62.533000000000001</c:v>
                </c:pt>
                <c:pt idx="1876">
                  <c:v>62.567</c:v>
                </c:pt>
                <c:pt idx="1877">
                  <c:v>62.6</c:v>
                </c:pt>
                <c:pt idx="1878">
                  <c:v>62.633000000000003</c:v>
                </c:pt>
                <c:pt idx="1879">
                  <c:v>62.667000000000002</c:v>
                </c:pt>
                <c:pt idx="1880">
                  <c:v>62.7</c:v>
                </c:pt>
                <c:pt idx="1881">
                  <c:v>62.733000000000011</c:v>
                </c:pt>
                <c:pt idx="1882">
                  <c:v>62.767000000000003</c:v>
                </c:pt>
                <c:pt idx="1883">
                  <c:v>62.8</c:v>
                </c:pt>
                <c:pt idx="1884">
                  <c:v>62.833000000000006</c:v>
                </c:pt>
                <c:pt idx="1885">
                  <c:v>62.867000000000004</c:v>
                </c:pt>
                <c:pt idx="1886">
                  <c:v>62.9</c:v>
                </c:pt>
                <c:pt idx="1887">
                  <c:v>62.933</c:v>
                </c:pt>
                <c:pt idx="1888">
                  <c:v>62.967000000000006</c:v>
                </c:pt>
                <c:pt idx="1889">
                  <c:v>63</c:v>
                </c:pt>
                <c:pt idx="1890">
                  <c:v>63.033000000000001</c:v>
                </c:pt>
                <c:pt idx="1891">
                  <c:v>63.067</c:v>
                </c:pt>
                <c:pt idx="1892">
                  <c:v>63.1</c:v>
                </c:pt>
                <c:pt idx="1893">
                  <c:v>63.133000000000003</c:v>
                </c:pt>
                <c:pt idx="1894">
                  <c:v>63.167000000000002</c:v>
                </c:pt>
              </c:numCache>
            </c:numRef>
          </c:xVal>
          <c:yVal>
            <c:numRef>
              <c:f>'LyoView Data (PeakTslice plot)'!$B$5:$B$1899</c:f>
              <c:numCache>
                <c:formatCode>0.00E+00</c:formatCode>
                <c:ptCount val="1895"/>
                <c:pt idx="0">
                  <c:v>0.49741120000000011</c:v>
                </c:pt>
                <c:pt idx="1">
                  <c:v>0.49536070000000026</c:v>
                </c:pt>
                <c:pt idx="2">
                  <c:v>0.49333190000000016</c:v>
                </c:pt>
                <c:pt idx="3">
                  <c:v>0.4932552</c:v>
                </c:pt>
                <c:pt idx="4">
                  <c:v>0.4933488000000002</c:v>
                </c:pt>
                <c:pt idx="5">
                  <c:v>0.49339770000000016</c:v>
                </c:pt>
                <c:pt idx="6">
                  <c:v>0.49332140000000013</c:v>
                </c:pt>
                <c:pt idx="7">
                  <c:v>0.49327490000000013</c:v>
                </c:pt>
                <c:pt idx="8">
                  <c:v>0.49335170000000012</c:v>
                </c:pt>
                <c:pt idx="9">
                  <c:v>0.49343090000000012</c:v>
                </c:pt>
                <c:pt idx="10">
                  <c:v>0.49341740000000012</c:v>
                </c:pt>
                <c:pt idx="11">
                  <c:v>0.49366880000000013</c:v>
                </c:pt>
                <c:pt idx="12">
                  <c:v>0.49377180000000009</c:v>
                </c:pt>
                <c:pt idx="13">
                  <c:v>0.49391190000000013</c:v>
                </c:pt>
                <c:pt idx="14">
                  <c:v>0.49399940000000009</c:v>
                </c:pt>
                <c:pt idx="15">
                  <c:v>0.49423129999999998</c:v>
                </c:pt>
                <c:pt idx="16">
                  <c:v>0.49431670000000022</c:v>
                </c:pt>
                <c:pt idx="17">
                  <c:v>0.49454390000000009</c:v>
                </c:pt>
                <c:pt idx="18">
                  <c:v>0.49473920000000005</c:v>
                </c:pt>
                <c:pt idx="19">
                  <c:v>0.49495220000000012</c:v>
                </c:pt>
                <c:pt idx="20">
                  <c:v>0.49489940000000016</c:v>
                </c:pt>
                <c:pt idx="21">
                  <c:v>0.4948102000000002</c:v>
                </c:pt>
                <c:pt idx="22">
                  <c:v>0.49474880000000016</c:v>
                </c:pt>
                <c:pt idx="23">
                  <c:v>0.49460030000000016</c:v>
                </c:pt>
                <c:pt idx="24">
                  <c:v>0.49443200000000009</c:v>
                </c:pt>
                <c:pt idx="25">
                  <c:v>0.49448160000000013</c:v>
                </c:pt>
                <c:pt idx="26">
                  <c:v>0.4943835000000002</c:v>
                </c:pt>
                <c:pt idx="27">
                  <c:v>0.49416600000000016</c:v>
                </c:pt>
                <c:pt idx="28">
                  <c:v>0.49388430000000022</c:v>
                </c:pt>
                <c:pt idx="29">
                  <c:v>0.4934687000000002</c:v>
                </c:pt>
                <c:pt idx="30">
                  <c:v>0.49299150000000008</c:v>
                </c:pt>
                <c:pt idx="31">
                  <c:v>0.49268510000000015</c:v>
                </c:pt>
                <c:pt idx="32">
                  <c:v>0.49251450000000013</c:v>
                </c:pt>
                <c:pt idx="33">
                  <c:v>0.49237770000000014</c:v>
                </c:pt>
                <c:pt idx="34">
                  <c:v>0.49226450000000016</c:v>
                </c:pt>
                <c:pt idx="35">
                  <c:v>0.49950390000000011</c:v>
                </c:pt>
                <c:pt idx="36">
                  <c:v>0.51022639999999975</c:v>
                </c:pt>
                <c:pt idx="37">
                  <c:v>0.52636709999999975</c:v>
                </c:pt>
                <c:pt idx="38">
                  <c:v>0.55012859999999997</c:v>
                </c:pt>
                <c:pt idx="39">
                  <c:v>0.58267919999999973</c:v>
                </c:pt>
                <c:pt idx="40">
                  <c:v>0.6200175</c:v>
                </c:pt>
                <c:pt idx="41">
                  <c:v>0.6626192000000003</c:v>
                </c:pt>
                <c:pt idx="42">
                  <c:v>0.70626990000000001</c:v>
                </c:pt>
                <c:pt idx="43">
                  <c:v>0.74452700000000005</c:v>
                </c:pt>
                <c:pt idx="44">
                  <c:v>0.79271530000000001</c:v>
                </c:pt>
                <c:pt idx="45">
                  <c:v>0.81569060000000027</c:v>
                </c:pt>
                <c:pt idx="46">
                  <c:v>0.81935659999999977</c:v>
                </c:pt>
                <c:pt idx="47">
                  <c:v>0.80593499999999996</c:v>
                </c:pt>
                <c:pt idx="48">
                  <c:v>0.77894220000000025</c:v>
                </c:pt>
                <c:pt idx="49">
                  <c:v>0.73509259999999998</c:v>
                </c:pt>
                <c:pt idx="50">
                  <c:v>0.69927589999999995</c:v>
                </c:pt>
                <c:pt idx="51">
                  <c:v>0.66556919999999997</c:v>
                </c:pt>
                <c:pt idx="52">
                  <c:v>0.63357359999999996</c:v>
                </c:pt>
                <c:pt idx="53">
                  <c:v>0.60601769999999999</c:v>
                </c:pt>
                <c:pt idx="54">
                  <c:v>0.57196219999999975</c:v>
                </c:pt>
                <c:pt idx="55">
                  <c:v>0.54012939999999998</c:v>
                </c:pt>
                <c:pt idx="56">
                  <c:v>0.51524709999999996</c:v>
                </c:pt>
                <c:pt idx="57">
                  <c:v>0.49843750000000009</c:v>
                </c:pt>
                <c:pt idx="58">
                  <c:v>0.48791140000000011</c:v>
                </c:pt>
                <c:pt idx="59">
                  <c:v>0.48151260000000012</c:v>
                </c:pt>
                <c:pt idx="60">
                  <c:v>0.47739600000000015</c:v>
                </c:pt>
                <c:pt idx="61">
                  <c:v>0.474248</c:v>
                </c:pt>
                <c:pt idx="62">
                  <c:v>0.47138140000000012</c:v>
                </c:pt>
                <c:pt idx="63">
                  <c:v>0.46877210000000002</c:v>
                </c:pt>
                <c:pt idx="64">
                  <c:v>0.46638960000000013</c:v>
                </c:pt>
                <c:pt idx="65">
                  <c:v>0.46425050000000001</c:v>
                </c:pt>
                <c:pt idx="66">
                  <c:v>0.46233770000000002</c:v>
                </c:pt>
                <c:pt idx="67">
                  <c:v>0.46063340000000003</c:v>
                </c:pt>
                <c:pt idx="68">
                  <c:v>0.4591364</c:v>
                </c:pt>
                <c:pt idx="69">
                  <c:v>0.4578579000000001</c:v>
                </c:pt>
                <c:pt idx="70">
                  <c:v>0.4566153</c:v>
                </c:pt>
                <c:pt idx="71">
                  <c:v>0.4555240000000001</c:v>
                </c:pt>
                <c:pt idx="72">
                  <c:v>0.45457660000000011</c:v>
                </c:pt>
                <c:pt idx="73">
                  <c:v>0.45375729999999997</c:v>
                </c:pt>
                <c:pt idx="74">
                  <c:v>0.45302370000000008</c:v>
                </c:pt>
                <c:pt idx="75">
                  <c:v>0.45250690000000016</c:v>
                </c:pt>
                <c:pt idx="76">
                  <c:v>0.45205850000000009</c:v>
                </c:pt>
                <c:pt idx="77">
                  <c:v>0.45166250000000002</c:v>
                </c:pt>
                <c:pt idx="78">
                  <c:v>0.45130510000000001</c:v>
                </c:pt>
                <c:pt idx="79">
                  <c:v>0.4509938</c:v>
                </c:pt>
                <c:pt idx="80">
                  <c:v>0.45104660000000002</c:v>
                </c:pt>
                <c:pt idx="81">
                  <c:v>0.45081200000000016</c:v>
                </c:pt>
                <c:pt idx="82">
                  <c:v>0.45058830000000011</c:v>
                </c:pt>
                <c:pt idx="83">
                  <c:v>0.45040880000000011</c:v>
                </c:pt>
                <c:pt idx="84">
                  <c:v>0.44996620000000009</c:v>
                </c:pt>
                <c:pt idx="85">
                  <c:v>0.44916250000000002</c:v>
                </c:pt>
                <c:pt idx="86">
                  <c:v>0.44871420000000001</c:v>
                </c:pt>
                <c:pt idx="87">
                  <c:v>0.44494620000000001</c:v>
                </c:pt>
                <c:pt idx="88">
                  <c:v>0.44084610000000002</c:v>
                </c:pt>
                <c:pt idx="89">
                  <c:v>0.43700360000000016</c:v>
                </c:pt>
                <c:pt idx="90">
                  <c:v>0.43309280000000011</c:v>
                </c:pt>
                <c:pt idx="91">
                  <c:v>0.4291330000000001</c:v>
                </c:pt>
                <c:pt idx="92">
                  <c:v>0.42854520000000002</c:v>
                </c:pt>
                <c:pt idx="93">
                  <c:v>0.42825290000000016</c:v>
                </c:pt>
                <c:pt idx="94">
                  <c:v>0.42798170000000013</c:v>
                </c:pt>
                <c:pt idx="95">
                  <c:v>0.42781530000000012</c:v>
                </c:pt>
                <c:pt idx="96">
                  <c:v>0.42769230000000008</c:v>
                </c:pt>
                <c:pt idx="97">
                  <c:v>0.42756220000000011</c:v>
                </c:pt>
                <c:pt idx="98">
                  <c:v>0.42744320000000002</c:v>
                </c:pt>
                <c:pt idx="99">
                  <c:v>0.4273529000000002</c:v>
                </c:pt>
                <c:pt idx="100">
                  <c:v>0.42728230000000011</c:v>
                </c:pt>
                <c:pt idx="101">
                  <c:v>0.42721800000000015</c:v>
                </c:pt>
                <c:pt idx="102">
                  <c:v>0.42713000000000001</c:v>
                </c:pt>
                <c:pt idx="103">
                  <c:v>0.42707450000000013</c:v>
                </c:pt>
                <c:pt idx="104">
                  <c:v>0.42700050000000012</c:v>
                </c:pt>
                <c:pt idx="105">
                  <c:v>0.42692210000000025</c:v>
                </c:pt>
                <c:pt idx="106">
                  <c:v>0.42682990000000021</c:v>
                </c:pt>
                <c:pt idx="107">
                  <c:v>0.42677140000000002</c:v>
                </c:pt>
                <c:pt idx="108">
                  <c:v>0.42670050000000009</c:v>
                </c:pt>
                <c:pt idx="109">
                  <c:v>0.42666310000000002</c:v>
                </c:pt>
                <c:pt idx="110">
                  <c:v>0.42660560000000008</c:v>
                </c:pt>
                <c:pt idx="111">
                  <c:v>0.42657230000000013</c:v>
                </c:pt>
                <c:pt idx="112">
                  <c:v>0.42652970000000012</c:v>
                </c:pt>
                <c:pt idx="113">
                  <c:v>0.42650170000000009</c:v>
                </c:pt>
                <c:pt idx="114">
                  <c:v>0.42642000000000013</c:v>
                </c:pt>
                <c:pt idx="115">
                  <c:v>0.42637830000000027</c:v>
                </c:pt>
                <c:pt idx="116">
                  <c:v>0.4263201000000002</c:v>
                </c:pt>
                <c:pt idx="117">
                  <c:v>0.42624920000000005</c:v>
                </c:pt>
                <c:pt idx="118">
                  <c:v>0.42618050000000013</c:v>
                </c:pt>
                <c:pt idx="119">
                  <c:v>0.42615070000000016</c:v>
                </c:pt>
                <c:pt idx="120">
                  <c:v>0.42610890000000012</c:v>
                </c:pt>
                <c:pt idx="121">
                  <c:v>0.4260749000000002</c:v>
                </c:pt>
                <c:pt idx="122">
                  <c:v>0.42613230000000002</c:v>
                </c:pt>
                <c:pt idx="123">
                  <c:v>0.42606950000000016</c:v>
                </c:pt>
                <c:pt idx="124">
                  <c:v>0.42609250000000015</c:v>
                </c:pt>
                <c:pt idx="125">
                  <c:v>0.42612750000000016</c:v>
                </c:pt>
                <c:pt idx="126">
                  <c:v>0.42617770000000016</c:v>
                </c:pt>
                <c:pt idx="127">
                  <c:v>0.42612350000000015</c:v>
                </c:pt>
                <c:pt idx="128">
                  <c:v>0.42620850000000016</c:v>
                </c:pt>
                <c:pt idx="129">
                  <c:v>0.42619780000000002</c:v>
                </c:pt>
                <c:pt idx="130">
                  <c:v>0.42608770000000012</c:v>
                </c:pt>
                <c:pt idx="131">
                  <c:v>0.42605980000000016</c:v>
                </c:pt>
                <c:pt idx="132">
                  <c:v>0.42605770000000009</c:v>
                </c:pt>
                <c:pt idx="133">
                  <c:v>0.42600210000000016</c:v>
                </c:pt>
                <c:pt idx="134">
                  <c:v>0.4259843000000002</c:v>
                </c:pt>
                <c:pt idx="135">
                  <c:v>0.42605760000000009</c:v>
                </c:pt>
                <c:pt idx="136">
                  <c:v>0.426035</c:v>
                </c:pt>
                <c:pt idx="137">
                  <c:v>0.42601760000000011</c:v>
                </c:pt>
                <c:pt idx="138">
                  <c:v>0.42601740000000016</c:v>
                </c:pt>
                <c:pt idx="139">
                  <c:v>0.4259744000000002</c:v>
                </c:pt>
                <c:pt idx="140">
                  <c:v>0.42594080000000012</c:v>
                </c:pt>
                <c:pt idx="141">
                  <c:v>0.42590110000000009</c:v>
                </c:pt>
                <c:pt idx="142">
                  <c:v>0.42585460000000025</c:v>
                </c:pt>
                <c:pt idx="143">
                  <c:v>0.42588400000000021</c:v>
                </c:pt>
                <c:pt idx="144">
                  <c:v>0.42603620000000009</c:v>
                </c:pt>
                <c:pt idx="145">
                  <c:v>0.42630210000000013</c:v>
                </c:pt>
                <c:pt idx="146">
                  <c:v>0.42676870000000011</c:v>
                </c:pt>
                <c:pt idx="147">
                  <c:v>0.4274898000000002</c:v>
                </c:pt>
                <c:pt idx="148">
                  <c:v>0.42845640000000013</c:v>
                </c:pt>
                <c:pt idx="149">
                  <c:v>0.42970260000000016</c:v>
                </c:pt>
                <c:pt idx="150">
                  <c:v>0.43125600000000008</c:v>
                </c:pt>
                <c:pt idx="151">
                  <c:v>0.4331135000000001</c:v>
                </c:pt>
                <c:pt idx="152">
                  <c:v>0.4352698000000001</c:v>
                </c:pt>
                <c:pt idx="153">
                  <c:v>0.43768000000000012</c:v>
                </c:pt>
                <c:pt idx="154">
                  <c:v>0.44028390000000001</c:v>
                </c:pt>
                <c:pt idx="155">
                  <c:v>0.44305530000000004</c:v>
                </c:pt>
                <c:pt idx="156">
                  <c:v>0.44595130000000005</c:v>
                </c:pt>
                <c:pt idx="157">
                  <c:v>0.44892560000000009</c:v>
                </c:pt>
                <c:pt idx="158">
                  <c:v>0.45196970000000009</c:v>
                </c:pt>
                <c:pt idx="159">
                  <c:v>0.45509700000000003</c:v>
                </c:pt>
                <c:pt idx="160">
                  <c:v>0.45843680000000009</c:v>
                </c:pt>
                <c:pt idx="161">
                  <c:v>0.46204400000000001</c:v>
                </c:pt>
                <c:pt idx="162">
                  <c:v>0.46600720000000001</c:v>
                </c:pt>
                <c:pt idx="163">
                  <c:v>0.47039880000000012</c:v>
                </c:pt>
                <c:pt idx="164">
                  <c:v>0.47539280000000012</c:v>
                </c:pt>
                <c:pt idx="165">
                  <c:v>0.48112780000000016</c:v>
                </c:pt>
                <c:pt idx="166">
                  <c:v>0.48801310000000009</c:v>
                </c:pt>
                <c:pt idx="167">
                  <c:v>0.49657580000000012</c:v>
                </c:pt>
                <c:pt idx="168">
                  <c:v>0.50755719999999971</c:v>
                </c:pt>
                <c:pt idx="169">
                  <c:v>0.52124729999999997</c:v>
                </c:pt>
                <c:pt idx="170">
                  <c:v>0.53736009999999979</c:v>
                </c:pt>
                <c:pt idx="171">
                  <c:v>0.55537859999999972</c:v>
                </c:pt>
                <c:pt idx="172">
                  <c:v>0.57438319999999976</c:v>
                </c:pt>
                <c:pt idx="173">
                  <c:v>0.59341529999999976</c:v>
                </c:pt>
                <c:pt idx="174">
                  <c:v>0.61169280000000026</c:v>
                </c:pt>
                <c:pt idx="175">
                  <c:v>0.62895520000000038</c:v>
                </c:pt>
                <c:pt idx="176">
                  <c:v>0.64490099999999995</c:v>
                </c:pt>
                <c:pt idx="177">
                  <c:v>0.65963080000000029</c:v>
                </c:pt>
                <c:pt idx="178">
                  <c:v>0.67294270000000023</c:v>
                </c:pt>
                <c:pt idx="179">
                  <c:v>0.68504659999999973</c:v>
                </c:pt>
                <c:pt idx="180">
                  <c:v>0.69619950000000019</c:v>
                </c:pt>
                <c:pt idx="181">
                  <c:v>0.70635139999999996</c:v>
                </c:pt>
                <c:pt idx="182">
                  <c:v>0.71577159999999995</c:v>
                </c:pt>
                <c:pt idx="183">
                  <c:v>0.72444600000000003</c:v>
                </c:pt>
                <c:pt idx="184">
                  <c:v>0.7324872</c:v>
                </c:pt>
                <c:pt idx="185">
                  <c:v>0.73966209999999999</c:v>
                </c:pt>
                <c:pt idx="186">
                  <c:v>0.74638990000000005</c:v>
                </c:pt>
                <c:pt idx="187">
                  <c:v>0.75227379999999999</c:v>
                </c:pt>
                <c:pt idx="188">
                  <c:v>0.75795130000000022</c:v>
                </c:pt>
                <c:pt idx="189">
                  <c:v>0.76314150000000025</c:v>
                </c:pt>
                <c:pt idx="190">
                  <c:v>0.76794379999999995</c:v>
                </c:pt>
                <c:pt idx="191">
                  <c:v>0.77226349999999999</c:v>
                </c:pt>
                <c:pt idx="192">
                  <c:v>0.77635399999999999</c:v>
                </c:pt>
                <c:pt idx="193">
                  <c:v>0.7800068</c:v>
                </c:pt>
                <c:pt idx="194">
                  <c:v>0.78353309999999976</c:v>
                </c:pt>
                <c:pt idx="195">
                  <c:v>0.78688829999999998</c:v>
                </c:pt>
                <c:pt idx="196">
                  <c:v>0.79008809999999996</c:v>
                </c:pt>
                <c:pt idx="197">
                  <c:v>0.79298519999999972</c:v>
                </c:pt>
                <c:pt idx="198">
                  <c:v>0.79568669999999997</c:v>
                </c:pt>
                <c:pt idx="199">
                  <c:v>0.79794870000000018</c:v>
                </c:pt>
                <c:pt idx="200">
                  <c:v>0.79972460000000023</c:v>
                </c:pt>
                <c:pt idx="201">
                  <c:v>0.80140549999999999</c:v>
                </c:pt>
                <c:pt idx="202">
                  <c:v>0.80296219999999963</c:v>
                </c:pt>
                <c:pt idx="203">
                  <c:v>0.80423249999999979</c:v>
                </c:pt>
                <c:pt idx="204">
                  <c:v>0.80531459999999977</c:v>
                </c:pt>
                <c:pt idx="205">
                  <c:v>0.80647899999999972</c:v>
                </c:pt>
                <c:pt idx="206">
                  <c:v>0.80748399999999976</c:v>
                </c:pt>
                <c:pt idx="207">
                  <c:v>0.80842760000000002</c:v>
                </c:pt>
                <c:pt idx="208">
                  <c:v>0.80926689999999979</c:v>
                </c:pt>
                <c:pt idx="209">
                  <c:v>0.81007379999999996</c:v>
                </c:pt>
                <c:pt idx="210">
                  <c:v>0.81079730000000005</c:v>
                </c:pt>
                <c:pt idx="211">
                  <c:v>0.8113283</c:v>
                </c:pt>
                <c:pt idx="212">
                  <c:v>0.81192030000000004</c:v>
                </c:pt>
                <c:pt idx="213">
                  <c:v>0.8123636999999998</c:v>
                </c:pt>
                <c:pt idx="214">
                  <c:v>0.81295669999999998</c:v>
                </c:pt>
                <c:pt idx="215">
                  <c:v>0.81352080000000004</c:v>
                </c:pt>
                <c:pt idx="216">
                  <c:v>0.81421500000000002</c:v>
                </c:pt>
                <c:pt idx="217">
                  <c:v>0.81489100000000025</c:v>
                </c:pt>
                <c:pt idx="218">
                  <c:v>0.81562380000000023</c:v>
                </c:pt>
                <c:pt idx="219">
                  <c:v>0.81599840000000023</c:v>
                </c:pt>
                <c:pt idx="220">
                  <c:v>0.81651769999999979</c:v>
                </c:pt>
                <c:pt idx="221">
                  <c:v>0.81679480000000027</c:v>
                </c:pt>
                <c:pt idx="222">
                  <c:v>0.81694480000000025</c:v>
                </c:pt>
                <c:pt idx="223">
                  <c:v>0.81726399999999977</c:v>
                </c:pt>
                <c:pt idx="224">
                  <c:v>0.81764879999999995</c:v>
                </c:pt>
                <c:pt idx="225">
                  <c:v>0.81790220000000002</c:v>
                </c:pt>
                <c:pt idx="226">
                  <c:v>0.81827030000000001</c:v>
                </c:pt>
                <c:pt idx="227">
                  <c:v>0.81852329999999973</c:v>
                </c:pt>
                <c:pt idx="228">
                  <c:v>0.81851769999999979</c:v>
                </c:pt>
                <c:pt idx="229">
                  <c:v>0.8186601</c:v>
                </c:pt>
                <c:pt idx="230">
                  <c:v>0.81771769999999999</c:v>
                </c:pt>
                <c:pt idx="231">
                  <c:v>0.81462250000000003</c:v>
                </c:pt>
                <c:pt idx="232">
                  <c:v>0.80891959999999996</c:v>
                </c:pt>
                <c:pt idx="233">
                  <c:v>0.79945299999999975</c:v>
                </c:pt>
                <c:pt idx="234">
                  <c:v>0.7856487000000002</c:v>
                </c:pt>
                <c:pt idx="235">
                  <c:v>0.76803429999999995</c:v>
                </c:pt>
                <c:pt idx="236">
                  <c:v>0.74627270000000001</c:v>
                </c:pt>
                <c:pt idx="237">
                  <c:v>0.72024809999999995</c:v>
                </c:pt>
                <c:pt idx="238">
                  <c:v>0.69249819999999973</c:v>
                </c:pt>
                <c:pt idx="239">
                  <c:v>0.66477000000000031</c:v>
                </c:pt>
                <c:pt idx="240">
                  <c:v>0.63840770000000002</c:v>
                </c:pt>
                <c:pt idx="241">
                  <c:v>0.61570519999999995</c:v>
                </c:pt>
                <c:pt idx="242">
                  <c:v>0.59815779999999963</c:v>
                </c:pt>
                <c:pt idx="243">
                  <c:v>0.58498599999999978</c:v>
                </c:pt>
                <c:pt idx="244">
                  <c:v>0.57534580000000024</c:v>
                </c:pt>
                <c:pt idx="245">
                  <c:v>0.56877610000000001</c:v>
                </c:pt>
                <c:pt idx="246">
                  <c:v>0.56458789999999981</c:v>
                </c:pt>
                <c:pt idx="247">
                  <c:v>0.56204820000000022</c:v>
                </c:pt>
                <c:pt idx="248">
                  <c:v>0.56056269999999975</c:v>
                </c:pt>
                <c:pt idx="249">
                  <c:v>0.55955880000000002</c:v>
                </c:pt>
                <c:pt idx="250">
                  <c:v>0.55861490000000003</c:v>
                </c:pt>
                <c:pt idx="251">
                  <c:v>0.55744749999999998</c:v>
                </c:pt>
                <c:pt idx="252">
                  <c:v>0.55587550000000019</c:v>
                </c:pt>
                <c:pt idx="253">
                  <c:v>0.55381449999999999</c:v>
                </c:pt>
                <c:pt idx="254">
                  <c:v>0.55137289999999983</c:v>
                </c:pt>
                <c:pt idx="255">
                  <c:v>0.54848969999999997</c:v>
                </c:pt>
                <c:pt idx="256">
                  <c:v>0.54522409999999999</c:v>
                </c:pt>
                <c:pt idx="257">
                  <c:v>0.54170850000000004</c:v>
                </c:pt>
                <c:pt idx="258">
                  <c:v>0.53803970000000001</c:v>
                </c:pt>
                <c:pt idx="259">
                  <c:v>0.53421709999999978</c:v>
                </c:pt>
                <c:pt idx="260">
                  <c:v>0.53046499999999963</c:v>
                </c:pt>
                <c:pt idx="261">
                  <c:v>0.5268079</c:v>
                </c:pt>
                <c:pt idx="262">
                  <c:v>0.52334939999999996</c:v>
                </c:pt>
                <c:pt idx="263">
                  <c:v>0.52004969999999995</c:v>
                </c:pt>
                <c:pt idx="264">
                  <c:v>0.51697660000000001</c:v>
                </c:pt>
                <c:pt idx="265">
                  <c:v>0.51411209999999963</c:v>
                </c:pt>
                <c:pt idx="266">
                  <c:v>0.51148579999999977</c:v>
                </c:pt>
                <c:pt idx="267">
                  <c:v>0.50904450000000001</c:v>
                </c:pt>
                <c:pt idx="268">
                  <c:v>0.5069032</c:v>
                </c:pt>
                <c:pt idx="269">
                  <c:v>0.50492519999999996</c:v>
                </c:pt>
                <c:pt idx="270">
                  <c:v>0.50313269999999977</c:v>
                </c:pt>
                <c:pt idx="271">
                  <c:v>0.50149949999999999</c:v>
                </c:pt>
                <c:pt idx="272">
                  <c:v>0.50000209999999978</c:v>
                </c:pt>
                <c:pt idx="273">
                  <c:v>0.49815890000000013</c:v>
                </c:pt>
                <c:pt idx="274">
                  <c:v>0.4930883000000002</c:v>
                </c:pt>
                <c:pt idx="275">
                  <c:v>0.48795250000000012</c:v>
                </c:pt>
                <c:pt idx="276">
                  <c:v>0.48278260000000012</c:v>
                </c:pt>
                <c:pt idx="277">
                  <c:v>0.4776470000000001</c:v>
                </c:pt>
                <c:pt idx="278">
                  <c:v>0.47291790000000011</c:v>
                </c:pt>
                <c:pt idx="279">
                  <c:v>0.47155370000000002</c:v>
                </c:pt>
                <c:pt idx="280">
                  <c:v>0.47033530000000001</c:v>
                </c:pt>
                <c:pt idx="281">
                  <c:v>0.46926270000000009</c:v>
                </c:pt>
                <c:pt idx="282">
                  <c:v>0.46825450000000002</c:v>
                </c:pt>
                <c:pt idx="283">
                  <c:v>0.4673499000000001</c:v>
                </c:pt>
                <c:pt idx="284">
                  <c:v>0.46649490000000016</c:v>
                </c:pt>
                <c:pt idx="285">
                  <c:v>0.46577040000000008</c:v>
                </c:pt>
                <c:pt idx="286">
                  <c:v>0.46507320000000002</c:v>
                </c:pt>
                <c:pt idx="287">
                  <c:v>0.46446090000000012</c:v>
                </c:pt>
                <c:pt idx="288">
                  <c:v>0.46391720000000009</c:v>
                </c:pt>
                <c:pt idx="289">
                  <c:v>0.46342560000000016</c:v>
                </c:pt>
                <c:pt idx="290">
                  <c:v>0.4629453</c:v>
                </c:pt>
                <c:pt idx="291">
                  <c:v>0.46254960000000001</c:v>
                </c:pt>
                <c:pt idx="292">
                  <c:v>0.46215480000000009</c:v>
                </c:pt>
                <c:pt idx="293">
                  <c:v>0.46175700000000003</c:v>
                </c:pt>
                <c:pt idx="294">
                  <c:v>0.46137760000000011</c:v>
                </c:pt>
                <c:pt idx="295">
                  <c:v>0.46101690000000012</c:v>
                </c:pt>
                <c:pt idx="296">
                  <c:v>0.46065290000000009</c:v>
                </c:pt>
                <c:pt idx="297">
                  <c:v>0.46030900000000002</c:v>
                </c:pt>
                <c:pt idx="298">
                  <c:v>0.46000640000000009</c:v>
                </c:pt>
                <c:pt idx="299">
                  <c:v>0.45971500000000004</c:v>
                </c:pt>
                <c:pt idx="300">
                  <c:v>0.45943020000000001</c:v>
                </c:pt>
                <c:pt idx="301">
                  <c:v>0.4591498</c:v>
                </c:pt>
                <c:pt idx="302">
                  <c:v>0.45887750000000016</c:v>
                </c:pt>
                <c:pt idx="303">
                  <c:v>0.45863339999999997</c:v>
                </c:pt>
                <c:pt idx="304">
                  <c:v>0.45840890000000012</c:v>
                </c:pt>
                <c:pt idx="305">
                  <c:v>0.45821130000000004</c:v>
                </c:pt>
                <c:pt idx="306">
                  <c:v>0.45798830000000013</c:v>
                </c:pt>
                <c:pt idx="307">
                  <c:v>0.4577734</c:v>
                </c:pt>
                <c:pt idx="308">
                  <c:v>0.45752840000000011</c:v>
                </c:pt>
                <c:pt idx="309">
                  <c:v>0.45731520000000009</c:v>
                </c:pt>
                <c:pt idx="310">
                  <c:v>0.45707100000000001</c:v>
                </c:pt>
                <c:pt idx="311">
                  <c:v>0.45684780000000008</c:v>
                </c:pt>
                <c:pt idx="312">
                  <c:v>0.45665340000000004</c:v>
                </c:pt>
                <c:pt idx="313">
                  <c:v>0.45645730000000001</c:v>
                </c:pt>
                <c:pt idx="314">
                  <c:v>0.45624969999999998</c:v>
                </c:pt>
                <c:pt idx="315">
                  <c:v>0.45606250000000009</c:v>
                </c:pt>
                <c:pt idx="316">
                  <c:v>0.45589760000000001</c:v>
                </c:pt>
                <c:pt idx="317">
                  <c:v>0.45570680000000002</c:v>
                </c:pt>
                <c:pt idx="318">
                  <c:v>0.45553339999999998</c:v>
                </c:pt>
                <c:pt idx="319">
                  <c:v>0.45536100000000002</c:v>
                </c:pt>
                <c:pt idx="320">
                  <c:v>0.4551694</c:v>
                </c:pt>
                <c:pt idx="321">
                  <c:v>0.45498200000000011</c:v>
                </c:pt>
                <c:pt idx="322">
                  <c:v>0.45480380000000009</c:v>
                </c:pt>
                <c:pt idx="323">
                  <c:v>0.45463729999999997</c:v>
                </c:pt>
                <c:pt idx="324">
                  <c:v>0.45445550000000001</c:v>
                </c:pt>
                <c:pt idx="325">
                  <c:v>0.45430500000000001</c:v>
                </c:pt>
                <c:pt idx="326">
                  <c:v>0.45416810000000002</c:v>
                </c:pt>
                <c:pt idx="327">
                  <c:v>0.45404610000000001</c:v>
                </c:pt>
                <c:pt idx="328">
                  <c:v>0.45388270000000014</c:v>
                </c:pt>
                <c:pt idx="329">
                  <c:v>0.45375070000000001</c:v>
                </c:pt>
                <c:pt idx="330">
                  <c:v>0.45360440000000002</c:v>
                </c:pt>
                <c:pt idx="331">
                  <c:v>0.45347040000000011</c:v>
                </c:pt>
                <c:pt idx="332">
                  <c:v>0.45334470000000016</c:v>
                </c:pt>
                <c:pt idx="333">
                  <c:v>0.45335680000000012</c:v>
                </c:pt>
                <c:pt idx="334">
                  <c:v>0.45345410000000008</c:v>
                </c:pt>
                <c:pt idx="335">
                  <c:v>0.45369470000000001</c:v>
                </c:pt>
                <c:pt idx="336">
                  <c:v>0.4540594</c:v>
                </c:pt>
                <c:pt idx="337">
                  <c:v>0.4546038</c:v>
                </c:pt>
                <c:pt idx="338">
                  <c:v>0.45524709999999996</c:v>
                </c:pt>
                <c:pt idx="339">
                  <c:v>0.45604940000000005</c:v>
                </c:pt>
                <c:pt idx="340">
                  <c:v>0.45698970000000011</c:v>
                </c:pt>
                <c:pt idx="341">
                  <c:v>0.45806980000000008</c:v>
                </c:pt>
                <c:pt idx="342">
                  <c:v>0.4592639</c:v>
                </c:pt>
                <c:pt idx="343">
                  <c:v>0.4605919</c:v>
                </c:pt>
                <c:pt idx="344">
                  <c:v>0.46201750000000008</c:v>
                </c:pt>
                <c:pt idx="345">
                  <c:v>0.46355000000000002</c:v>
                </c:pt>
                <c:pt idx="346">
                  <c:v>0.46515650000000008</c:v>
                </c:pt>
                <c:pt idx="347">
                  <c:v>0.4667730000000001</c:v>
                </c:pt>
                <c:pt idx="348">
                  <c:v>0.46830590000000011</c:v>
                </c:pt>
                <c:pt idx="349">
                  <c:v>0.46973350000000003</c:v>
                </c:pt>
                <c:pt idx="350">
                  <c:v>0.47097230000000012</c:v>
                </c:pt>
                <c:pt idx="351">
                  <c:v>0.47198950000000012</c:v>
                </c:pt>
                <c:pt idx="352">
                  <c:v>0.47283120000000001</c:v>
                </c:pt>
                <c:pt idx="353">
                  <c:v>0.47353630000000002</c:v>
                </c:pt>
                <c:pt idx="354">
                  <c:v>0.47407990000000011</c:v>
                </c:pt>
                <c:pt idx="355">
                  <c:v>0.47451370000000009</c:v>
                </c:pt>
                <c:pt idx="356">
                  <c:v>0.47488010000000025</c:v>
                </c:pt>
                <c:pt idx="357">
                  <c:v>0.4751553</c:v>
                </c:pt>
                <c:pt idx="358">
                  <c:v>0.47537500000000021</c:v>
                </c:pt>
                <c:pt idx="359">
                  <c:v>0.47555990000000009</c:v>
                </c:pt>
                <c:pt idx="360">
                  <c:v>0.47570240000000008</c:v>
                </c:pt>
                <c:pt idx="361">
                  <c:v>0.47582520000000011</c:v>
                </c:pt>
                <c:pt idx="362">
                  <c:v>0.47573169999999998</c:v>
                </c:pt>
                <c:pt idx="363">
                  <c:v>0.47539170000000008</c:v>
                </c:pt>
                <c:pt idx="364">
                  <c:v>0.47480110000000009</c:v>
                </c:pt>
                <c:pt idx="365">
                  <c:v>0.47399850000000016</c:v>
                </c:pt>
                <c:pt idx="366">
                  <c:v>0.47310290000000016</c:v>
                </c:pt>
                <c:pt idx="367">
                  <c:v>0.47230800000000012</c:v>
                </c:pt>
                <c:pt idx="368">
                  <c:v>0.4713748000000002</c:v>
                </c:pt>
                <c:pt idx="369">
                  <c:v>0.47036030000000012</c:v>
                </c:pt>
                <c:pt idx="370">
                  <c:v>0.46932580000000013</c:v>
                </c:pt>
                <c:pt idx="371">
                  <c:v>0.46817610000000009</c:v>
                </c:pt>
                <c:pt idx="372">
                  <c:v>0.46694780000000002</c:v>
                </c:pt>
                <c:pt idx="373">
                  <c:v>0.46594580000000002</c:v>
                </c:pt>
                <c:pt idx="374">
                  <c:v>0.46512980000000009</c:v>
                </c:pt>
                <c:pt idx="375">
                  <c:v>0.46438970000000013</c:v>
                </c:pt>
                <c:pt idx="376">
                  <c:v>0.4637251</c:v>
                </c:pt>
                <c:pt idx="377">
                  <c:v>0.46312420000000015</c:v>
                </c:pt>
                <c:pt idx="378">
                  <c:v>0.46252920000000008</c:v>
                </c:pt>
                <c:pt idx="379">
                  <c:v>0.46195190000000008</c:v>
                </c:pt>
                <c:pt idx="380">
                  <c:v>0.4613768000000002</c:v>
                </c:pt>
                <c:pt idx="381">
                  <c:v>0.46080910000000008</c:v>
                </c:pt>
                <c:pt idx="382">
                  <c:v>0.46023650000000005</c:v>
                </c:pt>
                <c:pt idx="383">
                  <c:v>0.45967880000000011</c:v>
                </c:pt>
                <c:pt idx="384">
                  <c:v>0.45911230000000008</c:v>
                </c:pt>
                <c:pt idx="385">
                  <c:v>0.45858700000000002</c:v>
                </c:pt>
                <c:pt idx="386">
                  <c:v>0.458069</c:v>
                </c:pt>
                <c:pt idx="387">
                  <c:v>0.4575574</c:v>
                </c:pt>
                <c:pt idx="388">
                  <c:v>0.4570303</c:v>
                </c:pt>
                <c:pt idx="389">
                  <c:v>0.45652490000000012</c:v>
                </c:pt>
                <c:pt idx="390">
                  <c:v>0.45601740000000002</c:v>
                </c:pt>
                <c:pt idx="391">
                  <c:v>0.45550040000000008</c:v>
                </c:pt>
                <c:pt idx="392">
                  <c:v>0.45496710000000001</c:v>
                </c:pt>
                <c:pt idx="393">
                  <c:v>0.4544358</c:v>
                </c:pt>
                <c:pt idx="394">
                  <c:v>0.45390080000000016</c:v>
                </c:pt>
                <c:pt idx="395">
                  <c:v>0.45336590000000015</c:v>
                </c:pt>
                <c:pt idx="396">
                  <c:v>0.45281270000000012</c:v>
                </c:pt>
                <c:pt idx="397">
                  <c:v>0.4522850000000001</c:v>
                </c:pt>
                <c:pt idx="398">
                  <c:v>0.45177700000000004</c:v>
                </c:pt>
                <c:pt idx="399">
                  <c:v>0.45124969999999998</c:v>
                </c:pt>
                <c:pt idx="400">
                  <c:v>0.45070559999999998</c:v>
                </c:pt>
                <c:pt idx="401">
                  <c:v>0.45018850000000016</c:v>
                </c:pt>
                <c:pt idx="402">
                  <c:v>0.44963979999999998</c:v>
                </c:pt>
                <c:pt idx="403">
                  <c:v>0.44908430000000016</c:v>
                </c:pt>
                <c:pt idx="404">
                  <c:v>0.44852760000000008</c:v>
                </c:pt>
                <c:pt idx="405">
                  <c:v>0.44796820000000009</c:v>
                </c:pt>
                <c:pt idx="406">
                  <c:v>0.4473949000000001</c:v>
                </c:pt>
                <c:pt idx="407">
                  <c:v>0.44683610000000001</c:v>
                </c:pt>
                <c:pt idx="408">
                  <c:v>0.44626700000000002</c:v>
                </c:pt>
                <c:pt idx="409">
                  <c:v>0.44570200000000004</c:v>
                </c:pt>
                <c:pt idx="410">
                  <c:v>0.44514389999999998</c:v>
                </c:pt>
                <c:pt idx="411">
                  <c:v>0.44459690000000002</c:v>
                </c:pt>
                <c:pt idx="412">
                  <c:v>0.4440595</c:v>
                </c:pt>
                <c:pt idx="413">
                  <c:v>0.44351090000000015</c:v>
                </c:pt>
                <c:pt idx="414">
                  <c:v>0.4429800000000001</c:v>
                </c:pt>
                <c:pt idx="415">
                  <c:v>0.44244360000000005</c:v>
                </c:pt>
                <c:pt idx="416">
                  <c:v>0.44189620000000002</c:v>
                </c:pt>
                <c:pt idx="417">
                  <c:v>0.44133810000000001</c:v>
                </c:pt>
                <c:pt idx="418">
                  <c:v>0.44079829999999998</c:v>
                </c:pt>
                <c:pt idx="419">
                  <c:v>0.44023399999999996</c:v>
                </c:pt>
                <c:pt idx="420">
                  <c:v>0.4396844000000002</c:v>
                </c:pt>
                <c:pt idx="421">
                  <c:v>0.43914210000000009</c:v>
                </c:pt>
                <c:pt idx="422">
                  <c:v>0.43860200000000016</c:v>
                </c:pt>
                <c:pt idx="423">
                  <c:v>0.43806350000000016</c:v>
                </c:pt>
                <c:pt idx="424">
                  <c:v>0.43753000000000014</c:v>
                </c:pt>
                <c:pt idx="425">
                  <c:v>0.43699940000000009</c:v>
                </c:pt>
                <c:pt idx="426">
                  <c:v>0.43646750000000012</c:v>
                </c:pt>
                <c:pt idx="427">
                  <c:v>0.43594670000000013</c:v>
                </c:pt>
                <c:pt idx="428">
                  <c:v>0.43543180000000009</c:v>
                </c:pt>
                <c:pt idx="429">
                  <c:v>0.43492080000000022</c:v>
                </c:pt>
                <c:pt idx="430">
                  <c:v>0.43440620000000013</c:v>
                </c:pt>
                <c:pt idx="431">
                  <c:v>0.43390500000000021</c:v>
                </c:pt>
                <c:pt idx="432">
                  <c:v>0.43340160000000011</c:v>
                </c:pt>
                <c:pt idx="433">
                  <c:v>0.43290890000000026</c:v>
                </c:pt>
                <c:pt idx="434">
                  <c:v>0.43241170000000012</c:v>
                </c:pt>
                <c:pt idx="435">
                  <c:v>0.43191950000000012</c:v>
                </c:pt>
                <c:pt idx="436">
                  <c:v>0.43141890000000027</c:v>
                </c:pt>
                <c:pt idx="437">
                  <c:v>0.43090470000000014</c:v>
                </c:pt>
                <c:pt idx="438">
                  <c:v>0.43038400000000027</c:v>
                </c:pt>
                <c:pt idx="439">
                  <c:v>0.42989090000000013</c:v>
                </c:pt>
                <c:pt idx="440">
                  <c:v>0.42939090000000013</c:v>
                </c:pt>
                <c:pt idx="441">
                  <c:v>0.42889430000000012</c:v>
                </c:pt>
                <c:pt idx="442">
                  <c:v>0.42840040000000013</c:v>
                </c:pt>
                <c:pt idx="443">
                  <c:v>0.42789830000000012</c:v>
                </c:pt>
                <c:pt idx="444">
                  <c:v>0.42738310000000013</c:v>
                </c:pt>
                <c:pt idx="445">
                  <c:v>0.42686350000000012</c:v>
                </c:pt>
                <c:pt idx="446">
                  <c:v>0.42635190000000012</c:v>
                </c:pt>
                <c:pt idx="447">
                  <c:v>0.4258627000000002</c:v>
                </c:pt>
                <c:pt idx="448">
                  <c:v>0.42538980000000021</c:v>
                </c:pt>
                <c:pt idx="449">
                  <c:v>0.42491350000000011</c:v>
                </c:pt>
                <c:pt idx="450">
                  <c:v>0.42446190000000011</c:v>
                </c:pt>
                <c:pt idx="451">
                  <c:v>0.42399540000000002</c:v>
                </c:pt>
                <c:pt idx="452">
                  <c:v>0.42352960000000012</c:v>
                </c:pt>
                <c:pt idx="453">
                  <c:v>0.42305880000000012</c:v>
                </c:pt>
                <c:pt idx="454">
                  <c:v>0.42259730000000001</c:v>
                </c:pt>
                <c:pt idx="455">
                  <c:v>0.4221235000000001</c:v>
                </c:pt>
                <c:pt idx="456">
                  <c:v>0.42166470000000011</c:v>
                </c:pt>
                <c:pt idx="457">
                  <c:v>0.42120280000000015</c:v>
                </c:pt>
                <c:pt idx="458">
                  <c:v>0.42074060000000002</c:v>
                </c:pt>
                <c:pt idx="459">
                  <c:v>0.42028600000000016</c:v>
                </c:pt>
                <c:pt idx="460">
                  <c:v>0.41982770000000025</c:v>
                </c:pt>
                <c:pt idx="461">
                  <c:v>0.41937700000000011</c:v>
                </c:pt>
                <c:pt idx="462">
                  <c:v>0.41891420000000013</c:v>
                </c:pt>
                <c:pt idx="463">
                  <c:v>0.41843670000000016</c:v>
                </c:pt>
                <c:pt idx="464">
                  <c:v>0.41796800000000012</c:v>
                </c:pt>
                <c:pt idx="465">
                  <c:v>0.41751220000000011</c:v>
                </c:pt>
                <c:pt idx="466">
                  <c:v>0.41704590000000002</c:v>
                </c:pt>
                <c:pt idx="467">
                  <c:v>0.41659380000000001</c:v>
                </c:pt>
                <c:pt idx="468">
                  <c:v>0.41616040000000015</c:v>
                </c:pt>
                <c:pt idx="469">
                  <c:v>0.41571050000000009</c:v>
                </c:pt>
                <c:pt idx="470">
                  <c:v>0.41527210000000009</c:v>
                </c:pt>
                <c:pt idx="471">
                  <c:v>0.41482320000000011</c:v>
                </c:pt>
                <c:pt idx="472">
                  <c:v>0.41437100000000021</c:v>
                </c:pt>
                <c:pt idx="473">
                  <c:v>0.41391280000000025</c:v>
                </c:pt>
                <c:pt idx="474">
                  <c:v>0.41345150000000008</c:v>
                </c:pt>
                <c:pt idx="475">
                  <c:v>0.4129884000000002</c:v>
                </c:pt>
                <c:pt idx="476">
                  <c:v>0.41253230000000002</c:v>
                </c:pt>
                <c:pt idx="477">
                  <c:v>0.41209020000000002</c:v>
                </c:pt>
                <c:pt idx="478">
                  <c:v>0.41166290000000011</c:v>
                </c:pt>
                <c:pt idx="479">
                  <c:v>0.41123980000000004</c:v>
                </c:pt>
                <c:pt idx="480">
                  <c:v>0.41080450000000013</c:v>
                </c:pt>
                <c:pt idx="481">
                  <c:v>0.4103764000000002</c:v>
                </c:pt>
                <c:pt idx="482">
                  <c:v>0.40993960000000002</c:v>
                </c:pt>
                <c:pt idx="483">
                  <c:v>0.40950320000000001</c:v>
                </c:pt>
                <c:pt idx="484">
                  <c:v>0.40906730000000002</c:v>
                </c:pt>
                <c:pt idx="485">
                  <c:v>0.40865070000000009</c:v>
                </c:pt>
                <c:pt idx="486">
                  <c:v>0.40823939999999997</c:v>
                </c:pt>
                <c:pt idx="487">
                  <c:v>0.40784040000000016</c:v>
                </c:pt>
                <c:pt idx="488">
                  <c:v>0.4074268000000002</c:v>
                </c:pt>
                <c:pt idx="489">
                  <c:v>0.40702540000000009</c:v>
                </c:pt>
                <c:pt idx="490">
                  <c:v>0.406615</c:v>
                </c:pt>
                <c:pt idx="491">
                  <c:v>0.4062036</c:v>
                </c:pt>
                <c:pt idx="492">
                  <c:v>0.40578030000000009</c:v>
                </c:pt>
                <c:pt idx="493">
                  <c:v>0.40537970000000012</c:v>
                </c:pt>
                <c:pt idx="494">
                  <c:v>0.40498220000000013</c:v>
                </c:pt>
                <c:pt idx="495">
                  <c:v>0.40458710000000009</c:v>
                </c:pt>
                <c:pt idx="496">
                  <c:v>0.40419319999999997</c:v>
                </c:pt>
                <c:pt idx="497">
                  <c:v>0.40381840000000013</c:v>
                </c:pt>
                <c:pt idx="498">
                  <c:v>0.40341970000000016</c:v>
                </c:pt>
                <c:pt idx="499">
                  <c:v>0.40301860000000012</c:v>
                </c:pt>
                <c:pt idx="500">
                  <c:v>0.40262940000000008</c:v>
                </c:pt>
                <c:pt idx="501">
                  <c:v>0.40224210000000005</c:v>
                </c:pt>
                <c:pt idx="502">
                  <c:v>0.4018500000000001</c:v>
                </c:pt>
                <c:pt idx="503">
                  <c:v>0.40147200000000011</c:v>
                </c:pt>
                <c:pt idx="504">
                  <c:v>0.40109850000000002</c:v>
                </c:pt>
                <c:pt idx="505">
                  <c:v>0.40071510000000005</c:v>
                </c:pt>
                <c:pt idx="506">
                  <c:v>0.40033240000000009</c:v>
                </c:pt>
                <c:pt idx="507">
                  <c:v>0.3999444000000002</c:v>
                </c:pt>
                <c:pt idx="508">
                  <c:v>0.39955510000000011</c:v>
                </c:pt>
                <c:pt idx="509">
                  <c:v>0.39916880000000027</c:v>
                </c:pt>
                <c:pt idx="510">
                  <c:v>0.39878790000000014</c:v>
                </c:pt>
                <c:pt idx="511">
                  <c:v>0.39841100000000013</c:v>
                </c:pt>
                <c:pt idx="512">
                  <c:v>0.39804010000000012</c:v>
                </c:pt>
                <c:pt idx="513">
                  <c:v>0.39767390000000014</c:v>
                </c:pt>
                <c:pt idx="514">
                  <c:v>0.39729610000000015</c:v>
                </c:pt>
                <c:pt idx="515">
                  <c:v>0.39691200000000026</c:v>
                </c:pt>
                <c:pt idx="516">
                  <c:v>0.39652690000000029</c:v>
                </c:pt>
                <c:pt idx="517">
                  <c:v>0.39613990000000016</c:v>
                </c:pt>
                <c:pt idx="518">
                  <c:v>0.39576000000000011</c:v>
                </c:pt>
                <c:pt idx="519">
                  <c:v>0.39537920000000026</c:v>
                </c:pt>
                <c:pt idx="520">
                  <c:v>0.39501180000000014</c:v>
                </c:pt>
                <c:pt idx="521">
                  <c:v>0.39464970000000016</c:v>
                </c:pt>
                <c:pt idx="522">
                  <c:v>0.39428680000000027</c:v>
                </c:pt>
                <c:pt idx="523">
                  <c:v>0.39392120000000025</c:v>
                </c:pt>
                <c:pt idx="524">
                  <c:v>0.39357820000000027</c:v>
                </c:pt>
                <c:pt idx="525">
                  <c:v>0.3932247000000002</c:v>
                </c:pt>
                <c:pt idx="526">
                  <c:v>0.39286430000000022</c:v>
                </c:pt>
                <c:pt idx="527">
                  <c:v>0.39250010000000013</c:v>
                </c:pt>
                <c:pt idx="528">
                  <c:v>0.39213940000000008</c:v>
                </c:pt>
                <c:pt idx="529">
                  <c:v>0.39176580000000011</c:v>
                </c:pt>
                <c:pt idx="530">
                  <c:v>0.39139780000000013</c:v>
                </c:pt>
                <c:pt idx="531">
                  <c:v>0.39102600000000021</c:v>
                </c:pt>
                <c:pt idx="532">
                  <c:v>0.39067880000000027</c:v>
                </c:pt>
                <c:pt idx="533">
                  <c:v>0.39032430000000023</c:v>
                </c:pt>
                <c:pt idx="534">
                  <c:v>0.38996550000000013</c:v>
                </c:pt>
                <c:pt idx="535">
                  <c:v>0.38961240000000025</c:v>
                </c:pt>
                <c:pt idx="536">
                  <c:v>0.38926420000000012</c:v>
                </c:pt>
                <c:pt idx="537">
                  <c:v>0.3888946000000002</c:v>
                </c:pt>
                <c:pt idx="538">
                  <c:v>0.38853290000000013</c:v>
                </c:pt>
                <c:pt idx="539">
                  <c:v>0.38817860000000021</c:v>
                </c:pt>
                <c:pt idx="540">
                  <c:v>0.38784170000000012</c:v>
                </c:pt>
                <c:pt idx="541">
                  <c:v>0.38749750000000016</c:v>
                </c:pt>
                <c:pt idx="542">
                  <c:v>0.3871593000000001</c:v>
                </c:pt>
                <c:pt idx="543">
                  <c:v>0.38682360000000027</c:v>
                </c:pt>
                <c:pt idx="544">
                  <c:v>0.3864816000000002</c:v>
                </c:pt>
                <c:pt idx="545">
                  <c:v>0.38612390000000013</c:v>
                </c:pt>
                <c:pt idx="546">
                  <c:v>0.38578240000000025</c:v>
                </c:pt>
                <c:pt idx="547">
                  <c:v>0.38543430000000012</c:v>
                </c:pt>
                <c:pt idx="548">
                  <c:v>0.38508930000000013</c:v>
                </c:pt>
                <c:pt idx="549">
                  <c:v>0.38475350000000008</c:v>
                </c:pt>
                <c:pt idx="550">
                  <c:v>0.38440310000000011</c:v>
                </c:pt>
                <c:pt idx="551">
                  <c:v>0.38405220000000012</c:v>
                </c:pt>
                <c:pt idx="552">
                  <c:v>0.38371530000000009</c:v>
                </c:pt>
                <c:pt idx="553">
                  <c:v>0.3833735000000002</c:v>
                </c:pt>
                <c:pt idx="554">
                  <c:v>0.38302910000000012</c:v>
                </c:pt>
                <c:pt idx="555">
                  <c:v>0.38269380000000008</c:v>
                </c:pt>
                <c:pt idx="556">
                  <c:v>0.38236920000000013</c:v>
                </c:pt>
                <c:pt idx="557">
                  <c:v>0.38198810000000022</c:v>
                </c:pt>
                <c:pt idx="558">
                  <c:v>0.38165100000000002</c:v>
                </c:pt>
                <c:pt idx="559">
                  <c:v>0.38133270000000014</c:v>
                </c:pt>
                <c:pt idx="560">
                  <c:v>0.38100820000000013</c:v>
                </c:pt>
                <c:pt idx="561">
                  <c:v>0.38067510000000016</c:v>
                </c:pt>
                <c:pt idx="562">
                  <c:v>0.38039350000000011</c:v>
                </c:pt>
                <c:pt idx="563">
                  <c:v>0.38006760000000012</c:v>
                </c:pt>
                <c:pt idx="564">
                  <c:v>0.379693</c:v>
                </c:pt>
                <c:pt idx="565">
                  <c:v>0.37937310000000013</c:v>
                </c:pt>
                <c:pt idx="566">
                  <c:v>0.37904140000000008</c:v>
                </c:pt>
                <c:pt idx="567">
                  <c:v>0.37869000000000008</c:v>
                </c:pt>
                <c:pt idx="568">
                  <c:v>0.3783427000000002</c:v>
                </c:pt>
                <c:pt idx="569">
                  <c:v>0.37803490000000012</c:v>
                </c:pt>
                <c:pt idx="570">
                  <c:v>0.37768420000000025</c:v>
                </c:pt>
                <c:pt idx="571">
                  <c:v>0.37734780000000012</c:v>
                </c:pt>
                <c:pt idx="572">
                  <c:v>0.37704810000000011</c:v>
                </c:pt>
                <c:pt idx="573">
                  <c:v>0.3767472</c:v>
                </c:pt>
                <c:pt idx="574">
                  <c:v>0.37644070000000013</c:v>
                </c:pt>
                <c:pt idx="575">
                  <c:v>0.37612300000000021</c:v>
                </c:pt>
                <c:pt idx="576">
                  <c:v>0.37580890000000022</c:v>
                </c:pt>
                <c:pt idx="577">
                  <c:v>0.37548230000000027</c:v>
                </c:pt>
                <c:pt idx="578">
                  <c:v>0.37515210000000015</c:v>
                </c:pt>
                <c:pt idx="579">
                  <c:v>0.37483180000000016</c:v>
                </c:pt>
                <c:pt idx="580">
                  <c:v>0.37451820000000013</c:v>
                </c:pt>
                <c:pt idx="581">
                  <c:v>0.3741787000000002</c:v>
                </c:pt>
                <c:pt idx="582">
                  <c:v>0.37383140000000009</c:v>
                </c:pt>
                <c:pt idx="583">
                  <c:v>0.37349860000000012</c:v>
                </c:pt>
                <c:pt idx="584">
                  <c:v>0.37315510000000002</c:v>
                </c:pt>
                <c:pt idx="585">
                  <c:v>0.37283270000000013</c:v>
                </c:pt>
                <c:pt idx="586">
                  <c:v>0.3725185000000002</c:v>
                </c:pt>
                <c:pt idx="587">
                  <c:v>0.37222180000000016</c:v>
                </c:pt>
                <c:pt idx="588">
                  <c:v>0.37191160000000012</c:v>
                </c:pt>
                <c:pt idx="589">
                  <c:v>0.37160270000000012</c:v>
                </c:pt>
                <c:pt idx="590">
                  <c:v>0.37129600000000001</c:v>
                </c:pt>
                <c:pt idx="591">
                  <c:v>0.37100720000000009</c:v>
                </c:pt>
                <c:pt idx="592">
                  <c:v>0.37071100000000001</c:v>
                </c:pt>
                <c:pt idx="593">
                  <c:v>0.37042380000000025</c:v>
                </c:pt>
                <c:pt idx="594">
                  <c:v>0.37014520000000001</c:v>
                </c:pt>
                <c:pt idx="595">
                  <c:v>0.36984600000000012</c:v>
                </c:pt>
                <c:pt idx="596">
                  <c:v>0.36955100000000002</c:v>
                </c:pt>
                <c:pt idx="597">
                  <c:v>0.36926300000000001</c:v>
                </c:pt>
                <c:pt idx="598">
                  <c:v>0.36896820000000013</c:v>
                </c:pt>
                <c:pt idx="599">
                  <c:v>0.36867730000000015</c:v>
                </c:pt>
                <c:pt idx="600">
                  <c:v>0.36839900000000014</c:v>
                </c:pt>
                <c:pt idx="601">
                  <c:v>0.36811310000000008</c:v>
                </c:pt>
                <c:pt idx="602">
                  <c:v>0.36782860000000023</c:v>
                </c:pt>
                <c:pt idx="603">
                  <c:v>0.36755500000000002</c:v>
                </c:pt>
                <c:pt idx="604">
                  <c:v>0.36727320000000002</c:v>
                </c:pt>
                <c:pt idx="605">
                  <c:v>0.36698860000000022</c:v>
                </c:pt>
                <c:pt idx="606">
                  <c:v>0.36670830000000015</c:v>
                </c:pt>
                <c:pt idx="607">
                  <c:v>0.36643390000000009</c:v>
                </c:pt>
                <c:pt idx="608">
                  <c:v>0.36615310000000001</c:v>
                </c:pt>
                <c:pt idx="609">
                  <c:v>0.36587670000000022</c:v>
                </c:pt>
                <c:pt idx="610">
                  <c:v>0.36560070000000011</c:v>
                </c:pt>
                <c:pt idx="611">
                  <c:v>0.3653298000000002</c:v>
                </c:pt>
                <c:pt idx="612">
                  <c:v>0.36504450000000016</c:v>
                </c:pt>
                <c:pt idx="613">
                  <c:v>0.36476440000000016</c:v>
                </c:pt>
                <c:pt idx="614">
                  <c:v>0.36448170000000013</c:v>
                </c:pt>
                <c:pt idx="615">
                  <c:v>0.36419750000000001</c:v>
                </c:pt>
                <c:pt idx="616">
                  <c:v>0.36391960000000012</c:v>
                </c:pt>
                <c:pt idx="617">
                  <c:v>0.36364020000000002</c:v>
                </c:pt>
                <c:pt idx="618">
                  <c:v>0.3633588000000002</c:v>
                </c:pt>
                <c:pt idx="619">
                  <c:v>0.3630884000000002</c:v>
                </c:pt>
                <c:pt idx="620">
                  <c:v>0.36281760000000013</c:v>
                </c:pt>
                <c:pt idx="621">
                  <c:v>0.36254260000000016</c:v>
                </c:pt>
                <c:pt idx="622">
                  <c:v>0.36228340000000009</c:v>
                </c:pt>
                <c:pt idx="623">
                  <c:v>0.36201970000000011</c:v>
                </c:pt>
                <c:pt idx="624">
                  <c:v>0.36174630000000002</c:v>
                </c:pt>
                <c:pt idx="625">
                  <c:v>0.36148670000000027</c:v>
                </c:pt>
                <c:pt idx="626">
                  <c:v>0.36120950000000002</c:v>
                </c:pt>
                <c:pt idx="627">
                  <c:v>0.36093190000000008</c:v>
                </c:pt>
                <c:pt idx="628">
                  <c:v>0.36065930000000002</c:v>
                </c:pt>
                <c:pt idx="629">
                  <c:v>0.36039230000000011</c:v>
                </c:pt>
                <c:pt idx="630">
                  <c:v>0.36011800000000016</c:v>
                </c:pt>
                <c:pt idx="631">
                  <c:v>0.35986210000000013</c:v>
                </c:pt>
                <c:pt idx="632">
                  <c:v>0.35959140000000001</c:v>
                </c:pt>
                <c:pt idx="633">
                  <c:v>0.35932350000000013</c:v>
                </c:pt>
                <c:pt idx="634">
                  <c:v>0.35905690000000012</c:v>
                </c:pt>
                <c:pt idx="635">
                  <c:v>0.35878630000000011</c:v>
                </c:pt>
                <c:pt idx="636">
                  <c:v>0.35850260000000012</c:v>
                </c:pt>
                <c:pt idx="637">
                  <c:v>0.35823080000000002</c:v>
                </c:pt>
                <c:pt idx="638">
                  <c:v>0.35795910000000009</c:v>
                </c:pt>
                <c:pt idx="639">
                  <c:v>0.35768130000000009</c:v>
                </c:pt>
                <c:pt idx="640">
                  <c:v>0.35741300000000015</c:v>
                </c:pt>
                <c:pt idx="641">
                  <c:v>0.35713810000000001</c:v>
                </c:pt>
                <c:pt idx="642">
                  <c:v>0.35685960000000011</c:v>
                </c:pt>
                <c:pt idx="643">
                  <c:v>0.35658240000000013</c:v>
                </c:pt>
                <c:pt idx="644">
                  <c:v>0.35630110000000009</c:v>
                </c:pt>
                <c:pt idx="645">
                  <c:v>0.35601230000000011</c:v>
                </c:pt>
                <c:pt idx="646">
                  <c:v>0.35573630000000001</c:v>
                </c:pt>
                <c:pt idx="647">
                  <c:v>0.35545420000000011</c:v>
                </c:pt>
                <c:pt idx="648">
                  <c:v>0.3551603000000001</c:v>
                </c:pt>
                <c:pt idx="649">
                  <c:v>0.35488150000000013</c:v>
                </c:pt>
                <c:pt idx="650">
                  <c:v>0.3545952</c:v>
                </c:pt>
                <c:pt idx="651">
                  <c:v>0.35430830000000013</c:v>
                </c:pt>
                <c:pt idx="652">
                  <c:v>0.35402570000000011</c:v>
                </c:pt>
                <c:pt idx="653">
                  <c:v>0.35374880000000009</c:v>
                </c:pt>
                <c:pt idx="654">
                  <c:v>0.35344660000000011</c:v>
                </c:pt>
                <c:pt idx="655">
                  <c:v>0.35314220000000002</c:v>
                </c:pt>
                <c:pt idx="656">
                  <c:v>0.35284360000000009</c:v>
                </c:pt>
                <c:pt idx="657">
                  <c:v>0.35254490000000016</c:v>
                </c:pt>
                <c:pt idx="658">
                  <c:v>0.35224460000000002</c:v>
                </c:pt>
                <c:pt idx="659">
                  <c:v>0.35195880000000013</c:v>
                </c:pt>
                <c:pt idx="660">
                  <c:v>0.35168570000000016</c:v>
                </c:pt>
                <c:pt idx="661">
                  <c:v>0.35140030000000011</c:v>
                </c:pt>
                <c:pt idx="662">
                  <c:v>0.35109790000000002</c:v>
                </c:pt>
                <c:pt idx="663">
                  <c:v>0.35078020000000015</c:v>
                </c:pt>
                <c:pt idx="664">
                  <c:v>0.35045750000000009</c:v>
                </c:pt>
                <c:pt idx="665">
                  <c:v>0.35012110000000002</c:v>
                </c:pt>
                <c:pt idx="666">
                  <c:v>0.34978870000000012</c:v>
                </c:pt>
                <c:pt idx="667">
                  <c:v>0.34948110000000016</c:v>
                </c:pt>
                <c:pt idx="668">
                  <c:v>0.34912500000000002</c:v>
                </c:pt>
                <c:pt idx="669">
                  <c:v>0.3486493</c:v>
                </c:pt>
                <c:pt idx="670">
                  <c:v>0.34806790000000015</c:v>
                </c:pt>
                <c:pt idx="671">
                  <c:v>0.34734430000000016</c:v>
                </c:pt>
                <c:pt idx="672">
                  <c:v>0.34646990000000011</c:v>
                </c:pt>
                <c:pt idx="673">
                  <c:v>0.34556620000000016</c:v>
                </c:pt>
                <c:pt idx="674">
                  <c:v>0.34472730000000001</c:v>
                </c:pt>
                <c:pt idx="675">
                  <c:v>0.34408420000000012</c:v>
                </c:pt>
                <c:pt idx="676">
                  <c:v>0.34365830000000008</c:v>
                </c:pt>
                <c:pt idx="677">
                  <c:v>0.34344570000000002</c:v>
                </c:pt>
                <c:pt idx="678">
                  <c:v>0.34337820000000013</c:v>
                </c:pt>
                <c:pt idx="679">
                  <c:v>0.34340180000000009</c:v>
                </c:pt>
                <c:pt idx="680">
                  <c:v>0.34338550000000012</c:v>
                </c:pt>
                <c:pt idx="681">
                  <c:v>0.34333210000000008</c:v>
                </c:pt>
                <c:pt idx="682">
                  <c:v>0.34323719999999996</c:v>
                </c:pt>
                <c:pt idx="683">
                  <c:v>0.34312710000000002</c:v>
                </c:pt>
                <c:pt idx="684">
                  <c:v>0.34300860000000011</c:v>
                </c:pt>
                <c:pt idx="685">
                  <c:v>0.34287200000000012</c:v>
                </c:pt>
                <c:pt idx="686">
                  <c:v>0.34271680000000015</c:v>
                </c:pt>
                <c:pt idx="687">
                  <c:v>0.34254880000000015</c:v>
                </c:pt>
                <c:pt idx="688">
                  <c:v>0.34236210000000011</c:v>
                </c:pt>
                <c:pt idx="689">
                  <c:v>0.34216830000000009</c:v>
                </c:pt>
                <c:pt idx="690">
                  <c:v>0.34196180000000009</c:v>
                </c:pt>
                <c:pt idx="691">
                  <c:v>0.34174739999999998</c:v>
                </c:pt>
                <c:pt idx="692">
                  <c:v>0.34151560000000009</c:v>
                </c:pt>
                <c:pt idx="693">
                  <c:v>0.34129010000000004</c:v>
                </c:pt>
                <c:pt idx="694">
                  <c:v>0.34106160000000002</c:v>
                </c:pt>
                <c:pt idx="695">
                  <c:v>0.34082760000000012</c:v>
                </c:pt>
                <c:pt idx="696">
                  <c:v>0.34060040000000008</c:v>
                </c:pt>
                <c:pt idx="697">
                  <c:v>0.34038220000000013</c:v>
                </c:pt>
                <c:pt idx="698">
                  <c:v>0.34015570000000001</c:v>
                </c:pt>
                <c:pt idx="699">
                  <c:v>0.33992800000000023</c:v>
                </c:pt>
                <c:pt idx="700">
                  <c:v>0.33970370000000011</c:v>
                </c:pt>
                <c:pt idx="701">
                  <c:v>0.3394748000000003</c:v>
                </c:pt>
                <c:pt idx="702">
                  <c:v>0.33924420000000011</c:v>
                </c:pt>
                <c:pt idx="703">
                  <c:v>0.33901530000000013</c:v>
                </c:pt>
                <c:pt idx="704">
                  <c:v>0.33878510000000012</c:v>
                </c:pt>
                <c:pt idx="705">
                  <c:v>0.33855420000000025</c:v>
                </c:pt>
                <c:pt idx="706">
                  <c:v>0.33832790000000029</c:v>
                </c:pt>
                <c:pt idx="707">
                  <c:v>0.33811380000000013</c:v>
                </c:pt>
                <c:pt idx="708">
                  <c:v>0.33787780000000023</c:v>
                </c:pt>
                <c:pt idx="709">
                  <c:v>0.33764410000000011</c:v>
                </c:pt>
                <c:pt idx="710">
                  <c:v>0.3374175000000002</c:v>
                </c:pt>
                <c:pt idx="711">
                  <c:v>0.3371780000000002</c:v>
                </c:pt>
                <c:pt idx="712">
                  <c:v>0.33692760000000027</c:v>
                </c:pt>
                <c:pt idx="713">
                  <c:v>0.33669830000000012</c:v>
                </c:pt>
                <c:pt idx="714">
                  <c:v>0.3364694000000002</c:v>
                </c:pt>
                <c:pt idx="715">
                  <c:v>0.33623770000000008</c:v>
                </c:pt>
                <c:pt idx="716">
                  <c:v>0.33600500000000011</c:v>
                </c:pt>
                <c:pt idx="717">
                  <c:v>0.33578690000000022</c:v>
                </c:pt>
                <c:pt idx="718">
                  <c:v>0.33555480000000026</c:v>
                </c:pt>
                <c:pt idx="719">
                  <c:v>0.3353205000000003</c:v>
                </c:pt>
                <c:pt idx="720">
                  <c:v>0.33508230000000022</c:v>
                </c:pt>
                <c:pt idx="721">
                  <c:v>0.33486090000000029</c:v>
                </c:pt>
                <c:pt idx="722">
                  <c:v>0.33462850000000022</c:v>
                </c:pt>
                <c:pt idx="723">
                  <c:v>0.3344040000000002</c:v>
                </c:pt>
                <c:pt idx="724">
                  <c:v>0.33418720000000013</c:v>
                </c:pt>
                <c:pt idx="725">
                  <c:v>0.3339601000000002</c:v>
                </c:pt>
                <c:pt idx="726">
                  <c:v>0.33372880000000027</c:v>
                </c:pt>
                <c:pt idx="727">
                  <c:v>0.3334928000000002</c:v>
                </c:pt>
                <c:pt idx="728">
                  <c:v>0.33325850000000012</c:v>
                </c:pt>
                <c:pt idx="729">
                  <c:v>0.33302030000000027</c:v>
                </c:pt>
                <c:pt idx="730">
                  <c:v>0.33279890000000012</c:v>
                </c:pt>
                <c:pt idx="731">
                  <c:v>0.3325739000000002</c:v>
                </c:pt>
                <c:pt idx="732">
                  <c:v>0.33234830000000026</c:v>
                </c:pt>
                <c:pt idx="733">
                  <c:v>0.33212590000000014</c:v>
                </c:pt>
                <c:pt idx="734">
                  <c:v>0.3319041000000002</c:v>
                </c:pt>
                <c:pt idx="735">
                  <c:v>0.33167460000000026</c:v>
                </c:pt>
                <c:pt idx="736">
                  <c:v>0.33144410000000013</c:v>
                </c:pt>
                <c:pt idx="737">
                  <c:v>0.33122110000000016</c:v>
                </c:pt>
                <c:pt idx="738">
                  <c:v>0.33100390000000013</c:v>
                </c:pt>
                <c:pt idx="739">
                  <c:v>0.33077120000000015</c:v>
                </c:pt>
                <c:pt idx="740">
                  <c:v>0.33054220000000012</c:v>
                </c:pt>
                <c:pt idx="741">
                  <c:v>0.33031780000000027</c:v>
                </c:pt>
                <c:pt idx="742">
                  <c:v>0.33008410000000027</c:v>
                </c:pt>
                <c:pt idx="743">
                  <c:v>0.32984660000000027</c:v>
                </c:pt>
                <c:pt idx="744">
                  <c:v>0.32963250000000016</c:v>
                </c:pt>
                <c:pt idx="745">
                  <c:v>0.3294100000000002</c:v>
                </c:pt>
                <c:pt idx="746">
                  <c:v>0.32918770000000025</c:v>
                </c:pt>
                <c:pt idx="747">
                  <c:v>0.32897470000000023</c:v>
                </c:pt>
                <c:pt idx="748">
                  <c:v>0.32876760000000016</c:v>
                </c:pt>
                <c:pt idx="749">
                  <c:v>0.32853850000000012</c:v>
                </c:pt>
                <c:pt idx="750">
                  <c:v>0.32831470000000029</c:v>
                </c:pt>
                <c:pt idx="751">
                  <c:v>0.32809470000000013</c:v>
                </c:pt>
                <c:pt idx="752">
                  <c:v>0.32786800000000027</c:v>
                </c:pt>
                <c:pt idx="753">
                  <c:v>0.32763020000000009</c:v>
                </c:pt>
                <c:pt idx="754">
                  <c:v>0.32740650000000027</c:v>
                </c:pt>
                <c:pt idx="755">
                  <c:v>0.32718650000000027</c:v>
                </c:pt>
                <c:pt idx="756">
                  <c:v>0.32696810000000021</c:v>
                </c:pt>
                <c:pt idx="757">
                  <c:v>0.32675200000000015</c:v>
                </c:pt>
                <c:pt idx="758">
                  <c:v>0.32654140000000009</c:v>
                </c:pt>
                <c:pt idx="759">
                  <c:v>0.32632880000000031</c:v>
                </c:pt>
                <c:pt idx="760">
                  <c:v>0.32611190000000012</c:v>
                </c:pt>
                <c:pt idx="761">
                  <c:v>0.32588910000000026</c:v>
                </c:pt>
                <c:pt idx="762">
                  <c:v>0.32567200000000013</c:v>
                </c:pt>
                <c:pt idx="763">
                  <c:v>0.32545590000000013</c:v>
                </c:pt>
                <c:pt idx="764">
                  <c:v>0.32523540000000001</c:v>
                </c:pt>
                <c:pt idx="765">
                  <c:v>0.32502730000000013</c:v>
                </c:pt>
                <c:pt idx="766">
                  <c:v>0.3248207000000003</c:v>
                </c:pt>
                <c:pt idx="767">
                  <c:v>0.32460790000000012</c:v>
                </c:pt>
                <c:pt idx="768">
                  <c:v>0.32438810000000023</c:v>
                </c:pt>
                <c:pt idx="769">
                  <c:v>0.32417000000000012</c:v>
                </c:pt>
                <c:pt idx="770">
                  <c:v>0.32393810000000012</c:v>
                </c:pt>
                <c:pt idx="771">
                  <c:v>0.32370640000000012</c:v>
                </c:pt>
                <c:pt idx="772">
                  <c:v>0.32347690000000023</c:v>
                </c:pt>
                <c:pt idx="773">
                  <c:v>0.32325540000000008</c:v>
                </c:pt>
                <c:pt idx="774">
                  <c:v>0.32302260000000027</c:v>
                </c:pt>
                <c:pt idx="775">
                  <c:v>0.32279380000000002</c:v>
                </c:pt>
                <c:pt idx="776">
                  <c:v>0.3225741000000002</c:v>
                </c:pt>
                <c:pt idx="777">
                  <c:v>0.32235080000000027</c:v>
                </c:pt>
                <c:pt idx="778">
                  <c:v>0.32212160000000012</c:v>
                </c:pt>
                <c:pt idx="779">
                  <c:v>0.32191510000000012</c:v>
                </c:pt>
                <c:pt idx="780">
                  <c:v>0.32170750000000009</c:v>
                </c:pt>
                <c:pt idx="781">
                  <c:v>0.3214873000000002</c:v>
                </c:pt>
                <c:pt idx="782">
                  <c:v>0.32127180000000011</c:v>
                </c:pt>
                <c:pt idx="783">
                  <c:v>0.32105450000000013</c:v>
                </c:pt>
                <c:pt idx="784">
                  <c:v>0.3208234000000002</c:v>
                </c:pt>
                <c:pt idx="785">
                  <c:v>0.32060750000000016</c:v>
                </c:pt>
                <c:pt idx="786">
                  <c:v>0.32039010000000012</c:v>
                </c:pt>
                <c:pt idx="787">
                  <c:v>0.32016900000000015</c:v>
                </c:pt>
                <c:pt idx="788">
                  <c:v>0.31995200000000013</c:v>
                </c:pt>
                <c:pt idx="789">
                  <c:v>0.3197335</c:v>
                </c:pt>
                <c:pt idx="790">
                  <c:v>0.31951310000000016</c:v>
                </c:pt>
                <c:pt idx="791">
                  <c:v>0.31929110000000005</c:v>
                </c:pt>
                <c:pt idx="792">
                  <c:v>0.3190685000000002</c:v>
                </c:pt>
                <c:pt idx="793">
                  <c:v>0.31885210000000025</c:v>
                </c:pt>
                <c:pt idx="794">
                  <c:v>0.31862960000000012</c:v>
                </c:pt>
                <c:pt idx="795">
                  <c:v>0.3184025000000002</c:v>
                </c:pt>
                <c:pt idx="796">
                  <c:v>0.31817720000000016</c:v>
                </c:pt>
                <c:pt idx="797">
                  <c:v>0.31796020000000025</c:v>
                </c:pt>
                <c:pt idx="798">
                  <c:v>0.31774180000000002</c:v>
                </c:pt>
                <c:pt idx="799">
                  <c:v>0.31753340000000002</c:v>
                </c:pt>
                <c:pt idx="800">
                  <c:v>0.31732020000000022</c:v>
                </c:pt>
                <c:pt idx="801">
                  <c:v>0.31711470000000025</c:v>
                </c:pt>
                <c:pt idx="802">
                  <c:v>0.31690860000000021</c:v>
                </c:pt>
                <c:pt idx="803">
                  <c:v>0.31669410000000009</c:v>
                </c:pt>
                <c:pt idx="804">
                  <c:v>0.3164838000000002</c:v>
                </c:pt>
                <c:pt idx="805">
                  <c:v>0.31627130000000009</c:v>
                </c:pt>
                <c:pt idx="806">
                  <c:v>0.31605140000000009</c:v>
                </c:pt>
                <c:pt idx="807">
                  <c:v>0.31583790000000012</c:v>
                </c:pt>
                <c:pt idx="808">
                  <c:v>0.31561760000000011</c:v>
                </c:pt>
                <c:pt idx="809">
                  <c:v>0.3154105000000002</c:v>
                </c:pt>
                <c:pt idx="810">
                  <c:v>0.31518910000000011</c:v>
                </c:pt>
                <c:pt idx="811">
                  <c:v>0.31496660000000026</c:v>
                </c:pt>
                <c:pt idx="812">
                  <c:v>0.31474090000000016</c:v>
                </c:pt>
                <c:pt idx="813">
                  <c:v>0.31452360000000013</c:v>
                </c:pt>
                <c:pt idx="814">
                  <c:v>0.31429230000000002</c:v>
                </c:pt>
                <c:pt idx="815">
                  <c:v>0.31407790000000013</c:v>
                </c:pt>
                <c:pt idx="816">
                  <c:v>0.31387220000000027</c:v>
                </c:pt>
                <c:pt idx="817">
                  <c:v>0.31368470000000021</c:v>
                </c:pt>
                <c:pt idx="818">
                  <c:v>0.31348250000000022</c:v>
                </c:pt>
                <c:pt idx="819">
                  <c:v>0.31327840000000012</c:v>
                </c:pt>
                <c:pt idx="820">
                  <c:v>0.31307390000000013</c:v>
                </c:pt>
                <c:pt idx="821">
                  <c:v>0.31287310000000013</c:v>
                </c:pt>
                <c:pt idx="822">
                  <c:v>0.31264820000000015</c:v>
                </c:pt>
                <c:pt idx="823">
                  <c:v>0.31243940000000009</c:v>
                </c:pt>
                <c:pt idx="824">
                  <c:v>0.31223990000000001</c:v>
                </c:pt>
                <c:pt idx="825">
                  <c:v>0.31203940000000002</c:v>
                </c:pt>
                <c:pt idx="826">
                  <c:v>0.31183110000000008</c:v>
                </c:pt>
                <c:pt idx="827">
                  <c:v>0.31163770000000002</c:v>
                </c:pt>
                <c:pt idx="828">
                  <c:v>0.31144250000000012</c:v>
                </c:pt>
                <c:pt idx="829">
                  <c:v>0.31124350000000001</c:v>
                </c:pt>
                <c:pt idx="830">
                  <c:v>0.31105320000000009</c:v>
                </c:pt>
                <c:pt idx="831">
                  <c:v>0.31086110000000011</c:v>
                </c:pt>
                <c:pt idx="832">
                  <c:v>0.31065980000000015</c:v>
                </c:pt>
                <c:pt idx="833">
                  <c:v>0.31046960000000012</c:v>
                </c:pt>
                <c:pt idx="834">
                  <c:v>0.31027640000000012</c:v>
                </c:pt>
                <c:pt idx="835">
                  <c:v>0.31007030000000013</c:v>
                </c:pt>
                <c:pt idx="836">
                  <c:v>0.30986460000000027</c:v>
                </c:pt>
                <c:pt idx="837">
                  <c:v>0.30966610000000011</c:v>
                </c:pt>
                <c:pt idx="838">
                  <c:v>0.30946020000000013</c:v>
                </c:pt>
                <c:pt idx="839">
                  <c:v>0.3092544000000001</c:v>
                </c:pt>
                <c:pt idx="840">
                  <c:v>0.30905660000000013</c:v>
                </c:pt>
                <c:pt idx="841">
                  <c:v>0.3088604000000002</c:v>
                </c:pt>
                <c:pt idx="842">
                  <c:v>0.30866070000000012</c:v>
                </c:pt>
                <c:pt idx="843">
                  <c:v>0.30845440000000013</c:v>
                </c:pt>
                <c:pt idx="844">
                  <c:v>0.30825770000000002</c:v>
                </c:pt>
                <c:pt idx="845">
                  <c:v>0.30806520000000009</c:v>
                </c:pt>
                <c:pt idx="846">
                  <c:v>0.30787180000000014</c:v>
                </c:pt>
                <c:pt idx="847">
                  <c:v>0.30767580000000011</c:v>
                </c:pt>
                <c:pt idx="848">
                  <c:v>0.30748920000000013</c:v>
                </c:pt>
                <c:pt idx="849">
                  <c:v>0.30729320000000004</c:v>
                </c:pt>
                <c:pt idx="850">
                  <c:v>0.30709490000000012</c:v>
                </c:pt>
                <c:pt idx="851">
                  <c:v>0.3069068000000002</c:v>
                </c:pt>
                <c:pt idx="852">
                  <c:v>0.30671710000000002</c:v>
                </c:pt>
                <c:pt idx="853">
                  <c:v>0.30652930000000012</c:v>
                </c:pt>
                <c:pt idx="854">
                  <c:v>0.30634510000000009</c:v>
                </c:pt>
                <c:pt idx="855">
                  <c:v>0.30615510000000001</c:v>
                </c:pt>
                <c:pt idx="856">
                  <c:v>0.30596530000000011</c:v>
                </c:pt>
                <c:pt idx="857">
                  <c:v>0.30577520000000002</c:v>
                </c:pt>
                <c:pt idx="858">
                  <c:v>0.30558530000000012</c:v>
                </c:pt>
                <c:pt idx="859">
                  <c:v>0.30539610000000011</c:v>
                </c:pt>
                <c:pt idx="860">
                  <c:v>0.30520050000000015</c:v>
                </c:pt>
                <c:pt idx="861">
                  <c:v>0.30500720000000009</c:v>
                </c:pt>
                <c:pt idx="862">
                  <c:v>0.30481450000000027</c:v>
                </c:pt>
                <c:pt idx="863">
                  <c:v>0.30461330000000009</c:v>
                </c:pt>
                <c:pt idx="864">
                  <c:v>0.30441360000000012</c:v>
                </c:pt>
                <c:pt idx="865">
                  <c:v>0.30422660000000012</c:v>
                </c:pt>
                <c:pt idx="866">
                  <c:v>0.3040313</c:v>
                </c:pt>
                <c:pt idx="867">
                  <c:v>0.3038295000000002</c:v>
                </c:pt>
                <c:pt idx="868">
                  <c:v>0.30363690000000015</c:v>
                </c:pt>
                <c:pt idx="869">
                  <c:v>0.30344460000000012</c:v>
                </c:pt>
                <c:pt idx="870">
                  <c:v>0.30324140000000005</c:v>
                </c:pt>
                <c:pt idx="871">
                  <c:v>0.30303940000000001</c:v>
                </c:pt>
                <c:pt idx="872">
                  <c:v>0.30284350000000015</c:v>
                </c:pt>
                <c:pt idx="873">
                  <c:v>0.30264780000000002</c:v>
                </c:pt>
                <c:pt idx="874">
                  <c:v>0.30244540000000009</c:v>
                </c:pt>
                <c:pt idx="875">
                  <c:v>0.30225580000000002</c:v>
                </c:pt>
                <c:pt idx="876">
                  <c:v>0.30206200000000011</c:v>
                </c:pt>
                <c:pt idx="877">
                  <c:v>0.30186880000000027</c:v>
                </c:pt>
                <c:pt idx="878">
                  <c:v>0.30166600000000016</c:v>
                </c:pt>
                <c:pt idx="879">
                  <c:v>0.3014706000000002</c:v>
                </c:pt>
                <c:pt idx="880">
                  <c:v>0.30127990000000016</c:v>
                </c:pt>
                <c:pt idx="881">
                  <c:v>0.30109580000000002</c:v>
                </c:pt>
                <c:pt idx="882">
                  <c:v>0.30090060000000013</c:v>
                </c:pt>
                <c:pt idx="883">
                  <c:v>0.30071690000000012</c:v>
                </c:pt>
                <c:pt idx="884">
                  <c:v>0.30053240000000009</c:v>
                </c:pt>
                <c:pt idx="885">
                  <c:v>0.30033110000000002</c:v>
                </c:pt>
                <c:pt idx="886">
                  <c:v>0.3001370000000001</c:v>
                </c:pt>
                <c:pt idx="887">
                  <c:v>0.29994320000000002</c:v>
                </c:pt>
                <c:pt idx="888">
                  <c:v>0.2997534</c:v>
                </c:pt>
                <c:pt idx="889">
                  <c:v>0.29956220000000011</c:v>
                </c:pt>
                <c:pt idx="890">
                  <c:v>0.29938290000000023</c:v>
                </c:pt>
                <c:pt idx="891">
                  <c:v>0.29919130000000005</c:v>
                </c:pt>
                <c:pt idx="892">
                  <c:v>0.29900960000000015</c:v>
                </c:pt>
                <c:pt idx="893">
                  <c:v>0.2988183000000002</c:v>
                </c:pt>
                <c:pt idx="894">
                  <c:v>0.29863300000000004</c:v>
                </c:pt>
                <c:pt idx="895">
                  <c:v>0.29843680000000011</c:v>
                </c:pt>
                <c:pt idx="896">
                  <c:v>0.2982496</c:v>
                </c:pt>
                <c:pt idx="897">
                  <c:v>0.29805950000000009</c:v>
                </c:pt>
                <c:pt idx="898">
                  <c:v>0.29787890000000022</c:v>
                </c:pt>
                <c:pt idx="899">
                  <c:v>0.29768720000000015</c:v>
                </c:pt>
                <c:pt idx="900">
                  <c:v>0.29750750000000009</c:v>
                </c:pt>
                <c:pt idx="901">
                  <c:v>0.29732770000000014</c:v>
                </c:pt>
                <c:pt idx="902">
                  <c:v>0.29714670000000015</c:v>
                </c:pt>
                <c:pt idx="903">
                  <c:v>0.29696710000000009</c:v>
                </c:pt>
                <c:pt idx="904">
                  <c:v>0.29679740000000004</c:v>
                </c:pt>
                <c:pt idx="905">
                  <c:v>0.2966177000000001</c:v>
                </c:pt>
                <c:pt idx="906">
                  <c:v>0.29643830000000015</c:v>
                </c:pt>
                <c:pt idx="907">
                  <c:v>0.29626770000000002</c:v>
                </c:pt>
                <c:pt idx="908">
                  <c:v>0.2960907000000001</c:v>
                </c:pt>
                <c:pt idx="909">
                  <c:v>0.29590290000000014</c:v>
                </c:pt>
                <c:pt idx="910">
                  <c:v>0.29572480000000012</c:v>
                </c:pt>
                <c:pt idx="911">
                  <c:v>0.29555130000000002</c:v>
                </c:pt>
                <c:pt idx="912">
                  <c:v>0.29537700000000011</c:v>
                </c:pt>
                <c:pt idx="913">
                  <c:v>0.29518610000000012</c:v>
                </c:pt>
                <c:pt idx="914">
                  <c:v>0.29500660000000012</c:v>
                </c:pt>
                <c:pt idx="915">
                  <c:v>0.29483210000000015</c:v>
                </c:pt>
                <c:pt idx="916">
                  <c:v>0.2946416</c:v>
                </c:pt>
                <c:pt idx="917">
                  <c:v>0.29444950000000009</c:v>
                </c:pt>
                <c:pt idx="918">
                  <c:v>0.29427490000000012</c:v>
                </c:pt>
                <c:pt idx="919">
                  <c:v>0.29410510000000001</c:v>
                </c:pt>
                <c:pt idx="920">
                  <c:v>0.29380190000000012</c:v>
                </c:pt>
                <c:pt idx="921">
                  <c:v>0.29352580000000011</c:v>
                </c:pt>
                <c:pt idx="922">
                  <c:v>0.29324410000000001</c:v>
                </c:pt>
                <c:pt idx="923">
                  <c:v>0.29296620000000012</c:v>
                </c:pt>
                <c:pt idx="924">
                  <c:v>0.29267160000000009</c:v>
                </c:pt>
                <c:pt idx="925">
                  <c:v>0.29249820000000015</c:v>
                </c:pt>
                <c:pt idx="926">
                  <c:v>0.29230900000000021</c:v>
                </c:pt>
                <c:pt idx="927">
                  <c:v>0.2921339</c:v>
                </c:pt>
                <c:pt idx="928">
                  <c:v>0.29194530000000002</c:v>
                </c:pt>
                <c:pt idx="929">
                  <c:v>0.29177550000000002</c:v>
                </c:pt>
                <c:pt idx="930">
                  <c:v>0.29161120000000001</c:v>
                </c:pt>
                <c:pt idx="931">
                  <c:v>0.29144150000000002</c:v>
                </c:pt>
                <c:pt idx="932">
                  <c:v>0.29126230000000009</c:v>
                </c:pt>
                <c:pt idx="933">
                  <c:v>0.29108830000000013</c:v>
                </c:pt>
                <c:pt idx="934">
                  <c:v>0.29090780000000016</c:v>
                </c:pt>
                <c:pt idx="935">
                  <c:v>0.29072910000000002</c:v>
                </c:pt>
                <c:pt idx="936">
                  <c:v>0.29055220000000009</c:v>
                </c:pt>
                <c:pt idx="937">
                  <c:v>0.29036650000000025</c:v>
                </c:pt>
                <c:pt idx="938">
                  <c:v>0.29019050000000002</c:v>
                </c:pt>
                <c:pt idx="939">
                  <c:v>0.28999980000000009</c:v>
                </c:pt>
                <c:pt idx="940">
                  <c:v>0.28981030000000013</c:v>
                </c:pt>
                <c:pt idx="941">
                  <c:v>0.28962070000000012</c:v>
                </c:pt>
                <c:pt idx="942">
                  <c:v>0.28944780000000009</c:v>
                </c:pt>
                <c:pt idx="943">
                  <c:v>0.2892653</c:v>
                </c:pt>
                <c:pt idx="944">
                  <c:v>0.28909960000000001</c:v>
                </c:pt>
                <c:pt idx="945">
                  <c:v>0.2889307000000001</c:v>
                </c:pt>
                <c:pt idx="946">
                  <c:v>0.2887594</c:v>
                </c:pt>
                <c:pt idx="947">
                  <c:v>0.28858700000000015</c:v>
                </c:pt>
                <c:pt idx="948">
                  <c:v>0.28841850000000013</c:v>
                </c:pt>
                <c:pt idx="949">
                  <c:v>0.28823200000000004</c:v>
                </c:pt>
                <c:pt idx="950">
                  <c:v>0.28805740000000002</c:v>
                </c:pt>
                <c:pt idx="951">
                  <c:v>0.28787940000000012</c:v>
                </c:pt>
                <c:pt idx="952">
                  <c:v>0.28770080000000009</c:v>
                </c:pt>
                <c:pt idx="953">
                  <c:v>0.28751950000000009</c:v>
                </c:pt>
                <c:pt idx="954">
                  <c:v>0.28735040000000012</c:v>
                </c:pt>
                <c:pt idx="955">
                  <c:v>0.28717470000000012</c:v>
                </c:pt>
                <c:pt idx="956">
                  <c:v>0.28699380000000002</c:v>
                </c:pt>
                <c:pt idx="957">
                  <c:v>0.28681340000000011</c:v>
                </c:pt>
                <c:pt idx="958">
                  <c:v>0.28663060000000001</c:v>
                </c:pt>
                <c:pt idx="959">
                  <c:v>0.28645270000000012</c:v>
                </c:pt>
                <c:pt idx="960">
                  <c:v>0.28626570000000001</c:v>
                </c:pt>
                <c:pt idx="961">
                  <c:v>0.28609200000000001</c:v>
                </c:pt>
                <c:pt idx="962">
                  <c:v>0.28591880000000014</c:v>
                </c:pt>
                <c:pt idx="963">
                  <c:v>0.28574370000000004</c:v>
                </c:pt>
                <c:pt idx="964">
                  <c:v>0.28556520000000002</c:v>
                </c:pt>
                <c:pt idx="965">
                  <c:v>0.28539560000000008</c:v>
                </c:pt>
                <c:pt idx="966">
                  <c:v>0.28522450000000016</c:v>
                </c:pt>
                <c:pt idx="967">
                  <c:v>0.28504800000000002</c:v>
                </c:pt>
                <c:pt idx="968">
                  <c:v>0.28487380000000012</c:v>
                </c:pt>
                <c:pt idx="969">
                  <c:v>0.28470400000000001</c:v>
                </c:pt>
                <c:pt idx="970">
                  <c:v>0.2845434</c:v>
                </c:pt>
                <c:pt idx="971">
                  <c:v>0.28439820000000016</c:v>
                </c:pt>
                <c:pt idx="972">
                  <c:v>0.28425020000000001</c:v>
                </c:pt>
                <c:pt idx="973">
                  <c:v>0.28410940000000001</c:v>
                </c:pt>
                <c:pt idx="974">
                  <c:v>0.28397800000000012</c:v>
                </c:pt>
                <c:pt idx="975">
                  <c:v>0.28384040000000016</c:v>
                </c:pt>
                <c:pt idx="976">
                  <c:v>0.28369719999999998</c:v>
                </c:pt>
                <c:pt idx="977">
                  <c:v>0.28358480000000025</c:v>
                </c:pt>
                <c:pt idx="978">
                  <c:v>0.2834789000000002</c:v>
                </c:pt>
                <c:pt idx="979">
                  <c:v>0.28338070000000026</c:v>
                </c:pt>
                <c:pt idx="980">
                  <c:v>0.28330020000000011</c:v>
                </c:pt>
                <c:pt idx="981">
                  <c:v>0.28322490000000011</c:v>
                </c:pt>
                <c:pt idx="982">
                  <c:v>0.28312530000000002</c:v>
                </c:pt>
                <c:pt idx="983">
                  <c:v>0.28304800000000002</c:v>
                </c:pt>
                <c:pt idx="984">
                  <c:v>0.28296490000000013</c:v>
                </c:pt>
                <c:pt idx="985">
                  <c:v>0.28288610000000014</c:v>
                </c:pt>
                <c:pt idx="986">
                  <c:v>0.28281110000000009</c:v>
                </c:pt>
                <c:pt idx="987">
                  <c:v>0.28274970000000005</c:v>
                </c:pt>
                <c:pt idx="988">
                  <c:v>0.28267130000000001</c:v>
                </c:pt>
                <c:pt idx="989">
                  <c:v>0.2826053</c:v>
                </c:pt>
                <c:pt idx="990">
                  <c:v>0.28253410000000001</c:v>
                </c:pt>
                <c:pt idx="991">
                  <c:v>0.28247600000000012</c:v>
                </c:pt>
                <c:pt idx="992">
                  <c:v>0.28241690000000025</c:v>
                </c:pt>
                <c:pt idx="993">
                  <c:v>0.28235860000000013</c:v>
                </c:pt>
                <c:pt idx="994">
                  <c:v>0.28229690000000002</c:v>
                </c:pt>
                <c:pt idx="995">
                  <c:v>0.28224080000000001</c:v>
                </c:pt>
                <c:pt idx="996">
                  <c:v>0.28216960000000002</c:v>
                </c:pt>
                <c:pt idx="997">
                  <c:v>0.28210070000000009</c:v>
                </c:pt>
                <c:pt idx="998">
                  <c:v>0.28203490000000009</c:v>
                </c:pt>
                <c:pt idx="999">
                  <c:v>0.28195830000000011</c:v>
                </c:pt>
                <c:pt idx="1000">
                  <c:v>0.28189120000000001</c:v>
                </c:pt>
                <c:pt idx="1001">
                  <c:v>0.28182570000000012</c:v>
                </c:pt>
                <c:pt idx="1002">
                  <c:v>0.28176250000000008</c:v>
                </c:pt>
                <c:pt idx="1003">
                  <c:v>0.28169810000000001</c:v>
                </c:pt>
                <c:pt idx="1004">
                  <c:v>0.28161840000000016</c:v>
                </c:pt>
                <c:pt idx="1005">
                  <c:v>0.28153040000000001</c:v>
                </c:pt>
                <c:pt idx="1006">
                  <c:v>0.2814333</c:v>
                </c:pt>
                <c:pt idx="1007">
                  <c:v>0.28134820000000016</c:v>
                </c:pt>
                <c:pt idx="1008">
                  <c:v>0.2812653</c:v>
                </c:pt>
                <c:pt idx="1009">
                  <c:v>0.2812075</c:v>
                </c:pt>
                <c:pt idx="1010">
                  <c:v>0.28114</c:v>
                </c:pt>
                <c:pt idx="1011">
                  <c:v>0.28108070000000013</c:v>
                </c:pt>
                <c:pt idx="1012">
                  <c:v>0.28099880000000016</c:v>
                </c:pt>
                <c:pt idx="1013">
                  <c:v>0.28091660000000013</c:v>
                </c:pt>
                <c:pt idx="1014">
                  <c:v>0.28082370000000012</c:v>
                </c:pt>
                <c:pt idx="1015">
                  <c:v>0.2807263000000001</c:v>
                </c:pt>
                <c:pt idx="1016">
                  <c:v>0.28060850000000009</c:v>
                </c:pt>
                <c:pt idx="1017">
                  <c:v>0.28050020000000009</c:v>
                </c:pt>
                <c:pt idx="1018">
                  <c:v>0.28037640000000025</c:v>
                </c:pt>
                <c:pt idx="1019">
                  <c:v>0.280246</c:v>
                </c:pt>
                <c:pt idx="1020">
                  <c:v>0.28012370000000009</c:v>
                </c:pt>
                <c:pt idx="1021">
                  <c:v>0.27999760000000001</c:v>
                </c:pt>
                <c:pt idx="1022">
                  <c:v>0.27987560000000011</c:v>
                </c:pt>
                <c:pt idx="1023">
                  <c:v>0.27975730000000004</c:v>
                </c:pt>
                <c:pt idx="1024">
                  <c:v>0.27962150000000002</c:v>
                </c:pt>
                <c:pt idx="1025">
                  <c:v>0.27947940000000016</c:v>
                </c:pt>
                <c:pt idx="1026">
                  <c:v>0.27935150000000009</c:v>
                </c:pt>
                <c:pt idx="1027">
                  <c:v>0.27919440000000001</c:v>
                </c:pt>
                <c:pt idx="1028">
                  <c:v>0.27902930000000009</c:v>
                </c:pt>
                <c:pt idx="1029">
                  <c:v>0.27886570000000016</c:v>
                </c:pt>
                <c:pt idx="1030">
                  <c:v>0.27867130000000001</c:v>
                </c:pt>
                <c:pt idx="1031">
                  <c:v>0.27847720000000009</c:v>
                </c:pt>
                <c:pt idx="1032">
                  <c:v>0.27828310000000001</c:v>
                </c:pt>
                <c:pt idx="1033">
                  <c:v>0.27808050000000012</c:v>
                </c:pt>
                <c:pt idx="1034">
                  <c:v>0.27788040000000025</c:v>
                </c:pt>
                <c:pt idx="1035">
                  <c:v>0.27766020000000002</c:v>
                </c:pt>
                <c:pt idx="1036">
                  <c:v>0.2774272000000001</c:v>
                </c:pt>
                <c:pt idx="1037">
                  <c:v>0.27717750000000002</c:v>
                </c:pt>
                <c:pt idx="1038">
                  <c:v>0.2769350000000001</c:v>
                </c:pt>
                <c:pt idx="1039">
                  <c:v>0.27668050000000011</c:v>
                </c:pt>
                <c:pt idx="1040">
                  <c:v>0.27645200000000009</c:v>
                </c:pt>
                <c:pt idx="1041">
                  <c:v>0.27619560000000004</c:v>
                </c:pt>
                <c:pt idx="1042">
                  <c:v>0.27594410000000008</c:v>
                </c:pt>
                <c:pt idx="1043">
                  <c:v>0.27568390000000009</c:v>
                </c:pt>
                <c:pt idx="1044">
                  <c:v>0.27541580000000015</c:v>
                </c:pt>
                <c:pt idx="1045">
                  <c:v>0.27512940000000002</c:v>
                </c:pt>
                <c:pt idx="1046">
                  <c:v>0.27485700000000002</c:v>
                </c:pt>
                <c:pt idx="1047">
                  <c:v>0.27458400000000016</c:v>
                </c:pt>
                <c:pt idx="1048">
                  <c:v>0.27429719999999996</c:v>
                </c:pt>
                <c:pt idx="1049">
                  <c:v>0.27398590000000012</c:v>
                </c:pt>
                <c:pt idx="1050">
                  <c:v>0.27368060000000011</c:v>
                </c:pt>
                <c:pt idx="1051">
                  <c:v>0.27336810000000011</c:v>
                </c:pt>
                <c:pt idx="1052">
                  <c:v>0.27304270000000008</c:v>
                </c:pt>
                <c:pt idx="1053">
                  <c:v>0.27268670000000012</c:v>
                </c:pt>
                <c:pt idx="1054">
                  <c:v>0.27233170000000001</c:v>
                </c:pt>
                <c:pt idx="1055">
                  <c:v>0.27196150000000002</c:v>
                </c:pt>
                <c:pt idx="1056">
                  <c:v>0.27156990000000009</c:v>
                </c:pt>
                <c:pt idx="1057">
                  <c:v>0.27116660000000009</c:v>
                </c:pt>
                <c:pt idx="1058">
                  <c:v>0.2707349</c:v>
                </c:pt>
                <c:pt idx="1059">
                  <c:v>0.27028240000000009</c:v>
                </c:pt>
                <c:pt idx="1060">
                  <c:v>0.26981270000000013</c:v>
                </c:pt>
                <c:pt idx="1061">
                  <c:v>0.2693309000000001</c:v>
                </c:pt>
                <c:pt idx="1062">
                  <c:v>0.26880820000000011</c:v>
                </c:pt>
                <c:pt idx="1063">
                  <c:v>0.26826360000000005</c:v>
                </c:pt>
                <c:pt idx="1064">
                  <c:v>0.26771930000000005</c:v>
                </c:pt>
                <c:pt idx="1065">
                  <c:v>0.26713410000000004</c:v>
                </c:pt>
                <c:pt idx="1066">
                  <c:v>0.26651540000000001</c:v>
                </c:pt>
                <c:pt idx="1067">
                  <c:v>0.2658930000000001</c:v>
                </c:pt>
                <c:pt idx="1068">
                  <c:v>0.26528060000000009</c:v>
                </c:pt>
                <c:pt idx="1069">
                  <c:v>0.2645962</c:v>
                </c:pt>
                <c:pt idx="1070">
                  <c:v>0.26390390000000002</c:v>
                </c:pt>
                <c:pt idx="1071">
                  <c:v>0.263185</c:v>
                </c:pt>
                <c:pt idx="1072">
                  <c:v>0.26244010000000001</c:v>
                </c:pt>
                <c:pt idx="1073">
                  <c:v>0.26164159999999997</c:v>
                </c:pt>
                <c:pt idx="1074">
                  <c:v>0.26082510000000009</c:v>
                </c:pt>
                <c:pt idx="1075">
                  <c:v>0.25996540000000001</c:v>
                </c:pt>
                <c:pt idx="1076">
                  <c:v>0.25907680000000011</c:v>
                </c:pt>
                <c:pt idx="1077">
                  <c:v>0.25815080000000001</c:v>
                </c:pt>
                <c:pt idx="1078">
                  <c:v>0.25721190000000005</c:v>
                </c:pt>
                <c:pt idx="1079">
                  <c:v>0.25626300000000002</c:v>
                </c:pt>
                <c:pt idx="1080">
                  <c:v>0.25530220000000009</c:v>
                </c:pt>
                <c:pt idx="1081">
                  <c:v>0.25430910000000001</c:v>
                </c:pt>
                <c:pt idx="1082">
                  <c:v>0.25327250000000001</c:v>
                </c:pt>
                <c:pt idx="1083">
                  <c:v>0.25219509999999995</c:v>
                </c:pt>
                <c:pt idx="1084">
                  <c:v>0.25108400000000008</c:v>
                </c:pt>
                <c:pt idx="1085">
                  <c:v>0.24989990000000006</c:v>
                </c:pt>
                <c:pt idx="1086">
                  <c:v>0.24868299999999999</c:v>
                </c:pt>
                <c:pt idx="1087">
                  <c:v>0.24745259999999999</c:v>
                </c:pt>
                <c:pt idx="1088">
                  <c:v>0.24616720000000006</c:v>
                </c:pt>
                <c:pt idx="1089">
                  <c:v>0.24482699999999999</c:v>
                </c:pt>
                <c:pt idx="1090">
                  <c:v>0.24342950000000005</c:v>
                </c:pt>
                <c:pt idx="1091">
                  <c:v>0.24199430000000011</c:v>
                </c:pt>
                <c:pt idx="1092">
                  <c:v>0.24051220000000006</c:v>
                </c:pt>
                <c:pt idx="1093">
                  <c:v>0.23901069999999999</c:v>
                </c:pt>
                <c:pt idx="1094">
                  <c:v>0.23747979999999999</c:v>
                </c:pt>
                <c:pt idx="1095">
                  <c:v>0.23592289999999999</c:v>
                </c:pt>
                <c:pt idx="1096">
                  <c:v>0.23430570000000001</c:v>
                </c:pt>
                <c:pt idx="1097">
                  <c:v>0.2326356</c:v>
                </c:pt>
                <c:pt idx="1098">
                  <c:v>0.23091310000000007</c:v>
                </c:pt>
                <c:pt idx="1099">
                  <c:v>0.2291465</c:v>
                </c:pt>
                <c:pt idx="1100">
                  <c:v>0.22737019999999997</c:v>
                </c:pt>
                <c:pt idx="1101">
                  <c:v>0.2255596</c:v>
                </c:pt>
                <c:pt idx="1102">
                  <c:v>0.22368930000000001</c:v>
                </c:pt>
                <c:pt idx="1103">
                  <c:v>0.22180820000000001</c:v>
                </c:pt>
                <c:pt idx="1104">
                  <c:v>0.21989910000000004</c:v>
                </c:pt>
                <c:pt idx="1105">
                  <c:v>0.21795820000000007</c:v>
                </c:pt>
                <c:pt idx="1106">
                  <c:v>0.21597189999999999</c:v>
                </c:pt>
                <c:pt idx="1107">
                  <c:v>0.21397730000000006</c:v>
                </c:pt>
                <c:pt idx="1108">
                  <c:v>0.21194560000000007</c:v>
                </c:pt>
                <c:pt idx="1109">
                  <c:v>0.20989310000000005</c:v>
                </c:pt>
                <c:pt idx="1110">
                  <c:v>0.20780620000000005</c:v>
                </c:pt>
                <c:pt idx="1111">
                  <c:v>0.20572489999999999</c:v>
                </c:pt>
                <c:pt idx="1112">
                  <c:v>0.2036222</c:v>
                </c:pt>
                <c:pt idx="1113">
                  <c:v>0.20148140000000006</c:v>
                </c:pt>
                <c:pt idx="1114">
                  <c:v>0.19931850000000001</c:v>
                </c:pt>
                <c:pt idx="1115">
                  <c:v>0.19713530000000001</c:v>
                </c:pt>
                <c:pt idx="1116">
                  <c:v>0.19492399999999999</c:v>
                </c:pt>
                <c:pt idx="1117">
                  <c:v>0.19267979999999996</c:v>
                </c:pt>
                <c:pt idx="1118">
                  <c:v>0.19041379999999999</c:v>
                </c:pt>
                <c:pt idx="1119">
                  <c:v>0.18810750000000001</c:v>
                </c:pt>
                <c:pt idx="1120">
                  <c:v>0.18575240000000007</c:v>
                </c:pt>
                <c:pt idx="1121">
                  <c:v>0.1833515</c:v>
                </c:pt>
                <c:pt idx="1122">
                  <c:v>0.18090360000000005</c:v>
                </c:pt>
                <c:pt idx="1123">
                  <c:v>0.17845510000000006</c:v>
                </c:pt>
                <c:pt idx="1124">
                  <c:v>0.17598380000000005</c:v>
                </c:pt>
                <c:pt idx="1125">
                  <c:v>0.17350140000000006</c:v>
                </c:pt>
                <c:pt idx="1126">
                  <c:v>0.1710005</c:v>
                </c:pt>
                <c:pt idx="1127">
                  <c:v>0.16849860000000005</c:v>
                </c:pt>
                <c:pt idx="1128">
                  <c:v>0.16596410000000006</c:v>
                </c:pt>
                <c:pt idx="1129">
                  <c:v>0.16341250000000004</c:v>
                </c:pt>
                <c:pt idx="1130">
                  <c:v>0.16084609999999999</c:v>
                </c:pt>
                <c:pt idx="1131">
                  <c:v>0.15826720000000011</c:v>
                </c:pt>
                <c:pt idx="1132">
                  <c:v>0.15569110000000005</c:v>
                </c:pt>
                <c:pt idx="1133">
                  <c:v>0.15310710000000005</c:v>
                </c:pt>
                <c:pt idx="1134">
                  <c:v>0.15051290000000006</c:v>
                </c:pt>
                <c:pt idx="1135">
                  <c:v>0.14789869999999999</c:v>
                </c:pt>
                <c:pt idx="1136">
                  <c:v>0.14529130000000007</c:v>
                </c:pt>
                <c:pt idx="1137">
                  <c:v>0.14267730000000001</c:v>
                </c:pt>
                <c:pt idx="1138">
                  <c:v>0.14005329999999999</c:v>
                </c:pt>
                <c:pt idx="1139">
                  <c:v>0.13742960000000001</c:v>
                </c:pt>
                <c:pt idx="1140">
                  <c:v>0.13481360000000001</c:v>
                </c:pt>
                <c:pt idx="1141">
                  <c:v>0.13215189999999993</c:v>
                </c:pt>
                <c:pt idx="1142">
                  <c:v>0.12948209999999999</c:v>
                </c:pt>
                <c:pt idx="1143">
                  <c:v>0.12680849999999999</c:v>
                </c:pt>
                <c:pt idx="1144">
                  <c:v>0.12415600000000003</c:v>
                </c:pt>
                <c:pt idx="1145">
                  <c:v>0.12152310000000004</c:v>
                </c:pt>
                <c:pt idx="1146">
                  <c:v>0.11896210000000003</c:v>
                </c:pt>
                <c:pt idx="1147">
                  <c:v>0.1164089</c:v>
                </c:pt>
                <c:pt idx="1148">
                  <c:v>0.1138753</c:v>
                </c:pt>
                <c:pt idx="1149">
                  <c:v>0.11135949999999996</c:v>
                </c:pt>
                <c:pt idx="1150">
                  <c:v>0.10888249999999998</c:v>
                </c:pt>
                <c:pt idx="1151">
                  <c:v>0.10641979999999998</c:v>
                </c:pt>
                <c:pt idx="1152">
                  <c:v>0.1040089</c:v>
                </c:pt>
                <c:pt idx="1153">
                  <c:v>0.10164860000000002</c:v>
                </c:pt>
                <c:pt idx="1154">
                  <c:v>9.9321480000000004E-2</c:v>
                </c:pt>
                <c:pt idx="1155">
                  <c:v>9.7046320000000005E-2</c:v>
                </c:pt>
                <c:pt idx="1156">
                  <c:v>9.4821720000000026E-2</c:v>
                </c:pt>
                <c:pt idx="1157">
                  <c:v>9.261910000000001E-2</c:v>
                </c:pt>
                <c:pt idx="1158">
                  <c:v>9.0431410000000018E-2</c:v>
                </c:pt>
                <c:pt idx="1159">
                  <c:v>8.8238890000000042E-2</c:v>
                </c:pt>
                <c:pt idx="1160">
                  <c:v>8.6036150000000006E-2</c:v>
                </c:pt>
                <c:pt idx="1161">
                  <c:v>8.3865350000000061E-2</c:v>
                </c:pt>
                <c:pt idx="1162">
                  <c:v>8.174360999999998E-2</c:v>
                </c:pt>
                <c:pt idx="1163">
                  <c:v>7.968759000000003E-2</c:v>
                </c:pt>
                <c:pt idx="1164">
                  <c:v>7.7722720000000023E-2</c:v>
                </c:pt>
                <c:pt idx="1165">
                  <c:v>7.5835790000000014E-2</c:v>
                </c:pt>
                <c:pt idx="1166">
                  <c:v>7.4008160000000003E-2</c:v>
                </c:pt>
                <c:pt idx="1167">
                  <c:v>7.2253929999999994E-2</c:v>
                </c:pt>
                <c:pt idx="1168">
                  <c:v>7.0552940000000022E-2</c:v>
                </c:pt>
                <c:pt idx="1169">
                  <c:v>6.8902130000000034E-2</c:v>
                </c:pt>
                <c:pt idx="1170">
                  <c:v>6.7285520000000001E-2</c:v>
                </c:pt>
                <c:pt idx="1171">
                  <c:v>6.568893000000002E-2</c:v>
                </c:pt>
                <c:pt idx="1172">
                  <c:v>6.4123589999999994E-2</c:v>
                </c:pt>
                <c:pt idx="1173">
                  <c:v>6.2598829999999994E-2</c:v>
                </c:pt>
                <c:pt idx="1174">
                  <c:v>6.1126270000000003E-2</c:v>
                </c:pt>
                <c:pt idx="1175">
                  <c:v>5.9709510000000021E-2</c:v>
                </c:pt>
                <c:pt idx="1176">
                  <c:v>5.8347690000000028E-2</c:v>
                </c:pt>
                <c:pt idx="1177">
                  <c:v>5.7019550000000002E-2</c:v>
                </c:pt>
                <c:pt idx="1178">
                  <c:v>5.5741430000000015E-2</c:v>
                </c:pt>
                <c:pt idx="1179">
                  <c:v>5.4498390000000028E-2</c:v>
                </c:pt>
                <c:pt idx="1180">
                  <c:v>5.3285299999999987E-2</c:v>
                </c:pt>
                <c:pt idx="1181">
                  <c:v>5.2106760000000016E-2</c:v>
                </c:pt>
                <c:pt idx="1182">
                  <c:v>5.0969199999999985E-2</c:v>
                </c:pt>
                <c:pt idx="1183">
                  <c:v>4.9850110000000003E-2</c:v>
                </c:pt>
                <c:pt idx="1184">
                  <c:v>4.8766450000000031E-2</c:v>
                </c:pt>
                <c:pt idx="1185">
                  <c:v>4.7730549999999997E-2</c:v>
                </c:pt>
                <c:pt idx="1186">
                  <c:v>4.6748400000000002E-2</c:v>
                </c:pt>
                <c:pt idx="1187">
                  <c:v>4.5797740000000017E-2</c:v>
                </c:pt>
                <c:pt idx="1188">
                  <c:v>4.4883960000000021E-2</c:v>
                </c:pt>
                <c:pt idx="1189">
                  <c:v>4.4002340000000015E-2</c:v>
                </c:pt>
                <c:pt idx="1190">
                  <c:v>4.3147610000000003E-2</c:v>
                </c:pt>
                <c:pt idx="1191">
                  <c:v>4.2318750000000016E-2</c:v>
                </c:pt>
                <c:pt idx="1192">
                  <c:v>4.1523629999999999E-2</c:v>
                </c:pt>
                <c:pt idx="1193">
                  <c:v>4.076009000000002E-2</c:v>
                </c:pt>
                <c:pt idx="1194">
                  <c:v>4.0020260000000002E-2</c:v>
                </c:pt>
                <c:pt idx="1195">
                  <c:v>3.9303620000000004E-2</c:v>
                </c:pt>
                <c:pt idx="1196">
                  <c:v>3.8609259999999999E-2</c:v>
                </c:pt>
                <c:pt idx="1197">
                  <c:v>3.7937190000000016E-2</c:v>
                </c:pt>
                <c:pt idx="1198">
                  <c:v>3.7283720000000013E-2</c:v>
                </c:pt>
                <c:pt idx="1199">
                  <c:v>3.6650530000000001E-2</c:v>
                </c:pt>
                <c:pt idx="1200">
                  <c:v>3.6030300000000015E-2</c:v>
                </c:pt>
                <c:pt idx="1201">
                  <c:v>3.5423920000000012E-2</c:v>
                </c:pt>
                <c:pt idx="1202">
                  <c:v>3.4828190000000002E-2</c:v>
                </c:pt>
                <c:pt idx="1203">
                  <c:v>3.4248599999999997E-2</c:v>
                </c:pt>
                <c:pt idx="1204">
                  <c:v>3.3675509999999999E-2</c:v>
                </c:pt>
                <c:pt idx="1205">
                  <c:v>3.3125090000000003E-2</c:v>
                </c:pt>
                <c:pt idx="1206">
                  <c:v>3.2584120000000001E-2</c:v>
                </c:pt>
                <c:pt idx="1207">
                  <c:v>3.2061289999999999E-2</c:v>
                </c:pt>
                <c:pt idx="1208">
                  <c:v>3.1551210000000017E-2</c:v>
                </c:pt>
                <c:pt idx="1209">
                  <c:v>3.1059170000000014E-2</c:v>
                </c:pt>
                <c:pt idx="1210">
                  <c:v>3.0571470000000007E-2</c:v>
                </c:pt>
                <c:pt idx="1211">
                  <c:v>3.0089050000000006E-2</c:v>
                </c:pt>
                <c:pt idx="1212">
                  <c:v>2.9618240000000007E-2</c:v>
                </c:pt>
                <c:pt idx="1213">
                  <c:v>2.9154319999999997E-2</c:v>
                </c:pt>
                <c:pt idx="1214">
                  <c:v>2.8702220000000001E-2</c:v>
                </c:pt>
                <c:pt idx="1215">
                  <c:v>2.8256910000000007E-2</c:v>
                </c:pt>
                <c:pt idx="1216">
                  <c:v>2.7823040000000014E-2</c:v>
                </c:pt>
                <c:pt idx="1217">
                  <c:v>2.7390649999999999E-2</c:v>
                </c:pt>
                <c:pt idx="1218">
                  <c:v>2.6963990000000007E-2</c:v>
                </c:pt>
                <c:pt idx="1219">
                  <c:v>2.6544789999999992E-2</c:v>
                </c:pt>
                <c:pt idx="1220">
                  <c:v>2.6136610000000008E-2</c:v>
                </c:pt>
                <c:pt idx="1221">
                  <c:v>2.5740030000000001E-2</c:v>
                </c:pt>
                <c:pt idx="1222">
                  <c:v>2.535722E-2</c:v>
                </c:pt>
                <c:pt idx="1223">
                  <c:v>2.498742E-2</c:v>
                </c:pt>
                <c:pt idx="1224">
                  <c:v>2.4623730000000007E-2</c:v>
                </c:pt>
                <c:pt idx="1225">
                  <c:v>2.4266449999999991E-2</c:v>
                </c:pt>
                <c:pt idx="1226">
                  <c:v>2.3914469999999993E-2</c:v>
                </c:pt>
                <c:pt idx="1227">
                  <c:v>2.3566179999999989E-2</c:v>
                </c:pt>
                <c:pt idx="1228">
                  <c:v>2.3221789999999992E-2</c:v>
                </c:pt>
                <c:pt idx="1229">
                  <c:v>2.2880950000000008E-2</c:v>
                </c:pt>
                <c:pt idx="1230">
                  <c:v>2.254548E-2</c:v>
                </c:pt>
                <c:pt idx="1231">
                  <c:v>2.222190000000001E-2</c:v>
                </c:pt>
                <c:pt idx="1232">
                  <c:v>2.1904509999999999E-2</c:v>
                </c:pt>
                <c:pt idx="1233">
                  <c:v>2.1600110000000006E-2</c:v>
                </c:pt>
                <c:pt idx="1234">
                  <c:v>2.1302250000000002E-2</c:v>
                </c:pt>
                <c:pt idx="1235">
                  <c:v>2.1016969999999999E-2</c:v>
                </c:pt>
                <c:pt idx="1236">
                  <c:v>2.0733689999999999E-2</c:v>
                </c:pt>
                <c:pt idx="1237">
                  <c:v>2.0457650000000001E-2</c:v>
                </c:pt>
                <c:pt idx="1238">
                  <c:v>2.0181669999999999E-2</c:v>
                </c:pt>
                <c:pt idx="1239">
                  <c:v>1.9917140000000003E-2</c:v>
                </c:pt>
                <c:pt idx="1240">
                  <c:v>1.9659400000000007E-2</c:v>
                </c:pt>
                <c:pt idx="1241">
                  <c:v>1.9400570000000009E-2</c:v>
                </c:pt>
                <c:pt idx="1242">
                  <c:v>1.9140670000000005E-2</c:v>
                </c:pt>
                <c:pt idx="1243">
                  <c:v>1.8888360000000003E-2</c:v>
                </c:pt>
                <c:pt idx="1244">
                  <c:v>1.863598E-2</c:v>
                </c:pt>
                <c:pt idx="1245">
                  <c:v>1.8376449999999999E-2</c:v>
                </c:pt>
                <c:pt idx="1246">
                  <c:v>1.8128580000000005E-2</c:v>
                </c:pt>
                <c:pt idx="1247">
                  <c:v>1.7889249999999999E-2</c:v>
                </c:pt>
                <c:pt idx="1248">
                  <c:v>1.7650580000000006E-2</c:v>
                </c:pt>
                <c:pt idx="1249">
                  <c:v>1.7410780000000001E-2</c:v>
                </c:pt>
                <c:pt idx="1250">
                  <c:v>1.71778E-2</c:v>
                </c:pt>
                <c:pt idx="1251">
                  <c:v>1.6942620000000005E-2</c:v>
                </c:pt>
                <c:pt idx="1252">
                  <c:v>1.6711570000000005E-2</c:v>
                </c:pt>
                <c:pt idx="1253">
                  <c:v>1.648496E-2</c:v>
                </c:pt>
                <c:pt idx="1254">
                  <c:v>1.6267119999999999E-2</c:v>
                </c:pt>
                <c:pt idx="1255">
                  <c:v>1.6050680000000001E-2</c:v>
                </c:pt>
                <c:pt idx="1256">
                  <c:v>1.5843310000000003E-2</c:v>
                </c:pt>
                <c:pt idx="1257">
                  <c:v>1.5639590000000002E-2</c:v>
                </c:pt>
                <c:pt idx="1258">
                  <c:v>1.5440850000000006E-2</c:v>
                </c:pt>
                <c:pt idx="1259">
                  <c:v>1.5241760000000003E-2</c:v>
                </c:pt>
                <c:pt idx="1260">
                  <c:v>1.5046769999999999E-2</c:v>
                </c:pt>
                <c:pt idx="1261">
                  <c:v>1.4848580000000004E-2</c:v>
                </c:pt>
                <c:pt idx="1262">
                  <c:v>1.4649639999999998E-2</c:v>
                </c:pt>
                <c:pt idx="1263">
                  <c:v>1.4451759999999999E-2</c:v>
                </c:pt>
                <c:pt idx="1264">
                  <c:v>1.4260860000000004E-2</c:v>
                </c:pt>
                <c:pt idx="1265">
                  <c:v>1.4072999999999997E-2</c:v>
                </c:pt>
                <c:pt idx="1266">
                  <c:v>1.389026E-2</c:v>
                </c:pt>
                <c:pt idx="1267">
                  <c:v>1.3712920000000003E-2</c:v>
                </c:pt>
                <c:pt idx="1268">
                  <c:v>1.3535239999999999E-2</c:v>
                </c:pt>
                <c:pt idx="1269">
                  <c:v>1.335897E-2</c:v>
                </c:pt>
                <c:pt idx="1270">
                  <c:v>1.318741E-2</c:v>
                </c:pt>
                <c:pt idx="1271">
                  <c:v>1.3015769999999999E-2</c:v>
                </c:pt>
                <c:pt idx="1272">
                  <c:v>1.284426E-2</c:v>
                </c:pt>
                <c:pt idx="1273">
                  <c:v>1.2680320000000004E-2</c:v>
                </c:pt>
                <c:pt idx="1274">
                  <c:v>1.251942E-2</c:v>
                </c:pt>
                <c:pt idx="1275">
                  <c:v>1.2360299999999999E-2</c:v>
                </c:pt>
                <c:pt idx="1276">
                  <c:v>1.2205229999999999E-2</c:v>
                </c:pt>
                <c:pt idx="1277">
                  <c:v>1.2053739999999999E-2</c:v>
                </c:pt>
                <c:pt idx="1278">
                  <c:v>1.1902170000000009E-2</c:v>
                </c:pt>
                <c:pt idx="1279">
                  <c:v>1.1750980000000001E-2</c:v>
                </c:pt>
                <c:pt idx="1280">
                  <c:v>1.1599259999999998E-2</c:v>
                </c:pt>
                <c:pt idx="1281">
                  <c:v>1.1451970000000004E-2</c:v>
                </c:pt>
                <c:pt idx="1282">
                  <c:v>1.1307280000000001E-2</c:v>
                </c:pt>
                <c:pt idx="1283">
                  <c:v>1.1162680000000001E-2</c:v>
                </c:pt>
                <c:pt idx="1284">
                  <c:v>1.1020530000000006E-2</c:v>
                </c:pt>
                <c:pt idx="1285">
                  <c:v>1.0881380000000001E-2</c:v>
                </c:pt>
                <c:pt idx="1286">
                  <c:v>1.0741860000000004E-2</c:v>
                </c:pt>
                <c:pt idx="1287">
                  <c:v>1.0601520000000005E-2</c:v>
                </c:pt>
                <c:pt idx="1288">
                  <c:v>1.0468050000000001E-2</c:v>
                </c:pt>
                <c:pt idx="1289">
                  <c:v>1.033632E-2</c:v>
                </c:pt>
                <c:pt idx="1290">
                  <c:v>1.0206710000000001E-2</c:v>
                </c:pt>
                <c:pt idx="1291">
                  <c:v>1.008094E-2</c:v>
                </c:pt>
                <c:pt idx="1292">
                  <c:v>9.9608350000000064E-3</c:v>
                </c:pt>
                <c:pt idx="1293">
                  <c:v>9.8375990000000042E-3</c:v>
                </c:pt>
                <c:pt idx="1294">
                  <c:v>9.7188770000000008E-3</c:v>
                </c:pt>
                <c:pt idx="1295">
                  <c:v>9.6012780000000013E-3</c:v>
                </c:pt>
                <c:pt idx="1296">
                  <c:v>9.4821260000000039E-3</c:v>
                </c:pt>
                <c:pt idx="1297">
                  <c:v>9.3634810000000086E-3</c:v>
                </c:pt>
                <c:pt idx="1298">
                  <c:v>9.2457600000000004E-3</c:v>
                </c:pt>
                <c:pt idx="1299">
                  <c:v>9.1249600000000014E-3</c:v>
                </c:pt>
                <c:pt idx="1300">
                  <c:v>9.0062110000000001E-3</c:v>
                </c:pt>
                <c:pt idx="1301">
                  <c:v>8.8897760000000037E-3</c:v>
                </c:pt>
                <c:pt idx="1302">
                  <c:v>8.7753210000000009E-3</c:v>
                </c:pt>
                <c:pt idx="1303">
                  <c:v>8.6635170000000043E-3</c:v>
                </c:pt>
                <c:pt idx="1304">
                  <c:v>8.5542190000000035E-3</c:v>
                </c:pt>
                <c:pt idx="1305">
                  <c:v>8.4451990000000039E-3</c:v>
                </c:pt>
                <c:pt idx="1306">
                  <c:v>8.3394280000000046E-3</c:v>
                </c:pt>
                <c:pt idx="1307">
                  <c:v>8.2327580000000015E-3</c:v>
                </c:pt>
                <c:pt idx="1308">
                  <c:v>8.1287550000000014E-3</c:v>
                </c:pt>
                <c:pt idx="1309">
                  <c:v>8.0270180000000003E-3</c:v>
                </c:pt>
                <c:pt idx="1310">
                  <c:v>7.9287190000000042E-3</c:v>
                </c:pt>
                <c:pt idx="1311">
                  <c:v>7.8304729999999993E-3</c:v>
                </c:pt>
                <c:pt idx="1312">
                  <c:v>7.7334050000000022E-3</c:v>
                </c:pt>
                <c:pt idx="1313">
                  <c:v>7.6351650000000019E-3</c:v>
                </c:pt>
                <c:pt idx="1314">
                  <c:v>7.5373100000000019E-3</c:v>
                </c:pt>
                <c:pt idx="1315">
                  <c:v>7.4390290000000041E-3</c:v>
                </c:pt>
                <c:pt idx="1316">
                  <c:v>7.3396970000000053E-3</c:v>
                </c:pt>
                <c:pt idx="1317">
                  <c:v>7.2430040000000017E-3</c:v>
                </c:pt>
                <c:pt idx="1318">
                  <c:v>7.1472460000000021E-3</c:v>
                </c:pt>
                <c:pt idx="1319">
                  <c:v>7.0516350000000023E-3</c:v>
                </c:pt>
                <c:pt idx="1320">
                  <c:v>6.9579910000000019E-3</c:v>
                </c:pt>
                <c:pt idx="1321">
                  <c:v>6.8683270000000022E-3</c:v>
                </c:pt>
                <c:pt idx="1322">
                  <c:v>6.7793990000000054E-3</c:v>
                </c:pt>
                <c:pt idx="1323">
                  <c:v>6.6931899999999999E-3</c:v>
                </c:pt>
                <c:pt idx="1324">
                  <c:v>6.6053440000000017E-3</c:v>
                </c:pt>
                <c:pt idx="1325">
                  <c:v>6.5220260000000002E-3</c:v>
                </c:pt>
                <c:pt idx="1326">
                  <c:v>6.4367380000000035E-3</c:v>
                </c:pt>
                <c:pt idx="1327">
                  <c:v>6.353382000000002E-3</c:v>
                </c:pt>
                <c:pt idx="1328">
                  <c:v>6.2708780000000023E-3</c:v>
                </c:pt>
                <c:pt idx="1329">
                  <c:v>6.1904029999999997E-3</c:v>
                </c:pt>
                <c:pt idx="1330">
                  <c:v>6.107185999999998E-3</c:v>
                </c:pt>
                <c:pt idx="1331">
                  <c:v>6.0243640000000017E-3</c:v>
                </c:pt>
                <c:pt idx="1332">
                  <c:v>5.9420220000000025E-3</c:v>
                </c:pt>
                <c:pt idx="1333">
                  <c:v>5.8598230000000036E-3</c:v>
                </c:pt>
                <c:pt idx="1334">
                  <c:v>5.7804910000000013E-3</c:v>
                </c:pt>
                <c:pt idx="1335">
                  <c:v>5.6955460000000001E-3</c:v>
                </c:pt>
                <c:pt idx="1336">
                  <c:v>5.6173980000000017E-3</c:v>
                </c:pt>
                <c:pt idx="1337">
                  <c:v>5.5378780000000022E-3</c:v>
                </c:pt>
                <c:pt idx="1338">
                  <c:v>5.4572950000000018E-3</c:v>
                </c:pt>
                <c:pt idx="1339">
                  <c:v>5.376027000000002E-3</c:v>
                </c:pt>
                <c:pt idx="1340">
                  <c:v>5.2978879999999997E-3</c:v>
                </c:pt>
                <c:pt idx="1341">
                  <c:v>5.2161780000000019E-3</c:v>
                </c:pt>
                <c:pt idx="1342">
                  <c:v>5.1347040000000004E-3</c:v>
                </c:pt>
                <c:pt idx="1343">
                  <c:v>5.0546240000000015E-3</c:v>
                </c:pt>
                <c:pt idx="1344">
                  <c:v>4.9765410000000036E-3</c:v>
                </c:pt>
                <c:pt idx="1345">
                  <c:v>4.9026870000000019E-3</c:v>
                </c:pt>
                <c:pt idx="1346">
                  <c:v>4.8290099999999999E-3</c:v>
                </c:pt>
                <c:pt idx="1347">
                  <c:v>4.757174999999998E-3</c:v>
                </c:pt>
                <c:pt idx="1348">
                  <c:v>4.686522000000002E-3</c:v>
                </c:pt>
                <c:pt idx="1349">
                  <c:v>4.6149469999999986E-3</c:v>
                </c:pt>
                <c:pt idx="1350">
                  <c:v>4.5421100000000002E-3</c:v>
                </c:pt>
                <c:pt idx="1351">
                  <c:v>4.4696550000000021E-3</c:v>
                </c:pt>
                <c:pt idx="1352">
                  <c:v>4.3970559999999981E-3</c:v>
                </c:pt>
                <c:pt idx="1353">
                  <c:v>4.3218190000000002E-3</c:v>
                </c:pt>
                <c:pt idx="1354">
                  <c:v>4.2435249999999997E-3</c:v>
                </c:pt>
                <c:pt idx="1355">
                  <c:v>4.168314999999998E-3</c:v>
                </c:pt>
                <c:pt idx="1356">
                  <c:v>4.0934940000000013E-3</c:v>
                </c:pt>
                <c:pt idx="1357">
                  <c:v>4.0179220000000002E-3</c:v>
                </c:pt>
                <c:pt idx="1358">
                  <c:v>3.9426640000000002E-3</c:v>
                </c:pt>
                <c:pt idx="1359">
                  <c:v>3.8720540000000002E-3</c:v>
                </c:pt>
                <c:pt idx="1360">
                  <c:v>3.7973880000000018E-3</c:v>
                </c:pt>
                <c:pt idx="1361">
                  <c:v>3.7216190000000007E-3</c:v>
                </c:pt>
                <c:pt idx="1362">
                  <c:v>3.645277000000001E-3</c:v>
                </c:pt>
                <c:pt idx="1363">
                  <c:v>3.569150000000001E-3</c:v>
                </c:pt>
                <c:pt idx="1364">
                  <c:v>3.4941800000000012E-3</c:v>
                </c:pt>
                <c:pt idx="1365">
                  <c:v>3.4215070000000011E-3</c:v>
                </c:pt>
                <c:pt idx="1366">
                  <c:v>3.3482000000000008E-3</c:v>
                </c:pt>
                <c:pt idx="1367">
                  <c:v>3.2788430000000009E-3</c:v>
                </c:pt>
                <c:pt idx="1368">
                  <c:v>3.2095590000000012E-3</c:v>
                </c:pt>
                <c:pt idx="1369">
                  <c:v>3.137621000000001E-3</c:v>
                </c:pt>
                <c:pt idx="1370">
                  <c:v>3.0662889999999998E-3</c:v>
                </c:pt>
                <c:pt idx="1371">
                  <c:v>2.994973000000001E-3</c:v>
                </c:pt>
                <c:pt idx="1372">
                  <c:v>2.9227360000000009E-3</c:v>
                </c:pt>
                <c:pt idx="1373">
                  <c:v>2.851789E-3</c:v>
                </c:pt>
                <c:pt idx="1374">
                  <c:v>2.7701160000000017E-3</c:v>
                </c:pt>
                <c:pt idx="1375">
                  <c:v>2.6386030000000002E-3</c:v>
                </c:pt>
                <c:pt idx="1376">
                  <c:v>2.5199620000000002E-3</c:v>
                </c:pt>
                <c:pt idx="1377">
                  <c:v>2.4035340000000019E-3</c:v>
                </c:pt>
                <c:pt idx="1378">
                  <c:v>2.2984930000000008E-3</c:v>
                </c:pt>
                <c:pt idx="1379">
                  <c:v>2.2147590000000002E-3</c:v>
                </c:pt>
                <c:pt idx="1380">
                  <c:v>2.1928500000000001E-3</c:v>
                </c:pt>
                <c:pt idx="1381">
                  <c:v>2.1705010000000009E-3</c:v>
                </c:pt>
                <c:pt idx="1382">
                  <c:v>2.1557230000000009E-3</c:v>
                </c:pt>
                <c:pt idx="1383">
                  <c:v>2.1406530000000002E-3</c:v>
                </c:pt>
                <c:pt idx="1384">
                  <c:v>2.1259200000000012E-3</c:v>
                </c:pt>
                <c:pt idx="1385">
                  <c:v>2.1106269999999999E-3</c:v>
                </c:pt>
                <c:pt idx="1386">
                  <c:v>2.0945610000000009E-3</c:v>
                </c:pt>
                <c:pt idx="1387">
                  <c:v>2.0775200000000007E-3</c:v>
                </c:pt>
                <c:pt idx="1388">
                  <c:v>2.0645650000000008E-3</c:v>
                </c:pt>
                <c:pt idx="1389">
                  <c:v>2.0810370000000009E-3</c:v>
                </c:pt>
                <c:pt idx="1390">
                  <c:v>2.067156000000001E-3</c:v>
                </c:pt>
                <c:pt idx="1391">
                  <c:v>2.0536030000000002E-3</c:v>
                </c:pt>
                <c:pt idx="1392">
                  <c:v>2.071626E-3</c:v>
                </c:pt>
                <c:pt idx="1393">
                  <c:v>2.0902370000000009E-3</c:v>
                </c:pt>
                <c:pt idx="1394">
                  <c:v>2.0441050000000009E-3</c:v>
                </c:pt>
                <c:pt idx="1395">
                  <c:v>2.0264390000000001E-3</c:v>
                </c:pt>
                <c:pt idx="1396">
                  <c:v>2.0084220000000002E-3</c:v>
                </c:pt>
                <c:pt idx="1397">
                  <c:v>1.9590750000000007E-3</c:v>
                </c:pt>
                <c:pt idx="1398">
                  <c:v>1.9041540000000006E-3</c:v>
                </c:pt>
                <c:pt idx="1399">
                  <c:v>1.8829460000000008E-3</c:v>
                </c:pt>
                <c:pt idx="1400">
                  <c:v>1.8640090000000005E-3</c:v>
                </c:pt>
                <c:pt idx="1401">
                  <c:v>1.8442640000000004E-3</c:v>
                </c:pt>
                <c:pt idx="1402">
                  <c:v>1.8604900000000005E-3</c:v>
                </c:pt>
                <c:pt idx="1403">
                  <c:v>1.8410830000000005E-3</c:v>
                </c:pt>
                <c:pt idx="1404">
                  <c:v>1.8237880000000004E-3</c:v>
                </c:pt>
                <c:pt idx="1405">
                  <c:v>1.8040510000000005E-3</c:v>
                </c:pt>
                <c:pt idx="1406">
                  <c:v>1.7847270000000005E-3</c:v>
                </c:pt>
                <c:pt idx="1407">
                  <c:v>1.7290830000000004E-3</c:v>
                </c:pt>
                <c:pt idx="1408">
                  <c:v>1.7101000000000004E-3</c:v>
                </c:pt>
                <c:pt idx="1409">
                  <c:v>1.6900500000000011E-3</c:v>
                </c:pt>
                <c:pt idx="1410">
                  <c:v>1.6687620000000005E-3</c:v>
                </c:pt>
                <c:pt idx="1411">
                  <c:v>1.6493170000000008E-3</c:v>
                </c:pt>
                <c:pt idx="1412">
                  <c:v>1.6295190000000005E-3</c:v>
                </c:pt>
                <c:pt idx="1413">
                  <c:v>1.6089440000000004E-3</c:v>
                </c:pt>
                <c:pt idx="1414">
                  <c:v>1.6225540000000004E-3</c:v>
                </c:pt>
                <c:pt idx="1415">
                  <c:v>1.6024090000000004E-3</c:v>
                </c:pt>
                <c:pt idx="1416">
                  <c:v>1.5744930000000004E-3</c:v>
                </c:pt>
                <c:pt idx="1417">
                  <c:v>1.552194E-3</c:v>
                </c:pt>
                <c:pt idx="1418">
                  <c:v>1.5626260000000001E-3</c:v>
                </c:pt>
                <c:pt idx="1419">
                  <c:v>1.5049150000000003E-3</c:v>
                </c:pt>
                <c:pt idx="1420">
                  <c:v>1.3826980000000001E-3</c:v>
                </c:pt>
                <c:pt idx="1421">
                  <c:v>1.2701860000000004E-3</c:v>
                </c:pt>
                <c:pt idx="1422">
                  <c:v>1.1560020000000006E-3</c:v>
                </c:pt>
                <c:pt idx="1423">
                  <c:v>1.0129329999999999E-3</c:v>
                </c:pt>
                <c:pt idx="1424">
                  <c:v>9.0754420000000076E-4</c:v>
                </c:pt>
                <c:pt idx="1425">
                  <c:v>9.0459970000000053E-4</c:v>
                </c:pt>
                <c:pt idx="1426">
                  <c:v>9.0297990000000046E-4</c:v>
                </c:pt>
                <c:pt idx="1427">
                  <c:v>9.0061260000000038E-4</c:v>
                </c:pt>
                <c:pt idx="1428">
                  <c:v>8.9842250000000002E-4</c:v>
                </c:pt>
                <c:pt idx="1429">
                  <c:v>8.9610210000000022E-4</c:v>
                </c:pt>
                <c:pt idx="1430">
                  <c:v>8.9467980000000028E-4</c:v>
                </c:pt>
                <c:pt idx="1431">
                  <c:v>8.9133590000000035E-4</c:v>
                </c:pt>
                <c:pt idx="1432">
                  <c:v>8.8909230000000028E-4</c:v>
                </c:pt>
                <c:pt idx="1433">
                  <c:v>8.8645550000000068E-4</c:v>
                </c:pt>
                <c:pt idx="1434">
                  <c:v>8.8445220000000037E-4</c:v>
                </c:pt>
                <c:pt idx="1435">
                  <c:v>8.8152390000000068E-4</c:v>
                </c:pt>
                <c:pt idx="1436">
                  <c:v>8.7979170000000002E-4</c:v>
                </c:pt>
                <c:pt idx="1437">
                  <c:v>8.7782940000000025E-4</c:v>
                </c:pt>
                <c:pt idx="1438">
                  <c:v>8.7578270000000043E-4</c:v>
                </c:pt>
                <c:pt idx="1439">
                  <c:v>9.3874410000000083E-4</c:v>
                </c:pt>
                <c:pt idx="1440">
                  <c:v>9.3614990000000079E-4</c:v>
                </c:pt>
                <c:pt idx="1441">
                  <c:v>9.3306830000000043E-4</c:v>
                </c:pt>
                <c:pt idx="1442">
                  <c:v>9.3047490000000067E-4</c:v>
                </c:pt>
                <c:pt idx="1443">
                  <c:v>9.2862210000000018E-4</c:v>
                </c:pt>
                <c:pt idx="1444">
                  <c:v>8.6077600000000005E-4</c:v>
                </c:pt>
                <c:pt idx="1445">
                  <c:v>8.5913590000000022E-4</c:v>
                </c:pt>
                <c:pt idx="1446">
                  <c:v>8.5769670000000037E-4</c:v>
                </c:pt>
                <c:pt idx="1447">
                  <c:v>8.5590870000000084E-4</c:v>
                </c:pt>
                <c:pt idx="1448">
                  <c:v>8.5291220000000033E-4</c:v>
                </c:pt>
                <c:pt idx="1449">
                  <c:v>8.5119080000000042E-4</c:v>
                </c:pt>
                <c:pt idx="1450">
                  <c:v>8.8532770000000044E-4</c:v>
                </c:pt>
                <c:pt idx="1451">
                  <c:v>8.8366320000000085E-4</c:v>
                </c:pt>
                <c:pt idx="1452">
                  <c:v>8.8195950000000069E-4</c:v>
                </c:pt>
                <c:pt idx="1453">
                  <c:v>8.8138140000000044E-4</c:v>
                </c:pt>
                <c:pt idx="1454">
                  <c:v>8.8132470000000063E-4</c:v>
                </c:pt>
                <c:pt idx="1455">
                  <c:v>8.4506540000000077E-4</c:v>
                </c:pt>
                <c:pt idx="1456">
                  <c:v>8.4423490000000033E-4</c:v>
                </c:pt>
                <c:pt idx="1457">
                  <c:v>8.4416890000000037E-4</c:v>
                </c:pt>
                <c:pt idx="1458">
                  <c:v>8.4419780000000004E-4</c:v>
                </c:pt>
                <c:pt idx="1459">
                  <c:v>8.4337500000000037E-4</c:v>
                </c:pt>
                <c:pt idx="1460">
                  <c:v>8.4243560000000031E-4</c:v>
                </c:pt>
                <c:pt idx="1461">
                  <c:v>8.4219320000000037E-4</c:v>
                </c:pt>
                <c:pt idx="1462">
                  <c:v>8.7948270000000003E-4</c:v>
                </c:pt>
                <c:pt idx="1463">
                  <c:v>8.7789680000000014E-4</c:v>
                </c:pt>
                <c:pt idx="1464">
                  <c:v>8.7714680000000004E-4</c:v>
                </c:pt>
                <c:pt idx="1465">
                  <c:v>8.741033000000002E-4</c:v>
                </c:pt>
                <c:pt idx="1466">
                  <c:v>8.6992350000000037E-4</c:v>
                </c:pt>
                <c:pt idx="1467">
                  <c:v>8.2785180000000016E-4</c:v>
                </c:pt>
                <c:pt idx="1468">
                  <c:v>8.2451150000000016E-4</c:v>
                </c:pt>
                <c:pt idx="1469">
                  <c:v>8.2282030000000003E-4</c:v>
                </c:pt>
                <c:pt idx="1470">
                  <c:v>8.2213730000000001E-4</c:v>
                </c:pt>
                <c:pt idx="1471">
                  <c:v>8.2167300000000052E-4</c:v>
                </c:pt>
                <c:pt idx="1472">
                  <c:v>8.2128720000000004E-4</c:v>
                </c:pt>
                <c:pt idx="1473">
                  <c:v>8.2067880000000052E-4</c:v>
                </c:pt>
                <c:pt idx="1474">
                  <c:v>8.1778660000000035E-4</c:v>
                </c:pt>
                <c:pt idx="1475">
                  <c:v>8.1731140000000039E-4</c:v>
                </c:pt>
                <c:pt idx="1476">
                  <c:v>8.1753290000000035E-4</c:v>
                </c:pt>
                <c:pt idx="1477">
                  <c:v>8.1986310000000003E-4</c:v>
                </c:pt>
                <c:pt idx="1478">
                  <c:v>8.1944060000000048E-4</c:v>
                </c:pt>
                <c:pt idx="1479">
                  <c:v>8.2137390000000044E-4</c:v>
                </c:pt>
                <c:pt idx="1480">
                  <c:v>8.2033300000000035E-4</c:v>
                </c:pt>
                <c:pt idx="1481">
                  <c:v>8.2202180000000009E-4</c:v>
                </c:pt>
                <c:pt idx="1482">
                  <c:v>8.1868470000000075E-4</c:v>
                </c:pt>
                <c:pt idx="1483">
                  <c:v>8.1783180000000004E-4</c:v>
                </c:pt>
                <c:pt idx="1484">
                  <c:v>8.1856960000000086E-4</c:v>
                </c:pt>
                <c:pt idx="1485">
                  <c:v>8.1770650000000003E-4</c:v>
                </c:pt>
                <c:pt idx="1486">
                  <c:v>8.1444170000000041E-4</c:v>
                </c:pt>
                <c:pt idx="1487">
                  <c:v>8.1730740000000033E-4</c:v>
                </c:pt>
                <c:pt idx="1488">
                  <c:v>8.2033390000000033E-4</c:v>
                </c:pt>
                <c:pt idx="1489">
                  <c:v>8.1938040000000033E-4</c:v>
                </c:pt>
                <c:pt idx="1490">
                  <c:v>8.221512000000002E-4</c:v>
                </c:pt>
                <c:pt idx="1491">
                  <c:v>8.2481069999999995E-4</c:v>
                </c:pt>
                <c:pt idx="1492">
                  <c:v>8.2155920000000064E-4</c:v>
                </c:pt>
                <c:pt idx="1493">
                  <c:v>8.2159470000000049E-4</c:v>
                </c:pt>
                <c:pt idx="1494">
                  <c:v>8.6036400000000061E-4</c:v>
                </c:pt>
                <c:pt idx="1495">
                  <c:v>8.6092960000000039E-4</c:v>
                </c:pt>
                <c:pt idx="1496">
                  <c:v>8.6067660000000064E-4</c:v>
                </c:pt>
                <c:pt idx="1497">
                  <c:v>8.6322540000000037E-4</c:v>
                </c:pt>
                <c:pt idx="1498">
                  <c:v>8.6271410000000003E-4</c:v>
                </c:pt>
                <c:pt idx="1499">
                  <c:v>8.2047480000000002E-4</c:v>
                </c:pt>
                <c:pt idx="1500">
                  <c:v>8.1980050000000004E-4</c:v>
                </c:pt>
                <c:pt idx="1501">
                  <c:v>8.1676480000000037E-4</c:v>
                </c:pt>
                <c:pt idx="1502">
                  <c:v>8.1560910000000038E-4</c:v>
                </c:pt>
                <c:pt idx="1503">
                  <c:v>8.1247120000000022E-4</c:v>
                </c:pt>
                <c:pt idx="1504">
                  <c:v>8.5131010000000023E-4</c:v>
                </c:pt>
                <c:pt idx="1505">
                  <c:v>8.8888390000000045E-4</c:v>
                </c:pt>
                <c:pt idx="1506">
                  <c:v>8.9097340000000077E-4</c:v>
                </c:pt>
                <c:pt idx="1507">
                  <c:v>8.8870120000000038E-4</c:v>
                </c:pt>
                <c:pt idx="1508">
                  <c:v>8.8757590000000078E-4</c:v>
                </c:pt>
                <c:pt idx="1509">
                  <c:v>8.4772710000000041E-4</c:v>
                </c:pt>
                <c:pt idx="1510">
                  <c:v>8.0646360000000074E-4</c:v>
                </c:pt>
                <c:pt idx="1511">
                  <c:v>8.0346990000000032E-4</c:v>
                </c:pt>
                <c:pt idx="1512">
                  <c:v>8.0316250000000001E-4</c:v>
                </c:pt>
                <c:pt idx="1513">
                  <c:v>8.0336560000000064E-4</c:v>
                </c:pt>
                <c:pt idx="1514">
                  <c:v>8.0356530000000033E-4</c:v>
                </c:pt>
                <c:pt idx="1515">
                  <c:v>8.0376460000000064E-4</c:v>
                </c:pt>
                <c:pt idx="1516">
                  <c:v>8.0389219999999991E-4</c:v>
                </c:pt>
                <c:pt idx="1517">
                  <c:v>8.4341850000000035E-4</c:v>
                </c:pt>
                <c:pt idx="1518">
                  <c:v>8.4310480000000028E-4</c:v>
                </c:pt>
                <c:pt idx="1519">
                  <c:v>8.4278290000000023E-4</c:v>
                </c:pt>
                <c:pt idx="1520">
                  <c:v>8.4151840000000076E-4</c:v>
                </c:pt>
                <c:pt idx="1521">
                  <c:v>8.4133500000000035E-4</c:v>
                </c:pt>
                <c:pt idx="1522">
                  <c:v>8.0137890000000047E-4</c:v>
                </c:pt>
                <c:pt idx="1523">
                  <c:v>8.0107150000000027E-4</c:v>
                </c:pt>
                <c:pt idx="1524">
                  <c:v>8.005542000000007E-4</c:v>
                </c:pt>
                <c:pt idx="1525">
                  <c:v>8.0095480000000037E-4</c:v>
                </c:pt>
                <c:pt idx="1526">
                  <c:v>8.0010280000000018E-4</c:v>
                </c:pt>
                <c:pt idx="1527">
                  <c:v>7.9994740000000042E-4</c:v>
                </c:pt>
                <c:pt idx="1528">
                  <c:v>7.994180000000002E-4</c:v>
                </c:pt>
                <c:pt idx="1529">
                  <c:v>7.9963570000000038E-4</c:v>
                </c:pt>
                <c:pt idx="1530">
                  <c:v>7.9947920000000047E-4</c:v>
                </c:pt>
                <c:pt idx="1531">
                  <c:v>8.381592000000005E-4</c:v>
                </c:pt>
                <c:pt idx="1532">
                  <c:v>8.3738200000000034E-4</c:v>
                </c:pt>
                <c:pt idx="1533">
                  <c:v>8.3756700000000065E-4</c:v>
                </c:pt>
                <c:pt idx="1534">
                  <c:v>8.3673280000000003E-4</c:v>
                </c:pt>
                <c:pt idx="1535">
                  <c:v>8.3611070000000072E-4</c:v>
                </c:pt>
                <c:pt idx="1536">
                  <c:v>7.9702690000000068E-4</c:v>
                </c:pt>
                <c:pt idx="1537">
                  <c:v>7.9712920000000066E-4</c:v>
                </c:pt>
                <c:pt idx="1538">
                  <c:v>7.9738740000000034E-4</c:v>
                </c:pt>
                <c:pt idx="1539">
                  <c:v>7.9752370000000042E-4</c:v>
                </c:pt>
                <c:pt idx="1540">
                  <c:v>7.979579000000006E-4</c:v>
                </c:pt>
                <c:pt idx="1541">
                  <c:v>7.9820950000000031E-4</c:v>
                </c:pt>
                <c:pt idx="1542">
                  <c:v>7.9736470000000051E-4</c:v>
                </c:pt>
                <c:pt idx="1543">
                  <c:v>7.9704850000000024E-4</c:v>
                </c:pt>
                <c:pt idx="1544">
                  <c:v>7.9707160000000031E-4</c:v>
                </c:pt>
                <c:pt idx="1545">
                  <c:v>7.9597010000000048E-4</c:v>
                </c:pt>
                <c:pt idx="1546">
                  <c:v>7.9567440000000047E-4</c:v>
                </c:pt>
                <c:pt idx="1547">
                  <c:v>7.9566340000000041E-4</c:v>
                </c:pt>
                <c:pt idx="1548">
                  <c:v>7.9485330000000031E-4</c:v>
                </c:pt>
                <c:pt idx="1549">
                  <c:v>7.9406680000000055E-4</c:v>
                </c:pt>
                <c:pt idx="1550">
                  <c:v>7.9484240000000038E-4</c:v>
                </c:pt>
                <c:pt idx="1551">
                  <c:v>7.9461250000000048E-4</c:v>
                </c:pt>
                <c:pt idx="1552">
                  <c:v>7.9453430000000049E-4</c:v>
                </c:pt>
                <c:pt idx="1553">
                  <c:v>7.9455420000000044E-4</c:v>
                </c:pt>
                <c:pt idx="1554">
                  <c:v>7.9468180000000048E-4</c:v>
                </c:pt>
                <c:pt idx="1555">
                  <c:v>7.9427370000000031E-4</c:v>
                </c:pt>
                <c:pt idx="1556">
                  <c:v>7.9378410000000043E-4</c:v>
                </c:pt>
                <c:pt idx="1557">
                  <c:v>8.3363220000000023E-4</c:v>
                </c:pt>
                <c:pt idx="1558">
                  <c:v>8.3371740000000023E-4</c:v>
                </c:pt>
                <c:pt idx="1559">
                  <c:v>8.341319000000002E-4</c:v>
                </c:pt>
                <c:pt idx="1560">
                  <c:v>8.3419300000000033E-4</c:v>
                </c:pt>
                <c:pt idx="1561">
                  <c:v>8.3513440000000064E-4</c:v>
                </c:pt>
                <c:pt idx="1562">
                  <c:v>7.9598590000000045E-4</c:v>
                </c:pt>
                <c:pt idx="1563">
                  <c:v>7.9608290000000035E-4</c:v>
                </c:pt>
                <c:pt idx="1564">
                  <c:v>7.956186000000002E-4</c:v>
                </c:pt>
                <c:pt idx="1565">
                  <c:v>7.9571160000000026E-4</c:v>
                </c:pt>
                <c:pt idx="1566">
                  <c:v>7.9570100000000022E-4</c:v>
                </c:pt>
                <c:pt idx="1567">
                  <c:v>7.9575240000000018E-4</c:v>
                </c:pt>
                <c:pt idx="1568">
                  <c:v>7.9592710000000045E-4</c:v>
                </c:pt>
                <c:pt idx="1569">
                  <c:v>7.9626160000000024E-4</c:v>
                </c:pt>
                <c:pt idx="1570">
                  <c:v>7.9603000000000041E-4</c:v>
                </c:pt>
                <c:pt idx="1571">
                  <c:v>7.960386000000002E-4</c:v>
                </c:pt>
                <c:pt idx="1572">
                  <c:v>7.9592750000000059E-4</c:v>
                </c:pt>
                <c:pt idx="1573">
                  <c:v>7.9568640000000045E-4</c:v>
                </c:pt>
                <c:pt idx="1574">
                  <c:v>7.9597900000000048E-4</c:v>
                </c:pt>
                <c:pt idx="1575">
                  <c:v>7.9652850000000019E-4</c:v>
                </c:pt>
                <c:pt idx="1576">
                  <c:v>7.9609380000000038E-4</c:v>
                </c:pt>
                <c:pt idx="1577">
                  <c:v>7.953935000000002E-4</c:v>
                </c:pt>
                <c:pt idx="1578">
                  <c:v>8.3595960000000091E-4</c:v>
                </c:pt>
                <c:pt idx="1579">
                  <c:v>8.3594950000000093E-4</c:v>
                </c:pt>
                <c:pt idx="1580">
                  <c:v>8.7661740000000035E-4</c:v>
                </c:pt>
                <c:pt idx="1581">
                  <c:v>8.7720390000000086E-4</c:v>
                </c:pt>
                <c:pt idx="1582">
                  <c:v>8.7782310000000005E-4</c:v>
                </c:pt>
                <c:pt idx="1583">
                  <c:v>8.3792460000000073E-4</c:v>
                </c:pt>
                <c:pt idx="1584">
                  <c:v>8.3813520000000034E-4</c:v>
                </c:pt>
                <c:pt idx="1585">
                  <c:v>7.9715620000000054E-4</c:v>
                </c:pt>
                <c:pt idx="1586">
                  <c:v>7.9950520000000034E-4</c:v>
                </c:pt>
                <c:pt idx="1587">
                  <c:v>8.0214430000000051E-4</c:v>
                </c:pt>
                <c:pt idx="1588">
                  <c:v>8.0156840000000069E-4</c:v>
                </c:pt>
                <c:pt idx="1589">
                  <c:v>8.0129660000000037E-4</c:v>
                </c:pt>
                <c:pt idx="1590">
                  <c:v>8.0203700000000002E-4</c:v>
                </c:pt>
                <c:pt idx="1591">
                  <c:v>8.0024730000000034E-4</c:v>
                </c:pt>
                <c:pt idx="1592">
                  <c:v>7.9745149999999997E-4</c:v>
                </c:pt>
                <c:pt idx="1593">
                  <c:v>8.389172000000004E-4</c:v>
                </c:pt>
                <c:pt idx="1594">
                  <c:v>8.3963210000000002E-4</c:v>
                </c:pt>
                <c:pt idx="1595">
                  <c:v>8.3936790000000046E-4</c:v>
                </c:pt>
                <c:pt idx="1596">
                  <c:v>8.4182060000000038E-4</c:v>
                </c:pt>
                <c:pt idx="1597">
                  <c:v>8.4233260000000053E-4</c:v>
                </c:pt>
                <c:pt idx="1598">
                  <c:v>8.4254100000000047E-4</c:v>
                </c:pt>
                <c:pt idx="1599">
                  <c:v>8.4219950000000024E-4</c:v>
                </c:pt>
                <c:pt idx="1600">
                  <c:v>8.4248730000000016E-4</c:v>
                </c:pt>
                <c:pt idx="1601">
                  <c:v>8.393435000000007E-4</c:v>
                </c:pt>
                <c:pt idx="1602">
                  <c:v>8.7820010000000035E-4</c:v>
                </c:pt>
                <c:pt idx="1603">
                  <c:v>8.3707510000000053E-4</c:v>
                </c:pt>
                <c:pt idx="1604">
                  <c:v>8.3979840000000046E-4</c:v>
                </c:pt>
                <c:pt idx="1605">
                  <c:v>8.4182740000000021E-4</c:v>
                </c:pt>
                <c:pt idx="1606">
                  <c:v>8.4215720000000035E-4</c:v>
                </c:pt>
                <c:pt idx="1607">
                  <c:v>8.0357510000000053E-4</c:v>
                </c:pt>
                <c:pt idx="1608">
                  <c:v>8.0291720000000007E-4</c:v>
                </c:pt>
                <c:pt idx="1609">
                  <c:v>7.9987380000000048E-4</c:v>
                </c:pt>
                <c:pt idx="1610">
                  <c:v>7.9803800000000048E-4</c:v>
                </c:pt>
                <c:pt idx="1611">
                  <c:v>7.9790890000000058E-4</c:v>
                </c:pt>
                <c:pt idx="1612">
                  <c:v>7.9662610000000051E-4</c:v>
                </c:pt>
                <c:pt idx="1613">
                  <c:v>7.969059000000004E-4</c:v>
                </c:pt>
                <c:pt idx="1614">
                  <c:v>7.9725850000000019E-4</c:v>
                </c:pt>
                <c:pt idx="1615">
                  <c:v>7.9648809999999996E-4</c:v>
                </c:pt>
                <c:pt idx="1616">
                  <c:v>7.9574860000000019E-4</c:v>
                </c:pt>
                <c:pt idx="1617">
                  <c:v>7.9683020000000039E-4</c:v>
                </c:pt>
                <c:pt idx="1618">
                  <c:v>7.9671120000000025E-4</c:v>
                </c:pt>
                <c:pt idx="1619">
                  <c:v>7.9603170000000023E-4</c:v>
                </c:pt>
                <c:pt idx="1620">
                  <c:v>7.9542550000000027E-4</c:v>
                </c:pt>
                <c:pt idx="1621">
                  <c:v>7.9795640000000052E-4</c:v>
                </c:pt>
                <c:pt idx="1622">
                  <c:v>7.9686800000000038E-4</c:v>
                </c:pt>
                <c:pt idx="1623">
                  <c:v>7.9712720000000062E-4</c:v>
                </c:pt>
                <c:pt idx="1624">
                  <c:v>7.9656870000000023E-4</c:v>
                </c:pt>
                <c:pt idx="1625">
                  <c:v>7.9655500000000022E-4</c:v>
                </c:pt>
                <c:pt idx="1626">
                  <c:v>7.9385910000000042E-4</c:v>
                </c:pt>
                <c:pt idx="1627">
                  <c:v>7.9347230000000057E-4</c:v>
                </c:pt>
                <c:pt idx="1628">
                  <c:v>7.9252000000000033E-4</c:v>
                </c:pt>
                <c:pt idx="1629">
                  <c:v>7.9194310000000039E-4</c:v>
                </c:pt>
                <c:pt idx="1630">
                  <c:v>7.9188330000000038E-4</c:v>
                </c:pt>
                <c:pt idx="1631">
                  <c:v>7.9166100000000047E-4</c:v>
                </c:pt>
                <c:pt idx="1632">
                  <c:v>7.9100170000000029E-4</c:v>
                </c:pt>
                <c:pt idx="1633">
                  <c:v>7.9078650000000031E-4</c:v>
                </c:pt>
                <c:pt idx="1634">
                  <c:v>7.9104230000000047E-4</c:v>
                </c:pt>
                <c:pt idx="1635">
                  <c:v>7.9038700000000047E-4</c:v>
                </c:pt>
                <c:pt idx="1636">
                  <c:v>7.9019060000000039E-4</c:v>
                </c:pt>
                <c:pt idx="1637">
                  <c:v>7.9119100000000022E-4</c:v>
                </c:pt>
                <c:pt idx="1638">
                  <c:v>7.9124849999999999E-4</c:v>
                </c:pt>
                <c:pt idx="1639">
                  <c:v>7.9079570000000019E-4</c:v>
                </c:pt>
                <c:pt idx="1640">
                  <c:v>8.2991350000000033E-4</c:v>
                </c:pt>
                <c:pt idx="1641">
                  <c:v>8.2959970000000033E-4</c:v>
                </c:pt>
                <c:pt idx="1642">
                  <c:v>8.2904010000000032E-4</c:v>
                </c:pt>
                <c:pt idx="1643">
                  <c:v>8.6905660000000042E-4</c:v>
                </c:pt>
                <c:pt idx="1644">
                  <c:v>8.6999050000000034E-4</c:v>
                </c:pt>
                <c:pt idx="1645">
                  <c:v>8.3086270000000027E-4</c:v>
                </c:pt>
                <c:pt idx="1646">
                  <c:v>8.3105530000000046E-4</c:v>
                </c:pt>
                <c:pt idx="1647">
                  <c:v>8.7240010000000031E-4</c:v>
                </c:pt>
                <c:pt idx="1648">
                  <c:v>8.319161000000005E-4</c:v>
                </c:pt>
                <c:pt idx="1649">
                  <c:v>8.3154400000000079E-4</c:v>
                </c:pt>
                <c:pt idx="1650">
                  <c:v>8.3204120000000066E-4</c:v>
                </c:pt>
                <c:pt idx="1651">
                  <c:v>8.3208220000000033E-4</c:v>
                </c:pt>
                <c:pt idx="1652">
                  <c:v>7.9048880000000038E-4</c:v>
                </c:pt>
                <c:pt idx="1653">
                  <c:v>7.9114330000000044E-4</c:v>
                </c:pt>
                <c:pt idx="1654">
                  <c:v>8.308459000000005E-4</c:v>
                </c:pt>
                <c:pt idx="1655">
                  <c:v>8.3090890000000073E-4</c:v>
                </c:pt>
                <c:pt idx="1656">
                  <c:v>8.3185190000000051E-4</c:v>
                </c:pt>
                <c:pt idx="1657">
                  <c:v>8.3328000000000048E-4</c:v>
                </c:pt>
                <c:pt idx="1658">
                  <c:v>8.3375490000000066E-4</c:v>
                </c:pt>
                <c:pt idx="1659">
                  <c:v>7.9485300000000031E-4</c:v>
                </c:pt>
                <c:pt idx="1660">
                  <c:v>7.9596140000000033E-4</c:v>
                </c:pt>
                <c:pt idx="1661">
                  <c:v>7.9522340000000031E-4</c:v>
                </c:pt>
                <c:pt idx="1662">
                  <c:v>7.9474540000000037E-4</c:v>
                </c:pt>
                <c:pt idx="1663">
                  <c:v>7.9449530000000031E-4</c:v>
                </c:pt>
                <c:pt idx="1664">
                  <c:v>7.9345700000000023E-4</c:v>
                </c:pt>
                <c:pt idx="1665">
                  <c:v>7.9181300000000037E-4</c:v>
                </c:pt>
                <c:pt idx="1666">
                  <c:v>7.9184410000000046E-4</c:v>
                </c:pt>
                <c:pt idx="1667">
                  <c:v>7.919053000000004E-4</c:v>
                </c:pt>
                <c:pt idx="1668">
                  <c:v>7.9207490000000045E-4</c:v>
                </c:pt>
                <c:pt idx="1669">
                  <c:v>7.9359190000000048E-4</c:v>
                </c:pt>
                <c:pt idx="1670">
                  <c:v>7.9484460000000059E-4</c:v>
                </c:pt>
                <c:pt idx="1671">
                  <c:v>7.9608970000000028E-4</c:v>
                </c:pt>
                <c:pt idx="1672">
                  <c:v>7.9611080000000032E-4</c:v>
                </c:pt>
                <c:pt idx="1673">
                  <c:v>8.3483060000000004E-4</c:v>
                </c:pt>
                <c:pt idx="1674">
                  <c:v>8.3436360000000093E-4</c:v>
                </c:pt>
                <c:pt idx="1675">
                  <c:v>8.3728490000000073E-4</c:v>
                </c:pt>
                <c:pt idx="1676">
                  <c:v>8.3694050000000092E-4</c:v>
                </c:pt>
                <c:pt idx="1677">
                  <c:v>8.3807550000000047E-4</c:v>
                </c:pt>
                <c:pt idx="1678">
                  <c:v>8.0024470000000076E-4</c:v>
                </c:pt>
                <c:pt idx="1679">
                  <c:v>7.9979370000000027E-4</c:v>
                </c:pt>
                <c:pt idx="1680">
                  <c:v>7.9713850000000047E-4</c:v>
                </c:pt>
                <c:pt idx="1681">
                  <c:v>7.969262000000006E-4</c:v>
                </c:pt>
                <c:pt idx="1682">
                  <c:v>7.9822560000000048E-4</c:v>
                </c:pt>
                <c:pt idx="1683">
                  <c:v>7.9775370000000024E-4</c:v>
                </c:pt>
                <c:pt idx="1684">
                  <c:v>7.9791580000000044E-4</c:v>
                </c:pt>
                <c:pt idx="1685">
                  <c:v>7.968493000000004E-4</c:v>
                </c:pt>
                <c:pt idx="1686">
                  <c:v>7.9707590000000059E-4</c:v>
                </c:pt>
                <c:pt idx="1687">
                  <c:v>7.9529710000000029E-4</c:v>
                </c:pt>
                <c:pt idx="1688">
                  <c:v>7.9583570000000029E-4</c:v>
                </c:pt>
                <c:pt idx="1689">
                  <c:v>7.9705780000000059E-4</c:v>
                </c:pt>
                <c:pt idx="1690">
                  <c:v>7.9855760000000029E-4</c:v>
                </c:pt>
                <c:pt idx="1691">
                  <c:v>7.9861660000000046E-4</c:v>
                </c:pt>
                <c:pt idx="1692">
                  <c:v>8.0118730000000018E-4</c:v>
                </c:pt>
                <c:pt idx="1693">
                  <c:v>8.0113870000000041E-4</c:v>
                </c:pt>
                <c:pt idx="1694">
                  <c:v>8.003365000000004E-4</c:v>
                </c:pt>
                <c:pt idx="1695">
                  <c:v>8.0019790000000019E-4</c:v>
                </c:pt>
                <c:pt idx="1696">
                  <c:v>8.0083320000000032E-4</c:v>
                </c:pt>
                <c:pt idx="1697">
                  <c:v>8.0082940000000033E-4</c:v>
                </c:pt>
                <c:pt idx="1698">
                  <c:v>8.0115020000000032E-4</c:v>
                </c:pt>
                <c:pt idx="1699">
                  <c:v>8.4290510000000027E-4</c:v>
                </c:pt>
                <c:pt idx="1700">
                  <c:v>8.8474910000000035E-4</c:v>
                </c:pt>
                <c:pt idx="1701">
                  <c:v>8.8458120000000045E-4</c:v>
                </c:pt>
                <c:pt idx="1702">
                  <c:v>8.851469000000007E-4</c:v>
                </c:pt>
                <c:pt idx="1703">
                  <c:v>8.8492390000000044E-4</c:v>
                </c:pt>
                <c:pt idx="1704">
                  <c:v>8.4675900000000086E-4</c:v>
                </c:pt>
                <c:pt idx="1705">
                  <c:v>8.0532130000000033E-4</c:v>
                </c:pt>
                <c:pt idx="1706">
                  <c:v>8.0596950000000084E-4</c:v>
                </c:pt>
                <c:pt idx="1707">
                  <c:v>8.0621360000000082E-4</c:v>
                </c:pt>
                <c:pt idx="1708">
                  <c:v>8.0684320000000062E-4</c:v>
                </c:pt>
                <c:pt idx="1709">
                  <c:v>8.0671640000000054E-4</c:v>
                </c:pt>
                <c:pt idx="1710">
                  <c:v>8.0962830000000027E-4</c:v>
                </c:pt>
                <c:pt idx="1711">
                  <c:v>8.0934150000000038E-4</c:v>
                </c:pt>
                <c:pt idx="1712">
                  <c:v>8.4774170000000062E-4</c:v>
                </c:pt>
                <c:pt idx="1713">
                  <c:v>8.5045480000000033E-4</c:v>
                </c:pt>
                <c:pt idx="1714">
                  <c:v>8.507523000000004E-4</c:v>
                </c:pt>
                <c:pt idx="1715">
                  <c:v>8.4780870000000037E-4</c:v>
                </c:pt>
                <c:pt idx="1716">
                  <c:v>8.4727400000000094E-4</c:v>
                </c:pt>
                <c:pt idx="1717">
                  <c:v>8.4638270000000036E-4</c:v>
                </c:pt>
                <c:pt idx="1718">
                  <c:v>8.4329580000000025E-4</c:v>
                </c:pt>
                <c:pt idx="1719">
                  <c:v>8.399485000000008E-4</c:v>
                </c:pt>
                <c:pt idx="1720">
                  <c:v>8.3846760000000039E-4</c:v>
                </c:pt>
                <c:pt idx="1721">
                  <c:v>8.3816620000000039E-4</c:v>
                </c:pt>
                <c:pt idx="1722">
                  <c:v>7.9680410000000038E-4</c:v>
                </c:pt>
                <c:pt idx="1723">
                  <c:v>8.3704800000000093E-4</c:v>
                </c:pt>
                <c:pt idx="1724">
                  <c:v>8.3591230000000071E-4</c:v>
                </c:pt>
                <c:pt idx="1725">
                  <c:v>8.3628760000000076E-4</c:v>
                </c:pt>
                <c:pt idx="1726">
                  <c:v>8.3511410000000033E-4</c:v>
                </c:pt>
                <c:pt idx="1727">
                  <c:v>8.3454860000000081E-4</c:v>
                </c:pt>
                <c:pt idx="1728">
                  <c:v>8.3353410000000028E-4</c:v>
                </c:pt>
                <c:pt idx="1729">
                  <c:v>8.3415120000000038E-4</c:v>
                </c:pt>
                <c:pt idx="1730">
                  <c:v>8.3381010000000018E-4</c:v>
                </c:pt>
                <c:pt idx="1731">
                  <c:v>8.3436390000000049E-4</c:v>
                </c:pt>
                <c:pt idx="1732">
                  <c:v>8.3395120000000049E-4</c:v>
                </c:pt>
                <c:pt idx="1733">
                  <c:v>8.3358640000000045E-4</c:v>
                </c:pt>
                <c:pt idx="1734">
                  <c:v>8.3365540000000066E-4</c:v>
                </c:pt>
                <c:pt idx="1735">
                  <c:v>8.3385760000000034E-4</c:v>
                </c:pt>
                <c:pt idx="1736">
                  <c:v>8.3400070000000034E-4</c:v>
                </c:pt>
                <c:pt idx="1737">
                  <c:v>8.3460930000000036E-4</c:v>
                </c:pt>
                <c:pt idx="1738">
                  <c:v>7.9419820000000048E-4</c:v>
                </c:pt>
                <c:pt idx="1739">
                  <c:v>8.3456510000000036E-4</c:v>
                </c:pt>
                <c:pt idx="1740">
                  <c:v>8.7411729999999999E-4</c:v>
                </c:pt>
                <c:pt idx="1741">
                  <c:v>8.7365270000000028E-4</c:v>
                </c:pt>
                <c:pt idx="1742">
                  <c:v>9.1426340000000047E-4</c:v>
                </c:pt>
                <c:pt idx="1743">
                  <c:v>9.5135790000000053E-4</c:v>
                </c:pt>
                <c:pt idx="1744">
                  <c:v>9.1015860000000063E-4</c:v>
                </c:pt>
                <c:pt idx="1745">
                  <c:v>9.0917540000000038E-4</c:v>
                </c:pt>
                <c:pt idx="1746">
                  <c:v>9.0892050000000051E-4</c:v>
                </c:pt>
                <c:pt idx="1747">
                  <c:v>8.6739870000000037E-4</c:v>
                </c:pt>
                <c:pt idx="1748">
                  <c:v>8.2933080000000014E-4</c:v>
                </c:pt>
                <c:pt idx="1749">
                  <c:v>8.2853100000000041E-4</c:v>
                </c:pt>
                <c:pt idx="1750">
                  <c:v>7.8895850000000026E-4</c:v>
                </c:pt>
                <c:pt idx="1751">
                  <c:v>7.8804650000000032E-4</c:v>
                </c:pt>
                <c:pt idx="1752">
                  <c:v>7.8737360000000049E-4</c:v>
                </c:pt>
                <c:pt idx="1753">
                  <c:v>7.872198000000003E-4</c:v>
                </c:pt>
                <c:pt idx="1754">
                  <c:v>7.8739330000000048E-4</c:v>
                </c:pt>
                <c:pt idx="1755">
                  <c:v>7.8702100000000049E-4</c:v>
                </c:pt>
                <c:pt idx="1756">
                  <c:v>7.8740220000000048E-4</c:v>
                </c:pt>
                <c:pt idx="1757">
                  <c:v>7.874201000000003E-4</c:v>
                </c:pt>
                <c:pt idx="1758">
                  <c:v>7.8699140000000004E-4</c:v>
                </c:pt>
                <c:pt idx="1759">
                  <c:v>8.2506960000000085E-4</c:v>
                </c:pt>
                <c:pt idx="1760">
                  <c:v>8.2489909999999985E-4</c:v>
                </c:pt>
                <c:pt idx="1761">
                  <c:v>8.2430730000000003E-4</c:v>
                </c:pt>
                <c:pt idx="1762">
                  <c:v>8.2405650000000005E-4</c:v>
                </c:pt>
                <c:pt idx="1763">
                  <c:v>8.2416279999999987E-4</c:v>
                </c:pt>
                <c:pt idx="1764">
                  <c:v>7.8471249999999997E-4</c:v>
                </c:pt>
                <c:pt idx="1765">
                  <c:v>7.8430250000000024E-4</c:v>
                </c:pt>
                <c:pt idx="1766">
                  <c:v>8.2375890000000037E-4</c:v>
                </c:pt>
                <c:pt idx="1767">
                  <c:v>8.2328960000000037E-4</c:v>
                </c:pt>
                <c:pt idx="1768">
                  <c:v>8.2322120000000003E-4</c:v>
                </c:pt>
                <c:pt idx="1769">
                  <c:v>8.2302430000000032E-4</c:v>
                </c:pt>
                <c:pt idx="1770">
                  <c:v>8.2218219999999993E-4</c:v>
                </c:pt>
                <c:pt idx="1771">
                  <c:v>7.8244760000000001E-4</c:v>
                </c:pt>
                <c:pt idx="1772">
                  <c:v>7.8245370000000003E-4</c:v>
                </c:pt>
                <c:pt idx="1773">
                  <c:v>7.8139970000000024E-4</c:v>
                </c:pt>
                <c:pt idx="1774">
                  <c:v>7.8135480000000033E-4</c:v>
                </c:pt>
                <c:pt idx="1775">
                  <c:v>7.8181509999999997E-4</c:v>
                </c:pt>
                <c:pt idx="1776">
                  <c:v>7.8171169999999995E-4</c:v>
                </c:pt>
                <c:pt idx="1777">
                  <c:v>7.8169100000000026E-4</c:v>
                </c:pt>
                <c:pt idx="1778">
                  <c:v>7.8193880000000031E-4</c:v>
                </c:pt>
                <c:pt idx="1779">
                  <c:v>7.8490650000000032E-4</c:v>
                </c:pt>
                <c:pt idx="1780">
                  <c:v>7.8483340000000022E-4</c:v>
                </c:pt>
                <c:pt idx="1781">
                  <c:v>8.2503760000000024E-4</c:v>
                </c:pt>
                <c:pt idx="1782">
                  <c:v>8.2512960000000039E-4</c:v>
                </c:pt>
                <c:pt idx="1783">
                  <c:v>8.6660370000000086E-4</c:v>
                </c:pt>
                <c:pt idx="1784">
                  <c:v>8.6447990000000023E-4</c:v>
                </c:pt>
                <c:pt idx="1785">
                  <c:v>8.6500360000000068E-4</c:v>
                </c:pt>
                <c:pt idx="1786">
                  <c:v>8.2538680000000027E-4</c:v>
                </c:pt>
                <c:pt idx="1787">
                  <c:v>8.2645530000000035E-4</c:v>
                </c:pt>
                <c:pt idx="1788">
                  <c:v>7.8564420000000034E-4</c:v>
                </c:pt>
                <c:pt idx="1789">
                  <c:v>7.8629920000000025E-4</c:v>
                </c:pt>
                <c:pt idx="1790">
                  <c:v>7.8620930000000027E-4</c:v>
                </c:pt>
                <c:pt idx="1791">
                  <c:v>7.8569570000000023E-4</c:v>
                </c:pt>
                <c:pt idx="1792">
                  <c:v>8.2424150000000025E-4</c:v>
                </c:pt>
                <c:pt idx="1793">
                  <c:v>8.2402219999999995E-4</c:v>
                </c:pt>
                <c:pt idx="1794">
                  <c:v>8.2594860000000092E-4</c:v>
                </c:pt>
                <c:pt idx="1795">
                  <c:v>8.2575630000000051E-4</c:v>
                </c:pt>
                <c:pt idx="1796">
                  <c:v>8.2560980000000064E-4</c:v>
                </c:pt>
                <c:pt idx="1797">
                  <c:v>7.8521370000000012E-4</c:v>
                </c:pt>
                <c:pt idx="1798">
                  <c:v>7.8783330000000047E-4</c:v>
                </c:pt>
                <c:pt idx="1799">
                  <c:v>7.8521430000000022E-4</c:v>
                </c:pt>
                <c:pt idx="1800">
                  <c:v>7.8530330000000021E-4</c:v>
                </c:pt>
                <c:pt idx="1801">
                  <c:v>8.2607980000000034E-4</c:v>
                </c:pt>
                <c:pt idx="1802">
                  <c:v>8.2712780000000004E-4</c:v>
                </c:pt>
                <c:pt idx="1803">
                  <c:v>8.2740020000000034E-4</c:v>
                </c:pt>
                <c:pt idx="1804">
                  <c:v>8.2684830000000036E-4</c:v>
                </c:pt>
                <c:pt idx="1805">
                  <c:v>8.2720100000000072E-4</c:v>
                </c:pt>
                <c:pt idx="1806">
                  <c:v>7.872344000000004E-4</c:v>
                </c:pt>
                <c:pt idx="1807">
                  <c:v>7.8736400000000057E-4</c:v>
                </c:pt>
                <c:pt idx="1808">
                  <c:v>7.8452720000000032E-4</c:v>
                </c:pt>
                <c:pt idx="1809">
                  <c:v>7.8499460000000033E-4</c:v>
                </c:pt>
                <c:pt idx="1810">
                  <c:v>7.8458740000000025E-4</c:v>
                </c:pt>
                <c:pt idx="1811">
                  <c:v>7.8388900000000029E-4</c:v>
                </c:pt>
                <c:pt idx="1812">
                  <c:v>7.8392100000000047E-4</c:v>
                </c:pt>
                <c:pt idx="1813">
                  <c:v>7.8386640000000049E-4</c:v>
                </c:pt>
                <c:pt idx="1814">
                  <c:v>7.8401900000000027E-4</c:v>
                </c:pt>
                <c:pt idx="1815">
                  <c:v>7.8447260000000024E-4</c:v>
                </c:pt>
                <c:pt idx="1816">
                  <c:v>7.8540049999999996E-4</c:v>
                </c:pt>
                <c:pt idx="1817">
                  <c:v>7.8541950000000004E-4</c:v>
                </c:pt>
                <c:pt idx="1818">
                  <c:v>7.8624520000000026E-4</c:v>
                </c:pt>
                <c:pt idx="1819">
                  <c:v>7.8579880000000004E-4</c:v>
                </c:pt>
                <c:pt idx="1820">
                  <c:v>7.8493180000000049E-4</c:v>
                </c:pt>
                <c:pt idx="1821">
                  <c:v>7.8423350000000024E-4</c:v>
                </c:pt>
                <c:pt idx="1822">
                  <c:v>7.836436000000003E-4</c:v>
                </c:pt>
                <c:pt idx="1823">
                  <c:v>7.8351110000000022E-4</c:v>
                </c:pt>
                <c:pt idx="1824">
                  <c:v>8.2206470000000052E-4</c:v>
                </c:pt>
                <c:pt idx="1825">
                  <c:v>8.2205590000000034E-4</c:v>
                </c:pt>
                <c:pt idx="1826">
                  <c:v>8.2172580000000031E-4</c:v>
                </c:pt>
                <c:pt idx="1827">
                  <c:v>8.2198360000000062E-4</c:v>
                </c:pt>
                <c:pt idx="1828">
                  <c:v>8.2108470000000027E-4</c:v>
                </c:pt>
                <c:pt idx="1829">
                  <c:v>7.8217630000000041E-4</c:v>
                </c:pt>
                <c:pt idx="1830">
                  <c:v>7.8208390000000024E-4</c:v>
                </c:pt>
                <c:pt idx="1831">
                  <c:v>7.8154810000000022E-4</c:v>
                </c:pt>
                <c:pt idx="1832">
                  <c:v>7.8101820000000014E-4</c:v>
                </c:pt>
                <c:pt idx="1833">
                  <c:v>7.8117750000000037E-4</c:v>
                </c:pt>
                <c:pt idx="1834">
                  <c:v>7.8090120000000036E-4</c:v>
                </c:pt>
                <c:pt idx="1835">
                  <c:v>7.8121440000000026E-4</c:v>
                </c:pt>
                <c:pt idx="1836">
                  <c:v>7.8061960000000029E-4</c:v>
                </c:pt>
                <c:pt idx="1837">
                  <c:v>7.7963880000000031E-4</c:v>
                </c:pt>
                <c:pt idx="1838">
                  <c:v>7.7828200000000037E-4</c:v>
                </c:pt>
                <c:pt idx="1839">
                  <c:v>7.7776070000000041E-4</c:v>
                </c:pt>
                <c:pt idx="1840">
                  <c:v>8.1506500000000045E-4</c:v>
                </c:pt>
                <c:pt idx="1841">
                  <c:v>8.1493739999999998E-4</c:v>
                </c:pt>
                <c:pt idx="1842">
                  <c:v>8.5458760000000039E-4</c:v>
                </c:pt>
                <c:pt idx="1843">
                  <c:v>8.5511650000000034E-4</c:v>
                </c:pt>
                <c:pt idx="1844">
                  <c:v>8.5595390000000097E-4</c:v>
                </c:pt>
                <c:pt idx="1845">
                  <c:v>8.1782750000000009E-4</c:v>
                </c:pt>
                <c:pt idx="1846">
                  <c:v>8.2031580000000001E-4</c:v>
                </c:pt>
                <c:pt idx="1847">
                  <c:v>7.8124379999999999E-4</c:v>
                </c:pt>
                <c:pt idx="1848">
                  <c:v>7.8048380000000017E-4</c:v>
                </c:pt>
                <c:pt idx="1849">
                  <c:v>7.7972170000000028E-4</c:v>
                </c:pt>
                <c:pt idx="1850">
                  <c:v>7.7890660000000042E-4</c:v>
                </c:pt>
                <c:pt idx="1851">
                  <c:v>7.7834760000000029E-4</c:v>
                </c:pt>
                <c:pt idx="1852">
                  <c:v>7.7942890000000029E-4</c:v>
                </c:pt>
                <c:pt idx="1853">
                  <c:v>7.7941680000000028E-4</c:v>
                </c:pt>
                <c:pt idx="1854">
                  <c:v>7.7920270000000024E-4</c:v>
                </c:pt>
                <c:pt idx="1855">
                  <c:v>7.8128280000000028E-4</c:v>
                </c:pt>
                <c:pt idx="1856">
                  <c:v>7.7949240000000004E-4</c:v>
                </c:pt>
                <c:pt idx="1857">
                  <c:v>7.798712000000003E-4</c:v>
                </c:pt>
                <c:pt idx="1858">
                  <c:v>7.7953610000000041E-4</c:v>
                </c:pt>
                <c:pt idx="1859">
                  <c:v>7.8154890000000016E-4</c:v>
                </c:pt>
                <c:pt idx="1860">
                  <c:v>7.795863000000004E-4</c:v>
                </c:pt>
                <c:pt idx="1861">
                  <c:v>7.8081260000000018E-4</c:v>
                </c:pt>
                <c:pt idx="1862">
                  <c:v>8.1671100000000024E-4</c:v>
                </c:pt>
                <c:pt idx="1863">
                  <c:v>8.1934750000000028E-4</c:v>
                </c:pt>
                <c:pt idx="1864">
                  <c:v>8.1903370000000028E-4</c:v>
                </c:pt>
                <c:pt idx="1865">
                  <c:v>8.2079120000000004E-4</c:v>
                </c:pt>
                <c:pt idx="1866">
                  <c:v>8.2150260000000031E-4</c:v>
                </c:pt>
                <c:pt idx="1867">
                  <c:v>7.8555610000000022E-4</c:v>
                </c:pt>
                <c:pt idx="1868">
                  <c:v>7.8284169999999996E-4</c:v>
                </c:pt>
                <c:pt idx="1869">
                  <c:v>7.8055820000000017E-4</c:v>
                </c:pt>
                <c:pt idx="1870">
                  <c:v>7.8058130000000024E-4</c:v>
                </c:pt>
                <c:pt idx="1871">
                  <c:v>7.7753280000000043E-4</c:v>
                </c:pt>
                <c:pt idx="1872">
                  <c:v>7.7548359999999998E-4</c:v>
                </c:pt>
                <c:pt idx="1873">
                  <c:v>7.7606260000000031E-4</c:v>
                </c:pt>
                <c:pt idx="1874">
                  <c:v>7.7639150000000004E-4</c:v>
                </c:pt>
                <c:pt idx="1875">
                  <c:v>7.7497070000000039E-4</c:v>
                </c:pt>
                <c:pt idx="1876">
                  <c:v>7.7557520000000031E-4</c:v>
                </c:pt>
                <c:pt idx="1877">
                  <c:v>7.7518290000000043E-4</c:v>
                </c:pt>
                <c:pt idx="1878">
                  <c:v>8.1176110000000018E-4</c:v>
                </c:pt>
                <c:pt idx="1879">
                  <c:v>8.1166630000000005E-4</c:v>
                </c:pt>
                <c:pt idx="1880">
                  <c:v>8.1106750000000001E-4</c:v>
                </c:pt>
                <c:pt idx="1881">
                  <c:v>8.1343840000000023E-4</c:v>
                </c:pt>
                <c:pt idx="1882">
                  <c:v>8.1328780000000016E-4</c:v>
                </c:pt>
                <c:pt idx="1883">
                  <c:v>7.7640230000000025E-4</c:v>
                </c:pt>
                <c:pt idx="1884">
                  <c:v>7.7880720000000035E-4</c:v>
                </c:pt>
                <c:pt idx="1885">
                  <c:v>8.1779700000000042E-4</c:v>
                </c:pt>
                <c:pt idx="1886">
                  <c:v>8.1557410000000048E-4</c:v>
                </c:pt>
                <c:pt idx="1887">
                  <c:v>8.1613330000000024E-4</c:v>
                </c:pt>
                <c:pt idx="1888">
                  <c:v>8.5388710000000004E-4</c:v>
                </c:pt>
                <c:pt idx="1889">
                  <c:v>8.5150400000000065E-4</c:v>
                </c:pt>
                <c:pt idx="1890">
                  <c:v>8.1562190000000051E-4</c:v>
                </c:pt>
                <c:pt idx="1891">
                  <c:v>8.1548610000000017E-4</c:v>
                </c:pt>
                <c:pt idx="1892">
                  <c:v>8.1523400000000062E-4</c:v>
                </c:pt>
                <c:pt idx="1893">
                  <c:v>7.777095000000003E-4</c:v>
                </c:pt>
                <c:pt idx="1894">
                  <c:v>7.7810960000000045E-4</c:v>
                </c:pt>
              </c:numCache>
            </c:numRef>
          </c:yVal>
          <c:smooth val="1"/>
          <c:extLst>
            <c:ext xmlns:c16="http://schemas.microsoft.com/office/drawing/2014/chart" uri="{C3380CC4-5D6E-409C-BE32-E72D297353CC}">
              <c16:uniqueId val="{00000000-3F3A-4485-951F-2453E1C386D9}"/>
            </c:ext>
          </c:extLst>
        </c:ser>
        <c:dLbls>
          <c:showLegendKey val="0"/>
          <c:showVal val="0"/>
          <c:showCatName val="0"/>
          <c:showSerName val="0"/>
          <c:showPercent val="0"/>
          <c:showBubbleSize val="0"/>
        </c:dLbls>
        <c:axId val="196247552"/>
        <c:axId val="196249472"/>
      </c:scatterChart>
      <c:valAx>
        <c:axId val="196247552"/>
        <c:scaling>
          <c:orientation val="minMax"/>
          <c:max val="5"/>
          <c:min val="0"/>
        </c:scaling>
        <c:delete val="0"/>
        <c:axPos val="b"/>
        <c:title>
          <c:tx>
            <c:rich>
              <a:bodyPr/>
              <a:lstStyle/>
              <a:p>
                <a:pPr>
                  <a:defRPr sz="1600" b="0"/>
                </a:pPr>
                <a:r>
                  <a:rPr lang="en-GB" sz="1600" b="0"/>
                  <a:t>Time /</a:t>
                </a:r>
                <a:r>
                  <a:rPr lang="en-GB" sz="1600" b="0" baseline="0"/>
                  <a:t> h</a:t>
                </a:r>
                <a:endParaRPr lang="en-GB" sz="1600" b="0"/>
              </a:p>
            </c:rich>
          </c:tx>
          <c:overlay val="0"/>
        </c:title>
        <c:numFmt formatCode="General" sourceLinked="1"/>
        <c:majorTickMark val="out"/>
        <c:minorTickMark val="none"/>
        <c:tickLblPos val="nextTo"/>
        <c:txPr>
          <a:bodyPr/>
          <a:lstStyle/>
          <a:p>
            <a:pPr>
              <a:defRPr sz="1400"/>
            </a:pPr>
            <a:endParaRPr lang="en-US"/>
          </a:p>
        </c:txPr>
        <c:crossAx val="196249472"/>
        <c:crosses val="autoZero"/>
        <c:crossBetween val="midCat"/>
        <c:majorUnit val="1"/>
      </c:valAx>
      <c:valAx>
        <c:axId val="196249472"/>
        <c:scaling>
          <c:orientation val="minMax"/>
          <c:min val="0.3000000000000001"/>
        </c:scaling>
        <c:delete val="0"/>
        <c:axPos val="l"/>
        <c:title>
          <c:tx>
            <c:rich>
              <a:bodyPr/>
              <a:lstStyle/>
              <a:p>
                <a:pPr>
                  <a:defRPr sz="1600"/>
                </a:pPr>
                <a:r>
                  <a:rPr lang="en-US" sz="1600" b="0" i="0" baseline="0" dirty="0">
                    <a:effectLst/>
                  </a:rPr>
                  <a:t>C" </a:t>
                </a:r>
                <a:r>
                  <a:rPr lang="en-US" sz="1600" b="0" i="0" baseline="-25000" dirty="0">
                    <a:effectLst/>
                  </a:rPr>
                  <a:t>PEAK(ice)</a:t>
                </a:r>
                <a:r>
                  <a:rPr lang="en-US" sz="1600" b="0" i="0" baseline="0" dirty="0">
                    <a:effectLst/>
                  </a:rPr>
                  <a:t> / pF</a:t>
                </a:r>
                <a:endParaRPr lang="en-GB" sz="1600" dirty="0">
                  <a:effectLst/>
                </a:endParaRPr>
              </a:p>
            </c:rich>
          </c:tx>
          <c:layout>
            <c:manualLayout>
              <c:xMode val="edge"/>
              <c:yMode val="edge"/>
              <c:x val="9.3283220244631468E-3"/>
              <c:y val="0.10287401048854802"/>
            </c:manualLayout>
          </c:layout>
          <c:overlay val="0"/>
        </c:title>
        <c:numFmt formatCode="#,##0.0" sourceLinked="0"/>
        <c:majorTickMark val="out"/>
        <c:minorTickMark val="none"/>
        <c:tickLblPos val="nextTo"/>
        <c:txPr>
          <a:bodyPr/>
          <a:lstStyle/>
          <a:p>
            <a:pPr>
              <a:defRPr sz="1400"/>
            </a:pPr>
            <a:endParaRPr lang="en-US"/>
          </a:p>
        </c:txPr>
        <c:crossAx val="196247552"/>
        <c:crosses val="autoZero"/>
        <c:crossBetween val="midCat"/>
      </c:valAx>
    </c:plotArea>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192556984862495"/>
          <c:y val="2.8252405949256338E-2"/>
          <c:w val="0.79858347167665478"/>
          <c:h val="0.86871218322220678"/>
        </c:manualLayout>
      </c:layout>
      <c:scatterChart>
        <c:scatterStyle val="smoothMarker"/>
        <c:varyColors val="0"/>
        <c:ser>
          <c:idx val="0"/>
          <c:order val="0"/>
          <c:tx>
            <c:v>Log FPEAK</c:v>
          </c:tx>
          <c:spPr>
            <a:ln w="12700">
              <a:solidFill>
                <a:srgbClr val="FF0000"/>
              </a:solidFill>
            </a:ln>
          </c:spPr>
          <c:marker>
            <c:symbol val="none"/>
          </c:marker>
          <c:xVal>
            <c:numRef>
              <c:f>'LyoView Data (PeakTslice plot)'!$A$5:$A$1899</c:f>
              <c:numCache>
                <c:formatCode>General</c:formatCode>
                <c:ptCount val="1895"/>
                <c:pt idx="0">
                  <c:v>3.3000000000000002E-2</c:v>
                </c:pt>
                <c:pt idx="1">
                  <c:v>6.7000000000000004E-2</c:v>
                </c:pt>
                <c:pt idx="2">
                  <c:v>0.1</c:v>
                </c:pt>
                <c:pt idx="3">
                  <c:v>0.13300000000000001</c:v>
                </c:pt>
                <c:pt idx="4">
                  <c:v>0.16700000000000001</c:v>
                </c:pt>
                <c:pt idx="5">
                  <c:v>0.2</c:v>
                </c:pt>
                <c:pt idx="6">
                  <c:v>0.23300000000000001</c:v>
                </c:pt>
                <c:pt idx="7">
                  <c:v>0.26700000000000002</c:v>
                </c:pt>
                <c:pt idx="8">
                  <c:v>0.3000000000000001</c:v>
                </c:pt>
                <c:pt idx="9">
                  <c:v>0.33300000000000013</c:v>
                </c:pt>
                <c:pt idx="10">
                  <c:v>0.36700000000000016</c:v>
                </c:pt>
                <c:pt idx="11">
                  <c:v>0.4</c:v>
                </c:pt>
                <c:pt idx="12">
                  <c:v>0.43300000000000011</c:v>
                </c:pt>
                <c:pt idx="13">
                  <c:v>0.46700000000000008</c:v>
                </c:pt>
                <c:pt idx="14">
                  <c:v>0.5</c:v>
                </c:pt>
                <c:pt idx="15">
                  <c:v>0.53300000000000003</c:v>
                </c:pt>
                <c:pt idx="16">
                  <c:v>0.56699999999999995</c:v>
                </c:pt>
                <c:pt idx="17">
                  <c:v>0.6000000000000002</c:v>
                </c:pt>
                <c:pt idx="18">
                  <c:v>0.63300000000000023</c:v>
                </c:pt>
                <c:pt idx="19">
                  <c:v>0.66700000000000026</c:v>
                </c:pt>
                <c:pt idx="20">
                  <c:v>0.70000000000000018</c:v>
                </c:pt>
                <c:pt idx="21">
                  <c:v>0.73300000000000021</c:v>
                </c:pt>
                <c:pt idx="22">
                  <c:v>0.76700000000000024</c:v>
                </c:pt>
                <c:pt idx="23">
                  <c:v>0.8</c:v>
                </c:pt>
                <c:pt idx="24">
                  <c:v>0.83300000000000018</c:v>
                </c:pt>
                <c:pt idx="25">
                  <c:v>0.86700000000000021</c:v>
                </c:pt>
                <c:pt idx="26">
                  <c:v>0.9</c:v>
                </c:pt>
                <c:pt idx="27">
                  <c:v>0.93300000000000005</c:v>
                </c:pt>
                <c:pt idx="28">
                  <c:v>0.96700000000000019</c:v>
                </c:pt>
                <c:pt idx="29">
                  <c:v>1</c:v>
                </c:pt>
                <c:pt idx="30">
                  <c:v>1.0329999999999995</c:v>
                </c:pt>
                <c:pt idx="31">
                  <c:v>1.0669999999999995</c:v>
                </c:pt>
                <c:pt idx="32">
                  <c:v>1.1000000000000001</c:v>
                </c:pt>
                <c:pt idx="33">
                  <c:v>1.133</c:v>
                </c:pt>
                <c:pt idx="34">
                  <c:v>1.167</c:v>
                </c:pt>
                <c:pt idx="35">
                  <c:v>1.2</c:v>
                </c:pt>
                <c:pt idx="36">
                  <c:v>1.2329999999999997</c:v>
                </c:pt>
                <c:pt idx="37">
                  <c:v>1.2669999999999995</c:v>
                </c:pt>
                <c:pt idx="38">
                  <c:v>1.3</c:v>
                </c:pt>
                <c:pt idx="39">
                  <c:v>1.333</c:v>
                </c:pt>
                <c:pt idx="40">
                  <c:v>1.367</c:v>
                </c:pt>
                <c:pt idx="41">
                  <c:v>1.4</c:v>
                </c:pt>
                <c:pt idx="42">
                  <c:v>1.4329999999999996</c:v>
                </c:pt>
                <c:pt idx="43">
                  <c:v>1.4669999999999996</c:v>
                </c:pt>
                <c:pt idx="44">
                  <c:v>1.5</c:v>
                </c:pt>
                <c:pt idx="45">
                  <c:v>1.5329999999999995</c:v>
                </c:pt>
                <c:pt idx="46">
                  <c:v>1.5669999999999995</c:v>
                </c:pt>
                <c:pt idx="47">
                  <c:v>1.6</c:v>
                </c:pt>
                <c:pt idx="48">
                  <c:v>1.633</c:v>
                </c:pt>
                <c:pt idx="49">
                  <c:v>1.667</c:v>
                </c:pt>
                <c:pt idx="50">
                  <c:v>1.7</c:v>
                </c:pt>
                <c:pt idx="51">
                  <c:v>1.7329999999999997</c:v>
                </c:pt>
                <c:pt idx="52">
                  <c:v>1.7669999999999995</c:v>
                </c:pt>
                <c:pt idx="53">
                  <c:v>1.8</c:v>
                </c:pt>
                <c:pt idx="54">
                  <c:v>1.833</c:v>
                </c:pt>
                <c:pt idx="55">
                  <c:v>1.867</c:v>
                </c:pt>
                <c:pt idx="56">
                  <c:v>1.9000000000000001</c:v>
                </c:pt>
                <c:pt idx="57">
                  <c:v>1.9330000000000001</c:v>
                </c:pt>
                <c:pt idx="58">
                  <c:v>1.9670000000000001</c:v>
                </c:pt>
                <c:pt idx="59">
                  <c:v>2</c:v>
                </c:pt>
                <c:pt idx="60">
                  <c:v>2.032999999999999</c:v>
                </c:pt>
                <c:pt idx="61">
                  <c:v>2.0670000000000002</c:v>
                </c:pt>
                <c:pt idx="62">
                  <c:v>2.1</c:v>
                </c:pt>
                <c:pt idx="63">
                  <c:v>2.133</c:v>
                </c:pt>
                <c:pt idx="64">
                  <c:v>2.1669999999999998</c:v>
                </c:pt>
                <c:pt idx="65">
                  <c:v>2.2000000000000002</c:v>
                </c:pt>
                <c:pt idx="66">
                  <c:v>2.2330000000000001</c:v>
                </c:pt>
                <c:pt idx="67">
                  <c:v>2.2669999999999999</c:v>
                </c:pt>
                <c:pt idx="68">
                  <c:v>2.2999999999999998</c:v>
                </c:pt>
                <c:pt idx="69">
                  <c:v>2.3329999999999993</c:v>
                </c:pt>
                <c:pt idx="70">
                  <c:v>2.367</c:v>
                </c:pt>
                <c:pt idx="71">
                  <c:v>2.4</c:v>
                </c:pt>
                <c:pt idx="72">
                  <c:v>2.4329999999999989</c:v>
                </c:pt>
                <c:pt idx="73">
                  <c:v>2.4670000000000001</c:v>
                </c:pt>
                <c:pt idx="74">
                  <c:v>2.5</c:v>
                </c:pt>
                <c:pt idx="75">
                  <c:v>2.532999999999999</c:v>
                </c:pt>
                <c:pt idx="76">
                  <c:v>2.5670000000000002</c:v>
                </c:pt>
                <c:pt idx="77">
                  <c:v>2.6</c:v>
                </c:pt>
                <c:pt idx="78">
                  <c:v>2.633</c:v>
                </c:pt>
                <c:pt idx="79">
                  <c:v>2.6669999999999998</c:v>
                </c:pt>
                <c:pt idx="80">
                  <c:v>2.7</c:v>
                </c:pt>
                <c:pt idx="81">
                  <c:v>2.7330000000000001</c:v>
                </c:pt>
                <c:pt idx="82">
                  <c:v>2.7669999999999999</c:v>
                </c:pt>
                <c:pt idx="83">
                  <c:v>2.8</c:v>
                </c:pt>
                <c:pt idx="84">
                  <c:v>2.8329999999999993</c:v>
                </c:pt>
                <c:pt idx="85">
                  <c:v>2.867</c:v>
                </c:pt>
                <c:pt idx="86">
                  <c:v>2.9</c:v>
                </c:pt>
                <c:pt idx="87">
                  <c:v>2.9329999999999989</c:v>
                </c:pt>
                <c:pt idx="88">
                  <c:v>2.9670000000000001</c:v>
                </c:pt>
                <c:pt idx="89">
                  <c:v>3</c:v>
                </c:pt>
                <c:pt idx="90">
                  <c:v>3.032999999999999</c:v>
                </c:pt>
                <c:pt idx="91">
                  <c:v>3.0670000000000002</c:v>
                </c:pt>
                <c:pt idx="92">
                  <c:v>3.1</c:v>
                </c:pt>
                <c:pt idx="93">
                  <c:v>3.133</c:v>
                </c:pt>
                <c:pt idx="94">
                  <c:v>3.1669999999999998</c:v>
                </c:pt>
                <c:pt idx="95">
                  <c:v>3.2</c:v>
                </c:pt>
                <c:pt idx="96">
                  <c:v>3.2330000000000001</c:v>
                </c:pt>
                <c:pt idx="97">
                  <c:v>3.2669999999999999</c:v>
                </c:pt>
                <c:pt idx="98">
                  <c:v>3.3</c:v>
                </c:pt>
                <c:pt idx="99">
                  <c:v>3.3329999999999993</c:v>
                </c:pt>
                <c:pt idx="100">
                  <c:v>3.367</c:v>
                </c:pt>
                <c:pt idx="101">
                  <c:v>3.4</c:v>
                </c:pt>
                <c:pt idx="102">
                  <c:v>3.4329999999999989</c:v>
                </c:pt>
                <c:pt idx="103">
                  <c:v>3.4670000000000001</c:v>
                </c:pt>
                <c:pt idx="104">
                  <c:v>3.5</c:v>
                </c:pt>
                <c:pt idx="105">
                  <c:v>3.532999999999999</c:v>
                </c:pt>
                <c:pt idx="106">
                  <c:v>3.5670000000000002</c:v>
                </c:pt>
                <c:pt idx="107">
                  <c:v>3.6</c:v>
                </c:pt>
                <c:pt idx="108">
                  <c:v>3.633</c:v>
                </c:pt>
                <c:pt idx="109">
                  <c:v>3.6669999999999998</c:v>
                </c:pt>
                <c:pt idx="110">
                  <c:v>3.7</c:v>
                </c:pt>
                <c:pt idx="111">
                  <c:v>3.7330000000000001</c:v>
                </c:pt>
                <c:pt idx="112">
                  <c:v>3.7669999999999999</c:v>
                </c:pt>
                <c:pt idx="113">
                  <c:v>3.8</c:v>
                </c:pt>
                <c:pt idx="114">
                  <c:v>3.8329999999999993</c:v>
                </c:pt>
                <c:pt idx="115">
                  <c:v>3.867</c:v>
                </c:pt>
                <c:pt idx="116">
                  <c:v>3.9</c:v>
                </c:pt>
                <c:pt idx="117">
                  <c:v>3.9329999999999989</c:v>
                </c:pt>
                <c:pt idx="118">
                  <c:v>3.9670000000000001</c:v>
                </c:pt>
                <c:pt idx="119">
                  <c:v>4</c:v>
                </c:pt>
                <c:pt idx="120">
                  <c:v>4.0330000000000004</c:v>
                </c:pt>
                <c:pt idx="121">
                  <c:v>4.0669999999999984</c:v>
                </c:pt>
                <c:pt idx="122">
                  <c:v>4.0999999999999996</c:v>
                </c:pt>
                <c:pt idx="123">
                  <c:v>4.133</c:v>
                </c:pt>
                <c:pt idx="124">
                  <c:v>4.166999999999998</c:v>
                </c:pt>
                <c:pt idx="125">
                  <c:v>4.2</c:v>
                </c:pt>
                <c:pt idx="126">
                  <c:v>4.2329999999999997</c:v>
                </c:pt>
                <c:pt idx="127">
                  <c:v>4.2669999999999995</c:v>
                </c:pt>
                <c:pt idx="128">
                  <c:v>4.3</c:v>
                </c:pt>
                <c:pt idx="129">
                  <c:v>4.3330000000000002</c:v>
                </c:pt>
                <c:pt idx="130">
                  <c:v>4.3669999999999982</c:v>
                </c:pt>
                <c:pt idx="131">
                  <c:v>4.4000000000000004</c:v>
                </c:pt>
                <c:pt idx="132">
                  <c:v>4.4329999999999998</c:v>
                </c:pt>
                <c:pt idx="133">
                  <c:v>4.4669999999999996</c:v>
                </c:pt>
                <c:pt idx="134">
                  <c:v>4.5</c:v>
                </c:pt>
                <c:pt idx="135">
                  <c:v>4.5330000000000004</c:v>
                </c:pt>
                <c:pt idx="136">
                  <c:v>4.5669999999999984</c:v>
                </c:pt>
                <c:pt idx="137">
                  <c:v>4.5999999999999996</c:v>
                </c:pt>
                <c:pt idx="138">
                  <c:v>4.633</c:v>
                </c:pt>
                <c:pt idx="139">
                  <c:v>4.666999999999998</c:v>
                </c:pt>
                <c:pt idx="140">
                  <c:v>4.7</c:v>
                </c:pt>
                <c:pt idx="141">
                  <c:v>4.7329999999999997</c:v>
                </c:pt>
                <c:pt idx="142">
                  <c:v>4.7669999999999995</c:v>
                </c:pt>
                <c:pt idx="143">
                  <c:v>4.8</c:v>
                </c:pt>
                <c:pt idx="144">
                  <c:v>4.8330000000000002</c:v>
                </c:pt>
                <c:pt idx="145">
                  <c:v>4.8669999999999982</c:v>
                </c:pt>
                <c:pt idx="146">
                  <c:v>4.9000000000000004</c:v>
                </c:pt>
                <c:pt idx="147">
                  <c:v>4.9329999999999998</c:v>
                </c:pt>
                <c:pt idx="148">
                  <c:v>4.9669999999999996</c:v>
                </c:pt>
                <c:pt idx="149">
                  <c:v>5</c:v>
                </c:pt>
                <c:pt idx="150">
                  <c:v>5.0330000000000004</c:v>
                </c:pt>
                <c:pt idx="151">
                  <c:v>5.0669999999999984</c:v>
                </c:pt>
                <c:pt idx="152">
                  <c:v>5.0999999999999996</c:v>
                </c:pt>
                <c:pt idx="153">
                  <c:v>5.133</c:v>
                </c:pt>
                <c:pt idx="154">
                  <c:v>5.166999999999998</c:v>
                </c:pt>
                <c:pt idx="155">
                  <c:v>5.2</c:v>
                </c:pt>
                <c:pt idx="156">
                  <c:v>5.2329999999999997</c:v>
                </c:pt>
                <c:pt idx="157">
                  <c:v>5.2669999999999995</c:v>
                </c:pt>
                <c:pt idx="158">
                  <c:v>5.3</c:v>
                </c:pt>
                <c:pt idx="159">
                  <c:v>5.3330000000000002</c:v>
                </c:pt>
                <c:pt idx="160">
                  <c:v>5.3669999999999982</c:v>
                </c:pt>
                <c:pt idx="161">
                  <c:v>5.4</c:v>
                </c:pt>
                <c:pt idx="162">
                  <c:v>5.4329999999999998</c:v>
                </c:pt>
                <c:pt idx="163">
                  <c:v>5.4669999999999996</c:v>
                </c:pt>
                <c:pt idx="164">
                  <c:v>5.5</c:v>
                </c:pt>
                <c:pt idx="165">
                  <c:v>5.5330000000000004</c:v>
                </c:pt>
                <c:pt idx="166">
                  <c:v>5.5669999999999984</c:v>
                </c:pt>
                <c:pt idx="167">
                  <c:v>5.6</c:v>
                </c:pt>
                <c:pt idx="168">
                  <c:v>5.633</c:v>
                </c:pt>
                <c:pt idx="169">
                  <c:v>5.666999999999998</c:v>
                </c:pt>
                <c:pt idx="170">
                  <c:v>5.7</c:v>
                </c:pt>
                <c:pt idx="171">
                  <c:v>5.7329999999999997</c:v>
                </c:pt>
                <c:pt idx="172">
                  <c:v>5.7669999999999995</c:v>
                </c:pt>
                <c:pt idx="173">
                  <c:v>5.8</c:v>
                </c:pt>
                <c:pt idx="174">
                  <c:v>5.8330000000000002</c:v>
                </c:pt>
                <c:pt idx="175">
                  <c:v>5.8669999999999982</c:v>
                </c:pt>
                <c:pt idx="176">
                  <c:v>5.9</c:v>
                </c:pt>
                <c:pt idx="177">
                  <c:v>5.9329999999999998</c:v>
                </c:pt>
                <c:pt idx="178">
                  <c:v>5.9669999999999996</c:v>
                </c:pt>
                <c:pt idx="179">
                  <c:v>6</c:v>
                </c:pt>
                <c:pt idx="180">
                  <c:v>6.0330000000000004</c:v>
                </c:pt>
                <c:pt idx="181">
                  <c:v>6.0669999999999984</c:v>
                </c:pt>
                <c:pt idx="182">
                  <c:v>6.1</c:v>
                </c:pt>
                <c:pt idx="183">
                  <c:v>6.133</c:v>
                </c:pt>
                <c:pt idx="184">
                  <c:v>6.166999999999998</c:v>
                </c:pt>
                <c:pt idx="185">
                  <c:v>6.2</c:v>
                </c:pt>
                <c:pt idx="186">
                  <c:v>6.2329999999999997</c:v>
                </c:pt>
                <c:pt idx="187">
                  <c:v>6.2669999999999995</c:v>
                </c:pt>
                <c:pt idx="188">
                  <c:v>6.3</c:v>
                </c:pt>
                <c:pt idx="189">
                  <c:v>6.3330000000000002</c:v>
                </c:pt>
                <c:pt idx="190">
                  <c:v>6.3669999999999982</c:v>
                </c:pt>
                <c:pt idx="191">
                  <c:v>6.4</c:v>
                </c:pt>
                <c:pt idx="192">
                  <c:v>6.4329999999999998</c:v>
                </c:pt>
                <c:pt idx="193">
                  <c:v>6.4669999999999996</c:v>
                </c:pt>
                <c:pt idx="194">
                  <c:v>6.5</c:v>
                </c:pt>
                <c:pt idx="195">
                  <c:v>6.5330000000000004</c:v>
                </c:pt>
                <c:pt idx="196">
                  <c:v>6.5669999999999984</c:v>
                </c:pt>
                <c:pt idx="197">
                  <c:v>6.6</c:v>
                </c:pt>
                <c:pt idx="198">
                  <c:v>6.633</c:v>
                </c:pt>
                <c:pt idx="199">
                  <c:v>6.666999999999998</c:v>
                </c:pt>
                <c:pt idx="200">
                  <c:v>6.7</c:v>
                </c:pt>
                <c:pt idx="201">
                  <c:v>6.7329999999999997</c:v>
                </c:pt>
                <c:pt idx="202">
                  <c:v>6.7669999999999995</c:v>
                </c:pt>
                <c:pt idx="203">
                  <c:v>6.8</c:v>
                </c:pt>
                <c:pt idx="204">
                  <c:v>6.8330000000000002</c:v>
                </c:pt>
                <c:pt idx="205">
                  <c:v>6.8669999999999982</c:v>
                </c:pt>
                <c:pt idx="206">
                  <c:v>6.9</c:v>
                </c:pt>
                <c:pt idx="207">
                  <c:v>6.9329999999999998</c:v>
                </c:pt>
                <c:pt idx="208">
                  <c:v>6.9669999999999996</c:v>
                </c:pt>
                <c:pt idx="209">
                  <c:v>7</c:v>
                </c:pt>
                <c:pt idx="210">
                  <c:v>7.0330000000000004</c:v>
                </c:pt>
                <c:pt idx="211">
                  <c:v>7.0669999999999984</c:v>
                </c:pt>
                <c:pt idx="212">
                  <c:v>7.1</c:v>
                </c:pt>
                <c:pt idx="213">
                  <c:v>7.133</c:v>
                </c:pt>
                <c:pt idx="214">
                  <c:v>7.166999999999998</c:v>
                </c:pt>
                <c:pt idx="215">
                  <c:v>7.2</c:v>
                </c:pt>
                <c:pt idx="216">
                  <c:v>7.2329999999999997</c:v>
                </c:pt>
                <c:pt idx="217">
                  <c:v>7.2669999999999995</c:v>
                </c:pt>
                <c:pt idx="218">
                  <c:v>7.3</c:v>
                </c:pt>
                <c:pt idx="219">
                  <c:v>7.3330000000000002</c:v>
                </c:pt>
                <c:pt idx="220">
                  <c:v>7.3669999999999982</c:v>
                </c:pt>
                <c:pt idx="221">
                  <c:v>7.4</c:v>
                </c:pt>
                <c:pt idx="222">
                  <c:v>7.4329999999999998</c:v>
                </c:pt>
                <c:pt idx="223">
                  <c:v>7.4669999999999996</c:v>
                </c:pt>
                <c:pt idx="224">
                  <c:v>7.5</c:v>
                </c:pt>
                <c:pt idx="225">
                  <c:v>7.5330000000000004</c:v>
                </c:pt>
                <c:pt idx="226">
                  <c:v>7.5669999999999984</c:v>
                </c:pt>
                <c:pt idx="227">
                  <c:v>7.6</c:v>
                </c:pt>
                <c:pt idx="228">
                  <c:v>7.633</c:v>
                </c:pt>
                <c:pt idx="229">
                  <c:v>7.666999999999998</c:v>
                </c:pt>
                <c:pt idx="230">
                  <c:v>7.7</c:v>
                </c:pt>
                <c:pt idx="231">
                  <c:v>7.7329999999999997</c:v>
                </c:pt>
                <c:pt idx="232">
                  <c:v>7.7669999999999995</c:v>
                </c:pt>
                <c:pt idx="233">
                  <c:v>7.8</c:v>
                </c:pt>
                <c:pt idx="234">
                  <c:v>7.8330000000000002</c:v>
                </c:pt>
                <c:pt idx="235">
                  <c:v>7.8669999999999982</c:v>
                </c:pt>
                <c:pt idx="236">
                  <c:v>7.9</c:v>
                </c:pt>
                <c:pt idx="237">
                  <c:v>7.9329999999999998</c:v>
                </c:pt>
                <c:pt idx="238">
                  <c:v>7.9669999999999996</c:v>
                </c:pt>
                <c:pt idx="239">
                  <c:v>8</c:v>
                </c:pt>
                <c:pt idx="240">
                  <c:v>8.0330000000000013</c:v>
                </c:pt>
                <c:pt idx="241">
                  <c:v>8.0670000000000002</c:v>
                </c:pt>
                <c:pt idx="242">
                  <c:v>8.1</c:v>
                </c:pt>
                <c:pt idx="243">
                  <c:v>8.1330000000000009</c:v>
                </c:pt>
                <c:pt idx="244">
                  <c:v>8.1670000000000016</c:v>
                </c:pt>
                <c:pt idx="245">
                  <c:v>8.2000000000000011</c:v>
                </c:pt>
                <c:pt idx="246">
                  <c:v>8.2330000000000005</c:v>
                </c:pt>
                <c:pt idx="247">
                  <c:v>8.2670000000000012</c:v>
                </c:pt>
                <c:pt idx="248">
                  <c:v>8.3000000000000007</c:v>
                </c:pt>
                <c:pt idx="249">
                  <c:v>8.3330000000000002</c:v>
                </c:pt>
                <c:pt idx="250">
                  <c:v>8.3670000000000027</c:v>
                </c:pt>
                <c:pt idx="251">
                  <c:v>8.4</c:v>
                </c:pt>
                <c:pt idx="252">
                  <c:v>8.4330000000000016</c:v>
                </c:pt>
                <c:pt idx="253">
                  <c:v>8.4670000000000005</c:v>
                </c:pt>
                <c:pt idx="254">
                  <c:v>8.5</c:v>
                </c:pt>
                <c:pt idx="255">
                  <c:v>8.5330000000000013</c:v>
                </c:pt>
                <c:pt idx="256">
                  <c:v>8.5670000000000002</c:v>
                </c:pt>
                <c:pt idx="257">
                  <c:v>8.6</c:v>
                </c:pt>
                <c:pt idx="258">
                  <c:v>8.6330000000000009</c:v>
                </c:pt>
                <c:pt idx="259">
                  <c:v>8.6670000000000016</c:v>
                </c:pt>
                <c:pt idx="260">
                  <c:v>8.7000000000000011</c:v>
                </c:pt>
                <c:pt idx="261">
                  <c:v>8.7330000000000005</c:v>
                </c:pt>
                <c:pt idx="262">
                  <c:v>8.7670000000000012</c:v>
                </c:pt>
                <c:pt idx="263">
                  <c:v>8.8000000000000007</c:v>
                </c:pt>
                <c:pt idx="264">
                  <c:v>8.8330000000000002</c:v>
                </c:pt>
                <c:pt idx="265">
                  <c:v>8.8670000000000027</c:v>
                </c:pt>
                <c:pt idx="266">
                  <c:v>8.9</c:v>
                </c:pt>
                <c:pt idx="267">
                  <c:v>8.9330000000000016</c:v>
                </c:pt>
                <c:pt idx="268">
                  <c:v>8.9670000000000005</c:v>
                </c:pt>
                <c:pt idx="269">
                  <c:v>9</c:v>
                </c:pt>
                <c:pt idx="270">
                  <c:v>9.0330000000000013</c:v>
                </c:pt>
                <c:pt idx="271">
                  <c:v>9.0670000000000002</c:v>
                </c:pt>
                <c:pt idx="272">
                  <c:v>9.1</c:v>
                </c:pt>
                <c:pt idx="273">
                  <c:v>9.1330000000000009</c:v>
                </c:pt>
                <c:pt idx="274">
                  <c:v>9.1670000000000016</c:v>
                </c:pt>
                <c:pt idx="275">
                  <c:v>9.2000000000000011</c:v>
                </c:pt>
                <c:pt idx="276">
                  <c:v>9.2330000000000005</c:v>
                </c:pt>
                <c:pt idx="277">
                  <c:v>9.2670000000000012</c:v>
                </c:pt>
                <c:pt idx="278">
                  <c:v>9.3000000000000007</c:v>
                </c:pt>
                <c:pt idx="279">
                  <c:v>9.3330000000000002</c:v>
                </c:pt>
                <c:pt idx="280">
                  <c:v>9.3670000000000027</c:v>
                </c:pt>
                <c:pt idx="281">
                  <c:v>9.4</c:v>
                </c:pt>
                <c:pt idx="282">
                  <c:v>9.4330000000000016</c:v>
                </c:pt>
                <c:pt idx="283">
                  <c:v>9.4670000000000005</c:v>
                </c:pt>
                <c:pt idx="284">
                  <c:v>9.5</c:v>
                </c:pt>
                <c:pt idx="285">
                  <c:v>9.5330000000000013</c:v>
                </c:pt>
                <c:pt idx="286">
                  <c:v>9.5670000000000002</c:v>
                </c:pt>
                <c:pt idx="287">
                  <c:v>9.6</c:v>
                </c:pt>
                <c:pt idx="288">
                  <c:v>9.6330000000000009</c:v>
                </c:pt>
                <c:pt idx="289">
                  <c:v>9.6670000000000016</c:v>
                </c:pt>
                <c:pt idx="290">
                  <c:v>9.7000000000000011</c:v>
                </c:pt>
                <c:pt idx="291">
                  <c:v>9.7330000000000005</c:v>
                </c:pt>
                <c:pt idx="292">
                  <c:v>9.7670000000000012</c:v>
                </c:pt>
                <c:pt idx="293">
                  <c:v>9.8000000000000007</c:v>
                </c:pt>
                <c:pt idx="294">
                  <c:v>9.8330000000000002</c:v>
                </c:pt>
                <c:pt idx="295">
                  <c:v>9.8670000000000027</c:v>
                </c:pt>
                <c:pt idx="296">
                  <c:v>9.9</c:v>
                </c:pt>
                <c:pt idx="297">
                  <c:v>9.9330000000000016</c:v>
                </c:pt>
                <c:pt idx="298">
                  <c:v>9.9670000000000005</c:v>
                </c:pt>
                <c:pt idx="299">
                  <c:v>10</c:v>
                </c:pt>
                <c:pt idx="300">
                  <c:v>10.033000000000001</c:v>
                </c:pt>
                <c:pt idx="301">
                  <c:v>10.067</c:v>
                </c:pt>
                <c:pt idx="302">
                  <c:v>10.1</c:v>
                </c:pt>
                <c:pt idx="303">
                  <c:v>10.133000000000001</c:v>
                </c:pt>
                <c:pt idx="304">
                  <c:v>10.167</c:v>
                </c:pt>
                <c:pt idx="305">
                  <c:v>10.200000000000001</c:v>
                </c:pt>
                <c:pt idx="306">
                  <c:v>10.233000000000001</c:v>
                </c:pt>
                <c:pt idx="307">
                  <c:v>10.267000000000001</c:v>
                </c:pt>
                <c:pt idx="308">
                  <c:v>10.3</c:v>
                </c:pt>
                <c:pt idx="309">
                  <c:v>10.333</c:v>
                </c:pt>
                <c:pt idx="310">
                  <c:v>10.367000000000004</c:v>
                </c:pt>
                <c:pt idx="311">
                  <c:v>10.4</c:v>
                </c:pt>
                <c:pt idx="312">
                  <c:v>10.433</c:v>
                </c:pt>
                <c:pt idx="313">
                  <c:v>10.467000000000002</c:v>
                </c:pt>
                <c:pt idx="314">
                  <c:v>10.5</c:v>
                </c:pt>
                <c:pt idx="315">
                  <c:v>10.533000000000001</c:v>
                </c:pt>
                <c:pt idx="316">
                  <c:v>10.567</c:v>
                </c:pt>
                <c:pt idx="317">
                  <c:v>10.6</c:v>
                </c:pt>
                <c:pt idx="318">
                  <c:v>10.633000000000001</c:v>
                </c:pt>
                <c:pt idx="319">
                  <c:v>10.667</c:v>
                </c:pt>
                <c:pt idx="320">
                  <c:v>10.7</c:v>
                </c:pt>
                <c:pt idx="321">
                  <c:v>10.733000000000001</c:v>
                </c:pt>
                <c:pt idx="322">
                  <c:v>10.767000000000001</c:v>
                </c:pt>
                <c:pt idx="323">
                  <c:v>10.8</c:v>
                </c:pt>
                <c:pt idx="324">
                  <c:v>10.833</c:v>
                </c:pt>
                <c:pt idx="325">
                  <c:v>10.867000000000004</c:v>
                </c:pt>
                <c:pt idx="326">
                  <c:v>10.9</c:v>
                </c:pt>
                <c:pt idx="327">
                  <c:v>10.933</c:v>
                </c:pt>
                <c:pt idx="328">
                  <c:v>10.967000000000002</c:v>
                </c:pt>
                <c:pt idx="329">
                  <c:v>11</c:v>
                </c:pt>
                <c:pt idx="330">
                  <c:v>11.033000000000001</c:v>
                </c:pt>
                <c:pt idx="331">
                  <c:v>11.067</c:v>
                </c:pt>
                <c:pt idx="332">
                  <c:v>11.1</c:v>
                </c:pt>
                <c:pt idx="333">
                  <c:v>11.133000000000001</c:v>
                </c:pt>
                <c:pt idx="334">
                  <c:v>11.167</c:v>
                </c:pt>
                <c:pt idx="335">
                  <c:v>11.2</c:v>
                </c:pt>
                <c:pt idx="336">
                  <c:v>11.233000000000001</c:v>
                </c:pt>
                <c:pt idx="337">
                  <c:v>11.267000000000001</c:v>
                </c:pt>
                <c:pt idx="338">
                  <c:v>11.3</c:v>
                </c:pt>
                <c:pt idx="339">
                  <c:v>11.333</c:v>
                </c:pt>
                <c:pt idx="340">
                  <c:v>11.367000000000004</c:v>
                </c:pt>
                <c:pt idx="341">
                  <c:v>11.4</c:v>
                </c:pt>
                <c:pt idx="342">
                  <c:v>11.433</c:v>
                </c:pt>
                <c:pt idx="343">
                  <c:v>11.467000000000002</c:v>
                </c:pt>
                <c:pt idx="344">
                  <c:v>11.5</c:v>
                </c:pt>
                <c:pt idx="345">
                  <c:v>11.533000000000001</c:v>
                </c:pt>
                <c:pt idx="346">
                  <c:v>11.567</c:v>
                </c:pt>
                <c:pt idx="347">
                  <c:v>11.6</c:v>
                </c:pt>
                <c:pt idx="348">
                  <c:v>11.633000000000001</c:v>
                </c:pt>
                <c:pt idx="349">
                  <c:v>11.667</c:v>
                </c:pt>
                <c:pt idx="350">
                  <c:v>11.7</c:v>
                </c:pt>
                <c:pt idx="351">
                  <c:v>11.733000000000001</c:v>
                </c:pt>
                <c:pt idx="352">
                  <c:v>11.767000000000001</c:v>
                </c:pt>
                <c:pt idx="353">
                  <c:v>11.8</c:v>
                </c:pt>
                <c:pt idx="354">
                  <c:v>11.833</c:v>
                </c:pt>
                <c:pt idx="355">
                  <c:v>11.867000000000004</c:v>
                </c:pt>
                <c:pt idx="356">
                  <c:v>11.9</c:v>
                </c:pt>
                <c:pt idx="357">
                  <c:v>11.933</c:v>
                </c:pt>
                <c:pt idx="358">
                  <c:v>11.967000000000002</c:v>
                </c:pt>
                <c:pt idx="359">
                  <c:v>12</c:v>
                </c:pt>
                <c:pt idx="360">
                  <c:v>12.033000000000001</c:v>
                </c:pt>
                <c:pt idx="361">
                  <c:v>12.067</c:v>
                </c:pt>
                <c:pt idx="362">
                  <c:v>12.1</c:v>
                </c:pt>
                <c:pt idx="363">
                  <c:v>12.133000000000001</c:v>
                </c:pt>
                <c:pt idx="364">
                  <c:v>12.167</c:v>
                </c:pt>
                <c:pt idx="365">
                  <c:v>12.2</c:v>
                </c:pt>
                <c:pt idx="366">
                  <c:v>12.233000000000001</c:v>
                </c:pt>
                <c:pt idx="367">
                  <c:v>12.267000000000001</c:v>
                </c:pt>
                <c:pt idx="368">
                  <c:v>12.3</c:v>
                </c:pt>
                <c:pt idx="369">
                  <c:v>12.333</c:v>
                </c:pt>
                <c:pt idx="370">
                  <c:v>12.367000000000004</c:v>
                </c:pt>
                <c:pt idx="371">
                  <c:v>12.4</c:v>
                </c:pt>
                <c:pt idx="372">
                  <c:v>12.433</c:v>
                </c:pt>
                <c:pt idx="373">
                  <c:v>12.467000000000002</c:v>
                </c:pt>
                <c:pt idx="374">
                  <c:v>12.5</c:v>
                </c:pt>
                <c:pt idx="375">
                  <c:v>12.533000000000001</c:v>
                </c:pt>
                <c:pt idx="376">
                  <c:v>12.567</c:v>
                </c:pt>
                <c:pt idx="377">
                  <c:v>12.6</c:v>
                </c:pt>
                <c:pt idx="378">
                  <c:v>12.633000000000001</c:v>
                </c:pt>
                <c:pt idx="379">
                  <c:v>12.667</c:v>
                </c:pt>
                <c:pt idx="380">
                  <c:v>12.7</c:v>
                </c:pt>
                <c:pt idx="381">
                  <c:v>12.733000000000001</c:v>
                </c:pt>
                <c:pt idx="382">
                  <c:v>12.767000000000001</c:v>
                </c:pt>
                <c:pt idx="383">
                  <c:v>12.8</c:v>
                </c:pt>
                <c:pt idx="384">
                  <c:v>12.833</c:v>
                </c:pt>
                <c:pt idx="385">
                  <c:v>12.867000000000004</c:v>
                </c:pt>
                <c:pt idx="386">
                  <c:v>12.9</c:v>
                </c:pt>
                <c:pt idx="387">
                  <c:v>12.933</c:v>
                </c:pt>
                <c:pt idx="388">
                  <c:v>12.967000000000002</c:v>
                </c:pt>
                <c:pt idx="389">
                  <c:v>13</c:v>
                </c:pt>
                <c:pt idx="390">
                  <c:v>13.033000000000001</c:v>
                </c:pt>
                <c:pt idx="391">
                  <c:v>13.067</c:v>
                </c:pt>
                <c:pt idx="392">
                  <c:v>13.1</c:v>
                </c:pt>
                <c:pt idx="393">
                  <c:v>13.133000000000001</c:v>
                </c:pt>
                <c:pt idx="394">
                  <c:v>13.167</c:v>
                </c:pt>
                <c:pt idx="395">
                  <c:v>13.2</c:v>
                </c:pt>
                <c:pt idx="396">
                  <c:v>13.233000000000001</c:v>
                </c:pt>
                <c:pt idx="397">
                  <c:v>13.267000000000001</c:v>
                </c:pt>
                <c:pt idx="398">
                  <c:v>13.3</c:v>
                </c:pt>
                <c:pt idx="399">
                  <c:v>13.333</c:v>
                </c:pt>
                <c:pt idx="400">
                  <c:v>13.367000000000004</c:v>
                </c:pt>
                <c:pt idx="401">
                  <c:v>13.4</c:v>
                </c:pt>
                <c:pt idx="402">
                  <c:v>13.433</c:v>
                </c:pt>
                <c:pt idx="403">
                  <c:v>13.467000000000002</c:v>
                </c:pt>
                <c:pt idx="404">
                  <c:v>13.5</c:v>
                </c:pt>
                <c:pt idx="405">
                  <c:v>13.533000000000001</c:v>
                </c:pt>
                <c:pt idx="406">
                  <c:v>13.567</c:v>
                </c:pt>
                <c:pt idx="407">
                  <c:v>13.6</c:v>
                </c:pt>
                <c:pt idx="408">
                  <c:v>13.633000000000001</c:v>
                </c:pt>
                <c:pt idx="409">
                  <c:v>13.667</c:v>
                </c:pt>
                <c:pt idx="410">
                  <c:v>13.7</c:v>
                </c:pt>
                <c:pt idx="411">
                  <c:v>13.733000000000001</c:v>
                </c:pt>
                <c:pt idx="412">
                  <c:v>13.767000000000001</c:v>
                </c:pt>
                <c:pt idx="413">
                  <c:v>13.8</c:v>
                </c:pt>
                <c:pt idx="414">
                  <c:v>13.833</c:v>
                </c:pt>
                <c:pt idx="415">
                  <c:v>13.867000000000004</c:v>
                </c:pt>
                <c:pt idx="416">
                  <c:v>13.9</c:v>
                </c:pt>
                <c:pt idx="417">
                  <c:v>13.933</c:v>
                </c:pt>
                <c:pt idx="418">
                  <c:v>13.967000000000002</c:v>
                </c:pt>
                <c:pt idx="419">
                  <c:v>14</c:v>
                </c:pt>
                <c:pt idx="420">
                  <c:v>14.033000000000001</c:v>
                </c:pt>
                <c:pt idx="421">
                  <c:v>14.067</c:v>
                </c:pt>
                <c:pt idx="422">
                  <c:v>14.1</c:v>
                </c:pt>
                <c:pt idx="423">
                  <c:v>14.133000000000001</c:v>
                </c:pt>
                <c:pt idx="424">
                  <c:v>14.167</c:v>
                </c:pt>
                <c:pt idx="425">
                  <c:v>14.2</c:v>
                </c:pt>
                <c:pt idx="426">
                  <c:v>14.233000000000001</c:v>
                </c:pt>
                <c:pt idx="427">
                  <c:v>14.267000000000001</c:v>
                </c:pt>
                <c:pt idx="428">
                  <c:v>14.3</c:v>
                </c:pt>
                <c:pt idx="429">
                  <c:v>14.333</c:v>
                </c:pt>
                <c:pt idx="430">
                  <c:v>14.367000000000004</c:v>
                </c:pt>
                <c:pt idx="431">
                  <c:v>14.4</c:v>
                </c:pt>
                <c:pt idx="432">
                  <c:v>14.433</c:v>
                </c:pt>
                <c:pt idx="433">
                  <c:v>14.467000000000002</c:v>
                </c:pt>
                <c:pt idx="434">
                  <c:v>14.5</c:v>
                </c:pt>
                <c:pt idx="435">
                  <c:v>14.533000000000001</c:v>
                </c:pt>
                <c:pt idx="436">
                  <c:v>14.567</c:v>
                </c:pt>
                <c:pt idx="437">
                  <c:v>14.6</c:v>
                </c:pt>
                <c:pt idx="438">
                  <c:v>14.633000000000001</c:v>
                </c:pt>
                <c:pt idx="439">
                  <c:v>14.667</c:v>
                </c:pt>
                <c:pt idx="440">
                  <c:v>14.7</c:v>
                </c:pt>
                <c:pt idx="441">
                  <c:v>14.733000000000001</c:v>
                </c:pt>
                <c:pt idx="442">
                  <c:v>14.767000000000001</c:v>
                </c:pt>
                <c:pt idx="443">
                  <c:v>14.8</c:v>
                </c:pt>
                <c:pt idx="444">
                  <c:v>14.833</c:v>
                </c:pt>
                <c:pt idx="445">
                  <c:v>14.867000000000004</c:v>
                </c:pt>
                <c:pt idx="446">
                  <c:v>14.9</c:v>
                </c:pt>
                <c:pt idx="447">
                  <c:v>14.933</c:v>
                </c:pt>
                <c:pt idx="448">
                  <c:v>14.967000000000002</c:v>
                </c:pt>
                <c:pt idx="449">
                  <c:v>15</c:v>
                </c:pt>
                <c:pt idx="450">
                  <c:v>15.033000000000001</c:v>
                </c:pt>
                <c:pt idx="451">
                  <c:v>15.067</c:v>
                </c:pt>
                <c:pt idx="452">
                  <c:v>15.1</c:v>
                </c:pt>
                <c:pt idx="453">
                  <c:v>15.133000000000001</c:v>
                </c:pt>
                <c:pt idx="454">
                  <c:v>15.167</c:v>
                </c:pt>
                <c:pt idx="455">
                  <c:v>15.2</c:v>
                </c:pt>
                <c:pt idx="456">
                  <c:v>15.233000000000001</c:v>
                </c:pt>
                <c:pt idx="457">
                  <c:v>15.267000000000001</c:v>
                </c:pt>
                <c:pt idx="458">
                  <c:v>15.3</c:v>
                </c:pt>
                <c:pt idx="459">
                  <c:v>15.333</c:v>
                </c:pt>
                <c:pt idx="460">
                  <c:v>15.367000000000004</c:v>
                </c:pt>
                <c:pt idx="461">
                  <c:v>15.4</c:v>
                </c:pt>
                <c:pt idx="462">
                  <c:v>15.433</c:v>
                </c:pt>
                <c:pt idx="463">
                  <c:v>15.467000000000002</c:v>
                </c:pt>
                <c:pt idx="464">
                  <c:v>15.5</c:v>
                </c:pt>
                <c:pt idx="465">
                  <c:v>15.533000000000001</c:v>
                </c:pt>
                <c:pt idx="466">
                  <c:v>15.567</c:v>
                </c:pt>
                <c:pt idx="467">
                  <c:v>15.6</c:v>
                </c:pt>
                <c:pt idx="468">
                  <c:v>15.633000000000001</c:v>
                </c:pt>
                <c:pt idx="469">
                  <c:v>15.667</c:v>
                </c:pt>
                <c:pt idx="470">
                  <c:v>15.7</c:v>
                </c:pt>
                <c:pt idx="471">
                  <c:v>15.733000000000001</c:v>
                </c:pt>
                <c:pt idx="472">
                  <c:v>15.767000000000001</c:v>
                </c:pt>
                <c:pt idx="473">
                  <c:v>15.8</c:v>
                </c:pt>
                <c:pt idx="474">
                  <c:v>15.833</c:v>
                </c:pt>
                <c:pt idx="475">
                  <c:v>15.867000000000004</c:v>
                </c:pt>
                <c:pt idx="476">
                  <c:v>15.9</c:v>
                </c:pt>
                <c:pt idx="477">
                  <c:v>15.933</c:v>
                </c:pt>
                <c:pt idx="478">
                  <c:v>15.967000000000002</c:v>
                </c:pt>
                <c:pt idx="479">
                  <c:v>16</c:v>
                </c:pt>
                <c:pt idx="480">
                  <c:v>16.033000000000001</c:v>
                </c:pt>
                <c:pt idx="481">
                  <c:v>16.067</c:v>
                </c:pt>
                <c:pt idx="482">
                  <c:v>16.100000000000001</c:v>
                </c:pt>
                <c:pt idx="483">
                  <c:v>16.132999999999999</c:v>
                </c:pt>
                <c:pt idx="484">
                  <c:v>16.167000000000005</c:v>
                </c:pt>
                <c:pt idx="485">
                  <c:v>16.2</c:v>
                </c:pt>
                <c:pt idx="486">
                  <c:v>16.233000000000001</c:v>
                </c:pt>
                <c:pt idx="487">
                  <c:v>16.266999999999992</c:v>
                </c:pt>
                <c:pt idx="488">
                  <c:v>16.3</c:v>
                </c:pt>
                <c:pt idx="489">
                  <c:v>16.332999999999991</c:v>
                </c:pt>
                <c:pt idx="490">
                  <c:v>16.367000000000001</c:v>
                </c:pt>
                <c:pt idx="491">
                  <c:v>16.399999999999999</c:v>
                </c:pt>
                <c:pt idx="492">
                  <c:v>16.433</c:v>
                </c:pt>
                <c:pt idx="493">
                  <c:v>16.466999999999988</c:v>
                </c:pt>
                <c:pt idx="494">
                  <c:v>16.5</c:v>
                </c:pt>
                <c:pt idx="495">
                  <c:v>16.533000000000001</c:v>
                </c:pt>
                <c:pt idx="496">
                  <c:v>16.567</c:v>
                </c:pt>
                <c:pt idx="497">
                  <c:v>16.600000000000001</c:v>
                </c:pt>
                <c:pt idx="498">
                  <c:v>16.632999999999999</c:v>
                </c:pt>
                <c:pt idx="499">
                  <c:v>16.667000000000005</c:v>
                </c:pt>
                <c:pt idx="500">
                  <c:v>16.7</c:v>
                </c:pt>
                <c:pt idx="501">
                  <c:v>16.733000000000001</c:v>
                </c:pt>
                <c:pt idx="502">
                  <c:v>16.766999999999992</c:v>
                </c:pt>
                <c:pt idx="503">
                  <c:v>16.8</c:v>
                </c:pt>
                <c:pt idx="504">
                  <c:v>16.832999999999991</c:v>
                </c:pt>
                <c:pt idx="505">
                  <c:v>16.867000000000001</c:v>
                </c:pt>
                <c:pt idx="506">
                  <c:v>16.899999999999999</c:v>
                </c:pt>
                <c:pt idx="507">
                  <c:v>16.933</c:v>
                </c:pt>
                <c:pt idx="508">
                  <c:v>16.966999999999988</c:v>
                </c:pt>
                <c:pt idx="509">
                  <c:v>17</c:v>
                </c:pt>
                <c:pt idx="510">
                  <c:v>17.033000000000001</c:v>
                </c:pt>
                <c:pt idx="511">
                  <c:v>17.067</c:v>
                </c:pt>
                <c:pt idx="512">
                  <c:v>17.100000000000001</c:v>
                </c:pt>
                <c:pt idx="513">
                  <c:v>17.132999999999999</c:v>
                </c:pt>
                <c:pt idx="514">
                  <c:v>17.167000000000005</c:v>
                </c:pt>
                <c:pt idx="515">
                  <c:v>17.2</c:v>
                </c:pt>
                <c:pt idx="516">
                  <c:v>17.233000000000001</c:v>
                </c:pt>
                <c:pt idx="517">
                  <c:v>17.266999999999992</c:v>
                </c:pt>
                <c:pt idx="518">
                  <c:v>17.3</c:v>
                </c:pt>
                <c:pt idx="519">
                  <c:v>17.332999999999991</c:v>
                </c:pt>
                <c:pt idx="520">
                  <c:v>17.367000000000001</c:v>
                </c:pt>
                <c:pt idx="521">
                  <c:v>17.399999999999999</c:v>
                </c:pt>
                <c:pt idx="522">
                  <c:v>17.433</c:v>
                </c:pt>
                <c:pt idx="523">
                  <c:v>17.466999999999988</c:v>
                </c:pt>
                <c:pt idx="524">
                  <c:v>17.5</c:v>
                </c:pt>
                <c:pt idx="525">
                  <c:v>17.533000000000001</c:v>
                </c:pt>
                <c:pt idx="526">
                  <c:v>17.567</c:v>
                </c:pt>
                <c:pt idx="527">
                  <c:v>17.600000000000001</c:v>
                </c:pt>
                <c:pt idx="528">
                  <c:v>17.632999999999999</c:v>
                </c:pt>
                <c:pt idx="529">
                  <c:v>17.667000000000005</c:v>
                </c:pt>
                <c:pt idx="530">
                  <c:v>17.7</c:v>
                </c:pt>
                <c:pt idx="531">
                  <c:v>17.733000000000001</c:v>
                </c:pt>
                <c:pt idx="532">
                  <c:v>17.766999999999992</c:v>
                </c:pt>
                <c:pt idx="533">
                  <c:v>17.8</c:v>
                </c:pt>
                <c:pt idx="534">
                  <c:v>17.832999999999991</c:v>
                </c:pt>
                <c:pt idx="535">
                  <c:v>17.867000000000001</c:v>
                </c:pt>
                <c:pt idx="536">
                  <c:v>17.899999999999999</c:v>
                </c:pt>
                <c:pt idx="537">
                  <c:v>17.933</c:v>
                </c:pt>
                <c:pt idx="538">
                  <c:v>17.966999999999988</c:v>
                </c:pt>
                <c:pt idx="539">
                  <c:v>18</c:v>
                </c:pt>
                <c:pt idx="540">
                  <c:v>18.033000000000001</c:v>
                </c:pt>
                <c:pt idx="541">
                  <c:v>18.067</c:v>
                </c:pt>
                <c:pt idx="542">
                  <c:v>18.100000000000001</c:v>
                </c:pt>
                <c:pt idx="543">
                  <c:v>18.132999999999999</c:v>
                </c:pt>
                <c:pt idx="544">
                  <c:v>18.167000000000005</c:v>
                </c:pt>
                <c:pt idx="545">
                  <c:v>18.2</c:v>
                </c:pt>
                <c:pt idx="546">
                  <c:v>18.233000000000001</c:v>
                </c:pt>
                <c:pt idx="547">
                  <c:v>18.266999999999992</c:v>
                </c:pt>
                <c:pt idx="548">
                  <c:v>18.3</c:v>
                </c:pt>
                <c:pt idx="549">
                  <c:v>18.332999999999991</c:v>
                </c:pt>
                <c:pt idx="550">
                  <c:v>18.367000000000001</c:v>
                </c:pt>
                <c:pt idx="551">
                  <c:v>18.399999999999999</c:v>
                </c:pt>
                <c:pt idx="552">
                  <c:v>18.433</c:v>
                </c:pt>
                <c:pt idx="553">
                  <c:v>18.466999999999988</c:v>
                </c:pt>
                <c:pt idx="554">
                  <c:v>18.5</c:v>
                </c:pt>
                <c:pt idx="555">
                  <c:v>18.533000000000001</c:v>
                </c:pt>
                <c:pt idx="556">
                  <c:v>18.567</c:v>
                </c:pt>
                <c:pt idx="557">
                  <c:v>18.600000000000001</c:v>
                </c:pt>
                <c:pt idx="558">
                  <c:v>18.632999999999999</c:v>
                </c:pt>
                <c:pt idx="559">
                  <c:v>18.667000000000005</c:v>
                </c:pt>
                <c:pt idx="560">
                  <c:v>18.7</c:v>
                </c:pt>
                <c:pt idx="561">
                  <c:v>18.733000000000001</c:v>
                </c:pt>
                <c:pt idx="562">
                  <c:v>18.766999999999992</c:v>
                </c:pt>
                <c:pt idx="563">
                  <c:v>18.8</c:v>
                </c:pt>
                <c:pt idx="564">
                  <c:v>18.832999999999991</c:v>
                </c:pt>
                <c:pt idx="565">
                  <c:v>18.867000000000001</c:v>
                </c:pt>
                <c:pt idx="566">
                  <c:v>18.899999999999999</c:v>
                </c:pt>
                <c:pt idx="567">
                  <c:v>18.933</c:v>
                </c:pt>
                <c:pt idx="568">
                  <c:v>18.966999999999988</c:v>
                </c:pt>
                <c:pt idx="569">
                  <c:v>19</c:v>
                </c:pt>
                <c:pt idx="570">
                  <c:v>19.033000000000001</c:v>
                </c:pt>
                <c:pt idx="571">
                  <c:v>19.067</c:v>
                </c:pt>
                <c:pt idx="572">
                  <c:v>19.100000000000001</c:v>
                </c:pt>
                <c:pt idx="573">
                  <c:v>19.132999999999999</c:v>
                </c:pt>
                <c:pt idx="574">
                  <c:v>19.167000000000005</c:v>
                </c:pt>
                <c:pt idx="575">
                  <c:v>19.2</c:v>
                </c:pt>
                <c:pt idx="576">
                  <c:v>19.233000000000001</c:v>
                </c:pt>
                <c:pt idx="577">
                  <c:v>19.266999999999992</c:v>
                </c:pt>
                <c:pt idx="578">
                  <c:v>19.3</c:v>
                </c:pt>
                <c:pt idx="579">
                  <c:v>19.332999999999991</c:v>
                </c:pt>
                <c:pt idx="580">
                  <c:v>19.367000000000001</c:v>
                </c:pt>
                <c:pt idx="581">
                  <c:v>19.399999999999999</c:v>
                </c:pt>
                <c:pt idx="582">
                  <c:v>19.433</c:v>
                </c:pt>
                <c:pt idx="583">
                  <c:v>19.466999999999988</c:v>
                </c:pt>
                <c:pt idx="584">
                  <c:v>19.5</c:v>
                </c:pt>
                <c:pt idx="585">
                  <c:v>19.533000000000001</c:v>
                </c:pt>
                <c:pt idx="586">
                  <c:v>19.567</c:v>
                </c:pt>
                <c:pt idx="587">
                  <c:v>19.600000000000001</c:v>
                </c:pt>
                <c:pt idx="588">
                  <c:v>19.632999999999999</c:v>
                </c:pt>
                <c:pt idx="589">
                  <c:v>19.667000000000005</c:v>
                </c:pt>
                <c:pt idx="590">
                  <c:v>19.7</c:v>
                </c:pt>
                <c:pt idx="591">
                  <c:v>19.733000000000001</c:v>
                </c:pt>
                <c:pt idx="592">
                  <c:v>19.766999999999992</c:v>
                </c:pt>
                <c:pt idx="593">
                  <c:v>19.8</c:v>
                </c:pt>
                <c:pt idx="594">
                  <c:v>19.832999999999991</c:v>
                </c:pt>
                <c:pt idx="595">
                  <c:v>19.867000000000001</c:v>
                </c:pt>
                <c:pt idx="596">
                  <c:v>19.899999999999999</c:v>
                </c:pt>
                <c:pt idx="597">
                  <c:v>19.933</c:v>
                </c:pt>
                <c:pt idx="598">
                  <c:v>19.966999999999988</c:v>
                </c:pt>
                <c:pt idx="599">
                  <c:v>20</c:v>
                </c:pt>
                <c:pt idx="600">
                  <c:v>20.033000000000001</c:v>
                </c:pt>
                <c:pt idx="601">
                  <c:v>20.067</c:v>
                </c:pt>
                <c:pt idx="602">
                  <c:v>20.100000000000001</c:v>
                </c:pt>
                <c:pt idx="603">
                  <c:v>20.132999999999999</c:v>
                </c:pt>
                <c:pt idx="604">
                  <c:v>20.167000000000005</c:v>
                </c:pt>
                <c:pt idx="605">
                  <c:v>20.2</c:v>
                </c:pt>
                <c:pt idx="606">
                  <c:v>20.233000000000001</c:v>
                </c:pt>
                <c:pt idx="607">
                  <c:v>20.266999999999992</c:v>
                </c:pt>
                <c:pt idx="608">
                  <c:v>20.3</c:v>
                </c:pt>
                <c:pt idx="609">
                  <c:v>20.332999999999991</c:v>
                </c:pt>
                <c:pt idx="610">
                  <c:v>20.367000000000001</c:v>
                </c:pt>
                <c:pt idx="611">
                  <c:v>20.399999999999999</c:v>
                </c:pt>
                <c:pt idx="612">
                  <c:v>20.433</c:v>
                </c:pt>
                <c:pt idx="613">
                  <c:v>20.466999999999988</c:v>
                </c:pt>
                <c:pt idx="614">
                  <c:v>20.5</c:v>
                </c:pt>
                <c:pt idx="615">
                  <c:v>20.533000000000001</c:v>
                </c:pt>
                <c:pt idx="616">
                  <c:v>20.567</c:v>
                </c:pt>
                <c:pt idx="617">
                  <c:v>20.6</c:v>
                </c:pt>
                <c:pt idx="618">
                  <c:v>20.632999999999999</c:v>
                </c:pt>
                <c:pt idx="619">
                  <c:v>20.667000000000005</c:v>
                </c:pt>
                <c:pt idx="620">
                  <c:v>20.7</c:v>
                </c:pt>
                <c:pt idx="621">
                  <c:v>20.733000000000001</c:v>
                </c:pt>
                <c:pt idx="622">
                  <c:v>20.766999999999992</c:v>
                </c:pt>
                <c:pt idx="623">
                  <c:v>20.8</c:v>
                </c:pt>
                <c:pt idx="624">
                  <c:v>20.832999999999991</c:v>
                </c:pt>
                <c:pt idx="625">
                  <c:v>20.867000000000001</c:v>
                </c:pt>
                <c:pt idx="626">
                  <c:v>20.9</c:v>
                </c:pt>
                <c:pt idx="627">
                  <c:v>20.933</c:v>
                </c:pt>
                <c:pt idx="628">
                  <c:v>20.966999999999988</c:v>
                </c:pt>
                <c:pt idx="629">
                  <c:v>21</c:v>
                </c:pt>
                <c:pt idx="630">
                  <c:v>21.033000000000001</c:v>
                </c:pt>
                <c:pt idx="631">
                  <c:v>21.067</c:v>
                </c:pt>
                <c:pt idx="632">
                  <c:v>21.1</c:v>
                </c:pt>
                <c:pt idx="633">
                  <c:v>21.132999999999999</c:v>
                </c:pt>
                <c:pt idx="634">
                  <c:v>21.167000000000005</c:v>
                </c:pt>
                <c:pt idx="635">
                  <c:v>21.2</c:v>
                </c:pt>
                <c:pt idx="636">
                  <c:v>21.233000000000001</c:v>
                </c:pt>
                <c:pt idx="637">
                  <c:v>21.266999999999992</c:v>
                </c:pt>
                <c:pt idx="638">
                  <c:v>21.3</c:v>
                </c:pt>
                <c:pt idx="639">
                  <c:v>21.332999999999991</c:v>
                </c:pt>
                <c:pt idx="640">
                  <c:v>21.367000000000001</c:v>
                </c:pt>
                <c:pt idx="641">
                  <c:v>21.4</c:v>
                </c:pt>
                <c:pt idx="642">
                  <c:v>21.433</c:v>
                </c:pt>
                <c:pt idx="643">
                  <c:v>21.466999999999988</c:v>
                </c:pt>
                <c:pt idx="644">
                  <c:v>21.5</c:v>
                </c:pt>
                <c:pt idx="645">
                  <c:v>21.533000000000001</c:v>
                </c:pt>
                <c:pt idx="646">
                  <c:v>21.567</c:v>
                </c:pt>
                <c:pt idx="647">
                  <c:v>21.6</c:v>
                </c:pt>
                <c:pt idx="648">
                  <c:v>21.632999999999999</c:v>
                </c:pt>
                <c:pt idx="649">
                  <c:v>21.667000000000005</c:v>
                </c:pt>
                <c:pt idx="650">
                  <c:v>21.7</c:v>
                </c:pt>
                <c:pt idx="651">
                  <c:v>21.733000000000001</c:v>
                </c:pt>
                <c:pt idx="652">
                  <c:v>21.766999999999992</c:v>
                </c:pt>
                <c:pt idx="653">
                  <c:v>21.8</c:v>
                </c:pt>
                <c:pt idx="654">
                  <c:v>21.832999999999991</c:v>
                </c:pt>
                <c:pt idx="655">
                  <c:v>21.867000000000001</c:v>
                </c:pt>
                <c:pt idx="656">
                  <c:v>21.9</c:v>
                </c:pt>
                <c:pt idx="657">
                  <c:v>21.933</c:v>
                </c:pt>
                <c:pt idx="658">
                  <c:v>21.966999999999988</c:v>
                </c:pt>
                <c:pt idx="659">
                  <c:v>22</c:v>
                </c:pt>
                <c:pt idx="660">
                  <c:v>22.033000000000001</c:v>
                </c:pt>
                <c:pt idx="661">
                  <c:v>22.067</c:v>
                </c:pt>
                <c:pt idx="662">
                  <c:v>22.1</c:v>
                </c:pt>
                <c:pt idx="663">
                  <c:v>22.132999999999999</c:v>
                </c:pt>
                <c:pt idx="664">
                  <c:v>22.167000000000005</c:v>
                </c:pt>
                <c:pt idx="665">
                  <c:v>22.2</c:v>
                </c:pt>
                <c:pt idx="666">
                  <c:v>22.233000000000001</c:v>
                </c:pt>
                <c:pt idx="667">
                  <c:v>22.266999999999992</c:v>
                </c:pt>
                <c:pt idx="668">
                  <c:v>22.3</c:v>
                </c:pt>
                <c:pt idx="669">
                  <c:v>22.332999999999991</c:v>
                </c:pt>
                <c:pt idx="670">
                  <c:v>22.367000000000001</c:v>
                </c:pt>
                <c:pt idx="671">
                  <c:v>22.4</c:v>
                </c:pt>
                <c:pt idx="672">
                  <c:v>22.433</c:v>
                </c:pt>
                <c:pt idx="673">
                  <c:v>22.466999999999988</c:v>
                </c:pt>
                <c:pt idx="674">
                  <c:v>22.5</c:v>
                </c:pt>
                <c:pt idx="675">
                  <c:v>22.533000000000001</c:v>
                </c:pt>
                <c:pt idx="676">
                  <c:v>22.567</c:v>
                </c:pt>
                <c:pt idx="677">
                  <c:v>22.6</c:v>
                </c:pt>
                <c:pt idx="678">
                  <c:v>22.632999999999999</c:v>
                </c:pt>
                <c:pt idx="679">
                  <c:v>22.667000000000005</c:v>
                </c:pt>
                <c:pt idx="680">
                  <c:v>22.7</c:v>
                </c:pt>
                <c:pt idx="681">
                  <c:v>22.733000000000001</c:v>
                </c:pt>
                <c:pt idx="682">
                  <c:v>22.766999999999992</c:v>
                </c:pt>
                <c:pt idx="683">
                  <c:v>22.8</c:v>
                </c:pt>
                <c:pt idx="684">
                  <c:v>22.832999999999991</c:v>
                </c:pt>
                <c:pt idx="685">
                  <c:v>22.867000000000001</c:v>
                </c:pt>
                <c:pt idx="686">
                  <c:v>22.9</c:v>
                </c:pt>
                <c:pt idx="687">
                  <c:v>22.933</c:v>
                </c:pt>
                <c:pt idx="688">
                  <c:v>22.966999999999988</c:v>
                </c:pt>
                <c:pt idx="689">
                  <c:v>23</c:v>
                </c:pt>
                <c:pt idx="690">
                  <c:v>23.033000000000001</c:v>
                </c:pt>
                <c:pt idx="691">
                  <c:v>23.067</c:v>
                </c:pt>
                <c:pt idx="692">
                  <c:v>23.1</c:v>
                </c:pt>
                <c:pt idx="693">
                  <c:v>23.132999999999999</c:v>
                </c:pt>
                <c:pt idx="694">
                  <c:v>23.167000000000005</c:v>
                </c:pt>
                <c:pt idx="695">
                  <c:v>23.2</c:v>
                </c:pt>
                <c:pt idx="696">
                  <c:v>23.233000000000001</c:v>
                </c:pt>
                <c:pt idx="697">
                  <c:v>23.266999999999992</c:v>
                </c:pt>
                <c:pt idx="698">
                  <c:v>23.3</c:v>
                </c:pt>
                <c:pt idx="699">
                  <c:v>23.332999999999991</c:v>
                </c:pt>
                <c:pt idx="700">
                  <c:v>23.367000000000001</c:v>
                </c:pt>
                <c:pt idx="701">
                  <c:v>23.4</c:v>
                </c:pt>
                <c:pt idx="702">
                  <c:v>23.433</c:v>
                </c:pt>
                <c:pt idx="703">
                  <c:v>23.466999999999988</c:v>
                </c:pt>
                <c:pt idx="704">
                  <c:v>23.5</c:v>
                </c:pt>
                <c:pt idx="705">
                  <c:v>23.533000000000001</c:v>
                </c:pt>
                <c:pt idx="706">
                  <c:v>23.567</c:v>
                </c:pt>
                <c:pt idx="707">
                  <c:v>23.6</c:v>
                </c:pt>
                <c:pt idx="708">
                  <c:v>23.632999999999999</c:v>
                </c:pt>
                <c:pt idx="709">
                  <c:v>23.667000000000005</c:v>
                </c:pt>
                <c:pt idx="710">
                  <c:v>23.7</c:v>
                </c:pt>
                <c:pt idx="711">
                  <c:v>23.733000000000001</c:v>
                </c:pt>
                <c:pt idx="712">
                  <c:v>23.766999999999992</c:v>
                </c:pt>
                <c:pt idx="713">
                  <c:v>23.8</c:v>
                </c:pt>
                <c:pt idx="714">
                  <c:v>23.832999999999991</c:v>
                </c:pt>
                <c:pt idx="715">
                  <c:v>23.867000000000001</c:v>
                </c:pt>
                <c:pt idx="716">
                  <c:v>23.9</c:v>
                </c:pt>
                <c:pt idx="717">
                  <c:v>23.933</c:v>
                </c:pt>
                <c:pt idx="718">
                  <c:v>23.966999999999988</c:v>
                </c:pt>
                <c:pt idx="719">
                  <c:v>24</c:v>
                </c:pt>
                <c:pt idx="720">
                  <c:v>24.033000000000001</c:v>
                </c:pt>
                <c:pt idx="721">
                  <c:v>24.067</c:v>
                </c:pt>
                <c:pt idx="722">
                  <c:v>24.1</c:v>
                </c:pt>
                <c:pt idx="723">
                  <c:v>24.132999999999999</c:v>
                </c:pt>
                <c:pt idx="724">
                  <c:v>24.167000000000005</c:v>
                </c:pt>
                <c:pt idx="725">
                  <c:v>24.2</c:v>
                </c:pt>
                <c:pt idx="726">
                  <c:v>24.233000000000001</c:v>
                </c:pt>
                <c:pt idx="727">
                  <c:v>24.266999999999992</c:v>
                </c:pt>
                <c:pt idx="728">
                  <c:v>24.3</c:v>
                </c:pt>
                <c:pt idx="729">
                  <c:v>24.332999999999991</c:v>
                </c:pt>
                <c:pt idx="730">
                  <c:v>24.367000000000001</c:v>
                </c:pt>
                <c:pt idx="731">
                  <c:v>24.4</c:v>
                </c:pt>
                <c:pt idx="732">
                  <c:v>24.433</c:v>
                </c:pt>
                <c:pt idx="733">
                  <c:v>24.466999999999988</c:v>
                </c:pt>
                <c:pt idx="734">
                  <c:v>24.5</c:v>
                </c:pt>
                <c:pt idx="735">
                  <c:v>24.533000000000001</c:v>
                </c:pt>
                <c:pt idx="736">
                  <c:v>24.567</c:v>
                </c:pt>
                <c:pt idx="737">
                  <c:v>24.6</c:v>
                </c:pt>
                <c:pt idx="738">
                  <c:v>24.632999999999999</c:v>
                </c:pt>
                <c:pt idx="739">
                  <c:v>24.667000000000005</c:v>
                </c:pt>
                <c:pt idx="740">
                  <c:v>24.7</c:v>
                </c:pt>
                <c:pt idx="741">
                  <c:v>24.733000000000001</c:v>
                </c:pt>
                <c:pt idx="742">
                  <c:v>24.766999999999992</c:v>
                </c:pt>
                <c:pt idx="743">
                  <c:v>24.8</c:v>
                </c:pt>
                <c:pt idx="744">
                  <c:v>24.832999999999991</c:v>
                </c:pt>
                <c:pt idx="745">
                  <c:v>24.867000000000001</c:v>
                </c:pt>
                <c:pt idx="746">
                  <c:v>24.9</c:v>
                </c:pt>
                <c:pt idx="747">
                  <c:v>24.933</c:v>
                </c:pt>
                <c:pt idx="748">
                  <c:v>24.966999999999988</c:v>
                </c:pt>
                <c:pt idx="749">
                  <c:v>25</c:v>
                </c:pt>
                <c:pt idx="750">
                  <c:v>25.033000000000001</c:v>
                </c:pt>
                <c:pt idx="751">
                  <c:v>25.067</c:v>
                </c:pt>
                <c:pt idx="752">
                  <c:v>25.1</c:v>
                </c:pt>
                <c:pt idx="753">
                  <c:v>25.132999999999999</c:v>
                </c:pt>
                <c:pt idx="754">
                  <c:v>25.167000000000005</c:v>
                </c:pt>
                <c:pt idx="755">
                  <c:v>25.2</c:v>
                </c:pt>
                <c:pt idx="756">
                  <c:v>25.233000000000001</c:v>
                </c:pt>
                <c:pt idx="757">
                  <c:v>25.266999999999992</c:v>
                </c:pt>
                <c:pt idx="758">
                  <c:v>25.3</c:v>
                </c:pt>
                <c:pt idx="759">
                  <c:v>25.332999999999991</c:v>
                </c:pt>
                <c:pt idx="760">
                  <c:v>25.367000000000001</c:v>
                </c:pt>
                <c:pt idx="761">
                  <c:v>25.4</c:v>
                </c:pt>
                <c:pt idx="762">
                  <c:v>25.433</c:v>
                </c:pt>
                <c:pt idx="763">
                  <c:v>25.466999999999988</c:v>
                </c:pt>
                <c:pt idx="764">
                  <c:v>25.5</c:v>
                </c:pt>
                <c:pt idx="765">
                  <c:v>25.533000000000001</c:v>
                </c:pt>
                <c:pt idx="766">
                  <c:v>25.567</c:v>
                </c:pt>
                <c:pt idx="767">
                  <c:v>25.6</c:v>
                </c:pt>
                <c:pt idx="768">
                  <c:v>25.632999999999999</c:v>
                </c:pt>
                <c:pt idx="769">
                  <c:v>25.667000000000005</c:v>
                </c:pt>
                <c:pt idx="770">
                  <c:v>25.7</c:v>
                </c:pt>
                <c:pt idx="771">
                  <c:v>25.733000000000001</c:v>
                </c:pt>
                <c:pt idx="772">
                  <c:v>25.766999999999992</c:v>
                </c:pt>
                <c:pt idx="773">
                  <c:v>25.8</c:v>
                </c:pt>
                <c:pt idx="774">
                  <c:v>25.832999999999991</c:v>
                </c:pt>
                <c:pt idx="775">
                  <c:v>25.867000000000001</c:v>
                </c:pt>
                <c:pt idx="776">
                  <c:v>25.9</c:v>
                </c:pt>
                <c:pt idx="777">
                  <c:v>25.933</c:v>
                </c:pt>
                <c:pt idx="778">
                  <c:v>25.966999999999988</c:v>
                </c:pt>
                <c:pt idx="779">
                  <c:v>26</c:v>
                </c:pt>
                <c:pt idx="780">
                  <c:v>26.033000000000001</c:v>
                </c:pt>
                <c:pt idx="781">
                  <c:v>26.067</c:v>
                </c:pt>
                <c:pt idx="782">
                  <c:v>26.1</c:v>
                </c:pt>
                <c:pt idx="783">
                  <c:v>26.132999999999999</c:v>
                </c:pt>
                <c:pt idx="784">
                  <c:v>26.167000000000005</c:v>
                </c:pt>
                <c:pt idx="785">
                  <c:v>26.2</c:v>
                </c:pt>
                <c:pt idx="786">
                  <c:v>26.233000000000001</c:v>
                </c:pt>
                <c:pt idx="787">
                  <c:v>26.266999999999992</c:v>
                </c:pt>
                <c:pt idx="788">
                  <c:v>26.3</c:v>
                </c:pt>
                <c:pt idx="789">
                  <c:v>26.332999999999991</c:v>
                </c:pt>
                <c:pt idx="790">
                  <c:v>26.367000000000001</c:v>
                </c:pt>
                <c:pt idx="791">
                  <c:v>26.4</c:v>
                </c:pt>
                <c:pt idx="792">
                  <c:v>26.433</c:v>
                </c:pt>
                <c:pt idx="793">
                  <c:v>26.466999999999988</c:v>
                </c:pt>
                <c:pt idx="794">
                  <c:v>26.5</c:v>
                </c:pt>
                <c:pt idx="795">
                  <c:v>26.533000000000001</c:v>
                </c:pt>
                <c:pt idx="796">
                  <c:v>26.567</c:v>
                </c:pt>
                <c:pt idx="797">
                  <c:v>26.6</c:v>
                </c:pt>
                <c:pt idx="798">
                  <c:v>26.632999999999999</c:v>
                </c:pt>
                <c:pt idx="799">
                  <c:v>26.667000000000005</c:v>
                </c:pt>
                <c:pt idx="800">
                  <c:v>26.7</c:v>
                </c:pt>
                <c:pt idx="801">
                  <c:v>26.733000000000001</c:v>
                </c:pt>
                <c:pt idx="802">
                  <c:v>26.766999999999992</c:v>
                </c:pt>
                <c:pt idx="803">
                  <c:v>26.8</c:v>
                </c:pt>
                <c:pt idx="804">
                  <c:v>26.832999999999991</c:v>
                </c:pt>
                <c:pt idx="805">
                  <c:v>26.867000000000001</c:v>
                </c:pt>
                <c:pt idx="806">
                  <c:v>26.9</c:v>
                </c:pt>
                <c:pt idx="807">
                  <c:v>26.933</c:v>
                </c:pt>
                <c:pt idx="808">
                  <c:v>26.966999999999988</c:v>
                </c:pt>
                <c:pt idx="809">
                  <c:v>27</c:v>
                </c:pt>
                <c:pt idx="810">
                  <c:v>27.033000000000001</c:v>
                </c:pt>
                <c:pt idx="811">
                  <c:v>27.067</c:v>
                </c:pt>
                <c:pt idx="812">
                  <c:v>27.1</c:v>
                </c:pt>
                <c:pt idx="813">
                  <c:v>27.132999999999999</c:v>
                </c:pt>
                <c:pt idx="814">
                  <c:v>27.167000000000005</c:v>
                </c:pt>
                <c:pt idx="815">
                  <c:v>27.2</c:v>
                </c:pt>
                <c:pt idx="816">
                  <c:v>27.233000000000001</c:v>
                </c:pt>
                <c:pt idx="817">
                  <c:v>27.266999999999992</c:v>
                </c:pt>
                <c:pt idx="818">
                  <c:v>27.3</c:v>
                </c:pt>
                <c:pt idx="819">
                  <c:v>27.332999999999991</c:v>
                </c:pt>
                <c:pt idx="820">
                  <c:v>27.367000000000001</c:v>
                </c:pt>
                <c:pt idx="821">
                  <c:v>27.4</c:v>
                </c:pt>
                <c:pt idx="822">
                  <c:v>27.433</c:v>
                </c:pt>
                <c:pt idx="823">
                  <c:v>27.466999999999988</c:v>
                </c:pt>
                <c:pt idx="824">
                  <c:v>27.5</c:v>
                </c:pt>
                <c:pt idx="825">
                  <c:v>27.533000000000001</c:v>
                </c:pt>
                <c:pt idx="826">
                  <c:v>27.567</c:v>
                </c:pt>
                <c:pt idx="827">
                  <c:v>27.6</c:v>
                </c:pt>
                <c:pt idx="828">
                  <c:v>27.632999999999999</c:v>
                </c:pt>
                <c:pt idx="829">
                  <c:v>27.667000000000005</c:v>
                </c:pt>
                <c:pt idx="830">
                  <c:v>27.7</c:v>
                </c:pt>
                <c:pt idx="831">
                  <c:v>27.733000000000001</c:v>
                </c:pt>
                <c:pt idx="832">
                  <c:v>27.766999999999992</c:v>
                </c:pt>
                <c:pt idx="833">
                  <c:v>27.8</c:v>
                </c:pt>
                <c:pt idx="834">
                  <c:v>27.832999999999991</c:v>
                </c:pt>
                <c:pt idx="835">
                  <c:v>27.867000000000001</c:v>
                </c:pt>
                <c:pt idx="836">
                  <c:v>27.9</c:v>
                </c:pt>
                <c:pt idx="837">
                  <c:v>27.933</c:v>
                </c:pt>
                <c:pt idx="838">
                  <c:v>27.966999999999988</c:v>
                </c:pt>
                <c:pt idx="839">
                  <c:v>28</c:v>
                </c:pt>
                <c:pt idx="840">
                  <c:v>28.033000000000001</c:v>
                </c:pt>
                <c:pt idx="841">
                  <c:v>28.067</c:v>
                </c:pt>
                <c:pt idx="842">
                  <c:v>28.1</c:v>
                </c:pt>
                <c:pt idx="843">
                  <c:v>28.132999999999999</c:v>
                </c:pt>
                <c:pt idx="844">
                  <c:v>28.167000000000005</c:v>
                </c:pt>
                <c:pt idx="845">
                  <c:v>28.2</c:v>
                </c:pt>
                <c:pt idx="846">
                  <c:v>28.233000000000001</c:v>
                </c:pt>
                <c:pt idx="847">
                  <c:v>28.266999999999992</c:v>
                </c:pt>
                <c:pt idx="848">
                  <c:v>28.3</c:v>
                </c:pt>
                <c:pt idx="849">
                  <c:v>28.332999999999991</c:v>
                </c:pt>
                <c:pt idx="850">
                  <c:v>28.367000000000001</c:v>
                </c:pt>
                <c:pt idx="851">
                  <c:v>28.4</c:v>
                </c:pt>
                <c:pt idx="852">
                  <c:v>28.433</c:v>
                </c:pt>
                <c:pt idx="853">
                  <c:v>28.466999999999988</c:v>
                </c:pt>
                <c:pt idx="854">
                  <c:v>28.5</c:v>
                </c:pt>
                <c:pt idx="855">
                  <c:v>28.533000000000001</c:v>
                </c:pt>
                <c:pt idx="856">
                  <c:v>28.567</c:v>
                </c:pt>
                <c:pt idx="857">
                  <c:v>28.6</c:v>
                </c:pt>
                <c:pt idx="858">
                  <c:v>28.632999999999999</c:v>
                </c:pt>
                <c:pt idx="859">
                  <c:v>28.667000000000005</c:v>
                </c:pt>
                <c:pt idx="860">
                  <c:v>28.7</c:v>
                </c:pt>
                <c:pt idx="861">
                  <c:v>28.733000000000001</c:v>
                </c:pt>
                <c:pt idx="862">
                  <c:v>28.766999999999992</c:v>
                </c:pt>
                <c:pt idx="863">
                  <c:v>28.8</c:v>
                </c:pt>
                <c:pt idx="864">
                  <c:v>28.832999999999991</c:v>
                </c:pt>
                <c:pt idx="865">
                  <c:v>28.867000000000001</c:v>
                </c:pt>
                <c:pt idx="866">
                  <c:v>28.9</c:v>
                </c:pt>
                <c:pt idx="867">
                  <c:v>28.933</c:v>
                </c:pt>
                <c:pt idx="868">
                  <c:v>28.966999999999988</c:v>
                </c:pt>
                <c:pt idx="869">
                  <c:v>29</c:v>
                </c:pt>
                <c:pt idx="870">
                  <c:v>29.033000000000001</c:v>
                </c:pt>
                <c:pt idx="871">
                  <c:v>29.067</c:v>
                </c:pt>
                <c:pt idx="872">
                  <c:v>29.1</c:v>
                </c:pt>
                <c:pt idx="873">
                  <c:v>29.132999999999999</c:v>
                </c:pt>
                <c:pt idx="874">
                  <c:v>29.167000000000005</c:v>
                </c:pt>
                <c:pt idx="875">
                  <c:v>29.2</c:v>
                </c:pt>
                <c:pt idx="876">
                  <c:v>29.233000000000001</c:v>
                </c:pt>
                <c:pt idx="877">
                  <c:v>29.266999999999992</c:v>
                </c:pt>
                <c:pt idx="878">
                  <c:v>29.3</c:v>
                </c:pt>
                <c:pt idx="879">
                  <c:v>29.332999999999991</c:v>
                </c:pt>
                <c:pt idx="880">
                  <c:v>29.367000000000001</c:v>
                </c:pt>
                <c:pt idx="881">
                  <c:v>29.4</c:v>
                </c:pt>
                <c:pt idx="882">
                  <c:v>29.433</c:v>
                </c:pt>
                <c:pt idx="883">
                  <c:v>29.466999999999988</c:v>
                </c:pt>
                <c:pt idx="884">
                  <c:v>29.5</c:v>
                </c:pt>
                <c:pt idx="885">
                  <c:v>29.533000000000001</c:v>
                </c:pt>
                <c:pt idx="886">
                  <c:v>29.567</c:v>
                </c:pt>
                <c:pt idx="887">
                  <c:v>29.6</c:v>
                </c:pt>
                <c:pt idx="888">
                  <c:v>29.632999999999999</c:v>
                </c:pt>
                <c:pt idx="889">
                  <c:v>29.667000000000005</c:v>
                </c:pt>
                <c:pt idx="890">
                  <c:v>29.7</c:v>
                </c:pt>
                <c:pt idx="891">
                  <c:v>29.733000000000001</c:v>
                </c:pt>
                <c:pt idx="892">
                  <c:v>29.766999999999992</c:v>
                </c:pt>
                <c:pt idx="893">
                  <c:v>29.8</c:v>
                </c:pt>
                <c:pt idx="894">
                  <c:v>29.832999999999991</c:v>
                </c:pt>
                <c:pt idx="895">
                  <c:v>29.867000000000001</c:v>
                </c:pt>
                <c:pt idx="896">
                  <c:v>29.9</c:v>
                </c:pt>
                <c:pt idx="897">
                  <c:v>29.933</c:v>
                </c:pt>
                <c:pt idx="898">
                  <c:v>29.966999999999988</c:v>
                </c:pt>
                <c:pt idx="899">
                  <c:v>30</c:v>
                </c:pt>
                <c:pt idx="900">
                  <c:v>30.033000000000001</c:v>
                </c:pt>
                <c:pt idx="901">
                  <c:v>30.067</c:v>
                </c:pt>
                <c:pt idx="902">
                  <c:v>30.1</c:v>
                </c:pt>
                <c:pt idx="903">
                  <c:v>30.132999999999999</c:v>
                </c:pt>
                <c:pt idx="904">
                  <c:v>30.167000000000005</c:v>
                </c:pt>
                <c:pt idx="905">
                  <c:v>30.2</c:v>
                </c:pt>
                <c:pt idx="906">
                  <c:v>30.233000000000001</c:v>
                </c:pt>
                <c:pt idx="907">
                  <c:v>30.266999999999992</c:v>
                </c:pt>
                <c:pt idx="908">
                  <c:v>30.3</c:v>
                </c:pt>
                <c:pt idx="909">
                  <c:v>30.332999999999991</c:v>
                </c:pt>
                <c:pt idx="910">
                  <c:v>30.367000000000001</c:v>
                </c:pt>
                <c:pt idx="911">
                  <c:v>30.4</c:v>
                </c:pt>
                <c:pt idx="912">
                  <c:v>30.433</c:v>
                </c:pt>
                <c:pt idx="913">
                  <c:v>30.466999999999988</c:v>
                </c:pt>
                <c:pt idx="914">
                  <c:v>30.5</c:v>
                </c:pt>
                <c:pt idx="915">
                  <c:v>30.533000000000001</c:v>
                </c:pt>
                <c:pt idx="916">
                  <c:v>30.567</c:v>
                </c:pt>
                <c:pt idx="917">
                  <c:v>30.6</c:v>
                </c:pt>
                <c:pt idx="918">
                  <c:v>30.632999999999999</c:v>
                </c:pt>
                <c:pt idx="919">
                  <c:v>30.667000000000005</c:v>
                </c:pt>
                <c:pt idx="920">
                  <c:v>30.7</c:v>
                </c:pt>
                <c:pt idx="921">
                  <c:v>30.733000000000001</c:v>
                </c:pt>
                <c:pt idx="922">
                  <c:v>30.766999999999992</c:v>
                </c:pt>
                <c:pt idx="923">
                  <c:v>30.8</c:v>
                </c:pt>
                <c:pt idx="924">
                  <c:v>30.832999999999991</c:v>
                </c:pt>
                <c:pt idx="925">
                  <c:v>30.867000000000001</c:v>
                </c:pt>
                <c:pt idx="926">
                  <c:v>30.9</c:v>
                </c:pt>
                <c:pt idx="927">
                  <c:v>30.933</c:v>
                </c:pt>
                <c:pt idx="928">
                  <c:v>30.966999999999988</c:v>
                </c:pt>
                <c:pt idx="929">
                  <c:v>31</c:v>
                </c:pt>
                <c:pt idx="930">
                  <c:v>31.033000000000001</c:v>
                </c:pt>
                <c:pt idx="931">
                  <c:v>31.067</c:v>
                </c:pt>
                <c:pt idx="932">
                  <c:v>31.1</c:v>
                </c:pt>
                <c:pt idx="933">
                  <c:v>31.132999999999999</c:v>
                </c:pt>
                <c:pt idx="934">
                  <c:v>31.167000000000005</c:v>
                </c:pt>
                <c:pt idx="935">
                  <c:v>31.2</c:v>
                </c:pt>
                <c:pt idx="936">
                  <c:v>31.233000000000001</c:v>
                </c:pt>
                <c:pt idx="937">
                  <c:v>31.266999999999992</c:v>
                </c:pt>
                <c:pt idx="938">
                  <c:v>31.3</c:v>
                </c:pt>
                <c:pt idx="939">
                  <c:v>31.332999999999991</c:v>
                </c:pt>
                <c:pt idx="940">
                  <c:v>31.367000000000001</c:v>
                </c:pt>
                <c:pt idx="941">
                  <c:v>31.4</c:v>
                </c:pt>
                <c:pt idx="942">
                  <c:v>31.433</c:v>
                </c:pt>
                <c:pt idx="943">
                  <c:v>31.466999999999988</c:v>
                </c:pt>
                <c:pt idx="944">
                  <c:v>31.5</c:v>
                </c:pt>
                <c:pt idx="945">
                  <c:v>31.533000000000001</c:v>
                </c:pt>
                <c:pt idx="946">
                  <c:v>31.567</c:v>
                </c:pt>
                <c:pt idx="947">
                  <c:v>31.6</c:v>
                </c:pt>
                <c:pt idx="948">
                  <c:v>31.632999999999999</c:v>
                </c:pt>
                <c:pt idx="949">
                  <c:v>31.667000000000005</c:v>
                </c:pt>
                <c:pt idx="950">
                  <c:v>31.7</c:v>
                </c:pt>
                <c:pt idx="951">
                  <c:v>31.733000000000001</c:v>
                </c:pt>
                <c:pt idx="952">
                  <c:v>31.766999999999992</c:v>
                </c:pt>
                <c:pt idx="953">
                  <c:v>31.8</c:v>
                </c:pt>
                <c:pt idx="954">
                  <c:v>31.832999999999991</c:v>
                </c:pt>
                <c:pt idx="955">
                  <c:v>31.867000000000001</c:v>
                </c:pt>
                <c:pt idx="956">
                  <c:v>31.9</c:v>
                </c:pt>
                <c:pt idx="957">
                  <c:v>31.933</c:v>
                </c:pt>
                <c:pt idx="958">
                  <c:v>31.966999999999988</c:v>
                </c:pt>
                <c:pt idx="959">
                  <c:v>32</c:v>
                </c:pt>
                <c:pt idx="960">
                  <c:v>32.033000000000001</c:v>
                </c:pt>
                <c:pt idx="961">
                  <c:v>32.067</c:v>
                </c:pt>
                <c:pt idx="962">
                  <c:v>32.1</c:v>
                </c:pt>
                <c:pt idx="963">
                  <c:v>32.133000000000003</c:v>
                </c:pt>
                <c:pt idx="964">
                  <c:v>32.167000000000002</c:v>
                </c:pt>
                <c:pt idx="965">
                  <c:v>32.200000000000003</c:v>
                </c:pt>
                <c:pt idx="966">
                  <c:v>32.233000000000011</c:v>
                </c:pt>
                <c:pt idx="967">
                  <c:v>32.267000000000003</c:v>
                </c:pt>
                <c:pt idx="968">
                  <c:v>32.300000000000004</c:v>
                </c:pt>
                <c:pt idx="969">
                  <c:v>32.333000000000006</c:v>
                </c:pt>
                <c:pt idx="970">
                  <c:v>32.367000000000004</c:v>
                </c:pt>
                <c:pt idx="971">
                  <c:v>32.4</c:v>
                </c:pt>
                <c:pt idx="972">
                  <c:v>32.433</c:v>
                </c:pt>
                <c:pt idx="973">
                  <c:v>32.467000000000006</c:v>
                </c:pt>
                <c:pt idx="974">
                  <c:v>32.5</c:v>
                </c:pt>
                <c:pt idx="975">
                  <c:v>32.533000000000001</c:v>
                </c:pt>
                <c:pt idx="976">
                  <c:v>32.567</c:v>
                </c:pt>
                <c:pt idx="977">
                  <c:v>32.6</c:v>
                </c:pt>
                <c:pt idx="978">
                  <c:v>32.633000000000003</c:v>
                </c:pt>
                <c:pt idx="979">
                  <c:v>32.667000000000002</c:v>
                </c:pt>
                <c:pt idx="980">
                  <c:v>32.700000000000003</c:v>
                </c:pt>
                <c:pt idx="981">
                  <c:v>32.733000000000011</c:v>
                </c:pt>
                <c:pt idx="982">
                  <c:v>32.767000000000003</c:v>
                </c:pt>
                <c:pt idx="983">
                  <c:v>32.800000000000004</c:v>
                </c:pt>
                <c:pt idx="984">
                  <c:v>32.833000000000006</c:v>
                </c:pt>
                <c:pt idx="985">
                  <c:v>32.867000000000004</c:v>
                </c:pt>
                <c:pt idx="986">
                  <c:v>32.9</c:v>
                </c:pt>
                <c:pt idx="987">
                  <c:v>32.933</c:v>
                </c:pt>
                <c:pt idx="988">
                  <c:v>32.967000000000006</c:v>
                </c:pt>
                <c:pt idx="989">
                  <c:v>33</c:v>
                </c:pt>
                <c:pt idx="990">
                  <c:v>33.033000000000001</c:v>
                </c:pt>
                <c:pt idx="991">
                  <c:v>33.067</c:v>
                </c:pt>
                <c:pt idx="992">
                  <c:v>33.1</c:v>
                </c:pt>
                <c:pt idx="993">
                  <c:v>33.133000000000003</c:v>
                </c:pt>
                <c:pt idx="994">
                  <c:v>33.167000000000002</c:v>
                </c:pt>
                <c:pt idx="995">
                  <c:v>33.200000000000003</c:v>
                </c:pt>
                <c:pt idx="996">
                  <c:v>33.233000000000011</c:v>
                </c:pt>
                <c:pt idx="997">
                  <c:v>33.267000000000003</c:v>
                </c:pt>
                <c:pt idx="998">
                  <c:v>33.300000000000004</c:v>
                </c:pt>
                <c:pt idx="999">
                  <c:v>33.333000000000006</c:v>
                </c:pt>
                <c:pt idx="1000">
                  <c:v>33.367000000000004</c:v>
                </c:pt>
                <c:pt idx="1001">
                  <c:v>33.4</c:v>
                </c:pt>
                <c:pt idx="1002">
                  <c:v>33.433</c:v>
                </c:pt>
                <c:pt idx="1003">
                  <c:v>33.467000000000006</c:v>
                </c:pt>
                <c:pt idx="1004">
                  <c:v>33.5</c:v>
                </c:pt>
                <c:pt idx="1005">
                  <c:v>33.533000000000001</c:v>
                </c:pt>
                <c:pt idx="1006">
                  <c:v>33.567</c:v>
                </c:pt>
                <c:pt idx="1007">
                  <c:v>33.6</c:v>
                </c:pt>
                <c:pt idx="1008">
                  <c:v>33.633000000000003</c:v>
                </c:pt>
                <c:pt idx="1009">
                  <c:v>33.667000000000002</c:v>
                </c:pt>
                <c:pt idx="1010">
                  <c:v>33.700000000000003</c:v>
                </c:pt>
                <c:pt idx="1011">
                  <c:v>33.733000000000011</c:v>
                </c:pt>
                <c:pt idx="1012">
                  <c:v>33.767000000000003</c:v>
                </c:pt>
                <c:pt idx="1013">
                  <c:v>33.800000000000004</c:v>
                </c:pt>
                <c:pt idx="1014">
                  <c:v>33.833000000000006</c:v>
                </c:pt>
                <c:pt idx="1015">
                  <c:v>33.867000000000004</c:v>
                </c:pt>
                <c:pt idx="1016">
                  <c:v>33.9</c:v>
                </c:pt>
                <c:pt idx="1017">
                  <c:v>33.933</c:v>
                </c:pt>
                <c:pt idx="1018">
                  <c:v>33.967000000000006</c:v>
                </c:pt>
                <c:pt idx="1019">
                  <c:v>34</c:v>
                </c:pt>
                <c:pt idx="1020">
                  <c:v>34.033000000000001</c:v>
                </c:pt>
                <c:pt idx="1021">
                  <c:v>34.067</c:v>
                </c:pt>
                <c:pt idx="1022">
                  <c:v>34.1</c:v>
                </c:pt>
                <c:pt idx="1023">
                  <c:v>34.133000000000003</c:v>
                </c:pt>
                <c:pt idx="1024">
                  <c:v>34.167000000000002</c:v>
                </c:pt>
                <c:pt idx="1025">
                  <c:v>34.200000000000003</c:v>
                </c:pt>
                <c:pt idx="1026">
                  <c:v>34.233000000000011</c:v>
                </c:pt>
                <c:pt idx="1027">
                  <c:v>34.267000000000003</c:v>
                </c:pt>
                <c:pt idx="1028">
                  <c:v>34.300000000000004</c:v>
                </c:pt>
                <c:pt idx="1029">
                  <c:v>34.333000000000006</c:v>
                </c:pt>
                <c:pt idx="1030">
                  <c:v>34.367000000000004</c:v>
                </c:pt>
                <c:pt idx="1031">
                  <c:v>34.4</c:v>
                </c:pt>
                <c:pt idx="1032">
                  <c:v>34.433</c:v>
                </c:pt>
                <c:pt idx="1033">
                  <c:v>34.467000000000006</c:v>
                </c:pt>
                <c:pt idx="1034">
                  <c:v>34.5</c:v>
                </c:pt>
                <c:pt idx="1035">
                  <c:v>34.533000000000001</c:v>
                </c:pt>
                <c:pt idx="1036">
                  <c:v>34.567</c:v>
                </c:pt>
                <c:pt idx="1037">
                  <c:v>34.6</c:v>
                </c:pt>
                <c:pt idx="1038">
                  <c:v>34.633000000000003</c:v>
                </c:pt>
                <c:pt idx="1039">
                  <c:v>34.667000000000002</c:v>
                </c:pt>
                <c:pt idx="1040">
                  <c:v>34.700000000000003</c:v>
                </c:pt>
                <c:pt idx="1041">
                  <c:v>34.733000000000011</c:v>
                </c:pt>
                <c:pt idx="1042">
                  <c:v>34.767000000000003</c:v>
                </c:pt>
                <c:pt idx="1043">
                  <c:v>34.800000000000004</c:v>
                </c:pt>
                <c:pt idx="1044">
                  <c:v>34.833000000000006</c:v>
                </c:pt>
                <c:pt idx="1045">
                  <c:v>34.867000000000004</c:v>
                </c:pt>
                <c:pt idx="1046">
                  <c:v>34.9</c:v>
                </c:pt>
                <c:pt idx="1047">
                  <c:v>34.933</c:v>
                </c:pt>
                <c:pt idx="1048">
                  <c:v>34.967000000000006</c:v>
                </c:pt>
                <c:pt idx="1049">
                  <c:v>35</c:v>
                </c:pt>
                <c:pt idx="1050">
                  <c:v>35.033000000000001</c:v>
                </c:pt>
                <c:pt idx="1051">
                  <c:v>35.067</c:v>
                </c:pt>
                <c:pt idx="1052">
                  <c:v>35.1</c:v>
                </c:pt>
                <c:pt idx="1053">
                  <c:v>35.133000000000003</c:v>
                </c:pt>
                <c:pt idx="1054">
                  <c:v>35.167000000000002</c:v>
                </c:pt>
                <c:pt idx="1055">
                  <c:v>35.200000000000003</c:v>
                </c:pt>
                <c:pt idx="1056">
                  <c:v>35.233000000000011</c:v>
                </c:pt>
                <c:pt idx="1057">
                  <c:v>35.267000000000003</c:v>
                </c:pt>
                <c:pt idx="1058">
                  <c:v>35.300000000000004</c:v>
                </c:pt>
                <c:pt idx="1059">
                  <c:v>35.333000000000006</c:v>
                </c:pt>
                <c:pt idx="1060">
                  <c:v>35.367000000000004</c:v>
                </c:pt>
                <c:pt idx="1061">
                  <c:v>35.4</c:v>
                </c:pt>
                <c:pt idx="1062">
                  <c:v>35.433</c:v>
                </c:pt>
                <c:pt idx="1063">
                  <c:v>35.467000000000006</c:v>
                </c:pt>
                <c:pt idx="1064">
                  <c:v>35.5</c:v>
                </c:pt>
                <c:pt idx="1065">
                  <c:v>35.533000000000001</c:v>
                </c:pt>
                <c:pt idx="1066">
                  <c:v>35.567</c:v>
                </c:pt>
                <c:pt idx="1067">
                  <c:v>35.6</c:v>
                </c:pt>
                <c:pt idx="1068">
                  <c:v>35.633000000000003</c:v>
                </c:pt>
                <c:pt idx="1069">
                  <c:v>35.667000000000002</c:v>
                </c:pt>
                <c:pt idx="1070">
                  <c:v>35.700000000000003</c:v>
                </c:pt>
                <c:pt idx="1071">
                  <c:v>35.733000000000011</c:v>
                </c:pt>
                <c:pt idx="1072">
                  <c:v>35.767000000000003</c:v>
                </c:pt>
                <c:pt idx="1073">
                  <c:v>35.800000000000004</c:v>
                </c:pt>
                <c:pt idx="1074">
                  <c:v>35.833000000000006</c:v>
                </c:pt>
                <c:pt idx="1075">
                  <c:v>35.867000000000004</c:v>
                </c:pt>
                <c:pt idx="1076">
                  <c:v>35.9</c:v>
                </c:pt>
                <c:pt idx="1077">
                  <c:v>35.933</c:v>
                </c:pt>
                <c:pt idx="1078">
                  <c:v>35.967000000000006</c:v>
                </c:pt>
                <c:pt idx="1079">
                  <c:v>36</c:v>
                </c:pt>
                <c:pt idx="1080">
                  <c:v>36.033000000000001</c:v>
                </c:pt>
                <c:pt idx="1081">
                  <c:v>36.067</c:v>
                </c:pt>
                <c:pt idx="1082">
                  <c:v>36.1</c:v>
                </c:pt>
                <c:pt idx="1083">
                  <c:v>36.133000000000003</c:v>
                </c:pt>
                <c:pt idx="1084">
                  <c:v>36.167000000000002</c:v>
                </c:pt>
                <c:pt idx="1085">
                  <c:v>36.200000000000003</c:v>
                </c:pt>
                <c:pt idx="1086">
                  <c:v>36.233000000000011</c:v>
                </c:pt>
                <c:pt idx="1087">
                  <c:v>36.267000000000003</c:v>
                </c:pt>
                <c:pt idx="1088">
                  <c:v>36.300000000000004</c:v>
                </c:pt>
                <c:pt idx="1089">
                  <c:v>36.333000000000006</c:v>
                </c:pt>
                <c:pt idx="1090">
                  <c:v>36.367000000000004</c:v>
                </c:pt>
                <c:pt idx="1091">
                  <c:v>36.4</c:v>
                </c:pt>
                <c:pt idx="1092">
                  <c:v>36.433</c:v>
                </c:pt>
                <c:pt idx="1093">
                  <c:v>36.467000000000006</c:v>
                </c:pt>
                <c:pt idx="1094">
                  <c:v>36.5</c:v>
                </c:pt>
                <c:pt idx="1095">
                  <c:v>36.533000000000001</c:v>
                </c:pt>
                <c:pt idx="1096">
                  <c:v>36.567</c:v>
                </c:pt>
                <c:pt idx="1097">
                  <c:v>36.6</c:v>
                </c:pt>
                <c:pt idx="1098">
                  <c:v>36.633000000000003</c:v>
                </c:pt>
                <c:pt idx="1099">
                  <c:v>36.667000000000002</c:v>
                </c:pt>
                <c:pt idx="1100">
                  <c:v>36.700000000000003</c:v>
                </c:pt>
                <c:pt idx="1101">
                  <c:v>36.733000000000011</c:v>
                </c:pt>
                <c:pt idx="1102">
                  <c:v>36.767000000000003</c:v>
                </c:pt>
                <c:pt idx="1103">
                  <c:v>36.800000000000004</c:v>
                </c:pt>
                <c:pt idx="1104">
                  <c:v>36.833000000000006</c:v>
                </c:pt>
                <c:pt idx="1105">
                  <c:v>36.867000000000004</c:v>
                </c:pt>
                <c:pt idx="1106">
                  <c:v>36.9</c:v>
                </c:pt>
                <c:pt idx="1107">
                  <c:v>36.933</c:v>
                </c:pt>
                <c:pt idx="1108">
                  <c:v>36.967000000000006</c:v>
                </c:pt>
                <c:pt idx="1109">
                  <c:v>37</c:v>
                </c:pt>
                <c:pt idx="1110">
                  <c:v>37.033000000000001</c:v>
                </c:pt>
                <c:pt idx="1111">
                  <c:v>37.067</c:v>
                </c:pt>
                <c:pt idx="1112">
                  <c:v>37.1</c:v>
                </c:pt>
                <c:pt idx="1113">
                  <c:v>37.133000000000003</c:v>
                </c:pt>
                <c:pt idx="1114">
                  <c:v>37.167000000000002</c:v>
                </c:pt>
                <c:pt idx="1115">
                  <c:v>37.200000000000003</c:v>
                </c:pt>
                <c:pt idx="1116">
                  <c:v>37.233000000000011</c:v>
                </c:pt>
                <c:pt idx="1117">
                  <c:v>37.267000000000003</c:v>
                </c:pt>
                <c:pt idx="1118">
                  <c:v>37.300000000000004</c:v>
                </c:pt>
                <c:pt idx="1119">
                  <c:v>37.333000000000006</c:v>
                </c:pt>
                <c:pt idx="1120">
                  <c:v>37.367000000000004</c:v>
                </c:pt>
                <c:pt idx="1121">
                  <c:v>37.4</c:v>
                </c:pt>
                <c:pt idx="1122">
                  <c:v>37.433</c:v>
                </c:pt>
                <c:pt idx="1123">
                  <c:v>37.467000000000006</c:v>
                </c:pt>
                <c:pt idx="1124">
                  <c:v>37.5</c:v>
                </c:pt>
                <c:pt idx="1125">
                  <c:v>37.533000000000001</c:v>
                </c:pt>
                <c:pt idx="1126">
                  <c:v>37.567</c:v>
                </c:pt>
                <c:pt idx="1127">
                  <c:v>37.6</c:v>
                </c:pt>
                <c:pt idx="1128">
                  <c:v>37.633000000000003</c:v>
                </c:pt>
                <c:pt idx="1129">
                  <c:v>37.667000000000002</c:v>
                </c:pt>
                <c:pt idx="1130">
                  <c:v>37.700000000000003</c:v>
                </c:pt>
                <c:pt idx="1131">
                  <c:v>37.733000000000011</c:v>
                </c:pt>
                <c:pt idx="1132">
                  <c:v>37.767000000000003</c:v>
                </c:pt>
                <c:pt idx="1133">
                  <c:v>37.800000000000004</c:v>
                </c:pt>
                <c:pt idx="1134">
                  <c:v>37.833000000000006</c:v>
                </c:pt>
                <c:pt idx="1135">
                  <c:v>37.867000000000004</c:v>
                </c:pt>
                <c:pt idx="1136">
                  <c:v>37.9</c:v>
                </c:pt>
                <c:pt idx="1137">
                  <c:v>37.933</c:v>
                </c:pt>
                <c:pt idx="1138">
                  <c:v>37.967000000000006</c:v>
                </c:pt>
                <c:pt idx="1139">
                  <c:v>38</c:v>
                </c:pt>
                <c:pt idx="1140">
                  <c:v>38.033000000000001</c:v>
                </c:pt>
                <c:pt idx="1141">
                  <c:v>38.067</c:v>
                </c:pt>
                <c:pt idx="1142">
                  <c:v>38.1</c:v>
                </c:pt>
                <c:pt idx="1143">
                  <c:v>38.133000000000003</c:v>
                </c:pt>
                <c:pt idx="1144">
                  <c:v>38.167000000000002</c:v>
                </c:pt>
                <c:pt idx="1145">
                  <c:v>38.200000000000003</c:v>
                </c:pt>
                <c:pt idx="1146">
                  <c:v>38.233000000000011</c:v>
                </c:pt>
                <c:pt idx="1147">
                  <c:v>38.267000000000003</c:v>
                </c:pt>
                <c:pt idx="1148">
                  <c:v>38.300000000000004</c:v>
                </c:pt>
                <c:pt idx="1149">
                  <c:v>38.333000000000006</c:v>
                </c:pt>
                <c:pt idx="1150">
                  <c:v>38.367000000000004</c:v>
                </c:pt>
                <c:pt idx="1151">
                  <c:v>38.4</c:v>
                </c:pt>
                <c:pt idx="1152">
                  <c:v>38.433</c:v>
                </c:pt>
                <c:pt idx="1153">
                  <c:v>38.467000000000006</c:v>
                </c:pt>
                <c:pt idx="1154">
                  <c:v>38.5</c:v>
                </c:pt>
                <c:pt idx="1155">
                  <c:v>38.533000000000001</c:v>
                </c:pt>
                <c:pt idx="1156">
                  <c:v>38.567</c:v>
                </c:pt>
                <c:pt idx="1157">
                  <c:v>38.6</c:v>
                </c:pt>
                <c:pt idx="1158">
                  <c:v>38.633000000000003</c:v>
                </c:pt>
                <c:pt idx="1159">
                  <c:v>38.667000000000002</c:v>
                </c:pt>
                <c:pt idx="1160">
                  <c:v>38.700000000000003</c:v>
                </c:pt>
                <c:pt idx="1161">
                  <c:v>38.733000000000011</c:v>
                </c:pt>
                <c:pt idx="1162">
                  <c:v>38.767000000000003</c:v>
                </c:pt>
                <c:pt idx="1163">
                  <c:v>38.800000000000004</c:v>
                </c:pt>
                <c:pt idx="1164">
                  <c:v>38.833000000000006</c:v>
                </c:pt>
                <c:pt idx="1165">
                  <c:v>38.867000000000004</c:v>
                </c:pt>
                <c:pt idx="1166">
                  <c:v>38.9</c:v>
                </c:pt>
                <c:pt idx="1167">
                  <c:v>38.933</c:v>
                </c:pt>
                <c:pt idx="1168">
                  <c:v>38.967000000000006</c:v>
                </c:pt>
                <c:pt idx="1169">
                  <c:v>39</c:v>
                </c:pt>
                <c:pt idx="1170">
                  <c:v>39.033000000000001</c:v>
                </c:pt>
                <c:pt idx="1171">
                  <c:v>39.067</c:v>
                </c:pt>
                <c:pt idx="1172">
                  <c:v>39.1</c:v>
                </c:pt>
                <c:pt idx="1173">
                  <c:v>39.133000000000003</c:v>
                </c:pt>
                <c:pt idx="1174">
                  <c:v>39.167000000000002</c:v>
                </c:pt>
                <c:pt idx="1175">
                  <c:v>39.200000000000003</c:v>
                </c:pt>
                <c:pt idx="1176">
                  <c:v>39.233000000000011</c:v>
                </c:pt>
                <c:pt idx="1177">
                  <c:v>39.267000000000003</c:v>
                </c:pt>
                <c:pt idx="1178">
                  <c:v>39.300000000000004</c:v>
                </c:pt>
                <c:pt idx="1179">
                  <c:v>39.333000000000006</c:v>
                </c:pt>
                <c:pt idx="1180">
                  <c:v>39.367000000000004</c:v>
                </c:pt>
                <c:pt idx="1181">
                  <c:v>39.4</c:v>
                </c:pt>
                <c:pt idx="1182">
                  <c:v>39.433</c:v>
                </c:pt>
                <c:pt idx="1183">
                  <c:v>39.467000000000006</c:v>
                </c:pt>
                <c:pt idx="1184">
                  <c:v>39.5</c:v>
                </c:pt>
                <c:pt idx="1185">
                  <c:v>39.533000000000001</c:v>
                </c:pt>
                <c:pt idx="1186">
                  <c:v>39.567</c:v>
                </c:pt>
                <c:pt idx="1187">
                  <c:v>39.6</c:v>
                </c:pt>
                <c:pt idx="1188">
                  <c:v>39.633000000000003</c:v>
                </c:pt>
                <c:pt idx="1189">
                  <c:v>39.667000000000002</c:v>
                </c:pt>
                <c:pt idx="1190">
                  <c:v>39.700000000000003</c:v>
                </c:pt>
                <c:pt idx="1191">
                  <c:v>39.733000000000011</c:v>
                </c:pt>
                <c:pt idx="1192">
                  <c:v>39.767000000000003</c:v>
                </c:pt>
                <c:pt idx="1193">
                  <c:v>39.800000000000004</c:v>
                </c:pt>
                <c:pt idx="1194">
                  <c:v>39.833000000000006</c:v>
                </c:pt>
                <c:pt idx="1195">
                  <c:v>39.867000000000004</c:v>
                </c:pt>
                <c:pt idx="1196">
                  <c:v>39.9</c:v>
                </c:pt>
                <c:pt idx="1197">
                  <c:v>39.933</c:v>
                </c:pt>
                <c:pt idx="1198">
                  <c:v>39.967000000000006</c:v>
                </c:pt>
                <c:pt idx="1199">
                  <c:v>40</c:v>
                </c:pt>
                <c:pt idx="1200">
                  <c:v>40.033000000000001</c:v>
                </c:pt>
                <c:pt idx="1201">
                  <c:v>40.067</c:v>
                </c:pt>
                <c:pt idx="1202">
                  <c:v>40.1</c:v>
                </c:pt>
                <c:pt idx="1203">
                  <c:v>40.133000000000003</c:v>
                </c:pt>
                <c:pt idx="1204">
                  <c:v>40.167000000000002</c:v>
                </c:pt>
                <c:pt idx="1205">
                  <c:v>40.200000000000003</c:v>
                </c:pt>
                <c:pt idx="1206">
                  <c:v>40.233000000000011</c:v>
                </c:pt>
                <c:pt idx="1207">
                  <c:v>40.267000000000003</c:v>
                </c:pt>
                <c:pt idx="1208">
                  <c:v>40.300000000000004</c:v>
                </c:pt>
                <c:pt idx="1209">
                  <c:v>40.333000000000006</c:v>
                </c:pt>
                <c:pt idx="1210">
                  <c:v>40.367000000000004</c:v>
                </c:pt>
                <c:pt idx="1211">
                  <c:v>40.4</c:v>
                </c:pt>
                <c:pt idx="1212">
                  <c:v>40.433</c:v>
                </c:pt>
                <c:pt idx="1213">
                  <c:v>40.467000000000006</c:v>
                </c:pt>
                <c:pt idx="1214">
                  <c:v>40.5</c:v>
                </c:pt>
                <c:pt idx="1215">
                  <c:v>40.533000000000001</c:v>
                </c:pt>
                <c:pt idx="1216">
                  <c:v>40.567</c:v>
                </c:pt>
                <c:pt idx="1217">
                  <c:v>40.6</c:v>
                </c:pt>
                <c:pt idx="1218">
                  <c:v>40.633000000000003</c:v>
                </c:pt>
                <c:pt idx="1219">
                  <c:v>40.667000000000002</c:v>
                </c:pt>
                <c:pt idx="1220">
                  <c:v>40.700000000000003</c:v>
                </c:pt>
                <c:pt idx="1221">
                  <c:v>40.733000000000011</c:v>
                </c:pt>
                <c:pt idx="1222">
                  <c:v>40.767000000000003</c:v>
                </c:pt>
                <c:pt idx="1223">
                  <c:v>40.800000000000004</c:v>
                </c:pt>
                <c:pt idx="1224">
                  <c:v>40.833000000000006</c:v>
                </c:pt>
                <c:pt idx="1225">
                  <c:v>40.867000000000004</c:v>
                </c:pt>
                <c:pt idx="1226">
                  <c:v>40.9</c:v>
                </c:pt>
                <c:pt idx="1227">
                  <c:v>40.933</c:v>
                </c:pt>
                <c:pt idx="1228">
                  <c:v>40.967000000000006</c:v>
                </c:pt>
                <c:pt idx="1229">
                  <c:v>41</c:v>
                </c:pt>
                <c:pt idx="1230">
                  <c:v>41.033000000000001</c:v>
                </c:pt>
                <c:pt idx="1231">
                  <c:v>41.067</c:v>
                </c:pt>
                <c:pt idx="1232">
                  <c:v>41.1</c:v>
                </c:pt>
                <c:pt idx="1233">
                  <c:v>41.133000000000003</c:v>
                </c:pt>
                <c:pt idx="1234">
                  <c:v>41.167000000000002</c:v>
                </c:pt>
                <c:pt idx="1235">
                  <c:v>41.2</c:v>
                </c:pt>
                <c:pt idx="1236">
                  <c:v>41.233000000000011</c:v>
                </c:pt>
                <c:pt idx="1237">
                  <c:v>41.267000000000003</c:v>
                </c:pt>
                <c:pt idx="1238">
                  <c:v>41.3</c:v>
                </c:pt>
                <c:pt idx="1239">
                  <c:v>41.333000000000006</c:v>
                </c:pt>
                <c:pt idx="1240">
                  <c:v>41.367000000000004</c:v>
                </c:pt>
                <c:pt idx="1241">
                  <c:v>41.4</c:v>
                </c:pt>
                <c:pt idx="1242">
                  <c:v>41.433</c:v>
                </c:pt>
                <c:pt idx="1243">
                  <c:v>41.467000000000006</c:v>
                </c:pt>
                <c:pt idx="1244">
                  <c:v>41.5</c:v>
                </c:pt>
                <c:pt idx="1245">
                  <c:v>41.533000000000001</c:v>
                </c:pt>
                <c:pt idx="1246">
                  <c:v>41.567</c:v>
                </c:pt>
                <c:pt idx="1247">
                  <c:v>41.6</c:v>
                </c:pt>
                <c:pt idx="1248">
                  <c:v>41.633000000000003</c:v>
                </c:pt>
                <c:pt idx="1249">
                  <c:v>41.667000000000002</c:v>
                </c:pt>
                <c:pt idx="1250">
                  <c:v>41.7</c:v>
                </c:pt>
                <c:pt idx="1251">
                  <c:v>41.733000000000011</c:v>
                </c:pt>
                <c:pt idx="1252">
                  <c:v>41.767000000000003</c:v>
                </c:pt>
                <c:pt idx="1253">
                  <c:v>41.8</c:v>
                </c:pt>
                <c:pt idx="1254">
                  <c:v>41.833000000000006</c:v>
                </c:pt>
                <c:pt idx="1255">
                  <c:v>41.867000000000004</c:v>
                </c:pt>
                <c:pt idx="1256">
                  <c:v>41.9</c:v>
                </c:pt>
                <c:pt idx="1257">
                  <c:v>41.933</c:v>
                </c:pt>
                <c:pt idx="1258">
                  <c:v>41.967000000000006</c:v>
                </c:pt>
                <c:pt idx="1259">
                  <c:v>42</c:v>
                </c:pt>
                <c:pt idx="1260">
                  <c:v>42.033000000000001</c:v>
                </c:pt>
                <c:pt idx="1261">
                  <c:v>42.067</c:v>
                </c:pt>
                <c:pt idx="1262">
                  <c:v>42.1</c:v>
                </c:pt>
                <c:pt idx="1263">
                  <c:v>42.133000000000003</c:v>
                </c:pt>
                <c:pt idx="1264">
                  <c:v>42.167000000000002</c:v>
                </c:pt>
                <c:pt idx="1265">
                  <c:v>42.2</c:v>
                </c:pt>
                <c:pt idx="1266">
                  <c:v>42.233000000000011</c:v>
                </c:pt>
                <c:pt idx="1267">
                  <c:v>42.267000000000003</c:v>
                </c:pt>
                <c:pt idx="1268">
                  <c:v>42.3</c:v>
                </c:pt>
                <c:pt idx="1269">
                  <c:v>42.333000000000006</c:v>
                </c:pt>
                <c:pt idx="1270">
                  <c:v>42.367000000000004</c:v>
                </c:pt>
                <c:pt idx="1271">
                  <c:v>42.4</c:v>
                </c:pt>
                <c:pt idx="1272">
                  <c:v>42.433</c:v>
                </c:pt>
                <c:pt idx="1273">
                  <c:v>42.467000000000006</c:v>
                </c:pt>
                <c:pt idx="1274">
                  <c:v>42.5</c:v>
                </c:pt>
                <c:pt idx="1275">
                  <c:v>42.533000000000001</c:v>
                </c:pt>
                <c:pt idx="1276">
                  <c:v>42.567</c:v>
                </c:pt>
                <c:pt idx="1277">
                  <c:v>42.6</c:v>
                </c:pt>
                <c:pt idx="1278">
                  <c:v>42.633000000000003</c:v>
                </c:pt>
                <c:pt idx="1279">
                  <c:v>42.667000000000002</c:v>
                </c:pt>
                <c:pt idx="1280">
                  <c:v>42.7</c:v>
                </c:pt>
                <c:pt idx="1281">
                  <c:v>42.733000000000011</c:v>
                </c:pt>
                <c:pt idx="1282">
                  <c:v>42.767000000000003</c:v>
                </c:pt>
                <c:pt idx="1283">
                  <c:v>42.8</c:v>
                </c:pt>
                <c:pt idx="1284">
                  <c:v>42.833000000000006</c:v>
                </c:pt>
                <c:pt idx="1285">
                  <c:v>42.867000000000004</c:v>
                </c:pt>
                <c:pt idx="1286">
                  <c:v>42.9</c:v>
                </c:pt>
                <c:pt idx="1287">
                  <c:v>42.933</c:v>
                </c:pt>
                <c:pt idx="1288">
                  <c:v>42.967000000000006</c:v>
                </c:pt>
                <c:pt idx="1289">
                  <c:v>43</c:v>
                </c:pt>
                <c:pt idx="1290">
                  <c:v>43.033000000000001</c:v>
                </c:pt>
                <c:pt idx="1291">
                  <c:v>43.067</c:v>
                </c:pt>
                <c:pt idx="1292">
                  <c:v>43.1</c:v>
                </c:pt>
                <c:pt idx="1293">
                  <c:v>43.133000000000003</c:v>
                </c:pt>
                <c:pt idx="1294">
                  <c:v>43.167000000000002</c:v>
                </c:pt>
                <c:pt idx="1295">
                  <c:v>43.2</c:v>
                </c:pt>
                <c:pt idx="1296">
                  <c:v>43.233000000000011</c:v>
                </c:pt>
                <c:pt idx="1297">
                  <c:v>43.267000000000003</c:v>
                </c:pt>
                <c:pt idx="1298">
                  <c:v>43.3</c:v>
                </c:pt>
                <c:pt idx="1299">
                  <c:v>43.333000000000006</c:v>
                </c:pt>
                <c:pt idx="1300">
                  <c:v>43.367000000000004</c:v>
                </c:pt>
                <c:pt idx="1301">
                  <c:v>43.4</c:v>
                </c:pt>
                <c:pt idx="1302">
                  <c:v>43.433</c:v>
                </c:pt>
                <c:pt idx="1303">
                  <c:v>43.467000000000006</c:v>
                </c:pt>
                <c:pt idx="1304">
                  <c:v>43.5</c:v>
                </c:pt>
                <c:pt idx="1305">
                  <c:v>43.533000000000001</c:v>
                </c:pt>
                <c:pt idx="1306">
                  <c:v>43.567</c:v>
                </c:pt>
                <c:pt idx="1307">
                  <c:v>43.6</c:v>
                </c:pt>
                <c:pt idx="1308">
                  <c:v>43.633000000000003</c:v>
                </c:pt>
                <c:pt idx="1309">
                  <c:v>43.667000000000002</c:v>
                </c:pt>
                <c:pt idx="1310">
                  <c:v>43.7</c:v>
                </c:pt>
                <c:pt idx="1311">
                  <c:v>43.733000000000011</c:v>
                </c:pt>
                <c:pt idx="1312">
                  <c:v>43.767000000000003</c:v>
                </c:pt>
                <c:pt idx="1313">
                  <c:v>43.8</c:v>
                </c:pt>
                <c:pt idx="1314">
                  <c:v>43.833000000000006</c:v>
                </c:pt>
                <c:pt idx="1315">
                  <c:v>43.867000000000004</c:v>
                </c:pt>
                <c:pt idx="1316">
                  <c:v>43.9</c:v>
                </c:pt>
                <c:pt idx="1317">
                  <c:v>43.933</c:v>
                </c:pt>
                <c:pt idx="1318">
                  <c:v>43.967000000000006</c:v>
                </c:pt>
                <c:pt idx="1319">
                  <c:v>44</c:v>
                </c:pt>
                <c:pt idx="1320">
                  <c:v>44.033000000000001</c:v>
                </c:pt>
                <c:pt idx="1321">
                  <c:v>44.067</c:v>
                </c:pt>
                <c:pt idx="1322">
                  <c:v>44.1</c:v>
                </c:pt>
                <c:pt idx="1323">
                  <c:v>44.133000000000003</c:v>
                </c:pt>
                <c:pt idx="1324">
                  <c:v>44.167000000000002</c:v>
                </c:pt>
                <c:pt idx="1325">
                  <c:v>44.2</c:v>
                </c:pt>
                <c:pt idx="1326">
                  <c:v>44.233000000000011</c:v>
                </c:pt>
                <c:pt idx="1327">
                  <c:v>44.267000000000003</c:v>
                </c:pt>
                <c:pt idx="1328">
                  <c:v>44.3</c:v>
                </c:pt>
                <c:pt idx="1329">
                  <c:v>44.333000000000006</c:v>
                </c:pt>
                <c:pt idx="1330">
                  <c:v>44.367000000000004</c:v>
                </c:pt>
                <c:pt idx="1331">
                  <c:v>44.4</c:v>
                </c:pt>
                <c:pt idx="1332">
                  <c:v>44.433</c:v>
                </c:pt>
                <c:pt idx="1333">
                  <c:v>44.467000000000006</c:v>
                </c:pt>
                <c:pt idx="1334">
                  <c:v>44.5</c:v>
                </c:pt>
                <c:pt idx="1335">
                  <c:v>44.533000000000001</c:v>
                </c:pt>
                <c:pt idx="1336">
                  <c:v>44.567</c:v>
                </c:pt>
                <c:pt idx="1337">
                  <c:v>44.6</c:v>
                </c:pt>
                <c:pt idx="1338">
                  <c:v>44.633000000000003</c:v>
                </c:pt>
                <c:pt idx="1339">
                  <c:v>44.667000000000002</c:v>
                </c:pt>
                <c:pt idx="1340">
                  <c:v>44.7</c:v>
                </c:pt>
                <c:pt idx="1341">
                  <c:v>44.733000000000011</c:v>
                </c:pt>
                <c:pt idx="1342">
                  <c:v>44.767000000000003</c:v>
                </c:pt>
                <c:pt idx="1343">
                  <c:v>44.8</c:v>
                </c:pt>
                <c:pt idx="1344">
                  <c:v>44.833000000000006</c:v>
                </c:pt>
                <c:pt idx="1345">
                  <c:v>44.867000000000004</c:v>
                </c:pt>
                <c:pt idx="1346">
                  <c:v>44.9</c:v>
                </c:pt>
                <c:pt idx="1347">
                  <c:v>44.933</c:v>
                </c:pt>
                <c:pt idx="1348">
                  <c:v>44.967000000000006</c:v>
                </c:pt>
                <c:pt idx="1349">
                  <c:v>45</c:v>
                </c:pt>
                <c:pt idx="1350">
                  <c:v>45.033000000000001</c:v>
                </c:pt>
                <c:pt idx="1351">
                  <c:v>45.067</c:v>
                </c:pt>
                <c:pt idx="1352">
                  <c:v>45.1</c:v>
                </c:pt>
                <c:pt idx="1353">
                  <c:v>45.133000000000003</c:v>
                </c:pt>
                <c:pt idx="1354">
                  <c:v>45.167000000000002</c:v>
                </c:pt>
                <c:pt idx="1355">
                  <c:v>45.2</c:v>
                </c:pt>
                <c:pt idx="1356">
                  <c:v>45.233000000000011</c:v>
                </c:pt>
                <c:pt idx="1357">
                  <c:v>45.267000000000003</c:v>
                </c:pt>
                <c:pt idx="1358">
                  <c:v>45.3</c:v>
                </c:pt>
                <c:pt idx="1359">
                  <c:v>45.333000000000006</c:v>
                </c:pt>
                <c:pt idx="1360">
                  <c:v>45.367000000000004</c:v>
                </c:pt>
                <c:pt idx="1361">
                  <c:v>45.4</c:v>
                </c:pt>
                <c:pt idx="1362">
                  <c:v>45.433</c:v>
                </c:pt>
                <c:pt idx="1363">
                  <c:v>45.467000000000006</c:v>
                </c:pt>
                <c:pt idx="1364">
                  <c:v>45.5</c:v>
                </c:pt>
                <c:pt idx="1365">
                  <c:v>45.533000000000001</c:v>
                </c:pt>
                <c:pt idx="1366">
                  <c:v>45.567</c:v>
                </c:pt>
                <c:pt idx="1367">
                  <c:v>45.6</c:v>
                </c:pt>
                <c:pt idx="1368">
                  <c:v>45.633000000000003</c:v>
                </c:pt>
                <c:pt idx="1369">
                  <c:v>45.667000000000002</c:v>
                </c:pt>
                <c:pt idx="1370">
                  <c:v>45.7</c:v>
                </c:pt>
                <c:pt idx="1371">
                  <c:v>45.733000000000011</c:v>
                </c:pt>
                <c:pt idx="1372">
                  <c:v>45.767000000000003</c:v>
                </c:pt>
                <c:pt idx="1373">
                  <c:v>45.8</c:v>
                </c:pt>
                <c:pt idx="1374">
                  <c:v>45.833000000000006</c:v>
                </c:pt>
                <c:pt idx="1375">
                  <c:v>45.867000000000004</c:v>
                </c:pt>
                <c:pt idx="1376">
                  <c:v>45.9</c:v>
                </c:pt>
                <c:pt idx="1377">
                  <c:v>45.933</c:v>
                </c:pt>
                <c:pt idx="1378">
                  <c:v>45.967000000000006</c:v>
                </c:pt>
                <c:pt idx="1379">
                  <c:v>46</c:v>
                </c:pt>
                <c:pt idx="1380">
                  <c:v>46.033000000000001</c:v>
                </c:pt>
                <c:pt idx="1381">
                  <c:v>46.067</c:v>
                </c:pt>
                <c:pt idx="1382">
                  <c:v>46.1</c:v>
                </c:pt>
                <c:pt idx="1383">
                  <c:v>46.133000000000003</c:v>
                </c:pt>
                <c:pt idx="1384">
                  <c:v>46.167000000000002</c:v>
                </c:pt>
                <c:pt idx="1385">
                  <c:v>46.2</c:v>
                </c:pt>
                <c:pt idx="1386">
                  <c:v>46.233000000000011</c:v>
                </c:pt>
                <c:pt idx="1387">
                  <c:v>46.267000000000003</c:v>
                </c:pt>
                <c:pt idx="1388">
                  <c:v>46.3</c:v>
                </c:pt>
                <c:pt idx="1389">
                  <c:v>46.333000000000006</c:v>
                </c:pt>
                <c:pt idx="1390">
                  <c:v>46.367000000000004</c:v>
                </c:pt>
                <c:pt idx="1391">
                  <c:v>46.4</c:v>
                </c:pt>
                <c:pt idx="1392">
                  <c:v>46.433</c:v>
                </c:pt>
                <c:pt idx="1393">
                  <c:v>46.467000000000006</c:v>
                </c:pt>
                <c:pt idx="1394">
                  <c:v>46.5</c:v>
                </c:pt>
                <c:pt idx="1395">
                  <c:v>46.533000000000001</c:v>
                </c:pt>
                <c:pt idx="1396">
                  <c:v>46.567</c:v>
                </c:pt>
                <c:pt idx="1397">
                  <c:v>46.6</c:v>
                </c:pt>
                <c:pt idx="1398">
                  <c:v>46.633000000000003</c:v>
                </c:pt>
                <c:pt idx="1399">
                  <c:v>46.667000000000002</c:v>
                </c:pt>
                <c:pt idx="1400">
                  <c:v>46.7</c:v>
                </c:pt>
                <c:pt idx="1401">
                  <c:v>46.733000000000011</c:v>
                </c:pt>
                <c:pt idx="1402">
                  <c:v>46.767000000000003</c:v>
                </c:pt>
                <c:pt idx="1403">
                  <c:v>46.8</c:v>
                </c:pt>
                <c:pt idx="1404">
                  <c:v>46.833000000000006</c:v>
                </c:pt>
                <c:pt idx="1405">
                  <c:v>46.867000000000004</c:v>
                </c:pt>
                <c:pt idx="1406">
                  <c:v>46.9</c:v>
                </c:pt>
                <c:pt idx="1407">
                  <c:v>46.933</c:v>
                </c:pt>
                <c:pt idx="1408">
                  <c:v>46.967000000000006</c:v>
                </c:pt>
                <c:pt idx="1409">
                  <c:v>47</c:v>
                </c:pt>
                <c:pt idx="1410">
                  <c:v>47.033000000000001</c:v>
                </c:pt>
                <c:pt idx="1411">
                  <c:v>47.067</c:v>
                </c:pt>
                <c:pt idx="1412">
                  <c:v>47.1</c:v>
                </c:pt>
                <c:pt idx="1413">
                  <c:v>47.133000000000003</c:v>
                </c:pt>
                <c:pt idx="1414">
                  <c:v>47.167000000000002</c:v>
                </c:pt>
                <c:pt idx="1415">
                  <c:v>47.2</c:v>
                </c:pt>
                <c:pt idx="1416">
                  <c:v>47.233000000000011</c:v>
                </c:pt>
                <c:pt idx="1417">
                  <c:v>47.267000000000003</c:v>
                </c:pt>
                <c:pt idx="1418">
                  <c:v>47.3</c:v>
                </c:pt>
                <c:pt idx="1419">
                  <c:v>47.333000000000006</c:v>
                </c:pt>
                <c:pt idx="1420">
                  <c:v>47.367000000000004</c:v>
                </c:pt>
                <c:pt idx="1421">
                  <c:v>47.4</c:v>
                </c:pt>
                <c:pt idx="1422">
                  <c:v>47.433</c:v>
                </c:pt>
                <c:pt idx="1423">
                  <c:v>47.467000000000006</c:v>
                </c:pt>
                <c:pt idx="1424">
                  <c:v>47.5</c:v>
                </c:pt>
                <c:pt idx="1425">
                  <c:v>47.533000000000001</c:v>
                </c:pt>
                <c:pt idx="1426">
                  <c:v>47.567</c:v>
                </c:pt>
                <c:pt idx="1427">
                  <c:v>47.6</c:v>
                </c:pt>
                <c:pt idx="1428">
                  <c:v>47.633000000000003</c:v>
                </c:pt>
                <c:pt idx="1429">
                  <c:v>47.667000000000002</c:v>
                </c:pt>
                <c:pt idx="1430">
                  <c:v>47.7</c:v>
                </c:pt>
                <c:pt idx="1431">
                  <c:v>47.733000000000011</c:v>
                </c:pt>
                <c:pt idx="1432">
                  <c:v>47.767000000000003</c:v>
                </c:pt>
                <c:pt idx="1433">
                  <c:v>47.8</c:v>
                </c:pt>
                <c:pt idx="1434">
                  <c:v>47.833000000000006</c:v>
                </c:pt>
                <c:pt idx="1435">
                  <c:v>47.867000000000004</c:v>
                </c:pt>
                <c:pt idx="1436">
                  <c:v>47.9</c:v>
                </c:pt>
                <c:pt idx="1437">
                  <c:v>47.933</c:v>
                </c:pt>
                <c:pt idx="1438">
                  <c:v>47.967000000000006</c:v>
                </c:pt>
                <c:pt idx="1439">
                  <c:v>48</c:v>
                </c:pt>
                <c:pt idx="1440">
                  <c:v>48.033000000000001</c:v>
                </c:pt>
                <c:pt idx="1441">
                  <c:v>48.067</c:v>
                </c:pt>
                <c:pt idx="1442">
                  <c:v>48.1</c:v>
                </c:pt>
                <c:pt idx="1443">
                  <c:v>48.133000000000003</c:v>
                </c:pt>
                <c:pt idx="1444">
                  <c:v>48.167000000000002</c:v>
                </c:pt>
                <c:pt idx="1445">
                  <c:v>48.2</c:v>
                </c:pt>
                <c:pt idx="1446">
                  <c:v>48.233000000000011</c:v>
                </c:pt>
                <c:pt idx="1447">
                  <c:v>48.267000000000003</c:v>
                </c:pt>
                <c:pt idx="1448">
                  <c:v>48.3</c:v>
                </c:pt>
                <c:pt idx="1449">
                  <c:v>48.333000000000006</c:v>
                </c:pt>
                <c:pt idx="1450">
                  <c:v>48.367000000000004</c:v>
                </c:pt>
                <c:pt idx="1451">
                  <c:v>48.4</c:v>
                </c:pt>
                <c:pt idx="1452">
                  <c:v>48.433</c:v>
                </c:pt>
                <c:pt idx="1453">
                  <c:v>48.467000000000006</c:v>
                </c:pt>
                <c:pt idx="1454">
                  <c:v>48.5</c:v>
                </c:pt>
                <c:pt idx="1455">
                  <c:v>48.533000000000001</c:v>
                </c:pt>
                <c:pt idx="1456">
                  <c:v>48.567</c:v>
                </c:pt>
                <c:pt idx="1457">
                  <c:v>48.6</c:v>
                </c:pt>
                <c:pt idx="1458">
                  <c:v>48.633000000000003</c:v>
                </c:pt>
                <c:pt idx="1459">
                  <c:v>48.667000000000002</c:v>
                </c:pt>
                <c:pt idx="1460">
                  <c:v>48.7</c:v>
                </c:pt>
                <c:pt idx="1461">
                  <c:v>48.733000000000011</c:v>
                </c:pt>
                <c:pt idx="1462">
                  <c:v>48.767000000000003</c:v>
                </c:pt>
                <c:pt idx="1463">
                  <c:v>48.8</c:v>
                </c:pt>
                <c:pt idx="1464">
                  <c:v>48.833000000000006</c:v>
                </c:pt>
                <c:pt idx="1465">
                  <c:v>48.867000000000004</c:v>
                </c:pt>
                <c:pt idx="1466">
                  <c:v>48.9</c:v>
                </c:pt>
                <c:pt idx="1467">
                  <c:v>48.933</c:v>
                </c:pt>
                <c:pt idx="1468">
                  <c:v>48.967000000000006</c:v>
                </c:pt>
                <c:pt idx="1469">
                  <c:v>49</c:v>
                </c:pt>
                <c:pt idx="1470">
                  <c:v>49.033000000000001</c:v>
                </c:pt>
                <c:pt idx="1471">
                  <c:v>49.067</c:v>
                </c:pt>
                <c:pt idx="1472">
                  <c:v>49.1</c:v>
                </c:pt>
                <c:pt idx="1473">
                  <c:v>49.133000000000003</c:v>
                </c:pt>
                <c:pt idx="1474">
                  <c:v>49.167000000000002</c:v>
                </c:pt>
                <c:pt idx="1475">
                  <c:v>49.2</c:v>
                </c:pt>
                <c:pt idx="1476">
                  <c:v>49.233000000000011</c:v>
                </c:pt>
                <c:pt idx="1477">
                  <c:v>49.267000000000003</c:v>
                </c:pt>
                <c:pt idx="1478">
                  <c:v>49.3</c:v>
                </c:pt>
                <c:pt idx="1479">
                  <c:v>49.333000000000006</c:v>
                </c:pt>
                <c:pt idx="1480">
                  <c:v>49.367000000000004</c:v>
                </c:pt>
                <c:pt idx="1481">
                  <c:v>49.4</c:v>
                </c:pt>
                <c:pt idx="1482">
                  <c:v>49.433</c:v>
                </c:pt>
                <c:pt idx="1483">
                  <c:v>49.467000000000006</c:v>
                </c:pt>
                <c:pt idx="1484">
                  <c:v>49.5</c:v>
                </c:pt>
                <c:pt idx="1485">
                  <c:v>49.533000000000001</c:v>
                </c:pt>
                <c:pt idx="1486">
                  <c:v>49.567</c:v>
                </c:pt>
                <c:pt idx="1487">
                  <c:v>49.6</c:v>
                </c:pt>
                <c:pt idx="1488">
                  <c:v>49.633000000000003</c:v>
                </c:pt>
                <c:pt idx="1489">
                  <c:v>49.667000000000002</c:v>
                </c:pt>
                <c:pt idx="1490">
                  <c:v>49.7</c:v>
                </c:pt>
                <c:pt idx="1491">
                  <c:v>49.733000000000011</c:v>
                </c:pt>
                <c:pt idx="1492">
                  <c:v>49.767000000000003</c:v>
                </c:pt>
                <c:pt idx="1493">
                  <c:v>49.8</c:v>
                </c:pt>
                <c:pt idx="1494">
                  <c:v>49.833000000000006</c:v>
                </c:pt>
                <c:pt idx="1495">
                  <c:v>49.867000000000004</c:v>
                </c:pt>
                <c:pt idx="1496">
                  <c:v>49.9</c:v>
                </c:pt>
                <c:pt idx="1497">
                  <c:v>49.933</c:v>
                </c:pt>
                <c:pt idx="1498">
                  <c:v>49.967000000000006</c:v>
                </c:pt>
                <c:pt idx="1499">
                  <c:v>50</c:v>
                </c:pt>
                <c:pt idx="1500">
                  <c:v>50.033000000000001</c:v>
                </c:pt>
                <c:pt idx="1501">
                  <c:v>50.067</c:v>
                </c:pt>
                <c:pt idx="1502">
                  <c:v>50.1</c:v>
                </c:pt>
                <c:pt idx="1503">
                  <c:v>50.133000000000003</c:v>
                </c:pt>
                <c:pt idx="1504">
                  <c:v>50.167000000000002</c:v>
                </c:pt>
                <c:pt idx="1505">
                  <c:v>50.2</c:v>
                </c:pt>
                <c:pt idx="1506">
                  <c:v>50.233000000000011</c:v>
                </c:pt>
                <c:pt idx="1507">
                  <c:v>50.267000000000003</c:v>
                </c:pt>
                <c:pt idx="1508">
                  <c:v>50.3</c:v>
                </c:pt>
                <c:pt idx="1509">
                  <c:v>50.333000000000006</c:v>
                </c:pt>
                <c:pt idx="1510">
                  <c:v>50.367000000000004</c:v>
                </c:pt>
                <c:pt idx="1511">
                  <c:v>50.4</c:v>
                </c:pt>
                <c:pt idx="1512">
                  <c:v>50.433</c:v>
                </c:pt>
                <c:pt idx="1513">
                  <c:v>50.467000000000006</c:v>
                </c:pt>
                <c:pt idx="1514">
                  <c:v>50.5</c:v>
                </c:pt>
                <c:pt idx="1515">
                  <c:v>50.533000000000001</c:v>
                </c:pt>
                <c:pt idx="1516">
                  <c:v>50.567</c:v>
                </c:pt>
                <c:pt idx="1517">
                  <c:v>50.6</c:v>
                </c:pt>
                <c:pt idx="1518">
                  <c:v>50.633000000000003</c:v>
                </c:pt>
                <c:pt idx="1519">
                  <c:v>50.667000000000002</c:v>
                </c:pt>
                <c:pt idx="1520">
                  <c:v>50.7</c:v>
                </c:pt>
                <c:pt idx="1521">
                  <c:v>50.733000000000011</c:v>
                </c:pt>
                <c:pt idx="1522">
                  <c:v>50.767000000000003</c:v>
                </c:pt>
                <c:pt idx="1523">
                  <c:v>50.8</c:v>
                </c:pt>
                <c:pt idx="1524">
                  <c:v>50.833000000000006</c:v>
                </c:pt>
                <c:pt idx="1525">
                  <c:v>50.867000000000004</c:v>
                </c:pt>
                <c:pt idx="1526">
                  <c:v>50.9</c:v>
                </c:pt>
                <c:pt idx="1527">
                  <c:v>50.933</c:v>
                </c:pt>
                <c:pt idx="1528">
                  <c:v>50.967000000000006</c:v>
                </c:pt>
                <c:pt idx="1529">
                  <c:v>51</c:v>
                </c:pt>
                <c:pt idx="1530">
                  <c:v>51.033000000000001</c:v>
                </c:pt>
                <c:pt idx="1531">
                  <c:v>51.067</c:v>
                </c:pt>
                <c:pt idx="1532">
                  <c:v>51.1</c:v>
                </c:pt>
                <c:pt idx="1533">
                  <c:v>51.133000000000003</c:v>
                </c:pt>
                <c:pt idx="1534">
                  <c:v>51.167000000000002</c:v>
                </c:pt>
                <c:pt idx="1535">
                  <c:v>51.2</c:v>
                </c:pt>
                <c:pt idx="1536">
                  <c:v>51.233000000000011</c:v>
                </c:pt>
                <c:pt idx="1537">
                  <c:v>51.267000000000003</c:v>
                </c:pt>
                <c:pt idx="1538">
                  <c:v>51.3</c:v>
                </c:pt>
                <c:pt idx="1539">
                  <c:v>51.333000000000006</c:v>
                </c:pt>
                <c:pt idx="1540">
                  <c:v>51.367000000000004</c:v>
                </c:pt>
                <c:pt idx="1541">
                  <c:v>51.4</c:v>
                </c:pt>
                <c:pt idx="1542">
                  <c:v>51.433</c:v>
                </c:pt>
                <c:pt idx="1543">
                  <c:v>51.467000000000006</c:v>
                </c:pt>
                <c:pt idx="1544">
                  <c:v>51.5</c:v>
                </c:pt>
                <c:pt idx="1545">
                  <c:v>51.533000000000001</c:v>
                </c:pt>
                <c:pt idx="1546">
                  <c:v>51.567</c:v>
                </c:pt>
                <c:pt idx="1547">
                  <c:v>51.6</c:v>
                </c:pt>
                <c:pt idx="1548">
                  <c:v>51.633000000000003</c:v>
                </c:pt>
                <c:pt idx="1549">
                  <c:v>51.667000000000002</c:v>
                </c:pt>
                <c:pt idx="1550">
                  <c:v>51.7</c:v>
                </c:pt>
                <c:pt idx="1551">
                  <c:v>51.733000000000011</c:v>
                </c:pt>
                <c:pt idx="1552">
                  <c:v>51.767000000000003</c:v>
                </c:pt>
                <c:pt idx="1553">
                  <c:v>51.8</c:v>
                </c:pt>
                <c:pt idx="1554">
                  <c:v>51.833000000000006</c:v>
                </c:pt>
                <c:pt idx="1555">
                  <c:v>51.867000000000004</c:v>
                </c:pt>
                <c:pt idx="1556">
                  <c:v>51.9</c:v>
                </c:pt>
                <c:pt idx="1557">
                  <c:v>51.933</c:v>
                </c:pt>
                <c:pt idx="1558">
                  <c:v>51.967000000000006</c:v>
                </c:pt>
                <c:pt idx="1559">
                  <c:v>52</c:v>
                </c:pt>
                <c:pt idx="1560">
                  <c:v>52.033000000000001</c:v>
                </c:pt>
                <c:pt idx="1561">
                  <c:v>52.067</c:v>
                </c:pt>
                <c:pt idx="1562">
                  <c:v>52.1</c:v>
                </c:pt>
                <c:pt idx="1563">
                  <c:v>52.133000000000003</c:v>
                </c:pt>
                <c:pt idx="1564">
                  <c:v>52.167000000000002</c:v>
                </c:pt>
                <c:pt idx="1565">
                  <c:v>52.2</c:v>
                </c:pt>
                <c:pt idx="1566">
                  <c:v>52.233000000000011</c:v>
                </c:pt>
                <c:pt idx="1567">
                  <c:v>52.267000000000003</c:v>
                </c:pt>
                <c:pt idx="1568">
                  <c:v>52.3</c:v>
                </c:pt>
                <c:pt idx="1569">
                  <c:v>52.333000000000006</c:v>
                </c:pt>
                <c:pt idx="1570">
                  <c:v>52.367000000000004</c:v>
                </c:pt>
                <c:pt idx="1571">
                  <c:v>52.4</c:v>
                </c:pt>
                <c:pt idx="1572">
                  <c:v>52.433</c:v>
                </c:pt>
                <c:pt idx="1573">
                  <c:v>52.467000000000006</c:v>
                </c:pt>
                <c:pt idx="1574">
                  <c:v>52.5</c:v>
                </c:pt>
                <c:pt idx="1575">
                  <c:v>52.533000000000001</c:v>
                </c:pt>
                <c:pt idx="1576">
                  <c:v>52.567</c:v>
                </c:pt>
                <c:pt idx="1577">
                  <c:v>52.6</c:v>
                </c:pt>
                <c:pt idx="1578">
                  <c:v>52.633000000000003</c:v>
                </c:pt>
                <c:pt idx="1579">
                  <c:v>52.667000000000002</c:v>
                </c:pt>
                <c:pt idx="1580">
                  <c:v>52.7</c:v>
                </c:pt>
                <c:pt idx="1581">
                  <c:v>52.733000000000011</c:v>
                </c:pt>
                <c:pt idx="1582">
                  <c:v>52.767000000000003</c:v>
                </c:pt>
                <c:pt idx="1583">
                  <c:v>52.8</c:v>
                </c:pt>
                <c:pt idx="1584">
                  <c:v>52.833000000000006</c:v>
                </c:pt>
                <c:pt idx="1585">
                  <c:v>52.867000000000004</c:v>
                </c:pt>
                <c:pt idx="1586">
                  <c:v>52.9</c:v>
                </c:pt>
                <c:pt idx="1587">
                  <c:v>52.933</c:v>
                </c:pt>
                <c:pt idx="1588">
                  <c:v>52.967000000000006</c:v>
                </c:pt>
                <c:pt idx="1589">
                  <c:v>53</c:v>
                </c:pt>
                <c:pt idx="1590">
                  <c:v>53.033000000000001</c:v>
                </c:pt>
                <c:pt idx="1591">
                  <c:v>53.067</c:v>
                </c:pt>
                <c:pt idx="1592">
                  <c:v>53.1</c:v>
                </c:pt>
                <c:pt idx="1593">
                  <c:v>53.133000000000003</c:v>
                </c:pt>
                <c:pt idx="1594">
                  <c:v>53.167000000000002</c:v>
                </c:pt>
                <c:pt idx="1595">
                  <c:v>53.2</c:v>
                </c:pt>
                <c:pt idx="1596">
                  <c:v>53.233000000000011</c:v>
                </c:pt>
                <c:pt idx="1597">
                  <c:v>53.267000000000003</c:v>
                </c:pt>
                <c:pt idx="1598">
                  <c:v>53.3</c:v>
                </c:pt>
                <c:pt idx="1599">
                  <c:v>53.333000000000006</c:v>
                </c:pt>
                <c:pt idx="1600">
                  <c:v>53.367000000000004</c:v>
                </c:pt>
                <c:pt idx="1601">
                  <c:v>53.4</c:v>
                </c:pt>
                <c:pt idx="1602">
                  <c:v>53.433</c:v>
                </c:pt>
                <c:pt idx="1603">
                  <c:v>53.467000000000006</c:v>
                </c:pt>
                <c:pt idx="1604">
                  <c:v>53.5</c:v>
                </c:pt>
                <c:pt idx="1605">
                  <c:v>53.533000000000001</c:v>
                </c:pt>
                <c:pt idx="1606">
                  <c:v>53.567</c:v>
                </c:pt>
                <c:pt idx="1607">
                  <c:v>53.6</c:v>
                </c:pt>
                <c:pt idx="1608">
                  <c:v>53.633000000000003</c:v>
                </c:pt>
                <c:pt idx="1609">
                  <c:v>53.667000000000002</c:v>
                </c:pt>
                <c:pt idx="1610">
                  <c:v>53.7</c:v>
                </c:pt>
                <c:pt idx="1611">
                  <c:v>53.733000000000011</c:v>
                </c:pt>
                <c:pt idx="1612">
                  <c:v>53.767000000000003</c:v>
                </c:pt>
                <c:pt idx="1613">
                  <c:v>53.8</c:v>
                </c:pt>
                <c:pt idx="1614">
                  <c:v>53.833000000000006</c:v>
                </c:pt>
                <c:pt idx="1615">
                  <c:v>53.867000000000004</c:v>
                </c:pt>
                <c:pt idx="1616">
                  <c:v>53.9</c:v>
                </c:pt>
                <c:pt idx="1617">
                  <c:v>53.933</c:v>
                </c:pt>
                <c:pt idx="1618">
                  <c:v>53.967000000000006</c:v>
                </c:pt>
                <c:pt idx="1619">
                  <c:v>54</c:v>
                </c:pt>
                <c:pt idx="1620">
                  <c:v>54.033000000000001</c:v>
                </c:pt>
                <c:pt idx="1621">
                  <c:v>54.067</c:v>
                </c:pt>
                <c:pt idx="1622">
                  <c:v>54.1</c:v>
                </c:pt>
                <c:pt idx="1623">
                  <c:v>54.133000000000003</c:v>
                </c:pt>
                <c:pt idx="1624">
                  <c:v>54.167000000000002</c:v>
                </c:pt>
                <c:pt idx="1625">
                  <c:v>54.2</c:v>
                </c:pt>
                <c:pt idx="1626">
                  <c:v>54.233000000000011</c:v>
                </c:pt>
                <c:pt idx="1627">
                  <c:v>54.267000000000003</c:v>
                </c:pt>
                <c:pt idx="1628">
                  <c:v>54.3</c:v>
                </c:pt>
                <c:pt idx="1629">
                  <c:v>54.333000000000006</c:v>
                </c:pt>
                <c:pt idx="1630">
                  <c:v>54.367000000000004</c:v>
                </c:pt>
                <c:pt idx="1631">
                  <c:v>54.4</c:v>
                </c:pt>
                <c:pt idx="1632">
                  <c:v>54.433</c:v>
                </c:pt>
                <c:pt idx="1633">
                  <c:v>54.467000000000006</c:v>
                </c:pt>
                <c:pt idx="1634">
                  <c:v>54.5</c:v>
                </c:pt>
                <c:pt idx="1635">
                  <c:v>54.533000000000001</c:v>
                </c:pt>
                <c:pt idx="1636">
                  <c:v>54.567</c:v>
                </c:pt>
                <c:pt idx="1637">
                  <c:v>54.6</c:v>
                </c:pt>
                <c:pt idx="1638">
                  <c:v>54.633000000000003</c:v>
                </c:pt>
                <c:pt idx="1639">
                  <c:v>54.667000000000002</c:v>
                </c:pt>
                <c:pt idx="1640">
                  <c:v>54.7</c:v>
                </c:pt>
                <c:pt idx="1641">
                  <c:v>54.733000000000011</c:v>
                </c:pt>
                <c:pt idx="1642">
                  <c:v>54.767000000000003</c:v>
                </c:pt>
                <c:pt idx="1643">
                  <c:v>54.8</c:v>
                </c:pt>
                <c:pt idx="1644">
                  <c:v>54.833000000000006</c:v>
                </c:pt>
                <c:pt idx="1645">
                  <c:v>54.867000000000004</c:v>
                </c:pt>
                <c:pt idx="1646">
                  <c:v>54.9</c:v>
                </c:pt>
                <c:pt idx="1647">
                  <c:v>54.933</c:v>
                </c:pt>
                <c:pt idx="1648">
                  <c:v>54.967000000000006</c:v>
                </c:pt>
                <c:pt idx="1649">
                  <c:v>55</c:v>
                </c:pt>
                <c:pt idx="1650">
                  <c:v>55.033000000000001</c:v>
                </c:pt>
                <c:pt idx="1651">
                  <c:v>55.067</c:v>
                </c:pt>
                <c:pt idx="1652">
                  <c:v>55.1</c:v>
                </c:pt>
                <c:pt idx="1653">
                  <c:v>55.133000000000003</c:v>
                </c:pt>
                <c:pt idx="1654">
                  <c:v>55.167000000000002</c:v>
                </c:pt>
                <c:pt idx="1655">
                  <c:v>55.2</c:v>
                </c:pt>
                <c:pt idx="1656">
                  <c:v>55.233000000000011</c:v>
                </c:pt>
                <c:pt idx="1657">
                  <c:v>55.267000000000003</c:v>
                </c:pt>
                <c:pt idx="1658">
                  <c:v>55.3</c:v>
                </c:pt>
                <c:pt idx="1659">
                  <c:v>55.333000000000006</c:v>
                </c:pt>
                <c:pt idx="1660">
                  <c:v>55.367000000000004</c:v>
                </c:pt>
                <c:pt idx="1661">
                  <c:v>55.4</c:v>
                </c:pt>
                <c:pt idx="1662">
                  <c:v>55.433</c:v>
                </c:pt>
                <c:pt idx="1663">
                  <c:v>55.467000000000006</c:v>
                </c:pt>
                <c:pt idx="1664">
                  <c:v>55.5</c:v>
                </c:pt>
                <c:pt idx="1665">
                  <c:v>55.533000000000001</c:v>
                </c:pt>
                <c:pt idx="1666">
                  <c:v>55.567</c:v>
                </c:pt>
                <c:pt idx="1667">
                  <c:v>55.6</c:v>
                </c:pt>
                <c:pt idx="1668">
                  <c:v>55.633000000000003</c:v>
                </c:pt>
                <c:pt idx="1669">
                  <c:v>55.667000000000002</c:v>
                </c:pt>
                <c:pt idx="1670">
                  <c:v>55.7</c:v>
                </c:pt>
                <c:pt idx="1671">
                  <c:v>55.733000000000011</c:v>
                </c:pt>
                <c:pt idx="1672">
                  <c:v>55.767000000000003</c:v>
                </c:pt>
                <c:pt idx="1673">
                  <c:v>55.8</c:v>
                </c:pt>
                <c:pt idx="1674">
                  <c:v>55.833000000000006</c:v>
                </c:pt>
                <c:pt idx="1675">
                  <c:v>55.867000000000004</c:v>
                </c:pt>
                <c:pt idx="1676">
                  <c:v>55.9</c:v>
                </c:pt>
                <c:pt idx="1677">
                  <c:v>55.933</c:v>
                </c:pt>
                <c:pt idx="1678">
                  <c:v>55.967000000000006</c:v>
                </c:pt>
                <c:pt idx="1679">
                  <c:v>56</c:v>
                </c:pt>
                <c:pt idx="1680">
                  <c:v>56.033000000000001</c:v>
                </c:pt>
                <c:pt idx="1681">
                  <c:v>56.067</c:v>
                </c:pt>
                <c:pt idx="1682">
                  <c:v>56.1</c:v>
                </c:pt>
                <c:pt idx="1683">
                  <c:v>56.133000000000003</c:v>
                </c:pt>
                <c:pt idx="1684">
                  <c:v>56.167000000000002</c:v>
                </c:pt>
                <c:pt idx="1685">
                  <c:v>56.2</c:v>
                </c:pt>
                <c:pt idx="1686">
                  <c:v>56.233000000000011</c:v>
                </c:pt>
                <c:pt idx="1687">
                  <c:v>56.267000000000003</c:v>
                </c:pt>
                <c:pt idx="1688">
                  <c:v>56.3</c:v>
                </c:pt>
                <c:pt idx="1689">
                  <c:v>56.333000000000006</c:v>
                </c:pt>
                <c:pt idx="1690">
                  <c:v>56.367000000000004</c:v>
                </c:pt>
                <c:pt idx="1691">
                  <c:v>56.4</c:v>
                </c:pt>
                <c:pt idx="1692">
                  <c:v>56.433</c:v>
                </c:pt>
                <c:pt idx="1693">
                  <c:v>56.467000000000006</c:v>
                </c:pt>
                <c:pt idx="1694">
                  <c:v>56.5</c:v>
                </c:pt>
                <c:pt idx="1695">
                  <c:v>56.533000000000001</c:v>
                </c:pt>
                <c:pt idx="1696">
                  <c:v>56.567</c:v>
                </c:pt>
                <c:pt idx="1697">
                  <c:v>56.6</c:v>
                </c:pt>
                <c:pt idx="1698">
                  <c:v>56.633000000000003</c:v>
                </c:pt>
                <c:pt idx="1699">
                  <c:v>56.667000000000002</c:v>
                </c:pt>
                <c:pt idx="1700">
                  <c:v>56.7</c:v>
                </c:pt>
                <c:pt idx="1701">
                  <c:v>56.733000000000011</c:v>
                </c:pt>
                <c:pt idx="1702">
                  <c:v>56.767000000000003</c:v>
                </c:pt>
                <c:pt idx="1703">
                  <c:v>56.8</c:v>
                </c:pt>
                <c:pt idx="1704">
                  <c:v>56.833000000000006</c:v>
                </c:pt>
                <c:pt idx="1705">
                  <c:v>56.867000000000004</c:v>
                </c:pt>
                <c:pt idx="1706">
                  <c:v>56.9</c:v>
                </c:pt>
                <c:pt idx="1707">
                  <c:v>56.933</c:v>
                </c:pt>
                <c:pt idx="1708">
                  <c:v>56.967000000000006</c:v>
                </c:pt>
                <c:pt idx="1709">
                  <c:v>57</c:v>
                </c:pt>
                <c:pt idx="1710">
                  <c:v>57.033000000000001</c:v>
                </c:pt>
                <c:pt idx="1711">
                  <c:v>57.067</c:v>
                </c:pt>
                <c:pt idx="1712">
                  <c:v>57.1</c:v>
                </c:pt>
                <c:pt idx="1713">
                  <c:v>57.133000000000003</c:v>
                </c:pt>
                <c:pt idx="1714">
                  <c:v>57.167000000000002</c:v>
                </c:pt>
                <c:pt idx="1715">
                  <c:v>57.2</c:v>
                </c:pt>
                <c:pt idx="1716">
                  <c:v>57.233000000000011</c:v>
                </c:pt>
                <c:pt idx="1717">
                  <c:v>57.267000000000003</c:v>
                </c:pt>
                <c:pt idx="1718">
                  <c:v>57.3</c:v>
                </c:pt>
                <c:pt idx="1719">
                  <c:v>57.333000000000006</c:v>
                </c:pt>
                <c:pt idx="1720">
                  <c:v>57.367000000000004</c:v>
                </c:pt>
                <c:pt idx="1721">
                  <c:v>57.4</c:v>
                </c:pt>
                <c:pt idx="1722">
                  <c:v>57.433</c:v>
                </c:pt>
                <c:pt idx="1723">
                  <c:v>57.467000000000006</c:v>
                </c:pt>
                <c:pt idx="1724">
                  <c:v>57.5</c:v>
                </c:pt>
                <c:pt idx="1725">
                  <c:v>57.533000000000001</c:v>
                </c:pt>
                <c:pt idx="1726">
                  <c:v>57.567</c:v>
                </c:pt>
                <c:pt idx="1727">
                  <c:v>57.6</c:v>
                </c:pt>
                <c:pt idx="1728">
                  <c:v>57.633000000000003</c:v>
                </c:pt>
                <c:pt idx="1729">
                  <c:v>57.667000000000002</c:v>
                </c:pt>
                <c:pt idx="1730">
                  <c:v>57.7</c:v>
                </c:pt>
                <c:pt idx="1731">
                  <c:v>57.733000000000011</c:v>
                </c:pt>
                <c:pt idx="1732">
                  <c:v>57.767000000000003</c:v>
                </c:pt>
                <c:pt idx="1733">
                  <c:v>57.8</c:v>
                </c:pt>
                <c:pt idx="1734">
                  <c:v>57.833000000000006</c:v>
                </c:pt>
                <c:pt idx="1735">
                  <c:v>57.867000000000004</c:v>
                </c:pt>
                <c:pt idx="1736">
                  <c:v>57.9</c:v>
                </c:pt>
                <c:pt idx="1737">
                  <c:v>57.933</c:v>
                </c:pt>
                <c:pt idx="1738">
                  <c:v>57.967000000000006</c:v>
                </c:pt>
                <c:pt idx="1739">
                  <c:v>58</c:v>
                </c:pt>
                <c:pt idx="1740">
                  <c:v>58.033000000000001</c:v>
                </c:pt>
                <c:pt idx="1741">
                  <c:v>58.067</c:v>
                </c:pt>
                <c:pt idx="1742">
                  <c:v>58.1</c:v>
                </c:pt>
                <c:pt idx="1743">
                  <c:v>58.133000000000003</c:v>
                </c:pt>
                <c:pt idx="1744">
                  <c:v>58.167000000000002</c:v>
                </c:pt>
                <c:pt idx="1745">
                  <c:v>58.2</c:v>
                </c:pt>
                <c:pt idx="1746">
                  <c:v>58.233000000000011</c:v>
                </c:pt>
                <c:pt idx="1747">
                  <c:v>58.267000000000003</c:v>
                </c:pt>
                <c:pt idx="1748">
                  <c:v>58.3</c:v>
                </c:pt>
                <c:pt idx="1749">
                  <c:v>58.333000000000006</c:v>
                </c:pt>
                <c:pt idx="1750">
                  <c:v>58.367000000000004</c:v>
                </c:pt>
                <c:pt idx="1751">
                  <c:v>58.4</c:v>
                </c:pt>
                <c:pt idx="1752">
                  <c:v>58.433</c:v>
                </c:pt>
                <c:pt idx="1753">
                  <c:v>58.467000000000006</c:v>
                </c:pt>
                <c:pt idx="1754">
                  <c:v>58.5</c:v>
                </c:pt>
                <c:pt idx="1755">
                  <c:v>58.533000000000001</c:v>
                </c:pt>
                <c:pt idx="1756">
                  <c:v>58.567</c:v>
                </c:pt>
                <c:pt idx="1757">
                  <c:v>58.6</c:v>
                </c:pt>
                <c:pt idx="1758">
                  <c:v>58.633000000000003</c:v>
                </c:pt>
                <c:pt idx="1759">
                  <c:v>58.667000000000002</c:v>
                </c:pt>
                <c:pt idx="1760">
                  <c:v>58.7</c:v>
                </c:pt>
                <c:pt idx="1761">
                  <c:v>58.733000000000011</c:v>
                </c:pt>
                <c:pt idx="1762">
                  <c:v>58.767000000000003</c:v>
                </c:pt>
                <c:pt idx="1763">
                  <c:v>58.8</c:v>
                </c:pt>
                <c:pt idx="1764">
                  <c:v>58.833000000000006</c:v>
                </c:pt>
                <c:pt idx="1765">
                  <c:v>58.867000000000004</c:v>
                </c:pt>
                <c:pt idx="1766">
                  <c:v>58.9</c:v>
                </c:pt>
                <c:pt idx="1767">
                  <c:v>58.933</c:v>
                </c:pt>
                <c:pt idx="1768">
                  <c:v>58.967000000000006</c:v>
                </c:pt>
                <c:pt idx="1769">
                  <c:v>59</c:v>
                </c:pt>
                <c:pt idx="1770">
                  <c:v>59.033000000000001</c:v>
                </c:pt>
                <c:pt idx="1771">
                  <c:v>59.067</c:v>
                </c:pt>
                <c:pt idx="1772">
                  <c:v>59.1</c:v>
                </c:pt>
                <c:pt idx="1773">
                  <c:v>59.133000000000003</c:v>
                </c:pt>
                <c:pt idx="1774">
                  <c:v>59.167000000000002</c:v>
                </c:pt>
                <c:pt idx="1775">
                  <c:v>59.2</c:v>
                </c:pt>
                <c:pt idx="1776">
                  <c:v>59.233000000000011</c:v>
                </c:pt>
                <c:pt idx="1777">
                  <c:v>59.267000000000003</c:v>
                </c:pt>
                <c:pt idx="1778">
                  <c:v>59.3</c:v>
                </c:pt>
                <c:pt idx="1779">
                  <c:v>59.333000000000006</c:v>
                </c:pt>
                <c:pt idx="1780">
                  <c:v>59.367000000000004</c:v>
                </c:pt>
                <c:pt idx="1781">
                  <c:v>59.4</c:v>
                </c:pt>
                <c:pt idx="1782">
                  <c:v>59.433</c:v>
                </c:pt>
                <c:pt idx="1783">
                  <c:v>59.467000000000006</c:v>
                </c:pt>
                <c:pt idx="1784">
                  <c:v>59.5</c:v>
                </c:pt>
                <c:pt idx="1785">
                  <c:v>59.533000000000001</c:v>
                </c:pt>
                <c:pt idx="1786">
                  <c:v>59.567</c:v>
                </c:pt>
                <c:pt idx="1787">
                  <c:v>59.6</c:v>
                </c:pt>
                <c:pt idx="1788">
                  <c:v>59.633000000000003</c:v>
                </c:pt>
                <c:pt idx="1789">
                  <c:v>59.667000000000002</c:v>
                </c:pt>
                <c:pt idx="1790">
                  <c:v>59.7</c:v>
                </c:pt>
                <c:pt idx="1791">
                  <c:v>59.733000000000011</c:v>
                </c:pt>
                <c:pt idx="1792">
                  <c:v>59.767000000000003</c:v>
                </c:pt>
                <c:pt idx="1793">
                  <c:v>59.8</c:v>
                </c:pt>
                <c:pt idx="1794">
                  <c:v>59.833000000000006</c:v>
                </c:pt>
                <c:pt idx="1795">
                  <c:v>59.867000000000004</c:v>
                </c:pt>
                <c:pt idx="1796">
                  <c:v>59.9</c:v>
                </c:pt>
                <c:pt idx="1797">
                  <c:v>59.933</c:v>
                </c:pt>
                <c:pt idx="1798">
                  <c:v>59.967000000000006</c:v>
                </c:pt>
                <c:pt idx="1799">
                  <c:v>60</c:v>
                </c:pt>
                <c:pt idx="1800">
                  <c:v>60.033000000000001</c:v>
                </c:pt>
                <c:pt idx="1801">
                  <c:v>60.067</c:v>
                </c:pt>
                <c:pt idx="1802">
                  <c:v>60.1</c:v>
                </c:pt>
                <c:pt idx="1803">
                  <c:v>60.133000000000003</c:v>
                </c:pt>
                <c:pt idx="1804">
                  <c:v>60.167000000000002</c:v>
                </c:pt>
                <c:pt idx="1805">
                  <c:v>60.2</c:v>
                </c:pt>
                <c:pt idx="1806">
                  <c:v>60.233000000000011</c:v>
                </c:pt>
                <c:pt idx="1807">
                  <c:v>60.267000000000003</c:v>
                </c:pt>
                <c:pt idx="1808">
                  <c:v>60.3</c:v>
                </c:pt>
                <c:pt idx="1809">
                  <c:v>60.333000000000006</c:v>
                </c:pt>
                <c:pt idx="1810">
                  <c:v>60.367000000000004</c:v>
                </c:pt>
                <c:pt idx="1811">
                  <c:v>60.4</c:v>
                </c:pt>
                <c:pt idx="1812">
                  <c:v>60.433</c:v>
                </c:pt>
                <c:pt idx="1813">
                  <c:v>60.467000000000006</c:v>
                </c:pt>
                <c:pt idx="1814">
                  <c:v>60.5</c:v>
                </c:pt>
                <c:pt idx="1815">
                  <c:v>60.533000000000001</c:v>
                </c:pt>
                <c:pt idx="1816">
                  <c:v>60.567</c:v>
                </c:pt>
                <c:pt idx="1817">
                  <c:v>60.6</c:v>
                </c:pt>
                <c:pt idx="1818">
                  <c:v>60.633000000000003</c:v>
                </c:pt>
                <c:pt idx="1819">
                  <c:v>60.667000000000002</c:v>
                </c:pt>
                <c:pt idx="1820">
                  <c:v>60.7</c:v>
                </c:pt>
                <c:pt idx="1821">
                  <c:v>60.733000000000011</c:v>
                </c:pt>
                <c:pt idx="1822">
                  <c:v>60.767000000000003</c:v>
                </c:pt>
                <c:pt idx="1823">
                  <c:v>60.8</c:v>
                </c:pt>
                <c:pt idx="1824">
                  <c:v>60.833000000000006</c:v>
                </c:pt>
                <c:pt idx="1825">
                  <c:v>60.867000000000004</c:v>
                </c:pt>
                <c:pt idx="1826">
                  <c:v>60.9</c:v>
                </c:pt>
                <c:pt idx="1827">
                  <c:v>60.933</c:v>
                </c:pt>
                <c:pt idx="1828">
                  <c:v>60.967000000000006</c:v>
                </c:pt>
                <c:pt idx="1829">
                  <c:v>61</c:v>
                </c:pt>
                <c:pt idx="1830">
                  <c:v>61.033000000000001</c:v>
                </c:pt>
                <c:pt idx="1831">
                  <c:v>61.067</c:v>
                </c:pt>
                <c:pt idx="1832">
                  <c:v>61.1</c:v>
                </c:pt>
                <c:pt idx="1833">
                  <c:v>61.133000000000003</c:v>
                </c:pt>
                <c:pt idx="1834">
                  <c:v>61.167000000000002</c:v>
                </c:pt>
                <c:pt idx="1835">
                  <c:v>61.2</c:v>
                </c:pt>
                <c:pt idx="1836">
                  <c:v>61.233000000000011</c:v>
                </c:pt>
                <c:pt idx="1837">
                  <c:v>61.267000000000003</c:v>
                </c:pt>
                <c:pt idx="1838">
                  <c:v>61.3</c:v>
                </c:pt>
                <c:pt idx="1839">
                  <c:v>61.333000000000006</c:v>
                </c:pt>
                <c:pt idx="1840">
                  <c:v>61.367000000000004</c:v>
                </c:pt>
                <c:pt idx="1841">
                  <c:v>61.4</c:v>
                </c:pt>
                <c:pt idx="1842">
                  <c:v>61.433</c:v>
                </c:pt>
                <c:pt idx="1843">
                  <c:v>61.467000000000006</c:v>
                </c:pt>
                <c:pt idx="1844">
                  <c:v>61.5</c:v>
                </c:pt>
                <c:pt idx="1845">
                  <c:v>61.533000000000001</c:v>
                </c:pt>
                <c:pt idx="1846">
                  <c:v>61.567</c:v>
                </c:pt>
                <c:pt idx="1847">
                  <c:v>61.6</c:v>
                </c:pt>
                <c:pt idx="1848">
                  <c:v>61.633000000000003</c:v>
                </c:pt>
                <c:pt idx="1849">
                  <c:v>61.667000000000002</c:v>
                </c:pt>
                <c:pt idx="1850">
                  <c:v>61.7</c:v>
                </c:pt>
                <c:pt idx="1851">
                  <c:v>61.733000000000011</c:v>
                </c:pt>
                <c:pt idx="1852">
                  <c:v>61.767000000000003</c:v>
                </c:pt>
                <c:pt idx="1853">
                  <c:v>61.8</c:v>
                </c:pt>
                <c:pt idx="1854">
                  <c:v>61.833000000000006</c:v>
                </c:pt>
                <c:pt idx="1855">
                  <c:v>61.867000000000004</c:v>
                </c:pt>
                <c:pt idx="1856">
                  <c:v>61.9</c:v>
                </c:pt>
                <c:pt idx="1857">
                  <c:v>61.933</c:v>
                </c:pt>
                <c:pt idx="1858">
                  <c:v>61.967000000000006</c:v>
                </c:pt>
                <c:pt idx="1859">
                  <c:v>62</c:v>
                </c:pt>
                <c:pt idx="1860">
                  <c:v>62.033000000000001</c:v>
                </c:pt>
                <c:pt idx="1861">
                  <c:v>62.067</c:v>
                </c:pt>
                <c:pt idx="1862">
                  <c:v>62.1</c:v>
                </c:pt>
                <c:pt idx="1863">
                  <c:v>62.133000000000003</c:v>
                </c:pt>
                <c:pt idx="1864">
                  <c:v>62.167000000000002</c:v>
                </c:pt>
                <c:pt idx="1865">
                  <c:v>62.2</c:v>
                </c:pt>
                <c:pt idx="1866">
                  <c:v>62.233000000000011</c:v>
                </c:pt>
                <c:pt idx="1867">
                  <c:v>62.267000000000003</c:v>
                </c:pt>
                <c:pt idx="1868">
                  <c:v>62.3</c:v>
                </c:pt>
                <c:pt idx="1869">
                  <c:v>62.333000000000006</c:v>
                </c:pt>
                <c:pt idx="1870">
                  <c:v>62.367000000000004</c:v>
                </c:pt>
                <c:pt idx="1871">
                  <c:v>62.4</c:v>
                </c:pt>
                <c:pt idx="1872">
                  <c:v>62.433</c:v>
                </c:pt>
                <c:pt idx="1873">
                  <c:v>62.467000000000006</c:v>
                </c:pt>
                <c:pt idx="1874">
                  <c:v>62.5</c:v>
                </c:pt>
                <c:pt idx="1875">
                  <c:v>62.533000000000001</c:v>
                </c:pt>
                <c:pt idx="1876">
                  <c:v>62.567</c:v>
                </c:pt>
                <c:pt idx="1877">
                  <c:v>62.6</c:v>
                </c:pt>
                <c:pt idx="1878">
                  <c:v>62.633000000000003</c:v>
                </c:pt>
                <c:pt idx="1879">
                  <c:v>62.667000000000002</c:v>
                </c:pt>
                <c:pt idx="1880">
                  <c:v>62.7</c:v>
                </c:pt>
                <c:pt idx="1881">
                  <c:v>62.733000000000011</c:v>
                </c:pt>
                <c:pt idx="1882">
                  <c:v>62.767000000000003</c:v>
                </c:pt>
                <c:pt idx="1883">
                  <c:v>62.8</c:v>
                </c:pt>
                <c:pt idx="1884">
                  <c:v>62.833000000000006</c:v>
                </c:pt>
                <c:pt idx="1885">
                  <c:v>62.867000000000004</c:v>
                </c:pt>
                <c:pt idx="1886">
                  <c:v>62.9</c:v>
                </c:pt>
                <c:pt idx="1887">
                  <c:v>62.933</c:v>
                </c:pt>
                <c:pt idx="1888">
                  <c:v>62.967000000000006</c:v>
                </c:pt>
                <c:pt idx="1889">
                  <c:v>63</c:v>
                </c:pt>
                <c:pt idx="1890">
                  <c:v>63.033000000000001</c:v>
                </c:pt>
                <c:pt idx="1891">
                  <c:v>63.067</c:v>
                </c:pt>
                <c:pt idx="1892">
                  <c:v>63.1</c:v>
                </c:pt>
                <c:pt idx="1893">
                  <c:v>63.133000000000003</c:v>
                </c:pt>
                <c:pt idx="1894">
                  <c:v>63.167000000000002</c:v>
                </c:pt>
              </c:numCache>
            </c:numRef>
          </c:xVal>
          <c:yVal>
            <c:numRef>
              <c:f>'LyoView Data (PeakTslice plot)'!$G$5:$G$1899</c:f>
              <c:numCache>
                <c:formatCode>General</c:formatCode>
                <c:ptCount val="1895"/>
                <c:pt idx="0">
                  <c:v>5.4767359999999998</c:v>
                </c:pt>
                <c:pt idx="1">
                  <c:v>5.4748060000000001</c:v>
                </c:pt>
                <c:pt idx="2">
                  <c:v>5.4728680000000018</c:v>
                </c:pt>
                <c:pt idx="3">
                  <c:v>5.4709209999999997</c:v>
                </c:pt>
                <c:pt idx="4">
                  <c:v>5.4670449999999979</c:v>
                </c:pt>
                <c:pt idx="5">
                  <c:v>5.4651149999999964</c:v>
                </c:pt>
                <c:pt idx="6">
                  <c:v>5.461273000000002</c:v>
                </c:pt>
                <c:pt idx="7">
                  <c:v>5.4573970000000003</c:v>
                </c:pt>
                <c:pt idx="8">
                  <c:v>5.4515820000000001</c:v>
                </c:pt>
                <c:pt idx="9">
                  <c:v>5.4439659999999996</c:v>
                </c:pt>
                <c:pt idx="10">
                  <c:v>5.4343620000000019</c:v>
                </c:pt>
                <c:pt idx="11">
                  <c:v>5.42476</c:v>
                </c:pt>
                <c:pt idx="12">
                  <c:v>5.4130789999999998</c:v>
                </c:pt>
                <c:pt idx="13">
                  <c:v>5.4013450000000018</c:v>
                </c:pt>
                <c:pt idx="14">
                  <c:v>5.3916539999999999</c:v>
                </c:pt>
                <c:pt idx="15">
                  <c:v>5.3819629999999998</c:v>
                </c:pt>
                <c:pt idx="16">
                  <c:v>5.3722719999999997</c:v>
                </c:pt>
                <c:pt idx="17">
                  <c:v>5.362580999999996</c:v>
                </c:pt>
                <c:pt idx="18">
                  <c:v>5.3510539999999995</c:v>
                </c:pt>
                <c:pt idx="19">
                  <c:v>5.3394769999999996</c:v>
                </c:pt>
                <c:pt idx="20">
                  <c:v>5.327849999999998</c:v>
                </c:pt>
                <c:pt idx="21">
                  <c:v>5.3143419999999981</c:v>
                </c:pt>
                <c:pt idx="22">
                  <c:v>5.300713</c:v>
                </c:pt>
                <c:pt idx="23">
                  <c:v>5.2872669999999999</c:v>
                </c:pt>
                <c:pt idx="24">
                  <c:v>5.2737010000000017</c:v>
                </c:pt>
                <c:pt idx="25">
                  <c:v>5.2581939999999996</c:v>
                </c:pt>
                <c:pt idx="26">
                  <c:v>5.2446279999999996</c:v>
                </c:pt>
                <c:pt idx="27">
                  <c:v>5.2309400000000004</c:v>
                </c:pt>
                <c:pt idx="28">
                  <c:v>5.2192590000000019</c:v>
                </c:pt>
                <c:pt idx="29">
                  <c:v>5.2075249999999986</c:v>
                </c:pt>
                <c:pt idx="30">
                  <c:v>5.1959979999999986</c:v>
                </c:pt>
                <c:pt idx="31">
                  <c:v>5.1844209999999986</c:v>
                </c:pt>
                <c:pt idx="32">
                  <c:v>5.1709749999999977</c:v>
                </c:pt>
                <c:pt idx="33">
                  <c:v>5.1556069999999981</c:v>
                </c:pt>
                <c:pt idx="34">
                  <c:v>5.1382399999999997</c:v>
                </c:pt>
                <c:pt idx="35">
                  <c:v>5.1382399999999997</c:v>
                </c:pt>
                <c:pt idx="36">
                  <c:v>5.1362249999999996</c:v>
                </c:pt>
                <c:pt idx="37">
                  <c:v>5.1305209999999981</c:v>
                </c:pt>
                <c:pt idx="38">
                  <c:v>5.1214749999999976</c:v>
                </c:pt>
                <c:pt idx="39">
                  <c:v>5.1030680000000004</c:v>
                </c:pt>
                <c:pt idx="40">
                  <c:v>5.0520699999999996</c:v>
                </c:pt>
                <c:pt idx="41">
                  <c:v>4.9838579999999997</c:v>
                </c:pt>
                <c:pt idx="42">
                  <c:v>4.8937159999999986</c:v>
                </c:pt>
                <c:pt idx="43">
                  <c:v>4.7703829999999998</c:v>
                </c:pt>
                <c:pt idx="44">
                  <c:v>4.616708</c:v>
                </c:pt>
                <c:pt idx="45">
                  <c:v>4.4365220000000019</c:v>
                </c:pt>
                <c:pt idx="46">
                  <c:v>4.2200420000000003</c:v>
                </c:pt>
                <c:pt idx="47">
                  <c:v>3.989271</c:v>
                </c:pt>
                <c:pt idx="48">
                  <c:v>3.7970660000000001</c:v>
                </c:pt>
                <c:pt idx="49">
                  <c:v>3.6866149999999998</c:v>
                </c:pt>
                <c:pt idx="50">
                  <c:v>3.6198769999999989</c:v>
                </c:pt>
                <c:pt idx="51">
                  <c:v>3.5686399999999998</c:v>
                </c:pt>
                <c:pt idx="52">
                  <c:v>3.5247229999999998</c:v>
                </c:pt>
                <c:pt idx="53">
                  <c:v>3.4871129999999999</c:v>
                </c:pt>
                <c:pt idx="54">
                  <c:v>3.4312709999999993</c:v>
                </c:pt>
                <c:pt idx="55">
                  <c:v>3.3660729999999988</c:v>
                </c:pt>
                <c:pt idx="56">
                  <c:v>3.294057</c:v>
                </c:pt>
                <c:pt idx="57">
                  <c:v>3.2199719999999998</c:v>
                </c:pt>
                <c:pt idx="58">
                  <c:v>3.1428569999999989</c:v>
                </c:pt>
                <c:pt idx="59">
                  <c:v>3.070006999999999</c:v>
                </c:pt>
                <c:pt idx="60">
                  <c:v>3.008505</c:v>
                </c:pt>
                <c:pt idx="61">
                  <c:v>2.957163</c:v>
                </c:pt>
                <c:pt idx="62">
                  <c:v>2.9169739999999993</c:v>
                </c:pt>
                <c:pt idx="63">
                  <c:v>2.885116</c:v>
                </c:pt>
                <c:pt idx="64">
                  <c:v>2.861343999999999</c:v>
                </c:pt>
                <c:pt idx="65">
                  <c:v>2.839637999999999</c:v>
                </c:pt>
                <c:pt idx="66">
                  <c:v>2.821877999999999</c:v>
                </c:pt>
                <c:pt idx="67">
                  <c:v>2.808189</c:v>
                </c:pt>
                <c:pt idx="68">
                  <c:v>2.796508999999999</c:v>
                </c:pt>
                <c:pt idx="69">
                  <c:v>2.784774000000001</c:v>
                </c:pt>
                <c:pt idx="70">
                  <c:v>2.775083</c:v>
                </c:pt>
                <c:pt idx="71">
                  <c:v>2.7653920000000007</c:v>
                </c:pt>
                <c:pt idx="72">
                  <c:v>2.7575710000000009</c:v>
                </c:pt>
                <c:pt idx="73">
                  <c:v>2.7497829999999999</c:v>
                </c:pt>
                <c:pt idx="74">
                  <c:v>2.743917000000001</c:v>
                </c:pt>
                <c:pt idx="75">
                  <c:v>2.738102</c:v>
                </c:pt>
                <c:pt idx="76">
                  <c:v>2.734226</c:v>
                </c:pt>
                <c:pt idx="77">
                  <c:v>2.7284109999999999</c:v>
                </c:pt>
                <c:pt idx="78">
                  <c:v>2.7245350000000008</c:v>
                </c:pt>
                <c:pt idx="79">
                  <c:v>2.7187199999999998</c:v>
                </c:pt>
                <c:pt idx="80">
                  <c:v>2.7167649999999997</c:v>
                </c:pt>
                <c:pt idx="81">
                  <c:v>2.7128709999999989</c:v>
                </c:pt>
                <c:pt idx="82">
                  <c:v>2.7090290000000001</c:v>
                </c:pt>
                <c:pt idx="83">
                  <c:v>2.7051530000000001</c:v>
                </c:pt>
                <c:pt idx="84">
                  <c:v>2.7032229999999999</c:v>
                </c:pt>
                <c:pt idx="85">
                  <c:v>2.6973829999999999</c:v>
                </c:pt>
                <c:pt idx="86">
                  <c:v>2.693489</c:v>
                </c:pt>
                <c:pt idx="87">
                  <c:v>2.693489</c:v>
                </c:pt>
                <c:pt idx="88">
                  <c:v>2.691551</c:v>
                </c:pt>
                <c:pt idx="89">
                  <c:v>2.6896040000000001</c:v>
                </c:pt>
                <c:pt idx="90">
                  <c:v>2.6896040000000001</c:v>
                </c:pt>
                <c:pt idx="91">
                  <c:v>2.6896040000000001</c:v>
                </c:pt>
                <c:pt idx="92">
                  <c:v>2.6857270000000009</c:v>
                </c:pt>
                <c:pt idx="93">
                  <c:v>2.6837980000000008</c:v>
                </c:pt>
                <c:pt idx="94">
                  <c:v>2.681859999999999</c:v>
                </c:pt>
                <c:pt idx="95">
                  <c:v>2.679913</c:v>
                </c:pt>
                <c:pt idx="96">
                  <c:v>2.6779570000000001</c:v>
                </c:pt>
                <c:pt idx="97">
                  <c:v>2.6779570000000001</c:v>
                </c:pt>
                <c:pt idx="98">
                  <c:v>2.6779570000000001</c:v>
                </c:pt>
                <c:pt idx="99">
                  <c:v>2.6779570000000001</c:v>
                </c:pt>
                <c:pt idx="100">
                  <c:v>2.676035999999999</c:v>
                </c:pt>
                <c:pt idx="101">
                  <c:v>2.6741069999999998</c:v>
                </c:pt>
                <c:pt idx="102">
                  <c:v>2.6721689999999989</c:v>
                </c:pt>
                <c:pt idx="103">
                  <c:v>2.6702219999999999</c:v>
                </c:pt>
                <c:pt idx="104">
                  <c:v>2.668266</c:v>
                </c:pt>
                <c:pt idx="105">
                  <c:v>2.668266</c:v>
                </c:pt>
                <c:pt idx="106">
                  <c:v>2.668266</c:v>
                </c:pt>
                <c:pt idx="107">
                  <c:v>2.668266</c:v>
                </c:pt>
                <c:pt idx="108">
                  <c:v>2.668266</c:v>
                </c:pt>
                <c:pt idx="109">
                  <c:v>2.668266</c:v>
                </c:pt>
                <c:pt idx="110">
                  <c:v>2.668266</c:v>
                </c:pt>
                <c:pt idx="111">
                  <c:v>2.668266</c:v>
                </c:pt>
                <c:pt idx="112">
                  <c:v>2.668266</c:v>
                </c:pt>
                <c:pt idx="113">
                  <c:v>2.668266</c:v>
                </c:pt>
                <c:pt idx="114">
                  <c:v>2.668266</c:v>
                </c:pt>
                <c:pt idx="115">
                  <c:v>2.668266</c:v>
                </c:pt>
                <c:pt idx="116">
                  <c:v>2.668266</c:v>
                </c:pt>
                <c:pt idx="117">
                  <c:v>2.668266</c:v>
                </c:pt>
                <c:pt idx="118">
                  <c:v>2.668266</c:v>
                </c:pt>
                <c:pt idx="119">
                  <c:v>2.668266</c:v>
                </c:pt>
                <c:pt idx="120">
                  <c:v>2.668266</c:v>
                </c:pt>
                <c:pt idx="121">
                  <c:v>2.668266</c:v>
                </c:pt>
                <c:pt idx="122">
                  <c:v>2.668266</c:v>
                </c:pt>
                <c:pt idx="123">
                  <c:v>2.668266</c:v>
                </c:pt>
                <c:pt idx="124">
                  <c:v>2.668266</c:v>
                </c:pt>
                <c:pt idx="125">
                  <c:v>2.668266</c:v>
                </c:pt>
                <c:pt idx="126">
                  <c:v>2.6663449999999997</c:v>
                </c:pt>
                <c:pt idx="127">
                  <c:v>2.6663449999999997</c:v>
                </c:pt>
                <c:pt idx="128">
                  <c:v>2.6644160000000001</c:v>
                </c:pt>
                <c:pt idx="129">
                  <c:v>2.6624779999999997</c:v>
                </c:pt>
                <c:pt idx="130">
                  <c:v>2.6605310000000011</c:v>
                </c:pt>
                <c:pt idx="131">
                  <c:v>2.6605310000000011</c:v>
                </c:pt>
                <c:pt idx="132">
                  <c:v>2.6585749999999999</c:v>
                </c:pt>
                <c:pt idx="133">
                  <c:v>2.6585749999999999</c:v>
                </c:pt>
                <c:pt idx="134">
                  <c:v>2.6585749999999999</c:v>
                </c:pt>
                <c:pt idx="135">
                  <c:v>2.6585749999999999</c:v>
                </c:pt>
                <c:pt idx="136">
                  <c:v>2.6585749999999999</c:v>
                </c:pt>
                <c:pt idx="137">
                  <c:v>2.6585749999999999</c:v>
                </c:pt>
                <c:pt idx="138">
                  <c:v>2.6585749999999999</c:v>
                </c:pt>
                <c:pt idx="139">
                  <c:v>2.6605310000000011</c:v>
                </c:pt>
                <c:pt idx="140">
                  <c:v>2.6624779999999997</c:v>
                </c:pt>
                <c:pt idx="141">
                  <c:v>2.6663890000000001</c:v>
                </c:pt>
                <c:pt idx="142">
                  <c:v>2.6722549999999989</c:v>
                </c:pt>
                <c:pt idx="143">
                  <c:v>2.680043</c:v>
                </c:pt>
                <c:pt idx="144">
                  <c:v>2.6878639999999998</c:v>
                </c:pt>
                <c:pt idx="145">
                  <c:v>2.6975549999999999</c:v>
                </c:pt>
                <c:pt idx="146">
                  <c:v>2.707246</c:v>
                </c:pt>
                <c:pt idx="147">
                  <c:v>2.7189809999999999</c:v>
                </c:pt>
                <c:pt idx="148">
                  <c:v>2.730661</c:v>
                </c:pt>
                <c:pt idx="149">
                  <c:v>2.7443499999999998</c:v>
                </c:pt>
                <c:pt idx="150">
                  <c:v>2.7599939999999998</c:v>
                </c:pt>
                <c:pt idx="151">
                  <c:v>2.7775170000000009</c:v>
                </c:pt>
                <c:pt idx="152">
                  <c:v>2.7951139999999999</c:v>
                </c:pt>
                <c:pt idx="153">
                  <c:v>2.8144959999999992</c:v>
                </c:pt>
                <c:pt idx="154">
                  <c:v>2.833877999999999</c:v>
                </c:pt>
                <c:pt idx="155">
                  <c:v>2.855392999999999</c:v>
                </c:pt>
                <c:pt idx="156">
                  <c:v>2.8789669999999989</c:v>
                </c:pt>
                <c:pt idx="157">
                  <c:v>2.9044979999999998</c:v>
                </c:pt>
                <c:pt idx="158">
                  <c:v>2.9318679999999988</c:v>
                </c:pt>
                <c:pt idx="159">
                  <c:v>2.9631660000000002</c:v>
                </c:pt>
                <c:pt idx="160">
                  <c:v>2.994308999999999</c:v>
                </c:pt>
                <c:pt idx="161">
                  <c:v>3.0275530000000002</c:v>
                </c:pt>
                <c:pt idx="162">
                  <c:v>3.0627519999999997</c:v>
                </c:pt>
                <c:pt idx="163">
                  <c:v>3.0997479999999991</c:v>
                </c:pt>
                <c:pt idx="164">
                  <c:v>3.136887999999999</c:v>
                </c:pt>
                <c:pt idx="165">
                  <c:v>3.175651999999999</c:v>
                </c:pt>
                <c:pt idx="166">
                  <c:v>3.2144159999999991</c:v>
                </c:pt>
                <c:pt idx="167">
                  <c:v>3.255498999999999</c:v>
                </c:pt>
                <c:pt idx="168">
                  <c:v>3.2963719999999999</c:v>
                </c:pt>
                <c:pt idx="169">
                  <c:v>3.3370569999999993</c:v>
                </c:pt>
                <c:pt idx="170">
                  <c:v>3.375281999999999</c:v>
                </c:pt>
                <c:pt idx="171">
                  <c:v>3.4090889999999989</c:v>
                </c:pt>
                <c:pt idx="172">
                  <c:v>3.4373909999999999</c:v>
                </c:pt>
                <c:pt idx="173">
                  <c:v>3.4620399999999991</c:v>
                </c:pt>
                <c:pt idx="174">
                  <c:v>3.4831750000000001</c:v>
                </c:pt>
                <c:pt idx="175">
                  <c:v>3.502556999999999</c:v>
                </c:pt>
                <c:pt idx="176">
                  <c:v>3.5198419999999984</c:v>
                </c:pt>
                <c:pt idx="177">
                  <c:v>3.53721</c:v>
                </c:pt>
                <c:pt idx="178">
                  <c:v>3.552576999999999</c:v>
                </c:pt>
                <c:pt idx="179">
                  <c:v>3.5660240000000001</c:v>
                </c:pt>
                <c:pt idx="180">
                  <c:v>3.577601</c:v>
                </c:pt>
                <c:pt idx="181">
                  <c:v>3.5891280000000001</c:v>
                </c:pt>
                <c:pt idx="182">
                  <c:v>3.5988189999999993</c:v>
                </c:pt>
                <c:pt idx="183">
                  <c:v>3.6085099999999999</c:v>
                </c:pt>
                <c:pt idx="184">
                  <c:v>3.618201</c:v>
                </c:pt>
                <c:pt idx="185">
                  <c:v>3.6278920000000001</c:v>
                </c:pt>
                <c:pt idx="186">
                  <c:v>3.6375829999999998</c:v>
                </c:pt>
                <c:pt idx="187">
                  <c:v>3.6472739999999999</c:v>
                </c:pt>
                <c:pt idx="188">
                  <c:v>3.654957</c:v>
                </c:pt>
                <c:pt idx="189">
                  <c:v>3.6626749999999997</c:v>
                </c:pt>
                <c:pt idx="190">
                  <c:v>3.6704279999999998</c:v>
                </c:pt>
                <c:pt idx="191">
                  <c:v>3.676216999999999</c:v>
                </c:pt>
                <c:pt idx="192">
                  <c:v>3.682056999999999</c:v>
                </c:pt>
                <c:pt idx="193">
                  <c:v>3.68981</c:v>
                </c:pt>
                <c:pt idx="194">
                  <c:v>3.6955990000000001</c:v>
                </c:pt>
                <c:pt idx="195">
                  <c:v>3.7014390000000001</c:v>
                </c:pt>
                <c:pt idx="196">
                  <c:v>3.7072020000000001</c:v>
                </c:pt>
                <c:pt idx="197">
                  <c:v>3.7130169999999998</c:v>
                </c:pt>
                <c:pt idx="198">
                  <c:v>3.7168929999999989</c:v>
                </c:pt>
                <c:pt idx="199">
                  <c:v>3.7207350000000008</c:v>
                </c:pt>
                <c:pt idx="200">
                  <c:v>3.7246290000000002</c:v>
                </c:pt>
                <c:pt idx="201">
                  <c:v>3.728488</c:v>
                </c:pt>
                <c:pt idx="202">
                  <c:v>3.732399</c:v>
                </c:pt>
                <c:pt idx="203">
                  <c:v>3.7362749999999991</c:v>
                </c:pt>
                <c:pt idx="204">
                  <c:v>3.740117000000001</c:v>
                </c:pt>
                <c:pt idx="205">
                  <c:v>3.7440110000000009</c:v>
                </c:pt>
                <c:pt idx="206">
                  <c:v>3.7478699999999998</c:v>
                </c:pt>
                <c:pt idx="207">
                  <c:v>3.7498079999999998</c:v>
                </c:pt>
                <c:pt idx="208">
                  <c:v>3.7517369999999999</c:v>
                </c:pt>
                <c:pt idx="209">
                  <c:v>3.7536579999999997</c:v>
                </c:pt>
                <c:pt idx="210">
                  <c:v>3.755614</c:v>
                </c:pt>
                <c:pt idx="211">
                  <c:v>3.7575609999999999</c:v>
                </c:pt>
                <c:pt idx="212">
                  <c:v>3.759498999999999</c:v>
                </c:pt>
                <c:pt idx="213">
                  <c:v>3.761428</c:v>
                </c:pt>
                <c:pt idx="214">
                  <c:v>3.7633489999999998</c:v>
                </c:pt>
                <c:pt idx="215">
                  <c:v>3.7653050000000001</c:v>
                </c:pt>
                <c:pt idx="216">
                  <c:v>3.767252</c:v>
                </c:pt>
                <c:pt idx="217">
                  <c:v>3.7691900000000009</c:v>
                </c:pt>
                <c:pt idx="218">
                  <c:v>3.7711190000000001</c:v>
                </c:pt>
                <c:pt idx="219">
                  <c:v>3.7730399999999999</c:v>
                </c:pt>
                <c:pt idx="220">
                  <c:v>3.7730399999999999</c:v>
                </c:pt>
                <c:pt idx="221">
                  <c:v>3.7730399999999999</c:v>
                </c:pt>
                <c:pt idx="222">
                  <c:v>3.7730399999999999</c:v>
                </c:pt>
                <c:pt idx="223">
                  <c:v>3.7749959999999998</c:v>
                </c:pt>
                <c:pt idx="224">
                  <c:v>3.7769429999999993</c:v>
                </c:pt>
                <c:pt idx="225">
                  <c:v>3.7788810000000002</c:v>
                </c:pt>
                <c:pt idx="226">
                  <c:v>3.7808099999999998</c:v>
                </c:pt>
                <c:pt idx="227">
                  <c:v>3.782731000000001</c:v>
                </c:pt>
                <c:pt idx="228">
                  <c:v>3.782731000000001</c:v>
                </c:pt>
                <c:pt idx="229">
                  <c:v>3.782731000000001</c:v>
                </c:pt>
                <c:pt idx="230">
                  <c:v>3.7789239999999999</c:v>
                </c:pt>
                <c:pt idx="231">
                  <c:v>3.7713760000000001</c:v>
                </c:pt>
                <c:pt idx="232">
                  <c:v>3.7565489999999992</c:v>
                </c:pt>
                <c:pt idx="233">
                  <c:v>3.7326749999999991</c:v>
                </c:pt>
                <c:pt idx="234">
                  <c:v>3.699173</c:v>
                </c:pt>
                <c:pt idx="235">
                  <c:v>3.659767</c:v>
                </c:pt>
                <c:pt idx="236">
                  <c:v>3.6121679999999992</c:v>
                </c:pt>
                <c:pt idx="237">
                  <c:v>3.5605159999999998</c:v>
                </c:pt>
                <c:pt idx="238">
                  <c:v>3.5084579999999992</c:v>
                </c:pt>
                <c:pt idx="239">
                  <c:v>3.457460999999999</c:v>
                </c:pt>
                <c:pt idx="240">
                  <c:v>3.4077060000000001</c:v>
                </c:pt>
                <c:pt idx="241">
                  <c:v>3.3605149999999999</c:v>
                </c:pt>
                <c:pt idx="242">
                  <c:v>3.317674999999999</c:v>
                </c:pt>
                <c:pt idx="243">
                  <c:v>3.2769900000000001</c:v>
                </c:pt>
                <c:pt idx="244">
                  <c:v>3.2345320000000002</c:v>
                </c:pt>
                <c:pt idx="245">
                  <c:v>3.1916919999999998</c:v>
                </c:pt>
                <c:pt idx="246">
                  <c:v>3.1494300000000002</c:v>
                </c:pt>
                <c:pt idx="247">
                  <c:v>3.1068089999999993</c:v>
                </c:pt>
                <c:pt idx="248">
                  <c:v>3.0637880000000002</c:v>
                </c:pt>
                <c:pt idx="249">
                  <c:v>3.0229149999999998</c:v>
                </c:pt>
                <c:pt idx="250">
                  <c:v>2.983455999999999</c:v>
                </c:pt>
                <c:pt idx="251">
                  <c:v>2.9464599999999987</c:v>
                </c:pt>
                <c:pt idx="252">
                  <c:v>2.9112609999999992</c:v>
                </c:pt>
                <c:pt idx="253">
                  <c:v>2.8780169999999989</c:v>
                </c:pt>
                <c:pt idx="254">
                  <c:v>2.8485679999999998</c:v>
                </c:pt>
                <c:pt idx="255">
                  <c:v>2.820821</c:v>
                </c:pt>
                <c:pt idx="256">
                  <c:v>2.797247</c:v>
                </c:pt>
                <c:pt idx="257">
                  <c:v>2.7775170000000009</c:v>
                </c:pt>
                <c:pt idx="258">
                  <c:v>2.7618049999999998</c:v>
                </c:pt>
                <c:pt idx="259">
                  <c:v>2.7480540000000002</c:v>
                </c:pt>
                <c:pt idx="260">
                  <c:v>2.7363189999999991</c:v>
                </c:pt>
                <c:pt idx="261">
                  <c:v>2.7284980000000001</c:v>
                </c:pt>
                <c:pt idx="262">
                  <c:v>2.7207100000000008</c:v>
                </c:pt>
                <c:pt idx="263">
                  <c:v>2.7148439999999989</c:v>
                </c:pt>
                <c:pt idx="264">
                  <c:v>2.7090290000000001</c:v>
                </c:pt>
                <c:pt idx="265">
                  <c:v>2.7051530000000001</c:v>
                </c:pt>
                <c:pt idx="266">
                  <c:v>2.7012419999999997</c:v>
                </c:pt>
                <c:pt idx="267">
                  <c:v>2.6973829999999999</c:v>
                </c:pt>
                <c:pt idx="268">
                  <c:v>2.693489</c:v>
                </c:pt>
                <c:pt idx="269">
                  <c:v>2.691551</c:v>
                </c:pt>
                <c:pt idx="270">
                  <c:v>2.6896040000000001</c:v>
                </c:pt>
                <c:pt idx="271">
                  <c:v>2.6857270000000009</c:v>
                </c:pt>
                <c:pt idx="272">
                  <c:v>2.6837980000000008</c:v>
                </c:pt>
                <c:pt idx="273">
                  <c:v>2.681859999999999</c:v>
                </c:pt>
                <c:pt idx="274">
                  <c:v>2.681859999999999</c:v>
                </c:pt>
                <c:pt idx="275">
                  <c:v>2.681859999999999</c:v>
                </c:pt>
                <c:pt idx="276">
                  <c:v>2.6837980000000008</c:v>
                </c:pt>
                <c:pt idx="277">
                  <c:v>2.6837980000000008</c:v>
                </c:pt>
                <c:pt idx="278">
                  <c:v>2.6837980000000008</c:v>
                </c:pt>
                <c:pt idx="279">
                  <c:v>2.681859999999999</c:v>
                </c:pt>
                <c:pt idx="280">
                  <c:v>2.679913</c:v>
                </c:pt>
                <c:pt idx="281">
                  <c:v>2.6779570000000001</c:v>
                </c:pt>
                <c:pt idx="282">
                  <c:v>2.6779570000000001</c:v>
                </c:pt>
                <c:pt idx="283">
                  <c:v>2.6779570000000001</c:v>
                </c:pt>
                <c:pt idx="284">
                  <c:v>2.6779570000000001</c:v>
                </c:pt>
                <c:pt idx="285">
                  <c:v>2.676035999999999</c:v>
                </c:pt>
                <c:pt idx="286">
                  <c:v>2.6741069999999998</c:v>
                </c:pt>
                <c:pt idx="287">
                  <c:v>2.6721689999999989</c:v>
                </c:pt>
                <c:pt idx="288">
                  <c:v>2.6702219999999999</c:v>
                </c:pt>
                <c:pt idx="289">
                  <c:v>2.668266</c:v>
                </c:pt>
                <c:pt idx="290">
                  <c:v>2.668266</c:v>
                </c:pt>
                <c:pt idx="291">
                  <c:v>2.668266</c:v>
                </c:pt>
                <c:pt idx="292">
                  <c:v>2.668266</c:v>
                </c:pt>
                <c:pt idx="293">
                  <c:v>2.668266</c:v>
                </c:pt>
                <c:pt idx="294">
                  <c:v>2.668266</c:v>
                </c:pt>
                <c:pt idx="295">
                  <c:v>2.668266</c:v>
                </c:pt>
                <c:pt idx="296">
                  <c:v>2.668266</c:v>
                </c:pt>
                <c:pt idx="297">
                  <c:v>2.668266</c:v>
                </c:pt>
                <c:pt idx="298">
                  <c:v>2.668266</c:v>
                </c:pt>
                <c:pt idx="299">
                  <c:v>2.668266</c:v>
                </c:pt>
                <c:pt idx="300">
                  <c:v>2.668266</c:v>
                </c:pt>
                <c:pt idx="301">
                  <c:v>2.668266</c:v>
                </c:pt>
                <c:pt idx="302">
                  <c:v>2.668266</c:v>
                </c:pt>
                <c:pt idx="303">
                  <c:v>2.668266</c:v>
                </c:pt>
                <c:pt idx="304">
                  <c:v>2.668266</c:v>
                </c:pt>
                <c:pt idx="305">
                  <c:v>2.668266</c:v>
                </c:pt>
                <c:pt idx="306">
                  <c:v>2.668266</c:v>
                </c:pt>
                <c:pt idx="307">
                  <c:v>2.668266</c:v>
                </c:pt>
                <c:pt idx="308">
                  <c:v>2.668266</c:v>
                </c:pt>
                <c:pt idx="309">
                  <c:v>2.668266</c:v>
                </c:pt>
                <c:pt idx="310">
                  <c:v>2.668266</c:v>
                </c:pt>
                <c:pt idx="311">
                  <c:v>2.668266</c:v>
                </c:pt>
                <c:pt idx="312">
                  <c:v>2.668266</c:v>
                </c:pt>
                <c:pt idx="313">
                  <c:v>2.668266</c:v>
                </c:pt>
                <c:pt idx="314">
                  <c:v>2.668266</c:v>
                </c:pt>
                <c:pt idx="315">
                  <c:v>2.668266</c:v>
                </c:pt>
                <c:pt idx="316">
                  <c:v>2.668266</c:v>
                </c:pt>
                <c:pt idx="317">
                  <c:v>2.668266</c:v>
                </c:pt>
                <c:pt idx="318">
                  <c:v>2.668266</c:v>
                </c:pt>
                <c:pt idx="319">
                  <c:v>2.668266</c:v>
                </c:pt>
                <c:pt idx="320">
                  <c:v>2.668266</c:v>
                </c:pt>
                <c:pt idx="321">
                  <c:v>2.668266</c:v>
                </c:pt>
                <c:pt idx="322">
                  <c:v>2.668266</c:v>
                </c:pt>
                <c:pt idx="323">
                  <c:v>2.668266</c:v>
                </c:pt>
                <c:pt idx="324">
                  <c:v>2.668266</c:v>
                </c:pt>
                <c:pt idx="325">
                  <c:v>2.668266</c:v>
                </c:pt>
                <c:pt idx="326">
                  <c:v>2.668266</c:v>
                </c:pt>
                <c:pt idx="327">
                  <c:v>2.668266</c:v>
                </c:pt>
                <c:pt idx="328">
                  <c:v>2.668266</c:v>
                </c:pt>
                <c:pt idx="329">
                  <c:v>2.668266</c:v>
                </c:pt>
                <c:pt idx="330">
                  <c:v>2.668266</c:v>
                </c:pt>
                <c:pt idx="331">
                  <c:v>2.668266</c:v>
                </c:pt>
                <c:pt idx="332">
                  <c:v>2.668266</c:v>
                </c:pt>
                <c:pt idx="333">
                  <c:v>2.668266</c:v>
                </c:pt>
                <c:pt idx="334">
                  <c:v>2.668266</c:v>
                </c:pt>
                <c:pt idx="335">
                  <c:v>2.6702219999999999</c:v>
                </c:pt>
                <c:pt idx="336">
                  <c:v>2.6721689999999989</c:v>
                </c:pt>
                <c:pt idx="337">
                  <c:v>2.6760799999999989</c:v>
                </c:pt>
                <c:pt idx="338">
                  <c:v>2.6799559999999989</c:v>
                </c:pt>
                <c:pt idx="339">
                  <c:v>2.6857709999999999</c:v>
                </c:pt>
                <c:pt idx="340">
                  <c:v>2.689646999999999</c:v>
                </c:pt>
                <c:pt idx="341">
                  <c:v>2.6954619999999991</c:v>
                </c:pt>
                <c:pt idx="342">
                  <c:v>2.7013280000000002</c:v>
                </c:pt>
                <c:pt idx="343">
                  <c:v>2.7071170000000015</c:v>
                </c:pt>
                <c:pt idx="344">
                  <c:v>2.712956999999999</c:v>
                </c:pt>
                <c:pt idx="345">
                  <c:v>2.7187199999999998</c:v>
                </c:pt>
                <c:pt idx="346">
                  <c:v>2.7245350000000008</c:v>
                </c:pt>
                <c:pt idx="347">
                  <c:v>2.7284109999999999</c:v>
                </c:pt>
                <c:pt idx="348">
                  <c:v>2.734226</c:v>
                </c:pt>
                <c:pt idx="349">
                  <c:v>2.738102</c:v>
                </c:pt>
                <c:pt idx="350">
                  <c:v>2.7419440000000002</c:v>
                </c:pt>
                <c:pt idx="351">
                  <c:v>2.745838</c:v>
                </c:pt>
                <c:pt idx="352">
                  <c:v>2.7496969999999998</c:v>
                </c:pt>
                <c:pt idx="353">
                  <c:v>2.7516349999999998</c:v>
                </c:pt>
                <c:pt idx="354">
                  <c:v>2.7535639999999999</c:v>
                </c:pt>
                <c:pt idx="355">
                  <c:v>2.7554849999999997</c:v>
                </c:pt>
                <c:pt idx="356">
                  <c:v>2.757441</c:v>
                </c:pt>
                <c:pt idx="357">
                  <c:v>2.759388</c:v>
                </c:pt>
                <c:pt idx="358">
                  <c:v>2.7613259999999999</c:v>
                </c:pt>
                <c:pt idx="359">
                  <c:v>2.763255</c:v>
                </c:pt>
                <c:pt idx="360">
                  <c:v>2.7651759999999999</c:v>
                </c:pt>
                <c:pt idx="361">
                  <c:v>2.7651759999999999</c:v>
                </c:pt>
                <c:pt idx="362">
                  <c:v>2.7651759999999999</c:v>
                </c:pt>
                <c:pt idx="363">
                  <c:v>2.763255</c:v>
                </c:pt>
                <c:pt idx="364">
                  <c:v>2.7613259999999999</c:v>
                </c:pt>
                <c:pt idx="365">
                  <c:v>2.759388</c:v>
                </c:pt>
                <c:pt idx="366">
                  <c:v>2.757441</c:v>
                </c:pt>
                <c:pt idx="367">
                  <c:v>2.7554849999999997</c:v>
                </c:pt>
                <c:pt idx="368">
                  <c:v>2.7554849999999997</c:v>
                </c:pt>
                <c:pt idx="369">
                  <c:v>2.7554849999999997</c:v>
                </c:pt>
                <c:pt idx="370">
                  <c:v>2.7554849999999997</c:v>
                </c:pt>
                <c:pt idx="371">
                  <c:v>2.757441</c:v>
                </c:pt>
                <c:pt idx="372">
                  <c:v>2.759388</c:v>
                </c:pt>
                <c:pt idx="373">
                  <c:v>2.7613259999999999</c:v>
                </c:pt>
                <c:pt idx="374">
                  <c:v>2.763255</c:v>
                </c:pt>
                <c:pt idx="375">
                  <c:v>2.7651759999999999</c:v>
                </c:pt>
                <c:pt idx="376">
                  <c:v>2.7651759999999999</c:v>
                </c:pt>
                <c:pt idx="377">
                  <c:v>2.7651759999999999</c:v>
                </c:pt>
                <c:pt idx="378">
                  <c:v>2.7651759999999999</c:v>
                </c:pt>
                <c:pt idx="379">
                  <c:v>2.7651759999999999</c:v>
                </c:pt>
                <c:pt idx="380">
                  <c:v>2.767132000000001</c:v>
                </c:pt>
                <c:pt idx="381">
                  <c:v>2.7690790000000001</c:v>
                </c:pt>
                <c:pt idx="382">
                  <c:v>2.7710170000000001</c:v>
                </c:pt>
                <c:pt idx="383">
                  <c:v>2.7729459999999992</c:v>
                </c:pt>
                <c:pt idx="384">
                  <c:v>2.774867</c:v>
                </c:pt>
                <c:pt idx="385">
                  <c:v>2.774867</c:v>
                </c:pt>
                <c:pt idx="386">
                  <c:v>2.774867</c:v>
                </c:pt>
                <c:pt idx="387">
                  <c:v>2.774867</c:v>
                </c:pt>
                <c:pt idx="388">
                  <c:v>2.774867</c:v>
                </c:pt>
                <c:pt idx="389">
                  <c:v>2.774867</c:v>
                </c:pt>
                <c:pt idx="390">
                  <c:v>2.774867</c:v>
                </c:pt>
                <c:pt idx="391">
                  <c:v>2.774867</c:v>
                </c:pt>
                <c:pt idx="392">
                  <c:v>2.7768229999999989</c:v>
                </c:pt>
                <c:pt idx="393">
                  <c:v>2.7787700000000002</c:v>
                </c:pt>
                <c:pt idx="394">
                  <c:v>2.7807080000000002</c:v>
                </c:pt>
                <c:pt idx="395">
                  <c:v>2.7826369999999998</c:v>
                </c:pt>
                <c:pt idx="396">
                  <c:v>2.7845580000000001</c:v>
                </c:pt>
                <c:pt idx="397">
                  <c:v>2.7845580000000001</c:v>
                </c:pt>
                <c:pt idx="398">
                  <c:v>2.7845580000000001</c:v>
                </c:pt>
                <c:pt idx="399">
                  <c:v>2.7845580000000001</c:v>
                </c:pt>
                <c:pt idx="400">
                  <c:v>2.7845580000000001</c:v>
                </c:pt>
                <c:pt idx="401">
                  <c:v>2.7845580000000001</c:v>
                </c:pt>
                <c:pt idx="402">
                  <c:v>2.7845580000000001</c:v>
                </c:pt>
                <c:pt idx="403">
                  <c:v>2.7845580000000001</c:v>
                </c:pt>
                <c:pt idx="404">
                  <c:v>2.7845580000000001</c:v>
                </c:pt>
                <c:pt idx="405">
                  <c:v>2.7845580000000001</c:v>
                </c:pt>
                <c:pt idx="406">
                  <c:v>2.7865139999999999</c:v>
                </c:pt>
                <c:pt idx="407">
                  <c:v>2.7884609999999999</c:v>
                </c:pt>
                <c:pt idx="408">
                  <c:v>2.7903989999999999</c:v>
                </c:pt>
                <c:pt idx="409">
                  <c:v>2.7923279999999999</c:v>
                </c:pt>
                <c:pt idx="410">
                  <c:v>2.7942489999999993</c:v>
                </c:pt>
                <c:pt idx="411">
                  <c:v>2.7942489999999993</c:v>
                </c:pt>
                <c:pt idx="412">
                  <c:v>2.7942489999999993</c:v>
                </c:pt>
                <c:pt idx="413">
                  <c:v>2.7942489999999993</c:v>
                </c:pt>
                <c:pt idx="414">
                  <c:v>2.7942489999999993</c:v>
                </c:pt>
                <c:pt idx="415">
                  <c:v>2.7942489999999993</c:v>
                </c:pt>
                <c:pt idx="416">
                  <c:v>2.7942489999999993</c:v>
                </c:pt>
                <c:pt idx="417">
                  <c:v>2.7942489999999993</c:v>
                </c:pt>
                <c:pt idx="418">
                  <c:v>2.7942489999999993</c:v>
                </c:pt>
                <c:pt idx="419">
                  <c:v>2.7942489999999993</c:v>
                </c:pt>
                <c:pt idx="420">
                  <c:v>2.7942489999999993</c:v>
                </c:pt>
                <c:pt idx="421">
                  <c:v>2.7942489999999993</c:v>
                </c:pt>
                <c:pt idx="422">
                  <c:v>2.7962049999999992</c:v>
                </c:pt>
                <c:pt idx="423">
                  <c:v>2.798152</c:v>
                </c:pt>
                <c:pt idx="424">
                  <c:v>2.80009</c:v>
                </c:pt>
                <c:pt idx="425">
                  <c:v>2.8020189999999987</c:v>
                </c:pt>
                <c:pt idx="426">
                  <c:v>2.8039399999999999</c:v>
                </c:pt>
                <c:pt idx="427">
                  <c:v>2.8039399999999999</c:v>
                </c:pt>
                <c:pt idx="428">
                  <c:v>2.8039399999999999</c:v>
                </c:pt>
                <c:pt idx="429">
                  <c:v>2.8039399999999999</c:v>
                </c:pt>
                <c:pt idx="430">
                  <c:v>2.8039399999999999</c:v>
                </c:pt>
                <c:pt idx="431">
                  <c:v>2.8039399999999999</c:v>
                </c:pt>
                <c:pt idx="432">
                  <c:v>2.8039399999999999</c:v>
                </c:pt>
                <c:pt idx="433">
                  <c:v>2.8039399999999999</c:v>
                </c:pt>
                <c:pt idx="434">
                  <c:v>2.8039399999999999</c:v>
                </c:pt>
                <c:pt idx="435">
                  <c:v>2.8039399999999999</c:v>
                </c:pt>
                <c:pt idx="436">
                  <c:v>2.8039399999999999</c:v>
                </c:pt>
                <c:pt idx="437">
                  <c:v>2.8039399999999999</c:v>
                </c:pt>
                <c:pt idx="438">
                  <c:v>2.8039399999999999</c:v>
                </c:pt>
                <c:pt idx="439">
                  <c:v>2.8039399999999999</c:v>
                </c:pt>
                <c:pt idx="440">
                  <c:v>2.8039399999999999</c:v>
                </c:pt>
                <c:pt idx="441">
                  <c:v>2.8039399999999999</c:v>
                </c:pt>
                <c:pt idx="442">
                  <c:v>2.8039399999999999</c:v>
                </c:pt>
                <c:pt idx="443">
                  <c:v>2.8039399999999999</c:v>
                </c:pt>
                <c:pt idx="444">
                  <c:v>2.8058959999999993</c:v>
                </c:pt>
                <c:pt idx="445">
                  <c:v>2.8078429999999988</c:v>
                </c:pt>
                <c:pt idx="446">
                  <c:v>2.8097810000000001</c:v>
                </c:pt>
                <c:pt idx="447">
                  <c:v>2.8117099999999993</c:v>
                </c:pt>
                <c:pt idx="448">
                  <c:v>2.813631</c:v>
                </c:pt>
                <c:pt idx="449">
                  <c:v>2.813631</c:v>
                </c:pt>
                <c:pt idx="450">
                  <c:v>2.813631</c:v>
                </c:pt>
                <c:pt idx="451">
                  <c:v>2.813631</c:v>
                </c:pt>
                <c:pt idx="452">
                  <c:v>2.813631</c:v>
                </c:pt>
                <c:pt idx="453">
                  <c:v>2.813631</c:v>
                </c:pt>
                <c:pt idx="454">
                  <c:v>2.813631</c:v>
                </c:pt>
                <c:pt idx="455">
                  <c:v>2.813631</c:v>
                </c:pt>
                <c:pt idx="456">
                  <c:v>2.813631</c:v>
                </c:pt>
                <c:pt idx="457">
                  <c:v>2.813631</c:v>
                </c:pt>
                <c:pt idx="458">
                  <c:v>2.813631</c:v>
                </c:pt>
                <c:pt idx="459">
                  <c:v>2.813631</c:v>
                </c:pt>
                <c:pt idx="460">
                  <c:v>2.813631</c:v>
                </c:pt>
                <c:pt idx="461">
                  <c:v>2.813631</c:v>
                </c:pt>
                <c:pt idx="462">
                  <c:v>2.813631</c:v>
                </c:pt>
                <c:pt idx="463">
                  <c:v>2.813631</c:v>
                </c:pt>
                <c:pt idx="464">
                  <c:v>2.813631</c:v>
                </c:pt>
                <c:pt idx="465">
                  <c:v>2.813631</c:v>
                </c:pt>
                <c:pt idx="466">
                  <c:v>2.813631</c:v>
                </c:pt>
                <c:pt idx="467">
                  <c:v>2.813631</c:v>
                </c:pt>
                <c:pt idx="468">
                  <c:v>2.813631</c:v>
                </c:pt>
                <c:pt idx="469">
                  <c:v>2.813631</c:v>
                </c:pt>
                <c:pt idx="470">
                  <c:v>2.813631</c:v>
                </c:pt>
                <c:pt idx="471">
                  <c:v>2.813631</c:v>
                </c:pt>
                <c:pt idx="472">
                  <c:v>2.815586999999999</c:v>
                </c:pt>
                <c:pt idx="473">
                  <c:v>2.8175340000000002</c:v>
                </c:pt>
                <c:pt idx="474">
                  <c:v>2.8194719999999989</c:v>
                </c:pt>
                <c:pt idx="475">
                  <c:v>2.8214009999999989</c:v>
                </c:pt>
                <c:pt idx="476">
                  <c:v>2.8233220000000001</c:v>
                </c:pt>
                <c:pt idx="477">
                  <c:v>2.8233220000000001</c:v>
                </c:pt>
                <c:pt idx="478">
                  <c:v>2.8233220000000001</c:v>
                </c:pt>
                <c:pt idx="479">
                  <c:v>2.8233220000000001</c:v>
                </c:pt>
                <c:pt idx="480">
                  <c:v>2.8233220000000001</c:v>
                </c:pt>
                <c:pt idx="481">
                  <c:v>2.8233220000000001</c:v>
                </c:pt>
                <c:pt idx="482">
                  <c:v>2.8233220000000001</c:v>
                </c:pt>
                <c:pt idx="483">
                  <c:v>2.8233220000000001</c:v>
                </c:pt>
                <c:pt idx="484">
                  <c:v>2.8233220000000001</c:v>
                </c:pt>
                <c:pt idx="485">
                  <c:v>2.8233220000000001</c:v>
                </c:pt>
                <c:pt idx="486">
                  <c:v>2.8233220000000001</c:v>
                </c:pt>
                <c:pt idx="487">
                  <c:v>2.8233220000000001</c:v>
                </c:pt>
                <c:pt idx="488">
                  <c:v>2.8233220000000001</c:v>
                </c:pt>
                <c:pt idx="489">
                  <c:v>2.8233220000000001</c:v>
                </c:pt>
                <c:pt idx="490">
                  <c:v>2.8233220000000001</c:v>
                </c:pt>
                <c:pt idx="491">
                  <c:v>2.8233220000000001</c:v>
                </c:pt>
                <c:pt idx="492">
                  <c:v>2.8233220000000001</c:v>
                </c:pt>
                <c:pt idx="493">
                  <c:v>2.8233220000000001</c:v>
                </c:pt>
                <c:pt idx="494">
                  <c:v>2.8233220000000001</c:v>
                </c:pt>
                <c:pt idx="495">
                  <c:v>2.8233220000000001</c:v>
                </c:pt>
                <c:pt idx="496">
                  <c:v>2.8233220000000001</c:v>
                </c:pt>
                <c:pt idx="497">
                  <c:v>2.8233220000000001</c:v>
                </c:pt>
                <c:pt idx="498">
                  <c:v>2.8233220000000001</c:v>
                </c:pt>
                <c:pt idx="499">
                  <c:v>2.8233220000000001</c:v>
                </c:pt>
                <c:pt idx="500">
                  <c:v>2.8233220000000001</c:v>
                </c:pt>
                <c:pt idx="501">
                  <c:v>2.8233220000000001</c:v>
                </c:pt>
                <c:pt idx="502">
                  <c:v>2.8233220000000001</c:v>
                </c:pt>
                <c:pt idx="503">
                  <c:v>2.8233220000000001</c:v>
                </c:pt>
                <c:pt idx="504">
                  <c:v>2.8233220000000001</c:v>
                </c:pt>
                <c:pt idx="505">
                  <c:v>2.8233220000000001</c:v>
                </c:pt>
                <c:pt idx="506">
                  <c:v>2.8233220000000001</c:v>
                </c:pt>
                <c:pt idx="507">
                  <c:v>2.8233220000000001</c:v>
                </c:pt>
                <c:pt idx="508">
                  <c:v>2.8233220000000001</c:v>
                </c:pt>
                <c:pt idx="509">
                  <c:v>2.8233220000000001</c:v>
                </c:pt>
                <c:pt idx="510">
                  <c:v>2.8233220000000001</c:v>
                </c:pt>
                <c:pt idx="511">
                  <c:v>2.8233220000000001</c:v>
                </c:pt>
                <c:pt idx="512">
                  <c:v>2.8233220000000001</c:v>
                </c:pt>
                <c:pt idx="513">
                  <c:v>2.8233220000000001</c:v>
                </c:pt>
                <c:pt idx="514">
                  <c:v>2.8252779999999991</c:v>
                </c:pt>
                <c:pt idx="515">
                  <c:v>2.8272249999999999</c:v>
                </c:pt>
                <c:pt idx="516">
                  <c:v>2.829162999999999</c:v>
                </c:pt>
                <c:pt idx="517">
                  <c:v>2.8310919999999991</c:v>
                </c:pt>
                <c:pt idx="518">
                  <c:v>2.8330129999999989</c:v>
                </c:pt>
                <c:pt idx="519">
                  <c:v>2.8330129999999989</c:v>
                </c:pt>
                <c:pt idx="520">
                  <c:v>2.8330129999999989</c:v>
                </c:pt>
                <c:pt idx="521">
                  <c:v>2.8330129999999989</c:v>
                </c:pt>
                <c:pt idx="522">
                  <c:v>2.8330129999999989</c:v>
                </c:pt>
                <c:pt idx="523">
                  <c:v>2.8330129999999989</c:v>
                </c:pt>
                <c:pt idx="524">
                  <c:v>2.8330129999999989</c:v>
                </c:pt>
                <c:pt idx="525">
                  <c:v>2.8330129999999989</c:v>
                </c:pt>
                <c:pt idx="526">
                  <c:v>2.8330129999999989</c:v>
                </c:pt>
                <c:pt idx="527">
                  <c:v>2.8330129999999989</c:v>
                </c:pt>
                <c:pt idx="528">
                  <c:v>2.8330129999999989</c:v>
                </c:pt>
                <c:pt idx="529">
                  <c:v>2.8330129999999989</c:v>
                </c:pt>
                <c:pt idx="530">
                  <c:v>2.8330129999999989</c:v>
                </c:pt>
                <c:pt idx="531">
                  <c:v>2.8330129999999989</c:v>
                </c:pt>
                <c:pt idx="532">
                  <c:v>2.8330129999999989</c:v>
                </c:pt>
                <c:pt idx="533">
                  <c:v>2.8330129999999989</c:v>
                </c:pt>
                <c:pt idx="534">
                  <c:v>2.8330129999999989</c:v>
                </c:pt>
                <c:pt idx="535">
                  <c:v>2.8330129999999989</c:v>
                </c:pt>
                <c:pt idx="536">
                  <c:v>2.8330129999999989</c:v>
                </c:pt>
                <c:pt idx="537">
                  <c:v>2.8330129999999989</c:v>
                </c:pt>
                <c:pt idx="538">
                  <c:v>2.8330129999999989</c:v>
                </c:pt>
                <c:pt idx="539">
                  <c:v>2.8330129999999989</c:v>
                </c:pt>
                <c:pt idx="540">
                  <c:v>2.8330129999999989</c:v>
                </c:pt>
                <c:pt idx="541">
                  <c:v>2.8330129999999989</c:v>
                </c:pt>
                <c:pt idx="542">
                  <c:v>2.8330129999999989</c:v>
                </c:pt>
                <c:pt idx="543">
                  <c:v>2.8330129999999989</c:v>
                </c:pt>
                <c:pt idx="544">
                  <c:v>2.8330129999999989</c:v>
                </c:pt>
                <c:pt idx="545">
                  <c:v>2.8330129999999989</c:v>
                </c:pt>
                <c:pt idx="546">
                  <c:v>2.8330129999999989</c:v>
                </c:pt>
                <c:pt idx="547">
                  <c:v>2.8330129999999989</c:v>
                </c:pt>
                <c:pt idx="548">
                  <c:v>2.8330129999999989</c:v>
                </c:pt>
                <c:pt idx="549">
                  <c:v>2.8330129999999989</c:v>
                </c:pt>
                <c:pt idx="550">
                  <c:v>2.8330129999999989</c:v>
                </c:pt>
                <c:pt idx="551">
                  <c:v>2.8330129999999989</c:v>
                </c:pt>
                <c:pt idx="552">
                  <c:v>2.8330129999999989</c:v>
                </c:pt>
                <c:pt idx="553">
                  <c:v>2.8330129999999989</c:v>
                </c:pt>
                <c:pt idx="554">
                  <c:v>2.8330129999999989</c:v>
                </c:pt>
                <c:pt idx="555">
                  <c:v>2.8330129999999989</c:v>
                </c:pt>
                <c:pt idx="556">
                  <c:v>2.8330129999999989</c:v>
                </c:pt>
                <c:pt idx="557">
                  <c:v>2.8330129999999989</c:v>
                </c:pt>
                <c:pt idx="558">
                  <c:v>2.8330129999999989</c:v>
                </c:pt>
                <c:pt idx="559">
                  <c:v>2.8330129999999989</c:v>
                </c:pt>
                <c:pt idx="560">
                  <c:v>2.8330129999999989</c:v>
                </c:pt>
                <c:pt idx="561">
                  <c:v>2.8330129999999989</c:v>
                </c:pt>
                <c:pt idx="562">
                  <c:v>2.8330129999999989</c:v>
                </c:pt>
                <c:pt idx="563">
                  <c:v>2.8330129999999989</c:v>
                </c:pt>
                <c:pt idx="564">
                  <c:v>2.8330129999999989</c:v>
                </c:pt>
                <c:pt idx="565">
                  <c:v>2.8330129999999989</c:v>
                </c:pt>
                <c:pt idx="566">
                  <c:v>2.8330129999999989</c:v>
                </c:pt>
                <c:pt idx="567">
                  <c:v>2.8330129999999989</c:v>
                </c:pt>
                <c:pt idx="568">
                  <c:v>2.8330129999999989</c:v>
                </c:pt>
                <c:pt idx="569">
                  <c:v>2.8330129999999989</c:v>
                </c:pt>
                <c:pt idx="570">
                  <c:v>2.8330129999999989</c:v>
                </c:pt>
                <c:pt idx="571">
                  <c:v>2.8330129999999989</c:v>
                </c:pt>
                <c:pt idx="572">
                  <c:v>2.8330129999999989</c:v>
                </c:pt>
                <c:pt idx="573">
                  <c:v>2.8330129999999989</c:v>
                </c:pt>
                <c:pt idx="574">
                  <c:v>2.8330129999999989</c:v>
                </c:pt>
                <c:pt idx="575">
                  <c:v>2.8330129999999989</c:v>
                </c:pt>
                <c:pt idx="576">
                  <c:v>2.8330129999999989</c:v>
                </c:pt>
                <c:pt idx="577">
                  <c:v>2.8330129999999989</c:v>
                </c:pt>
                <c:pt idx="578">
                  <c:v>2.8330129999999989</c:v>
                </c:pt>
                <c:pt idx="579">
                  <c:v>2.8330129999999989</c:v>
                </c:pt>
                <c:pt idx="580">
                  <c:v>2.8330129999999989</c:v>
                </c:pt>
                <c:pt idx="581">
                  <c:v>2.8349689999999987</c:v>
                </c:pt>
                <c:pt idx="582">
                  <c:v>2.8369159999999987</c:v>
                </c:pt>
                <c:pt idx="583">
                  <c:v>2.8388539999999987</c:v>
                </c:pt>
                <c:pt idx="584">
                  <c:v>2.8407830000000001</c:v>
                </c:pt>
                <c:pt idx="585">
                  <c:v>2.8407830000000001</c:v>
                </c:pt>
                <c:pt idx="586">
                  <c:v>2.8407830000000001</c:v>
                </c:pt>
                <c:pt idx="587">
                  <c:v>2.8407830000000001</c:v>
                </c:pt>
                <c:pt idx="588">
                  <c:v>2.8407830000000001</c:v>
                </c:pt>
                <c:pt idx="589">
                  <c:v>2.8407830000000001</c:v>
                </c:pt>
                <c:pt idx="590">
                  <c:v>2.842703999999999</c:v>
                </c:pt>
                <c:pt idx="591">
                  <c:v>2.842703999999999</c:v>
                </c:pt>
                <c:pt idx="592">
                  <c:v>2.842703999999999</c:v>
                </c:pt>
                <c:pt idx="593">
                  <c:v>2.842703999999999</c:v>
                </c:pt>
                <c:pt idx="594">
                  <c:v>2.842703999999999</c:v>
                </c:pt>
                <c:pt idx="595">
                  <c:v>2.842703999999999</c:v>
                </c:pt>
                <c:pt idx="596">
                  <c:v>2.842703999999999</c:v>
                </c:pt>
                <c:pt idx="597">
                  <c:v>2.842703999999999</c:v>
                </c:pt>
                <c:pt idx="598">
                  <c:v>2.842703999999999</c:v>
                </c:pt>
                <c:pt idx="599">
                  <c:v>2.842703999999999</c:v>
                </c:pt>
                <c:pt idx="600">
                  <c:v>2.842703999999999</c:v>
                </c:pt>
                <c:pt idx="601">
                  <c:v>2.842703999999999</c:v>
                </c:pt>
                <c:pt idx="602">
                  <c:v>2.842703999999999</c:v>
                </c:pt>
                <c:pt idx="603">
                  <c:v>2.842703999999999</c:v>
                </c:pt>
                <c:pt idx="604">
                  <c:v>2.842703999999999</c:v>
                </c:pt>
                <c:pt idx="605">
                  <c:v>2.842703999999999</c:v>
                </c:pt>
                <c:pt idx="606">
                  <c:v>2.842703999999999</c:v>
                </c:pt>
                <c:pt idx="607">
                  <c:v>2.842703999999999</c:v>
                </c:pt>
                <c:pt idx="608">
                  <c:v>2.842703999999999</c:v>
                </c:pt>
                <c:pt idx="609">
                  <c:v>2.842703999999999</c:v>
                </c:pt>
                <c:pt idx="610">
                  <c:v>2.842703999999999</c:v>
                </c:pt>
                <c:pt idx="611">
                  <c:v>2.842703999999999</c:v>
                </c:pt>
                <c:pt idx="612">
                  <c:v>2.842703999999999</c:v>
                </c:pt>
                <c:pt idx="613">
                  <c:v>2.842703999999999</c:v>
                </c:pt>
                <c:pt idx="614">
                  <c:v>2.842703999999999</c:v>
                </c:pt>
                <c:pt idx="615">
                  <c:v>2.842703999999999</c:v>
                </c:pt>
                <c:pt idx="616">
                  <c:v>2.842703999999999</c:v>
                </c:pt>
                <c:pt idx="617">
                  <c:v>2.842703999999999</c:v>
                </c:pt>
                <c:pt idx="618">
                  <c:v>2.842703999999999</c:v>
                </c:pt>
                <c:pt idx="619">
                  <c:v>2.842703999999999</c:v>
                </c:pt>
                <c:pt idx="620">
                  <c:v>2.842703999999999</c:v>
                </c:pt>
                <c:pt idx="621">
                  <c:v>2.842703999999999</c:v>
                </c:pt>
                <c:pt idx="622">
                  <c:v>2.842703999999999</c:v>
                </c:pt>
                <c:pt idx="623">
                  <c:v>2.842703999999999</c:v>
                </c:pt>
                <c:pt idx="624">
                  <c:v>2.842703999999999</c:v>
                </c:pt>
                <c:pt idx="625">
                  <c:v>2.842703999999999</c:v>
                </c:pt>
                <c:pt idx="626">
                  <c:v>2.842703999999999</c:v>
                </c:pt>
                <c:pt idx="627">
                  <c:v>2.842703999999999</c:v>
                </c:pt>
                <c:pt idx="628">
                  <c:v>2.842703999999999</c:v>
                </c:pt>
                <c:pt idx="629">
                  <c:v>2.842703999999999</c:v>
                </c:pt>
                <c:pt idx="630">
                  <c:v>2.842703999999999</c:v>
                </c:pt>
                <c:pt idx="631">
                  <c:v>2.842703999999999</c:v>
                </c:pt>
                <c:pt idx="632">
                  <c:v>2.842703999999999</c:v>
                </c:pt>
                <c:pt idx="633">
                  <c:v>2.842703999999999</c:v>
                </c:pt>
                <c:pt idx="634">
                  <c:v>2.842703999999999</c:v>
                </c:pt>
                <c:pt idx="635">
                  <c:v>2.842703999999999</c:v>
                </c:pt>
                <c:pt idx="636">
                  <c:v>2.842703999999999</c:v>
                </c:pt>
                <c:pt idx="637">
                  <c:v>2.842703999999999</c:v>
                </c:pt>
                <c:pt idx="638">
                  <c:v>2.842703999999999</c:v>
                </c:pt>
                <c:pt idx="639">
                  <c:v>2.842703999999999</c:v>
                </c:pt>
                <c:pt idx="640">
                  <c:v>2.842703999999999</c:v>
                </c:pt>
                <c:pt idx="641">
                  <c:v>2.842703999999999</c:v>
                </c:pt>
                <c:pt idx="642">
                  <c:v>2.842703999999999</c:v>
                </c:pt>
                <c:pt idx="643">
                  <c:v>2.842703999999999</c:v>
                </c:pt>
                <c:pt idx="644">
                  <c:v>2.842703999999999</c:v>
                </c:pt>
                <c:pt idx="645">
                  <c:v>2.842703999999999</c:v>
                </c:pt>
                <c:pt idx="646">
                  <c:v>2.842703999999999</c:v>
                </c:pt>
                <c:pt idx="647">
                  <c:v>2.842703999999999</c:v>
                </c:pt>
                <c:pt idx="648">
                  <c:v>2.842703999999999</c:v>
                </c:pt>
                <c:pt idx="649">
                  <c:v>2.842703999999999</c:v>
                </c:pt>
                <c:pt idx="650">
                  <c:v>2.842703999999999</c:v>
                </c:pt>
                <c:pt idx="651">
                  <c:v>2.842703999999999</c:v>
                </c:pt>
                <c:pt idx="652">
                  <c:v>2.842703999999999</c:v>
                </c:pt>
                <c:pt idx="653">
                  <c:v>2.842703999999999</c:v>
                </c:pt>
                <c:pt idx="654">
                  <c:v>2.842703999999999</c:v>
                </c:pt>
                <c:pt idx="655">
                  <c:v>2.842703999999999</c:v>
                </c:pt>
                <c:pt idx="656">
                  <c:v>2.842703999999999</c:v>
                </c:pt>
                <c:pt idx="657">
                  <c:v>2.842703999999999</c:v>
                </c:pt>
                <c:pt idx="658">
                  <c:v>2.842703999999999</c:v>
                </c:pt>
                <c:pt idx="659">
                  <c:v>2.842703999999999</c:v>
                </c:pt>
                <c:pt idx="660">
                  <c:v>2.842703999999999</c:v>
                </c:pt>
                <c:pt idx="661">
                  <c:v>2.842703999999999</c:v>
                </c:pt>
                <c:pt idx="662">
                  <c:v>2.842703999999999</c:v>
                </c:pt>
                <c:pt idx="663">
                  <c:v>2.842703999999999</c:v>
                </c:pt>
                <c:pt idx="664">
                  <c:v>2.842703999999999</c:v>
                </c:pt>
                <c:pt idx="665">
                  <c:v>2.842703999999999</c:v>
                </c:pt>
                <c:pt idx="666">
                  <c:v>2.842703999999999</c:v>
                </c:pt>
                <c:pt idx="667">
                  <c:v>2.842703999999999</c:v>
                </c:pt>
                <c:pt idx="668">
                  <c:v>2.842703999999999</c:v>
                </c:pt>
                <c:pt idx="669">
                  <c:v>2.842703999999999</c:v>
                </c:pt>
                <c:pt idx="670">
                  <c:v>2.8407830000000001</c:v>
                </c:pt>
                <c:pt idx="671">
                  <c:v>2.8388539999999987</c:v>
                </c:pt>
                <c:pt idx="672">
                  <c:v>2.8369159999999987</c:v>
                </c:pt>
                <c:pt idx="673">
                  <c:v>2.8330569999999993</c:v>
                </c:pt>
                <c:pt idx="674">
                  <c:v>2.829162999999999</c:v>
                </c:pt>
                <c:pt idx="675">
                  <c:v>2.829162999999999</c:v>
                </c:pt>
                <c:pt idx="676">
                  <c:v>2.829162999999999</c:v>
                </c:pt>
                <c:pt idx="677">
                  <c:v>2.829162999999999</c:v>
                </c:pt>
                <c:pt idx="678">
                  <c:v>2.8310919999999991</c:v>
                </c:pt>
                <c:pt idx="679">
                  <c:v>2.8349689999999987</c:v>
                </c:pt>
                <c:pt idx="680">
                  <c:v>2.8369159999999987</c:v>
                </c:pt>
                <c:pt idx="681">
                  <c:v>2.8388539999999987</c:v>
                </c:pt>
                <c:pt idx="682">
                  <c:v>2.8407830000000001</c:v>
                </c:pt>
                <c:pt idx="683">
                  <c:v>2.842703999999999</c:v>
                </c:pt>
                <c:pt idx="684">
                  <c:v>2.842703999999999</c:v>
                </c:pt>
                <c:pt idx="685">
                  <c:v>2.842703999999999</c:v>
                </c:pt>
                <c:pt idx="686">
                  <c:v>2.842703999999999</c:v>
                </c:pt>
                <c:pt idx="687">
                  <c:v>2.842703999999999</c:v>
                </c:pt>
                <c:pt idx="688">
                  <c:v>2.842703999999999</c:v>
                </c:pt>
                <c:pt idx="689">
                  <c:v>2.842703999999999</c:v>
                </c:pt>
                <c:pt idx="690">
                  <c:v>2.842703999999999</c:v>
                </c:pt>
                <c:pt idx="691">
                  <c:v>2.842703999999999</c:v>
                </c:pt>
                <c:pt idx="692">
                  <c:v>2.8446599999999993</c:v>
                </c:pt>
                <c:pt idx="693">
                  <c:v>2.8466069999999992</c:v>
                </c:pt>
                <c:pt idx="694">
                  <c:v>2.8485449999999997</c:v>
                </c:pt>
                <c:pt idx="695">
                  <c:v>2.8504739999999993</c:v>
                </c:pt>
                <c:pt idx="696">
                  <c:v>2.8523949999999991</c:v>
                </c:pt>
                <c:pt idx="697">
                  <c:v>2.8523949999999991</c:v>
                </c:pt>
                <c:pt idx="698">
                  <c:v>2.8523949999999991</c:v>
                </c:pt>
                <c:pt idx="699">
                  <c:v>2.8523949999999991</c:v>
                </c:pt>
                <c:pt idx="700">
                  <c:v>2.8523949999999991</c:v>
                </c:pt>
                <c:pt idx="701">
                  <c:v>2.8523949999999991</c:v>
                </c:pt>
                <c:pt idx="702">
                  <c:v>2.8523949999999991</c:v>
                </c:pt>
                <c:pt idx="703">
                  <c:v>2.8523949999999991</c:v>
                </c:pt>
                <c:pt idx="704">
                  <c:v>2.8523949999999991</c:v>
                </c:pt>
                <c:pt idx="705">
                  <c:v>2.8523949999999991</c:v>
                </c:pt>
                <c:pt idx="706">
                  <c:v>2.8523949999999991</c:v>
                </c:pt>
                <c:pt idx="707">
                  <c:v>2.8523949999999991</c:v>
                </c:pt>
                <c:pt idx="708">
                  <c:v>2.8523949999999991</c:v>
                </c:pt>
                <c:pt idx="709">
                  <c:v>2.8523949999999991</c:v>
                </c:pt>
                <c:pt idx="710">
                  <c:v>2.8523949999999991</c:v>
                </c:pt>
                <c:pt idx="711">
                  <c:v>2.8523949999999991</c:v>
                </c:pt>
                <c:pt idx="712">
                  <c:v>2.8523949999999991</c:v>
                </c:pt>
                <c:pt idx="713">
                  <c:v>2.8523949999999991</c:v>
                </c:pt>
                <c:pt idx="714">
                  <c:v>2.8523949999999991</c:v>
                </c:pt>
                <c:pt idx="715">
                  <c:v>2.8523949999999991</c:v>
                </c:pt>
                <c:pt idx="716">
                  <c:v>2.8523949999999991</c:v>
                </c:pt>
                <c:pt idx="717">
                  <c:v>2.8523949999999991</c:v>
                </c:pt>
                <c:pt idx="718">
                  <c:v>2.8523949999999991</c:v>
                </c:pt>
                <c:pt idx="719">
                  <c:v>2.8523949999999991</c:v>
                </c:pt>
                <c:pt idx="720">
                  <c:v>2.8523949999999991</c:v>
                </c:pt>
                <c:pt idx="721">
                  <c:v>2.8523949999999991</c:v>
                </c:pt>
                <c:pt idx="722">
                  <c:v>2.8523949999999991</c:v>
                </c:pt>
                <c:pt idx="723">
                  <c:v>2.8523949999999991</c:v>
                </c:pt>
                <c:pt idx="724">
                  <c:v>2.8523949999999991</c:v>
                </c:pt>
                <c:pt idx="725">
                  <c:v>2.8523949999999991</c:v>
                </c:pt>
                <c:pt idx="726">
                  <c:v>2.8523949999999991</c:v>
                </c:pt>
                <c:pt idx="727">
                  <c:v>2.8523949999999991</c:v>
                </c:pt>
                <c:pt idx="728">
                  <c:v>2.8523949999999991</c:v>
                </c:pt>
                <c:pt idx="729">
                  <c:v>2.8523949999999991</c:v>
                </c:pt>
                <c:pt idx="730">
                  <c:v>2.8523949999999991</c:v>
                </c:pt>
                <c:pt idx="731">
                  <c:v>2.8523949999999991</c:v>
                </c:pt>
                <c:pt idx="732">
                  <c:v>2.8523949999999991</c:v>
                </c:pt>
                <c:pt idx="733">
                  <c:v>2.8523949999999991</c:v>
                </c:pt>
                <c:pt idx="734">
                  <c:v>2.8523949999999991</c:v>
                </c:pt>
                <c:pt idx="735">
                  <c:v>2.8523949999999991</c:v>
                </c:pt>
                <c:pt idx="736">
                  <c:v>2.8523949999999991</c:v>
                </c:pt>
                <c:pt idx="737">
                  <c:v>2.8523949999999991</c:v>
                </c:pt>
                <c:pt idx="738">
                  <c:v>2.8523949999999991</c:v>
                </c:pt>
                <c:pt idx="739">
                  <c:v>2.8523949999999991</c:v>
                </c:pt>
                <c:pt idx="740">
                  <c:v>2.8523949999999991</c:v>
                </c:pt>
                <c:pt idx="741">
                  <c:v>2.8523949999999991</c:v>
                </c:pt>
                <c:pt idx="742">
                  <c:v>2.8523949999999991</c:v>
                </c:pt>
                <c:pt idx="743">
                  <c:v>2.8523949999999991</c:v>
                </c:pt>
                <c:pt idx="744">
                  <c:v>2.8523949999999991</c:v>
                </c:pt>
                <c:pt idx="745">
                  <c:v>2.8523949999999991</c:v>
                </c:pt>
                <c:pt idx="746">
                  <c:v>2.8523949999999991</c:v>
                </c:pt>
                <c:pt idx="747">
                  <c:v>2.8523949999999991</c:v>
                </c:pt>
                <c:pt idx="748">
                  <c:v>2.8523949999999991</c:v>
                </c:pt>
                <c:pt idx="749">
                  <c:v>2.8523949999999991</c:v>
                </c:pt>
                <c:pt idx="750">
                  <c:v>2.8523949999999991</c:v>
                </c:pt>
                <c:pt idx="751">
                  <c:v>2.8523949999999991</c:v>
                </c:pt>
                <c:pt idx="752">
                  <c:v>2.8523949999999991</c:v>
                </c:pt>
                <c:pt idx="753">
                  <c:v>2.8523949999999991</c:v>
                </c:pt>
                <c:pt idx="754">
                  <c:v>2.8523949999999991</c:v>
                </c:pt>
                <c:pt idx="755">
                  <c:v>2.8523949999999991</c:v>
                </c:pt>
                <c:pt idx="756">
                  <c:v>2.8523949999999991</c:v>
                </c:pt>
                <c:pt idx="757">
                  <c:v>2.8523949999999991</c:v>
                </c:pt>
                <c:pt idx="758">
                  <c:v>2.8523949999999991</c:v>
                </c:pt>
                <c:pt idx="759">
                  <c:v>2.8523949999999991</c:v>
                </c:pt>
                <c:pt idx="760">
                  <c:v>2.8523949999999991</c:v>
                </c:pt>
                <c:pt idx="761">
                  <c:v>2.8523949999999991</c:v>
                </c:pt>
                <c:pt idx="762">
                  <c:v>2.8523949999999991</c:v>
                </c:pt>
                <c:pt idx="763">
                  <c:v>2.8523949999999991</c:v>
                </c:pt>
                <c:pt idx="764">
                  <c:v>2.8523949999999991</c:v>
                </c:pt>
                <c:pt idx="765">
                  <c:v>2.8523949999999991</c:v>
                </c:pt>
                <c:pt idx="766">
                  <c:v>2.8523949999999991</c:v>
                </c:pt>
                <c:pt idx="767">
                  <c:v>2.8523949999999991</c:v>
                </c:pt>
                <c:pt idx="768">
                  <c:v>2.8523949999999991</c:v>
                </c:pt>
                <c:pt idx="769">
                  <c:v>2.8523949999999991</c:v>
                </c:pt>
                <c:pt idx="770">
                  <c:v>2.8523949999999991</c:v>
                </c:pt>
                <c:pt idx="771">
                  <c:v>2.8523949999999991</c:v>
                </c:pt>
                <c:pt idx="772">
                  <c:v>2.8523949999999991</c:v>
                </c:pt>
                <c:pt idx="773">
                  <c:v>2.8523949999999991</c:v>
                </c:pt>
                <c:pt idx="774">
                  <c:v>2.8523949999999991</c:v>
                </c:pt>
                <c:pt idx="775">
                  <c:v>2.8523949999999991</c:v>
                </c:pt>
                <c:pt idx="776">
                  <c:v>2.8523949999999991</c:v>
                </c:pt>
                <c:pt idx="777">
                  <c:v>2.8523949999999991</c:v>
                </c:pt>
                <c:pt idx="778">
                  <c:v>2.8523949999999991</c:v>
                </c:pt>
                <c:pt idx="779">
                  <c:v>2.8523949999999991</c:v>
                </c:pt>
                <c:pt idx="780">
                  <c:v>2.8523949999999991</c:v>
                </c:pt>
                <c:pt idx="781">
                  <c:v>2.8523949999999991</c:v>
                </c:pt>
                <c:pt idx="782">
                  <c:v>2.8523949999999991</c:v>
                </c:pt>
                <c:pt idx="783">
                  <c:v>2.8523949999999991</c:v>
                </c:pt>
                <c:pt idx="784">
                  <c:v>2.8523949999999991</c:v>
                </c:pt>
                <c:pt idx="785">
                  <c:v>2.8523949999999991</c:v>
                </c:pt>
                <c:pt idx="786">
                  <c:v>2.8523949999999991</c:v>
                </c:pt>
                <c:pt idx="787">
                  <c:v>2.8523949999999991</c:v>
                </c:pt>
                <c:pt idx="788">
                  <c:v>2.8523949999999991</c:v>
                </c:pt>
                <c:pt idx="789">
                  <c:v>2.8523949999999991</c:v>
                </c:pt>
                <c:pt idx="790">
                  <c:v>2.8523949999999991</c:v>
                </c:pt>
                <c:pt idx="791">
                  <c:v>2.8523949999999991</c:v>
                </c:pt>
                <c:pt idx="792">
                  <c:v>2.8523949999999991</c:v>
                </c:pt>
                <c:pt idx="793">
                  <c:v>2.8523949999999991</c:v>
                </c:pt>
                <c:pt idx="794">
                  <c:v>2.8523949999999991</c:v>
                </c:pt>
                <c:pt idx="795">
                  <c:v>2.8523949999999991</c:v>
                </c:pt>
                <c:pt idx="796">
                  <c:v>2.8523949999999991</c:v>
                </c:pt>
                <c:pt idx="797">
                  <c:v>2.8523949999999991</c:v>
                </c:pt>
                <c:pt idx="798">
                  <c:v>2.8523949999999991</c:v>
                </c:pt>
                <c:pt idx="799">
                  <c:v>2.8523949999999991</c:v>
                </c:pt>
                <c:pt idx="800">
                  <c:v>2.8523949999999991</c:v>
                </c:pt>
                <c:pt idx="801">
                  <c:v>2.8523949999999991</c:v>
                </c:pt>
                <c:pt idx="802">
                  <c:v>2.8523949999999991</c:v>
                </c:pt>
                <c:pt idx="803">
                  <c:v>2.8523949999999991</c:v>
                </c:pt>
                <c:pt idx="804">
                  <c:v>2.8523949999999991</c:v>
                </c:pt>
                <c:pt idx="805">
                  <c:v>2.8523949999999991</c:v>
                </c:pt>
                <c:pt idx="806">
                  <c:v>2.8523949999999991</c:v>
                </c:pt>
                <c:pt idx="807">
                  <c:v>2.8523949999999991</c:v>
                </c:pt>
                <c:pt idx="808">
                  <c:v>2.854350999999999</c:v>
                </c:pt>
                <c:pt idx="809">
                  <c:v>2.854350999999999</c:v>
                </c:pt>
                <c:pt idx="810">
                  <c:v>2.8562979999999989</c:v>
                </c:pt>
                <c:pt idx="811">
                  <c:v>2.8582359999999993</c:v>
                </c:pt>
                <c:pt idx="812">
                  <c:v>2.8601649999999998</c:v>
                </c:pt>
                <c:pt idx="813">
                  <c:v>2.8601649999999998</c:v>
                </c:pt>
                <c:pt idx="814">
                  <c:v>2.8620859999999992</c:v>
                </c:pt>
                <c:pt idx="815">
                  <c:v>2.8620859999999992</c:v>
                </c:pt>
                <c:pt idx="816">
                  <c:v>2.8620859999999992</c:v>
                </c:pt>
                <c:pt idx="817">
                  <c:v>2.8601649999999998</c:v>
                </c:pt>
                <c:pt idx="818">
                  <c:v>2.8601649999999998</c:v>
                </c:pt>
                <c:pt idx="819">
                  <c:v>2.8601649999999998</c:v>
                </c:pt>
                <c:pt idx="820">
                  <c:v>2.8601649999999998</c:v>
                </c:pt>
                <c:pt idx="821">
                  <c:v>2.8601649999999998</c:v>
                </c:pt>
                <c:pt idx="822">
                  <c:v>2.8620859999999992</c:v>
                </c:pt>
                <c:pt idx="823">
                  <c:v>2.8620859999999992</c:v>
                </c:pt>
                <c:pt idx="824">
                  <c:v>2.8620859999999992</c:v>
                </c:pt>
                <c:pt idx="825">
                  <c:v>2.8620859999999992</c:v>
                </c:pt>
                <c:pt idx="826">
                  <c:v>2.8620859999999992</c:v>
                </c:pt>
                <c:pt idx="827">
                  <c:v>2.8620859999999992</c:v>
                </c:pt>
                <c:pt idx="828">
                  <c:v>2.8620859999999992</c:v>
                </c:pt>
                <c:pt idx="829">
                  <c:v>2.8620859999999992</c:v>
                </c:pt>
                <c:pt idx="830">
                  <c:v>2.8620859999999992</c:v>
                </c:pt>
                <c:pt idx="831">
                  <c:v>2.8620859999999992</c:v>
                </c:pt>
                <c:pt idx="832">
                  <c:v>2.8620859999999992</c:v>
                </c:pt>
                <c:pt idx="833">
                  <c:v>2.8620859999999992</c:v>
                </c:pt>
                <c:pt idx="834">
                  <c:v>2.8620859999999992</c:v>
                </c:pt>
                <c:pt idx="835">
                  <c:v>2.8620859999999992</c:v>
                </c:pt>
                <c:pt idx="836">
                  <c:v>2.8620859999999992</c:v>
                </c:pt>
                <c:pt idx="837">
                  <c:v>2.8620859999999992</c:v>
                </c:pt>
                <c:pt idx="838">
                  <c:v>2.8620859999999992</c:v>
                </c:pt>
                <c:pt idx="839">
                  <c:v>2.8620859999999992</c:v>
                </c:pt>
                <c:pt idx="840">
                  <c:v>2.8620859999999992</c:v>
                </c:pt>
                <c:pt idx="841">
                  <c:v>2.8620859999999992</c:v>
                </c:pt>
                <c:pt idx="842">
                  <c:v>2.8620859999999992</c:v>
                </c:pt>
                <c:pt idx="843">
                  <c:v>2.8620859999999992</c:v>
                </c:pt>
                <c:pt idx="844">
                  <c:v>2.8620859999999992</c:v>
                </c:pt>
                <c:pt idx="845">
                  <c:v>2.8620859999999992</c:v>
                </c:pt>
                <c:pt idx="846">
                  <c:v>2.8620859999999992</c:v>
                </c:pt>
                <c:pt idx="847">
                  <c:v>2.8620859999999992</c:v>
                </c:pt>
                <c:pt idx="848">
                  <c:v>2.8620859999999992</c:v>
                </c:pt>
                <c:pt idx="849">
                  <c:v>2.8620859999999992</c:v>
                </c:pt>
                <c:pt idx="850">
                  <c:v>2.8620859999999992</c:v>
                </c:pt>
                <c:pt idx="851">
                  <c:v>2.8620859999999992</c:v>
                </c:pt>
                <c:pt idx="852">
                  <c:v>2.8620859999999992</c:v>
                </c:pt>
                <c:pt idx="853">
                  <c:v>2.8620859999999992</c:v>
                </c:pt>
                <c:pt idx="854">
                  <c:v>2.8620859999999992</c:v>
                </c:pt>
                <c:pt idx="855">
                  <c:v>2.8620859999999992</c:v>
                </c:pt>
                <c:pt idx="856">
                  <c:v>2.8620859999999992</c:v>
                </c:pt>
                <c:pt idx="857">
                  <c:v>2.8620859999999992</c:v>
                </c:pt>
                <c:pt idx="858">
                  <c:v>2.8620859999999992</c:v>
                </c:pt>
                <c:pt idx="859">
                  <c:v>2.8620859999999992</c:v>
                </c:pt>
                <c:pt idx="860">
                  <c:v>2.8620859999999992</c:v>
                </c:pt>
                <c:pt idx="861">
                  <c:v>2.8620859999999992</c:v>
                </c:pt>
                <c:pt idx="862">
                  <c:v>2.8620859999999992</c:v>
                </c:pt>
                <c:pt idx="863">
                  <c:v>2.8620859999999992</c:v>
                </c:pt>
                <c:pt idx="864">
                  <c:v>2.8620859999999992</c:v>
                </c:pt>
                <c:pt idx="865">
                  <c:v>2.8620859999999992</c:v>
                </c:pt>
                <c:pt idx="866">
                  <c:v>2.8620859999999992</c:v>
                </c:pt>
                <c:pt idx="867">
                  <c:v>2.8620859999999992</c:v>
                </c:pt>
                <c:pt idx="868">
                  <c:v>2.8620859999999992</c:v>
                </c:pt>
                <c:pt idx="869">
                  <c:v>2.8620859999999992</c:v>
                </c:pt>
                <c:pt idx="870">
                  <c:v>2.8620859999999992</c:v>
                </c:pt>
                <c:pt idx="871">
                  <c:v>2.8620859999999992</c:v>
                </c:pt>
                <c:pt idx="872">
                  <c:v>2.8620859999999992</c:v>
                </c:pt>
                <c:pt idx="873">
                  <c:v>2.8620859999999992</c:v>
                </c:pt>
                <c:pt idx="874">
                  <c:v>2.8620859999999992</c:v>
                </c:pt>
                <c:pt idx="875">
                  <c:v>2.8620859999999992</c:v>
                </c:pt>
                <c:pt idx="876">
                  <c:v>2.8620859999999992</c:v>
                </c:pt>
                <c:pt idx="877">
                  <c:v>2.8620859999999992</c:v>
                </c:pt>
                <c:pt idx="878">
                  <c:v>2.8620859999999992</c:v>
                </c:pt>
                <c:pt idx="879">
                  <c:v>2.8620859999999992</c:v>
                </c:pt>
                <c:pt idx="880">
                  <c:v>2.8620859999999992</c:v>
                </c:pt>
                <c:pt idx="881">
                  <c:v>2.8620859999999992</c:v>
                </c:pt>
                <c:pt idx="882">
                  <c:v>2.8620859999999992</c:v>
                </c:pt>
                <c:pt idx="883">
                  <c:v>2.8620859999999992</c:v>
                </c:pt>
                <c:pt idx="884">
                  <c:v>2.8620859999999992</c:v>
                </c:pt>
                <c:pt idx="885">
                  <c:v>2.8620859999999992</c:v>
                </c:pt>
                <c:pt idx="886">
                  <c:v>2.8620859999999992</c:v>
                </c:pt>
                <c:pt idx="887">
                  <c:v>2.8620859999999992</c:v>
                </c:pt>
                <c:pt idx="888">
                  <c:v>2.8620859999999992</c:v>
                </c:pt>
                <c:pt idx="889">
                  <c:v>2.8620859999999992</c:v>
                </c:pt>
                <c:pt idx="890">
                  <c:v>2.8620859999999992</c:v>
                </c:pt>
                <c:pt idx="891">
                  <c:v>2.8620859999999992</c:v>
                </c:pt>
                <c:pt idx="892">
                  <c:v>2.8620859999999992</c:v>
                </c:pt>
                <c:pt idx="893">
                  <c:v>2.8620859999999992</c:v>
                </c:pt>
                <c:pt idx="894">
                  <c:v>2.8620859999999992</c:v>
                </c:pt>
                <c:pt idx="895">
                  <c:v>2.8620859999999992</c:v>
                </c:pt>
                <c:pt idx="896">
                  <c:v>2.8620859999999992</c:v>
                </c:pt>
                <c:pt idx="897">
                  <c:v>2.8620859999999992</c:v>
                </c:pt>
                <c:pt idx="898">
                  <c:v>2.8620859999999992</c:v>
                </c:pt>
                <c:pt idx="899">
                  <c:v>2.8620859999999992</c:v>
                </c:pt>
                <c:pt idx="900">
                  <c:v>2.8620859999999992</c:v>
                </c:pt>
                <c:pt idx="901">
                  <c:v>2.8620859999999992</c:v>
                </c:pt>
                <c:pt idx="902">
                  <c:v>2.8620859999999992</c:v>
                </c:pt>
                <c:pt idx="903">
                  <c:v>2.8620859999999992</c:v>
                </c:pt>
                <c:pt idx="904">
                  <c:v>2.8620859999999992</c:v>
                </c:pt>
                <c:pt idx="905">
                  <c:v>2.8620859999999992</c:v>
                </c:pt>
                <c:pt idx="906">
                  <c:v>2.8620859999999992</c:v>
                </c:pt>
                <c:pt idx="907">
                  <c:v>2.8620859999999992</c:v>
                </c:pt>
                <c:pt idx="908">
                  <c:v>2.8620859999999992</c:v>
                </c:pt>
                <c:pt idx="909">
                  <c:v>2.8620859999999992</c:v>
                </c:pt>
                <c:pt idx="910">
                  <c:v>2.8620859999999992</c:v>
                </c:pt>
                <c:pt idx="911">
                  <c:v>2.8620859999999992</c:v>
                </c:pt>
                <c:pt idx="912">
                  <c:v>2.8620859999999992</c:v>
                </c:pt>
                <c:pt idx="913">
                  <c:v>2.8620859999999992</c:v>
                </c:pt>
                <c:pt idx="914">
                  <c:v>2.8620859999999992</c:v>
                </c:pt>
                <c:pt idx="915">
                  <c:v>2.8620859999999992</c:v>
                </c:pt>
                <c:pt idx="916">
                  <c:v>2.8620859999999992</c:v>
                </c:pt>
                <c:pt idx="917">
                  <c:v>2.8620859999999992</c:v>
                </c:pt>
                <c:pt idx="918">
                  <c:v>2.8620859999999992</c:v>
                </c:pt>
                <c:pt idx="919">
                  <c:v>2.8620859999999992</c:v>
                </c:pt>
                <c:pt idx="920">
                  <c:v>2.8620859999999992</c:v>
                </c:pt>
                <c:pt idx="921">
                  <c:v>2.8620859999999992</c:v>
                </c:pt>
                <c:pt idx="922">
                  <c:v>2.8620859999999992</c:v>
                </c:pt>
                <c:pt idx="923">
                  <c:v>2.8620859999999992</c:v>
                </c:pt>
                <c:pt idx="924">
                  <c:v>2.8620859999999992</c:v>
                </c:pt>
                <c:pt idx="925">
                  <c:v>2.8620859999999992</c:v>
                </c:pt>
                <c:pt idx="926">
                  <c:v>2.8620859999999992</c:v>
                </c:pt>
                <c:pt idx="927">
                  <c:v>2.8620859999999992</c:v>
                </c:pt>
                <c:pt idx="928">
                  <c:v>2.8620859999999992</c:v>
                </c:pt>
                <c:pt idx="929">
                  <c:v>2.8620859999999992</c:v>
                </c:pt>
                <c:pt idx="930">
                  <c:v>2.8620859999999992</c:v>
                </c:pt>
                <c:pt idx="931">
                  <c:v>2.8620859999999992</c:v>
                </c:pt>
                <c:pt idx="932">
                  <c:v>2.8620859999999992</c:v>
                </c:pt>
                <c:pt idx="933">
                  <c:v>2.8620859999999992</c:v>
                </c:pt>
                <c:pt idx="934">
                  <c:v>2.8620859999999992</c:v>
                </c:pt>
                <c:pt idx="935">
                  <c:v>2.8620859999999992</c:v>
                </c:pt>
                <c:pt idx="936">
                  <c:v>2.8620859999999992</c:v>
                </c:pt>
                <c:pt idx="937">
                  <c:v>2.8620859999999992</c:v>
                </c:pt>
                <c:pt idx="938">
                  <c:v>2.8620859999999992</c:v>
                </c:pt>
                <c:pt idx="939">
                  <c:v>2.8620859999999992</c:v>
                </c:pt>
                <c:pt idx="940">
                  <c:v>2.8620859999999992</c:v>
                </c:pt>
                <c:pt idx="941">
                  <c:v>2.8620859999999992</c:v>
                </c:pt>
                <c:pt idx="942">
                  <c:v>2.8620859999999992</c:v>
                </c:pt>
                <c:pt idx="943">
                  <c:v>2.8620859999999992</c:v>
                </c:pt>
                <c:pt idx="944">
                  <c:v>2.8620859999999992</c:v>
                </c:pt>
                <c:pt idx="945">
                  <c:v>2.8620859999999992</c:v>
                </c:pt>
                <c:pt idx="946">
                  <c:v>2.8620859999999992</c:v>
                </c:pt>
                <c:pt idx="947">
                  <c:v>2.8620859999999992</c:v>
                </c:pt>
                <c:pt idx="948">
                  <c:v>2.8620859999999992</c:v>
                </c:pt>
                <c:pt idx="949">
                  <c:v>2.8620859999999992</c:v>
                </c:pt>
                <c:pt idx="950">
                  <c:v>2.8620859999999992</c:v>
                </c:pt>
                <c:pt idx="951">
                  <c:v>2.8620859999999992</c:v>
                </c:pt>
                <c:pt idx="952">
                  <c:v>2.8620859999999992</c:v>
                </c:pt>
                <c:pt idx="953">
                  <c:v>2.8620859999999992</c:v>
                </c:pt>
                <c:pt idx="954">
                  <c:v>2.8620859999999992</c:v>
                </c:pt>
                <c:pt idx="955">
                  <c:v>2.8620859999999992</c:v>
                </c:pt>
                <c:pt idx="956">
                  <c:v>2.8620859999999992</c:v>
                </c:pt>
                <c:pt idx="957">
                  <c:v>2.8620859999999992</c:v>
                </c:pt>
                <c:pt idx="958">
                  <c:v>2.8620859999999992</c:v>
                </c:pt>
                <c:pt idx="959">
                  <c:v>2.8620859999999992</c:v>
                </c:pt>
                <c:pt idx="960">
                  <c:v>2.8620859999999992</c:v>
                </c:pt>
                <c:pt idx="961">
                  <c:v>2.8620859999999992</c:v>
                </c:pt>
                <c:pt idx="962">
                  <c:v>2.8620859999999992</c:v>
                </c:pt>
                <c:pt idx="963">
                  <c:v>2.8620859999999992</c:v>
                </c:pt>
                <c:pt idx="964">
                  <c:v>2.8620859999999992</c:v>
                </c:pt>
                <c:pt idx="965">
                  <c:v>2.8620859999999992</c:v>
                </c:pt>
                <c:pt idx="966">
                  <c:v>2.8620859999999992</c:v>
                </c:pt>
                <c:pt idx="967">
                  <c:v>2.8620859999999992</c:v>
                </c:pt>
                <c:pt idx="968">
                  <c:v>2.8620859999999992</c:v>
                </c:pt>
                <c:pt idx="969">
                  <c:v>2.8620859999999992</c:v>
                </c:pt>
                <c:pt idx="970">
                  <c:v>2.8620859999999992</c:v>
                </c:pt>
                <c:pt idx="971">
                  <c:v>2.8620859999999992</c:v>
                </c:pt>
                <c:pt idx="972">
                  <c:v>2.8620859999999992</c:v>
                </c:pt>
                <c:pt idx="973">
                  <c:v>2.8640419999999991</c:v>
                </c:pt>
                <c:pt idx="974">
                  <c:v>2.865988999999999</c:v>
                </c:pt>
                <c:pt idx="975">
                  <c:v>2.8679269999999999</c:v>
                </c:pt>
                <c:pt idx="976">
                  <c:v>2.8698559999999986</c:v>
                </c:pt>
                <c:pt idx="977">
                  <c:v>2.8717769999999989</c:v>
                </c:pt>
                <c:pt idx="978">
                  <c:v>2.8717769999999989</c:v>
                </c:pt>
                <c:pt idx="979">
                  <c:v>2.8717769999999989</c:v>
                </c:pt>
                <c:pt idx="980">
                  <c:v>2.8717769999999989</c:v>
                </c:pt>
                <c:pt idx="981">
                  <c:v>2.8717769999999989</c:v>
                </c:pt>
                <c:pt idx="982">
                  <c:v>2.8737330000000001</c:v>
                </c:pt>
                <c:pt idx="983">
                  <c:v>2.8756799999999987</c:v>
                </c:pt>
                <c:pt idx="984">
                  <c:v>2.8776179999999991</c:v>
                </c:pt>
                <c:pt idx="985">
                  <c:v>2.8795469999999987</c:v>
                </c:pt>
                <c:pt idx="986">
                  <c:v>2.881467999999999</c:v>
                </c:pt>
                <c:pt idx="987">
                  <c:v>2.881467999999999</c:v>
                </c:pt>
                <c:pt idx="988">
                  <c:v>2.8834240000000002</c:v>
                </c:pt>
                <c:pt idx="989">
                  <c:v>2.8853710000000001</c:v>
                </c:pt>
                <c:pt idx="990">
                  <c:v>2.8873090000000001</c:v>
                </c:pt>
                <c:pt idx="991">
                  <c:v>2.8892379999999998</c:v>
                </c:pt>
                <c:pt idx="992">
                  <c:v>2.8911589999999987</c:v>
                </c:pt>
                <c:pt idx="993">
                  <c:v>2.8931149999999999</c:v>
                </c:pt>
                <c:pt idx="994">
                  <c:v>2.8950619999999989</c:v>
                </c:pt>
                <c:pt idx="995">
                  <c:v>2.8969999999999989</c:v>
                </c:pt>
                <c:pt idx="996">
                  <c:v>2.898928999999999</c:v>
                </c:pt>
                <c:pt idx="997">
                  <c:v>2.9008499999999993</c:v>
                </c:pt>
                <c:pt idx="998">
                  <c:v>2.9028059999999987</c:v>
                </c:pt>
                <c:pt idx="999">
                  <c:v>2.904752999999999</c:v>
                </c:pt>
                <c:pt idx="1000">
                  <c:v>2.906690999999999</c:v>
                </c:pt>
                <c:pt idx="1001">
                  <c:v>2.90862</c:v>
                </c:pt>
                <c:pt idx="1002">
                  <c:v>2.9105409999999989</c:v>
                </c:pt>
                <c:pt idx="1003">
                  <c:v>2.9124969999999992</c:v>
                </c:pt>
                <c:pt idx="1004">
                  <c:v>2.9144439999999987</c:v>
                </c:pt>
                <c:pt idx="1005">
                  <c:v>2.9163819999999991</c:v>
                </c:pt>
                <c:pt idx="1006">
                  <c:v>2.9183110000000001</c:v>
                </c:pt>
                <c:pt idx="1007">
                  <c:v>2.9202319999999999</c:v>
                </c:pt>
                <c:pt idx="1008">
                  <c:v>2.9221879999999998</c:v>
                </c:pt>
                <c:pt idx="1009">
                  <c:v>2.9241350000000002</c:v>
                </c:pt>
                <c:pt idx="1010">
                  <c:v>2.9260729999999993</c:v>
                </c:pt>
                <c:pt idx="1011">
                  <c:v>2.9280019999999998</c:v>
                </c:pt>
                <c:pt idx="1012">
                  <c:v>2.9318789999999981</c:v>
                </c:pt>
                <c:pt idx="1013">
                  <c:v>2.9338259999999989</c:v>
                </c:pt>
                <c:pt idx="1014">
                  <c:v>2.9357639999999989</c:v>
                </c:pt>
                <c:pt idx="1015">
                  <c:v>2.937692999999999</c:v>
                </c:pt>
                <c:pt idx="1016">
                  <c:v>2.9396139999999993</c:v>
                </c:pt>
                <c:pt idx="1017">
                  <c:v>2.94157</c:v>
                </c:pt>
                <c:pt idx="1018">
                  <c:v>2.9435169999999999</c:v>
                </c:pt>
                <c:pt idx="1019">
                  <c:v>2.945454999999999</c:v>
                </c:pt>
                <c:pt idx="1020">
                  <c:v>2.9473840000000009</c:v>
                </c:pt>
                <c:pt idx="1021">
                  <c:v>2.9512609999999992</c:v>
                </c:pt>
                <c:pt idx="1022">
                  <c:v>2.9532079999999992</c:v>
                </c:pt>
                <c:pt idx="1023">
                  <c:v>2.9551459999999987</c:v>
                </c:pt>
                <c:pt idx="1024">
                  <c:v>2.9570749999999997</c:v>
                </c:pt>
                <c:pt idx="1025">
                  <c:v>2.958996</c:v>
                </c:pt>
                <c:pt idx="1026">
                  <c:v>2.9609519999999998</c:v>
                </c:pt>
                <c:pt idx="1027">
                  <c:v>2.9628989999999993</c:v>
                </c:pt>
                <c:pt idx="1028">
                  <c:v>2.9648370000000002</c:v>
                </c:pt>
                <c:pt idx="1029">
                  <c:v>2.9667659999999989</c:v>
                </c:pt>
                <c:pt idx="1030">
                  <c:v>2.9706429999999981</c:v>
                </c:pt>
                <c:pt idx="1031">
                  <c:v>2.972589999999999</c:v>
                </c:pt>
                <c:pt idx="1032">
                  <c:v>2.9745279999999998</c:v>
                </c:pt>
                <c:pt idx="1033">
                  <c:v>2.9764569999999981</c:v>
                </c:pt>
                <c:pt idx="1034">
                  <c:v>2.9783779999999997</c:v>
                </c:pt>
                <c:pt idx="1035">
                  <c:v>2.9803340000000009</c:v>
                </c:pt>
                <c:pt idx="1036">
                  <c:v>2.982281</c:v>
                </c:pt>
                <c:pt idx="1037">
                  <c:v>2.984219</c:v>
                </c:pt>
                <c:pt idx="1038">
                  <c:v>2.9861479999999991</c:v>
                </c:pt>
                <c:pt idx="1039">
                  <c:v>2.9900249999999997</c:v>
                </c:pt>
                <c:pt idx="1040">
                  <c:v>2.9919719999999992</c:v>
                </c:pt>
                <c:pt idx="1041">
                  <c:v>2.9939100000000001</c:v>
                </c:pt>
                <c:pt idx="1042">
                  <c:v>2.9958389999999993</c:v>
                </c:pt>
                <c:pt idx="1043">
                  <c:v>2.99776</c:v>
                </c:pt>
                <c:pt idx="1044">
                  <c:v>2.9997159999999989</c:v>
                </c:pt>
                <c:pt idx="1045">
                  <c:v>3.0016629999999993</c:v>
                </c:pt>
                <c:pt idx="1046">
                  <c:v>3.0036010000000002</c:v>
                </c:pt>
                <c:pt idx="1047">
                  <c:v>3.0055299999999998</c:v>
                </c:pt>
                <c:pt idx="1048">
                  <c:v>3.0074510000000001</c:v>
                </c:pt>
                <c:pt idx="1049">
                  <c:v>3.0094069999999991</c:v>
                </c:pt>
                <c:pt idx="1050">
                  <c:v>3.011353999999999</c:v>
                </c:pt>
                <c:pt idx="1051">
                  <c:v>3.0132919999999999</c:v>
                </c:pt>
                <c:pt idx="1052">
                  <c:v>3.015220999999999</c:v>
                </c:pt>
                <c:pt idx="1053">
                  <c:v>3.0190979999999992</c:v>
                </c:pt>
                <c:pt idx="1054">
                  <c:v>3.0210449999999991</c:v>
                </c:pt>
                <c:pt idx="1055">
                  <c:v>3.022983</c:v>
                </c:pt>
                <c:pt idx="1056">
                  <c:v>3.024912</c:v>
                </c:pt>
                <c:pt idx="1057">
                  <c:v>3.026832999999999</c:v>
                </c:pt>
                <c:pt idx="1058">
                  <c:v>3.0287890000000002</c:v>
                </c:pt>
                <c:pt idx="1059">
                  <c:v>3.0307360000000001</c:v>
                </c:pt>
                <c:pt idx="1060">
                  <c:v>3.0326739999999988</c:v>
                </c:pt>
                <c:pt idx="1061">
                  <c:v>3.0346029999999993</c:v>
                </c:pt>
                <c:pt idx="1062">
                  <c:v>3.036524</c:v>
                </c:pt>
                <c:pt idx="1063">
                  <c:v>3.038479999999999</c:v>
                </c:pt>
                <c:pt idx="1064">
                  <c:v>3.0404270000000002</c:v>
                </c:pt>
                <c:pt idx="1065">
                  <c:v>3.0423649999999998</c:v>
                </c:pt>
                <c:pt idx="1066">
                  <c:v>3.0442939999999998</c:v>
                </c:pt>
                <c:pt idx="1067">
                  <c:v>3.0462149999999997</c:v>
                </c:pt>
                <c:pt idx="1068">
                  <c:v>3.0462149999999997</c:v>
                </c:pt>
                <c:pt idx="1069">
                  <c:v>3.0481710000000009</c:v>
                </c:pt>
                <c:pt idx="1070">
                  <c:v>3.0501179999999999</c:v>
                </c:pt>
                <c:pt idx="1071">
                  <c:v>3.0520559999999981</c:v>
                </c:pt>
                <c:pt idx="1072">
                  <c:v>3.0539849999999999</c:v>
                </c:pt>
                <c:pt idx="1073">
                  <c:v>3.0559059999999989</c:v>
                </c:pt>
                <c:pt idx="1074">
                  <c:v>3.0559059999999989</c:v>
                </c:pt>
                <c:pt idx="1075">
                  <c:v>3.0559059999999989</c:v>
                </c:pt>
                <c:pt idx="1076">
                  <c:v>3.0559059999999989</c:v>
                </c:pt>
                <c:pt idx="1077">
                  <c:v>3.0578619999999992</c:v>
                </c:pt>
                <c:pt idx="1078">
                  <c:v>3.0598089999999987</c:v>
                </c:pt>
                <c:pt idx="1079">
                  <c:v>3.061747</c:v>
                </c:pt>
                <c:pt idx="1080">
                  <c:v>3.0636760000000001</c:v>
                </c:pt>
                <c:pt idx="1081">
                  <c:v>3.0675530000000002</c:v>
                </c:pt>
                <c:pt idx="1082">
                  <c:v>3.0695000000000001</c:v>
                </c:pt>
                <c:pt idx="1083">
                  <c:v>3.0714379999999997</c:v>
                </c:pt>
                <c:pt idx="1084">
                  <c:v>3.0733670000000002</c:v>
                </c:pt>
                <c:pt idx="1085">
                  <c:v>3.0752879999999991</c:v>
                </c:pt>
                <c:pt idx="1086">
                  <c:v>3.0752879999999991</c:v>
                </c:pt>
                <c:pt idx="1087">
                  <c:v>3.0752879999999991</c:v>
                </c:pt>
                <c:pt idx="1088">
                  <c:v>3.077243999999999</c:v>
                </c:pt>
                <c:pt idx="1089">
                  <c:v>3.0791909999999998</c:v>
                </c:pt>
                <c:pt idx="1090">
                  <c:v>3.0811289999999998</c:v>
                </c:pt>
                <c:pt idx="1091">
                  <c:v>3.0830579999999999</c:v>
                </c:pt>
                <c:pt idx="1092">
                  <c:v>3.0849790000000001</c:v>
                </c:pt>
                <c:pt idx="1093">
                  <c:v>3.0849790000000001</c:v>
                </c:pt>
                <c:pt idx="1094">
                  <c:v>3.0849790000000001</c:v>
                </c:pt>
                <c:pt idx="1095">
                  <c:v>3.086935</c:v>
                </c:pt>
                <c:pt idx="1096">
                  <c:v>3.0888819999999999</c:v>
                </c:pt>
                <c:pt idx="1097">
                  <c:v>3.090819999999999</c:v>
                </c:pt>
                <c:pt idx="1098">
                  <c:v>3.0927489999999986</c:v>
                </c:pt>
                <c:pt idx="1099">
                  <c:v>3.0946699999999989</c:v>
                </c:pt>
                <c:pt idx="1100">
                  <c:v>3.0946699999999989</c:v>
                </c:pt>
                <c:pt idx="1101">
                  <c:v>3.0946699999999989</c:v>
                </c:pt>
                <c:pt idx="1102">
                  <c:v>3.0966259999999992</c:v>
                </c:pt>
                <c:pt idx="1103">
                  <c:v>3.098573</c:v>
                </c:pt>
                <c:pt idx="1104">
                  <c:v>3.1005110000000009</c:v>
                </c:pt>
                <c:pt idx="1105">
                  <c:v>3.1024399999999992</c:v>
                </c:pt>
                <c:pt idx="1106">
                  <c:v>3.1043609999999999</c:v>
                </c:pt>
                <c:pt idx="1107">
                  <c:v>3.1043609999999999</c:v>
                </c:pt>
                <c:pt idx="1108">
                  <c:v>3.1043609999999999</c:v>
                </c:pt>
                <c:pt idx="1109">
                  <c:v>3.1043609999999999</c:v>
                </c:pt>
                <c:pt idx="1110">
                  <c:v>3.1063170000000002</c:v>
                </c:pt>
                <c:pt idx="1111">
                  <c:v>3.1082640000000001</c:v>
                </c:pt>
                <c:pt idx="1112">
                  <c:v>3.1102019999999997</c:v>
                </c:pt>
                <c:pt idx="1113">
                  <c:v>3.1121310000000002</c:v>
                </c:pt>
                <c:pt idx="1114">
                  <c:v>3.1140519999999992</c:v>
                </c:pt>
                <c:pt idx="1115">
                  <c:v>3.1140519999999992</c:v>
                </c:pt>
                <c:pt idx="1116">
                  <c:v>3.1140519999999992</c:v>
                </c:pt>
                <c:pt idx="1117">
                  <c:v>3.1140519999999992</c:v>
                </c:pt>
                <c:pt idx="1118">
                  <c:v>3.1140519999999992</c:v>
                </c:pt>
                <c:pt idx="1119">
                  <c:v>3.1140519999999992</c:v>
                </c:pt>
                <c:pt idx="1120">
                  <c:v>3.116007999999999</c:v>
                </c:pt>
                <c:pt idx="1121">
                  <c:v>3.1179549999999998</c:v>
                </c:pt>
                <c:pt idx="1122">
                  <c:v>3.1198929999999989</c:v>
                </c:pt>
                <c:pt idx="1123">
                  <c:v>3.1218219999999999</c:v>
                </c:pt>
                <c:pt idx="1124">
                  <c:v>3.1237430000000002</c:v>
                </c:pt>
                <c:pt idx="1125">
                  <c:v>3.1237430000000002</c:v>
                </c:pt>
                <c:pt idx="1126">
                  <c:v>3.1237430000000002</c:v>
                </c:pt>
                <c:pt idx="1127">
                  <c:v>3.1237430000000002</c:v>
                </c:pt>
                <c:pt idx="1128">
                  <c:v>3.1237430000000002</c:v>
                </c:pt>
                <c:pt idx="1129">
                  <c:v>3.1237430000000002</c:v>
                </c:pt>
                <c:pt idx="1130">
                  <c:v>3.1237430000000002</c:v>
                </c:pt>
                <c:pt idx="1131">
                  <c:v>3.1237430000000002</c:v>
                </c:pt>
                <c:pt idx="1132">
                  <c:v>3.1237430000000002</c:v>
                </c:pt>
                <c:pt idx="1133">
                  <c:v>3.1237430000000002</c:v>
                </c:pt>
                <c:pt idx="1134">
                  <c:v>3.1237430000000002</c:v>
                </c:pt>
                <c:pt idx="1135">
                  <c:v>3.125699</c:v>
                </c:pt>
                <c:pt idx="1136">
                  <c:v>3.127645999999999</c:v>
                </c:pt>
                <c:pt idx="1137">
                  <c:v>3.1295839999999999</c:v>
                </c:pt>
                <c:pt idx="1138">
                  <c:v>3.131513</c:v>
                </c:pt>
                <c:pt idx="1139">
                  <c:v>3.1334339999999998</c:v>
                </c:pt>
                <c:pt idx="1140">
                  <c:v>3.1334339999999998</c:v>
                </c:pt>
                <c:pt idx="1141">
                  <c:v>3.1334339999999998</c:v>
                </c:pt>
                <c:pt idx="1142">
                  <c:v>3.1334339999999998</c:v>
                </c:pt>
                <c:pt idx="1143">
                  <c:v>3.1334339999999998</c:v>
                </c:pt>
                <c:pt idx="1144">
                  <c:v>3.1334339999999998</c:v>
                </c:pt>
                <c:pt idx="1145">
                  <c:v>3.1334339999999998</c:v>
                </c:pt>
                <c:pt idx="1146">
                  <c:v>3.1334339999999998</c:v>
                </c:pt>
                <c:pt idx="1147">
                  <c:v>3.1334339999999998</c:v>
                </c:pt>
                <c:pt idx="1148">
                  <c:v>3.1334339999999998</c:v>
                </c:pt>
                <c:pt idx="1149">
                  <c:v>3.1334339999999998</c:v>
                </c:pt>
                <c:pt idx="1150">
                  <c:v>3.1334339999999998</c:v>
                </c:pt>
                <c:pt idx="1151">
                  <c:v>3.1334339999999998</c:v>
                </c:pt>
                <c:pt idx="1152">
                  <c:v>3.1334339999999998</c:v>
                </c:pt>
                <c:pt idx="1153">
                  <c:v>3.1353900000000001</c:v>
                </c:pt>
                <c:pt idx="1154">
                  <c:v>3.1373370000000009</c:v>
                </c:pt>
                <c:pt idx="1155">
                  <c:v>3.1392749999999991</c:v>
                </c:pt>
                <c:pt idx="1156">
                  <c:v>3.1431689999999999</c:v>
                </c:pt>
                <c:pt idx="1157">
                  <c:v>3.1470280000000002</c:v>
                </c:pt>
                <c:pt idx="1158">
                  <c:v>3.1489660000000002</c:v>
                </c:pt>
                <c:pt idx="1159">
                  <c:v>3.1508949999999998</c:v>
                </c:pt>
                <c:pt idx="1160">
                  <c:v>3.1528159999999987</c:v>
                </c:pt>
                <c:pt idx="1161">
                  <c:v>3.1528159999999987</c:v>
                </c:pt>
                <c:pt idx="1162">
                  <c:v>3.1528159999999987</c:v>
                </c:pt>
                <c:pt idx="1163">
                  <c:v>3.1528159999999987</c:v>
                </c:pt>
                <c:pt idx="1164">
                  <c:v>3.1528159999999987</c:v>
                </c:pt>
                <c:pt idx="1165">
                  <c:v>3.1528159999999987</c:v>
                </c:pt>
                <c:pt idx="1166">
                  <c:v>3.1528159999999987</c:v>
                </c:pt>
                <c:pt idx="1167">
                  <c:v>3.1528159999999987</c:v>
                </c:pt>
                <c:pt idx="1168">
                  <c:v>3.1547719999999999</c:v>
                </c:pt>
                <c:pt idx="1169">
                  <c:v>3.1567189999999989</c:v>
                </c:pt>
                <c:pt idx="1170">
                  <c:v>3.1586569999999989</c:v>
                </c:pt>
                <c:pt idx="1171">
                  <c:v>3.1605859999999999</c:v>
                </c:pt>
                <c:pt idx="1172">
                  <c:v>3.1625070000000002</c:v>
                </c:pt>
                <c:pt idx="1173">
                  <c:v>3.1625070000000002</c:v>
                </c:pt>
                <c:pt idx="1174">
                  <c:v>3.1625070000000002</c:v>
                </c:pt>
                <c:pt idx="1175">
                  <c:v>3.1625070000000002</c:v>
                </c:pt>
                <c:pt idx="1176">
                  <c:v>3.1625070000000002</c:v>
                </c:pt>
                <c:pt idx="1177">
                  <c:v>3.1625070000000002</c:v>
                </c:pt>
                <c:pt idx="1178">
                  <c:v>3.1625070000000002</c:v>
                </c:pt>
                <c:pt idx="1179">
                  <c:v>3.164463</c:v>
                </c:pt>
                <c:pt idx="1180">
                  <c:v>3.1664099999999991</c:v>
                </c:pt>
                <c:pt idx="1181">
                  <c:v>3.1683479999999999</c:v>
                </c:pt>
                <c:pt idx="1182">
                  <c:v>3.170277</c:v>
                </c:pt>
                <c:pt idx="1183">
                  <c:v>3.1721979999999999</c:v>
                </c:pt>
                <c:pt idx="1184">
                  <c:v>3.1721979999999999</c:v>
                </c:pt>
                <c:pt idx="1185">
                  <c:v>3.1721979999999999</c:v>
                </c:pt>
                <c:pt idx="1186">
                  <c:v>3.1721979999999999</c:v>
                </c:pt>
                <c:pt idx="1187">
                  <c:v>3.1721979999999999</c:v>
                </c:pt>
                <c:pt idx="1188">
                  <c:v>3.1721979999999999</c:v>
                </c:pt>
                <c:pt idx="1189">
                  <c:v>3.1741540000000001</c:v>
                </c:pt>
                <c:pt idx="1190">
                  <c:v>3.1761010000000001</c:v>
                </c:pt>
                <c:pt idx="1191">
                  <c:v>3.1780390000000001</c:v>
                </c:pt>
                <c:pt idx="1192">
                  <c:v>3.1799679999999997</c:v>
                </c:pt>
                <c:pt idx="1193">
                  <c:v>3.181889</c:v>
                </c:pt>
                <c:pt idx="1194">
                  <c:v>3.1838449999999998</c:v>
                </c:pt>
                <c:pt idx="1195">
                  <c:v>3.1857920000000002</c:v>
                </c:pt>
                <c:pt idx="1196">
                  <c:v>3.1877300000000011</c:v>
                </c:pt>
                <c:pt idx="1197">
                  <c:v>3.1896589999999989</c:v>
                </c:pt>
                <c:pt idx="1198">
                  <c:v>3.1915800000000001</c:v>
                </c:pt>
                <c:pt idx="1199">
                  <c:v>3.1915800000000001</c:v>
                </c:pt>
                <c:pt idx="1200">
                  <c:v>3.1915800000000001</c:v>
                </c:pt>
                <c:pt idx="1201">
                  <c:v>3.1915800000000001</c:v>
                </c:pt>
                <c:pt idx="1202">
                  <c:v>3.1915800000000001</c:v>
                </c:pt>
                <c:pt idx="1203">
                  <c:v>3.1915800000000001</c:v>
                </c:pt>
                <c:pt idx="1204">
                  <c:v>3.1915800000000001</c:v>
                </c:pt>
                <c:pt idx="1205">
                  <c:v>3.1935359999999999</c:v>
                </c:pt>
                <c:pt idx="1206">
                  <c:v>3.195482999999999</c:v>
                </c:pt>
                <c:pt idx="1207">
                  <c:v>3.1974209999999998</c:v>
                </c:pt>
                <c:pt idx="1208">
                  <c:v>3.199349999999999</c:v>
                </c:pt>
                <c:pt idx="1209">
                  <c:v>3.2012710000000002</c:v>
                </c:pt>
                <c:pt idx="1210">
                  <c:v>3.2012710000000002</c:v>
                </c:pt>
                <c:pt idx="1211">
                  <c:v>3.2012710000000002</c:v>
                </c:pt>
                <c:pt idx="1212">
                  <c:v>3.2012710000000002</c:v>
                </c:pt>
                <c:pt idx="1213">
                  <c:v>3.2012710000000002</c:v>
                </c:pt>
                <c:pt idx="1214">
                  <c:v>3.2012710000000002</c:v>
                </c:pt>
                <c:pt idx="1215">
                  <c:v>3.2012710000000002</c:v>
                </c:pt>
                <c:pt idx="1216">
                  <c:v>3.2012710000000002</c:v>
                </c:pt>
                <c:pt idx="1217">
                  <c:v>3.2012710000000002</c:v>
                </c:pt>
                <c:pt idx="1218">
                  <c:v>3.2032270000000009</c:v>
                </c:pt>
                <c:pt idx="1219">
                  <c:v>3.2051740000000009</c:v>
                </c:pt>
                <c:pt idx="1220">
                  <c:v>3.2071120000000009</c:v>
                </c:pt>
                <c:pt idx="1221">
                  <c:v>3.209041</c:v>
                </c:pt>
                <c:pt idx="1222">
                  <c:v>3.2109619999999999</c:v>
                </c:pt>
                <c:pt idx="1223">
                  <c:v>3.2109619999999999</c:v>
                </c:pt>
                <c:pt idx="1224">
                  <c:v>3.2109619999999999</c:v>
                </c:pt>
                <c:pt idx="1225">
                  <c:v>3.2109619999999999</c:v>
                </c:pt>
                <c:pt idx="1226">
                  <c:v>3.2129179999999997</c:v>
                </c:pt>
                <c:pt idx="1227">
                  <c:v>3.2148649999999992</c:v>
                </c:pt>
                <c:pt idx="1228">
                  <c:v>3.2168029999999987</c:v>
                </c:pt>
                <c:pt idx="1229">
                  <c:v>3.2187320000000001</c:v>
                </c:pt>
                <c:pt idx="1230">
                  <c:v>3.220653</c:v>
                </c:pt>
                <c:pt idx="1231">
                  <c:v>3.220653</c:v>
                </c:pt>
                <c:pt idx="1232">
                  <c:v>3.220653</c:v>
                </c:pt>
                <c:pt idx="1233">
                  <c:v>3.220653</c:v>
                </c:pt>
                <c:pt idx="1234">
                  <c:v>3.220653</c:v>
                </c:pt>
                <c:pt idx="1235">
                  <c:v>3.220653</c:v>
                </c:pt>
                <c:pt idx="1236">
                  <c:v>3.220653</c:v>
                </c:pt>
                <c:pt idx="1237">
                  <c:v>3.220653</c:v>
                </c:pt>
                <c:pt idx="1238">
                  <c:v>3.220653</c:v>
                </c:pt>
                <c:pt idx="1239">
                  <c:v>3.2226089999999989</c:v>
                </c:pt>
                <c:pt idx="1240">
                  <c:v>3.2245560000000002</c:v>
                </c:pt>
                <c:pt idx="1241">
                  <c:v>3.2264940000000002</c:v>
                </c:pt>
                <c:pt idx="1242">
                  <c:v>3.2284229999999998</c:v>
                </c:pt>
                <c:pt idx="1243">
                  <c:v>3.2303440000000001</c:v>
                </c:pt>
                <c:pt idx="1244">
                  <c:v>3.2303440000000001</c:v>
                </c:pt>
                <c:pt idx="1245">
                  <c:v>3.2303440000000001</c:v>
                </c:pt>
                <c:pt idx="1246">
                  <c:v>3.2303440000000001</c:v>
                </c:pt>
                <c:pt idx="1247">
                  <c:v>3.2303440000000001</c:v>
                </c:pt>
                <c:pt idx="1248">
                  <c:v>3.2303440000000001</c:v>
                </c:pt>
                <c:pt idx="1249">
                  <c:v>3.2303440000000001</c:v>
                </c:pt>
                <c:pt idx="1250">
                  <c:v>3.2303440000000001</c:v>
                </c:pt>
                <c:pt idx="1251">
                  <c:v>3.2303440000000001</c:v>
                </c:pt>
                <c:pt idx="1252">
                  <c:v>3.2303440000000001</c:v>
                </c:pt>
                <c:pt idx="1253">
                  <c:v>3.2323</c:v>
                </c:pt>
                <c:pt idx="1254">
                  <c:v>3.234246999999999</c:v>
                </c:pt>
                <c:pt idx="1255">
                  <c:v>3.2361849999999999</c:v>
                </c:pt>
                <c:pt idx="1256">
                  <c:v>3.2381139999999999</c:v>
                </c:pt>
                <c:pt idx="1257">
                  <c:v>3.2400350000000002</c:v>
                </c:pt>
                <c:pt idx="1258">
                  <c:v>3.2400350000000002</c:v>
                </c:pt>
                <c:pt idx="1259">
                  <c:v>3.2400350000000002</c:v>
                </c:pt>
                <c:pt idx="1260">
                  <c:v>3.2400350000000002</c:v>
                </c:pt>
                <c:pt idx="1261">
                  <c:v>3.2400350000000002</c:v>
                </c:pt>
                <c:pt idx="1262">
                  <c:v>3.2400350000000002</c:v>
                </c:pt>
                <c:pt idx="1263">
                  <c:v>3.2400350000000002</c:v>
                </c:pt>
                <c:pt idx="1264">
                  <c:v>3.2400350000000002</c:v>
                </c:pt>
                <c:pt idx="1265">
                  <c:v>3.2400350000000002</c:v>
                </c:pt>
                <c:pt idx="1266">
                  <c:v>3.2400350000000002</c:v>
                </c:pt>
                <c:pt idx="1267">
                  <c:v>3.2400350000000002</c:v>
                </c:pt>
                <c:pt idx="1268">
                  <c:v>3.2400350000000002</c:v>
                </c:pt>
                <c:pt idx="1269">
                  <c:v>3.2400350000000002</c:v>
                </c:pt>
                <c:pt idx="1270">
                  <c:v>3.2400350000000002</c:v>
                </c:pt>
                <c:pt idx="1271">
                  <c:v>3.2400350000000002</c:v>
                </c:pt>
                <c:pt idx="1272">
                  <c:v>3.2400350000000002</c:v>
                </c:pt>
                <c:pt idx="1273">
                  <c:v>3.2400350000000002</c:v>
                </c:pt>
                <c:pt idx="1274">
                  <c:v>3.2400350000000002</c:v>
                </c:pt>
                <c:pt idx="1275">
                  <c:v>3.2400350000000002</c:v>
                </c:pt>
                <c:pt idx="1276">
                  <c:v>3.2381139999999999</c:v>
                </c:pt>
                <c:pt idx="1277">
                  <c:v>3.2361849999999999</c:v>
                </c:pt>
                <c:pt idx="1278">
                  <c:v>3.234246999999999</c:v>
                </c:pt>
                <c:pt idx="1279">
                  <c:v>3.234246999999999</c:v>
                </c:pt>
                <c:pt idx="1280">
                  <c:v>3.2323</c:v>
                </c:pt>
                <c:pt idx="1281">
                  <c:v>3.2323</c:v>
                </c:pt>
                <c:pt idx="1282">
                  <c:v>3.234246999999999</c:v>
                </c:pt>
                <c:pt idx="1283">
                  <c:v>3.2361849999999999</c:v>
                </c:pt>
                <c:pt idx="1284">
                  <c:v>3.234246999999999</c:v>
                </c:pt>
                <c:pt idx="1285">
                  <c:v>3.234246999999999</c:v>
                </c:pt>
                <c:pt idx="1286">
                  <c:v>3.234246999999999</c:v>
                </c:pt>
                <c:pt idx="1287">
                  <c:v>3.2323</c:v>
                </c:pt>
                <c:pt idx="1288">
                  <c:v>3.2303440000000001</c:v>
                </c:pt>
                <c:pt idx="1289">
                  <c:v>3.2303440000000001</c:v>
                </c:pt>
                <c:pt idx="1290">
                  <c:v>3.2303440000000001</c:v>
                </c:pt>
                <c:pt idx="1291">
                  <c:v>3.2303440000000001</c:v>
                </c:pt>
                <c:pt idx="1292">
                  <c:v>3.2303440000000001</c:v>
                </c:pt>
                <c:pt idx="1293">
                  <c:v>3.2303440000000001</c:v>
                </c:pt>
                <c:pt idx="1294">
                  <c:v>3.2284229999999998</c:v>
                </c:pt>
                <c:pt idx="1295">
                  <c:v>3.2264940000000002</c:v>
                </c:pt>
                <c:pt idx="1296">
                  <c:v>3.2245560000000002</c:v>
                </c:pt>
                <c:pt idx="1297">
                  <c:v>3.2226089999999989</c:v>
                </c:pt>
                <c:pt idx="1298">
                  <c:v>3.220653</c:v>
                </c:pt>
                <c:pt idx="1299">
                  <c:v>3.220653</c:v>
                </c:pt>
                <c:pt idx="1300">
                  <c:v>3.220653</c:v>
                </c:pt>
                <c:pt idx="1301">
                  <c:v>3.220653</c:v>
                </c:pt>
                <c:pt idx="1302">
                  <c:v>3.220653</c:v>
                </c:pt>
                <c:pt idx="1303">
                  <c:v>3.2187320000000001</c:v>
                </c:pt>
                <c:pt idx="1304">
                  <c:v>3.2168029999999987</c:v>
                </c:pt>
                <c:pt idx="1305">
                  <c:v>3.2148649999999992</c:v>
                </c:pt>
                <c:pt idx="1306">
                  <c:v>3.2129179999999997</c:v>
                </c:pt>
                <c:pt idx="1307">
                  <c:v>3.2109619999999999</c:v>
                </c:pt>
                <c:pt idx="1308">
                  <c:v>3.2109619999999999</c:v>
                </c:pt>
                <c:pt idx="1309">
                  <c:v>3.209041</c:v>
                </c:pt>
                <c:pt idx="1310">
                  <c:v>3.2071120000000009</c:v>
                </c:pt>
                <c:pt idx="1311">
                  <c:v>3.2051740000000009</c:v>
                </c:pt>
                <c:pt idx="1312">
                  <c:v>3.2032270000000009</c:v>
                </c:pt>
                <c:pt idx="1313">
                  <c:v>3.2012710000000002</c:v>
                </c:pt>
                <c:pt idx="1314">
                  <c:v>3.199349999999999</c:v>
                </c:pt>
                <c:pt idx="1315">
                  <c:v>3.1974209999999998</c:v>
                </c:pt>
                <c:pt idx="1316">
                  <c:v>3.195482999999999</c:v>
                </c:pt>
                <c:pt idx="1317">
                  <c:v>3.1935359999999999</c:v>
                </c:pt>
                <c:pt idx="1318">
                  <c:v>3.1896589999999989</c:v>
                </c:pt>
                <c:pt idx="1319">
                  <c:v>3.1877300000000011</c:v>
                </c:pt>
                <c:pt idx="1320">
                  <c:v>3.1857920000000002</c:v>
                </c:pt>
                <c:pt idx="1321">
                  <c:v>3.1838449999999998</c:v>
                </c:pt>
                <c:pt idx="1322">
                  <c:v>3.1799679999999997</c:v>
                </c:pt>
                <c:pt idx="1323">
                  <c:v>3.1780390000000001</c:v>
                </c:pt>
                <c:pt idx="1324">
                  <c:v>3.1741969999999999</c:v>
                </c:pt>
                <c:pt idx="1325">
                  <c:v>3.1703209999999999</c:v>
                </c:pt>
                <c:pt idx="1326">
                  <c:v>3.1664099999999991</c:v>
                </c:pt>
                <c:pt idx="1327">
                  <c:v>3.164463</c:v>
                </c:pt>
                <c:pt idx="1328">
                  <c:v>3.1605859999999999</c:v>
                </c:pt>
                <c:pt idx="1329">
                  <c:v>3.1586569999999989</c:v>
                </c:pt>
                <c:pt idx="1330">
                  <c:v>3.1548149999999997</c:v>
                </c:pt>
                <c:pt idx="1331">
                  <c:v>3.1509390000000002</c:v>
                </c:pt>
                <c:pt idx="1332">
                  <c:v>3.1451240000000009</c:v>
                </c:pt>
                <c:pt idx="1333">
                  <c:v>3.1412479999999992</c:v>
                </c:pt>
                <c:pt idx="1334">
                  <c:v>3.135432999999999</c:v>
                </c:pt>
                <c:pt idx="1335">
                  <c:v>3.131556999999999</c:v>
                </c:pt>
                <c:pt idx="1336">
                  <c:v>3.1257419999999998</c:v>
                </c:pt>
                <c:pt idx="1337">
                  <c:v>3.1199789999999989</c:v>
                </c:pt>
                <c:pt idx="1338">
                  <c:v>3.1141390000000002</c:v>
                </c:pt>
                <c:pt idx="1339">
                  <c:v>3.110244999999999</c:v>
                </c:pt>
                <c:pt idx="1340">
                  <c:v>3.1044049999999999</c:v>
                </c:pt>
                <c:pt idx="1341">
                  <c:v>3.0986159999999989</c:v>
                </c:pt>
                <c:pt idx="1342">
                  <c:v>3.094757</c:v>
                </c:pt>
                <c:pt idx="1343">
                  <c:v>3.0889679999999999</c:v>
                </c:pt>
                <c:pt idx="1344">
                  <c:v>3.0831020000000002</c:v>
                </c:pt>
                <c:pt idx="1345">
                  <c:v>3.0772870000000001</c:v>
                </c:pt>
                <c:pt idx="1346">
                  <c:v>3.0734110000000001</c:v>
                </c:pt>
                <c:pt idx="1347">
                  <c:v>3.0675960000000009</c:v>
                </c:pt>
                <c:pt idx="1348">
                  <c:v>3.061833</c:v>
                </c:pt>
                <c:pt idx="1349">
                  <c:v>3.055993</c:v>
                </c:pt>
                <c:pt idx="1350">
                  <c:v>3.048343</c:v>
                </c:pt>
                <c:pt idx="1351">
                  <c:v>3.040556</c:v>
                </c:pt>
                <c:pt idx="1352">
                  <c:v>3.0328039999999987</c:v>
                </c:pt>
                <c:pt idx="1353">
                  <c:v>3.0250859999999991</c:v>
                </c:pt>
                <c:pt idx="1354">
                  <c:v>3.0172289999999991</c:v>
                </c:pt>
                <c:pt idx="1355">
                  <c:v>3.011439999999999</c:v>
                </c:pt>
                <c:pt idx="1356">
                  <c:v>3.0036870000000002</c:v>
                </c:pt>
                <c:pt idx="1357">
                  <c:v>2.9959689999999992</c:v>
                </c:pt>
                <c:pt idx="1358">
                  <c:v>2.988286</c:v>
                </c:pt>
                <c:pt idx="1359">
                  <c:v>2.9785949999999999</c:v>
                </c:pt>
                <c:pt idx="1360">
                  <c:v>2.9670670000000001</c:v>
                </c:pt>
                <c:pt idx="1361">
                  <c:v>2.957335</c:v>
                </c:pt>
                <c:pt idx="1362">
                  <c:v>2.9476010000000001</c:v>
                </c:pt>
                <c:pt idx="1363">
                  <c:v>2.9378669999999989</c:v>
                </c:pt>
                <c:pt idx="1364">
                  <c:v>2.926286999999999</c:v>
                </c:pt>
                <c:pt idx="1365">
                  <c:v>2.916726999999999</c:v>
                </c:pt>
                <c:pt idx="1366">
                  <c:v>2.905098999999999</c:v>
                </c:pt>
                <c:pt idx="1367">
                  <c:v>2.8934189999999993</c:v>
                </c:pt>
                <c:pt idx="1368">
                  <c:v>2.8835540000000002</c:v>
                </c:pt>
                <c:pt idx="1369">
                  <c:v>2.8720769999999987</c:v>
                </c:pt>
                <c:pt idx="1370">
                  <c:v>2.8623879999999997</c:v>
                </c:pt>
                <c:pt idx="1371">
                  <c:v>2.8508629999999981</c:v>
                </c:pt>
                <c:pt idx="1372">
                  <c:v>2.8374789999999988</c:v>
                </c:pt>
                <c:pt idx="1373">
                  <c:v>2.82003</c:v>
                </c:pt>
                <c:pt idx="1374">
                  <c:v>5.0048249999999976</c:v>
                </c:pt>
                <c:pt idx="1375">
                  <c:v>5.3242119999999975</c:v>
                </c:pt>
                <c:pt idx="1376">
                  <c:v>5.5062610000000021</c:v>
                </c:pt>
                <c:pt idx="1377">
                  <c:v>5.6245799999999964</c:v>
                </c:pt>
                <c:pt idx="1378">
                  <c:v>5.717473</c:v>
                </c:pt>
                <c:pt idx="1379">
                  <c:v>5.717473</c:v>
                </c:pt>
                <c:pt idx="1380">
                  <c:v>5.7095839999999995</c:v>
                </c:pt>
                <c:pt idx="1381">
                  <c:v>5.7015500000000001</c:v>
                </c:pt>
                <c:pt idx="1382">
                  <c:v>5.7015500000000001</c:v>
                </c:pt>
                <c:pt idx="1383">
                  <c:v>5.7015500000000001</c:v>
                </c:pt>
                <c:pt idx="1384">
                  <c:v>5.7015500000000001</c:v>
                </c:pt>
                <c:pt idx="1385">
                  <c:v>5.7015500000000001</c:v>
                </c:pt>
                <c:pt idx="1386">
                  <c:v>5.7015500000000001</c:v>
                </c:pt>
                <c:pt idx="1387">
                  <c:v>5.7015500000000001</c:v>
                </c:pt>
                <c:pt idx="1388">
                  <c:v>5.6996289999999998</c:v>
                </c:pt>
                <c:pt idx="1389">
                  <c:v>5.7256229999999997</c:v>
                </c:pt>
                <c:pt idx="1390">
                  <c:v>5.723805999999998</c:v>
                </c:pt>
                <c:pt idx="1391">
                  <c:v>5.7219809999999987</c:v>
                </c:pt>
                <c:pt idx="1392">
                  <c:v>5.7444439999999997</c:v>
                </c:pt>
                <c:pt idx="1393">
                  <c:v>5.7695999999999996</c:v>
                </c:pt>
                <c:pt idx="1394">
                  <c:v>5.7444439999999997</c:v>
                </c:pt>
                <c:pt idx="1395">
                  <c:v>5.7444439999999997</c:v>
                </c:pt>
                <c:pt idx="1396">
                  <c:v>5.7444439999999997</c:v>
                </c:pt>
                <c:pt idx="1397">
                  <c:v>5.7201490000000002</c:v>
                </c:pt>
                <c:pt idx="1398">
                  <c:v>5.691859</c:v>
                </c:pt>
                <c:pt idx="1399">
                  <c:v>5.691859</c:v>
                </c:pt>
                <c:pt idx="1400">
                  <c:v>5.691859</c:v>
                </c:pt>
                <c:pt idx="1401">
                  <c:v>5.691859</c:v>
                </c:pt>
                <c:pt idx="1402">
                  <c:v>5.7177420000000003</c:v>
                </c:pt>
                <c:pt idx="1403">
                  <c:v>5.7195839999999984</c:v>
                </c:pt>
                <c:pt idx="1404">
                  <c:v>5.7195839999999984</c:v>
                </c:pt>
                <c:pt idx="1405">
                  <c:v>5.7195839999999984</c:v>
                </c:pt>
                <c:pt idx="1406">
                  <c:v>5.7195839999999984</c:v>
                </c:pt>
                <c:pt idx="1407">
                  <c:v>5.6938139999999979</c:v>
                </c:pt>
                <c:pt idx="1408">
                  <c:v>5.691859</c:v>
                </c:pt>
                <c:pt idx="1409">
                  <c:v>5.691859</c:v>
                </c:pt>
                <c:pt idx="1410">
                  <c:v>5.691859</c:v>
                </c:pt>
                <c:pt idx="1411">
                  <c:v>5.691859</c:v>
                </c:pt>
                <c:pt idx="1412">
                  <c:v>5.691859</c:v>
                </c:pt>
                <c:pt idx="1413">
                  <c:v>5.691859</c:v>
                </c:pt>
                <c:pt idx="1414">
                  <c:v>5.7177420000000003</c:v>
                </c:pt>
                <c:pt idx="1415">
                  <c:v>5.7177420000000003</c:v>
                </c:pt>
                <c:pt idx="1416">
                  <c:v>5.7177420000000003</c:v>
                </c:pt>
                <c:pt idx="1417">
                  <c:v>5.7177420000000003</c:v>
                </c:pt>
                <c:pt idx="1418">
                  <c:v>5.7421689999999996</c:v>
                </c:pt>
                <c:pt idx="1419">
                  <c:v>5.7177420000000003</c:v>
                </c:pt>
                <c:pt idx="1420">
                  <c:v>5.7177420000000003</c:v>
                </c:pt>
                <c:pt idx="1421">
                  <c:v>5.7177420000000003</c:v>
                </c:pt>
                <c:pt idx="1422">
                  <c:v>5.7177420000000003</c:v>
                </c:pt>
                <c:pt idx="1423">
                  <c:v>5.691859</c:v>
                </c:pt>
                <c:pt idx="1424">
                  <c:v>5.691859</c:v>
                </c:pt>
                <c:pt idx="1425">
                  <c:v>5.691859</c:v>
                </c:pt>
                <c:pt idx="1426">
                  <c:v>5.691859</c:v>
                </c:pt>
                <c:pt idx="1427">
                  <c:v>5.691859</c:v>
                </c:pt>
                <c:pt idx="1428">
                  <c:v>5.691859</c:v>
                </c:pt>
                <c:pt idx="1429">
                  <c:v>5.691859</c:v>
                </c:pt>
                <c:pt idx="1430">
                  <c:v>5.691859</c:v>
                </c:pt>
                <c:pt idx="1431">
                  <c:v>5.691859</c:v>
                </c:pt>
                <c:pt idx="1432">
                  <c:v>5.691859</c:v>
                </c:pt>
                <c:pt idx="1433">
                  <c:v>5.691859</c:v>
                </c:pt>
                <c:pt idx="1434">
                  <c:v>5.691859</c:v>
                </c:pt>
                <c:pt idx="1435">
                  <c:v>5.691859</c:v>
                </c:pt>
                <c:pt idx="1436">
                  <c:v>5.691859</c:v>
                </c:pt>
                <c:pt idx="1437">
                  <c:v>5.691859</c:v>
                </c:pt>
                <c:pt idx="1438">
                  <c:v>5.691859</c:v>
                </c:pt>
                <c:pt idx="1439">
                  <c:v>5.691859</c:v>
                </c:pt>
                <c:pt idx="1440">
                  <c:v>5.691859</c:v>
                </c:pt>
                <c:pt idx="1441">
                  <c:v>5.691859</c:v>
                </c:pt>
                <c:pt idx="1442">
                  <c:v>5.691859</c:v>
                </c:pt>
                <c:pt idx="1443">
                  <c:v>5.691859</c:v>
                </c:pt>
                <c:pt idx="1444">
                  <c:v>5.691859</c:v>
                </c:pt>
                <c:pt idx="1445">
                  <c:v>5.691859</c:v>
                </c:pt>
                <c:pt idx="1446">
                  <c:v>5.691859</c:v>
                </c:pt>
                <c:pt idx="1447">
                  <c:v>5.691859</c:v>
                </c:pt>
                <c:pt idx="1448">
                  <c:v>5.691859</c:v>
                </c:pt>
                <c:pt idx="1449">
                  <c:v>5.691859</c:v>
                </c:pt>
                <c:pt idx="1450">
                  <c:v>5.7177420000000003</c:v>
                </c:pt>
                <c:pt idx="1451">
                  <c:v>5.7177420000000003</c:v>
                </c:pt>
                <c:pt idx="1452">
                  <c:v>5.7177420000000003</c:v>
                </c:pt>
                <c:pt idx="1453">
                  <c:v>5.7177420000000003</c:v>
                </c:pt>
                <c:pt idx="1454">
                  <c:v>5.7177420000000003</c:v>
                </c:pt>
                <c:pt idx="1455">
                  <c:v>5.691859</c:v>
                </c:pt>
                <c:pt idx="1456">
                  <c:v>5.691859</c:v>
                </c:pt>
                <c:pt idx="1457">
                  <c:v>5.691859</c:v>
                </c:pt>
                <c:pt idx="1458">
                  <c:v>5.691859</c:v>
                </c:pt>
                <c:pt idx="1459">
                  <c:v>5.691859</c:v>
                </c:pt>
                <c:pt idx="1460">
                  <c:v>5.691859</c:v>
                </c:pt>
                <c:pt idx="1461">
                  <c:v>5.691859</c:v>
                </c:pt>
                <c:pt idx="1462">
                  <c:v>5.7177420000000003</c:v>
                </c:pt>
                <c:pt idx="1463">
                  <c:v>5.7177420000000003</c:v>
                </c:pt>
                <c:pt idx="1464">
                  <c:v>5.7177420000000003</c:v>
                </c:pt>
                <c:pt idx="1465">
                  <c:v>5.7159319999999978</c:v>
                </c:pt>
                <c:pt idx="1466">
                  <c:v>5.7141149999999961</c:v>
                </c:pt>
                <c:pt idx="1467">
                  <c:v>5.68607</c:v>
                </c:pt>
                <c:pt idx="1468">
                  <c:v>5.6841229999999978</c:v>
                </c:pt>
                <c:pt idx="1469">
                  <c:v>5.6841229999999978</c:v>
                </c:pt>
                <c:pt idx="1470">
                  <c:v>5.6841229999999978</c:v>
                </c:pt>
                <c:pt idx="1471">
                  <c:v>5.68607</c:v>
                </c:pt>
                <c:pt idx="1472">
                  <c:v>5.688008</c:v>
                </c:pt>
                <c:pt idx="1473">
                  <c:v>5.688008</c:v>
                </c:pt>
                <c:pt idx="1474">
                  <c:v>5.68607</c:v>
                </c:pt>
                <c:pt idx="1475">
                  <c:v>5.68607</c:v>
                </c:pt>
                <c:pt idx="1476">
                  <c:v>5.68607</c:v>
                </c:pt>
                <c:pt idx="1477">
                  <c:v>5.68607</c:v>
                </c:pt>
                <c:pt idx="1478">
                  <c:v>5.688008</c:v>
                </c:pt>
                <c:pt idx="1479">
                  <c:v>5.6899379999999979</c:v>
                </c:pt>
                <c:pt idx="1480">
                  <c:v>5.691859</c:v>
                </c:pt>
                <c:pt idx="1481">
                  <c:v>5.691859</c:v>
                </c:pt>
                <c:pt idx="1482">
                  <c:v>5.6899379999999979</c:v>
                </c:pt>
                <c:pt idx="1483">
                  <c:v>5.688008</c:v>
                </c:pt>
                <c:pt idx="1484">
                  <c:v>5.688008</c:v>
                </c:pt>
                <c:pt idx="1485">
                  <c:v>5.68607</c:v>
                </c:pt>
                <c:pt idx="1486">
                  <c:v>5.6841229999999978</c:v>
                </c:pt>
                <c:pt idx="1487">
                  <c:v>5.68607</c:v>
                </c:pt>
                <c:pt idx="1488">
                  <c:v>5.688008</c:v>
                </c:pt>
                <c:pt idx="1489">
                  <c:v>5.688008</c:v>
                </c:pt>
                <c:pt idx="1490">
                  <c:v>5.6899379999999979</c:v>
                </c:pt>
                <c:pt idx="1491">
                  <c:v>5.691859</c:v>
                </c:pt>
                <c:pt idx="1492">
                  <c:v>5.691859</c:v>
                </c:pt>
                <c:pt idx="1493">
                  <c:v>5.691859</c:v>
                </c:pt>
                <c:pt idx="1494">
                  <c:v>5.7201490000000002</c:v>
                </c:pt>
                <c:pt idx="1495">
                  <c:v>5.7201490000000002</c:v>
                </c:pt>
                <c:pt idx="1496">
                  <c:v>5.7201490000000002</c:v>
                </c:pt>
                <c:pt idx="1497">
                  <c:v>5.7201490000000002</c:v>
                </c:pt>
                <c:pt idx="1498">
                  <c:v>5.7201490000000002</c:v>
                </c:pt>
                <c:pt idx="1499">
                  <c:v>5.691859</c:v>
                </c:pt>
                <c:pt idx="1500">
                  <c:v>5.691859</c:v>
                </c:pt>
                <c:pt idx="1501">
                  <c:v>5.6899379999999979</c:v>
                </c:pt>
                <c:pt idx="1502">
                  <c:v>5.6899379999999979</c:v>
                </c:pt>
                <c:pt idx="1503">
                  <c:v>5.688008</c:v>
                </c:pt>
                <c:pt idx="1504">
                  <c:v>5.7141149999999961</c:v>
                </c:pt>
                <c:pt idx="1505">
                  <c:v>5.7410350000000001</c:v>
                </c:pt>
                <c:pt idx="1506">
                  <c:v>5.7427429999999999</c:v>
                </c:pt>
                <c:pt idx="1507">
                  <c:v>5.7410350000000001</c:v>
                </c:pt>
                <c:pt idx="1508">
                  <c:v>5.7410350000000001</c:v>
                </c:pt>
                <c:pt idx="1509">
                  <c:v>5.7147269999999981</c:v>
                </c:pt>
                <c:pt idx="1510">
                  <c:v>5.6841229999999978</c:v>
                </c:pt>
                <c:pt idx="1511">
                  <c:v>5.6821679999999981</c:v>
                </c:pt>
                <c:pt idx="1512">
                  <c:v>5.6821679999999981</c:v>
                </c:pt>
                <c:pt idx="1513">
                  <c:v>5.6821679999999981</c:v>
                </c:pt>
                <c:pt idx="1514">
                  <c:v>5.6821679999999981</c:v>
                </c:pt>
                <c:pt idx="1515">
                  <c:v>5.6821679999999981</c:v>
                </c:pt>
                <c:pt idx="1516">
                  <c:v>5.6821679999999981</c:v>
                </c:pt>
                <c:pt idx="1517">
                  <c:v>5.710458</c:v>
                </c:pt>
                <c:pt idx="1518">
                  <c:v>5.710458</c:v>
                </c:pt>
                <c:pt idx="1519">
                  <c:v>5.710458</c:v>
                </c:pt>
                <c:pt idx="1520">
                  <c:v>5.7122900000000003</c:v>
                </c:pt>
                <c:pt idx="1521">
                  <c:v>5.7141149999999961</c:v>
                </c:pt>
                <c:pt idx="1522">
                  <c:v>5.68607</c:v>
                </c:pt>
                <c:pt idx="1523">
                  <c:v>5.68607</c:v>
                </c:pt>
                <c:pt idx="1524">
                  <c:v>5.68607</c:v>
                </c:pt>
                <c:pt idx="1525">
                  <c:v>5.6841229999999978</c:v>
                </c:pt>
                <c:pt idx="1526">
                  <c:v>5.6821679999999981</c:v>
                </c:pt>
                <c:pt idx="1527">
                  <c:v>5.6821679999999981</c:v>
                </c:pt>
                <c:pt idx="1528">
                  <c:v>5.6821679999999981</c:v>
                </c:pt>
                <c:pt idx="1529">
                  <c:v>5.6821679999999981</c:v>
                </c:pt>
                <c:pt idx="1530">
                  <c:v>5.6821679999999981</c:v>
                </c:pt>
                <c:pt idx="1531">
                  <c:v>5.710458</c:v>
                </c:pt>
                <c:pt idx="1532">
                  <c:v>5.710458</c:v>
                </c:pt>
                <c:pt idx="1533">
                  <c:v>5.710458</c:v>
                </c:pt>
                <c:pt idx="1534">
                  <c:v>5.710458</c:v>
                </c:pt>
                <c:pt idx="1535">
                  <c:v>5.710458</c:v>
                </c:pt>
                <c:pt idx="1536">
                  <c:v>5.6821679999999981</c:v>
                </c:pt>
                <c:pt idx="1537">
                  <c:v>5.6821679999999981</c:v>
                </c:pt>
                <c:pt idx="1538">
                  <c:v>5.6821679999999981</c:v>
                </c:pt>
                <c:pt idx="1539">
                  <c:v>5.6821679999999981</c:v>
                </c:pt>
                <c:pt idx="1540">
                  <c:v>5.6821679999999981</c:v>
                </c:pt>
                <c:pt idx="1541">
                  <c:v>5.6821679999999981</c:v>
                </c:pt>
                <c:pt idx="1542">
                  <c:v>5.6841229999999978</c:v>
                </c:pt>
                <c:pt idx="1543">
                  <c:v>5.6841229999999978</c:v>
                </c:pt>
                <c:pt idx="1544">
                  <c:v>5.6841229999999978</c:v>
                </c:pt>
                <c:pt idx="1545">
                  <c:v>5.68607</c:v>
                </c:pt>
                <c:pt idx="1546">
                  <c:v>5.688008</c:v>
                </c:pt>
                <c:pt idx="1547">
                  <c:v>5.68607</c:v>
                </c:pt>
                <c:pt idx="1548">
                  <c:v>5.68607</c:v>
                </c:pt>
                <c:pt idx="1549">
                  <c:v>5.68607</c:v>
                </c:pt>
                <c:pt idx="1550">
                  <c:v>5.68607</c:v>
                </c:pt>
                <c:pt idx="1551">
                  <c:v>5.6841229999999978</c:v>
                </c:pt>
                <c:pt idx="1552">
                  <c:v>5.6841229999999978</c:v>
                </c:pt>
                <c:pt idx="1553">
                  <c:v>5.6841229999999978</c:v>
                </c:pt>
                <c:pt idx="1554">
                  <c:v>5.6841229999999978</c:v>
                </c:pt>
                <c:pt idx="1555">
                  <c:v>5.6821679999999981</c:v>
                </c:pt>
                <c:pt idx="1556">
                  <c:v>5.6821679999999981</c:v>
                </c:pt>
                <c:pt idx="1557">
                  <c:v>5.710458</c:v>
                </c:pt>
                <c:pt idx="1558">
                  <c:v>5.710458</c:v>
                </c:pt>
                <c:pt idx="1559">
                  <c:v>5.710458</c:v>
                </c:pt>
                <c:pt idx="1560">
                  <c:v>5.710458</c:v>
                </c:pt>
                <c:pt idx="1561">
                  <c:v>5.710458</c:v>
                </c:pt>
                <c:pt idx="1562">
                  <c:v>5.6821679999999981</c:v>
                </c:pt>
                <c:pt idx="1563">
                  <c:v>5.6821679999999981</c:v>
                </c:pt>
                <c:pt idx="1564">
                  <c:v>5.6821679999999981</c:v>
                </c:pt>
                <c:pt idx="1565">
                  <c:v>5.6821679999999981</c:v>
                </c:pt>
                <c:pt idx="1566">
                  <c:v>5.6821679999999981</c:v>
                </c:pt>
                <c:pt idx="1567">
                  <c:v>5.6821679999999981</c:v>
                </c:pt>
                <c:pt idx="1568">
                  <c:v>5.6821679999999981</c:v>
                </c:pt>
                <c:pt idx="1569">
                  <c:v>5.6821679999999981</c:v>
                </c:pt>
                <c:pt idx="1570">
                  <c:v>5.6821679999999981</c:v>
                </c:pt>
                <c:pt idx="1571">
                  <c:v>5.6821679999999981</c:v>
                </c:pt>
                <c:pt idx="1572">
                  <c:v>5.6821679999999981</c:v>
                </c:pt>
                <c:pt idx="1573">
                  <c:v>5.6821679999999981</c:v>
                </c:pt>
                <c:pt idx="1574">
                  <c:v>5.6821679999999981</c:v>
                </c:pt>
                <c:pt idx="1575">
                  <c:v>5.6821679999999981</c:v>
                </c:pt>
                <c:pt idx="1576">
                  <c:v>5.6821679999999981</c:v>
                </c:pt>
                <c:pt idx="1577">
                  <c:v>5.6841229999999978</c:v>
                </c:pt>
                <c:pt idx="1578">
                  <c:v>5.7122900000000003</c:v>
                </c:pt>
                <c:pt idx="1579">
                  <c:v>5.7122900000000003</c:v>
                </c:pt>
                <c:pt idx="1580">
                  <c:v>5.7387410000000019</c:v>
                </c:pt>
                <c:pt idx="1581">
                  <c:v>5.7387410000000019</c:v>
                </c:pt>
                <c:pt idx="1582">
                  <c:v>5.737016999999998</c:v>
                </c:pt>
                <c:pt idx="1583">
                  <c:v>5.710458</c:v>
                </c:pt>
                <c:pt idx="1584">
                  <c:v>5.710458</c:v>
                </c:pt>
                <c:pt idx="1585">
                  <c:v>5.6841229999999978</c:v>
                </c:pt>
                <c:pt idx="1586">
                  <c:v>5.68607</c:v>
                </c:pt>
                <c:pt idx="1587">
                  <c:v>5.688008</c:v>
                </c:pt>
                <c:pt idx="1588">
                  <c:v>5.6899379999999979</c:v>
                </c:pt>
                <c:pt idx="1589">
                  <c:v>5.691859</c:v>
                </c:pt>
                <c:pt idx="1590">
                  <c:v>5.6899379999999979</c:v>
                </c:pt>
                <c:pt idx="1591">
                  <c:v>5.688008</c:v>
                </c:pt>
                <c:pt idx="1592">
                  <c:v>5.68607</c:v>
                </c:pt>
                <c:pt idx="1593">
                  <c:v>5.7147269999999981</c:v>
                </c:pt>
                <c:pt idx="1594">
                  <c:v>5.7129049999999975</c:v>
                </c:pt>
                <c:pt idx="1595">
                  <c:v>5.7129049999999975</c:v>
                </c:pt>
                <c:pt idx="1596">
                  <c:v>5.7147269999999981</c:v>
                </c:pt>
                <c:pt idx="1597">
                  <c:v>5.7147269999999981</c:v>
                </c:pt>
                <c:pt idx="1598">
                  <c:v>5.7122900000000003</c:v>
                </c:pt>
                <c:pt idx="1599">
                  <c:v>5.7122900000000003</c:v>
                </c:pt>
                <c:pt idx="1600">
                  <c:v>5.7122900000000003</c:v>
                </c:pt>
                <c:pt idx="1601">
                  <c:v>5.710458</c:v>
                </c:pt>
                <c:pt idx="1602">
                  <c:v>5.737016999999998</c:v>
                </c:pt>
                <c:pt idx="1603">
                  <c:v>5.710458</c:v>
                </c:pt>
                <c:pt idx="1604">
                  <c:v>5.7122900000000003</c:v>
                </c:pt>
                <c:pt idx="1605">
                  <c:v>5.7141149999999961</c:v>
                </c:pt>
                <c:pt idx="1606">
                  <c:v>5.7141149999999961</c:v>
                </c:pt>
                <c:pt idx="1607">
                  <c:v>5.68607</c:v>
                </c:pt>
                <c:pt idx="1608">
                  <c:v>5.688008</c:v>
                </c:pt>
                <c:pt idx="1609">
                  <c:v>5.68607</c:v>
                </c:pt>
                <c:pt idx="1610">
                  <c:v>5.6841229999999978</c:v>
                </c:pt>
                <c:pt idx="1611">
                  <c:v>5.6841229999999978</c:v>
                </c:pt>
                <c:pt idx="1612">
                  <c:v>5.6841229999999978</c:v>
                </c:pt>
                <c:pt idx="1613">
                  <c:v>5.6821679999999981</c:v>
                </c:pt>
                <c:pt idx="1614">
                  <c:v>5.6821679999999981</c:v>
                </c:pt>
                <c:pt idx="1615">
                  <c:v>5.6821679999999981</c:v>
                </c:pt>
                <c:pt idx="1616">
                  <c:v>5.6821679999999981</c:v>
                </c:pt>
                <c:pt idx="1617">
                  <c:v>5.6821679999999981</c:v>
                </c:pt>
                <c:pt idx="1618">
                  <c:v>5.6821679999999981</c:v>
                </c:pt>
                <c:pt idx="1619">
                  <c:v>5.6821679999999981</c:v>
                </c:pt>
                <c:pt idx="1620">
                  <c:v>5.6841229999999978</c:v>
                </c:pt>
                <c:pt idx="1621">
                  <c:v>5.68607</c:v>
                </c:pt>
                <c:pt idx="1622">
                  <c:v>5.688008</c:v>
                </c:pt>
                <c:pt idx="1623">
                  <c:v>5.688008</c:v>
                </c:pt>
                <c:pt idx="1624">
                  <c:v>5.688008</c:v>
                </c:pt>
                <c:pt idx="1625">
                  <c:v>5.68607</c:v>
                </c:pt>
                <c:pt idx="1626">
                  <c:v>5.6841229999999978</c:v>
                </c:pt>
                <c:pt idx="1627">
                  <c:v>5.6821679999999981</c:v>
                </c:pt>
                <c:pt idx="1628">
                  <c:v>5.6821679999999981</c:v>
                </c:pt>
                <c:pt idx="1629">
                  <c:v>5.6821679999999981</c:v>
                </c:pt>
                <c:pt idx="1630">
                  <c:v>5.6821679999999981</c:v>
                </c:pt>
                <c:pt idx="1631">
                  <c:v>5.6821679999999981</c:v>
                </c:pt>
                <c:pt idx="1632">
                  <c:v>5.6821679999999981</c:v>
                </c:pt>
                <c:pt idx="1633">
                  <c:v>5.6821679999999981</c:v>
                </c:pt>
                <c:pt idx="1634">
                  <c:v>5.6821679999999981</c:v>
                </c:pt>
                <c:pt idx="1635">
                  <c:v>5.6821679999999981</c:v>
                </c:pt>
                <c:pt idx="1636">
                  <c:v>5.6821679999999981</c:v>
                </c:pt>
                <c:pt idx="1637">
                  <c:v>5.6821679999999981</c:v>
                </c:pt>
                <c:pt idx="1638">
                  <c:v>5.6821679999999981</c:v>
                </c:pt>
                <c:pt idx="1639">
                  <c:v>5.6821679999999981</c:v>
                </c:pt>
                <c:pt idx="1640">
                  <c:v>5.710458</c:v>
                </c:pt>
                <c:pt idx="1641">
                  <c:v>5.710458</c:v>
                </c:pt>
                <c:pt idx="1642">
                  <c:v>5.710458</c:v>
                </c:pt>
                <c:pt idx="1643">
                  <c:v>5.737016999999998</c:v>
                </c:pt>
                <c:pt idx="1644">
                  <c:v>5.737016999999998</c:v>
                </c:pt>
                <c:pt idx="1645">
                  <c:v>5.7122900000000003</c:v>
                </c:pt>
                <c:pt idx="1646">
                  <c:v>5.7122900000000003</c:v>
                </c:pt>
                <c:pt idx="1647">
                  <c:v>5.7387410000000019</c:v>
                </c:pt>
                <c:pt idx="1648">
                  <c:v>5.7122900000000003</c:v>
                </c:pt>
                <c:pt idx="1649">
                  <c:v>5.7122900000000003</c:v>
                </c:pt>
                <c:pt idx="1650">
                  <c:v>5.710458</c:v>
                </c:pt>
                <c:pt idx="1651">
                  <c:v>5.710458</c:v>
                </c:pt>
                <c:pt idx="1652">
                  <c:v>5.6821679999999981</c:v>
                </c:pt>
                <c:pt idx="1653">
                  <c:v>5.6821679999999981</c:v>
                </c:pt>
                <c:pt idx="1654">
                  <c:v>5.710458</c:v>
                </c:pt>
                <c:pt idx="1655">
                  <c:v>5.710458</c:v>
                </c:pt>
                <c:pt idx="1656">
                  <c:v>5.710458</c:v>
                </c:pt>
                <c:pt idx="1657">
                  <c:v>5.710458</c:v>
                </c:pt>
                <c:pt idx="1658">
                  <c:v>5.710458</c:v>
                </c:pt>
                <c:pt idx="1659">
                  <c:v>5.6821679999999981</c:v>
                </c:pt>
                <c:pt idx="1660">
                  <c:v>5.6821679999999981</c:v>
                </c:pt>
                <c:pt idx="1661">
                  <c:v>5.6821679999999981</c:v>
                </c:pt>
                <c:pt idx="1662">
                  <c:v>5.6821679999999981</c:v>
                </c:pt>
                <c:pt idx="1663">
                  <c:v>5.6821679999999981</c:v>
                </c:pt>
                <c:pt idx="1664">
                  <c:v>5.6821679999999981</c:v>
                </c:pt>
                <c:pt idx="1665">
                  <c:v>5.6821679999999981</c:v>
                </c:pt>
                <c:pt idx="1666">
                  <c:v>5.6821679999999981</c:v>
                </c:pt>
                <c:pt idx="1667">
                  <c:v>5.6821679999999981</c:v>
                </c:pt>
                <c:pt idx="1668">
                  <c:v>5.6821679999999981</c:v>
                </c:pt>
                <c:pt idx="1669">
                  <c:v>5.6821679999999981</c:v>
                </c:pt>
                <c:pt idx="1670">
                  <c:v>5.6821679999999981</c:v>
                </c:pt>
                <c:pt idx="1671">
                  <c:v>5.6841229999999978</c:v>
                </c:pt>
                <c:pt idx="1672">
                  <c:v>5.6841229999999978</c:v>
                </c:pt>
                <c:pt idx="1673">
                  <c:v>5.7122900000000003</c:v>
                </c:pt>
                <c:pt idx="1674">
                  <c:v>5.7122900000000003</c:v>
                </c:pt>
                <c:pt idx="1675">
                  <c:v>5.7141149999999961</c:v>
                </c:pt>
                <c:pt idx="1676">
                  <c:v>5.7141149999999961</c:v>
                </c:pt>
                <c:pt idx="1677">
                  <c:v>5.7141149999999961</c:v>
                </c:pt>
                <c:pt idx="1678">
                  <c:v>5.68607</c:v>
                </c:pt>
                <c:pt idx="1679">
                  <c:v>5.68607</c:v>
                </c:pt>
                <c:pt idx="1680">
                  <c:v>5.6841229999999978</c:v>
                </c:pt>
                <c:pt idx="1681">
                  <c:v>5.6821679999999981</c:v>
                </c:pt>
                <c:pt idx="1682">
                  <c:v>5.6841229999999978</c:v>
                </c:pt>
                <c:pt idx="1683">
                  <c:v>5.6841229999999978</c:v>
                </c:pt>
                <c:pt idx="1684">
                  <c:v>5.6841229999999978</c:v>
                </c:pt>
                <c:pt idx="1685">
                  <c:v>5.6841229999999978</c:v>
                </c:pt>
                <c:pt idx="1686">
                  <c:v>5.68607</c:v>
                </c:pt>
                <c:pt idx="1687">
                  <c:v>5.6841229999999978</c:v>
                </c:pt>
                <c:pt idx="1688">
                  <c:v>5.6841229999999978</c:v>
                </c:pt>
                <c:pt idx="1689">
                  <c:v>5.6841229999999978</c:v>
                </c:pt>
                <c:pt idx="1690">
                  <c:v>5.6841229999999978</c:v>
                </c:pt>
                <c:pt idx="1691">
                  <c:v>5.6841229999999978</c:v>
                </c:pt>
                <c:pt idx="1692">
                  <c:v>5.68607</c:v>
                </c:pt>
                <c:pt idx="1693">
                  <c:v>5.688008</c:v>
                </c:pt>
                <c:pt idx="1694">
                  <c:v>5.688008</c:v>
                </c:pt>
                <c:pt idx="1695">
                  <c:v>5.688008</c:v>
                </c:pt>
                <c:pt idx="1696">
                  <c:v>5.688008</c:v>
                </c:pt>
                <c:pt idx="1697">
                  <c:v>5.688008</c:v>
                </c:pt>
                <c:pt idx="1698">
                  <c:v>5.68607</c:v>
                </c:pt>
                <c:pt idx="1699">
                  <c:v>5.7141149999999961</c:v>
                </c:pt>
                <c:pt idx="1700">
                  <c:v>5.7427429999999999</c:v>
                </c:pt>
                <c:pt idx="1701">
                  <c:v>5.7410350000000001</c:v>
                </c:pt>
                <c:pt idx="1702">
                  <c:v>5.7410350000000001</c:v>
                </c:pt>
                <c:pt idx="1703">
                  <c:v>5.7410350000000001</c:v>
                </c:pt>
                <c:pt idx="1704">
                  <c:v>5.7165419999999996</c:v>
                </c:pt>
                <c:pt idx="1705">
                  <c:v>5.68607</c:v>
                </c:pt>
                <c:pt idx="1706">
                  <c:v>5.68607</c:v>
                </c:pt>
                <c:pt idx="1707">
                  <c:v>5.68607</c:v>
                </c:pt>
                <c:pt idx="1708">
                  <c:v>5.68607</c:v>
                </c:pt>
                <c:pt idx="1709">
                  <c:v>5.68607</c:v>
                </c:pt>
                <c:pt idx="1710">
                  <c:v>5.688008</c:v>
                </c:pt>
                <c:pt idx="1711">
                  <c:v>5.6899379999999979</c:v>
                </c:pt>
                <c:pt idx="1712">
                  <c:v>5.7159319999999978</c:v>
                </c:pt>
                <c:pt idx="1713">
                  <c:v>5.7177420000000003</c:v>
                </c:pt>
                <c:pt idx="1714">
                  <c:v>5.7177420000000003</c:v>
                </c:pt>
                <c:pt idx="1715">
                  <c:v>5.7159319999999978</c:v>
                </c:pt>
                <c:pt idx="1716">
                  <c:v>5.7141149999999961</c:v>
                </c:pt>
                <c:pt idx="1717">
                  <c:v>5.7165419999999996</c:v>
                </c:pt>
                <c:pt idx="1718">
                  <c:v>5.7147269999999981</c:v>
                </c:pt>
                <c:pt idx="1719">
                  <c:v>5.7129049999999975</c:v>
                </c:pt>
                <c:pt idx="1720">
                  <c:v>5.7129049999999975</c:v>
                </c:pt>
                <c:pt idx="1721">
                  <c:v>5.7129049999999975</c:v>
                </c:pt>
                <c:pt idx="1722">
                  <c:v>5.6821679999999981</c:v>
                </c:pt>
                <c:pt idx="1723">
                  <c:v>5.710458</c:v>
                </c:pt>
                <c:pt idx="1724">
                  <c:v>5.710458</c:v>
                </c:pt>
                <c:pt idx="1725">
                  <c:v>5.710458</c:v>
                </c:pt>
                <c:pt idx="1726">
                  <c:v>5.710458</c:v>
                </c:pt>
                <c:pt idx="1727">
                  <c:v>5.710458</c:v>
                </c:pt>
                <c:pt idx="1728">
                  <c:v>5.710458</c:v>
                </c:pt>
                <c:pt idx="1729">
                  <c:v>5.710458</c:v>
                </c:pt>
                <c:pt idx="1730">
                  <c:v>5.710458</c:v>
                </c:pt>
                <c:pt idx="1731">
                  <c:v>5.710458</c:v>
                </c:pt>
                <c:pt idx="1732">
                  <c:v>5.710458</c:v>
                </c:pt>
                <c:pt idx="1733">
                  <c:v>5.710458</c:v>
                </c:pt>
                <c:pt idx="1734">
                  <c:v>5.710458</c:v>
                </c:pt>
                <c:pt idx="1735">
                  <c:v>5.710458</c:v>
                </c:pt>
                <c:pt idx="1736">
                  <c:v>5.710458</c:v>
                </c:pt>
                <c:pt idx="1737">
                  <c:v>5.710458</c:v>
                </c:pt>
                <c:pt idx="1738">
                  <c:v>5.6821679999999981</c:v>
                </c:pt>
                <c:pt idx="1739">
                  <c:v>5.710458</c:v>
                </c:pt>
                <c:pt idx="1740">
                  <c:v>5.737016999999998</c:v>
                </c:pt>
                <c:pt idx="1741">
                  <c:v>5.737016999999998</c:v>
                </c:pt>
                <c:pt idx="1742">
                  <c:v>5.764218999999998</c:v>
                </c:pt>
                <c:pt idx="1743">
                  <c:v>5.7877689999999999</c:v>
                </c:pt>
                <c:pt idx="1744">
                  <c:v>5.764218999999998</c:v>
                </c:pt>
                <c:pt idx="1745">
                  <c:v>5.764218999999998</c:v>
                </c:pt>
                <c:pt idx="1746">
                  <c:v>5.764218999999998</c:v>
                </c:pt>
                <c:pt idx="1747">
                  <c:v>5.737016999999998</c:v>
                </c:pt>
                <c:pt idx="1748">
                  <c:v>5.710458</c:v>
                </c:pt>
                <c:pt idx="1749">
                  <c:v>5.710458</c:v>
                </c:pt>
                <c:pt idx="1750">
                  <c:v>5.6821679999999981</c:v>
                </c:pt>
                <c:pt idx="1751">
                  <c:v>5.6821679999999981</c:v>
                </c:pt>
                <c:pt idx="1752">
                  <c:v>5.6821679999999981</c:v>
                </c:pt>
                <c:pt idx="1753">
                  <c:v>5.6821679999999981</c:v>
                </c:pt>
                <c:pt idx="1754">
                  <c:v>5.6821679999999981</c:v>
                </c:pt>
                <c:pt idx="1755">
                  <c:v>5.6821679999999981</c:v>
                </c:pt>
                <c:pt idx="1756">
                  <c:v>5.6821679999999981</c:v>
                </c:pt>
                <c:pt idx="1757">
                  <c:v>5.6821679999999981</c:v>
                </c:pt>
                <c:pt idx="1758">
                  <c:v>5.6841229999999978</c:v>
                </c:pt>
                <c:pt idx="1759">
                  <c:v>5.7122900000000003</c:v>
                </c:pt>
                <c:pt idx="1760">
                  <c:v>5.7141149999999961</c:v>
                </c:pt>
                <c:pt idx="1761">
                  <c:v>5.7141149999999961</c:v>
                </c:pt>
                <c:pt idx="1762">
                  <c:v>5.7141149999999961</c:v>
                </c:pt>
                <c:pt idx="1763">
                  <c:v>5.7122900000000003</c:v>
                </c:pt>
                <c:pt idx="1764">
                  <c:v>5.6841229999999978</c:v>
                </c:pt>
                <c:pt idx="1765">
                  <c:v>5.6821679999999981</c:v>
                </c:pt>
                <c:pt idx="1766">
                  <c:v>5.710458</c:v>
                </c:pt>
                <c:pt idx="1767">
                  <c:v>5.710458</c:v>
                </c:pt>
                <c:pt idx="1768">
                  <c:v>5.710458</c:v>
                </c:pt>
                <c:pt idx="1769">
                  <c:v>5.710458</c:v>
                </c:pt>
                <c:pt idx="1770">
                  <c:v>5.710458</c:v>
                </c:pt>
                <c:pt idx="1771">
                  <c:v>5.6821679999999981</c:v>
                </c:pt>
                <c:pt idx="1772">
                  <c:v>5.6821679999999981</c:v>
                </c:pt>
                <c:pt idx="1773">
                  <c:v>5.6821679999999981</c:v>
                </c:pt>
                <c:pt idx="1774">
                  <c:v>5.6821679999999981</c:v>
                </c:pt>
                <c:pt idx="1775">
                  <c:v>5.6821679999999981</c:v>
                </c:pt>
                <c:pt idx="1776">
                  <c:v>5.6821679999999981</c:v>
                </c:pt>
                <c:pt idx="1777">
                  <c:v>5.6841229999999978</c:v>
                </c:pt>
                <c:pt idx="1778">
                  <c:v>5.6841229999999978</c:v>
                </c:pt>
                <c:pt idx="1779">
                  <c:v>5.6841229999999978</c:v>
                </c:pt>
                <c:pt idx="1780">
                  <c:v>5.6841229999999978</c:v>
                </c:pt>
                <c:pt idx="1781">
                  <c:v>5.7122900000000003</c:v>
                </c:pt>
                <c:pt idx="1782">
                  <c:v>5.7122900000000003</c:v>
                </c:pt>
                <c:pt idx="1783">
                  <c:v>5.7387410000000019</c:v>
                </c:pt>
                <c:pt idx="1784">
                  <c:v>5.7387410000000019</c:v>
                </c:pt>
                <c:pt idx="1785">
                  <c:v>5.7404580000000003</c:v>
                </c:pt>
                <c:pt idx="1786">
                  <c:v>5.7141149999999961</c:v>
                </c:pt>
                <c:pt idx="1787">
                  <c:v>5.7122900000000003</c:v>
                </c:pt>
                <c:pt idx="1788">
                  <c:v>5.68607</c:v>
                </c:pt>
                <c:pt idx="1789">
                  <c:v>5.68607</c:v>
                </c:pt>
                <c:pt idx="1790">
                  <c:v>5.6841229999999978</c:v>
                </c:pt>
                <c:pt idx="1791">
                  <c:v>5.6841229999999978</c:v>
                </c:pt>
                <c:pt idx="1792">
                  <c:v>5.7122900000000003</c:v>
                </c:pt>
                <c:pt idx="1793">
                  <c:v>5.710458</c:v>
                </c:pt>
                <c:pt idx="1794">
                  <c:v>5.710458</c:v>
                </c:pt>
                <c:pt idx="1795">
                  <c:v>5.7122900000000003</c:v>
                </c:pt>
                <c:pt idx="1796">
                  <c:v>5.7122900000000003</c:v>
                </c:pt>
                <c:pt idx="1797">
                  <c:v>5.6841229999999978</c:v>
                </c:pt>
                <c:pt idx="1798">
                  <c:v>5.6841229999999978</c:v>
                </c:pt>
                <c:pt idx="1799">
                  <c:v>5.68607</c:v>
                </c:pt>
                <c:pt idx="1800">
                  <c:v>5.6841229999999978</c:v>
                </c:pt>
                <c:pt idx="1801">
                  <c:v>5.7122900000000003</c:v>
                </c:pt>
                <c:pt idx="1802">
                  <c:v>5.7122900000000003</c:v>
                </c:pt>
                <c:pt idx="1803">
                  <c:v>5.7122900000000003</c:v>
                </c:pt>
                <c:pt idx="1804">
                  <c:v>5.710458</c:v>
                </c:pt>
                <c:pt idx="1805">
                  <c:v>5.710458</c:v>
                </c:pt>
                <c:pt idx="1806">
                  <c:v>5.6821679999999981</c:v>
                </c:pt>
                <c:pt idx="1807">
                  <c:v>5.6821679999999981</c:v>
                </c:pt>
                <c:pt idx="1808">
                  <c:v>5.6821679999999981</c:v>
                </c:pt>
                <c:pt idx="1809">
                  <c:v>5.6821679999999981</c:v>
                </c:pt>
                <c:pt idx="1810">
                  <c:v>5.6821679999999981</c:v>
                </c:pt>
                <c:pt idx="1811">
                  <c:v>5.6821679999999981</c:v>
                </c:pt>
                <c:pt idx="1812">
                  <c:v>5.6821679999999981</c:v>
                </c:pt>
                <c:pt idx="1813">
                  <c:v>5.6841229999999978</c:v>
                </c:pt>
                <c:pt idx="1814">
                  <c:v>5.6841229999999978</c:v>
                </c:pt>
                <c:pt idx="1815">
                  <c:v>5.6841229999999978</c:v>
                </c:pt>
                <c:pt idx="1816">
                  <c:v>5.6841229999999978</c:v>
                </c:pt>
                <c:pt idx="1817">
                  <c:v>5.6841229999999978</c:v>
                </c:pt>
                <c:pt idx="1818">
                  <c:v>5.6821679999999981</c:v>
                </c:pt>
                <c:pt idx="1819">
                  <c:v>5.6821679999999981</c:v>
                </c:pt>
                <c:pt idx="1820">
                  <c:v>5.6821679999999981</c:v>
                </c:pt>
                <c:pt idx="1821">
                  <c:v>5.6821679999999981</c:v>
                </c:pt>
                <c:pt idx="1822">
                  <c:v>5.6821679999999981</c:v>
                </c:pt>
                <c:pt idx="1823">
                  <c:v>5.6821679999999981</c:v>
                </c:pt>
                <c:pt idx="1824">
                  <c:v>5.710458</c:v>
                </c:pt>
                <c:pt idx="1825">
                  <c:v>5.710458</c:v>
                </c:pt>
                <c:pt idx="1826">
                  <c:v>5.710458</c:v>
                </c:pt>
                <c:pt idx="1827">
                  <c:v>5.710458</c:v>
                </c:pt>
                <c:pt idx="1828">
                  <c:v>5.710458</c:v>
                </c:pt>
                <c:pt idx="1829">
                  <c:v>5.6821679999999981</c:v>
                </c:pt>
                <c:pt idx="1830">
                  <c:v>5.6821679999999981</c:v>
                </c:pt>
                <c:pt idx="1831">
                  <c:v>5.6821679999999981</c:v>
                </c:pt>
                <c:pt idx="1832">
                  <c:v>5.6821679999999981</c:v>
                </c:pt>
                <c:pt idx="1833">
                  <c:v>5.6821679999999981</c:v>
                </c:pt>
                <c:pt idx="1834">
                  <c:v>5.6821679999999981</c:v>
                </c:pt>
                <c:pt idx="1835">
                  <c:v>5.6821679999999981</c:v>
                </c:pt>
                <c:pt idx="1836">
                  <c:v>5.6821679999999981</c:v>
                </c:pt>
                <c:pt idx="1837">
                  <c:v>5.6821679999999981</c:v>
                </c:pt>
                <c:pt idx="1838">
                  <c:v>5.6821679999999981</c:v>
                </c:pt>
                <c:pt idx="1839">
                  <c:v>5.6821679999999981</c:v>
                </c:pt>
                <c:pt idx="1840">
                  <c:v>5.710458</c:v>
                </c:pt>
                <c:pt idx="1841">
                  <c:v>5.7122900000000003</c:v>
                </c:pt>
                <c:pt idx="1842">
                  <c:v>5.7387410000000019</c:v>
                </c:pt>
                <c:pt idx="1843">
                  <c:v>5.7387410000000019</c:v>
                </c:pt>
                <c:pt idx="1844">
                  <c:v>5.7387410000000019</c:v>
                </c:pt>
                <c:pt idx="1845">
                  <c:v>5.7122900000000003</c:v>
                </c:pt>
                <c:pt idx="1846">
                  <c:v>5.710458</c:v>
                </c:pt>
                <c:pt idx="1847">
                  <c:v>5.6821679999999981</c:v>
                </c:pt>
                <c:pt idx="1848">
                  <c:v>5.6821679999999981</c:v>
                </c:pt>
                <c:pt idx="1849">
                  <c:v>5.6821679999999981</c:v>
                </c:pt>
                <c:pt idx="1850">
                  <c:v>5.6821679999999981</c:v>
                </c:pt>
                <c:pt idx="1851">
                  <c:v>5.6821679999999981</c:v>
                </c:pt>
                <c:pt idx="1852">
                  <c:v>5.6821679999999981</c:v>
                </c:pt>
                <c:pt idx="1853">
                  <c:v>5.6821679999999981</c:v>
                </c:pt>
                <c:pt idx="1854">
                  <c:v>5.6821679999999981</c:v>
                </c:pt>
                <c:pt idx="1855">
                  <c:v>5.6821679999999981</c:v>
                </c:pt>
                <c:pt idx="1856">
                  <c:v>5.6821679999999981</c:v>
                </c:pt>
                <c:pt idx="1857">
                  <c:v>5.6821679999999981</c:v>
                </c:pt>
                <c:pt idx="1858">
                  <c:v>5.6821679999999981</c:v>
                </c:pt>
                <c:pt idx="1859">
                  <c:v>5.6841229999999978</c:v>
                </c:pt>
                <c:pt idx="1860">
                  <c:v>5.6841229999999978</c:v>
                </c:pt>
                <c:pt idx="1861">
                  <c:v>5.6841229999999978</c:v>
                </c:pt>
                <c:pt idx="1862">
                  <c:v>5.7122900000000003</c:v>
                </c:pt>
                <c:pt idx="1863">
                  <c:v>5.7122900000000003</c:v>
                </c:pt>
                <c:pt idx="1864">
                  <c:v>5.710458</c:v>
                </c:pt>
                <c:pt idx="1865">
                  <c:v>5.710458</c:v>
                </c:pt>
                <c:pt idx="1866">
                  <c:v>5.710458</c:v>
                </c:pt>
                <c:pt idx="1867">
                  <c:v>5.6821679999999981</c:v>
                </c:pt>
                <c:pt idx="1868">
                  <c:v>5.6821679999999981</c:v>
                </c:pt>
                <c:pt idx="1869">
                  <c:v>5.6821679999999981</c:v>
                </c:pt>
                <c:pt idx="1870">
                  <c:v>5.6821679999999981</c:v>
                </c:pt>
                <c:pt idx="1871">
                  <c:v>5.6821679999999981</c:v>
                </c:pt>
                <c:pt idx="1872">
                  <c:v>5.6841229999999978</c:v>
                </c:pt>
                <c:pt idx="1873">
                  <c:v>5.6841229999999978</c:v>
                </c:pt>
                <c:pt idx="1874">
                  <c:v>5.6841229999999978</c:v>
                </c:pt>
                <c:pt idx="1875">
                  <c:v>5.6841229999999978</c:v>
                </c:pt>
                <c:pt idx="1876">
                  <c:v>5.68607</c:v>
                </c:pt>
                <c:pt idx="1877">
                  <c:v>5.6841229999999978</c:v>
                </c:pt>
                <c:pt idx="1878">
                  <c:v>5.7122900000000003</c:v>
                </c:pt>
                <c:pt idx="1879">
                  <c:v>5.7122900000000003</c:v>
                </c:pt>
                <c:pt idx="1880">
                  <c:v>5.7122900000000003</c:v>
                </c:pt>
                <c:pt idx="1881">
                  <c:v>5.710458</c:v>
                </c:pt>
                <c:pt idx="1882">
                  <c:v>5.710458</c:v>
                </c:pt>
                <c:pt idx="1883">
                  <c:v>5.6821679999999981</c:v>
                </c:pt>
                <c:pt idx="1884">
                  <c:v>5.6821679999999981</c:v>
                </c:pt>
                <c:pt idx="1885">
                  <c:v>5.710458</c:v>
                </c:pt>
                <c:pt idx="1886">
                  <c:v>5.710458</c:v>
                </c:pt>
                <c:pt idx="1887">
                  <c:v>5.710458</c:v>
                </c:pt>
                <c:pt idx="1888">
                  <c:v>5.737016999999998</c:v>
                </c:pt>
                <c:pt idx="1889">
                  <c:v>5.737016999999998</c:v>
                </c:pt>
                <c:pt idx="1890">
                  <c:v>5.710458</c:v>
                </c:pt>
                <c:pt idx="1891">
                  <c:v>5.710458</c:v>
                </c:pt>
                <c:pt idx="1892">
                  <c:v>5.710458</c:v>
                </c:pt>
                <c:pt idx="1893">
                  <c:v>5.6821679999999981</c:v>
                </c:pt>
                <c:pt idx="1894">
                  <c:v>5.6821679999999981</c:v>
                </c:pt>
              </c:numCache>
            </c:numRef>
          </c:yVal>
          <c:smooth val="1"/>
          <c:extLst>
            <c:ext xmlns:c16="http://schemas.microsoft.com/office/drawing/2014/chart" uri="{C3380CC4-5D6E-409C-BE32-E72D297353CC}">
              <c16:uniqueId val="{00000000-26F5-49D4-BC6C-22752B562E29}"/>
            </c:ext>
          </c:extLst>
        </c:ser>
        <c:dLbls>
          <c:showLegendKey val="0"/>
          <c:showVal val="0"/>
          <c:showCatName val="0"/>
          <c:showSerName val="0"/>
          <c:showPercent val="0"/>
          <c:showBubbleSize val="0"/>
        </c:dLbls>
        <c:axId val="196274048"/>
        <c:axId val="196275584"/>
      </c:scatterChart>
      <c:valAx>
        <c:axId val="196274048"/>
        <c:scaling>
          <c:orientation val="minMax"/>
          <c:max val="5"/>
          <c:min val="0"/>
        </c:scaling>
        <c:delete val="1"/>
        <c:axPos val="b"/>
        <c:numFmt formatCode="General" sourceLinked="1"/>
        <c:majorTickMark val="out"/>
        <c:minorTickMark val="none"/>
        <c:tickLblPos val="none"/>
        <c:crossAx val="196275584"/>
        <c:crosses val="autoZero"/>
        <c:crossBetween val="midCat"/>
        <c:majorUnit val="1"/>
      </c:valAx>
      <c:valAx>
        <c:axId val="196275584"/>
        <c:scaling>
          <c:orientation val="minMax"/>
          <c:max val="6"/>
          <c:min val="1"/>
        </c:scaling>
        <c:delete val="0"/>
        <c:axPos val="l"/>
        <c:title>
          <c:tx>
            <c:rich>
              <a:bodyPr/>
              <a:lstStyle/>
              <a:p>
                <a:pPr>
                  <a:defRPr sz="1600"/>
                </a:pPr>
                <a:r>
                  <a:rPr lang="en-GB" sz="1600" b="0" i="0" baseline="0" dirty="0">
                    <a:effectLst/>
                  </a:rPr>
                  <a:t>Log F</a:t>
                </a:r>
                <a:r>
                  <a:rPr lang="en-GB" sz="1600" b="0" i="0" baseline="-25000" dirty="0">
                    <a:effectLst/>
                  </a:rPr>
                  <a:t>PEAK (ice)</a:t>
                </a:r>
                <a:endParaRPr lang="en-GB" sz="1600" baseline="-25000" dirty="0">
                  <a:effectLst/>
                </a:endParaRPr>
              </a:p>
            </c:rich>
          </c:tx>
          <c:layout>
            <c:manualLayout>
              <c:xMode val="edge"/>
              <c:yMode val="edge"/>
              <c:x val="7.159146600450879E-3"/>
              <c:y val="0.27748363971192741"/>
            </c:manualLayout>
          </c:layout>
          <c:overlay val="0"/>
        </c:title>
        <c:numFmt formatCode="#,##0" sourceLinked="0"/>
        <c:majorTickMark val="out"/>
        <c:minorTickMark val="none"/>
        <c:tickLblPos val="nextTo"/>
        <c:txPr>
          <a:bodyPr/>
          <a:lstStyle/>
          <a:p>
            <a:pPr>
              <a:defRPr sz="1400"/>
            </a:pPr>
            <a:endParaRPr lang="en-US"/>
          </a:p>
        </c:txPr>
        <c:crossAx val="196274048"/>
        <c:crosses val="autoZero"/>
        <c:crossBetween val="midCat"/>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7245418370425031"/>
          <c:y val="3.6444871794871811E-2"/>
          <c:w val="0.79919523595531594"/>
          <c:h val="0.79402142566484346"/>
        </c:manualLayout>
      </c:layout>
      <c:scatterChart>
        <c:scatterStyle val="smoothMarker"/>
        <c:varyColors val="0"/>
        <c:ser>
          <c:idx val="2"/>
          <c:order val="1"/>
          <c:tx>
            <c:v>Product temperature</c:v>
          </c:tx>
          <c:spPr>
            <a:ln w="25400" cap="rnd">
              <a:solidFill>
                <a:srgbClr val="0070C0"/>
              </a:solidFill>
              <a:round/>
            </a:ln>
            <a:effectLst/>
          </c:spPr>
          <c:marker>
            <c:symbol val="none"/>
          </c:marker>
          <c:xVal>
            <c:numRef>
              <c:f>'Process data log'!$B$8:$B$1910</c:f>
              <c:numCache>
                <c:formatCode>0.00</c:formatCode>
                <c:ptCount val="1903"/>
                <c:pt idx="0">
                  <c:v>0</c:v>
                </c:pt>
                <c:pt idx="1">
                  <c:v>3.333333333333334E-2</c:v>
                </c:pt>
                <c:pt idx="2">
                  <c:v>6.666666666666668E-2</c:v>
                </c:pt>
                <c:pt idx="3">
                  <c:v>0.1</c:v>
                </c:pt>
                <c:pt idx="4">
                  <c:v>0.13333333333333339</c:v>
                </c:pt>
                <c:pt idx="5">
                  <c:v>0.16666666666666666</c:v>
                </c:pt>
                <c:pt idx="6">
                  <c:v>0.2</c:v>
                </c:pt>
                <c:pt idx="7">
                  <c:v>0.23333333333333339</c:v>
                </c:pt>
                <c:pt idx="8">
                  <c:v>0.26666666666666677</c:v>
                </c:pt>
                <c:pt idx="9">
                  <c:v>0.3000000000000001</c:v>
                </c:pt>
                <c:pt idx="10">
                  <c:v>0.33333333333333331</c:v>
                </c:pt>
                <c:pt idx="11">
                  <c:v>0.36666666666666686</c:v>
                </c:pt>
                <c:pt idx="12">
                  <c:v>0.4</c:v>
                </c:pt>
                <c:pt idx="13">
                  <c:v>0.43333333333333335</c:v>
                </c:pt>
                <c:pt idx="14">
                  <c:v>0.46666666666666684</c:v>
                </c:pt>
                <c:pt idx="15">
                  <c:v>0.5</c:v>
                </c:pt>
                <c:pt idx="16">
                  <c:v>0.53333333333333333</c:v>
                </c:pt>
                <c:pt idx="17">
                  <c:v>0.56666666666666654</c:v>
                </c:pt>
                <c:pt idx="18">
                  <c:v>0.6000000000000002</c:v>
                </c:pt>
                <c:pt idx="19">
                  <c:v>0.63333333333333353</c:v>
                </c:pt>
                <c:pt idx="20">
                  <c:v>0.66666666666666663</c:v>
                </c:pt>
                <c:pt idx="21">
                  <c:v>0.70000000000000018</c:v>
                </c:pt>
                <c:pt idx="22">
                  <c:v>0.7333333333333335</c:v>
                </c:pt>
                <c:pt idx="23">
                  <c:v>0.76666666666666672</c:v>
                </c:pt>
                <c:pt idx="24">
                  <c:v>0.8</c:v>
                </c:pt>
                <c:pt idx="25">
                  <c:v>0.83333333333333359</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1.4333333333333329</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1.9000000000000001</c:v>
                </c:pt>
                <c:pt idx="58">
                  <c:v>1.9333333333333333</c:v>
                </c:pt>
                <c:pt idx="59">
                  <c:v>1.966666666666667</c:v>
                </c:pt>
                <c:pt idx="60">
                  <c:v>2</c:v>
                </c:pt>
                <c:pt idx="61">
                  <c:v>2.0333333333333332</c:v>
                </c:pt>
                <c:pt idx="62">
                  <c:v>2.0666666666666669</c:v>
                </c:pt>
                <c:pt idx="63">
                  <c:v>2.1</c:v>
                </c:pt>
                <c:pt idx="64">
                  <c:v>2.1333333333333342</c:v>
                </c:pt>
                <c:pt idx="65">
                  <c:v>2.1666666666666665</c:v>
                </c:pt>
                <c:pt idx="66">
                  <c:v>2.2000000000000002</c:v>
                </c:pt>
                <c:pt idx="67">
                  <c:v>2.2333333333333343</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2.6333333333333342</c:v>
                </c:pt>
                <c:pt idx="80">
                  <c:v>2.6666666666666665</c:v>
                </c:pt>
                <c:pt idx="81">
                  <c:v>2.7</c:v>
                </c:pt>
                <c:pt idx="82">
                  <c:v>2.7333333333333343</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3.1333333333333342</c:v>
                </c:pt>
                <c:pt idx="95">
                  <c:v>3.1666666666666665</c:v>
                </c:pt>
                <c:pt idx="96">
                  <c:v>3.2</c:v>
                </c:pt>
                <c:pt idx="97">
                  <c:v>3.2333333333333343</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3.6333333333333342</c:v>
                </c:pt>
                <c:pt idx="110">
                  <c:v>3.6666666666666665</c:v>
                </c:pt>
                <c:pt idx="111">
                  <c:v>3.7</c:v>
                </c:pt>
                <c:pt idx="112">
                  <c:v>3.7333333333333343</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4.0333333333333359</c:v>
                </c:pt>
                <c:pt idx="122">
                  <c:v>4.0666666666666664</c:v>
                </c:pt>
                <c:pt idx="123">
                  <c:v>4.0999999999999996</c:v>
                </c:pt>
                <c:pt idx="124">
                  <c:v>4.1333333333333364</c:v>
                </c:pt>
                <c:pt idx="125">
                  <c:v>4.166666666666667</c:v>
                </c:pt>
                <c:pt idx="126">
                  <c:v>4.2</c:v>
                </c:pt>
                <c:pt idx="127">
                  <c:v>4.2333333333333361</c:v>
                </c:pt>
                <c:pt idx="128">
                  <c:v>4.2666666666666684</c:v>
                </c:pt>
                <c:pt idx="129">
                  <c:v>4.3</c:v>
                </c:pt>
                <c:pt idx="130">
                  <c:v>4.3333333333333348</c:v>
                </c:pt>
                <c:pt idx="131">
                  <c:v>4.3666666666666663</c:v>
                </c:pt>
                <c:pt idx="132">
                  <c:v>4.4000000000000004</c:v>
                </c:pt>
                <c:pt idx="133">
                  <c:v>4.4333333333333371</c:v>
                </c:pt>
                <c:pt idx="134">
                  <c:v>4.4666666666666686</c:v>
                </c:pt>
                <c:pt idx="135">
                  <c:v>4.5</c:v>
                </c:pt>
                <c:pt idx="136">
                  <c:v>4.5333333333333359</c:v>
                </c:pt>
                <c:pt idx="137">
                  <c:v>4.5666666666666664</c:v>
                </c:pt>
                <c:pt idx="138">
                  <c:v>4.5999999999999996</c:v>
                </c:pt>
                <c:pt idx="139">
                  <c:v>4.6333333333333364</c:v>
                </c:pt>
                <c:pt idx="140">
                  <c:v>4.666666666666667</c:v>
                </c:pt>
                <c:pt idx="141">
                  <c:v>4.7</c:v>
                </c:pt>
                <c:pt idx="142">
                  <c:v>4.7333333333333361</c:v>
                </c:pt>
                <c:pt idx="143">
                  <c:v>4.7666666666666684</c:v>
                </c:pt>
                <c:pt idx="144">
                  <c:v>4.8</c:v>
                </c:pt>
                <c:pt idx="145">
                  <c:v>4.8333333333333348</c:v>
                </c:pt>
                <c:pt idx="146">
                  <c:v>4.8666666666666663</c:v>
                </c:pt>
                <c:pt idx="147">
                  <c:v>4.9000000000000004</c:v>
                </c:pt>
                <c:pt idx="148">
                  <c:v>4.9333333333333371</c:v>
                </c:pt>
                <c:pt idx="149">
                  <c:v>4.9666666666666686</c:v>
                </c:pt>
                <c:pt idx="150">
                  <c:v>5</c:v>
                </c:pt>
                <c:pt idx="151">
                  <c:v>5.0333333333333359</c:v>
                </c:pt>
                <c:pt idx="152">
                  <c:v>5.0666666666666664</c:v>
                </c:pt>
                <c:pt idx="153">
                  <c:v>5.0999999999999996</c:v>
                </c:pt>
                <c:pt idx="154">
                  <c:v>5.1333333333333364</c:v>
                </c:pt>
                <c:pt idx="155">
                  <c:v>5.166666666666667</c:v>
                </c:pt>
                <c:pt idx="156">
                  <c:v>5.2</c:v>
                </c:pt>
                <c:pt idx="157">
                  <c:v>5.2333333333333361</c:v>
                </c:pt>
                <c:pt idx="158">
                  <c:v>5.2666666666666684</c:v>
                </c:pt>
                <c:pt idx="159">
                  <c:v>5.3</c:v>
                </c:pt>
                <c:pt idx="160">
                  <c:v>5.3333333333333348</c:v>
                </c:pt>
                <c:pt idx="161">
                  <c:v>5.3666666666666663</c:v>
                </c:pt>
                <c:pt idx="162">
                  <c:v>5.4</c:v>
                </c:pt>
                <c:pt idx="163">
                  <c:v>5.4333333333333371</c:v>
                </c:pt>
                <c:pt idx="164">
                  <c:v>5.4666666666666686</c:v>
                </c:pt>
                <c:pt idx="165">
                  <c:v>5.5</c:v>
                </c:pt>
                <c:pt idx="166">
                  <c:v>5.5333333333333359</c:v>
                </c:pt>
                <c:pt idx="167">
                  <c:v>5.5666666666666664</c:v>
                </c:pt>
                <c:pt idx="168">
                  <c:v>5.6</c:v>
                </c:pt>
                <c:pt idx="169">
                  <c:v>5.6333333333333364</c:v>
                </c:pt>
                <c:pt idx="170">
                  <c:v>5.666666666666667</c:v>
                </c:pt>
                <c:pt idx="171">
                  <c:v>5.7</c:v>
                </c:pt>
                <c:pt idx="172">
                  <c:v>5.7333333333333361</c:v>
                </c:pt>
                <c:pt idx="173">
                  <c:v>5.7666666666666684</c:v>
                </c:pt>
                <c:pt idx="174">
                  <c:v>5.8</c:v>
                </c:pt>
                <c:pt idx="175">
                  <c:v>5.8333333333333348</c:v>
                </c:pt>
                <c:pt idx="176">
                  <c:v>5.8666666666666663</c:v>
                </c:pt>
                <c:pt idx="177">
                  <c:v>5.9</c:v>
                </c:pt>
                <c:pt idx="178">
                  <c:v>5.9333333333333371</c:v>
                </c:pt>
                <c:pt idx="179">
                  <c:v>5.9666666666666686</c:v>
                </c:pt>
                <c:pt idx="180">
                  <c:v>6</c:v>
                </c:pt>
                <c:pt idx="181">
                  <c:v>6.0333333333333359</c:v>
                </c:pt>
                <c:pt idx="182">
                  <c:v>6.0666666666666664</c:v>
                </c:pt>
                <c:pt idx="183">
                  <c:v>6.1</c:v>
                </c:pt>
                <c:pt idx="184">
                  <c:v>6.1333333333333364</c:v>
                </c:pt>
                <c:pt idx="185">
                  <c:v>6.166666666666667</c:v>
                </c:pt>
                <c:pt idx="186">
                  <c:v>6.2</c:v>
                </c:pt>
                <c:pt idx="187">
                  <c:v>6.2333333333333361</c:v>
                </c:pt>
                <c:pt idx="188">
                  <c:v>6.2666666666666684</c:v>
                </c:pt>
                <c:pt idx="189">
                  <c:v>6.3</c:v>
                </c:pt>
                <c:pt idx="190">
                  <c:v>6.3333333333333348</c:v>
                </c:pt>
                <c:pt idx="191">
                  <c:v>6.3666666666666663</c:v>
                </c:pt>
                <c:pt idx="192">
                  <c:v>6.4</c:v>
                </c:pt>
                <c:pt idx="193">
                  <c:v>6.4333333333333371</c:v>
                </c:pt>
                <c:pt idx="194">
                  <c:v>6.4666666666666686</c:v>
                </c:pt>
                <c:pt idx="195">
                  <c:v>6.5</c:v>
                </c:pt>
                <c:pt idx="196">
                  <c:v>6.5333333333333359</c:v>
                </c:pt>
                <c:pt idx="197">
                  <c:v>6.5666666666666664</c:v>
                </c:pt>
                <c:pt idx="198">
                  <c:v>6.6</c:v>
                </c:pt>
                <c:pt idx="199">
                  <c:v>6.6333333333333364</c:v>
                </c:pt>
                <c:pt idx="200">
                  <c:v>6.666666666666667</c:v>
                </c:pt>
                <c:pt idx="201">
                  <c:v>6.7</c:v>
                </c:pt>
                <c:pt idx="202">
                  <c:v>6.7333333333333361</c:v>
                </c:pt>
                <c:pt idx="203">
                  <c:v>6.7666666666666684</c:v>
                </c:pt>
                <c:pt idx="204">
                  <c:v>6.8</c:v>
                </c:pt>
                <c:pt idx="205">
                  <c:v>6.8333333333333348</c:v>
                </c:pt>
                <c:pt idx="206">
                  <c:v>6.8666666666666663</c:v>
                </c:pt>
                <c:pt idx="207">
                  <c:v>6.9</c:v>
                </c:pt>
                <c:pt idx="208">
                  <c:v>6.9333333333333371</c:v>
                </c:pt>
                <c:pt idx="209">
                  <c:v>6.9666666666666686</c:v>
                </c:pt>
                <c:pt idx="210">
                  <c:v>7</c:v>
                </c:pt>
                <c:pt idx="211">
                  <c:v>7.0333333333333359</c:v>
                </c:pt>
                <c:pt idx="212">
                  <c:v>7.0666666666666664</c:v>
                </c:pt>
                <c:pt idx="213">
                  <c:v>7.1</c:v>
                </c:pt>
                <c:pt idx="214">
                  <c:v>7.1333333333333364</c:v>
                </c:pt>
                <c:pt idx="215">
                  <c:v>7.166666666666667</c:v>
                </c:pt>
                <c:pt idx="216">
                  <c:v>7.2</c:v>
                </c:pt>
                <c:pt idx="217">
                  <c:v>7.2333333333333361</c:v>
                </c:pt>
                <c:pt idx="218">
                  <c:v>7.2666666666666684</c:v>
                </c:pt>
                <c:pt idx="219">
                  <c:v>7.3</c:v>
                </c:pt>
                <c:pt idx="220">
                  <c:v>7.3333333333333348</c:v>
                </c:pt>
                <c:pt idx="221">
                  <c:v>7.3666666666666663</c:v>
                </c:pt>
                <c:pt idx="222">
                  <c:v>7.4</c:v>
                </c:pt>
                <c:pt idx="223">
                  <c:v>7.4333333333333371</c:v>
                </c:pt>
                <c:pt idx="224">
                  <c:v>7.4666666666666686</c:v>
                </c:pt>
                <c:pt idx="225">
                  <c:v>7.5</c:v>
                </c:pt>
                <c:pt idx="226">
                  <c:v>7.5333333333333359</c:v>
                </c:pt>
                <c:pt idx="227">
                  <c:v>7.5666666666666664</c:v>
                </c:pt>
                <c:pt idx="228">
                  <c:v>7.6</c:v>
                </c:pt>
                <c:pt idx="229">
                  <c:v>7.6333333333333364</c:v>
                </c:pt>
                <c:pt idx="230">
                  <c:v>7.666666666666667</c:v>
                </c:pt>
                <c:pt idx="231">
                  <c:v>7.7</c:v>
                </c:pt>
                <c:pt idx="232">
                  <c:v>7.7333333333333361</c:v>
                </c:pt>
                <c:pt idx="233">
                  <c:v>7.7666666666666684</c:v>
                </c:pt>
                <c:pt idx="234">
                  <c:v>7.8</c:v>
                </c:pt>
                <c:pt idx="235">
                  <c:v>7.8333333333333348</c:v>
                </c:pt>
                <c:pt idx="236">
                  <c:v>7.8666666666666663</c:v>
                </c:pt>
                <c:pt idx="237">
                  <c:v>7.9</c:v>
                </c:pt>
                <c:pt idx="238">
                  <c:v>7.9333333333333371</c:v>
                </c:pt>
                <c:pt idx="239">
                  <c:v>7.9666666666666686</c:v>
                </c:pt>
                <c:pt idx="240">
                  <c:v>8</c:v>
                </c:pt>
                <c:pt idx="241">
                  <c:v>8.0333333333333332</c:v>
                </c:pt>
                <c:pt idx="242">
                  <c:v>8.0666666666666718</c:v>
                </c:pt>
                <c:pt idx="243">
                  <c:v>8.1</c:v>
                </c:pt>
                <c:pt idx="244">
                  <c:v>8.1333333333333329</c:v>
                </c:pt>
                <c:pt idx="245">
                  <c:v>8.1666666666666714</c:v>
                </c:pt>
                <c:pt idx="246">
                  <c:v>8.2000000000000011</c:v>
                </c:pt>
                <c:pt idx="247">
                  <c:v>8.233333333333329</c:v>
                </c:pt>
                <c:pt idx="248">
                  <c:v>8.266666666666671</c:v>
                </c:pt>
                <c:pt idx="249">
                  <c:v>8.3000000000000007</c:v>
                </c:pt>
                <c:pt idx="250">
                  <c:v>8.3333333333333357</c:v>
                </c:pt>
                <c:pt idx="251">
                  <c:v>8.3666666666666725</c:v>
                </c:pt>
                <c:pt idx="252">
                  <c:v>8.4</c:v>
                </c:pt>
                <c:pt idx="253">
                  <c:v>8.4333333333333336</c:v>
                </c:pt>
                <c:pt idx="254">
                  <c:v>8.4666666666666721</c:v>
                </c:pt>
                <c:pt idx="255">
                  <c:v>8.5</c:v>
                </c:pt>
                <c:pt idx="256">
                  <c:v>8.5333333333333332</c:v>
                </c:pt>
                <c:pt idx="257">
                  <c:v>8.5666666666666718</c:v>
                </c:pt>
                <c:pt idx="258">
                  <c:v>8.6</c:v>
                </c:pt>
                <c:pt idx="259">
                  <c:v>8.6333333333333329</c:v>
                </c:pt>
                <c:pt idx="260">
                  <c:v>8.6666666666666714</c:v>
                </c:pt>
                <c:pt idx="261">
                  <c:v>8.7000000000000011</c:v>
                </c:pt>
                <c:pt idx="262">
                  <c:v>8.733333333333329</c:v>
                </c:pt>
                <c:pt idx="263">
                  <c:v>8.766666666666671</c:v>
                </c:pt>
                <c:pt idx="264">
                  <c:v>8.8000000000000007</c:v>
                </c:pt>
                <c:pt idx="265">
                  <c:v>8.8333333333333357</c:v>
                </c:pt>
                <c:pt idx="266">
                  <c:v>8.8666666666666725</c:v>
                </c:pt>
                <c:pt idx="267">
                  <c:v>8.9</c:v>
                </c:pt>
                <c:pt idx="268">
                  <c:v>8.9333333333333336</c:v>
                </c:pt>
                <c:pt idx="269">
                  <c:v>8.9666666666666721</c:v>
                </c:pt>
                <c:pt idx="270">
                  <c:v>9</c:v>
                </c:pt>
                <c:pt idx="271">
                  <c:v>9.0333333333333332</c:v>
                </c:pt>
                <c:pt idx="272">
                  <c:v>9.0666666666666718</c:v>
                </c:pt>
                <c:pt idx="273">
                  <c:v>9.1</c:v>
                </c:pt>
                <c:pt idx="274">
                  <c:v>9.1333333333333329</c:v>
                </c:pt>
                <c:pt idx="275">
                  <c:v>9.1666666666666714</c:v>
                </c:pt>
                <c:pt idx="276">
                  <c:v>9.2000000000000011</c:v>
                </c:pt>
                <c:pt idx="277">
                  <c:v>9.233333333333329</c:v>
                </c:pt>
                <c:pt idx="278">
                  <c:v>9.266666666666671</c:v>
                </c:pt>
                <c:pt idx="279">
                  <c:v>9.3000000000000007</c:v>
                </c:pt>
                <c:pt idx="280">
                  <c:v>9.3333333333333357</c:v>
                </c:pt>
                <c:pt idx="281">
                  <c:v>9.3666666666666725</c:v>
                </c:pt>
                <c:pt idx="282">
                  <c:v>9.4</c:v>
                </c:pt>
                <c:pt idx="283">
                  <c:v>9.4333333333333336</c:v>
                </c:pt>
                <c:pt idx="284">
                  <c:v>9.4666666666666721</c:v>
                </c:pt>
                <c:pt idx="285">
                  <c:v>9.5</c:v>
                </c:pt>
                <c:pt idx="286">
                  <c:v>9.5333333333333332</c:v>
                </c:pt>
                <c:pt idx="287">
                  <c:v>9.5666666666666718</c:v>
                </c:pt>
                <c:pt idx="288">
                  <c:v>9.6</c:v>
                </c:pt>
                <c:pt idx="289">
                  <c:v>9.6333333333333329</c:v>
                </c:pt>
                <c:pt idx="290">
                  <c:v>9.6666666666666714</c:v>
                </c:pt>
                <c:pt idx="291">
                  <c:v>9.7000000000000011</c:v>
                </c:pt>
                <c:pt idx="292">
                  <c:v>9.733333333333329</c:v>
                </c:pt>
                <c:pt idx="293">
                  <c:v>9.766666666666671</c:v>
                </c:pt>
                <c:pt idx="294">
                  <c:v>9.8000000000000007</c:v>
                </c:pt>
                <c:pt idx="295">
                  <c:v>9.8333333333333357</c:v>
                </c:pt>
                <c:pt idx="296">
                  <c:v>9.8666666666666725</c:v>
                </c:pt>
                <c:pt idx="297">
                  <c:v>9.9</c:v>
                </c:pt>
                <c:pt idx="298">
                  <c:v>9.9333333333333336</c:v>
                </c:pt>
                <c:pt idx="299">
                  <c:v>9.9666666666666721</c:v>
                </c:pt>
                <c:pt idx="300">
                  <c:v>10</c:v>
                </c:pt>
                <c:pt idx="301">
                  <c:v>10.033333333333333</c:v>
                </c:pt>
                <c:pt idx="302">
                  <c:v>10.066666666666672</c:v>
                </c:pt>
                <c:pt idx="303">
                  <c:v>10.1</c:v>
                </c:pt>
                <c:pt idx="304">
                  <c:v>10.133333333333333</c:v>
                </c:pt>
                <c:pt idx="305">
                  <c:v>10.166666666666671</c:v>
                </c:pt>
                <c:pt idx="306">
                  <c:v>10.200000000000001</c:v>
                </c:pt>
                <c:pt idx="307">
                  <c:v>10.233333333333333</c:v>
                </c:pt>
                <c:pt idx="308">
                  <c:v>10.266666666666671</c:v>
                </c:pt>
                <c:pt idx="309">
                  <c:v>10.3</c:v>
                </c:pt>
                <c:pt idx="310">
                  <c:v>10.333333333333334</c:v>
                </c:pt>
                <c:pt idx="311">
                  <c:v>10.366666666666674</c:v>
                </c:pt>
                <c:pt idx="312">
                  <c:v>10.4</c:v>
                </c:pt>
                <c:pt idx="313">
                  <c:v>10.433333333333334</c:v>
                </c:pt>
                <c:pt idx="314">
                  <c:v>10.466666666666672</c:v>
                </c:pt>
                <c:pt idx="315">
                  <c:v>10.5</c:v>
                </c:pt>
                <c:pt idx="316">
                  <c:v>10.533333333333333</c:v>
                </c:pt>
                <c:pt idx="317">
                  <c:v>10.566666666666672</c:v>
                </c:pt>
                <c:pt idx="318">
                  <c:v>10.6</c:v>
                </c:pt>
                <c:pt idx="319">
                  <c:v>10.633333333333333</c:v>
                </c:pt>
                <c:pt idx="320">
                  <c:v>10.666666666666671</c:v>
                </c:pt>
                <c:pt idx="321">
                  <c:v>10.7</c:v>
                </c:pt>
                <c:pt idx="322">
                  <c:v>10.733333333333333</c:v>
                </c:pt>
                <c:pt idx="323">
                  <c:v>10.766666666666671</c:v>
                </c:pt>
                <c:pt idx="324">
                  <c:v>10.8</c:v>
                </c:pt>
                <c:pt idx="325">
                  <c:v>10.833333333333334</c:v>
                </c:pt>
                <c:pt idx="326">
                  <c:v>10.866666666666674</c:v>
                </c:pt>
                <c:pt idx="327">
                  <c:v>10.9</c:v>
                </c:pt>
                <c:pt idx="328">
                  <c:v>10.933333333333334</c:v>
                </c:pt>
                <c:pt idx="329">
                  <c:v>10.966666666666672</c:v>
                </c:pt>
                <c:pt idx="330">
                  <c:v>11</c:v>
                </c:pt>
                <c:pt idx="331">
                  <c:v>11.033333333333333</c:v>
                </c:pt>
                <c:pt idx="332">
                  <c:v>11.066666666666672</c:v>
                </c:pt>
                <c:pt idx="333">
                  <c:v>11.1</c:v>
                </c:pt>
                <c:pt idx="334">
                  <c:v>11.133333333333333</c:v>
                </c:pt>
                <c:pt idx="335">
                  <c:v>11.166666666666671</c:v>
                </c:pt>
                <c:pt idx="336">
                  <c:v>11.2</c:v>
                </c:pt>
                <c:pt idx="337">
                  <c:v>11.233333333333333</c:v>
                </c:pt>
                <c:pt idx="338">
                  <c:v>11.266666666666671</c:v>
                </c:pt>
                <c:pt idx="339">
                  <c:v>11.3</c:v>
                </c:pt>
                <c:pt idx="340">
                  <c:v>11.333333333333334</c:v>
                </c:pt>
                <c:pt idx="341">
                  <c:v>11.366666666666674</c:v>
                </c:pt>
                <c:pt idx="342">
                  <c:v>11.4</c:v>
                </c:pt>
                <c:pt idx="343">
                  <c:v>11.433333333333334</c:v>
                </c:pt>
                <c:pt idx="344">
                  <c:v>11.466666666666672</c:v>
                </c:pt>
                <c:pt idx="345">
                  <c:v>11.5</c:v>
                </c:pt>
                <c:pt idx="346">
                  <c:v>11.533333333333333</c:v>
                </c:pt>
                <c:pt idx="347">
                  <c:v>11.566666666666672</c:v>
                </c:pt>
                <c:pt idx="348">
                  <c:v>11.6</c:v>
                </c:pt>
                <c:pt idx="349">
                  <c:v>11.633333333333333</c:v>
                </c:pt>
                <c:pt idx="350">
                  <c:v>11.666666666666671</c:v>
                </c:pt>
                <c:pt idx="351">
                  <c:v>11.7</c:v>
                </c:pt>
                <c:pt idx="352">
                  <c:v>11.733333333333333</c:v>
                </c:pt>
                <c:pt idx="353">
                  <c:v>11.766666666666671</c:v>
                </c:pt>
                <c:pt idx="354">
                  <c:v>11.8</c:v>
                </c:pt>
                <c:pt idx="355">
                  <c:v>11.833333333333334</c:v>
                </c:pt>
                <c:pt idx="356">
                  <c:v>11.866666666666674</c:v>
                </c:pt>
                <c:pt idx="357">
                  <c:v>11.9</c:v>
                </c:pt>
                <c:pt idx="358">
                  <c:v>11.933333333333334</c:v>
                </c:pt>
                <c:pt idx="359">
                  <c:v>11.966666666666672</c:v>
                </c:pt>
                <c:pt idx="360">
                  <c:v>12</c:v>
                </c:pt>
                <c:pt idx="361">
                  <c:v>12.033333333333333</c:v>
                </c:pt>
                <c:pt idx="362">
                  <c:v>12.066666666666672</c:v>
                </c:pt>
                <c:pt idx="363">
                  <c:v>12.1</c:v>
                </c:pt>
                <c:pt idx="364">
                  <c:v>12.133333333333333</c:v>
                </c:pt>
                <c:pt idx="365">
                  <c:v>12.166666666666671</c:v>
                </c:pt>
                <c:pt idx="366">
                  <c:v>12.2</c:v>
                </c:pt>
                <c:pt idx="367">
                  <c:v>12.233333333333333</c:v>
                </c:pt>
                <c:pt idx="368">
                  <c:v>12.266666666666671</c:v>
                </c:pt>
                <c:pt idx="369">
                  <c:v>12.3</c:v>
                </c:pt>
                <c:pt idx="370">
                  <c:v>12.333333333333334</c:v>
                </c:pt>
                <c:pt idx="371">
                  <c:v>12.366666666666674</c:v>
                </c:pt>
                <c:pt idx="372">
                  <c:v>12.4</c:v>
                </c:pt>
                <c:pt idx="373">
                  <c:v>12.433333333333334</c:v>
                </c:pt>
                <c:pt idx="374">
                  <c:v>12.466666666666672</c:v>
                </c:pt>
                <c:pt idx="375">
                  <c:v>12.5</c:v>
                </c:pt>
                <c:pt idx="376">
                  <c:v>12.533333333333333</c:v>
                </c:pt>
                <c:pt idx="377">
                  <c:v>12.566666666666672</c:v>
                </c:pt>
                <c:pt idx="378">
                  <c:v>12.6</c:v>
                </c:pt>
                <c:pt idx="379">
                  <c:v>12.633333333333333</c:v>
                </c:pt>
                <c:pt idx="380">
                  <c:v>12.666666666666671</c:v>
                </c:pt>
                <c:pt idx="381">
                  <c:v>12.7</c:v>
                </c:pt>
                <c:pt idx="382">
                  <c:v>12.733333333333333</c:v>
                </c:pt>
                <c:pt idx="383">
                  <c:v>12.766666666666671</c:v>
                </c:pt>
                <c:pt idx="384">
                  <c:v>12.8</c:v>
                </c:pt>
                <c:pt idx="385">
                  <c:v>12.833333333333334</c:v>
                </c:pt>
                <c:pt idx="386">
                  <c:v>12.866666666666674</c:v>
                </c:pt>
                <c:pt idx="387">
                  <c:v>12.9</c:v>
                </c:pt>
                <c:pt idx="388">
                  <c:v>12.933333333333334</c:v>
                </c:pt>
                <c:pt idx="389">
                  <c:v>12.966666666666672</c:v>
                </c:pt>
                <c:pt idx="390">
                  <c:v>13</c:v>
                </c:pt>
                <c:pt idx="391">
                  <c:v>13.033333333333333</c:v>
                </c:pt>
                <c:pt idx="392">
                  <c:v>13.066666666666672</c:v>
                </c:pt>
                <c:pt idx="393">
                  <c:v>13.1</c:v>
                </c:pt>
                <c:pt idx="394">
                  <c:v>13.133333333333333</c:v>
                </c:pt>
                <c:pt idx="395">
                  <c:v>13.166666666666671</c:v>
                </c:pt>
                <c:pt idx="396">
                  <c:v>13.2</c:v>
                </c:pt>
                <c:pt idx="397">
                  <c:v>13.233333333333333</c:v>
                </c:pt>
                <c:pt idx="398">
                  <c:v>13.266666666666671</c:v>
                </c:pt>
                <c:pt idx="399">
                  <c:v>13.3</c:v>
                </c:pt>
                <c:pt idx="400">
                  <c:v>13.333333333333334</c:v>
                </c:pt>
                <c:pt idx="401">
                  <c:v>13.366666666666674</c:v>
                </c:pt>
                <c:pt idx="402">
                  <c:v>13.4</c:v>
                </c:pt>
                <c:pt idx="403">
                  <c:v>13.433333333333334</c:v>
                </c:pt>
                <c:pt idx="404">
                  <c:v>13.466666666666672</c:v>
                </c:pt>
                <c:pt idx="405">
                  <c:v>13.5</c:v>
                </c:pt>
                <c:pt idx="406">
                  <c:v>13.533333333333333</c:v>
                </c:pt>
                <c:pt idx="407">
                  <c:v>13.566666666666672</c:v>
                </c:pt>
                <c:pt idx="408">
                  <c:v>13.6</c:v>
                </c:pt>
                <c:pt idx="409">
                  <c:v>13.633333333333333</c:v>
                </c:pt>
                <c:pt idx="410">
                  <c:v>13.666666666666671</c:v>
                </c:pt>
                <c:pt idx="411">
                  <c:v>13.7</c:v>
                </c:pt>
                <c:pt idx="412">
                  <c:v>13.733333333333333</c:v>
                </c:pt>
                <c:pt idx="413">
                  <c:v>13.766666666666671</c:v>
                </c:pt>
                <c:pt idx="414">
                  <c:v>13.8</c:v>
                </c:pt>
                <c:pt idx="415">
                  <c:v>13.833333333333334</c:v>
                </c:pt>
                <c:pt idx="416">
                  <c:v>13.866666666666674</c:v>
                </c:pt>
                <c:pt idx="417">
                  <c:v>13.9</c:v>
                </c:pt>
                <c:pt idx="418">
                  <c:v>13.933333333333334</c:v>
                </c:pt>
                <c:pt idx="419">
                  <c:v>13.966666666666672</c:v>
                </c:pt>
                <c:pt idx="420">
                  <c:v>14</c:v>
                </c:pt>
                <c:pt idx="421">
                  <c:v>14.033333333333333</c:v>
                </c:pt>
                <c:pt idx="422">
                  <c:v>14.066666666666672</c:v>
                </c:pt>
                <c:pt idx="423">
                  <c:v>14.1</c:v>
                </c:pt>
                <c:pt idx="424">
                  <c:v>14.133333333333333</c:v>
                </c:pt>
                <c:pt idx="425">
                  <c:v>14.166666666666671</c:v>
                </c:pt>
                <c:pt idx="426">
                  <c:v>14.2</c:v>
                </c:pt>
                <c:pt idx="427">
                  <c:v>14.233333333333333</c:v>
                </c:pt>
                <c:pt idx="428">
                  <c:v>14.266666666666671</c:v>
                </c:pt>
                <c:pt idx="429">
                  <c:v>14.3</c:v>
                </c:pt>
                <c:pt idx="430">
                  <c:v>14.333333333333334</c:v>
                </c:pt>
                <c:pt idx="431">
                  <c:v>14.366666666666674</c:v>
                </c:pt>
                <c:pt idx="432">
                  <c:v>14.4</c:v>
                </c:pt>
                <c:pt idx="433">
                  <c:v>14.433333333333334</c:v>
                </c:pt>
                <c:pt idx="434">
                  <c:v>14.466666666666672</c:v>
                </c:pt>
                <c:pt idx="435">
                  <c:v>14.5</c:v>
                </c:pt>
                <c:pt idx="436">
                  <c:v>14.533333333333333</c:v>
                </c:pt>
                <c:pt idx="437">
                  <c:v>14.566666666666672</c:v>
                </c:pt>
                <c:pt idx="438">
                  <c:v>14.6</c:v>
                </c:pt>
                <c:pt idx="439">
                  <c:v>14.633333333333333</c:v>
                </c:pt>
                <c:pt idx="440">
                  <c:v>14.666666666666671</c:v>
                </c:pt>
                <c:pt idx="441">
                  <c:v>14.7</c:v>
                </c:pt>
                <c:pt idx="442">
                  <c:v>14.733333333333333</c:v>
                </c:pt>
                <c:pt idx="443">
                  <c:v>14.766666666666671</c:v>
                </c:pt>
                <c:pt idx="444">
                  <c:v>14.8</c:v>
                </c:pt>
                <c:pt idx="445">
                  <c:v>14.833333333333334</c:v>
                </c:pt>
                <c:pt idx="446">
                  <c:v>14.866666666666674</c:v>
                </c:pt>
                <c:pt idx="447">
                  <c:v>14.9</c:v>
                </c:pt>
                <c:pt idx="448">
                  <c:v>14.933333333333334</c:v>
                </c:pt>
                <c:pt idx="449">
                  <c:v>14.966666666666672</c:v>
                </c:pt>
                <c:pt idx="450">
                  <c:v>15</c:v>
                </c:pt>
                <c:pt idx="451">
                  <c:v>15.033333333333333</c:v>
                </c:pt>
                <c:pt idx="452">
                  <c:v>15.066666666666672</c:v>
                </c:pt>
                <c:pt idx="453">
                  <c:v>15.1</c:v>
                </c:pt>
                <c:pt idx="454">
                  <c:v>15.133333333333333</c:v>
                </c:pt>
                <c:pt idx="455">
                  <c:v>15.166666666666671</c:v>
                </c:pt>
                <c:pt idx="456">
                  <c:v>15.2</c:v>
                </c:pt>
                <c:pt idx="457">
                  <c:v>15.233333333333333</c:v>
                </c:pt>
                <c:pt idx="458">
                  <c:v>15.266666666666671</c:v>
                </c:pt>
                <c:pt idx="459">
                  <c:v>15.3</c:v>
                </c:pt>
                <c:pt idx="460">
                  <c:v>15.333333333333334</c:v>
                </c:pt>
                <c:pt idx="461">
                  <c:v>15.366666666666674</c:v>
                </c:pt>
                <c:pt idx="462">
                  <c:v>15.4</c:v>
                </c:pt>
                <c:pt idx="463">
                  <c:v>15.433333333333334</c:v>
                </c:pt>
                <c:pt idx="464">
                  <c:v>15.466666666666672</c:v>
                </c:pt>
                <c:pt idx="465">
                  <c:v>15.5</c:v>
                </c:pt>
                <c:pt idx="466">
                  <c:v>15.533333333333333</c:v>
                </c:pt>
                <c:pt idx="467">
                  <c:v>15.566666666666672</c:v>
                </c:pt>
                <c:pt idx="468">
                  <c:v>15.6</c:v>
                </c:pt>
                <c:pt idx="469">
                  <c:v>15.633333333333333</c:v>
                </c:pt>
                <c:pt idx="470">
                  <c:v>15.666666666666671</c:v>
                </c:pt>
                <c:pt idx="471">
                  <c:v>15.7</c:v>
                </c:pt>
                <c:pt idx="472">
                  <c:v>15.733333333333333</c:v>
                </c:pt>
                <c:pt idx="473">
                  <c:v>15.766666666666671</c:v>
                </c:pt>
                <c:pt idx="474">
                  <c:v>15.8</c:v>
                </c:pt>
                <c:pt idx="475">
                  <c:v>15.833333333333334</c:v>
                </c:pt>
                <c:pt idx="476">
                  <c:v>15.866666666666674</c:v>
                </c:pt>
                <c:pt idx="477">
                  <c:v>15.9</c:v>
                </c:pt>
                <c:pt idx="478">
                  <c:v>15.933333333333334</c:v>
                </c:pt>
                <c:pt idx="479">
                  <c:v>15.966666666666672</c:v>
                </c:pt>
                <c:pt idx="480">
                  <c:v>16</c:v>
                </c:pt>
                <c:pt idx="481">
                  <c:v>16.033333333333317</c:v>
                </c:pt>
                <c:pt idx="482">
                  <c:v>16.066666666666666</c:v>
                </c:pt>
                <c:pt idx="483">
                  <c:v>16.100000000000001</c:v>
                </c:pt>
                <c:pt idx="484">
                  <c:v>16.133333333333322</c:v>
                </c:pt>
                <c:pt idx="485">
                  <c:v>16.166666666666668</c:v>
                </c:pt>
                <c:pt idx="486">
                  <c:v>16.2</c:v>
                </c:pt>
                <c:pt idx="487">
                  <c:v>16.233333333333317</c:v>
                </c:pt>
                <c:pt idx="488">
                  <c:v>16.266666666666666</c:v>
                </c:pt>
                <c:pt idx="489">
                  <c:v>16.3</c:v>
                </c:pt>
                <c:pt idx="490">
                  <c:v>16.333333333333318</c:v>
                </c:pt>
                <c:pt idx="491">
                  <c:v>16.366666666666667</c:v>
                </c:pt>
                <c:pt idx="492">
                  <c:v>16.399999999999999</c:v>
                </c:pt>
                <c:pt idx="493">
                  <c:v>16.433333333333316</c:v>
                </c:pt>
                <c:pt idx="494">
                  <c:v>16.466666666666658</c:v>
                </c:pt>
                <c:pt idx="495">
                  <c:v>16.5</c:v>
                </c:pt>
                <c:pt idx="496">
                  <c:v>16.533333333333317</c:v>
                </c:pt>
                <c:pt idx="497">
                  <c:v>16.566666666666666</c:v>
                </c:pt>
                <c:pt idx="498">
                  <c:v>16.600000000000001</c:v>
                </c:pt>
                <c:pt idx="499">
                  <c:v>16.633333333333322</c:v>
                </c:pt>
                <c:pt idx="500">
                  <c:v>16.666666666666668</c:v>
                </c:pt>
                <c:pt idx="501">
                  <c:v>16.7</c:v>
                </c:pt>
                <c:pt idx="502">
                  <c:v>16.733333333333317</c:v>
                </c:pt>
                <c:pt idx="503">
                  <c:v>16.766666666666666</c:v>
                </c:pt>
                <c:pt idx="504">
                  <c:v>16.8</c:v>
                </c:pt>
                <c:pt idx="505">
                  <c:v>16.833333333333318</c:v>
                </c:pt>
                <c:pt idx="506">
                  <c:v>16.866666666666667</c:v>
                </c:pt>
                <c:pt idx="507">
                  <c:v>16.899999999999999</c:v>
                </c:pt>
                <c:pt idx="508">
                  <c:v>16.933333333333316</c:v>
                </c:pt>
                <c:pt idx="509">
                  <c:v>16.966666666666658</c:v>
                </c:pt>
                <c:pt idx="510">
                  <c:v>17</c:v>
                </c:pt>
                <c:pt idx="511">
                  <c:v>17.033333333333317</c:v>
                </c:pt>
                <c:pt idx="512">
                  <c:v>17.066666666666666</c:v>
                </c:pt>
                <c:pt idx="513">
                  <c:v>17.100000000000001</c:v>
                </c:pt>
                <c:pt idx="514">
                  <c:v>17.133333333333322</c:v>
                </c:pt>
                <c:pt idx="515">
                  <c:v>17.166666666666668</c:v>
                </c:pt>
                <c:pt idx="516">
                  <c:v>17.2</c:v>
                </c:pt>
                <c:pt idx="517">
                  <c:v>17.233333333333317</c:v>
                </c:pt>
                <c:pt idx="518">
                  <c:v>17.266666666666666</c:v>
                </c:pt>
                <c:pt idx="519">
                  <c:v>17.3</c:v>
                </c:pt>
                <c:pt idx="520">
                  <c:v>17.333333333333318</c:v>
                </c:pt>
                <c:pt idx="521">
                  <c:v>17.366666666666667</c:v>
                </c:pt>
                <c:pt idx="522">
                  <c:v>17.399999999999999</c:v>
                </c:pt>
                <c:pt idx="523">
                  <c:v>17.433333333333316</c:v>
                </c:pt>
                <c:pt idx="524">
                  <c:v>17.466666666666658</c:v>
                </c:pt>
                <c:pt idx="525">
                  <c:v>17.5</c:v>
                </c:pt>
                <c:pt idx="526">
                  <c:v>17.533333333333317</c:v>
                </c:pt>
                <c:pt idx="527">
                  <c:v>17.566666666666666</c:v>
                </c:pt>
                <c:pt idx="528">
                  <c:v>17.600000000000001</c:v>
                </c:pt>
                <c:pt idx="529">
                  <c:v>17.633333333333322</c:v>
                </c:pt>
                <c:pt idx="530">
                  <c:v>17.666666666666668</c:v>
                </c:pt>
                <c:pt idx="531">
                  <c:v>17.7</c:v>
                </c:pt>
                <c:pt idx="532">
                  <c:v>17.733333333333317</c:v>
                </c:pt>
                <c:pt idx="533">
                  <c:v>17.766666666666666</c:v>
                </c:pt>
                <c:pt idx="534">
                  <c:v>17.8</c:v>
                </c:pt>
                <c:pt idx="535">
                  <c:v>17.833333333333318</c:v>
                </c:pt>
                <c:pt idx="536">
                  <c:v>17.866666666666667</c:v>
                </c:pt>
                <c:pt idx="537">
                  <c:v>17.899999999999999</c:v>
                </c:pt>
                <c:pt idx="538">
                  <c:v>17.933333333333316</c:v>
                </c:pt>
                <c:pt idx="539">
                  <c:v>17.966666666666658</c:v>
                </c:pt>
                <c:pt idx="540">
                  <c:v>18</c:v>
                </c:pt>
                <c:pt idx="541">
                  <c:v>18.033333333333317</c:v>
                </c:pt>
                <c:pt idx="542">
                  <c:v>18.066666666666666</c:v>
                </c:pt>
                <c:pt idx="543">
                  <c:v>18.100000000000001</c:v>
                </c:pt>
                <c:pt idx="544">
                  <c:v>18.133333333333322</c:v>
                </c:pt>
                <c:pt idx="545">
                  <c:v>18.166666666666668</c:v>
                </c:pt>
                <c:pt idx="546">
                  <c:v>18.2</c:v>
                </c:pt>
                <c:pt idx="547">
                  <c:v>18.233333333333317</c:v>
                </c:pt>
                <c:pt idx="548">
                  <c:v>18.266666666666666</c:v>
                </c:pt>
                <c:pt idx="549">
                  <c:v>18.3</c:v>
                </c:pt>
                <c:pt idx="550">
                  <c:v>18.333333333333318</c:v>
                </c:pt>
                <c:pt idx="551">
                  <c:v>18.366666666666667</c:v>
                </c:pt>
                <c:pt idx="552">
                  <c:v>18.399999999999999</c:v>
                </c:pt>
                <c:pt idx="553">
                  <c:v>18.433333333333316</c:v>
                </c:pt>
                <c:pt idx="554">
                  <c:v>18.466666666666658</c:v>
                </c:pt>
                <c:pt idx="555">
                  <c:v>18.5</c:v>
                </c:pt>
                <c:pt idx="556">
                  <c:v>18.533333333333317</c:v>
                </c:pt>
                <c:pt idx="557">
                  <c:v>18.566666666666666</c:v>
                </c:pt>
                <c:pt idx="558">
                  <c:v>18.600000000000001</c:v>
                </c:pt>
                <c:pt idx="559">
                  <c:v>18.633333333333322</c:v>
                </c:pt>
                <c:pt idx="560">
                  <c:v>18.666666666666668</c:v>
                </c:pt>
                <c:pt idx="561">
                  <c:v>18.7</c:v>
                </c:pt>
                <c:pt idx="562">
                  <c:v>18.733333333333317</c:v>
                </c:pt>
                <c:pt idx="563">
                  <c:v>18.766666666666666</c:v>
                </c:pt>
                <c:pt idx="564">
                  <c:v>18.8</c:v>
                </c:pt>
                <c:pt idx="565">
                  <c:v>18.833333333333318</c:v>
                </c:pt>
                <c:pt idx="566">
                  <c:v>18.866666666666667</c:v>
                </c:pt>
                <c:pt idx="567">
                  <c:v>18.899999999999999</c:v>
                </c:pt>
                <c:pt idx="568">
                  <c:v>18.933333333333316</c:v>
                </c:pt>
                <c:pt idx="569">
                  <c:v>18.966666666666658</c:v>
                </c:pt>
                <c:pt idx="570">
                  <c:v>19</c:v>
                </c:pt>
                <c:pt idx="571">
                  <c:v>19.033333333333317</c:v>
                </c:pt>
                <c:pt idx="572">
                  <c:v>19.066666666666666</c:v>
                </c:pt>
                <c:pt idx="573">
                  <c:v>19.100000000000001</c:v>
                </c:pt>
                <c:pt idx="574">
                  <c:v>19.133333333333322</c:v>
                </c:pt>
                <c:pt idx="575">
                  <c:v>19.166666666666668</c:v>
                </c:pt>
                <c:pt idx="576">
                  <c:v>19.2</c:v>
                </c:pt>
                <c:pt idx="577">
                  <c:v>19.233333333333317</c:v>
                </c:pt>
                <c:pt idx="578">
                  <c:v>19.266666666666666</c:v>
                </c:pt>
                <c:pt idx="579">
                  <c:v>19.3</c:v>
                </c:pt>
                <c:pt idx="580">
                  <c:v>19.333333333333318</c:v>
                </c:pt>
                <c:pt idx="581">
                  <c:v>19.366666666666667</c:v>
                </c:pt>
                <c:pt idx="582">
                  <c:v>19.399999999999999</c:v>
                </c:pt>
                <c:pt idx="583">
                  <c:v>19.433333333333316</c:v>
                </c:pt>
                <c:pt idx="584">
                  <c:v>19.466666666666658</c:v>
                </c:pt>
                <c:pt idx="585">
                  <c:v>19.5</c:v>
                </c:pt>
                <c:pt idx="586">
                  <c:v>19.533333333333317</c:v>
                </c:pt>
                <c:pt idx="587">
                  <c:v>19.566666666666666</c:v>
                </c:pt>
                <c:pt idx="588">
                  <c:v>19.600000000000001</c:v>
                </c:pt>
                <c:pt idx="589">
                  <c:v>19.633333333333322</c:v>
                </c:pt>
                <c:pt idx="590">
                  <c:v>19.666666666666668</c:v>
                </c:pt>
                <c:pt idx="591">
                  <c:v>19.7</c:v>
                </c:pt>
                <c:pt idx="592">
                  <c:v>19.733333333333317</c:v>
                </c:pt>
                <c:pt idx="593">
                  <c:v>19.766666666666666</c:v>
                </c:pt>
                <c:pt idx="594">
                  <c:v>19.8</c:v>
                </c:pt>
                <c:pt idx="595">
                  <c:v>19.833333333333318</c:v>
                </c:pt>
                <c:pt idx="596">
                  <c:v>19.866666666666667</c:v>
                </c:pt>
                <c:pt idx="597">
                  <c:v>19.899999999999999</c:v>
                </c:pt>
                <c:pt idx="598">
                  <c:v>19.933333333333316</c:v>
                </c:pt>
                <c:pt idx="599">
                  <c:v>19.966666666666658</c:v>
                </c:pt>
                <c:pt idx="600">
                  <c:v>20</c:v>
                </c:pt>
                <c:pt idx="601">
                  <c:v>20.033333333333317</c:v>
                </c:pt>
                <c:pt idx="602">
                  <c:v>20.066666666666666</c:v>
                </c:pt>
                <c:pt idx="603">
                  <c:v>20.100000000000001</c:v>
                </c:pt>
                <c:pt idx="604">
                  <c:v>20.133333333333322</c:v>
                </c:pt>
                <c:pt idx="605">
                  <c:v>20.166666666666668</c:v>
                </c:pt>
                <c:pt idx="606">
                  <c:v>20.2</c:v>
                </c:pt>
                <c:pt idx="607">
                  <c:v>20.233333333333317</c:v>
                </c:pt>
                <c:pt idx="608">
                  <c:v>20.266666666666666</c:v>
                </c:pt>
                <c:pt idx="609">
                  <c:v>20.3</c:v>
                </c:pt>
                <c:pt idx="610">
                  <c:v>20.333333333333318</c:v>
                </c:pt>
                <c:pt idx="611">
                  <c:v>20.366666666666667</c:v>
                </c:pt>
                <c:pt idx="612">
                  <c:v>20.399999999999999</c:v>
                </c:pt>
                <c:pt idx="613">
                  <c:v>20.433333333333316</c:v>
                </c:pt>
                <c:pt idx="614">
                  <c:v>20.466666666666658</c:v>
                </c:pt>
                <c:pt idx="615">
                  <c:v>20.5</c:v>
                </c:pt>
                <c:pt idx="616">
                  <c:v>20.533333333333317</c:v>
                </c:pt>
                <c:pt idx="617">
                  <c:v>20.566666666666666</c:v>
                </c:pt>
                <c:pt idx="618">
                  <c:v>20.6</c:v>
                </c:pt>
                <c:pt idx="619">
                  <c:v>20.633333333333322</c:v>
                </c:pt>
                <c:pt idx="620">
                  <c:v>20.666666666666668</c:v>
                </c:pt>
                <c:pt idx="621">
                  <c:v>20.7</c:v>
                </c:pt>
                <c:pt idx="622">
                  <c:v>20.733333333333317</c:v>
                </c:pt>
                <c:pt idx="623">
                  <c:v>20.766666666666666</c:v>
                </c:pt>
                <c:pt idx="624">
                  <c:v>20.8</c:v>
                </c:pt>
                <c:pt idx="625">
                  <c:v>20.833333333333318</c:v>
                </c:pt>
                <c:pt idx="626">
                  <c:v>20.866666666666667</c:v>
                </c:pt>
                <c:pt idx="627">
                  <c:v>20.9</c:v>
                </c:pt>
                <c:pt idx="628">
                  <c:v>20.933333333333316</c:v>
                </c:pt>
                <c:pt idx="629">
                  <c:v>20.966666666666658</c:v>
                </c:pt>
                <c:pt idx="630">
                  <c:v>21</c:v>
                </c:pt>
                <c:pt idx="631">
                  <c:v>21.033333333333317</c:v>
                </c:pt>
                <c:pt idx="632">
                  <c:v>21.066666666666666</c:v>
                </c:pt>
                <c:pt idx="633">
                  <c:v>21.1</c:v>
                </c:pt>
                <c:pt idx="634">
                  <c:v>21.133333333333322</c:v>
                </c:pt>
                <c:pt idx="635">
                  <c:v>21.166666666666668</c:v>
                </c:pt>
                <c:pt idx="636">
                  <c:v>21.2</c:v>
                </c:pt>
                <c:pt idx="637">
                  <c:v>21.233333333333317</c:v>
                </c:pt>
                <c:pt idx="638">
                  <c:v>21.266666666666666</c:v>
                </c:pt>
                <c:pt idx="639">
                  <c:v>21.3</c:v>
                </c:pt>
                <c:pt idx="640">
                  <c:v>21.333333333333318</c:v>
                </c:pt>
                <c:pt idx="641">
                  <c:v>21.366666666666667</c:v>
                </c:pt>
                <c:pt idx="642">
                  <c:v>21.4</c:v>
                </c:pt>
                <c:pt idx="643">
                  <c:v>21.433333333333316</c:v>
                </c:pt>
                <c:pt idx="644">
                  <c:v>21.466666666666658</c:v>
                </c:pt>
                <c:pt idx="645">
                  <c:v>21.5</c:v>
                </c:pt>
                <c:pt idx="646">
                  <c:v>21.533333333333317</c:v>
                </c:pt>
                <c:pt idx="647">
                  <c:v>21.566666666666666</c:v>
                </c:pt>
                <c:pt idx="648">
                  <c:v>21.6</c:v>
                </c:pt>
                <c:pt idx="649">
                  <c:v>21.633333333333322</c:v>
                </c:pt>
                <c:pt idx="650">
                  <c:v>21.666666666666668</c:v>
                </c:pt>
                <c:pt idx="651">
                  <c:v>21.7</c:v>
                </c:pt>
                <c:pt idx="652">
                  <c:v>21.733333333333317</c:v>
                </c:pt>
                <c:pt idx="653">
                  <c:v>21.766666666666666</c:v>
                </c:pt>
                <c:pt idx="654">
                  <c:v>21.8</c:v>
                </c:pt>
                <c:pt idx="655">
                  <c:v>21.833333333333318</c:v>
                </c:pt>
                <c:pt idx="656">
                  <c:v>21.866666666666667</c:v>
                </c:pt>
                <c:pt idx="657">
                  <c:v>21.9</c:v>
                </c:pt>
                <c:pt idx="658">
                  <c:v>21.933333333333316</c:v>
                </c:pt>
                <c:pt idx="659">
                  <c:v>21.966666666666658</c:v>
                </c:pt>
                <c:pt idx="660">
                  <c:v>22</c:v>
                </c:pt>
                <c:pt idx="661">
                  <c:v>22.033333333333317</c:v>
                </c:pt>
                <c:pt idx="662">
                  <c:v>22.066666666666666</c:v>
                </c:pt>
                <c:pt idx="663">
                  <c:v>22.1</c:v>
                </c:pt>
                <c:pt idx="664">
                  <c:v>22.133333333333322</c:v>
                </c:pt>
                <c:pt idx="665">
                  <c:v>22.166666666666668</c:v>
                </c:pt>
                <c:pt idx="666">
                  <c:v>22.2</c:v>
                </c:pt>
                <c:pt idx="667">
                  <c:v>22.233333333333317</c:v>
                </c:pt>
                <c:pt idx="668">
                  <c:v>22.266666666666666</c:v>
                </c:pt>
                <c:pt idx="669">
                  <c:v>22.3</c:v>
                </c:pt>
                <c:pt idx="670">
                  <c:v>22.333333333333318</c:v>
                </c:pt>
                <c:pt idx="671">
                  <c:v>22.366666666666667</c:v>
                </c:pt>
                <c:pt idx="672">
                  <c:v>22.4</c:v>
                </c:pt>
                <c:pt idx="673">
                  <c:v>22.433333333333316</c:v>
                </c:pt>
                <c:pt idx="674">
                  <c:v>22.466666666666658</c:v>
                </c:pt>
                <c:pt idx="675">
                  <c:v>22.5</c:v>
                </c:pt>
                <c:pt idx="676">
                  <c:v>22.533333333333317</c:v>
                </c:pt>
                <c:pt idx="677">
                  <c:v>22.566666666666666</c:v>
                </c:pt>
                <c:pt idx="678">
                  <c:v>22.6</c:v>
                </c:pt>
                <c:pt idx="679">
                  <c:v>22.633333333333322</c:v>
                </c:pt>
                <c:pt idx="680">
                  <c:v>22.666666666666668</c:v>
                </c:pt>
                <c:pt idx="681">
                  <c:v>22.7</c:v>
                </c:pt>
                <c:pt idx="682">
                  <c:v>22.733333333333317</c:v>
                </c:pt>
                <c:pt idx="683">
                  <c:v>22.766666666666666</c:v>
                </c:pt>
                <c:pt idx="684">
                  <c:v>22.8</c:v>
                </c:pt>
                <c:pt idx="685">
                  <c:v>22.833333333333318</c:v>
                </c:pt>
                <c:pt idx="686">
                  <c:v>22.866666666666667</c:v>
                </c:pt>
                <c:pt idx="687">
                  <c:v>22.9</c:v>
                </c:pt>
                <c:pt idx="688">
                  <c:v>22.933333333333316</c:v>
                </c:pt>
                <c:pt idx="689">
                  <c:v>22.966666666666658</c:v>
                </c:pt>
                <c:pt idx="690">
                  <c:v>23</c:v>
                </c:pt>
                <c:pt idx="691">
                  <c:v>23.033333333333317</c:v>
                </c:pt>
                <c:pt idx="692">
                  <c:v>23.066666666666666</c:v>
                </c:pt>
                <c:pt idx="693">
                  <c:v>23.1</c:v>
                </c:pt>
                <c:pt idx="694">
                  <c:v>23.133333333333322</c:v>
                </c:pt>
                <c:pt idx="695">
                  <c:v>23.166666666666668</c:v>
                </c:pt>
                <c:pt idx="696">
                  <c:v>23.2</c:v>
                </c:pt>
                <c:pt idx="697">
                  <c:v>23.233333333333317</c:v>
                </c:pt>
                <c:pt idx="698">
                  <c:v>23.266666666666666</c:v>
                </c:pt>
                <c:pt idx="699">
                  <c:v>23.3</c:v>
                </c:pt>
                <c:pt idx="700">
                  <c:v>23.333333333333318</c:v>
                </c:pt>
                <c:pt idx="701">
                  <c:v>23.366666666666667</c:v>
                </c:pt>
                <c:pt idx="702">
                  <c:v>23.4</c:v>
                </c:pt>
                <c:pt idx="703">
                  <c:v>23.433333333333316</c:v>
                </c:pt>
                <c:pt idx="704">
                  <c:v>23.466666666666658</c:v>
                </c:pt>
                <c:pt idx="705">
                  <c:v>23.5</c:v>
                </c:pt>
                <c:pt idx="706">
                  <c:v>23.533333333333317</c:v>
                </c:pt>
                <c:pt idx="707">
                  <c:v>23.566666666666666</c:v>
                </c:pt>
                <c:pt idx="708">
                  <c:v>23.6</c:v>
                </c:pt>
                <c:pt idx="709">
                  <c:v>23.633333333333322</c:v>
                </c:pt>
                <c:pt idx="710">
                  <c:v>23.666666666666668</c:v>
                </c:pt>
                <c:pt idx="711">
                  <c:v>23.7</c:v>
                </c:pt>
                <c:pt idx="712">
                  <c:v>23.733333333333317</c:v>
                </c:pt>
                <c:pt idx="713">
                  <c:v>23.766666666666666</c:v>
                </c:pt>
                <c:pt idx="714">
                  <c:v>23.8</c:v>
                </c:pt>
                <c:pt idx="715">
                  <c:v>23.833333333333318</c:v>
                </c:pt>
                <c:pt idx="716">
                  <c:v>23.866666666666667</c:v>
                </c:pt>
                <c:pt idx="717">
                  <c:v>23.9</c:v>
                </c:pt>
                <c:pt idx="718">
                  <c:v>23.933333333333316</c:v>
                </c:pt>
                <c:pt idx="719">
                  <c:v>23.966666666666658</c:v>
                </c:pt>
                <c:pt idx="720">
                  <c:v>24</c:v>
                </c:pt>
                <c:pt idx="721">
                  <c:v>24.033333333333317</c:v>
                </c:pt>
                <c:pt idx="722">
                  <c:v>24.066666666666666</c:v>
                </c:pt>
                <c:pt idx="723">
                  <c:v>24.1</c:v>
                </c:pt>
                <c:pt idx="724">
                  <c:v>24.133333333333322</c:v>
                </c:pt>
                <c:pt idx="725">
                  <c:v>24.166666666666668</c:v>
                </c:pt>
                <c:pt idx="726">
                  <c:v>24.2</c:v>
                </c:pt>
                <c:pt idx="727">
                  <c:v>24.233333333333317</c:v>
                </c:pt>
                <c:pt idx="728">
                  <c:v>24.266666666666666</c:v>
                </c:pt>
                <c:pt idx="729">
                  <c:v>24.3</c:v>
                </c:pt>
                <c:pt idx="730">
                  <c:v>24.333333333333318</c:v>
                </c:pt>
                <c:pt idx="731">
                  <c:v>24.366666666666667</c:v>
                </c:pt>
                <c:pt idx="732">
                  <c:v>24.4</c:v>
                </c:pt>
                <c:pt idx="733">
                  <c:v>24.433333333333316</c:v>
                </c:pt>
                <c:pt idx="734">
                  <c:v>24.466666666666658</c:v>
                </c:pt>
                <c:pt idx="735">
                  <c:v>24.5</c:v>
                </c:pt>
                <c:pt idx="736">
                  <c:v>24.533333333333317</c:v>
                </c:pt>
                <c:pt idx="737">
                  <c:v>24.566666666666666</c:v>
                </c:pt>
                <c:pt idx="738">
                  <c:v>24.6</c:v>
                </c:pt>
                <c:pt idx="739">
                  <c:v>24.633333333333322</c:v>
                </c:pt>
                <c:pt idx="740">
                  <c:v>24.666666666666668</c:v>
                </c:pt>
                <c:pt idx="741">
                  <c:v>24.7</c:v>
                </c:pt>
                <c:pt idx="742">
                  <c:v>24.733333333333317</c:v>
                </c:pt>
                <c:pt idx="743">
                  <c:v>24.766666666666666</c:v>
                </c:pt>
                <c:pt idx="744">
                  <c:v>24.8</c:v>
                </c:pt>
                <c:pt idx="745">
                  <c:v>24.833333333333318</c:v>
                </c:pt>
                <c:pt idx="746">
                  <c:v>24.866666666666667</c:v>
                </c:pt>
                <c:pt idx="747">
                  <c:v>24.9</c:v>
                </c:pt>
                <c:pt idx="748">
                  <c:v>24.933333333333316</c:v>
                </c:pt>
                <c:pt idx="749">
                  <c:v>24.966666666666658</c:v>
                </c:pt>
                <c:pt idx="750">
                  <c:v>25</c:v>
                </c:pt>
                <c:pt idx="751">
                  <c:v>25.033333333333317</c:v>
                </c:pt>
                <c:pt idx="752">
                  <c:v>25.066666666666666</c:v>
                </c:pt>
                <c:pt idx="753">
                  <c:v>25.1</c:v>
                </c:pt>
                <c:pt idx="754">
                  <c:v>25.133333333333322</c:v>
                </c:pt>
                <c:pt idx="755">
                  <c:v>25.166666666666668</c:v>
                </c:pt>
                <c:pt idx="756">
                  <c:v>25.2</c:v>
                </c:pt>
                <c:pt idx="757">
                  <c:v>25.233333333333317</c:v>
                </c:pt>
                <c:pt idx="758">
                  <c:v>25.266666666666666</c:v>
                </c:pt>
                <c:pt idx="759">
                  <c:v>25.3</c:v>
                </c:pt>
                <c:pt idx="760">
                  <c:v>25.333333333333318</c:v>
                </c:pt>
                <c:pt idx="761">
                  <c:v>25.366666666666667</c:v>
                </c:pt>
                <c:pt idx="762">
                  <c:v>25.4</c:v>
                </c:pt>
                <c:pt idx="763">
                  <c:v>25.433333333333316</c:v>
                </c:pt>
                <c:pt idx="764">
                  <c:v>25.466666666666658</c:v>
                </c:pt>
                <c:pt idx="765">
                  <c:v>25.5</c:v>
                </c:pt>
                <c:pt idx="766">
                  <c:v>25.533333333333317</c:v>
                </c:pt>
                <c:pt idx="767">
                  <c:v>25.566666666666666</c:v>
                </c:pt>
                <c:pt idx="768">
                  <c:v>25.6</c:v>
                </c:pt>
                <c:pt idx="769">
                  <c:v>25.633333333333322</c:v>
                </c:pt>
                <c:pt idx="770">
                  <c:v>25.666666666666668</c:v>
                </c:pt>
                <c:pt idx="771">
                  <c:v>25.7</c:v>
                </c:pt>
                <c:pt idx="772">
                  <c:v>25.733333333333317</c:v>
                </c:pt>
                <c:pt idx="773">
                  <c:v>25.766666666666666</c:v>
                </c:pt>
                <c:pt idx="774">
                  <c:v>25.8</c:v>
                </c:pt>
                <c:pt idx="775">
                  <c:v>25.833333333333318</c:v>
                </c:pt>
                <c:pt idx="776">
                  <c:v>25.866666666666667</c:v>
                </c:pt>
                <c:pt idx="777">
                  <c:v>25.9</c:v>
                </c:pt>
                <c:pt idx="778">
                  <c:v>25.933333333333316</c:v>
                </c:pt>
                <c:pt idx="779">
                  <c:v>25.966666666666658</c:v>
                </c:pt>
                <c:pt idx="780">
                  <c:v>26</c:v>
                </c:pt>
                <c:pt idx="781">
                  <c:v>26.033333333333317</c:v>
                </c:pt>
                <c:pt idx="782">
                  <c:v>26.066666666666666</c:v>
                </c:pt>
                <c:pt idx="783">
                  <c:v>26.1</c:v>
                </c:pt>
                <c:pt idx="784">
                  <c:v>26.133333333333322</c:v>
                </c:pt>
                <c:pt idx="785">
                  <c:v>26.166666666666668</c:v>
                </c:pt>
                <c:pt idx="786">
                  <c:v>26.2</c:v>
                </c:pt>
                <c:pt idx="787">
                  <c:v>26.233333333333317</c:v>
                </c:pt>
                <c:pt idx="788">
                  <c:v>26.266666666666666</c:v>
                </c:pt>
                <c:pt idx="789">
                  <c:v>26.3</c:v>
                </c:pt>
                <c:pt idx="790">
                  <c:v>26.333333333333318</c:v>
                </c:pt>
                <c:pt idx="791">
                  <c:v>26.366666666666667</c:v>
                </c:pt>
                <c:pt idx="792">
                  <c:v>26.4</c:v>
                </c:pt>
                <c:pt idx="793">
                  <c:v>26.433333333333316</c:v>
                </c:pt>
                <c:pt idx="794">
                  <c:v>26.466666666666658</c:v>
                </c:pt>
                <c:pt idx="795">
                  <c:v>26.5</c:v>
                </c:pt>
                <c:pt idx="796">
                  <c:v>26.533333333333317</c:v>
                </c:pt>
                <c:pt idx="797">
                  <c:v>26.566666666666666</c:v>
                </c:pt>
                <c:pt idx="798">
                  <c:v>26.6</c:v>
                </c:pt>
                <c:pt idx="799">
                  <c:v>26.633333333333322</c:v>
                </c:pt>
                <c:pt idx="800">
                  <c:v>26.666666666666668</c:v>
                </c:pt>
                <c:pt idx="801">
                  <c:v>26.7</c:v>
                </c:pt>
                <c:pt idx="802">
                  <c:v>26.733333333333317</c:v>
                </c:pt>
                <c:pt idx="803">
                  <c:v>26.766666666666666</c:v>
                </c:pt>
                <c:pt idx="804">
                  <c:v>26.8</c:v>
                </c:pt>
                <c:pt idx="805">
                  <c:v>26.833333333333318</c:v>
                </c:pt>
                <c:pt idx="806">
                  <c:v>26.866666666666667</c:v>
                </c:pt>
                <c:pt idx="807">
                  <c:v>26.9</c:v>
                </c:pt>
                <c:pt idx="808">
                  <c:v>26.933333333333316</c:v>
                </c:pt>
                <c:pt idx="809">
                  <c:v>26.966666666666658</c:v>
                </c:pt>
                <c:pt idx="810">
                  <c:v>27</c:v>
                </c:pt>
                <c:pt idx="811">
                  <c:v>27.033333333333317</c:v>
                </c:pt>
                <c:pt idx="812">
                  <c:v>27.066666666666666</c:v>
                </c:pt>
                <c:pt idx="813">
                  <c:v>27.1</c:v>
                </c:pt>
                <c:pt idx="814">
                  <c:v>27.133333333333322</c:v>
                </c:pt>
                <c:pt idx="815">
                  <c:v>27.166666666666668</c:v>
                </c:pt>
                <c:pt idx="816">
                  <c:v>27.2</c:v>
                </c:pt>
                <c:pt idx="817">
                  <c:v>27.233333333333317</c:v>
                </c:pt>
                <c:pt idx="818">
                  <c:v>27.266666666666666</c:v>
                </c:pt>
                <c:pt idx="819">
                  <c:v>27.3</c:v>
                </c:pt>
                <c:pt idx="820">
                  <c:v>27.333333333333318</c:v>
                </c:pt>
                <c:pt idx="821">
                  <c:v>27.366666666666667</c:v>
                </c:pt>
                <c:pt idx="822">
                  <c:v>27.4</c:v>
                </c:pt>
                <c:pt idx="823">
                  <c:v>27.433333333333316</c:v>
                </c:pt>
                <c:pt idx="824">
                  <c:v>27.466666666666658</c:v>
                </c:pt>
                <c:pt idx="825">
                  <c:v>27.5</c:v>
                </c:pt>
                <c:pt idx="826">
                  <c:v>27.533333333333317</c:v>
                </c:pt>
                <c:pt idx="827">
                  <c:v>27.566666666666666</c:v>
                </c:pt>
                <c:pt idx="828">
                  <c:v>27.6</c:v>
                </c:pt>
                <c:pt idx="829">
                  <c:v>27.633333333333322</c:v>
                </c:pt>
                <c:pt idx="830">
                  <c:v>27.666666666666668</c:v>
                </c:pt>
                <c:pt idx="831">
                  <c:v>27.7</c:v>
                </c:pt>
                <c:pt idx="832">
                  <c:v>27.733333333333317</c:v>
                </c:pt>
                <c:pt idx="833">
                  <c:v>27.766666666666666</c:v>
                </c:pt>
                <c:pt idx="834">
                  <c:v>27.8</c:v>
                </c:pt>
                <c:pt idx="835">
                  <c:v>27.833333333333318</c:v>
                </c:pt>
                <c:pt idx="836">
                  <c:v>27.866666666666667</c:v>
                </c:pt>
                <c:pt idx="837">
                  <c:v>27.9</c:v>
                </c:pt>
                <c:pt idx="838">
                  <c:v>27.933333333333316</c:v>
                </c:pt>
                <c:pt idx="839">
                  <c:v>27.966666666666658</c:v>
                </c:pt>
                <c:pt idx="840">
                  <c:v>28</c:v>
                </c:pt>
                <c:pt idx="841">
                  <c:v>28.033333333333317</c:v>
                </c:pt>
                <c:pt idx="842">
                  <c:v>28.066666666666666</c:v>
                </c:pt>
                <c:pt idx="843">
                  <c:v>28.1</c:v>
                </c:pt>
                <c:pt idx="844">
                  <c:v>28.133333333333322</c:v>
                </c:pt>
                <c:pt idx="845">
                  <c:v>28.166666666666668</c:v>
                </c:pt>
                <c:pt idx="846">
                  <c:v>28.2</c:v>
                </c:pt>
                <c:pt idx="847">
                  <c:v>28.233333333333317</c:v>
                </c:pt>
                <c:pt idx="848">
                  <c:v>28.266666666666666</c:v>
                </c:pt>
                <c:pt idx="849">
                  <c:v>28.3</c:v>
                </c:pt>
                <c:pt idx="850">
                  <c:v>28.333333333333318</c:v>
                </c:pt>
                <c:pt idx="851">
                  <c:v>28.366666666666667</c:v>
                </c:pt>
                <c:pt idx="852">
                  <c:v>28.4</c:v>
                </c:pt>
                <c:pt idx="853">
                  <c:v>28.433333333333316</c:v>
                </c:pt>
                <c:pt idx="854">
                  <c:v>28.466666666666658</c:v>
                </c:pt>
                <c:pt idx="855">
                  <c:v>28.5</c:v>
                </c:pt>
                <c:pt idx="856">
                  <c:v>28.533333333333317</c:v>
                </c:pt>
                <c:pt idx="857">
                  <c:v>28.566666666666666</c:v>
                </c:pt>
                <c:pt idx="858">
                  <c:v>28.6</c:v>
                </c:pt>
                <c:pt idx="859">
                  <c:v>28.633333333333322</c:v>
                </c:pt>
                <c:pt idx="860">
                  <c:v>28.666666666666668</c:v>
                </c:pt>
                <c:pt idx="861">
                  <c:v>28.7</c:v>
                </c:pt>
                <c:pt idx="862">
                  <c:v>28.733333333333317</c:v>
                </c:pt>
                <c:pt idx="863">
                  <c:v>28.766666666666666</c:v>
                </c:pt>
                <c:pt idx="864">
                  <c:v>28.8</c:v>
                </c:pt>
                <c:pt idx="865">
                  <c:v>28.833333333333318</c:v>
                </c:pt>
                <c:pt idx="866">
                  <c:v>28.866666666666667</c:v>
                </c:pt>
                <c:pt idx="867">
                  <c:v>28.9</c:v>
                </c:pt>
                <c:pt idx="868">
                  <c:v>28.933333333333316</c:v>
                </c:pt>
                <c:pt idx="869">
                  <c:v>28.966666666666658</c:v>
                </c:pt>
                <c:pt idx="870">
                  <c:v>29</c:v>
                </c:pt>
                <c:pt idx="871">
                  <c:v>29.033333333333317</c:v>
                </c:pt>
                <c:pt idx="872">
                  <c:v>29.066666666666666</c:v>
                </c:pt>
                <c:pt idx="873">
                  <c:v>29.1</c:v>
                </c:pt>
                <c:pt idx="874">
                  <c:v>29.133333333333322</c:v>
                </c:pt>
                <c:pt idx="875">
                  <c:v>29.166666666666668</c:v>
                </c:pt>
                <c:pt idx="876">
                  <c:v>29.2</c:v>
                </c:pt>
                <c:pt idx="877">
                  <c:v>29.233333333333317</c:v>
                </c:pt>
                <c:pt idx="878">
                  <c:v>29.266666666666666</c:v>
                </c:pt>
                <c:pt idx="879">
                  <c:v>29.3</c:v>
                </c:pt>
                <c:pt idx="880">
                  <c:v>29.333333333333318</c:v>
                </c:pt>
                <c:pt idx="881">
                  <c:v>29.366666666666667</c:v>
                </c:pt>
                <c:pt idx="882">
                  <c:v>29.4</c:v>
                </c:pt>
                <c:pt idx="883">
                  <c:v>29.433333333333316</c:v>
                </c:pt>
                <c:pt idx="884">
                  <c:v>29.466666666666658</c:v>
                </c:pt>
                <c:pt idx="885">
                  <c:v>29.5</c:v>
                </c:pt>
                <c:pt idx="886">
                  <c:v>29.533333333333317</c:v>
                </c:pt>
                <c:pt idx="887">
                  <c:v>29.566666666666666</c:v>
                </c:pt>
                <c:pt idx="888">
                  <c:v>29.6</c:v>
                </c:pt>
                <c:pt idx="889">
                  <c:v>29.633333333333322</c:v>
                </c:pt>
                <c:pt idx="890">
                  <c:v>29.666666666666668</c:v>
                </c:pt>
                <c:pt idx="891">
                  <c:v>29.7</c:v>
                </c:pt>
                <c:pt idx="892">
                  <c:v>29.733333333333317</c:v>
                </c:pt>
                <c:pt idx="893">
                  <c:v>29.766666666666666</c:v>
                </c:pt>
                <c:pt idx="894">
                  <c:v>29.8</c:v>
                </c:pt>
                <c:pt idx="895">
                  <c:v>29.833333333333318</c:v>
                </c:pt>
                <c:pt idx="896">
                  <c:v>29.866666666666667</c:v>
                </c:pt>
                <c:pt idx="897">
                  <c:v>29.9</c:v>
                </c:pt>
                <c:pt idx="898">
                  <c:v>29.933333333333316</c:v>
                </c:pt>
                <c:pt idx="899">
                  <c:v>29.966666666666658</c:v>
                </c:pt>
                <c:pt idx="900">
                  <c:v>30</c:v>
                </c:pt>
                <c:pt idx="901">
                  <c:v>30.033333333333317</c:v>
                </c:pt>
                <c:pt idx="902">
                  <c:v>30.066666666666666</c:v>
                </c:pt>
                <c:pt idx="903">
                  <c:v>30.1</c:v>
                </c:pt>
                <c:pt idx="904">
                  <c:v>30.133333333333322</c:v>
                </c:pt>
                <c:pt idx="905">
                  <c:v>30.166666666666668</c:v>
                </c:pt>
                <c:pt idx="906">
                  <c:v>30.2</c:v>
                </c:pt>
                <c:pt idx="907">
                  <c:v>30.233333333333317</c:v>
                </c:pt>
                <c:pt idx="908">
                  <c:v>30.266666666666666</c:v>
                </c:pt>
                <c:pt idx="909">
                  <c:v>30.3</c:v>
                </c:pt>
                <c:pt idx="910">
                  <c:v>30.333333333333318</c:v>
                </c:pt>
                <c:pt idx="911">
                  <c:v>30.366666666666667</c:v>
                </c:pt>
                <c:pt idx="912">
                  <c:v>30.4</c:v>
                </c:pt>
                <c:pt idx="913">
                  <c:v>30.433333333333316</c:v>
                </c:pt>
                <c:pt idx="914">
                  <c:v>30.466666666666658</c:v>
                </c:pt>
                <c:pt idx="915">
                  <c:v>30.5</c:v>
                </c:pt>
                <c:pt idx="916">
                  <c:v>30.533333333333317</c:v>
                </c:pt>
                <c:pt idx="917">
                  <c:v>30.566666666666666</c:v>
                </c:pt>
                <c:pt idx="918">
                  <c:v>30.6</c:v>
                </c:pt>
                <c:pt idx="919">
                  <c:v>30.633333333333322</c:v>
                </c:pt>
                <c:pt idx="920">
                  <c:v>30.666666666666668</c:v>
                </c:pt>
                <c:pt idx="921">
                  <c:v>30.7</c:v>
                </c:pt>
                <c:pt idx="922">
                  <c:v>30.733333333333317</c:v>
                </c:pt>
                <c:pt idx="923">
                  <c:v>30.766666666666666</c:v>
                </c:pt>
                <c:pt idx="924">
                  <c:v>30.8</c:v>
                </c:pt>
                <c:pt idx="925">
                  <c:v>30.833333333333318</c:v>
                </c:pt>
                <c:pt idx="926">
                  <c:v>30.866666666666667</c:v>
                </c:pt>
                <c:pt idx="927">
                  <c:v>30.9</c:v>
                </c:pt>
                <c:pt idx="928">
                  <c:v>30.933333333333316</c:v>
                </c:pt>
                <c:pt idx="929">
                  <c:v>30.966666666666658</c:v>
                </c:pt>
                <c:pt idx="930">
                  <c:v>31</c:v>
                </c:pt>
                <c:pt idx="931">
                  <c:v>31.033333333333317</c:v>
                </c:pt>
                <c:pt idx="932">
                  <c:v>31.066666666666666</c:v>
                </c:pt>
                <c:pt idx="933">
                  <c:v>31.1</c:v>
                </c:pt>
                <c:pt idx="934">
                  <c:v>31.133333333333322</c:v>
                </c:pt>
                <c:pt idx="935">
                  <c:v>31.166666666666668</c:v>
                </c:pt>
                <c:pt idx="936">
                  <c:v>31.2</c:v>
                </c:pt>
                <c:pt idx="937">
                  <c:v>31.233333333333317</c:v>
                </c:pt>
                <c:pt idx="938">
                  <c:v>31.266666666666666</c:v>
                </c:pt>
                <c:pt idx="939">
                  <c:v>31.3</c:v>
                </c:pt>
                <c:pt idx="940">
                  <c:v>31.333333333333318</c:v>
                </c:pt>
                <c:pt idx="941">
                  <c:v>31.366666666666667</c:v>
                </c:pt>
                <c:pt idx="942">
                  <c:v>31.4</c:v>
                </c:pt>
                <c:pt idx="943">
                  <c:v>31.433333333333316</c:v>
                </c:pt>
                <c:pt idx="944">
                  <c:v>31.466666666666658</c:v>
                </c:pt>
                <c:pt idx="945">
                  <c:v>31.5</c:v>
                </c:pt>
                <c:pt idx="946">
                  <c:v>31.533333333333317</c:v>
                </c:pt>
                <c:pt idx="947">
                  <c:v>31.566666666666666</c:v>
                </c:pt>
                <c:pt idx="948">
                  <c:v>31.6</c:v>
                </c:pt>
                <c:pt idx="949">
                  <c:v>31.633333333333322</c:v>
                </c:pt>
                <c:pt idx="950">
                  <c:v>31.666666666666668</c:v>
                </c:pt>
                <c:pt idx="951">
                  <c:v>31.7</c:v>
                </c:pt>
                <c:pt idx="952">
                  <c:v>31.733333333333317</c:v>
                </c:pt>
                <c:pt idx="953">
                  <c:v>31.766666666666666</c:v>
                </c:pt>
                <c:pt idx="954">
                  <c:v>31.8</c:v>
                </c:pt>
                <c:pt idx="955">
                  <c:v>31.833333333333318</c:v>
                </c:pt>
                <c:pt idx="956">
                  <c:v>31.866666666666667</c:v>
                </c:pt>
                <c:pt idx="957">
                  <c:v>31.9</c:v>
                </c:pt>
                <c:pt idx="958">
                  <c:v>31.933333333333316</c:v>
                </c:pt>
                <c:pt idx="959">
                  <c:v>31.966666666666658</c:v>
                </c:pt>
                <c:pt idx="960">
                  <c:v>32</c:v>
                </c:pt>
                <c:pt idx="961">
                  <c:v>32.033333333333331</c:v>
                </c:pt>
                <c:pt idx="962">
                  <c:v>32.066666666666642</c:v>
                </c:pt>
                <c:pt idx="963">
                  <c:v>32.1</c:v>
                </c:pt>
                <c:pt idx="964">
                  <c:v>32.133333333333333</c:v>
                </c:pt>
                <c:pt idx="965">
                  <c:v>32.166666666666636</c:v>
                </c:pt>
                <c:pt idx="966">
                  <c:v>32.200000000000003</c:v>
                </c:pt>
                <c:pt idx="967">
                  <c:v>32.233333333333348</c:v>
                </c:pt>
                <c:pt idx="968">
                  <c:v>32.266666666666637</c:v>
                </c:pt>
                <c:pt idx="969">
                  <c:v>32.300000000000004</c:v>
                </c:pt>
                <c:pt idx="970">
                  <c:v>32.333333333333336</c:v>
                </c:pt>
                <c:pt idx="971">
                  <c:v>32.366666666666632</c:v>
                </c:pt>
                <c:pt idx="972">
                  <c:v>32.4</c:v>
                </c:pt>
                <c:pt idx="973">
                  <c:v>32.43333333333333</c:v>
                </c:pt>
                <c:pt idx="974">
                  <c:v>32.466666666666633</c:v>
                </c:pt>
                <c:pt idx="975">
                  <c:v>32.5</c:v>
                </c:pt>
                <c:pt idx="976">
                  <c:v>32.533333333333331</c:v>
                </c:pt>
                <c:pt idx="977">
                  <c:v>32.566666666666642</c:v>
                </c:pt>
                <c:pt idx="978">
                  <c:v>32.6</c:v>
                </c:pt>
                <c:pt idx="979">
                  <c:v>32.633333333333333</c:v>
                </c:pt>
                <c:pt idx="980">
                  <c:v>32.666666666666636</c:v>
                </c:pt>
                <c:pt idx="981">
                  <c:v>32.700000000000003</c:v>
                </c:pt>
                <c:pt idx="982">
                  <c:v>32.733333333333348</c:v>
                </c:pt>
                <c:pt idx="983">
                  <c:v>32.766666666666637</c:v>
                </c:pt>
                <c:pt idx="984">
                  <c:v>32.800000000000004</c:v>
                </c:pt>
                <c:pt idx="985">
                  <c:v>32.833333333333336</c:v>
                </c:pt>
                <c:pt idx="986">
                  <c:v>32.866666666666632</c:v>
                </c:pt>
                <c:pt idx="987">
                  <c:v>32.9</c:v>
                </c:pt>
                <c:pt idx="988">
                  <c:v>32.93333333333333</c:v>
                </c:pt>
                <c:pt idx="989">
                  <c:v>32.966666666666633</c:v>
                </c:pt>
                <c:pt idx="990">
                  <c:v>33</c:v>
                </c:pt>
                <c:pt idx="991">
                  <c:v>33.033333333333331</c:v>
                </c:pt>
                <c:pt idx="992">
                  <c:v>33.066666666666642</c:v>
                </c:pt>
                <c:pt idx="993">
                  <c:v>33.1</c:v>
                </c:pt>
                <c:pt idx="994">
                  <c:v>33.133333333333333</c:v>
                </c:pt>
                <c:pt idx="995">
                  <c:v>33.166666666666636</c:v>
                </c:pt>
                <c:pt idx="996">
                  <c:v>33.200000000000003</c:v>
                </c:pt>
                <c:pt idx="997">
                  <c:v>33.233333333333348</c:v>
                </c:pt>
                <c:pt idx="998">
                  <c:v>33.266666666666637</c:v>
                </c:pt>
                <c:pt idx="999">
                  <c:v>33.300000000000004</c:v>
                </c:pt>
                <c:pt idx="1000">
                  <c:v>33.333333333333336</c:v>
                </c:pt>
                <c:pt idx="1001">
                  <c:v>33.366666666666632</c:v>
                </c:pt>
                <c:pt idx="1002">
                  <c:v>33.4</c:v>
                </c:pt>
                <c:pt idx="1003">
                  <c:v>33.43333333333333</c:v>
                </c:pt>
                <c:pt idx="1004">
                  <c:v>33.466666666666633</c:v>
                </c:pt>
                <c:pt idx="1005">
                  <c:v>33.5</c:v>
                </c:pt>
                <c:pt idx="1006">
                  <c:v>33.533333333333331</c:v>
                </c:pt>
                <c:pt idx="1007">
                  <c:v>33.566666666666642</c:v>
                </c:pt>
                <c:pt idx="1008">
                  <c:v>33.6</c:v>
                </c:pt>
                <c:pt idx="1009">
                  <c:v>33.633333333333333</c:v>
                </c:pt>
                <c:pt idx="1010">
                  <c:v>33.666666666666636</c:v>
                </c:pt>
                <c:pt idx="1011">
                  <c:v>33.700000000000003</c:v>
                </c:pt>
                <c:pt idx="1012">
                  <c:v>33.733333333333348</c:v>
                </c:pt>
                <c:pt idx="1013">
                  <c:v>33.766666666666637</c:v>
                </c:pt>
                <c:pt idx="1014">
                  <c:v>33.800000000000004</c:v>
                </c:pt>
                <c:pt idx="1015">
                  <c:v>33.833333333333336</c:v>
                </c:pt>
                <c:pt idx="1016">
                  <c:v>33.866666666666632</c:v>
                </c:pt>
                <c:pt idx="1017">
                  <c:v>33.9</c:v>
                </c:pt>
                <c:pt idx="1018">
                  <c:v>33.93333333333333</c:v>
                </c:pt>
                <c:pt idx="1019">
                  <c:v>33.966666666666633</c:v>
                </c:pt>
                <c:pt idx="1020">
                  <c:v>34</c:v>
                </c:pt>
                <c:pt idx="1021">
                  <c:v>34.033333333333331</c:v>
                </c:pt>
                <c:pt idx="1022">
                  <c:v>34.066666666666642</c:v>
                </c:pt>
                <c:pt idx="1023">
                  <c:v>34.1</c:v>
                </c:pt>
                <c:pt idx="1024">
                  <c:v>34.133333333333333</c:v>
                </c:pt>
                <c:pt idx="1025">
                  <c:v>34.166666666666636</c:v>
                </c:pt>
                <c:pt idx="1026">
                  <c:v>34.200000000000003</c:v>
                </c:pt>
                <c:pt idx="1027">
                  <c:v>34.233333333333348</c:v>
                </c:pt>
                <c:pt idx="1028">
                  <c:v>34.266666666666637</c:v>
                </c:pt>
                <c:pt idx="1029">
                  <c:v>34.300000000000004</c:v>
                </c:pt>
                <c:pt idx="1030">
                  <c:v>34.333333333333336</c:v>
                </c:pt>
                <c:pt idx="1031">
                  <c:v>34.366666666666632</c:v>
                </c:pt>
                <c:pt idx="1032">
                  <c:v>34.4</c:v>
                </c:pt>
                <c:pt idx="1033">
                  <c:v>34.43333333333333</c:v>
                </c:pt>
                <c:pt idx="1034">
                  <c:v>34.466666666666633</c:v>
                </c:pt>
                <c:pt idx="1035">
                  <c:v>34.5</c:v>
                </c:pt>
                <c:pt idx="1036">
                  <c:v>34.533333333333331</c:v>
                </c:pt>
                <c:pt idx="1037">
                  <c:v>34.566666666666642</c:v>
                </c:pt>
                <c:pt idx="1038">
                  <c:v>34.6</c:v>
                </c:pt>
                <c:pt idx="1039">
                  <c:v>34.633333333333333</c:v>
                </c:pt>
                <c:pt idx="1040">
                  <c:v>34.666666666666636</c:v>
                </c:pt>
                <c:pt idx="1041">
                  <c:v>34.700000000000003</c:v>
                </c:pt>
                <c:pt idx="1042">
                  <c:v>34.733333333333348</c:v>
                </c:pt>
                <c:pt idx="1043">
                  <c:v>34.766666666666637</c:v>
                </c:pt>
                <c:pt idx="1044">
                  <c:v>34.800000000000004</c:v>
                </c:pt>
                <c:pt idx="1045">
                  <c:v>34.833333333333336</c:v>
                </c:pt>
                <c:pt idx="1046">
                  <c:v>34.866666666666632</c:v>
                </c:pt>
                <c:pt idx="1047">
                  <c:v>34.9</c:v>
                </c:pt>
                <c:pt idx="1048">
                  <c:v>34.93333333333333</c:v>
                </c:pt>
                <c:pt idx="1049">
                  <c:v>34.966666666666633</c:v>
                </c:pt>
                <c:pt idx="1050">
                  <c:v>35</c:v>
                </c:pt>
                <c:pt idx="1051">
                  <c:v>35.033333333333331</c:v>
                </c:pt>
                <c:pt idx="1052">
                  <c:v>35.066666666666642</c:v>
                </c:pt>
                <c:pt idx="1053">
                  <c:v>35.1</c:v>
                </c:pt>
                <c:pt idx="1054">
                  <c:v>35.133333333333333</c:v>
                </c:pt>
                <c:pt idx="1055">
                  <c:v>35.166666666666636</c:v>
                </c:pt>
                <c:pt idx="1056">
                  <c:v>35.200000000000003</c:v>
                </c:pt>
                <c:pt idx="1057">
                  <c:v>35.233333333333348</c:v>
                </c:pt>
                <c:pt idx="1058">
                  <c:v>35.266666666666637</c:v>
                </c:pt>
                <c:pt idx="1059">
                  <c:v>35.300000000000004</c:v>
                </c:pt>
                <c:pt idx="1060">
                  <c:v>35.333333333333336</c:v>
                </c:pt>
                <c:pt idx="1061">
                  <c:v>35.366666666666632</c:v>
                </c:pt>
                <c:pt idx="1062">
                  <c:v>35.4</c:v>
                </c:pt>
                <c:pt idx="1063">
                  <c:v>35.43333333333333</c:v>
                </c:pt>
                <c:pt idx="1064">
                  <c:v>35.466666666666633</c:v>
                </c:pt>
                <c:pt idx="1065">
                  <c:v>35.5</c:v>
                </c:pt>
                <c:pt idx="1066">
                  <c:v>35.533333333333331</c:v>
                </c:pt>
                <c:pt idx="1067">
                  <c:v>35.566666666666642</c:v>
                </c:pt>
                <c:pt idx="1068">
                  <c:v>35.6</c:v>
                </c:pt>
                <c:pt idx="1069">
                  <c:v>35.633333333333333</c:v>
                </c:pt>
                <c:pt idx="1070">
                  <c:v>35.666666666666636</c:v>
                </c:pt>
                <c:pt idx="1071">
                  <c:v>35.700000000000003</c:v>
                </c:pt>
                <c:pt idx="1072">
                  <c:v>35.733333333333348</c:v>
                </c:pt>
                <c:pt idx="1073">
                  <c:v>35.766666666666637</c:v>
                </c:pt>
                <c:pt idx="1074">
                  <c:v>35.800000000000004</c:v>
                </c:pt>
                <c:pt idx="1075">
                  <c:v>35.833333333333336</c:v>
                </c:pt>
                <c:pt idx="1076">
                  <c:v>35.866666666666632</c:v>
                </c:pt>
                <c:pt idx="1077">
                  <c:v>35.9</c:v>
                </c:pt>
                <c:pt idx="1078">
                  <c:v>35.93333333333333</c:v>
                </c:pt>
                <c:pt idx="1079">
                  <c:v>35.966666666666633</c:v>
                </c:pt>
                <c:pt idx="1080">
                  <c:v>36</c:v>
                </c:pt>
                <c:pt idx="1081">
                  <c:v>36.033333333333331</c:v>
                </c:pt>
                <c:pt idx="1082">
                  <c:v>36.066666666666642</c:v>
                </c:pt>
                <c:pt idx="1083">
                  <c:v>36.1</c:v>
                </c:pt>
                <c:pt idx="1084">
                  <c:v>36.133333333333333</c:v>
                </c:pt>
                <c:pt idx="1085">
                  <c:v>36.166666666666636</c:v>
                </c:pt>
                <c:pt idx="1086">
                  <c:v>36.200000000000003</c:v>
                </c:pt>
                <c:pt idx="1087">
                  <c:v>36.233333333333348</c:v>
                </c:pt>
                <c:pt idx="1088">
                  <c:v>36.266666666666637</c:v>
                </c:pt>
                <c:pt idx="1089">
                  <c:v>36.300000000000004</c:v>
                </c:pt>
                <c:pt idx="1090">
                  <c:v>36.333333333333336</c:v>
                </c:pt>
                <c:pt idx="1091">
                  <c:v>36.366666666666632</c:v>
                </c:pt>
                <c:pt idx="1092">
                  <c:v>36.4</c:v>
                </c:pt>
                <c:pt idx="1093">
                  <c:v>36.43333333333333</c:v>
                </c:pt>
                <c:pt idx="1094">
                  <c:v>36.466666666666633</c:v>
                </c:pt>
                <c:pt idx="1095">
                  <c:v>36.5</c:v>
                </c:pt>
                <c:pt idx="1096">
                  <c:v>36.533333333333331</c:v>
                </c:pt>
                <c:pt idx="1097">
                  <c:v>36.566666666666642</c:v>
                </c:pt>
                <c:pt idx="1098">
                  <c:v>36.6</c:v>
                </c:pt>
                <c:pt idx="1099">
                  <c:v>36.633333333333333</c:v>
                </c:pt>
                <c:pt idx="1100">
                  <c:v>36.666666666666636</c:v>
                </c:pt>
                <c:pt idx="1101">
                  <c:v>36.700000000000003</c:v>
                </c:pt>
                <c:pt idx="1102">
                  <c:v>36.733333333333348</c:v>
                </c:pt>
                <c:pt idx="1103">
                  <c:v>36.766666666666637</c:v>
                </c:pt>
                <c:pt idx="1104">
                  <c:v>36.800000000000004</c:v>
                </c:pt>
                <c:pt idx="1105">
                  <c:v>36.833333333333336</c:v>
                </c:pt>
                <c:pt idx="1106">
                  <c:v>36.866666666666632</c:v>
                </c:pt>
                <c:pt idx="1107">
                  <c:v>36.9</c:v>
                </c:pt>
                <c:pt idx="1108">
                  <c:v>36.93333333333333</c:v>
                </c:pt>
                <c:pt idx="1109">
                  <c:v>36.966666666666633</c:v>
                </c:pt>
                <c:pt idx="1110">
                  <c:v>37</c:v>
                </c:pt>
                <c:pt idx="1111">
                  <c:v>37.033333333333331</c:v>
                </c:pt>
                <c:pt idx="1112">
                  <c:v>37.066666666666642</c:v>
                </c:pt>
                <c:pt idx="1113">
                  <c:v>37.1</c:v>
                </c:pt>
                <c:pt idx="1114">
                  <c:v>37.133333333333333</c:v>
                </c:pt>
                <c:pt idx="1115">
                  <c:v>37.166666666666636</c:v>
                </c:pt>
                <c:pt idx="1116">
                  <c:v>37.200000000000003</c:v>
                </c:pt>
                <c:pt idx="1117">
                  <c:v>37.233333333333348</c:v>
                </c:pt>
                <c:pt idx="1118">
                  <c:v>37.266666666666637</c:v>
                </c:pt>
                <c:pt idx="1119">
                  <c:v>37.300000000000004</c:v>
                </c:pt>
                <c:pt idx="1120">
                  <c:v>37.333333333333336</c:v>
                </c:pt>
                <c:pt idx="1121">
                  <c:v>37.366666666666632</c:v>
                </c:pt>
                <c:pt idx="1122">
                  <c:v>37.4</c:v>
                </c:pt>
                <c:pt idx="1123">
                  <c:v>37.43333333333333</c:v>
                </c:pt>
                <c:pt idx="1124">
                  <c:v>37.466666666666633</c:v>
                </c:pt>
                <c:pt idx="1125">
                  <c:v>37.5</c:v>
                </c:pt>
                <c:pt idx="1126">
                  <c:v>37.533333333333331</c:v>
                </c:pt>
                <c:pt idx="1127">
                  <c:v>37.566666666666642</c:v>
                </c:pt>
                <c:pt idx="1128">
                  <c:v>37.6</c:v>
                </c:pt>
                <c:pt idx="1129">
                  <c:v>37.633333333333333</c:v>
                </c:pt>
                <c:pt idx="1130">
                  <c:v>37.666666666666636</c:v>
                </c:pt>
                <c:pt idx="1131">
                  <c:v>37.700000000000003</c:v>
                </c:pt>
                <c:pt idx="1132">
                  <c:v>37.733333333333348</c:v>
                </c:pt>
                <c:pt idx="1133">
                  <c:v>37.766666666666637</c:v>
                </c:pt>
                <c:pt idx="1134">
                  <c:v>37.800000000000004</c:v>
                </c:pt>
                <c:pt idx="1135">
                  <c:v>37.833333333333336</c:v>
                </c:pt>
                <c:pt idx="1136">
                  <c:v>37.866666666666632</c:v>
                </c:pt>
                <c:pt idx="1137">
                  <c:v>37.9</c:v>
                </c:pt>
                <c:pt idx="1138">
                  <c:v>37.93333333333333</c:v>
                </c:pt>
                <c:pt idx="1139">
                  <c:v>37.966666666666633</c:v>
                </c:pt>
                <c:pt idx="1140">
                  <c:v>38</c:v>
                </c:pt>
                <c:pt idx="1141">
                  <c:v>38.033333333333331</c:v>
                </c:pt>
                <c:pt idx="1142">
                  <c:v>38.066666666666642</c:v>
                </c:pt>
                <c:pt idx="1143">
                  <c:v>38.1</c:v>
                </c:pt>
                <c:pt idx="1144">
                  <c:v>38.133333333333333</c:v>
                </c:pt>
                <c:pt idx="1145">
                  <c:v>38.166666666666636</c:v>
                </c:pt>
                <c:pt idx="1146">
                  <c:v>38.200000000000003</c:v>
                </c:pt>
                <c:pt idx="1147">
                  <c:v>38.233333333333348</c:v>
                </c:pt>
                <c:pt idx="1148">
                  <c:v>38.266666666666637</c:v>
                </c:pt>
                <c:pt idx="1149">
                  <c:v>38.300000000000004</c:v>
                </c:pt>
                <c:pt idx="1150">
                  <c:v>38.333333333333336</c:v>
                </c:pt>
                <c:pt idx="1151">
                  <c:v>38.366666666666632</c:v>
                </c:pt>
                <c:pt idx="1152">
                  <c:v>38.4</c:v>
                </c:pt>
                <c:pt idx="1153">
                  <c:v>38.43333333333333</c:v>
                </c:pt>
                <c:pt idx="1154">
                  <c:v>38.466666666666633</c:v>
                </c:pt>
                <c:pt idx="1155">
                  <c:v>38.5</c:v>
                </c:pt>
                <c:pt idx="1156">
                  <c:v>38.533333333333331</c:v>
                </c:pt>
                <c:pt idx="1157">
                  <c:v>38.566666666666642</c:v>
                </c:pt>
                <c:pt idx="1158">
                  <c:v>38.6</c:v>
                </c:pt>
                <c:pt idx="1159">
                  <c:v>38.633333333333333</c:v>
                </c:pt>
                <c:pt idx="1160">
                  <c:v>38.666666666666636</c:v>
                </c:pt>
                <c:pt idx="1161">
                  <c:v>38.700000000000003</c:v>
                </c:pt>
                <c:pt idx="1162">
                  <c:v>38.733333333333348</c:v>
                </c:pt>
                <c:pt idx="1163">
                  <c:v>38.766666666666637</c:v>
                </c:pt>
                <c:pt idx="1164">
                  <c:v>38.800000000000004</c:v>
                </c:pt>
                <c:pt idx="1165">
                  <c:v>38.833333333333336</c:v>
                </c:pt>
                <c:pt idx="1166">
                  <c:v>38.866666666666632</c:v>
                </c:pt>
                <c:pt idx="1167">
                  <c:v>38.9</c:v>
                </c:pt>
                <c:pt idx="1168">
                  <c:v>38.93333333333333</c:v>
                </c:pt>
                <c:pt idx="1169">
                  <c:v>38.966666666666633</c:v>
                </c:pt>
                <c:pt idx="1170">
                  <c:v>39</c:v>
                </c:pt>
                <c:pt idx="1171">
                  <c:v>39.033333333333331</c:v>
                </c:pt>
                <c:pt idx="1172">
                  <c:v>39.066666666666642</c:v>
                </c:pt>
                <c:pt idx="1173">
                  <c:v>39.1</c:v>
                </c:pt>
                <c:pt idx="1174">
                  <c:v>39.133333333333333</c:v>
                </c:pt>
                <c:pt idx="1175">
                  <c:v>39.166666666666636</c:v>
                </c:pt>
                <c:pt idx="1176">
                  <c:v>39.200000000000003</c:v>
                </c:pt>
                <c:pt idx="1177">
                  <c:v>39.233333333333348</c:v>
                </c:pt>
                <c:pt idx="1178">
                  <c:v>39.266666666666637</c:v>
                </c:pt>
                <c:pt idx="1179">
                  <c:v>39.300000000000004</c:v>
                </c:pt>
                <c:pt idx="1180">
                  <c:v>39.333333333333336</c:v>
                </c:pt>
                <c:pt idx="1181">
                  <c:v>39.366666666666632</c:v>
                </c:pt>
                <c:pt idx="1182">
                  <c:v>39.4</c:v>
                </c:pt>
                <c:pt idx="1183">
                  <c:v>39.43333333333333</c:v>
                </c:pt>
                <c:pt idx="1184">
                  <c:v>39.466666666666633</c:v>
                </c:pt>
                <c:pt idx="1185">
                  <c:v>39.5</c:v>
                </c:pt>
                <c:pt idx="1186">
                  <c:v>39.533333333333331</c:v>
                </c:pt>
                <c:pt idx="1187">
                  <c:v>39.566666666666642</c:v>
                </c:pt>
                <c:pt idx="1188">
                  <c:v>39.6</c:v>
                </c:pt>
                <c:pt idx="1189">
                  <c:v>39.633333333333333</c:v>
                </c:pt>
                <c:pt idx="1190">
                  <c:v>39.666666666666636</c:v>
                </c:pt>
                <c:pt idx="1191">
                  <c:v>39.700000000000003</c:v>
                </c:pt>
                <c:pt idx="1192">
                  <c:v>39.733333333333348</c:v>
                </c:pt>
                <c:pt idx="1193">
                  <c:v>39.766666666666637</c:v>
                </c:pt>
                <c:pt idx="1194">
                  <c:v>39.800000000000004</c:v>
                </c:pt>
                <c:pt idx="1195">
                  <c:v>39.833333333333336</c:v>
                </c:pt>
                <c:pt idx="1196">
                  <c:v>39.866666666666632</c:v>
                </c:pt>
                <c:pt idx="1197">
                  <c:v>39.9</c:v>
                </c:pt>
                <c:pt idx="1198">
                  <c:v>39.93333333333333</c:v>
                </c:pt>
                <c:pt idx="1199">
                  <c:v>39.966666666666633</c:v>
                </c:pt>
                <c:pt idx="1200">
                  <c:v>40</c:v>
                </c:pt>
                <c:pt idx="1201">
                  <c:v>40.033333333333331</c:v>
                </c:pt>
                <c:pt idx="1202">
                  <c:v>40.066666666666642</c:v>
                </c:pt>
                <c:pt idx="1203">
                  <c:v>40.1</c:v>
                </c:pt>
                <c:pt idx="1204">
                  <c:v>40.133333333333333</c:v>
                </c:pt>
                <c:pt idx="1205">
                  <c:v>40.166666666666636</c:v>
                </c:pt>
                <c:pt idx="1206">
                  <c:v>40.200000000000003</c:v>
                </c:pt>
                <c:pt idx="1207">
                  <c:v>40.233333333333348</c:v>
                </c:pt>
                <c:pt idx="1208">
                  <c:v>40.266666666666637</c:v>
                </c:pt>
                <c:pt idx="1209">
                  <c:v>40.300000000000004</c:v>
                </c:pt>
                <c:pt idx="1210">
                  <c:v>40.333333333333336</c:v>
                </c:pt>
                <c:pt idx="1211">
                  <c:v>40.366666666666632</c:v>
                </c:pt>
                <c:pt idx="1212">
                  <c:v>40.4</c:v>
                </c:pt>
                <c:pt idx="1213">
                  <c:v>40.43333333333333</c:v>
                </c:pt>
                <c:pt idx="1214">
                  <c:v>40.466666666666633</c:v>
                </c:pt>
                <c:pt idx="1215">
                  <c:v>40.5</c:v>
                </c:pt>
                <c:pt idx="1216">
                  <c:v>40.533333333333331</c:v>
                </c:pt>
                <c:pt idx="1217">
                  <c:v>40.566666666666642</c:v>
                </c:pt>
                <c:pt idx="1218">
                  <c:v>40.6</c:v>
                </c:pt>
                <c:pt idx="1219">
                  <c:v>40.633333333333333</c:v>
                </c:pt>
                <c:pt idx="1220">
                  <c:v>40.666666666666636</c:v>
                </c:pt>
                <c:pt idx="1221">
                  <c:v>40.700000000000003</c:v>
                </c:pt>
                <c:pt idx="1222">
                  <c:v>40.733333333333348</c:v>
                </c:pt>
                <c:pt idx="1223">
                  <c:v>40.766666666666637</c:v>
                </c:pt>
                <c:pt idx="1224">
                  <c:v>40.800000000000004</c:v>
                </c:pt>
                <c:pt idx="1225">
                  <c:v>40.833333333333336</c:v>
                </c:pt>
                <c:pt idx="1226">
                  <c:v>40.866666666666632</c:v>
                </c:pt>
                <c:pt idx="1227">
                  <c:v>40.9</c:v>
                </c:pt>
                <c:pt idx="1228">
                  <c:v>40.93333333333333</c:v>
                </c:pt>
                <c:pt idx="1229">
                  <c:v>40.966666666666633</c:v>
                </c:pt>
                <c:pt idx="1230">
                  <c:v>41</c:v>
                </c:pt>
                <c:pt idx="1231">
                  <c:v>41.033333333333331</c:v>
                </c:pt>
                <c:pt idx="1232">
                  <c:v>41.066666666666642</c:v>
                </c:pt>
                <c:pt idx="1233">
                  <c:v>41.1</c:v>
                </c:pt>
                <c:pt idx="1234">
                  <c:v>41.133333333333333</c:v>
                </c:pt>
                <c:pt idx="1235">
                  <c:v>41.166666666666636</c:v>
                </c:pt>
                <c:pt idx="1236">
                  <c:v>41.2</c:v>
                </c:pt>
                <c:pt idx="1237">
                  <c:v>41.233333333333348</c:v>
                </c:pt>
                <c:pt idx="1238">
                  <c:v>41.266666666666637</c:v>
                </c:pt>
                <c:pt idx="1239">
                  <c:v>41.3</c:v>
                </c:pt>
                <c:pt idx="1240">
                  <c:v>41.333333333333336</c:v>
                </c:pt>
                <c:pt idx="1241">
                  <c:v>41.366666666666632</c:v>
                </c:pt>
                <c:pt idx="1242">
                  <c:v>41.4</c:v>
                </c:pt>
                <c:pt idx="1243">
                  <c:v>41.43333333333333</c:v>
                </c:pt>
                <c:pt idx="1244">
                  <c:v>41.466666666666633</c:v>
                </c:pt>
                <c:pt idx="1245">
                  <c:v>41.5</c:v>
                </c:pt>
                <c:pt idx="1246">
                  <c:v>41.533333333333331</c:v>
                </c:pt>
                <c:pt idx="1247">
                  <c:v>41.566666666666642</c:v>
                </c:pt>
                <c:pt idx="1248">
                  <c:v>41.6</c:v>
                </c:pt>
                <c:pt idx="1249">
                  <c:v>41.633333333333333</c:v>
                </c:pt>
                <c:pt idx="1250">
                  <c:v>41.666666666666636</c:v>
                </c:pt>
                <c:pt idx="1251">
                  <c:v>41.7</c:v>
                </c:pt>
                <c:pt idx="1252">
                  <c:v>41.733333333333348</c:v>
                </c:pt>
                <c:pt idx="1253">
                  <c:v>41.766666666666637</c:v>
                </c:pt>
                <c:pt idx="1254">
                  <c:v>41.8</c:v>
                </c:pt>
                <c:pt idx="1255">
                  <c:v>41.833333333333336</c:v>
                </c:pt>
                <c:pt idx="1256">
                  <c:v>41.866666666666632</c:v>
                </c:pt>
                <c:pt idx="1257">
                  <c:v>41.9</c:v>
                </c:pt>
                <c:pt idx="1258">
                  <c:v>41.93333333333333</c:v>
                </c:pt>
                <c:pt idx="1259">
                  <c:v>41.966666666666633</c:v>
                </c:pt>
                <c:pt idx="1260">
                  <c:v>42</c:v>
                </c:pt>
                <c:pt idx="1261">
                  <c:v>42.033333333333331</c:v>
                </c:pt>
                <c:pt idx="1262">
                  <c:v>42.066666666666642</c:v>
                </c:pt>
                <c:pt idx="1263">
                  <c:v>42.1</c:v>
                </c:pt>
                <c:pt idx="1264">
                  <c:v>42.133333333333333</c:v>
                </c:pt>
                <c:pt idx="1265">
                  <c:v>42.166666666666636</c:v>
                </c:pt>
                <c:pt idx="1266">
                  <c:v>42.2</c:v>
                </c:pt>
                <c:pt idx="1267">
                  <c:v>42.233333333333348</c:v>
                </c:pt>
                <c:pt idx="1268">
                  <c:v>42.266666666666637</c:v>
                </c:pt>
                <c:pt idx="1269">
                  <c:v>42.3</c:v>
                </c:pt>
                <c:pt idx="1270">
                  <c:v>42.333333333333336</c:v>
                </c:pt>
                <c:pt idx="1271">
                  <c:v>42.366666666666632</c:v>
                </c:pt>
                <c:pt idx="1272">
                  <c:v>42.4</c:v>
                </c:pt>
                <c:pt idx="1273">
                  <c:v>42.43333333333333</c:v>
                </c:pt>
                <c:pt idx="1274">
                  <c:v>42.466666666666633</c:v>
                </c:pt>
                <c:pt idx="1275">
                  <c:v>42.5</c:v>
                </c:pt>
                <c:pt idx="1276">
                  <c:v>42.533333333333331</c:v>
                </c:pt>
                <c:pt idx="1277">
                  <c:v>42.566666666666642</c:v>
                </c:pt>
                <c:pt idx="1278">
                  <c:v>42.6</c:v>
                </c:pt>
                <c:pt idx="1279">
                  <c:v>42.633333333333333</c:v>
                </c:pt>
                <c:pt idx="1280">
                  <c:v>42.666666666666636</c:v>
                </c:pt>
                <c:pt idx="1281">
                  <c:v>42.7</c:v>
                </c:pt>
                <c:pt idx="1282">
                  <c:v>42.733333333333348</c:v>
                </c:pt>
                <c:pt idx="1283">
                  <c:v>42.766666666666637</c:v>
                </c:pt>
                <c:pt idx="1284">
                  <c:v>42.8</c:v>
                </c:pt>
                <c:pt idx="1285">
                  <c:v>42.833333333333336</c:v>
                </c:pt>
                <c:pt idx="1286">
                  <c:v>42.866666666666632</c:v>
                </c:pt>
                <c:pt idx="1287">
                  <c:v>42.9</c:v>
                </c:pt>
                <c:pt idx="1288">
                  <c:v>42.93333333333333</c:v>
                </c:pt>
                <c:pt idx="1289">
                  <c:v>42.966666666666633</c:v>
                </c:pt>
                <c:pt idx="1290">
                  <c:v>43</c:v>
                </c:pt>
                <c:pt idx="1291">
                  <c:v>43.033333333333331</c:v>
                </c:pt>
                <c:pt idx="1292">
                  <c:v>43.066666666666642</c:v>
                </c:pt>
                <c:pt idx="1293">
                  <c:v>43.1</c:v>
                </c:pt>
                <c:pt idx="1294">
                  <c:v>43.133333333333333</c:v>
                </c:pt>
                <c:pt idx="1295">
                  <c:v>43.166666666666636</c:v>
                </c:pt>
                <c:pt idx="1296">
                  <c:v>43.2</c:v>
                </c:pt>
                <c:pt idx="1297">
                  <c:v>43.233333333333348</c:v>
                </c:pt>
                <c:pt idx="1298">
                  <c:v>43.266666666666637</c:v>
                </c:pt>
                <c:pt idx="1299">
                  <c:v>43.3</c:v>
                </c:pt>
                <c:pt idx="1300">
                  <c:v>43.333333333333336</c:v>
                </c:pt>
                <c:pt idx="1301">
                  <c:v>43.366666666666632</c:v>
                </c:pt>
                <c:pt idx="1302">
                  <c:v>43.4</c:v>
                </c:pt>
                <c:pt idx="1303">
                  <c:v>43.43333333333333</c:v>
                </c:pt>
                <c:pt idx="1304">
                  <c:v>43.466666666666633</c:v>
                </c:pt>
                <c:pt idx="1305">
                  <c:v>43.5</c:v>
                </c:pt>
                <c:pt idx="1306">
                  <c:v>43.533333333333331</c:v>
                </c:pt>
                <c:pt idx="1307">
                  <c:v>43.566666666666642</c:v>
                </c:pt>
                <c:pt idx="1308">
                  <c:v>43.6</c:v>
                </c:pt>
                <c:pt idx="1309">
                  <c:v>43.633333333333333</c:v>
                </c:pt>
                <c:pt idx="1310">
                  <c:v>43.666666666666636</c:v>
                </c:pt>
                <c:pt idx="1311">
                  <c:v>43.7</c:v>
                </c:pt>
                <c:pt idx="1312">
                  <c:v>43.733333333333348</c:v>
                </c:pt>
                <c:pt idx="1313">
                  <c:v>43.766666666666637</c:v>
                </c:pt>
                <c:pt idx="1314">
                  <c:v>43.8</c:v>
                </c:pt>
                <c:pt idx="1315">
                  <c:v>43.833333333333336</c:v>
                </c:pt>
                <c:pt idx="1316">
                  <c:v>43.866666666666632</c:v>
                </c:pt>
                <c:pt idx="1317">
                  <c:v>43.9</c:v>
                </c:pt>
                <c:pt idx="1318">
                  <c:v>43.93333333333333</c:v>
                </c:pt>
                <c:pt idx="1319">
                  <c:v>43.966666666666633</c:v>
                </c:pt>
                <c:pt idx="1320">
                  <c:v>44</c:v>
                </c:pt>
                <c:pt idx="1321">
                  <c:v>44.033333333333331</c:v>
                </c:pt>
                <c:pt idx="1322">
                  <c:v>44.066666666666642</c:v>
                </c:pt>
                <c:pt idx="1323">
                  <c:v>44.1</c:v>
                </c:pt>
                <c:pt idx="1324">
                  <c:v>44.133333333333333</c:v>
                </c:pt>
                <c:pt idx="1325">
                  <c:v>44.166666666666636</c:v>
                </c:pt>
                <c:pt idx="1326">
                  <c:v>44.2</c:v>
                </c:pt>
                <c:pt idx="1327">
                  <c:v>44.233333333333348</c:v>
                </c:pt>
                <c:pt idx="1328">
                  <c:v>44.266666666666637</c:v>
                </c:pt>
                <c:pt idx="1329">
                  <c:v>44.3</c:v>
                </c:pt>
                <c:pt idx="1330">
                  <c:v>44.333333333333336</c:v>
                </c:pt>
                <c:pt idx="1331">
                  <c:v>44.366666666666632</c:v>
                </c:pt>
                <c:pt idx="1332">
                  <c:v>44.4</c:v>
                </c:pt>
                <c:pt idx="1333">
                  <c:v>44.43333333333333</c:v>
                </c:pt>
                <c:pt idx="1334">
                  <c:v>44.466666666666633</c:v>
                </c:pt>
                <c:pt idx="1335">
                  <c:v>44.5</c:v>
                </c:pt>
                <c:pt idx="1336">
                  <c:v>44.533333333333331</c:v>
                </c:pt>
                <c:pt idx="1337">
                  <c:v>44.566666666666642</c:v>
                </c:pt>
                <c:pt idx="1338">
                  <c:v>44.6</c:v>
                </c:pt>
                <c:pt idx="1339">
                  <c:v>44.633333333333333</c:v>
                </c:pt>
                <c:pt idx="1340">
                  <c:v>44.666666666666636</c:v>
                </c:pt>
                <c:pt idx="1341">
                  <c:v>44.7</c:v>
                </c:pt>
                <c:pt idx="1342">
                  <c:v>44.733333333333348</c:v>
                </c:pt>
                <c:pt idx="1343">
                  <c:v>44.766666666666637</c:v>
                </c:pt>
                <c:pt idx="1344">
                  <c:v>44.8</c:v>
                </c:pt>
                <c:pt idx="1345">
                  <c:v>44.833333333333336</c:v>
                </c:pt>
                <c:pt idx="1346">
                  <c:v>44.866666666666632</c:v>
                </c:pt>
                <c:pt idx="1347">
                  <c:v>44.9</c:v>
                </c:pt>
                <c:pt idx="1348">
                  <c:v>44.93333333333333</c:v>
                </c:pt>
                <c:pt idx="1349">
                  <c:v>44.966666666666633</c:v>
                </c:pt>
                <c:pt idx="1350">
                  <c:v>45</c:v>
                </c:pt>
                <c:pt idx="1351">
                  <c:v>45.033333333333331</c:v>
                </c:pt>
                <c:pt idx="1352">
                  <c:v>45.066666666666642</c:v>
                </c:pt>
                <c:pt idx="1353">
                  <c:v>45.1</c:v>
                </c:pt>
                <c:pt idx="1354">
                  <c:v>45.133333333333333</c:v>
                </c:pt>
                <c:pt idx="1355">
                  <c:v>45.166666666666636</c:v>
                </c:pt>
                <c:pt idx="1356">
                  <c:v>45.2</c:v>
                </c:pt>
                <c:pt idx="1357">
                  <c:v>45.233333333333348</c:v>
                </c:pt>
                <c:pt idx="1358">
                  <c:v>45.266666666666637</c:v>
                </c:pt>
                <c:pt idx="1359">
                  <c:v>45.3</c:v>
                </c:pt>
                <c:pt idx="1360">
                  <c:v>45.333333333333336</c:v>
                </c:pt>
                <c:pt idx="1361">
                  <c:v>45.366666666666632</c:v>
                </c:pt>
                <c:pt idx="1362">
                  <c:v>45.4</c:v>
                </c:pt>
                <c:pt idx="1363">
                  <c:v>45.43333333333333</c:v>
                </c:pt>
                <c:pt idx="1364">
                  <c:v>45.466666666666633</c:v>
                </c:pt>
                <c:pt idx="1365">
                  <c:v>45.5</c:v>
                </c:pt>
                <c:pt idx="1366">
                  <c:v>45.533333333333331</c:v>
                </c:pt>
                <c:pt idx="1367">
                  <c:v>45.566666666666642</c:v>
                </c:pt>
                <c:pt idx="1368">
                  <c:v>45.6</c:v>
                </c:pt>
                <c:pt idx="1369">
                  <c:v>45.633333333333333</c:v>
                </c:pt>
                <c:pt idx="1370">
                  <c:v>45.666666666666636</c:v>
                </c:pt>
                <c:pt idx="1371">
                  <c:v>45.7</c:v>
                </c:pt>
                <c:pt idx="1372">
                  <c:v>45.733333333333348</c:v>
                </c:pt>
                <c:pt idx="1373">
                  <c:v>45.766666666666637</c:v>
                </c:pt>
                <c:pt idx="1374">
                  <c:v>45.8</c:v>
                </c:pt>
                <c:pt idx="1375">
                  <c:v>45.833333333333336</c:v>
                </c:pt>
                <c:pt idx="1376">
                  <c:v>45.866666666666632</c:v>
                </c:pt>
                <c:pt idx="1377">
                  <c:v>45.9</c:v>
                </c:pt>
                <c:pt idx="1378">
                  <c:v>45.93333333333333</c:v>
                </c:pt>
                <c:pt idx="1379">
                  <c:v>45.966666666666633</c:v>
                </c:pt>
                <c:pt idx="1380">
                  <c:v>46</c:v>
                </c:pt>
                <c:pt idx="1381">
                  <c:v>46.033333333333331</c:v>
                </c:pt>
                <c:pt idx="1382">
                  <c:v>46.066666666666642</c:v>
                </c:pt>
                <c:pt idx="1383">
                  <c:v>46.1</c:v>
                </c:pt>
                <c:pt idx="1384">
                  <c:v>46.133333333333333</c:v>
                </c:pt>
                <c:pt idx="1385">
                  <c:v>46.166666666666636</c:v>
                </c:pt>
                <c:pt idx="1386">
                  <c:v>46.2</c:v>
                </c:pt>
                <c:pt idx="1387">
                  <c:v>46.233333333333348</c:v>
                </c:pt>
                <c:pt idx="1388">
                  <c:v>46.266666666666637</c:v>
                </c:pt>
                <c:pt idx="1389">
                  <c:v>46.3</c:v>
                </c:pt>
                <c:pt idx="1390">
                  <c:v>46.333333333333336</c:v>
                </c:pt>
                <c:pt idx="1391">
                  <c:v>46.366666666666632</c:v>
                </c:pt>
                <c:pt idx="1392">
                  <c:v>46.4</c:v>
                </c:pt>
                <c:pt idx="1393">
                  <c:v>46.43333333333333</c:v>
                </c:pt>
                <c:pt idx="1394">
                  <c:v>46.466666666666633</c:v>
                </c:pt>
                <c:pt idx="1395">
                  <c:v>46.5</c:v>
                </c:pt>
                <c:pt idx="1396">
                  <c:v>46.533333333333331</c:v>
                </c:pt>
                <c:pt idx="1397">
                  <c:v>46.566666666666642</c:v>
                </c:pt>
                <c:pt idx="1398">
                  <c:v>46.6</c:v>
                </c:pt>
                <c:pt idx="1399">
                  <c:v>46.633333333333333</c:v>
                </c:pt>
                <c:pt idx="1400">
                  <c:v>46.666666666666636</c:v>
                </c:pt>
                <c:pt idx="1401">
                  <c:v>46.7</c:v>
                </c:pt>
                <c:pt idx="1402">
                  <c:v>46.733333333333348</c:v>
                </c:pt>
                <c:pt idx="1403">
                  <c:v>46.766666666666637</c:v>
                </c:pt>
                <c:pt idx="1404">
                  <c:v>46.8</c:v>
                </c:pt>
                <c:pt idx="1405">
                  <c:v>46.833333333333336</c:v>
                </c:pt>
                <c:pt idx="1406">
                  <c:v>46.866666666666632</c:v>
                </c:pt>
                <c:pt idx="1407">
                  <c:v>46.9</c:v>
                </c:pt>
                <c:pt idx="1408">
                  <c:v>46.93333333333333</c:v>
                </c:pt>
                <c:pt idx="1409">
                  <c:v>46.966666666666633</c:v>
                </c:pt>
                <c:pt idx="1410">
                  <c:v>47</c:v>
                </c:pt>
                <c:pt idx="1411">
                  <c:v>47.033333333333331</c:v>
                </c:pt>
                <c:pt idx="1412">
                  <c:v>47.066666666666642</c:v>
                </c:pt>
                <c:pt idx="1413">
                  <c:v>47.1</c:v>
                </c:pt>
                <c:pt idx="1414">
                  <c:v>47.133333333333333</c:v>
                </c:pt>
                <c:pt idx="1415">
                  <c:v>47.166666666666636</c:v>
                </c:pt>
                <c:pt idx="1416">
                  <c:v>47.2</c:v>
                </c:pt>
                <c:pt idx="1417">
                  <c:v>47.233333333333348</c:v>
                </c:pt>
                <c:pt idx="1418">
                  <c:v>47.266666666666637</c:v>
                </c:pt>
                <c:pt idx="1419">
                  <c:v>47.3</c:v>
                </c:pt>
                <c:pt idx="1420">
                  <c:v>47.333333333333336</c:v>
                </c:pt>
                <c:pt idx="1421">
                  <c:v>47.366666666666632</c:v>
                </c:pt>
                <c:pt idx="1422">
                  <c:v>47.4</c:v>
                </c:pt>
                <c:pt idx="1423">
                  <c:v>47.43333333333333</c:v>
                </c:pt>
                <c:pt idx="1424">
                  <c:v>47.466666666666633</c:v>
                </c:pt>
                <c:pt idx="1425">
                  <c:v>47.5</c:v>
                </c:pt>
                <c:pt idx="1426">
                  <c:v>47.533333333333331</c:v>
                </c:pt>
                <c:pt idx="1427">
                  <c:v>47.566666666666642</c:v>
                </c:pt>
                <c:pt idx="1428">
                  <c:v>47.6</c:v>
                </c:pt>
                <c:pt idx="1429">
                  <c:v>47.633333333333333</c:v>
                </c:pt>
                <c:pt idx="1430">
                  <c:v>47.666666666666636</c:v>
                </c:pt>
                <c:pt idx="1431">
                  <c:v>47.7</c:v>
                </c:pt>
                <c:pt idx="1432">
                  <c:v>47.733333333333348</c:v>
                </c:pt>
                <c:pt idx="1433">
                  <c:v>47.766666666666637</c:v>
                </c:pt>
                <c:pt idx="1434">
                  <c:v>47.8</c:v>
                </c:pt>
                <c:pt idx="1435">
                  <c:v>47.833333333333336</c:v>
                </c:pt>
                <c:pt idx="1436">
                  <c:v>47.866666666666632</c:v>
                </c:pt>
                <c:pt idx="1437">
                  <c:v>47.9</c:v>
                </c:pt>
                <c:pt idx="1438">
                  <c:v>47.93333333333333</c:v>
                </c:pt>
                <c:pt idx="1439">
                  <c:v>47.966666666666633</c:v>
                </c:pt>
                <c:pt idx="1440">
                  <c:v>48</c:v>
                </c:pt>
                <c:pt idx="1441">
                  <c:v>48.033333333333331</c:v>
                </c:pt>
                <c:pt idx="1442">
                  <c:v>48.066666666666642</c:v>
                </c:pt>
                <c:pt idx="1443">
                  <c:v>48.1</c:v>
                </c:pt>
                <c:pt idx="1444">
                  <c:v>48.133333333333333</c:v>
                </c:pt>
                <c:pt idx="1445">
                  <c:v>48.166666666666636</c:v>
                </c:pt>
                <c:pt idx="1446">
                  <c:v>48.2</c:v>
                </c:pt>
                <c:pt idx="1447">
                  <c:v>48.233333333333348</c:v>
                </c:pt>
                <c:pt idx="1448">
                  <c:v>48.266666666666637</c:v>
                </c:pt>
                <c:pt idx="1449">
                  <c:v>48.3</c:v>
                </c:pt>
                <c:pt idx="1450">
                  <c:v>48.333333333333336</c:v>
                </c:pt>
                <c:pt idx="1451">
                  <c:v>48.366666666666632</c:v>
                </c:pt>
                <c:pt idx="1452">
                  <c:v>48.4</c:v>
                </c:pt>
                <c:pt idx="1453">
                  <c:v>48.43333333333333</c:v>
                </c:pt>
                <c:pt idx="1454">
                  <c:v>48.466666666666633</c:v>
                </c:pt>
                <c:pt idx="1455">
                  <c:v>48.5</c:v>
                </c:pt>
                <c:pt idx="1456">
                  <c:v>48.533333333333331</c:v>
                </c:pt>
                <c:pt idx="1457">
                  <c:v>48.566666666666642</c:v>
                </c:pt>
                <c:pt idx="1458">
                  <c:v>48.6</c:v>
                </c:pt>
                <c:pt idx="1459">
                  <c:v>48.633333333333333</c:v>
                </c:pt>
                <c:pt idx="1460">
                  <c:v>48.666666666666636</c:v>
                </c:pt>
                <c:pt idx="1461">
                  <c:v>48.7</c:v>
                </c:pt>
                <c:pt idx="1462">
                  <c:v>48.733333333333348</c:v>
                </c:pt>
                <c:pt idx="1463">
                  <c:v>48.766666666666637</c:v>
                </c:pt>
                <c:pt idx="1464">
                  <c:v>48.8</c:v>
                </c:pt>
                <c:pt idx="1465">
                  <c:v>48.833333333333336</c:v>
                </c:pt>
                <c:pt idx="1466">
                  <c:v>48.866666666666632</c:v>
                </c:pt>
                <c:pt idx="1467">
                  <c:v>48.9</c:v>
                </c:pt>
                <c:pt idx="1468">
                  <c:v>48.93333333333333</c:v>
                </c:pt>
                <c:pt idx="1469">
                  <c:v>48.966666666666633</c:v>
                </c:pt>
                <c:pt idx="1470">
                  <c:v>49</c:v>
                </c:pt>
                <c:pt idx="1471">
                  <c:v>49.033333333333331</c:v>
                </c:pt>
                <c:pt idx="1472">
                  <c:v>49.066666666666642</c:v>
                </c:pt>
                <c:pt idx="1473">
                  <c:v>49.1</c:v>
                </c:pt>
                <c:pt idx="1474">
                  <c:v>49.133333333333333</c:v>
                </c:pt>
                <c:pt idx="1475">
                  <c:v>49.166666666666636</c:v>
                </c:pt>
                <c:pt idx="1476">
                  <c:v>49.2</c:v>
                </c:pt>
                <c:pt idx="1477">
                  <c:v>49.233333333333348</c:v>
                </c:pt>
                <c:pt idx="1478">
                  <c:v>49.266666666666637</c:v>
                </c:pt>
                <c:pt idx="1479">
                  <c:v>49.3</c:v>
                </c:pt>
                <c:pt idx="1480">
                  <c:v>49.333333333333336</c:v>
                </c:pt>
                <c:pt idx="1481">
                  <c:v>49.366666666666632</c:v>
                </c:pt>
                <c:pt idx="1482">
                  <c:v>49.4</c:v>
                </c:pt>
                <c:pt idx="1483">
                  <c:v>49.43333333333333</c:v>
                </c:pt>
                <c:pt idx="1484">
                  <c:v>49.466666666666633</c:v>
                </c:pt>
                <c:pt idx="1485">
                  <c:v>49.5</c:v>
                </c:pt>
                <c:pt idx="1486">
                  <c:v>49.533333333333331</c:v>
                </c:pt>
                <c:pt idx="1487">
                  <c:v>49.566666666666642</c:v>
                </c:pt>
                <c:pt idx="1488">
                  <c:v>49.6</c:v>
                </c:pt>
                <c:pt idx="1489">
                  <c:v>49.633333333333333</c:v>
                </c:pt>
                <c:pt idx="1490">
                  <c:v>49.666666666666636</c:v>
                </c:pt>
                <c:pt idx="1491">
                  <c:v>49.7</c:v>
                </c:pt>
                <c:pt idx="1492">
                  <c:v>49.733333333333348</c:v>
                </c:pt>
                <c:pt idx="1493">
                  <c:v>49.766666666666637</c:v>
                </c:pt>
                <c:pt idx="1494">
                  <c:v>49.8</c:v>
                </c:pt>
                <c:pt idx="1495">
                  <c:v>49.833333333333336</c:v>
                </c:pt>
                <c:pt idx="1496">
                  <c:v>49.866666666666632</c:v>
                </c:pt>
                <c:pt idx="1497">
                  <c:v>49.9</c:v>
                </c:pt>
                <c:pt idx="1498">
                  <c:v>49.93333333333333</c:v>
                </c:pt>
                <c:pt idx="1499">
                  <c:v>49.966666666666633</c:v>
                </c:pt>
                <c:pt idx="1500">
                  <c:v>50</c:v>
                </c:pt>
                <c:pt idx="1501">
                  <c:v>50.033333333333331</c:v>
                </c:pt>
                <c:pt idx="1502">
                  <c:v>50.066666666666642</c:v>
                </c:pt>
                <c:pt idx="1503">
                  <c:v>50.1</c:v>
                </c:pt>
                <c:pt idx="1504">
                  <c:v>50.133333333333333</c:v>
                </c:pt>
                <c:pt idx="1505">
                  <c:v>50.166666666666636</c:v>
                </c:pt>
                <c:pt idx="1506">
                  <c:v>50.2</c:v>
                </c:pt>
                <c:pt idx="1507">
                  <c:v>50.233333333333348</c:v>
                </c:pt>
                <c:pt idx="1508">
                  <c:v>50.266666666666637</c:v>
                </c:pt>
                <c:pt idx="1509">
                  <c:v>50.3</c:v>
                </c:pt>
                <c:pt idx="1510">
                  <c:v>50.333333333333336</c:v>
                </c:pt>
                <c:pt idx="1511">
                  <c:v>50.366666666666632</c:v>
                </c:pt>
                <c:pt idx="1512">
                  <c:v>50.4</c:v>
                </c:pt>
                <c:pt idx="1513">
                  <c:v>50.43333333333333</c:v>
                </c:pt>
                <c:pt idx="1514">
                  <c:v>50.466666666666633</c:v>
                </c:pt>
                <c:pt idx="1515">
                  <c:v>50.5</c:v>
                </c:pt>
                <c:pt idx="1516">
                  <c:v>50.533333333333331</c:v>
                </c:pt>
                <c:pt idx="1517">
                  <c:v>50.566666666666642</c:v>
                </c:pt>
                <c:pt idx="1518">
                  <c:v>50.6</c:v>
                </c:pt>
                <c:pt idx="1519">
                  <c:v>50.633333333333333</c:v>
                </c:pt>
                <c:pt idx="1520">
                  <c:v>50.666666666666636</c:v>
                </c:pt>
                <c:pt idx="1521">
                  <c:v>50.7</c:v>
                </c:pt>
                <c:pt idx="1522">
                  <c:v>50.733333333333348</c:v>
                </c:pt>
                <c:pt idx="1523">
                  <c:v>50.766666666666637</c:v>
                </c:pt>
                <c:pt idx="1524">
                  <c:v>50.8</c:v>
                </c:pt>
                <c:pt idx="1525">
                  <c:v>50.833333333333336</c:v>
                </c:pt>
                <c:pt idx="1526">
                  <c:v>50.866666666666632</c:v>
                </c:pt>
                <c:pt idx="1527">
                  <c:v>50.9</c:v>
                </c:pt>
                <c:pt idx="1528">
                  <c:v>50.93333333333333</c:v>
                </c:pt>
                <c:pt idx="1529">
                  <c:v>50.966666666666633</c:v>
                </c:pt>
                <c:pt idx="1530">
                  <c:v>51</c:v>
                </c:pt>
                <c:pt idx="1531">
                  <c:v>51.033333333333331</c:v>
                </c:pt>
                <c:pt idx="1532">
                  <c:v>51.066666666666642</c:v>
                </c:pt>
                <c:pt idx="1533">
                  <c:v>51.1</c:v>
                </c:pt>
                <c:pt idx="1534">
                  <c:v>51.133333333333333</c:v>
                </c:pt>
                <c:pt idx="1535">
                  <c:v>51.166666666666636</c:v>
                </c:pt>
                <c:pt idx="1536">
                  <c:v>51.2</c:v>
                </c:pt>
                <c:pt idx="1537">
                  <c:v>51.233333333333348</c:v>
                </c:pt>
                <c:pt idx="1538">
                  <c:v>51.266666666666637</c:v>
                </c:pt>
                <c:pt idx="1539">
                  <c:v>51.3</c:v>
                </c:pt>
                <c:pt idx="1540">
                  <c:v>51.333333333333336</c:v>
                </c:pt>
                <c:pt idx="1541">
                  <c:v>51.366666666666632</c:v>
                </c:pt>
                <c:pt idx="1542">
                  <c:v>51.4</c:v>
                </c:pt>
                <c:pt idx="1543">
                  <c:v>51.43333333333333</c:v>
                </c:pt>
                <c:pt idx="1544">
                  <c:v>51.466666666666633</c:v>
                </c:pt>
                <c:pt idx="1545">
                  <c:v>51.5</c:v>
                </c:pt>
                <c:pt idx="1546">
                  <c:v>51.533333333333331</c:v>
                </c:pt>
                <c:pt idx="1547">
                  <c:v>51.566666666666642</c:v>
                </c:pt>
                <c:pt idx="1548">
                  <c:v>51.6</c:v>
                </c:pt>
                <c:pt idx="1549">
                  <c:v>51.633333333333333</c:v>
                </c:pt>
                <c:pt idx="1550">
                  <c:v>51.666666666666636</c:v>
                </c:pt>
                <c:pt idx="1551">
                  <c:v>51.7</c:v>
                </c:pt>
                <c:pt idx="1552">
                  <c:v>51.733333333333348</c:v>
                </c:pt>
                <c:pt idx="1553">
                  <c:v>51.766666666666637</c:v>
                </c:pt>
                <c:pt idx="1554">
                  <c:v>51.8</c:v>
                </c:pt>
                <c:pt idx="1555">
                  <c:v>51.833333333333336</c:v>
                </c:pt>
                <c:pt idx="1556">
                  <c:v>51.866666666666632</c:v>
                </c:pt>
                <c:pt idx="1557">
                  <c:v>51.9</c:v>
                </c:pt>
                <c:pt idx="1558">
                  <c:v>51.93333333333333</c:v>
                </c:pt>
                <c:pt idx="1559">
                  <c:v>51.966666666666633</c:v>
                </c:pt>
                <c:pt idx="1560">
                  <c:v>52</c:v>
                </c:pt>
                <c:pt idx="1561">
                  <c:v>52.033333333333331</c:v>
                </c:pt>
                <c:pt idx="1562">
                  <c:v>52.066666666666642</c:v>
                </c:pt>
                <c:pt idx="1563">
                  <c:v>52.1</c:v>
                </c:pt>
                <c:pt idx="1564">
                  <c:v>52.133333333333333</c:v>
                </c:pt>
                <c:pt idx="1565">
                  <c:v>52.166666666666636</c:v>
                </c:pt>
                <c:pt idx="1566">
                  <c:v>52.2</c:v>
                </c:pt>
                <c:pt idx="1567">
                  <c:v>52.233333333333348</c:v>
                </c:pt>
                <c:pt idx="1568">
                  <c:v>52.266666666666637</c:v>
                </c:pt>
                <c:pt idx="1569">
                  <c:v>52.3</c:v>
                </c:pt>
                <c:pt idx="1570">
                  <c:v>52.333333333333336</c:v>
                </c:pt>
                <c:pt idx="1571">
                  <c:v>52.366666666666632</c:v>
                </c:pt>
                <c:pt idx="1572">
                  <c:v>52.4</c:v>
                </c:pt>
                <c:pt idx="1573">
                  <c:v>52.43333333333333</c:v>
                </c:pt>
                <c:pt idx="1574">
                  <c:v>52.466666666666633</c:v>
                </c:pt>
                <c:pt idx="1575">
                  <c:v>52.5</c:v>
                </c:pt>
                <c:pt idx="1576">
                  <c:v>52.533333333333331</c:v>
                </c:pt>
                <c:pt idx="1577">
                  <c:v>52.566666666666642</c:v>
                </c:pt>
                <c:pt idx="1578">
                  <c:v>52.6</c:v>
                </c:pt>
                <c:pt idx="1579">
                  <c:v>52.633333333333333</c:v>
                </c:pt>
                <c:pt idx="1580">
                  <c:v>52.666666666666636</c:v>
                </c:pt>
                <c:pt idx="1581">
                  <c:v>52.7</c:v>
                </c:pt>
                <c:pt idx="1582">
                  <c:v>52.733333333333348</c:v>
                </c:pt>
                <c:pt idx="1583">
                  <c:v>52.766666666666637</c:v>
                </c:pt>
                <c:pt idx="1584">
                  <c:v>52.8</c:v>
                </c:pt>
                <c:pt idx="1585">
                  <c:v>52.833333333333336</c:v>
                </c:pt>
                <c:pt idx="1586">
                  <c:v>52.866666666666632</c:v>
                </c:pt>
                <c:pt idx="1587">
                  <c:v>52.9</c:v>
                </c:pt>
                <c:pt idx="1588">
                  <c:v>52.93333333333333</c:v>
                </c:pt>
                <c:pt idx="1589">
                  <c:v>52.966666666666633</c:v>
                </c:pt>
                <c:pt idx="1590">
                  <c:v>53</c:v>
                </c:pt>
                <c:pt idx="1591">
                  <c:v>53.033333333333331</c:v>
                </c:pt>
                <c:pt idx="1592">
                  <c:v>53.066666666666642</c:v>
                </c:pt>
                <c:pt idx="1593">
                  <c:v>53.1</c:v>
                </c:pt>
                <c:pt idx="1594">
                  <c:v>53.133333333333333</c:v>
                </c:pt>
                <c:pt idx="1595">
                  <c:v>53.166666666666636</c:v>
                </c:pt>
                <c:pt idx="1596">
                  <c:v>53.2</c:v>
                </c:pt>
                <c:pt idx="1597">
                  <c:v>53.233333333333348</c:v>
                </c:pt>
                <c:pt idx="1598">
                  <c:v>53.266666666666637</c:v>
                </c:pt>
                <c:pt idx="1599">
                  <c:v>53.3</c:v>
                </c:pt>
                <c:pt idx="1600">
                  <c:v>53.333333333333336</c:v>
                </c:pt>
                <c:pt idx="1601">
                  <c:v>53.366666666666632</c:v>
                </c:pt>
                <c:pt idx="1602">
                  <c:v>53.4</c:v>
                </c:pt>
                <c:pt idx="1603">
                  <c:v>53.43333333333333</c:v>
                </c:pt>
                <c:pt idx="1604">
                  <c:v>53.466666666666633</c:v>
                </c:pt>
                <c:pt idx="1605">
                  <c:v>53.5</c:v>
                </c:pt>
                <c:pt idx="1606">
                  <c:v>53.533333333333331</c:v>
                </c:pt>
                <c:pt idx="1607">
                  <c:v>53.566666666666642</c:v>
                </c:pt>
                <c:pt idx="1608">
                  <c:v>53.6</c:v>
                </c:pt>
                <c:pt idx="1609">
                  <c:v>53.633333333333333</c:v>
                </c:pt>
                <c:pt idx="1610">
                  <c:v>53.666666666666636</c:v>
                </c:pt>
                <c:pt idx="1611">
                  <c:v>53.7</c:v>
                </c:pt>
                <c:pt idx="1612">
                  <c:v>53.733333333333348</c:v>
                </c:pt>
                <c:pt idx="1613">
                  <c:v>53.766666666666637</c:v>
                </c:pt>
                <c:pt idx="1614">
                  <c:v>53.8</c:v>
                </c:pt>
                <c:pt idx="1615">
                  <c:v>53.833333333333336</c:v>
                </c:pt>
                <c:pt idx="1616">
                  <c:v>53.866666666666632</c:v>
                </c:pt>
                <c:pt idx="1617">
                  <c:v>53.9</c:v>
                </c:pt>
                <c:pt idx="1618">
                  <c:v>53.93333333333333</c:v>
                </c:pt>
                <c:pt idx="1619">
                  <c:v>53.966666666666633</c:v>
                </c:pt>
                <c:pt idx="1620">
                  <c:v>54</c:v>
                </c:pt>
                <c:pt idx="1621">
                  <c:v>54.033333333333331</c:v>
                </c:pt>
                <c:pt idx="1622">
                  <c:v>54.066666666666642</c:v>
                </c:pt>
                <c:pt idx="1623">
                  <c:v>54.1</c:v>
                </c:pt>
                <c:pt idx="1624">
                  <c:v>54.133333333333333</c:v>
                </c:pt>
                <c:pt idx="1625">
                  <c:v>54.166666666666636</c:v>
                </c:pt>
                <c:pt idx="1626">
                  <c:v>54.2</c:v>
                </c:pt>
                <c:pt idx="1627">
                  <c:v>54.233333333333348</c:v>
                </c:pt>
                <c:pt idx="1628">
                  <c:v>54.266666666666637</c:v>
                </c:pt>
                <c:pt idx="1629">
                  <c:v>54.3</c:v>
                </c:pt>
                <c:pt idx="1630">
                  <c:v>54.333333333333336</c:v>
                </c:pt>
                <c:pt idx="1631">
                  <c:v>54.366666666666632</c:v>
                </c:pt>
                <c:pt idx="1632">
                  <c:v>54.4</c:v>
                </c:pt>
                <c:pt idx="1633">
                  <c:v>54.43333333333333</c:v>
                </c:pt>
                <c:pt idx="1634">
                  <c:v>54.466666666666633</c:v>
                </c:pt>
                <c:pt idx="1635">
                  <c:v>54.5</c:v>
                </c:pt>
                <c:pt idx="1636">
                  <c:v>54.533333333333331</c:v>
                </c:pt>
                <c:pt idx="1637">
                  <c:v>54.566666666666642</c:v>
                </c:pt>
                <c:pt idx="1638">
                  <c:v>54.6</c:v>
                </c:pt>
                <c:pt idx="1639">
                  <c:v>54.633333333333333</c:v>
                </c:pt>
                <c:pt idx="1640">
                  <c:v>54.666666666666636</c:v>
                </c:pt>
                <c:pt idx="1641">
                  <c:v>54.7</c:v>
                </c:pt>
                <c:pt idx="1642">
                  <c:v>54.733333333333348</c:v>
                </c:pt>
                <c:pt idx="1643">
                  <c:v>54.766666666666637</c:v>
                </c:pt>
                <c:pt idx="1644">
                  <c:v>54.8</c:v>
                </c:pt>
                <c:pt idx="1645">
                  <c:v>54.833333333333336</c:v>
                </c:pt>
                <c:pt idx="1646">
                  <c:v>54.866666666666632</c:v>
                </c:pt>
                <c:pt idx="1647">
                  <c:v>54.9</c:v>
                </c:pt>
                <c:pt idx="1648">
                  <c:v>54.93333333333333</c:v>
                </c:pt>
                <c:pt idx="1649">
                  <c:v>54.966666666666633</c:v>
                </c:pt>
                <c:pt idx="1650">
                  <c:v>55</c:v>
                </c:pt>
                <c:pt idx="1651">
                  <c:v>55.033333333333331</c:v>
                </c:pt>
                <c:pt idx="1652">
                  <c:v>55.066666666666642</c:v>
                </c:pt>
                <c:pt idx="1653">
                  <c:v>55.1</c:v>
                </c:pt>
                <c:pt idx="1654">
                  <c:v>55.133333333333333</c:v>
                </c:pt>
                <c:pt idx="1655">
                  <c:v>55.166666666666636</c:v>
                </c:pt>
                <c:pt idx="1656">
                  <c:v>55.2</c:v>
                </c:pt>
                <c:pt idx="1657">
                  <c:v>55.233333333333348</c:v>
                </c:pt>
                <c:pt idx="1658">
                  <c:v>55.266666666666637</c:v>
                </c:pt>
                <c:pt idx="1659">
                  <c:v>55.3</c:v>
                </c:pt>
                <c:pt idx="1660">
                  <c:v>55.333333333333336</c:v>
                </c:pt>
                <c:pt idx="1661">
                  <c:v>55.366666666666632</c:v>
                </c:pt>
                <c:pt idx="1662">
                  <c:v>55.4</c:v>
                </c:pt>
                <c:pt idx="1663">
                  <c:v>55.43333333333333</c:v>
                </c:pt>
                <c:pt idx="1664">
                  <c:v>55.466666666666633</c:v>
                </c:pt>
                <c:pt idx="1665">
                  <c:v>55.5</c:v>
                </c:pt>
                <c:pt idx="1666">
                  <c:v>55.533333333333331</c:v>
                </c:pt>
                <c:pt idx="1667">
                  <c:v>55.566666666666642</c:v>
                </c:pt>
                <c:pt idx="1668">
                  <c:v>55.6</c:v>
                </c:pt>
                <c:pt idx="1669">
                  <c:v>55.633333333333333</c:v>
                </c:pt>
                <c:pt idx="1670">
                  <c:v>55.666666666666636</c:v>
                </c:pt>
                <c:pt idx="1671">
                  <c:v>55.7</c:v>
                </c:pt>
                <c:pt idx="1672">
                  <c:v>55.733333333333348</c:v>
                </c:pt>
                <c:pt idx="1673">
                  <c:v>55.766666666666637</c:v>
                </c:pt>
                <c:pt idx="1674">
                  <c:v>55.8</c:v>
                </c:pt>
                <c:pt idx="1675">
                  <c:v>55.833333333333336</c:v>
                </c:pt>
                <c:pt idx="1676">
                  <c:v>55.866666666666632</c:v>
                </c:pt>
                <c:pt idx="1677">
                  <c:v>55.9</c:v>
                </c:pt>
                <c:pt idx="1678">
                  <c:v>55.93333333333333</c:v>
                </c:pt>
                <c:pt idx="1679">
                  <c:v>55.966666666666633</c:v>
                </c:pt>
                <c:pt idx="1680">
                  <c:v>56</c:v>
                </c:pt>
                <c:pt idx="1681">
                  <c:v>56.033333333333331</c:v>
                </c:pt>
                <c:pt idx="1682">
                  <c:v>56.066666666666642</c:v>
                </c:pt>
                <c:pt idx="1683">
                  <c:v>56.1</c:v>
                </c:pt>
                <c:pt idx="1684">
                  <c:v>56.133333333333333</c:v>
                </c:pt>
                <c:pt idx="1685">
                  <c:v>56.166666666666636</c:v>
                </c:pt>
                <c:pt idx="1686">
                  <c:v>56.2</c:v>
                </c:pt>
                <c:pt idx="1687">
                  <c:v>56.233333333333348</c:v>
                </c:pt>
                <c:pt idx="1688">
                  <c:v>56.266666666666637</c:v>
                </c:pt>
                <c:pt idx="1689">
                  <c:v>56.3</c:v>
                </c:pt>
                <c:pt idx="1690">
                  <c:v>56.333333333333336</c:v>
                </c:pt>
                <c:pt idx="1691">
                  <c:v>56.366666666666632</c:v>
                </c:pt>
                <c:pt idx="1692">
                  <c:v>56.4</c:v>
                </c:pt>
                <c:pt idx="1693">
                  <c:v>56.43333333333333</c:v>
                </c:pt>
                <c:pt idx="1694">
                  <c:v>56.466666666666633</c:v>
                </c:pt>
                <c:pt idx="1695">
                  <c:v>56.5</c:v>
                </c:pt>
                <c:pt idx="1696">
                  <c:v>56.533333333333331</c:v>
                </c:pt>
                <c:pt idx="1697">
                  <c:v>56.566666666666642</c:v>
                </c:pt>
                <c:pt idx="1698">
                  <c:v>56.6</c:v>
                </c:pt>
                <c:pt idx="1699">
                  <c:v>56.633333333333333</c:v>
                </c:pt>
                <c:pt idx="1700">
                  <c:v>56.666666666666636</c:v>
                </c:pt>
                <c:pt idx="1701">
                  <c:v>56.7</c:v>
                </c:pt>
                <c:pt idx="1702">
                  <c:v>56.733333333333348</c:v>
                </c:pt>
                <c:pt idx="1703">
                  <c:v>56.766666666666637</c:v>
                </c:pt>
                <c:pt idx="1704">
                  <c:v>56.8</c:v>
                </c:pt>
                <c:pt idx="1705">
                  <c:v>56.833333333333336</c:v>
                </c:pt>
                <c:pt idx="1706">
                  <c:v>56.866666666666632</c:v>
                </c:pt>
                <c:pt idx="1707">
                  <c:v>56.9</c:v>
                </c:pt>
                <c:pt idx="1708">
                  <c:v>56.93333333333333</c:v>
                </c:pt>
                <c:pt idx="1709">
                  <c:v>56.966666666666633</c:v>
                </c:pt>
                <c:pt idx="1710">
                  <c:v>57</c:v>
                </c:pt>
                <c:pt idx="1711">
                  <c:v>57.033333333333331</c:v>
                </c:pt>
                <c:pt idx="1712">
                  <c:v>57.066666666666642</c:v>
                </c:pt>
                <c:pt idx="1713">
                  <c:v>57.1</c:v>
                </c:pt>
                <c:pt idx="1714">
                  <c:v>57.133333333333333</c:v>
                </c:pt>
                <c:pt idx="1715">
                  <c:v>57.166666666666636</c:v>
                </c:pt>
                <c:pt idx="1716">
                  <c:v>57.2</c:v>
                </c:pt>
                <c:pt idx="1717">
                  <c:v>57.233333333333348</c:v>
                </c:pt>
                <c:pt idx="1718">
                  <c:v>57.266666666666637</c:v>
                </c:pt>
                <c:pt idx="1719">
                  <c:v>57.3</c:v>
                </c:pt>
                <c:pt idx="1720">
                  <c:v>57.333333333333336</c:v>
                </c:pt>
                <c:pt idx="1721">
                  <c:v>57.366666666666632</c:v>
                </c:pt>
                <c:pt idx="1722">
                  <c:v>57.4</c:v>
                </c:pt>
                <c:pt idx="1723">
                  <c:v>57.43333333333333</c:v>
                </c:pt>
                <c:pt idx="1724">
                  <c:v>57.466666666666633</c:v>
                </c:pt>
                <c:pt idx="1725">
                  <c:v>57.5</c:v>
                </c:pt>
                <c:pt idx="1726">
                  <c:v>57.533333333333331</c:v>
                </c:pt>
                <c:pt idx="1727">
                  <c:v>57.566666666666642</c:v>
                </c:pt>
                <c:pt idx="1728">
                  <c:v>57.6</c:v>
                </c:pt>
                <c:pt idx="1729">
                  <c:v>57.633333333333333</c:v>
                </c:pt>
                <c:pt idx="1730">
                  <c:v>57.666666666666636</c:v>
                </c:pt>
                <c:pt idx="1731">
                  <c:v>57.7</c:v>
                </c:pt>
                <c:pt idx="1732">
                  <c:v>57.733333333333348</c:v>
                </c:pt>
                <c:pt idx="1733">
                  <c:v>57.766666666666637</c:v>
                </c:pt>
                <c:pt idx="1734">
                  <c:v>57.8</c:v>
                </c:pt>
                <c:pt idx="1735">
                  <c:v>57.833333333333336</c:v>
                </c:pt>
                <c:pt idx="1736">
                  <c:v>57.866666666666632</c:v>
                </c:pt>
                <c:pt idx="1737">
                  <c:v>57.9</c:v>
                </c:pt>
                <c:pt idx="1738">
                  <c:v>57.93333333333333</c:v>
                </c:pt>
                <c:pt idx="1739">
                  <c:v>57.966666666666633</c:v>
                </c:pt>
                <c:pt idx="1740">
                  <c:v>58</c:v>
                </c:pt>
                <c:pt idx="1741">
                  <c:v>58.033333333333331</c:v>
                </c:pt>
                <c:pt idx="1742">
                  <c:v>58.066666666666642</c:v>
                </c:pt>
                <c:pt idx="1743">
                  <c:v>58.1</c:v>
                </c:pt>
                <c:pt idx="1744">
                  <c:v>58.133333333333333</c:v>
                </c:pt>
                <c:pt idx="1745">
                  <c:v>58.166666666666636</c:v>
                </c:pt>
                <c:pt idx="1746">
                  <c:v>58.2</c:v>
                </c:pt>
                <c:pt idx="1747">
                  <c:v>58.233333333333348</c:v>
                </c:pt>
                <c:pt idx="1748">
                  <c:v>58.266666666666637</c:v>
                </c:pt>
                <c:pt idx="1749">
                  <c:v>58.3</c:v>
                </c:pt>
                <c:pt idx="1750">
                  <c:v>58.333333333333336</c:v>
                </c:pt>
                <c:pt idx="1751">
                  <c:v>58.366666666666632</c:v>
                </c:pt>
                <c:pt idx="1752">
                  <c:v>58.4</c:v>
                </c:pt>
                <c:pt idx="1753">
                  <c:v>58.43333333333333</c:v>
                </c:pt>
                <c:pt idx="1754">
                  <c:v>58.466666666666633</c:v>
                </c:pt>
                <c:pt idx="1755">
                  <c:v>58.5</c:v>
                </c:pt>
                <c:pt idx="1756">
                  <c:v>58.533333333333331</c:v>
                </c:pt>
                <c:pt idx="1757">
                  <c:v>58.566666666666642</c:v>
                </c:pt>
                <c:pt idx="1758">
                  <c:v>58.6</c:v>
                </c:pt>
                <c:pt idx="1759">
                  <c:v>58.633333333333333</c:v>
                </c:pt>
                <c:pt idx="1760">
                  <c:v>58.666666666666636</c:v>
                </c:pt>
                <c:pt idx="1761">
                  <c:v>58.7</c:v>
                </c:pt>
                <c:pt idx="1762">
                  <c:v>58.733333333333348</c:v>
                </c:pt>
                <c:pt idx="1763">
                  <c:v>58.766666666666637</c:v>
                </c:pt>
                <c:pt idx="1764">
                  <c:v>58.8</c:v>
                </c:pt>
                <c:pt idx="1765">
                  <c:v>58.833333333333336</c:v>
                </c:pt>
                <c:pt idx="1766">
                  <c:v>58.866666666666632</c:v>
                </c:pt>
                <c:pt idx="1767">
                  <c:v>58.9</c:v>
                </c:pt>
                <c:pt idx="1768">
                  <c:v>58.93333333333333</c:v>
                </c:pt>
                <c:pt idx="1769">
                  <c:v>58.966666666666633</c:v>
                </c:pt>
                <c:pt idx="1770">
                  <c:v>59</c:v>
                </c:pt>
                <c:pt idx="1771">
                  <c:v>59.033333333333331</c:v>
                </c:pt>
                <c:pt idx="1772">
                  <c:v>59.066666666666642</c:v>
                </c:pt>
                <c:pt idx="1773">
                  <c:v>59.1</c:v>
                </c:pt>
                <c:pt idx="1774">
                  <c:v>59.133333333333333</c:v>
                </c:pt>
                <c:pt idx="1775">
                  <c:v>59.166666666666636</c:v>
                </c:pt>
                <c:pt idx="1776">
                  <c:v>59.2</c:v>
                </c:pt>
                <c:pt idx="1777">
                  <c:v>59.233333333333348</c:v>
                </c:pt>
                <c:pt idx="1778">
                  <c:v>59.266666666666637</c:v>
                </c:pt>
                <c:pt idx="1779">
                  <c:v>59.3</c:v>
                </c:pt>
                <c:pt idx="1780">
                  <c:v>59.333333333333336</c:v>
                </c:pt>
                <c:pt idx="1781">
                  <c:v>59.366666666666632</c:v>
                </c:pt>
                <c:pt idx="1782">
                  <c:v>59.4</c:v>
                </c:pt>
                <c:pt idx="1783">
                  <c:v>59.43333333333333</c:v>
                </c:pt>
                <c:pt idx="1784">
                  <c:v>59.466666666666633</c:v>
                </c:pt>
                <c:pt idx="1785">
                  <c:v>59.5</c:v>
                </c:pt>
                <c:pt idx="1786">
                  <c:v>59.533333333333331</c:v>
                </c:pt>
                <c:pt idx="1787">
                  <c:v>59.566666666666642</c:v>
                </c:pt>
                <c:pt idx="1788">
                  <c:v>59.6</c:v>
                </c:pt>
                <c:pt idx="1789">
                  <c:v>59.633333333333333</c:v>
                </c:pt>
                <c:pt idx="1790">
                  <c:v>59.666666666666636</c:v>
                </c:pt>
                <c:pt idx="1791">
                  <c:v>59.7</c:v>
                </c:pt>
                <c:pt idx="1792">
                  <c:v>59.733333333333348</c:v>
                </c:pt>
                <c:pt idx="1793">
                  <c:v>59.766666666666637</c:v>
                </c:pt>
                <c:pt idx="1794">
                  <c:v>59.8</c:v>
                </c:pt>
                <c:pt idx="1795">
                  <c:v>59.833333333333336</c:v>
                </c:pt>
                <c:pt idx="1796">
                  <c:v>59.866666666666632</c:v>
                </c:pt>
                <c:pt idx="1797">
                  <c:v>59.9</c:v>
                </c:pt>
                <c:pt idx="1798">
                  <c:v>59.93333333333333</c:v>
                </c:pt>
                <c:pt idx="1799">
                  <c:v>59.966666666666633</c:v>
                </c:pt>
                <c:pt idx="1800">
                  <c:v>60</c:v>
                </c:pt>
                <c:pt idx="1801">
                  <c:v>60.033333333333331</c:v>
                </c:pt>
                <c:pt idx="1802">
                  <c:v>60.066666666666642</c:v>
                </c:pt>
                <c:pt idx="1803">
                  <c:v>60.1</c:v>
                </c:pt>
                <c:pt idx="1804">
                  <c:v>60.133333333333333</c:v>
                </c:pt>
                <c:pt idx="1805">
                  <c:v>60.166666666666636</c:v>
                </c:pt>
                <c:pt idx="1806">
                  <c:v>60.2</c:v>
                </c:pt>
                <c:pt idx="1807">
                  <c:v>60.233333333333348</c:v>
                </c:pt>
                <c:pt idx="1808">
                  <c:v>60.266666666666637</c:v>
                </c:pt>
                <c:pt idx="1809">
                  <c:v>60.3</c:v>
                </c:pt>
                <c:pt idx="1810">
                  <c:v>60.333333333333336</c:v>
                </c:pt>
                <c:pt idx="1811">
                  <c:v>60.366666666666632</c:v>
                </c:pt>
                <c:pt idx="1812">
                  <c:v>60.4</c:v>
                </c:pt>
                <c:pt idx="1813">
                  <c:v>60.43333333333333</c:v>
                </c:pt>
                <c:pt idx="1814">
                  <c:v>60.466666666666633</c:v>
                </c:pt>
                <c:pt idx="1815">
                  <c:v>60.5</c:v>
                </c:pt>
                <c:pt idx="1816">
                  <c:v>60.533333333333331</c:v>
                </c:pt>
                <c:pt idx="1817">
                  <c:v>60.566666666666642</c:v>
                </c:pt>
                <c:pt idx="1818">
                  <c:v>60.6</c:v>
                </c:pt>
                <c:pt idx="1819">
                  <c:v>60.633333333333333</c:v>
                </c:pt>
                <c:pt idx="1820">
                  <c:v>60.666666666666636</c:v>
                </c:pt>
                <c:pt idx="1821">
                  <c:v>60.7</c:v>
                </c:pt>
                <c:pt idx="1822">
                  <c:v>60.733333333333348</c:v>
                </c:pt>
                <c:pt idx="1823">
                  <c:v>60.766666666666637</c:v>
                </c:pt>
                <c:pt idx="1824">
                  <c:v>60.8</c:v>
                </c:pt>
                <c:pt idx="1825">
                  <c:v>60.833333333333336</c:v>
                </c:pt>
                <c:pt idx="1826">
                  <c:v>60.866666666666632</c:v>
                </c:pt>
                <c:pt idx="1827">
                  <c:v>60.9</c:v>
                </c:pt>
                <c:pt idx="1828">
                  <c:v>60.93333333333333</c:v>
                </c:pt>
                <c:pt idx="1829">
                  <c:v>60.966666666666633</c:v>
                </c:pt>
                <c:pt idx="1830">
                  <c:v>61</c:v>
                </c:pt>
                <c:pt idx="1831">
                  <c:v>61.033333333333331</c:v>
                </c:pt>
                <c:pt idx="1832">
                  <c:v>61.066666666666642</c:v>
                </c:pt>
                <c:pt idx="1833">
                  <c:v>61.1</c:v>
                </c:pt>
                <c:pt idx="1834">
                  <c:v>61.133333333333333</c:v>
                </c:pt>
                <c:pt idx="1835">
                  <c:v>61.166666666666636</c:v>
                </c:pt>
                <c:pt idx="1836">
                  <c:v>61.2</c:v>
                </c:pt>
                <c:pt idx="1837">
                  <c:v>61.233333333333348</c:v>
                </c:pt>
                <c:pt idx="1838">
                  <c:v>61.266666666666637</c:v>
                </c:pt>
                <c:pt idx="1839">
                  <c:v>61.3</c:v>
                </c:pt>
                <c:pt idx="1840">
                  <c:v>61.333333333333336</c:v>
                </c:pt>
                <c:pt idx="1841">
                  <c:v>61.366666666666632</c:v>
                </c:pt>
                <c:pt idx="1842">
                  <c:v>61.4</c:v>
                </c:pt>
                <c:pt idx="1843">
                  <c:v>61.43333333333333</c:v>
                </c:pt>
                <c:pt idx="1844">
                  <c:v>61.466666666666633</c:v>
                </c:pt>
                <c:pt idx="1845">
                  <c:v>61.5</c:v>
                </c:pt>
                <c:pt idx="1846">
                  <c:v>61.533333333333331</c:v>
                </c:pt>
                <c:pt idx="1847">
                  <c:v>61.566666666666642</c:v>
                </c:pt>
                <c:pt idx="1848">
                  <c:v>61.6</c:v>
                </c:pt>
                <c:pt idx="1849">
                  <c:v>61.633333333333333</c:v>
                </c:pt>
                <c:pt idx="1850">
                  <c:v>61.666666666666636</c:v>
                </c:pt>
                <c:pt idx="1851">
                  <c:v>61.7</c:v>
                </c:pt>
                <c:pt idx="1852">
                  <c:v>61.733333333333348</c:v>
                </c:pt>
                <c:pt idx="1853">
                  <c:v>61.766666666666637</c:v>
                </c:pt>
                <c:pt idx="1854">
                  <c:v>61.8</c:v>
                </c:pt>
                <c:pt idx="1855">
                  <c:v>61.833333333333336</c:v>
                </c:pt>
                <c:pt idx="1856">
                  <c:v>61.866666666666632</c:v>
                </c:pt>
                <c:pt idx="1857">
                  <c:v>61.9</c:v>
                </c:pt>
                <c:pt idx="1858">
                  <c:v>61.93333333333333</c:v>
                </c:pt>
                <c:pt idx="1859">
                  <c:v>61.966666666666633</c:v>
                </c:pt>
                <c:pt idx="1860">
                  <c:v>62</c:v>
                </c:pt>
                <c:pt idx="1861">
                  <c:v>62.033333333333331</c:v>
                </c:pt>
                <c:pt idx="1862">
                  <c:v>62.066666666666642</c:v>
                </c:pt>
                <c:pt idx="1863">
                  <c:v>62.1</c:v>
                </c:pt>
                <c:pt idx="1864">
                  <c:v>62.133333333333333</c:v>
                </c:pt>
                <c:pt idx="1865">
                  <c:v>62.166666666666636</c:v>
                </c:pt>
                <c:pt idx="1866">
                  <c:v>62.2</c:v>
                </c:pt>
                <c:pt idx="1867">
                  <c:v>62.233333333333348</c:v>
                </c:pt>
                <c:pt idx="1868">
                  <c:v>62.266666666666637</c:v>
                </c:pt>
                <c:pt idx="1869">
                  <c:v>62.3</c:v>
                </c:pt>
                <c:pt idx="1870">
                  <c:v>62.333333333333336</c:v>
                </c:pt>
                <c:pt idx="1871">
                  <c:v>62.366666666666632</c:v>
                </c:pt>
                <c:pt idx="1872">
                  <c:v>62.4</c:v>
                </c:pt>
                <c:pt idx="1873">
                  <c:v>62.43333333333333</c:v>
                </c:pt>
                <c:pt idx="1874">
                  <c:v>62.466666666666633</c:v>
                </c:pt>
                <c:pt idx="1875">
                  <c:v>62.5</c:v>
                </c:pt>
                <c:pt idx="1876">
                  <c:v>62.533333333333331</c:v>
                </c:pt>
                <c:pt idx="1877">
                  <c:v>62.566666666666642</c:v>
                </c:pt>
                <c:pt idx="1878">
                  <c:v>62.6</c:v>
                </c:pt>
                <c:pt idx="1879">
                  <c:v>62.633333333333333</c:v>
                </c:pt>
                <c:pt idx="1880">
                  <c:v>62.666666666666636</c:v>
                </c:pt>
                <c:pt idx="1881">
                  <c:v>62.7</c:v>
                </c:pt>
                <c:pt idx="1882">
                  <c:v>62.733333333333348</c:v>
                </c:pt>
                <c:pt idx="1883">
                  <c:v>62.766666666666637</c:v>
                </c:pt>
                <c:pt idx="1884">
                  <c:v>62.8</c:v>
                </c:pt>
                <c:pt idx="1885">
                  <c:v>62.833333333333336</c:v>
                </c:pt>
                <c:pt idx="1886">
                  <c:v>62.866666666666632</c:v>
                </c:pt>
                <c:pt idx="1887">
                  <c:v>62.9</c:v>
                </c:pt>
                <c:pt idx="1888">
                  <c:v>62.93333333333333</c:v>
                </c:pt>
                <c:pt idx="1889">
                  <c:v>62.966666666666633</c:v>
                </c:pt>
                <c:pt idx="1890">
                  <c:v>63</c:v>
                </c:pt>
                <c:pt idx="1891">
                  <c:v>63.033333333333331</c:v>
                </c:pt>
                <c:pt idx="1892">
                  <c:v>63.066666666666642</c:v>
                </c:pt>
                <c:pt idx="1893">
                  <c:v>63.1</c:v>
                </c:pt>
                <c:pt idx="1894">
                  <c:v>63.133333333333333</c:v>
                </c:pt>
                <c:pt idx="1895">
                  <c:v>63.166666666666636</c:v>
                </c:pt>
                <c:pt idx="1896">
                  <c:v>63.2</c:v>
                </c:pt>
                <c:pt idx="1897">
                  <c:v>63.233333333333348</c:v>
                </c:pt>
                <c:pt idx="1898">
                  <c:v>63.266666666666637</c:v>
                </c:pt>
                <c:pt idx="1899">
                  <c:v>63.3</c:v>
                </c:pt>
                <c:pt idx="1900">
                  <c:v>63.333333333333336</c:v>
                </c:pt>
                <c:pt idx="1901">
                  <c:v>63.366666666666632</c:v>
                </c:pt>
                <c:pt idx="1902">
                  <c:v>63.4</c:v>
                </c:pt>
              </c:numCache>
            </c:numRef>
          </c:xVal>
          <c:yVal>
            <c:numRef>
              <c:f>'Process data log'!$D$8:$D$1910</c:f>
              <c:numCache>
                <c:formatCode>General</c:formatCode>
                <c:ptCount val="1903"/>
                <c:pt idx="0">
                  <c:v>23.6</c:v>
                </c:pt>
                <c:pt idx="1">
                  <c:v>23.7</c:v>
                </c:pt>
                <c:pt idx="2">
                  <c:v>23.9</c:v>
                </c:pt>
                <c:pt idx="3">
                  <c:v>23.1</c:v>
                </c:pt>
                <c:pt idx="4">
                  <c:v>23</c:v>
                </c:pt>
                <c:pt idx="5">
                  <c:v>22.5</c:v>
                </c:pt>
                <c:pt idx="6">
                  <c:v>22.2</c:v>
                </c:pt>
                <c:pt idx="7">
                  <c:v>21.9</c:v>
                </c:pt>
                <c:pt idx="8">
                  <c:v>21.4</c:v>
                </c:pt>
                <c:pt idx="9">
                  <c:v>20.8</c:v>
                </c:pt>
                <c:pt idx="10">
                  <c:v>20.3</c:v>
                </c:pt>
                <c:pt idx="11">
                  <c:v>19.7</c:v>
                </c:pt>
                <c:pt idx="12">
                  <c:v>19</c:v>
                </c:pt>
                <c:pt idx="13">
                  <c:v>18.399999999999999</c:v>
                </c:pt>
                <c:pt idx="14">
                  <c:v>17.600000000000001</c:v>
                </c:pt>
                <c:pt idx="15">
                  <c:v>16.899999999999999</c:v>
                </c:pt>
                <c:pt idx="16">
                  <c:v>15.9</c:v>
                </c:pt>
                <c:pt idx="17">
                  <c:v>15.1</c:v>
                </c:pt>
                <c:pt idx="18">
                  <c:v>14.3</c:v>
                </c:pt>
                <c:pt idx="19">
                  <c:v>13.4</c:v>
                </c:pt>
                <c:pt idx="20">
                  <c:v>12.4</c:v>
                </c:pt>
                <c:pt idx="21">
                  <c:v>11.3</c:v>
                </c:pt>
                <c:pt idx="22">
                  <c:v>10.5</c:v>
                </c:pt>
                <c:pt idx="23">
                  <c:v>9.6</c:v>
                </c:pt>
                <c:pt idx="24">
                  <c:v>8.6</c:v>
                </c:pt>
                <c:pt idx="25">
                  <c:v>7.6</c:v>
                </c:pt>
                <c:pt idx="26">
                  <c:v>6.7</c:v>
                </c:pt>
                <c:pt idx="27">
                  <c:v>5.5</c:v>
                </c:pt>
                <c:pt idx="28">
                  <c:v>4.5999999999999996</c:v>
                </c:pt>
                <c:pt idx="29">
                  <c:v>3.5</c:v>
                </c:pt>
                <c:pt idx="30">
                  <c:v>2.6</c:v>
                </c:pt>
                <c:pt idx="31">
                  <c:v>1.6</c:v>
                </c:pt>
                <c:pt idx="32">
                  <c:v>0.5</c:v>
                </c:pt>
                <c:pt idx="33">
                  <c:v>-0.4</c:v>
                </c:pt>
                <c:pt idx="34">
                  <c:v>-1.5</c:v>
                </c:pt>
                <c:pt idx="35">
                  <c:v>-2.5</c:v>
                </c:pt>
                <c:pt idx="36">
                  <c:v>-3.6</c:v>
                </c:pt>
                <c:pt idx="37">
                  <c:v>-4.5999999999999996</c:v>
                </c:pt>
                <c:pt idx="38">
                  <c:v>-5.7</c:v>
                </c:pt>
                <c:pt idx="39">
                  <c:v>-6.7</c:v>
                </c:pt>
                <c:pt idx="40">
                  <c:v>-6.8</c:v>
                </c:pt>
                <c:pt idx="41">
                  <c:v>-7.1</c:v>
                </c:pt>
                <c:pt idx="42">
                  <c:v>-7.9</c:v>
                </c:pt>
                <c:pt idx="43">
                  <c:v>-8.6</c:v>
                </c:pt>
                <c:pt idx="44">
                  <c:v>-9.3000000000000007</c:v>
                </c:pt>
                <c:pt idx="45">
                  <c:v>-10</c:v>
                </c:pt>
                <c:pt idx="46">
                  <c:v>-10.5</c:v>
                </c:pt>
                <c:pt idx="47">
                  <c:v>-11.1</c:v>
                </c:pt>
                <c:pt idx="48">
                  <c:v>-1.6</c:v>
                </c:pt>
                <c:pt idx="49">
                  <c:v>-2.2999999999999998</c:v>
                </c:pt>
                <c:pt idx="50">
                  <c:v>-3.2</c:v>
                </c:pt>
                <c:pt idx="51">
                  <c:v>-4</c:v>
                </c:pt>
                <c:pt idx="52">
                  <c:v>-5.0999999999999996</c:v>
                </c:pt>
                <c:pt idx="53">
                  <c:v>-5.6</c:v>
                </c:pt>
                <c:pt idx="54">
                  <c:v>-6.3</c:v>
                </c:pt>
                <c:pt idx="55">
                  <c:v>-7.4</c:v>
                </c:pt>
                <c:pt idx="56">
                  <c:v>-8.6</c:v>
                </c:pt>
                <c:pt idx="57">
                  <c:v>-10.200000000000001</c:v>
                </c:pt>
                <c:pt idx="58">
                  <c:v>-12.3</c:v>
                </c:pt>
                <c:pt idx="59">
                  <c:v>-16.399999999999999</c:v>
                </c:pt>
                <c:pt idx="60">
                  <c:v>-20.8</c:v>
                </c:pt>
                <c:pt idx="61">
                  <c:v>-24.5</c:v>
                </c:pt>
                <c:pt idx="62">
                  <c:v>-27.7</c:v>
                </c:pt>
                <c:pt idx="63">
                  <c:v>-30.4</c:v>
                </c:pt>
                <c:pt idx="64">
                  <c:v>-32.300000000000004</c:v>
                </c:pt>
                <c:pt idx="65">
                  <c:v>-34</c:v>
                </c:pt>
                <c:pt idx="66">
                  <c:v>-35.4</c:v>
                </c:pt>
                <c:pt idx="67">
                  <c:v>-36.700000000000003</c:v>
                </c:pt>
                <c:pt idx="68">
                  <c:v>-37.6</c:v>
                </c:pt>
                <c:pt idx="69">
                  <c:v>-38.700000000000003</c:v>
                </c:pt>
                <c:pt idx="70">
                  <c:v>-39.4</c:v>
                </c:pt>
                <c:pt idx="71">
                  <c:v>-40.200000000000003</c:v>
                </c:pt>
                <c:pt idx="72">
                  <c:v>-40.800000000000004</c:v>
                </c:pt>
                <c:pt idx="73">
                  <c:v>-41.5</c:v>
                </c:pt>
                <c:pt idx="74">
                  <c:v>-42.1</c:v>
                </c:pt>
                <c:pt idx="75">
                  <c:v>-42.6</c:v>
                </c:pt>
                <c:pt idx="76">
                  <c:v>-43.1</c:v>
                </c:pt>
                <c:pt idx="77">
                  <c:v>-43.5</c:v>
                </c:pt>
                <c:pt idx="78">
                  <c:v>-44</c:v>
                </c:pt>
                <c:pt idx="79">
                  <c:v>-44.5</c:v>
                </c:pt>
                <c:pt idx="80">
                  <c:v>-44.8</c:v>
                </c:pt>
                <c:pt idx="81">
                  <c:v>-45.1</c:v>
                </c:pt>
                <c:pt idx="82">
                  <c:v>-45.5</c:v>
                </c:pt>
                <c:pt idx="83">
                  <c:v>-45.8</c:v>
                </c:pt>
                <c:pt idx="84">
                  <c:v>-46.1</c:v>
                </c:pt>
                <c:pt idx="85">
                  <c:v>-46.3</c:v>
                </c:pt>
                <c:pt idx="86">
                  <c:v>-46.7</c:v>
                </c:pt>
                <c:pt idx="87">
                  <c:v>-47</c:v>
                </c:pt>
                <c:pt idx="88">
                  <c:v>-47</c:v>
                </c:pt>
                <c:pt idx="89">
                  <c:v>-47.4</c:v>
                </c:pt>
                <c:pt idx="90">
                  <c:v>-47.6</c:v>
                </c:pt>
                <c:pt idx="91">
                  <c:v>-47.8</c:v>
                </c:pt>
                <c:pt idx="92">
                  <c:v>-48.1</c:v>
                </c:pt>
                <c:pt idx="93">
                  <c:v>-48.3</c:v>
                </c:pt>
                <c:pt idx="94">
                  <c:v>-48.6</c:v>
                </c:pt>
                <c:pt idx="95">
                  <c:v>-48.7</c:v>
                </c:pt>
                <c:pt idx="96">
                  <c:v>-48.8</c:v>
                </c:pt>
                <c:pt idx="97">
                  <c:v>-49.2</c:v>
                </c:pt>
                <c:pt idx="98">
                  <c:v>-49.2</c:v>
                </c:pt>
                <c:pt idx="99">
                  <c:v>-49.3</c:v>
                </c:pt>
                <c:pt idx="100">
                  <c:v>-49.4</c:v>
                </c:pt>
                <c:pt idx="101">
                  <c:v>-49.5</c:v>
                </c:pt>
                <c:pt idx="102">
                  <c:v>-49.6</c:v>
                </c:pt>
                <c:pt idx="103">
                  <c:v>-49.8</c:v>
                </c:pt>
                <c:pt idx="104">
                  <c:v>-49.8</c:v>
                </c:pt>
                <c:pt idx="105">
                  <c:v>-49.8</c:v>
                </c:pt>
                <c:pt idx="106">
                  <c:v>-49.9</c:v>
                </c:pt>
                <c:pt idx="107">
                  <c:v>-50</c:v>
                </c:pt>
                <c:pt idx="108">
                  <c:v>-50</c:v>
                </c:pt>
                <c:pt idx="109">
                  <c:v>-50</c:v>
                </c:pt>
                <c:pt idx="110">
                  <c:v>-50.1</c:v>
                </c:pt>
                <c:pt idx="111">
                  <c:v>-50.2</c:v>
                </c:pt>
                <c:pt idx="112">
                  <c:v>-50.3</c:v>
                </c:pt>
                <c:pt idx="113">
                  <c:v>-50.2</c:v>
                </c:pt>
                <c:pt idx="114">
                  <c:v>-50.3</c:v>
                </c:pt>
                <c:pt idx="115">
                  <c:v>-50.2</c:v>
                </c:pt>
                <c:pt idx="116">
                  <c:v>-50.3</c:v>
                </c:pt>
                <c:pt idx="117">
                  <c:v>-50.3</c:v>
                </c:pt>
                <c:pt idx="118">
                  <c:v>-50.3</c:v>
                </c:pt>
                <c:pt idx="119">
                  <c:v>-50.4</c:v>
                </c:pt>
                <c:pt idx="120">
                  <c:v>-50.4</c:v>
                </c:pt>
                <c:pt idx="121">
                  <c:v>-50.4</c:v>
                </c:pt>
                <c:pt idx="122">
                  <c:v>-50.6</c:v>
                </c:pt>
                <c:pt idx="123">
                  <c:v>-50.4</c:v>
                </c:pt>
                <c:pt idx="124">
                  <c:v>-50.6</c:v>
                </c:pt>
                <c:pt idx="125">
                  <c:v>-50.6</c:v>
                </c:pt>
                <c:pt idx="126">
                  <c:v>-50.6</c:v>
                </c:pt>
                <c:pt idx="127">
                  <c:v>-50.6</c:v>
                </c:pt>
                <c:pt idx="128">
                  <c:v>-50.4</c:v>
                </c:pt>
                <c:pt idx="129">
                  <c:v>-50.7</c:v>
                </c:pt>
                <c:pt idx="130">
                  <c:v>-50.6</c:v>
                </c:pt>
                <c:pt idx="131">
                  <c:v>-50.6</c:v>
                </c:pt>
                <c:pt idx="132">
                  <c:v>-50.6</c:v>
                </c:pt>
                <c:pt idx="133">
                  <c:v>-50.7</c:v>
                </c:pt>
                <c:pt idx="134">
                  <c:v>-50.7</c:v>
                </c:pt>
                <c:pt idx="135">
                  <c:v>-50.8</c:v>
                </c:pt>
                <c:pt idx="136">
                  <c:v>-50.8</c:v>
                </c:pt>
                <c:pt idx="137">
                  <c:v>-50.7</c:v>
                </c:pt>
                <c:pt idx="138">
                  <c:v>-50.7</c:v>
                </c:pt>
                <c:pt idx="139">
                  <c:v>-50.7</c:v>
                </c:pt>
                <c:pt idx="140">
                  <c:v>-50.8</c:v>
                </c:pt>
                <c:pt idx="141">
                  <c:v>-50.8</c:v>
                </c:pt>
                <c:pt idx="142">
                  <c:v>-50.8</c:v>
                </c:pt>
                <c:pt idx="143">
                  <c:v>-50.6</c:v>
                </c:pt>
                <c:pt idx="144">
                  <c:v>-50.3</c:v>
                </c:pt>
                <c:pt idx="145">
                  <c:v>-50</c:v>
                </c:pt>
                <c:pt idx="146">
                  <c:v>-49.6</c:v>
                </c:pt>
                <c:pt idx="147">
                  <c:v>-48.8</c:v>
                </c:pt>
                <c:pt idx="148">
                  <c:v>-48.3</c:v>
                </c:pt>
                <c:pt idx="149">
                  <c:v>-47.4</c:v>
                </c:pt>
                <c:pt idx="150">
                  <c:v>-46.6</c:v>
                </c:pt>
                <c:pt idx="151">
                  <c:v>-45.6</c:v>
                </c:pt>
                <c:pt idx="152">
                  <c:v>-44.7</c:v>
                </c:pt>
                <c:pt idx="153">
                  <c:v>-43.6</c:v>
                </c:pt>
                <c:pt idx="154">
                  <c:v>-42.6</c:v>
                </c:pt>
                <c:pt idx="155">
                  <c:v>-41.4</c:v>
                </c:pt>
                <c:pt idx="156">
                  <c:v>-40.300000000000004</c:v>
                </c:pt>
                <c:pt idx="157">
                  <c:v>-39.1</c:v>
                </c:pt>
                <c:pt idx="158">
                  <c:v>-38</c:v>
                </c:pt>
                <c:pt idx="159">
                  <c:v>-36.800000000000004</c:v>
                </c:pt>
                <c:pt idx="160">
                  <c:v>-35.700000000000003</c:v>
                </c:pt>
                <c:pt idx="161">
                  <c:v>-34.4</c:v>
                </c:pt>
                <c:pt idx="162">
                  <c:v>-33</c:v>
                </c:pt>
                <c:pt idx="163">
                  <c:v>-31.9</c:v>
                </c:pt>
                <c:pt idx="164">
                  <c:v>-30.4</c:v>
                </c:pt>
                <c:pt idx="165">
                  <c:v>-29.3</c:v>
                </c:pt>
                <c:pt idx="166">
                  <c:v>-27.9</c:v>
                </c:pt>
                <c:pt idx="167">
                  <c:v>-26.7</c:v>
                </c:pt>
                <c:pt idx="168">
                  <c:v>-25.3</c:v>
                </c:pt>
                <c:pt idx="169">
                  <c:v>-24</c:v>
                </c:pt>
                <c:pt idx="170">
                  <c:v>-22.9</c:v>
                </c:pt>
                <c:pt idx="171">
                  <c:v>-21.6</c:v>
                </c:pt>
                <c:pt idx="172">
                  <c:v>-20.399999999999999</c:v>
                </c:pt>
                <c:pt idx="173">
                  <c:v>-19.2</c:v>
                </c:pt>
                <c:pt idx="174">
                  <c:v>-18.3</c:v>
                </c:pt>
                <c:pt idx="175">
                  <c:v>-17.3</c:v>
                </c:pt>
                <c:pt idx="176">
                  <c:v>-16.7</c:v>
                </c:pt>
                <c:pt idx="177">
                  <c:v>-16</c:v>
                </c:pt>
                <c:pt idx="178">
                  <c:v>-15.6</c:v>
                </c:pt>
                <c:pt idx="179">
                  <c:v>-15</c:v>
                </c:pt>
                <c:pt idx="180">
                  <c:v>-14.8</c:v>
                </c:pt>
                <c:pt idx="181">
                  <c:v>-14.4</c:v>
                </c:pt>
                <c:pt idx="182">
                  <c:v>-14.2</c:v>
                </c:pt>
                <c:pt idx="183">
                  <c:v>-13.9</c:v>
                </c:pt>
                <c:pt idx="184">
                  <c:v>-13.5</c:v>
                </c:pt>
                <c:pt idx="185">
                  <c:v>-13.4</c:v>
                </c:pt>
                <c:pt idx="186">
                  <c:v>-13.1</c:v>
                </c:pt>
                <c:pt idx="187">
                  <c:v>-13.1</c:v>
                </c:pt>
                <c:pt idx="188">
                  <c:v>-13</c:v>
                </c:pt>
                <c:pt idx="189">
                  <c:v>-12.8</c:v>
                </c:pt>
                <c:pt idx="190">
                  <c:v>-12.6</c:v>
                </c:pt>
                <c:pt idx="191">
                  <c:v>-12.6</c:v>
                </c:pt>
                <c:pt idx="192">
                  <c:v>-12.3</c:v>
                </c:pt>
                <c:pt idx="193">
                  <c:v>-12.3</c:v>
                </c:pt>
                <c:pt idx="194">
                  <c:v>-12.2</c:v>
                </c:pt>
                <c:pt idx="195">
                  <c:v>-12.2</c:v>
                </c:pt>
                <c:pt idx="196">
                  <c:v>-12.1</c:v>
                </c:pt>
                <c:pt idx="197">
                  <c:v>-12.1</c:v>
                </c:pt>
                <c:pt idx="198">
                  <c:v>-11.9</c:v>
                </c:pt>
                <c:pt idx="199">
                  <c:v>-11.8</c:v>
                </c:pt>
                <c:pt idx="200">
                  <c:v>-11.9</c:v>
                </c:pt>
                <c:pt idx="201">
                  <c:v>-11.8</c:v>
                </c:pt>
                <c:pt idx="202">
                  <c:v>-11.8</c:v>
                </c:pt>
                <c:pt idx="203">
                  <c:v>-11.8</c:v>
                </c:pt>
                <c:pt idx="204">
                  <c:v>-11.7</c:v>
                </c:pt>
                <c:pt idx="205">
                  <c:v>-11.6</c:v>
                </c:pt>
                <c:pt idx="206">
                  <c:v>-11.6</c:v>
                </c:pt>
                <c:pt idx="207">
                  <c:v>-11.6</c:v>
                </c:pt>
                <c:pt idx="208">
                  <c:v>-11.5</c:v>
                </c:pt>
                <c:pt idx="209">
                  <c:v>-11.5</c:v>
                </c:pt>
                <c:pt idx="210">
                  <c:v>-11.4</c:v>
                </c:pt>
                <c:pt idx="211">
                  <c:v>-11.5</c:v>
                </c:pt>
                <c:pt idx="212">
                  <c:v>-11.4</c:v>
                </c:pt>
                <c:pt idx="213">
                  <c:v>-11.4</c:v>
                </c:pt>
                <c:pt idx="214">
                  <c:v>-11.4</c:v>
                </c:pt>
                <c:pt idx="215">
                  <c:v>-11.4</c:v>
                </c:pt>
                <c:pt idx="216">
                  <c:v>-11.4</c:v>
                </c:pt>
                <c:pt idx="217">
                  <c:v>-11.4</c:v>
                </c:pt>
                <c:pt idx="218">
                  <c:v>-11.4</c:v>
                </c:pt>
                <c:pt idx="219">
                  <c:v>-11.3</c:v>
                </c:pt>
                <c:pt idx="220">
                  <c:v>-11.3</c:v>
                </c:pt>
                <c:pt idx="221">
                  <c:v>-11.2</c:v>
                </c:pt>
                <c:pt idx="222">
                  <c:v>-11.3</c:v>
                </c:pt>
                <c:pt idx="223">
                  <c:v>-11.2</c:v>
                </c:pt>
                <c:pt idx="224">
                  <c:v>-11.3</c:v>
                </c:pt>
                <c:pt idx="225">
                  <c:v>-11.1</c:v>
                </c:pt>
                <c:pt idx="226">
                  <c:v>-11.2</c:v>
                </c:pt>
                <c:pt idx="227">
                  <c:v>-11.2</c:v>
                </c:pt>
                <c:pt idx="228">
                  <c:v>-11.2</c:v>
                </c:pt>
                <c:pt idx="229">
                  <c:v>-11.3</c:v>
                </c:pt>
                <c:pt idx="230">
                  <c:v>-11.2</c:v>
                </c:pt>
                <c:pt idx="231">
                  <c:v>-11.1</c:v>
                </c:pt>
                <c:pt idx="232">
                  <c:v>-11.1</c:v>
                </c:pt>
                <c:pt idx="233">
                  <c:v>-11</c:v>
                </c:pt>
                <c:pt idx="234">
                  <c:v>-11.3</c:v>
                </c:pt>
                <c:pt idx="235">
                  <c:v>-11.6</c:v>
                </c:pt>
                <c:pt idx="236">
                  <c:v>-11.9</c:v>
                </c:pt>
                <c:pt idx="237">
                  <c:v>-12.5</c:v>
                </c:pt>
                <c:pt idx="238">
                  <c:v>-13.1</c:v>
                </c:pt>
                <c:pt idx="239">
                  <c:v>-13.9</c:v>
                </c:pt>
                <c:pt idx="240">
                  <c:v>-14.6</c:v>
                </c:pt>
                <c:pt idx="241">
                  <c:v>-15.6</c:v>
                </c:pt>
                <c:pt idx="242">
                  <c:v>-16.5</c:v>
                </c:pt>
                <c:pt idx="243">
                  <c:v>-17.5</c:v>
                </c:pt>
                <c:pt idx="244">
                  <c:v>-18.5</c:v>
                </c:pt>
                <c:pt idx="245">
                  <c:v>-19.5</c:v>
                </c:pt>
                <c:pt idx="246">
                  <c:v>-20.5</c:v>
                </c:pt>
                <c:pt idx="247">
                  <c:v>-21.7</c:v>
                </c:pt>
                <c:pt idx="248">
                  <c:v>-22.8</c:v>
                </c:pt>
                <c:pt idx="249">
                  <c:v>-23.9</c:v>
                </c:pt>
                <c:pt idx="250">
                  <c:v>-25.1</c:v>
                </c:pt>
                <c:pt idx="251">
                  <c:v>-26.2</c:v>
                </c:pt>
                <c:pt idx="252">
                  <c:v>-27.2</c:v>
                </c:pt>
                <c:pt idx="253">
                  <c:v>-28.5</c:v>
                </c:pt>
                <c:pt idx="254">
                  <c:v>-29.8</c:v>
                </c:pt>
                <c:pt idx="255">
                  <c:v>-30.9</c:v>
                </c:pt>
                <c:pt idx="256">
                  <c:v>-32.200000000000003</c:v>
                </c:pt>
                <c:pt idx="257">
                  <c:v>-33.300000000000004</c:v>
                </c:pt>
                <c:pt idx="258">
                  <c:v>-34.4</c:v>
                </c:pt>
                <c:pt idx="259">
                  <c:v>-35.4</c:v>
                </c:pt>
                <c:pt idx="260">
                  <c:v>-36.4</c:v>
                </c:pt>
                <c:pt idx="261">
                  <c:v>-37.4</c:v>
                </c:pt>
                <c:pt idx="262">
                  <c:v>-38.200000000000003</c:v>
                </c:pt>
                <c:pt idx="263">
                  <c:v>-39</c:v>
                </c:pt>
                <c:pt idx="264">
                  <c:v>-39.800000000000004</c:v>
                </c:pt>
                <c:pt idx="265">
                  <c:v>-40.5</c:v>
                </c:pt>
                <c:pt idx="266">
                  <c:v>-41.3</c:v>
                </c:pt>
                <c:pt idx="267">
                  <c:v>-42</c:v>
                </c:pt>
                <c:pt idx="268">
                  <c:v>-42.6</c:v>
                </c:pt>
                <c:pt idx="269">
                  <c:v>-43.1</c:v>
                </c:pt>
                <c:pt idx="270">
                  <c:v>-43.6</c:v>
                </c:pt>
                <c:pt idx="271">
                  <c:v>-44</c:v>
                </c:pt>
                <c:pt idx="272">
                  <c:v>-44.5</c:v>
                </c:pt>
                <c:pt idx="273">
                  <c:v>-44.9</c:v>
                </c:pt>
                <c:pt idx="274">
                  <c:v>-45.2</c:v>
                </c:pt>
                <c:pt idx="275">
                  <c:v>-45.6</c:v>
                </c:pt>
                <c:pt idx="276">
                  <c:v>-45.9</c:v>
                </c:pt>
                <c:pt idx="277">
                  <c:v>-46.3</c:v>
                </c:pt>
                <c:pt idx="278">
                  <c:v>-46.5</c:v>
                </c:pt>
                <c:pt idx="279">
                  <c:v>-46.9</c:v>
                </c:pt>
                <c:pt idx="280">
                  <c:v>-47.2</c:v>
                </c:pt>
                <c:pt idx="281">
                  <c:v>-47.6</c:v>
                </c:pt>
                <c:pt idx="282">
                  <c:v>-47.8</c:v>
                </c:pt>
                <c:pt idx="283">
                  <c:v>-48</c:v>
                </c:pt>
                <c:pt idx="284">
                  <c:v>-48.2</c:v>
                </c:pt>
                <c:pt idx="285">
                  <c:v>-48.4</c:v>
                </c:pt>
                <c:pt idx="286">
                  <c:v>-48.7</c:v>
                </c:pt>
                <c:pt idx="287">
                  <c:v>-48.7</c:v>
                </c:pt>
                <c:pt idx="288">
                  <c:v>-49</c:v>
                </c:pt>
                <c:pt idx="289">
                  <c:v>-49.1</c:v>
                </c:pt>
                <c:pt idx="290">
                  <c:v>-49.3</c:v>
                </c:pt>
                <c:pt idx="291">
                  <c:v>-49.4</c:v>
                </c:pt>
                <c:pt idx="292">
                  <c:v>-49.5</c:v>
                </c:pt>
                <c:pt idx="293">
                  <c:v>-49.5</c:v>
                </c:pt>
                <c:pt idx="294">
                  <c:v>-49.7</c:v>
                </c:pt>
                <c:pt idx="295">
                  <c:v>-49.7</c:v>
                </c:pt>
                <c:pt idx="296">
                  <c:v>-49.8</c:v>
                </c:pt>
                <c:pt idx="297">
                  <c:v>-49.8</c:v>
                </c:pt>
                <c:pt idx="298">
                  <c:v>-49.8</c:v>
                </c:pt>
                <c:pt idx="299">
                  <c:v>-49.9</c:v>
                </c:pt>
                <c:pt idx="300">
                  <c:v>-50</c:v>
                </c:pt>
                <c:pt idx="301">
                  <c:v>-50.1</c:v>
                </c:pt>
                <c:pt idx="302">
                  <c:v>-50.1</c:v>
                </c:pt>
                <c:pt idx="303">
                  <c:v>-50.1</c:v>
                </c:pt>
                <c:pt idx="304">
                  <c:v>-50.1</c:v>
                </c:pt>
                <c:pt idx="305">
                  <c:v>-50.2</c:v>
                </c:pt>
                <c:pt idx="306">
                  <c:v>-50.2</c:v>
                </c:pt>
                <c:pt idx="307">
                  <c:v>-50.2</c:v>
                </c:pt>
                <c:pt idx="308">
                  <c:v>-50.3</c:v>
                </c:pt>
                <c:pt idx="309">
                  <c:v>-50.4</c:v>
                </c:pt>
                <c:pt idx="310">
                  <c:v>-50.4</c:v>
                </c:pt>
                <c:pt idx="311">
                  <c:v>-50.3</c:v>
                </c:pt>
                <c:pt idx="312">
                  <c:v>-50.4</c:v>
                </c:pt>
                <c:pt idx="313">
                  <c:v>-50.6</c:v>
                </c:pt>
                <c:pt idx="314">
                  <c:v>-50.4</c:v>
                </c:pt>
                <c:pt idx="315">
                  <c:v>-50.6</c:v>
                </c:pt>
                <c:pt idx="316">
                  <c:v>-50.6</c:v>
                </c:pt>
                <c:pt idx="317">
                  <c:v>-50.4</c:v>
                </c:pt>
                <c:pt idx="318">
                  <c:v>-50.6</c:v>
                </c:pt>
                <c:pt idx="319">
                  <c:v>-50.6</c:v>
                </c:pt>
                <c:pt idx="320">
                  <c:v>-50.6</c:v>
                </c:pt>
                <c:pt idx="321">
                  <c:v>-50.7</c:v>
                </c:pt>
                <c:pt idx="322">
                  <c:v>-50.7</c:v>
                </c:pt>
                <c:pt idx="323">
                  <c:v>-50.7</c:v>
                </c:pt>
                <c:pt idx="324">
                  <c:v>-50.7</c:v>
                </c:pt>
                <c:pt idx="325">
                  <c:v>-50.7</c:v>
                </c:pt>
                <c:pt idx="326">
                  <c:v>-50.7</c:v>
                </c:pt>
                <c:pt idx="327">
                  <c:v>-50.7</c:v>
                </c:pt>
                <c:pt idx="328">
                  <c:v>-50.7</c:v>
                </c:pt>
                <c:pt idx="329">
                  <c:v>-50.7</c:v>
                </c:pt>
                <c:pt idx="330">
                  <c:v>-50.9</c:v>
                </c:pt>
                <c:pt idx="331">
                  <c:v>-50.8</c:v>
                </c:pt>
                <c:pt idx="332">
                  <c:v>-50.7</c:v>
                </c:pt>
                <c:pt idx="333">
                  <c:v>-50.8</c:v>
                </c:pt>
                <c:pt idx="334">
                  <c:v>-50.7</c:v>
                </c:pt>
                <c:pt idx="335">
                  <c:v>-50.8</c:v>
                </c:pt>
                <c:pt idx="336">
                  <c:v>-50.7</c:v>
                </c:pt>
                <c:pt idx="337">
                  <c:v>-50.4</c:v>
                </c:pt>
                <c:pt idx="338">
                  <c:v>-50.3</c:v>
                </c:pt>
                <c:pt idx="339">
                  <c:v>-50</c:v>
                </c:pt>
                <c:pt idx="340">
                  <c:v>-49.8</c:v>
                </c:pt>
                <c:pt idx="341">
                  <c:v>-49.3</c:v>
                </c:pt>
                <c:pt idx="342">
                  <c:v>-49</c:v>
                </c:pt>
                <c:pt idx="343">
                  <c:v>-48.5</c:v>
                </c:pt>
                <c:pt idx="344">
                  <c:v>-48</c:v>
                </c:pt>
                <c:pt idx="345">
                  <c:v>-47.7</c:v>
                </c:pt>
                <c:pt idx="346">
                  <c:v>-47</c:v>
                </c:pt>
                <c:pt idx="347">
                  <c:v>-46.6</c:v>
                </c:pt>
                <c:pt idx="348">
                  <c:v>-46</c:v>
                </c:pt>
                <c:pt idx="349">
                  <c:v>-45.4</c:v>
                </c:pt>
                <c:pt idx="350">
                  <c:v>-44.9</c:v>
                </c:pt>
                <c:pt idx="351">
                  <c:v>-44.4</c:v>
                </c:pt>
                <c:pt idx="352">
                  <c:v>-43.9</c:v>
                </c:pt>
                <c:pt idx="353">
                  <c:v>-43.7</c:v>
                </c:pt>
                <c:pt idx="354">
                  <c:v>-43.3</c:v>
                </c:pt>
                <c:pt idx="355">
                  <c:v>-43.1</c:v>
                </c:pt>
                <c:pt idx="356">
                  <c:v>-43</c:v>
                </c:pt>
                <c:pt idx="357">
                  <c:v>-42.7</c:v>
                </c:pt>
                <c:pt idx="358">
                  <c:v>-42.7</c:v>
                </c:pt>
                <c:pt idx="359">
                  <c:v>-42.3</c:v>
                </c:pt>
                <c:pt idx="360">
                  <c:v>-42.3</c:v>
                </c:pt>
                <c:pt idx="361">
                  <c:v>-42.1</c:v>
                </c:pt>
                <c:pt idx="362">
                  <c:v>-42.1</c:v>
                </c:pt>
                <c:pt idx="363">
                  <c:v>-42</c:v>
                </c:pt>
                <c:pt idx="364">
                  <c:v>-41.9</c:v>
                </c:pt>
                <c:pt idx="365">
                  <c:v>-41.5</c:v>
                </c:pt>
                <c:pt idx="366">
                  <c:v>-42</c:v>
                </c:pt>
                <c:pt idx="367">
                  <c:v>-42.3</c:v>
                </c:pt>
                <c:pt idx="368">
                  <c:v>-42.6</c:v>
                </c:pt>
                <c:pt idx="369">
                  <c:v>-42.8</c:v>
                </c:pt>
                <c:pt idx="370">
                  <c:v>-42.9</c:v>
                </c:pt>
                <c:pt idx="371">
                  <c:v>-42.8</c:v>
                </c:pt>
                <c:pt idx="372">
                  <c:v>-43</c:v>
                </c:pt>
                <c:pt idx="373">
                  <c:v>-43</c:v>
                </c:pt>
                <c:pt idx="374">
                  <c:v>-43.1</c:v>
                </c:pt>
                <c:pt idx="375">
                  <c:v>-43</c:v>
                </c:pt>
                <c:pt idx="376">
                  <c:v>-43.2</c:v>
                </c:pt>
                <c:pt idx="377">
                  <c:v>-43.1</c:v>
                </c:pt>
                <c:pt idx="378">
                  <c:v>-43.3</c:v>
                </c:pt>
                <c:pt idx="379">
                  <c:v>-43.1</c:v>
                </c:pt>
                <c:pt idx="380">
                  <c:v>-43.2</c:v>
                </c:pt>
                <c:pt idx="381">
                  <c:v>-43.1</c:v>
                </c:pt>
                <c:pt idx="382">
                  <c:v>-43.2</c:v>
                </c:pt>
                <c:pt idx="383">
                  <c:v>-43.1</c:v>
                </c:pt>
                <c:pt idx="384">
                  <c:v>-43.2</c:v>
                </c:pt>
                <c:pt idx="385">
                  <c:v>-43.1</c:v>
                </c:pt>
                <c:pt idx="386">
                  <c:v>-43.2</c:v>
                </c:pt>
                <c:pt idx="387">
                  <c:v>-43.1</c:v>
                </c:pt>
                <c:pt idx="388">
                  <c:v>-43.2</c:v>
                </c:pt>
                <c:pt idx="389">
                  <c:v>-43.1</c:v>
                </c:pt>
                <c:pt idx="390">
                  <c:v>-43.1</c:v>
                </c:pt>
                <c:pt idx="391">
                  <c:v>-43.1</c:v>
                </c:pt>
                <c:pt idx="392">
                  <c:v>-43</c:v>
                </c:pt>
                <c:pt idx="393">
                  <c:v>-43</c:v>
                </c:pt>
                <c:pt idx="394">
                  <c:v>-43</c:v>
                </c:pt>
                <c:pt idx="395">
                  <c:v>-43</c:v>
                </c:pt>
                <c:pt idx="396">
                  <c:v>-42.9</c:v>
                </c:pt>
                <c:pt idx="397">
                  <c:v>-43</c:v>
                </c:pt>
                <c:pt idx="398">
                  <c:v>-42.8</c:v>
                </c:pt>
                <c:pt idx="399">
                  <c:v>-42.8</c:v>
                </c:pt>
                <c:pt idx="400">
                  <c:v>-42.9</c:v>
                </c:pt>
                <c:pt idx="401">
                  <c:v>-43</c:v>
                </c:pt>
                <c:pt idx="402">
                  <c:v>-42.9</c:v>
                </c:pt>
                <c:pt idx="403">
                  <c:v>-42.9</c:v>
                </c:pt>
                <c:pt idx="404">
                  <c:v>-42.8</c:v>
                </c:pt>
                <c:pt idx="405">
                  <c:v>-42.9</c:v>
                </c:pt>
                <c:pt idx="406">
                  <c:v>-42.8</c:v>
                </c:pt>
                <c:pt idx="407">
                  <c:v>-42.9</c:v>
                </c:pt>
                <c:pt idx="408">
                  <c:v>-42.8</c:v>
                </c:pt>
                <c:pt idx="409">
                  <c:v>-42.8</c:v>
                </c:pt>
                <c:pt idx="410">
                  <c:v>-42.7</c:v>
                </c:pt>
                <c:pt idx="411">
                  <c:v>-42.9</c:v>
                </c:pt>
                <c:pt idx="412">
                  <c:v>-42.8</c:v>
                </c:pt>
                <c:pt idx="413">
                  <c:v>-42.8</c:v>
                </c:pt>
                <c:pt idx="414">
                  <c:v>-42.8</c:v>
                </c:pt>
                <c:pt idx="415">
                  <c:v>-42.9</c:v>
                </c:pt>
                <c:pt idx="416">
                  <c:v>-42.8</c:v>
                </c:pt>
                <c:pt idx="417">
                  <c:v>-42.7</c:v>
                </c:pt>
                <c:pt idx="418">
                  <c:v>-42.7</c:v>
                </c:pt>
                <c:pt idx="419">
                  <c:v>-42.7</c:v>
                </c:pt>
                <c:pt idx="420">
                  <c:v>-42.7</c:v>
                </c:pt>
                <c:pt idx="421">
                  <c:v>-42.8</c:v>
                </c:pt>
                <c:pt idx="422">
                  <c:v>-42.7</c:v>
                </c:pt>
                <c:pt idx="423">
                  <c:v>-42.7</c:v>
                </c:pt>
                <c:pt idx="424">
                  <c:v>-42.8</c:v>
                </c:pt>
                <c:pt idx="425">
                  <c:v>-42.8</c:v>
                </c:pt>
                <c:pt idx="426">
                  <c:v>-42.7</c:v>
                </c:pt>
                <c:pt idx="427">
                  <c:v>-42.7</c:v>
                </c:pt>
                <c:pt idx="428">
                  <c:v>-42.7</c:v>
                </c:pt>
                <c:pt idx="429">
                  <c:v>-42.6</c:v>
                </c:pt>
                <c:pt idx="430">
                  <c:v>-42.8</c:v>
                </c:pt>
                <c:pt idx="431">
                  <c:v>-42.7</c:v>
                </c:pt>
                <c:pt idx="432">
                  <c:v>-42.8</c:v>
                </c:pt>
                <c:pt idx="433">
                  <c:v>-42.6</c:v>
                </c:pt>
                <c:pt idx="434">
                  <c:v>-42.7</c:v>
                </c:pt>
                <c:pt idx="435">
                  <c:v>-42.6</c:v>
                </c:pt>
                <c:pt idx="436">
                  <c:v>-42.7</c:v>
                </c:pt>
                <c:pt idx="437">
                  <c:v>-42.7</c:v>
                </c:pt>
                <c:pt idx="438">
                  <c:v>-42.6</c:v>
                </c:pt>
                <c:pt idx="439">
                  <c:v>-42.6</c:v>
                </c:pt>
                <c:pt idx="440">
                  <c:v>-42.8</c:v>
                </c:pt>
                <c:pt idx="441">
                  <c:v>-42.6</c:v>
                </c:pt>
                <c:pt idx="442">
                  <c:v>-42.6</c:v>
                </c:pt>
                <c:pt idx="443">
                  <c:v>-42.6</c:v>
                </c:pt>
                <c:pt idx="444">
                  <c:v>-42.6</c:v>
                </c:pt>
                <c:pt idx="445">
                  <c:v>-42.6</c:v>
                </c:pt>
                <c:pt idx="446">
                  <c:v>-42.7</c:v>
                </c:pt>
                <c:pt idx="447">
                  <c:v>-42.4</c:v>
                </c:pt>
                <c:pt idx="448">
                  <c:v>-42.7</c:v>
                </c:pt>
                <c:pt idx="449">
                  <c:v>-42.6</c:v>
                </c:pt>
                <c:pt idx="450">
                  <c:v>-42.4</c:v>
                </c:pt>
                <c:pt idx="451">
                  <c:v>-42.7</c:v>
                </c:pt>
                <c:pt idx="452">
                  <c:v>-42.6</c:v>
                </c:pt>
                <c:pt idx="453">
                  <c:v>-42.6</c:v>
                </c:pt>
                <c:pt idx="454">
                  <c:v>-42.6</c:v>
                </c:pt>
                <c:pt idx="455">
                  <c:v>-42.7</c:v>
                </c:pt>
                <c:pt idx="456">
                  <c:v>-42.6</c:v>
                </c:pt>
                <c:pt idx="457">
                  <c:v>-42.7</c:v>
                </c:pt>
                <c:pt idx="458">
                  <c:v>-42.6</c:v>
                </c:pt>
                <c:pt idx="459">
                  <c:v>-42.7</c:v>
                </c:pt>
                <c:pt idx="460">
                  <c:v>-42.4</c:v>
                </c:pt>
                <c:pt idx="461">
                  <c:v>-42.7</c:v>
                </c:pt>
                <c:pt idx="462">
                  <c:v>-42.4</c:v>
                </c:pt>
                <c:pt idx="463">
                  <c:v>-42.7</c:v>
                </c:pt>
                <c:pt idx="464">
                  <c:v>-42.6</c:v>
                </c:pt>
                <c:pt idx="465">
                  <c:v>-42.6</c:v>
                </c:pt>
                <c:pt idx="466">
                  <c:v>-42.6</c:v>
                </c:pt>
                <c:pt idx="467">
                  <c:v>-42.7</c:v>
                </c:pt>
                <c:pt idx="468">
                  <c:v>-42.6</c:v>
                </c:pt>
                <c:pt idx="469">
                  <c:v>-42.6</c:v>
                </c:pt>
                <c:pt idx="470">
                  <c:v>-42.7</c:v>
                </c:pt>
                <c:pt idx="471">
                  <c:v>-42.6</c:v>
                </c:pt>
                <c:pt idx="472">
                  <c:v>-42.6</c:v>
                </c:pt>
                <c:pt idx="473">
                  <c:v>-42.7</c:v>
                </c:pt>
                <c:pt idx="474">
                  <c:v>-42.6</c:v>
                </c:pt>
                <c:pt idx="475">
                  <c:v>-42.6</c:v>
                </c:pt>
                <c:pt idx="476">
                  <c:v>-42.6</c:v>
                </c:pt>
                <c:pt idx="477">
                  <c:v>-42.6</c:v>
                </c:pt>
                <c:pt idx="478">
                  <c:v>-42.6</c:v>
                </c:pt>
                <c:pt idx="479">
                  <c:v>-42.4</c:v>
                </c:pt>
                <c:pt idx="480">
                  <c:v>-42.7</c:v>
                </c:pt>
                <c:pt idx="481">
                  <c:v>-42.4</c:v>
                </c:pt>
                <c:pt idx="482">
                  <c:v>-42.7</c:v>
                </c:pt>
                <c:pt idx="483">
                  <c:v>-42.4</c:v>
                </c:pt>
                <c:pt idx="484">
                  <c:v>-42.7</c:v>
                </c:pt>
                <c:pt idx="485">
                  <c:v>-42.6</c:v>
                </c:pt>
                <c:pt idx="486">
                  <c:v>-42.6</c:v>
                </c:pt>
                <c:pt idx="487">
                  <c:v>-42.6</c:v>
                </c:pt>
                <c:pt idx="488">
                  <c:v>-42.6</c:v>
                </c:pt>
                <c:pt idx="489">
                  <c:v>-42.6</c:v>
                </c:pt>
                <c:pt idx="490">
                  <c:v>-42.7</c:v>
                </c:pt>
                <c:pt idx="491">
                  <c:v>-42.6</c:v>
                </c:pt>
                <c:pt idx="492">
                  <c:v>-42.6</c:v>
                </c:pt>
                <c:pt idx="493">
                  <c:v>-42.6</c:v>
                </c:pt>
                <c:pt idx="494">
                  <c:v>-42.7</c:v>
                </c:pt>
                <c:pt idx="495">
                  <c:v>-42.6</c:v>
                </c:pt>
                <c:pt idx="496">
                  <c:v>-42.7</c:v>
                </c:pt>
                <c:pt idx="497">
                  <c:v>-42.6</c:v>
                </c:pt>
                <c:pt idx="498">
                  <c:v>-42.6</c:v>
                </c:pt>
                <c:pt idx="499">
                  <c:v>-42.6</c:v>
                </c:pt>
                <c:pt idx="500">
                  <c:v>-42.6</c:v>
                </c:pt>
                <c:pt idx="501">
                  <c:v>-42.6</c:v>
                </c:pt>
                <c:pt idx="502">
                  <c:v>-42.6</c:v>
                </c:pt>
                <c:pt idx="503">
                  <c:v>-42.6</c:v>
                </c:pt>
                <c:pt idx="504">
                  <c:v>-42.6</c:v>
                </c:pt>
                <c:pt idx="505">
                  <c:v>-42.6</c:v>
                </c:pt>
                <c:pt idx="506">
                  <c:v>-42.6</c:v>
                </c:pt>
                <c:pt idx="507">
                  <c:v>-42.7</c:v>
                </c:pt>
                <c:pt idx="508">
                  <c:v>-42.4</c:v>
                </c:pt>
                <c:pt idx="509">
                  <c:v>-42.6</c:v>
                </c:pt>
                <c:pt idx="510">
                  <c:v>-42.6</c:v>
                </c:pt>
                <c:pt idx="511">
                  <c:v>-42.6</c:v>
                </c:pt>
                <c:pt idx="512">
                  <c:v>-42.6</c:v>
                </c:pt>
                <c:pt idx="513">
                  <c:v>-42.6</c:v>
                </c:pt>
                <c:pt idx="514">
                  <c:v>-42.6</c:v>
                </c:pt>
                <c:pt idx="515">
                  <c:v>-42.7</c:v>
                </c:pt>
                <c:pt idx="516">
                  <c:v>-42.4</c:v>
                </c:pt>
                <c:pt idx="517">
                  <c:v>-42.6</c:v>
                </c:pt>
                <c:pt idx="518">
                  <c:v>-42.6</c:v>
                </c:pt>
                <c:pt idx="519">
                  <c:v>-42.7</c:v>
                </c:pt>
                <c:pt idx="520">
                  <c:v>-42.6</c:v>
                </c:pt>
                <c:pt idx="521">
                  <c:v>-42.6</c:v>
                </c:pt>
                <c:pt idx="522">
                  <c:v>-42.6</c:v>
                </c:pt>
                <c:pt idx="523">
                  <c:v>-42.6</c:v>
                </c:pt>
                <c:pt idx="524">
                  <c:v>-42.6</c:v>
                </c:pt>
                <c:pt idx="525">
                  <c:v>-42.7</c:v>
                </c:pt>
                <c:pt idx="526">
                  <c:v>-42.6</c:v>
                </c:pt>
                <c:pt idx="527">
                  <c:v>-42.6</c:v>
                </c:pt>
                <c:pt idx="528">
                  <c:v>-42.6</c:v>
                </c:pt>
                <c:pt idx="529">
                  <c:v>-42.4</c:v>
                </c:pt>
                <c:pt idx="530">
                  <c:v>-42.6</c:v>
                </c:pt>
                <c:pt idx="531">
                  <c:v>-42.7</c:v>
                </c:pt>
                <c:pt idx="532">
                  <c:v>-42.6</c:v>
                </c:pt>
                <c:pt idx="533">
                  <c:v>-42.6</c:v>
                </c:pt>
                <c:pt idx="534">
                  <c:v>-42.6</c:v>
                </c:pt>
                <c:pt idx="535">
                  <c:v>-42.6</c:v>
                </c:pt>
                <c:pt idx="536">
                  <c:v>-42.6</c:v>
                </c:pt>
                <c:pt idx="537">
                  <c:v>-42.6</c:v>
                </c:pt>
                <c:pt idx="538">
                  <c:v>-42.7</c:v>
                </c:pt>
                <c:pt idx="539">
                  <c:v>-42.4</c:v>
                </c:pt>
                <c:pt idx="540">
                  <c:v>-42.6</c:v>
                </c:pt>
                <c:pt idx="541">
                  <c:v>-42.4</c:v>
                </c:pt>
                <c:pt idx="542">
                  <c:v>-42.7</c:v>
                </c:pt>
                <c:pt idx="543">
                  <c:v>-42.6</c:v>
                </c:pt>
                <c:pt idx="544">
                  <c:v>-42.6</c:v>
                </c:pt>
                <c:pt idx="545">
                  <c:v>-42.7</c:v>
                </c:pt>
                <c:pt idx="546">
                  <c:v>-42.7</c:v>
                </c:pt>
                <c:pt idx="547">
                  <c:v>-42.6</c:v>
                </c:pt>
                <c:pt idx="548">
                  <c:v>-42.7</c:v>
                </c:pt>
                <c:pt idx="549">
                  <c:v>-42.4</c:v>
                </c:pt>
                <c:pt idx="550">
                  <c:v>-42.6</c:v>
                </c:pt>
                <c:pt idx="551">
                  <c:v>-42.6</c:v>
                </c:pt>
                <c:pt idx="552">
                  <c:v>-42.7</c:v>
                </c:pt>
                <c:pt idx="553">
                  <c:v>-42.7</c:v>
                </c:pt>
                <c:pt idx="554">
                  <c:v>-42.6</c:v>
                </c:pt>
                <c:pt idx="555">
                  <c:v>-42.7</c:v>
                </c:pt>
                <c:pt idx="556">
                  <c:v>-42.6</c:v>
                </c:pt>
                <c:pt idx="557">
                  <c:v>-42.7</c:v>
                </c:pt>
                <c:pt idx="558">
                  <c:v>-42.6</c:v>
                </c:pt>
                <c:pt idx="559">
                  <c:v>-42.7</c:v>
                </c:pt>
                <c:pt idx="560">
                  <c:v>-42.6</c:v>
                </c:pt>
                <c:pt idx="561">
                  <c:v>-42.7</c:v>
                </c:pt>
                <c:pt idx="562">
                  <c:v>-42.4</c:v>
                </c:pt>
                <c:pt idx="563">
                  <c:v>-42.7</c:v>
                </c:pt>
                <c:pt idx="564">
                  <c:v>-42.6</c:v>
                </c:pt>
                <c:pt idx="565">
                  <c:v>-42.7</c:v>
                </c:pt>
                <c:pt idx="566">
                  <c:v>-42.6</c:v>
                </c:pt>
                <c:pt idx="567">
                  <c:v>-42.7</c:v>
                </c:pt>
                <c:pt idx="568">
                  <c:v>-42.7</c:v>
                </c:pt>
                <c:pt idx="569">
                  <c:v>-42.7</c:v>
                </c:pt>
                <c:pt idx="570">
                  <c:v>-42.7</c:v>
                </c:pt>
                <c:pt idx="571">
                  <c:v>-42.6</c:v>
                </c:pt>
                <c:pt idx="572">
                  <c:v>-42.6</c:v>
                </c:pt>
                <c:pt idx="573">
                  <c:v>-42.7</c:v>
                </c:pt>
                <c:pt idx="574">
                  <c:v>-42.6</c:v>
                </c:pt>
                <c:pt idx="575">
                  <c:v>-42.6</c:v>
                </c:pt>
                <c:pt idx="576">
                  <c:v>-42.6</c:v>
                </c:pt>
                <c:pt idx="577">
                  <c:v>-42.4</c:v>
                </c:pt>
                <c:pt idx="578">
                  <c:v>-42.7</c:v>
                </c:pt>
                <c:pt idx="579">
                  <c:v>-42.6</c:v>
                </c:pt>
                <c:pt idx="580">
                  <c:v>-42.7</c:v>
                </c:pt>
                <c:pt idx="581">
                  <c:v>-42.7</c:v>
                </c:pt>
                <c:pt idx="582">
                  <c:v>-42.6</c:v>
                </c:pt>
                <c:pt idx="583">
                  <c:v>-42.7</c:v>
                </c:pt>
                <c:pt idx="584">
                  <c:v>-42.6</c:v>
                </c:pt>
                <c:pt idx="585">
                  <c:v>-42.6</c:v>
                </c:pt>
                <c:pt idx="586">
                  <c:v>-42.7</c:v>
                </c:pt>
                <c:pt idx="587">
                  <c:v>-42.7</c:v>
                </c:pt>
                <c:pt idx="588">
                  <c:v>-42.7</c:v>
                </c:pt>
                <c:pt idx="589">
                  <c:v>-42.6</c:v>
                </c:pt>
                <c:pt idx="590">
                  <c:v>-42.6</c:v>
                </c:pt>
                <c:pt idx="591">
                  <c:v>-42.7</c:v>
                </c:pt>
                <c:pt idx="592">
                  <c:v>-42.6</c:v>
                </c:pt>
                <c:pt idx="593">
                  <c:v>-42.6</c:v>
                </c:pt>
                <c:pt idx="594">
                  <c:v>-42.8</c:v>
                </c:pt>
                <c:pt idx="595">
                  <c:v>-42.7</c:v>
                </c:pt>
                <c:pt idx="596">
                  <c:v>-42.7</c:v>
                </c:pt>
                <c:pt idx="597">
                  <c:v>-42.6</c:v>
                </c:pt>
                <c:pt idx="598">
                  <c:v>-42.7</c:v>
                </c:pt>
                <c:pt idx="599">
                  <c:v>-42.4</c:v>
                </c:pt>
                <c:pt idx="600">
                  <c:v>-42.7</c:v>
                </c:pt>
                <c:pt idx="601">
                  <c:v>-42.7</c:v>
                </c:pt>
                <c:pt idx="602">
                  <c:v>-42.7</c:v>
                </c:pt>
                <c:pt idx="603">
                  <c:v>-42.4</c:v>
                </c:pt>
                <c:pt idx="604">
                  <c:v>-42.7</c:v>
                </c:pt>
                <c:pt idx="605">
                  <c:v>-42.6</c:v>
                </c:pt>
                <c:pt idx="606">
                  <c:v>-42.7</c:v>
                </c:pt>
                <c:pt idx="607">
                  <c:v>-42.7</c:v>
                </c:pt>
                <c:pt idx="608">
                  <c:v>-42.7</c:v>
                </c:pt>
                <c:pt idx="609">
                  <c:v>-42.7</c:v>
                </c:pt>
                <c:pt idx="610">
                  <c:v>-42.7</c:v>
                </c:pt>
                <c:pt idx="611">
                  <c:v>-42.6</c:v>
                </c:pt>
                <c:pt idx="612">
                  <c:v>-42.6</c:v>
                </c:pt>
                <c:pt idx="613">
                  <c:v>-42.7</c:v>
                </c:pt>
                <c:pt idx="614">
                  <c:v>-42.6</c:v>
                </c:pt>
                <c:pt idx="615">
                  <c:v>-42.7</c:v>
                </c:pt>
                <c:pt idx="616">
                  <c:v>-42.7</c:v>
                </c:pt>
                <c:pt idx="617">
                  <c:v>-42.6</c:v>
                </c:pt>
                <c:pt idx="618">
                  <c:v>-42.6</c:v>
                </c:pt>
                <c:pt idx="619">
                  <c:v>-42.7</c:v>
                </c:pt>
                <c:pt idx="620">
                  <c:v>-42.4</c:v>
                </c:pt>
                <c:pt idx="621">
                  <c:v>-42.7</c:v>
                </c:pt>
                <c:pt idx="622">
                  <c:v>-42.6</c:v>
                </c:pt>
                <c:pt idx="623">
                  <c:v>-42.7</c:v>
                </c:pt>
                <c:pt idx="624">
                  <c:v>-42.6</c:v>
                </c:pt>
                <c:pt idx="625">
                  <c:v>-42.7</c:v>
                </c:pt>
                <c:pt idx="626">
                  <c:v>-42.6</c:v>
                </c:pt>
                <c:pt idx="627">
                  <c:v>-42.7</c:v>
                </c:pt>
                <c:pt idx="628">
                  <c:v>-42.4</c:v>
                </c:pt>
                <c:pt idx="629">
                  <c:v>-42.7</c:v>
                </c:pt>
                <c:pt idx="630">
                  <c:v>-42.6</c:v>
                </c:pt>
                <c:pt idx="631">
                  <c:v>-42.7</c:v>
                </c:pt>
                <c:pt idx="632">
                  <c:v>-42.6</c:v>
                </c:pt>
                <c:pt idx="633">
                  <c:v>-42.7</c:v>
                </c:pt>
                <c:pt idx="634">
                  <c:v>-42.6</c:v>
                </c:pt>
                <c:pt idx="635">
                  <c:v>-42.6</c:v>
                </c:pt>
                <c:pt idx="636">
                  <c:v>-42.7</c:v>
                </c:pt>
                <c:pt idx="637">
                  <c:v>-42.7</c:v>
                </c:pt>
                <c:pt idx="638">
                  <c:v>-42.7</c:v>
                </c:pt>
                <c:pt idx="639">
                  <c:v>-42.6</c:v>
                </c:pt>
                <c:pt idx="640">
                  <c:v>-42.7</c:v>
                </c:pt>
                <c:pt idx="641">
                  <c:v>-42.6</c:v>
                </c:pt>
                <c:pt idx="642">
                  <c:v>-42.7</c:v>
                </c:pt>
                <c:pt idx="643">
                  <c:v>-42.6</c:v>
                </c:pt>
                <c:pt idx="644">
                  <c:v>-42.7</c:v>
                </c:pt>
                <c:pt idx="645">
                  <c:v>-42.4</c:v>
                </c:pt>
                <c:pt idx="646">
                  <c:v>-42.7</c:v>
                </c:pt>
                <c:pt idx="647">
                  <c:v>-42.6</c:v>
                </c:pt>
                <c:pt idx="648">
                  <c:v>-42.7</c:v>
                </c:pt>
                <c:pt idx="649">
                  <c:v>-42.6</c:v>
                </c:pt>
                <c:pt idx="650">
                  <c:v>-42.7</c:v>
                </c:pt>
                <c:pt idx="651">
                  <c:v>-42.6</c:v>
                </c:pt>
                <c:pt idx="652">
                  <c:v>-42.7</c:v>
                </c:pt>
                <c:pt idx="653">
                  <c:v>-42.7</c:v>
                </c:pt>
                <c:pt idx="654">
                  <c:v>-42.7</c:v>
                </c:pt>
                <c:pt idx="655">
                  <c:v>-42.6</c:v>
                </c:pt>
                <c:pt idx="656">
                  <c:v>-42.8</c:v>
                </c:pt>
                <c:pt idx="657">
                  <c:v>-42.6</c:v>
                </c:pt>
                <c:pt idx="658">
                  <c:v>-42.8</c:v>
                </c:pt>
                <c:pt idx="659">
                  <c:v>-42.7</c:v>
                </c:pt>
                <c:pt idx="660">
                  <c:v>-42.6</c:v>
                </c:pt>
                <c:pt idx="661">
                  <c:v>-42.8</c:v>
                </c:pt>
                <c:pt idx="662">
                  <c:v>-42.7</c:v>
                </c:pt>
                <c:pt idx="663">
                  <c:v>-42.8</c:v>
                </c:pt>
                <c:pt idx="664">
                  <c:v>-42.8</c:v>
                </c:pt>
                <c:pt idx="665">
                  <c:v>-42.8</c:v>
                </c:pt>
                <c:pt idx="666">
                  <c:v>-42.7</c:v>
                </c:pt>
                <c:pt idx="667">
                  <c:v>-42.8</c:v>
                </c:pt>
                <c:pt idx="668">
                  <c:v>-42.9</c:v>
                </c:pt>
                <c:pt idx="669">
                  <c:v>-42.8</c:v>
                </c:pt>
                <c:pt idx="670">
                  <c:v>-42.9</c:v>
                </c:pt>
                <c:pt idx="671">
                  <c:v>-42.9</c:v>
                </c:pt>
                <c:pt idx="672">
                  <c:v>-42.8</c:v>
                </c:pt>
                <c:pt idx="673">
                  <c:v>-43.3</c:v>
                </c:pt>
                <c:pt idx="674">
                  <c:v>-43.3</c:v>
                </c:pt>
                <c:pt idx="675">
                  <c:v>-43.8</c:v>
                </c:pt>
                <c:pt idx="676">
                  <c:v>-44</c:v>
                </c:pt>
                <c:pt idx="677">
                  <c:v>-44.4</c:v>
                </c:pt>
                <c:pt idx="678">
                  <c:v>-44.5</c:v>
                </c:pt>
                <c:pt idx="679">
                  <c:v>-44.4</c:v>
                </c:pt>
                <c:pt idx="680">
                  <c:v>-43.9</c:v>
                </c:pt>
                <c:pt idx="681">
                  <c:v>-43.7</c:v>
                </c:pt>
                <c:pt idx="682">
                  <c:v>-43.6</c:v>
                </c:pt>
                <c:pt idx="683">
                  <c:v>-43.5</c:v>
                </c:pt>
                <c:pt idx="684">
                  <c:v>-43.2</c:v>
                </c:pt>
                <c:pt idx="685">
                  <c:v>-43.3</c:v>
                </c:pt>
                <c:pt idx="686">
                  <c:v>-43.1</c:v>
                </c:pt>
                <c:pt idx="687">
                  <c:v>-43.1</c:v>
                </c:pt>
                <c:pt idx="688">
                  <c:v>-43</c:v>
                </c:pt>
                <c:pt idx="689">
                  <c:v>-43</c:v>
                </c:pt>
                <c:pt idx="690">
                  <c:v>-43</c:v>
                </c:pt>
                <c:pt idx="691">
                  <c:v>-42.9</c:v>
                </c:pt>
                <c:pt idx="692">
                  <c:v>-42.9</c:v>
                </c:pt>
                <c:pt idx="693">
                  <c:v>-42.9</c:v>
                </c:pt>
                <c:pt idx="694">
                  <c:v>-42.9</c:v>
                </c:pt>
                <c:pt idx="695">
                  <c:v>-42.8</c:v>
                </c:pt>
                <c:pt idx="696">
                  <c:v>-42.9</c:v>
                </c:pt>
                <c:pt idx="697">
                  <c:v>-42.7</c:v>
                </c:pt>
                <c:pt idx="698">
                  <c:v>-42.8</c:v>
                </c:pt>
                <c:pt idx="699">
                  <c:v>-42.7</c:v>
                </c:pt>
                <c:pt idx="700">
                  <c:v>-42.8</c:v>
                </c:pt>
                <c:pt idx="701">
                  <c:v>-42.6</c:v>
                </c:pt>
                <c:pt idx="702">
                  <c:v>-42.9</c:v>
                </c:pt>
                <c:pt idx="703">
                  <c:v>-42.7</c:v>
                </c:pt>
                <c:pt idx="704">
                  <c:v>-42.7</c:v>
                </c:pt>
                <c:pt idx="705">
                  <c:v>-42.6</c:v>
                </c:pt>
                <c:pt idx="706">
                  <c:v>-42.8</c:v>
                </c:pt>
                <c:pt idx="707">
                  <c:v>-42.7</c:v>
                </c:pt>
                <c:pt idx="708">
                  <c:v>-42.7</c:v>
                </c:pt>
                <c:pt idx="709">
                  <c:v>-42.6</c:v>
                </c:pt>
                <c:pt idx="710">
                  <c:v>-42.7</c:v>
                </c:pt>
                <c:pt idx="711">
                  <c:v>-42.6</c:v>
                </c:pt>
                <c:pt idx="712">
                  <c:v>-42.7</c:v>
                </c:pt>
                <c:pt idx="713">
                  <c:v>-42.6</c:v>
                </c:pt>
                <c:pt idx="714">
                  <c:v>-42.7</c:v>
                </c:pt>
                <c:pt idx="715">
                  <c:v>-42.8</c:v>
                </c:pt>
                <c:pt idx="716">
                  <c:v>-42.7</c:v>
                </c:pt>
                <c:pt idx="717">
                  <c:v>-42.6</c:v>
                </c:pt>
                <c:pt idx="718">
                  <c:v>-42.8</c:v>
                </c:pt>
                <c:pt idx="719">
                  <c:v>-42.7</c:v>
                </c:pt>
                <c:pt idx="720">
                  <c:v>-42.7</c:v>
                </c:pt>
                <c:pt idx="721">
                  <c:v>-42.7</c:v>
                </c:pt>
                <c:pt idx="722">
                  <c:v>-42.7</c:v>
                </c:pt>
                <c:pt idx="723">
                  <c:v>-42.7</c:v>
                </c:pt>
                <c:pt idx="724">
                  <c:v>-42.7</c:v>
                </c:pt>
                <c:pt idx="725">
                  <c:v>-42.8</c:v>
                </c:pt>
                <c:pt idx="726">
                  <c:v>-42.6</c:v>
                </c:pt>
                <c:pt idx="727">
                  <c:v>-42.7</c:v>
                </c:pt>
                <c:pt idx="728">
                  <c:v>-42.6</c:v>
                </c:pt>
                <c:pt idx="729">
                  <c:v>-42.7</c:v>
                </c:pt>
                <c:pt idx="730">
                  <c:v>-42.6</c:v>
                </c:pt>
                <c:pt idx="731">
                  <c:v>-42.7</c:v>
                </c:pt>
                <c:pt idx="732">
                  <c:v>-42.6</c:v>
                </c:pt>
                <c:pt idx="733">
                  <c:v>-42.8</c:v>
                </c:pt>
                <c:pt idx="734">
                  <c:v>-42.6</c:v>
                </c:pt>
                <c:pt idx="735">
                  <c:v>-42.7</c:v>
                </c:pt>
                <c:pt idx="736">
                  <c:v>-42.6</c:v>
                </c:pt>
                <c:pt idx="737">
                  <c:v>-42.6</c:v>
                </c:pt>
                <c:pt idx="738">
                  <c:v>-42.6</c:v>
                </c:pt>
                <c:pt idx="739">
                  <c:v>-42.6</c:v>
                </c:pt>
                <c:pt idx="740">
                  <c:v>-42.6</c:v>
                </c:pt>
                <c:pt idx="741">
                  <c:v>-42.7</c:v>
                </c:pt>
                <c:pt idx="742">
                  <c:v>-42.7</c:v>
                </c:pt>
                <c:pt idx="743">
                  <c:v>-42.7</c:v>
                </c:pt>
                <c:pt idx="744">
                  <c:v>-42.7</c:v>
                </c:pt>
                <c:pt idx="745">
                  <c:v>-42.7</c:v>
                </c:pt>
                <c:pt idx="746">
                  <c:v>-42.6</c:v>
                </c:pt>
                <c:pt idx="747">
                  <c:v>-42.6</c:v>
                </c:pt>
                <c:pt idx="748">
                  <c:v>-42.6</c:v>
                </c:pt>
                <c:pt idx="749">
                  <c:v>-42.7</c:v>
                </c:pt>
                <c:pt idx="750">
                  <c:v>-42.6</c:v>
                </c:pt>
                <c:pt idx="751">
                  <c:v>-42.7</c:v>
                </c:pt>
                <c:pt idx="752">
                  <c:v>-42.7</c:v>
                </c:pt>
                <c:pt idx="753">
                  <c:v>-42.6</c:v>
                </c:pt>
                <c:pt idx="754">
                  <c:v>-42.6</c:v>
                </c:pt>
                <c:pt idx="755">
                  <c:v>-42.6</c:v>
                </c:pt>
                <c:pt idx="756">
                  <c:v>-42.7</c:v>
                </c:pt>
                <c:pt idx="757">
                  <c:v>-42.6</c:v>
                </c:pt>
                <c:pt idx="758">
                  <c:v>-42.7</c:v>
                </c:pt>
                <c:pt idx="759">
                  <c:v>-42.7</c:v>
                </c:pt>
                <c:pt idx="760">
                  <c:v>-42.6</c:v>
                </c:pt>
                <c:pt idx="761">
                  <c:v>-42.6</c:v>
                </c:pt>
                <c:pt idx="762">
                  <c:v>-42.8</c:v>
                </c:pt>
                <c:pt idx="763">
                  <c:v>-42.6</c:v>
                </c:pt>
                <c:pt idx="764">
                  <c:v>-42.6</c:v>
                </c:pt>
                <c:pt idx="765">
                  <c:v>-42.6</c:v>
                </c:pt>
                <c:pt idx="766">
                  <c:v>-42.7</c:v>
                </c:pt>
                <c:pt idx="767">
                  <c:v>-42.6</c:v>
                </c:pt>
                <c:pt idx="768">
                  <c:v>-42.7</c:v>
                </c:pt>
                <c:pt idx="769">
                  <c:v>-42.7</c:v>
                </c:pt>
                <c:pt idx="770">
                  <c:v>-42.6</c:v>
                </c:pt>
                <c:pt idx="771">
                  <c:v>-42.7</c:v>
                </c:pt>
                <c:pt idx="772">
                  <c:v>-42.6</c:v>
                </c:pt>
                <c:pt idx="773">
                  <c:v>-42.6</c:v>
                </c:pt>
                <c:pt idx="774">
                  <c:v>-42.4</c:v>
                </c:pt>
                <c:pt idx="775">
                  <c:v>-42.6</c:v>
                </c:pt>
                <c:pt idx="776">
                  <c:v>-42.7</c:v>
                </c:pt>
                <c:pt idx="777">
                  <c:v>-42.7</c:v>
                </c:pt>
                <c:pt idx="778">
                  <c:v>-42.7</c:v>
                </c:pt>
                <c:pt idx="779">
                  <c:v>-42.7</c:v>
                </c:pt>
                <c:pt idx="780">
                  <c:v>-42.6</c:v>
                </c:pt>
                <c:pt idx="781">
                  <c:v>-42.7</c:v>
                </c:pt>
                <c:pt idx="782">
                  <c:v>-42.6</c:v>
                </c:pt>
                <c:pt idx="783">
                  <c:v>-42.7</c:v>
                </c:pt>
                <c:pt idx="784">
                  <c:v>-42.6</c:v>
                </c:pt>
                <c:pt idx="785">
                  <c:v>-42.7</c:v>
                </c:pt>
                <c:pt idx="786">
                  <c:v>-42.6</c:v>
                </c:pt>
                <c:pt idx="787">
                  <c:v>-42.7</c:v>
                </c:pt>
                <c:pt idx="788">
                  <c:v>-42.7</c:v>
                </c:pt>
                <c:pt idx="789">
                  <c:v>-42.7</c:v>
                </c:pt>
                <c:pt idx="790">
                  <c:v>-42.7</c:v>
                </c:pt>
                <c:pt idx="791">
                  <c:v>-42.6</c:v>
                </c:pt>
                <c:pt idx="792">
                  <c:v>-42.7</c:v>
                </c:pt>
                <c:pt idx="793">
                  <c:v>-42.7</c:v>
                </c:pt>
                <c:pt idx="794">
                  <c:v>-42.6</c:v>
                </c:pt>
                <c:pt idx="795">
                  <c:v>-42.7</c:v>
                </c:pt>
                <c:pt idx="796">
                  <c:v>-42.6</c:v>
                </c:pt>
                <c:pt idx="797">
                  <c:v>-42.6</c:v>
                </c:pt>
                <c:pt idx="798">
                  <c:v>-42.7</c:v>
                </c:pt>
                <c:pt idx="799">
                  <c:v>-42.7</c:v>
                </c:pt>
                <c:pt idx="800">
                  <c:v>-42.7</c:v>
                </c:pt>
                <c:pt idx="801">
                  <c:v>-42.6</c:v>
                </c:pt>
                <c:pt idx="802">
                  <c:v>-42.7</c:v>
                </c:pt>
                <c:pt idx="803">
                  <c:v>-42.7</c:v>
                </c:pt>
                <c:pt idx="804">
                  <c:v>-42.7</c:v>
                </c:pt>
                <c:pt idx="805">
                  <c:v>-42.6</c:v>
                </c:pt>
                <c:pt idx="806">
                  <c:v>-42.6</c:v>
                </c:pt>
                <c:pt idx="807">
                  <c:v>-42.6</c:v>
                </c:pt>
                <c:pt idx="808">
                  <c:v>-42.7</c:v>
                </c:pt>
                <c:pt idx="809">
                  <c:v>-42.6</c:v>
                </c:pt>
                <c:pt idx="810">
                  <c:v>-42.7</c:v>
                </c:pt>
                <c:pt idx="811">
                  <c:v>-42.4</c:v>
                </c:pt>
                <c:pt idx="812">
                  <c:v>-42.7</c:v>
                </c:pt>
                <c:pt idx="813">
                  <c:v>-42.6</c:v>
                </c:pt>
                <c:pt idx="814">
                  <c:v>-42.7</c:v>
                </c:pt>
                <c:pt idx="815">
                  <c:v>-42.4</c:v>
                </c:pt>
                <c:pt idx="816">
                  <c:v>-42.7</c:v>
                </c:pt>
                <c:pt idx="817">
                  <c:v>-42.7</c:v>
                </c:pt>
                <c:pt idx="818">
                  <c:v>-42.6</c:v>
                </c:pt>
                <c:pt idx="819">
                  <c:v>-42.6</c:v>
                </c:pt>
                <c:pt idx="820">
                  <c:v>-42.7</c:v>
                </c:pt>
                <c:pt idx="821">
                  <c:v>-42.7</c:v>
                </c:pt>
                <c:pt idx="822">
                  <c:v>-42.6</c:v>
                </c:pt>
                <c:pt idx="823">
                  <c:v>-42.7</c:v>
                </c:pt>
                <c:pt idx="824">
                  <c:v>-42.7</c:v>
                </c:pt>
                <c:pt idx="825">
                  <c:v>-42.6</c:v>
                </c:pt>
                <c:pt idx="826">
                  <c:v>-42.7</c:v>
                </c:pt>
                <c:pt idx="827">
                  <c:v>-42.6</c:v>
                </c:pt>
                <c:pt idx="828">
                  <c:v>-42.7</c:v>
                </c:pt>
                <c:pt idx="829">
                  <c:v>-42.7</c:v>
                </c:pt>
                <c:pt idx="830">
                  <c:v>-42.6</c:v>
                </c:pt>
                <c:pt idx="831">
                  <c:v>-42.7</c:v>
                </c:pt>
                <c:pt idx="832">
                  <c:v>-42.6</c:v>
                </c:pt>
                <c:pt idx="833">
                  <c:v>-42.7</c:v>
                </c:pt>
                <c:pt idx="834">
                  <c:v>-42.6</c:v>
                </c:pt>
                <c:pt idx="835">
                  <c:v>-42.7</c:v>
                </c:pt>
                <c:pt idx="836">
                  <c:v>-42.6</c:v>
                </c:pt>
                <c:pt idx="837">
                  <c:v>-42.7</c:v>
                </c:pt>
                <c:pt idx="838">
                  <c:v>-42.6</c:v>
                </c:pt>
                <c:pt idx="839">
                  <c:v>-42.7</c:v>
                </c:pt>
                <c:pt idx="840">
                  <c:v>-42.6</c:v>
                </c:pt>
                <c:pt idx="841">
                  <c:v>-42.7</c:v>
                </c:pt>
                <c:pt idx="842">
                  <c:v>-42.7</c:v>
                </c:pt>
                <c:pt idx="843">
                  <c:v>-42.7</c:v>
                </c:pt>
                <c:pt idx="844">
                  <c:v>-42.6</c:v>
                </c:pt>
                <c:pt idx="845">
                  <c:v>-42.6</c:v>
                </c:pt>
                <c:pt idx="846">
                  <c:v>-42.7</c:v>
                </c:pt>
                <c:pt idx="847">
                  <c:v>-42.7</c:v>
                </c:pt>
                <c:pt idx="848">
                  <c:v>-42.6</c:v>
                </c:pt>
                <c:pt idx="849">
                  <c:v>-42.7</c:v>
                </c:pt>
                <c:pt idx="850">
                  <c:v>-42.8</c:v>
                </c:pt>
                <c:pt idx="851">
                  <c:v>-42.6</c:v>
                </c:pt>
                <c:pt idx="852">
                  <c:v>-42.6</c:v>
                </c:pt>
                <c:pt idx="853">
                  <c:v>-42.6</c:v>
                </c:pt>
                <c:pt idx="854">
                  <c:v>-42.7</c:v>
                </c:pt>
                <c:pt idx="855">
                  <c:v>-42.6</c:v>
                </c:pt>
                <c:pt idx="856">
                  <c:v>-42.7</c:v>
                </c:pt>
                <c:pt idx="857">
                  <c:v>-42.6</c:v>
                </c:pt>
                <c:pt idx="858">
                  <c:v>-42.7</c:v>
                </c:pt>
                <c:pt idx="859">
                  <c:v>-42.6</c:v>
                </c:pt>
                <c:pt idx="860">
                  <c:v>-42.7</c:v>
                </c:pt>
                <c:pt idx="861">
                  <c:v>-42.6</c:v>
                </c:pt>
                <c:pt idx="862">
                  <c:v>-42.7</c:v>
                </c:pt>
                <c:pt idx="863">
                  <c:v>-42.6</c:v>
                </c:pt>
                <c:pt idx="864">
                  <c:v>-42.7</c:v>
                </c:pt>
                <c:pt idx="865">
                  <c:v>-42.7</c:v>
                </c:pt>
                <c:pt idx="866">
                  <c:v>-42.8</c:v>
                </c:pt>
                <c:pt idx="867">
                  <c:v>-42.7</c:v>
                </c:pt>
                <c:pt idx="868">
                  <c:v>-42.7</c:v>
                </c:pt>
                <c:pt idx="869">
                  <c:v>-42.4</c:v>
                </c:pt>
                <c:pt idx="870">
                  <c:v>-42.7</c:v>
                </c:pt>
                <c:pt idx="871">
                  <c:v>-42.7</c:v>
                </c:pt>
                <c:pt idx="872">
                  <c:v>-42.7</c:v>
                </c:pt>
                <c:pt idx="873">
                  <c:v>-42.7</c:v>
                </c:pt>
                <c:pt idx="874">
                  <c:v>-42.7</c:v>
                </c:pt>
                <c:pt idx="875">
                  <c:v>-42.7</c:v>
                </c:pt>
                <c:pt idx="876">
                  <c:v>-42.7</c:v>
                </c:pt>
                <c:pt idx="877">
                  <c:v>-42.6</c:v>
                </c:pt>
                <c:pt idx="878">
                  <c:v>-42.7</c:v>
                </c:pt>
                <c:pt idx="879">
                  <c:v>-42.7</c:v>
                </c:pt>
                <c:pt idx="880">
                  <c:v>-42.6</c:v>
                </c:pt>
                <c:pt idx="881">
                  <c:v>-42.7</c:v>
                </c:pt>
                <c:pt idx="882">
                  <c:v>-42.6</c:v>
                </c:pt>
                <c:pt idx="883">
                  <c:v>-42.7</c:v>
                </c:pt>
                <c:pt idx="884">
                  <c:v>-42.6</c:v>
                </c:pt>
                <c:pt idx="885">
                  <c:v>-42.6</c:v>
                </c:pt>
                <c:pt idx="886">
                  <c:v>-42.6</c:v>
                </c:pt>
                <c:pt idx="887">
                  <c:v>-42.6</c:v>
                </c:pt>
                <c:pt idx="888">
                  <c:v>-42.6</c:v>
                </c:pt>
                <c:pt idx="889">
                  <c:v>-42.6</c:v>
                </c:pt>
                <c:pt idx="890">
                  <c:v>-42.6</c:v>
                </c:pt>
                <c:pt idx="891">
                  <c:v>-42.8</c:v>
                </c:pt>
                <c:pt idx="892">
                  <c:v>-42.6</c:v>
                </c:pt>
                <c:pt idx="893">
                  <c:v>-42.7</c:v>
                </c:pt>
                <c:pt idx="894">
                  <c:v>-42.6</c:v>
                </c:pt>
                <c:pt idx="895">
                  <c:v>-42.8</c:v>
                </c:pt>
                <c:pt idx="896">
                  <c:v>-42.7</c:v>
                </c:pt>
                <c:pt idx="897">
                  <c:v>-42.7</c:v>
                </c:pt>
                <c:pt idx="898">
                  <c:v>-42.7</c:v>
                </c:pt>
                <c:pt idx="899">
                  <c:v>-42.7</c:v>
                </c:pt>
                <c:pt idx="900">
                  <c:v>-42.6</c:v>
                </c:pt>
                <c:pt idx="901">
                  <c:v>-42.7</c:v>
                </c:pt>
                <c:pt idx="902">
                  <c:v>-42.6</c:v>
                </c:pt>
                <c:pt idx="903">
                  <c:v>-42.7</c:v>
                </c:pt>
                <c:pt idx="904">
                  <c:v>-42.7</c:v>
                </c:pt>
                <c:pt idx="905">
                  <c:v>-42.6</c:v>
                </c:pt>
                <c:pt idx="906">
                  <c:v>-42.7</c:v>
                </c:pt>
                <c:pt idx="907">
                  <c:v>-42.7</c:v>
                </c:pt>
                <c:pt idx="908">
                  <c:v>-42.6</c:v>
                </c:pt>
                <c:pt idx="909">
                  <c:v>-42.7</c:v>
                </c:pt>
                <c:pt idx="910">
                  <c:v>-42.7</c:v>
                </c:pt>
                <c:pt idx="911">
                  <c:v>-42.7</c:v>
                </c:pt>
                <c:pt idx="912">
                  <c:v>-42.7</c:v>
                </c:pt>
                <c:pt idx="913">
                  <c:v>-42.6</c:v>
                </c:pt>
                <c:pt idx="914">
                  <c:v>-42.7</c:v>
                </c:pt>
                <c:pt idx="915">
                  <c:v>-42.6</c:v>
                </c:pt>
                <c:pt idx="916">
                  <c:v>-42.7</c:v>
                </c:pt>
                <c:pt idx="917">
                  <c:v>-42.4</c:v>
                </c:pt>
                <c:pt idx="918">
                  <c:v>-42.8</c:v>
                </c:pt>
                <c:pt idx="919">
                  <c:v>-42.6</c:v>
                </c:pt>
                <c:pt idx="920">
                  <c:v>-42.8</c:v>
                </c:pt>
                <c:pt idx="921">
                  <c:v>-42.6</c:v>
                </c:pt>
                <c:pt idx="922">
                  <c:v>-42.7</c:v>
                </c:pt>
                <c:pt idx="923">
                  <c:v>-42.8</c:v>
                </c:pt>
                <c:pt idx="924">
                  <c:v>-42.7</c:v>
                </c:pt>
                <c:pt idx="925">
                  <c:v>-42.6</c:v>
                </c:pt>
                <c:pt idx="926">
                  <c:v>-42.7</c:v>
                </c:pt>
                <c:pt idx="927">
                  <c:v>-42.6</c:v>
                </c:pt>
                <c:pt idx="928">
                  <c:v>-42.6</c:v>
                </c:pt>
                <c:pt idx="929">
                  <c:v>-42.7</c:v>
                </c:pt>
                <c:pt idx="930">
                  <c:v>-42.7</c:v>
                </c:pt>
                <c:pt idx="931">
                  <c:v>-42.6</c:v>
                </c:pt>
                <c:pt idx="932">
                  <c:v>-42.7</c:v>
                </c:pt>
                <c:pt idx="933">
                  <c:v>-42.6</c:v>
                </c:pt>
                <c:pt idx="934">
                  <c:v>-42.7</c:v>
                </c:pt>
                <c:pt idx="935">
                  <c:v>-42.7</c:v>
                </c:pt>
                <c:pt idx="936">
                  <c:v>-42.6</c:v>
                </c:pt>
                <c:pt idx="937">
                  <c:v>-42.7</c:v>
                </c:pt>
                <c:pt idx="938">
                  <c:v>-42.6</c:v>
                </c:pt>
                <c:pt idx="939">
                  <c:v>-42.8</c:v>
                </c:pt>
                <c:pt idx="940">
                  <c:v>-42.6</c:v>
                </c:pt>
                <c:pt idx="941">
                  <c:v>-42.7</c:v>
                </c:pt>
                <c:pt idx="942">
                  <c:v>-42.7</c:v>
                </c:pt>
                <c:pt idx="943">
                  <c:v>-42.8</c:v>
                </c:pt>
                <c:pt idx="944">
                  <c:v>-42.6</c:v>
                </c:pt>
                <c:pt idx="945">
                  <c:v>-42.7</c:v>
                </c:pt>
                <c:pt idx="946">
                  <c:v>-42.6</c:v>
                </c:pt>
                <c:pt idx="947">
                  <c:v>-42.7</c:v>
                </c:pt>
                <c:pt idx="948">
                  <c:v>-42.4</c:v>
                </c:pt>
                <c:pt idx="949">
                  <c:v>-42.7</c:v>
                </c:pt>
                <c:pt idx="950">
                  <c:v>-42.4</c:v>
                </c:pt>
                <c:pt idx="951">
                  <c:v>-42.8</c:v>
                </c:pt>
                <c:pt idx="952">
                  <c:v>-42.6</c:v>
                </c:pt>
                <c:pt idx="953">
                  <c:v>-42.7</c:v>
                </c:pt>
                <c:pt idx="954">
                  <c:v>-42.6</c:v>
                </c:pt>
                <c:pt idx="955">
                  <c:v>-42.7</c:v>
                </c:pt>
                <c:pt idx="956">
                  <c:v>-42.4</c:v>
                </c:pt>
                <c:pt idx="957">
                  <c:v>-42.7</c:v>
                </c:pt>
                <c:pt idx="958">
                  <c:v>-42.6</c:v>
                </c:pt>
                <c:pt idx="959">
                  <c:v>-42.6</c:v>
                </c:pt>
                <c:pt idx="960">
                  <c:v>-42.7</c:v>
                </c:pt>
                <c:pt idx="961">
                  <c:v>-42.6</c:v>
                </c:pt>
                <c:pt idx="962">
                  <c:v>-42.7</c:v>
                </c:pt>
                <c:pt idx="963">
                  <c:v>-42.6</c:v>
                </c:pt>
                <c:pt idx="964">
                  <c:v>-42.6</c:v>
                </c:pt>
                <c:pt idx="965">
                  <c:v>-42.6</c:v>
                </c:pt>
                <c:pt idx="966">
                  <c:v>-42.7</c:v>
                </c:pt>
                <c:pt idx="967">
                  <c:v>-42.6</c:v>
                </c:pt>
                <c:pt idx="968">
                  <c:v>-42.8</c:v>
                </c:pt>
                <c:pt idx="969">
                  <c:v>-42.4</c:v>
                </c:pt>
                <c:pt idx="970">
                  <c:v>-42.6</c:v>
                </c:pt>
                <c:pt idx="971">
                  <c:v>-42.6</c:v>
                </c:pt>
                <c:pt idx="972">
                  <c:v>-42.7</c:v>
                </c:pt>
                <c:pt idx="973">
                  <c:v>-42.6</c:v>
                </c:pt>
                <c:pt idx="974">
                  <c:v>-42.6</c:v>
                </c:pt>
                <c:pt idx="975">
                  <c:v>-42.4</c:v>
                </c:pt>
                <c:pt idx="976">
                  <c:v>-42.4</c:v>
                </c:pt>
                <c:pt idx="977">
                  <c:v>-42.3</c:v>
                </c:pt>
                <c:pt idx="978">
                  <c:v>-42.3</c:v>
                </c:pt>
                <c:pt idx="979">
                  <c:v>-42.1</c:v>
                </c:pt>
                <c:pt idx="980">
                  <c:v>-42.3</c:v>
                </c:pt>
                <c:pt idx="981">
                  <c:v>-42</c:v>
                </c:pt>
                <c:pt idx="982">
                  <c:v>-42.1</c:v>
                </c:pt>
                <c:pt idx="983">
                  <c:v>-41.9</c:v>
                </c:pt>
                <c:pt idx="984">
                  <c:v>-41.9</c:v>
                </c:pt>
                <c:pt idx="985">
                  <c:v>-41.7</c:v>
                </c:pt>
                <c:pt idx="986">
                  <c:v>-41.7</c:v>
                </c:pt>
                <c:pt idx="987">
                  <c:v>-41.7</c:v>
                </c:pt>
                <c:pt idx="988">
                  <c:v>-41.5</c:v>
                </c:pt>
                <c:pt idx="989">
                  <c:v>-41.4</c:v>
                </c:pt>
                <c:pt idx="990">
                  <c:v>-41.2</c:v>
                </c:pt>
                <c:pt idx="991">
                  <c:v>-41.3</c:v>
                </c:pt>
                <c:pt idx="992">
                  <c:v>-41.1</c:v>
                </c:pt>
                <c:pt idx="993">
                  <c:v>-41.1</c:v>
                </c:pt>
                <c:pt idx="994">
                  <c:v>-40.800000000000004</c:v>
                </c:pt>
                <c:pt idx="995">
                  <c:v>-40.800000000000004</c:v>
                </c:pt>
                <c:pt idx="996">
                  <c:v>-40.5</c:v>
                </c:pt>
                <c:pt idx="997">
                  <c:v>-40.5</c:v>
                </c:pt>
                <c:pt idx="998">
                  <c:v>-40.200000000000003</c:v>
                </c:pt>
                <c:pt idx="999">
                  <c:v>-40.300000000000004</c:v>
                </c:pt>
                <c:pt idx="1000">
                  <c:v>-40.200000000000003</c:v>
                </c:pt>
                <c:pt idx="1001">
                  <c:v>-40.1</c:v>
                </c:pt>
                <c:pt idx="1002">
                  <c:v>-40</c:v>
                </c:pt>
                <c:pt idx="1003">
                  <c:v>-39.9</c:v>
                </c:pt>
                <c:pt idx="1004">
                  <c:v>-39.700000000000003</c:v>
                </c:pt>
                <c:pt idx="1005">
                  <c:v>-39.6</c:v>
                </c:pt>
                <c:pt idx="1006">
                  <c:v>-39.5</c:v>
                </c:pt>
                <c:pt idx="1007">
                  <c:v>-39.200000000000003</c:v>
                </c:pt>
                <c:pt idx="1008">
                  <c:v>-39.1</c:v>
                </c:pt>
                <c:pt idx="1009">
                  <c:v>-39</c:v>
                </c:pt>
                <c:pt idx="1010">
                  <c:v>-38.9</c:v>
                </c:pt>
                <c:pt idx="1011">
                  <c:v>-38.800000000000004</c:v>
                </c:pt>
                <c:pt idx="1012">
                  <c:v>-38.800000000000004</c:v>
                </c:pt>
                <c:pt idx="1013">
                  <c:v>-38.5</c:v>
                </c:pt>
                <c:pt idx="1014">
                  <c:v>-38.4</c:v>
                </c:pt>
                <c:pt idx="1015">
                  <c:v>-38.300000000000004</c:v>
                </c:pt>
                <c:pt idx="1016">
                  <c:v>-38.200000000000003</c:v>
                </c:pt>
                <c:pt idx="1017">
                  <c:v>-38.1</c:v>
                </c:pt>
                <c:pt idx="1018">
                  <c:v>-38.1</c:v>
                </c:pt>
                <c:pt idx="1019">
                  <c:v>-37.800000000000004</c:v>
                </c:pt>
                <c:pt idx="1020">
                  <c:v>-37.800000000000004</c:v>
                </c:pt>
                <c:pt idx="1021">
                  <c:v>-37.6</c:v>
                </c:pt>
                <c:pt idx="1022">
                  <c:v>-37.4</c:v>
                </c:pt>
                <c:pt idx="1023">
                  <c:v>-37.4</c:v>
                </c:pt>
                <c:pt idx="1024">
                  <c:v>-37.200000000000003</c:v>
                </c:pt>
                <c:pt idx="1025">
                  <c:v>-37.1</c:v>
                </c:pt>
                <c:pt idx="1026">
                  <c:v>-37</c:v>
                </c:pt>
                <c:pt idx="1027">
                  <c:v>-36.9</c:v>
                </c:pt>
                <c:pt idx="1028">
                  <c:v>-36.800000000000004</c:v>
                </c:pt>
                <c:pt idx="1029">
                  <c:v>-36.6</c:v>
                </c:pt>
                <c:pt idx="1030">
                  <c:v>-36.6</c:v>
                </c:pt>
                <c:pt idx="1031">
                  <c:v>-36.200000000000003</c:v>
                </c:pt>
                <c:pt idx="1032">
                  <c:v>-36.4</c:v>
                </c:pt>
                <c:pt idx="1033">
                  <c:v>-36.200000000000003</c:v>
                </c:pt>
                <c:pt idx="1034">
                  <c:v>-36</c:v>
                </c:pt>
                <c:pt idx="1035">
                  <c:v>-35.800000000000004</c:v>
                </c:pt>
                <c:pt idx="1036">
                  <c:v>-35.800000000000004</c:v>
                </c:pt>
                <c:pt idx="1037">
                  <c:v>-35.6</c:v>
                </c:pt>
                <c:pt idx="1038">
                  <c:v>-35.6</c:v>
                </c:pt>
                <c:pt idx="1039">
                  <c:v>-35.4</c:v>
                </c:pt>
                <c:pt idx="1040">
                  <c:v>-35.300000000000004</c:v>
                </c:pt>
                <c:pt idx="1041">
                  <c:v>-35.300000000000004</c:v>
                </c:pt>
                <c:pt idx="1042">
                  <c:v>-35.1</c:v>
                </c:pt>
                <c:pt idx="1043">
                  <c:v>-35</c:v>
                </c:pt>
                <c:pt idx="1044">
                  <c:v>-34.9</c:v>
                </c:pt>
                <c:pt idx="1045">
                  <c:v>-35</c:v>
                </c:pt>
                <c:pt idx="1046">
                  <c:v>-34.700000000000003</c:v>
                </c:pt>
                <c:pt idx="1047">
                  <c:v>-34.800000000000004</c:v>
                </c:pt>
                <c:pt idx="1048">
                  <c:v>-34.6</c:v>
                </c:pt>
                <c:pt idx="1049">
                  <c:v>-34.6</c:v>
                </c:pt>
                <c:pt idx="1050">
                  <c:v>-34.300000000000004</c:v>
                </c:pt>
                <c:pt idx="1051">
                  <c:v>-34.1</c:v>
                </c:pt>
                <c:pt idx="1052">
                  <c:v>-34.200000000000003</c:v>
                </c:pt>
                <c:pt idx="1053">
                  <c:v>-34.1</c:v>
                </c:pt>
                <c:pt idx="1054">
                  <c:v>-34</c:v>
                </c:pt>
                <c:pt idx="1055">
                  <c:v>-33.9</c:v>
                </c:pt>
                <c:pt idx="1056">
                  <c:v>-33.6</c:v>
                </c:pt>
                <c:pt idx="1057">
                  <c:v>-33.700000000000003</c:v>
                </c:pt>
                <c:pt idx="1058">
                  <c:v>-33.5</c:v>
                </c:pt>
                <c:pt idx="1059">
                  <c:v>-33.5</c:v>
                </c:pt>
                <c:pt idx="1060">
                  <c:v>-33.200000000000003</c:v>
                </c:pt>
                <c:pt idx="1061">
                  <c:v>-33.300000000000004</c:v>
                </c:pt>
                <c:pt idx="1062">
                  <c:v>-33</c:v>
                </c:pt>
                <c:pt idx="1063">
                  <c:v>-33.200000000000003</c:v>
                </c:pt>
                <c:pt idx="1064">
                  <c:v>-32.800000000000004</c:v>
                </c:pt>
                <c:pt idx="1065">
                  <c:v>-33</c:v>
                </c:pt>
                <c:pt idx="1066">
                  <c:v>-32.700000000000003</c:v>
                </c:pt>
                <c:pt idx="1067">
                  <c:v>-32.800000000000004</c:v>
                </c:pt>
                <c:pt idx="1068">
                  <c:v>-32.5</c:v>
                </c:pt>
                <c:pt idx="1069">
                  <c:v>-32.6</c:v>
                </c:pt>
                <c:pt idx="1070">
                  <c:v>-32.4</c:v>
                </c:pt>
                <c:pt idx="1071">
                  <c:v>-32.4</c:v>
                </c:pt>
                <c:pt idx="1072">
                  <c:v>-32.300000000000004</c:v>
                </c:pt>
                <c:pt idx="1073">
                  <c:v>-32.300000000000004</c:v>
                </c:pt>
                <c:pt idx="1074">
                  <c:v>-32.200000000000003</c:v>
                </c:pt>
                <c:pt idx="1075">
                  <c:v>-32.1</c:v>
                </c:pt>
                <c:pt idx="1076">
                  <c:v>-31.9</c:v>
                </c:pt>
                <c:pt idx="1077">
                  <c:v>-31.9</c:v>
                </c:pt>
                <c:pt idx="1078">
                  <c:v>-31.9</c:v>
                </c:pt>
                <c:pt idx="1079">
                  <c:v>-31.9</c:v>
                </c:pt>
                <c:pt idx="1080">
                  <c:v>-31.9</c:v>
                </c:pt>
                <c:pt idx="1081">
                  <c:v>-31.6</c:v>
                </c:pt>
                <c:pt idx="1082">
                  <c:v>-31.6</c:v>
                </c:pt>
                <c:pt idx="1083">
                  <c:v>-31.5</c:v>
                </c:pt>
                <c:pt idx="1084">
                  <c:v>-31.4</c:v>
                </c:pt>
                <c:pt idx="1085">
                  <c:v>-31.4</c:v>
                </c:pt>
                <c:pt idx="1086">
                  <c:v>-31.2</c:v>
                </c:pt>
                <c:pt idx="1087">
                  <c:v>-31.1</c:v>
                </c:pt>
                <c:pt idx="1088">
                  <c:v>-31.2</c:v>
                </c:pt>
                <c:pt idx="1089">
                  <c:v>-30.9</c:v>
                </c:pt>
                <c:pt idx="1090">
                  <c:v>-31.1</c:v>
                </c:pt>
                <c:pt idx="1091">
                  <c:v>-30.8</c:v>
                </c:pt>
                <c:pt idx="1092">
                  <c:v>-30.8</c:v>
                </c:pt>
                <c:pt idx="1093">
                  <c:v>-30.7</c:v>
                </c:pt>
                <c:pt idx="1094">
                  <c:v>-30.6</c:v>
                </c:pt>
                <c:pt idx="1095">
                  <c:v>-30.7</c:v>
                </c:pt>
                <c:pt idx="1096">
                  <c:v>-30.5</c:v>
                </c:pt>
                <c:pt idx="1097">
                  <c:v>-30.6</c:v>
                </c:pt>
                <c:pt idx="1098">
                  <c:v>-30.3</c:v>
                </c:pt>
                <c:pt idx="1099">
                  <c:v>-30.6</c:v>
                </c:pt>
                <c:pt idx="1100">
                  <c:v>-30.2</c:v>
                </c:pt>
                <c:pt idx="1101">
                  <c:v>-30.5</c:v>
                </c:pt>
                <c:pt idx="1102">
                  <c:v>-30.2</c:v>
                </c:pt>
                <c:pt idx="1103">
                  <c:v>-30.4</c:v>
                </c:pt>
                <c:pt idx="1104">
                  <c:v>-30.2</c:v>
                </c:pt>
                <c:pt idx="1105">
                  <c:v>-30.3</c:v>
                </c:pt>
                <c:pt idx="1106">
                  <c:v>-30.2</c:v>
                </c:pt>
                <c:pt idx="1107">
                  <c:v>-30.3</c:v>
                </c:pt>
                <c:pt idx="1108">
                  <c:v>-30.1</c:v>
                </c:pt>
                <c:pt idx="1109">
                  <c:v>-30.1</c:v>
                </c:pt>
                <c:pt idx="1110">
                  <c:v>-30</c:v>
                </c:pt>
                <c:pt idx="1111">
                  <c:v>-30</c:v>
                </c:pt>
                <c:pt idx="1112">
                  <c:v>-30</c:v>
                </c:pt>
                <c:pt idx="1113">
                  <c:v>-29.9</c:v>
                </c:pt>
                <c:pt idx="1114">
                  <c:v>-30</c:v>
                </c:pt>
                <c:pt idx="1115">
                  <c:v>-29.9</c:v>
                </c:pt>
                <c:pt idx="1116">
                  <c:v>-29.8</c:v>
                </c:pt>
                <c:pt idx="1117">
                  <c:v>-29.6</c:v>
                </c:pt>
                <c:pt idx="1118">
                  <c:v>-29.8</c:v>
                </c:pt>
                <c:pt idx="1119">
                  <c:v>-29.4</c:v>
                </c:pt>
                <c:pt idx="1120">
                  <c:v>-29.8</c:v>
                </c:pt>
                <c:pt idx="1121">
                  <c:v>-29.6</c:v>
                </c:pt>
                <c:pt idx="1122">
                  <c:v>-29.5</c:v>
                </c:pt>
                <c:pt idx="1123">
                  <c:v>-29.8</c:v>
                </c:pt>
                <c:pt idx="1124">
                  <c:v>-29.4</c:v>
                </c:pt>
                <c:pt idx="1125">
                  <c:v>-29.8</c:v>
                </c:pt>
                <c:pt idx="1126">
                  <c:v>-29.5</c:v>
                </c:pt>
                <c:pt idx="1127">
                  <c:v>-29.5</c:v>
                </c:pt>
                <c:pt idx="1128">
                  <c:v>-29.6</c:v>
                </c:pt>
                <c:pt idx="1129">
                  <c:v>-29.3</c:v>
                </c:pt>
                <c:pt idx="1130">
                  <c:v>-29.5</c:v>
                </c:pt>
                <c:pt idx="1131">
                  <c:v>-29.6</c:v>
                </c:pt>
                <c:pt idx="1132">
                  <c:v>-29.3</c:v>
                </c:pt>
                <c:pt idx="1133">
                  <c:v>-29.6</c:v>
                </c:pt>
                <c:pt idx="1134">
                  <c:v>-29.3</c:v>
                </c:pt>
                <c:pt idx="1135">
                  <c:v>-29.6</c:v>
                </c:pt>
                <c:pt idx="1136">
                  <c:v>-29.3</c:v>
                </c:pt>
                <c:pt idx="1137">
                  <c:v>-29.5</c:v>
                </c:pt>
                <c:pt idx="1138">
                  <c:v>-29.6</c:v>
                </c:pt>
                <c:pt idx="1139">
                  <c:v>-29.4</c:v>
                </c:pt>
                <c:pt idx="1140">
                  <c:v>-29.6</c:v>
                </c:pt>
                <c:pt idx="1141">
                  <c:v>-29.6</c:v>
                </c:pt>
                <c:pt idx="1142">
                  <c:v>-29.5</c:v>
                </c:pt>
                <c:pt idx="1143">
                  <c:v>-29.4</c:v>
                </c:pt>
                <c:pt idx="1144">
                  <c:v>-29.4</c:v>
                </c:pt>
                <c:pt idx="1145">
                  <c:v>-29.5</c:v>
                </c:pt>
                <c:pt idx="1146">
                  <c:v>-29.6</c:v>
                </c:pt>
                <c:pt idx="1147">
                  <c:v>-29.6</c:v>
                </c:pt>
                <c:pt idx="1148">
                  <c:v>-29.8</c:v>
                </c:pt>
                <c:pt idx="1149">
                  <c:v>-29.8</c:v>
                </c:pt>
                <c:pt idx="1150">
                  <c:v>-29.8</c:v>
                </c:pt>
                <c:pt idx="1151">
                  <c:v>-29.8</c:v>
                </c:pt>
                <c:pt idx="1152">
                  <c:v>-29.8</c:v>
                </c:pt>
                <c:pt idx="1153">
                  <c:v>-29.8</c:v>
                </c:pt>
                <c:pt idx="1154">
                  <c:v>-29.8</c:v>
                </c:pt>
                <c:pt idx="1155">
                  <c:v>-29.5</c:v>
                </c:pt>
                <c:pt idx="1156">
                  <c:v>-29.9</c:v>
                </c:pt>
                <c:pt idx="1157">
                  <c:v>-29.5</c:v>
                </c:pt>
                <c:pt idx="1158">
                  <c:v>-29.9</c:v>
                </c:pt>
                <c:pt idx="1159">
                  <c:v>-29.8</c:v>
                </c:pt>
                <c:pt idx="1160">
                  <c:v>-29.4</c:v>
                </c:pt>
                <c:pt idx="1161">
                  <c:v>-29.6</c:v>
                </c:pt>
                <c:pt idx="1162">
                  <c:v>-29.4</c:v>
                </c:pt>
                <c:pt idx="1163">
                  <c:v>-29.6</c:v>
                </c:pt>
                <c:pt idx="1164">
                  <c:v>-29.6</c:v>
                </c:pt>
                <c:pt idx="1165">
                  <c:v>-29.6</c:v>
                </c:pt>
                <c:pt idx="1166">
                  <c:v>-29.9</c:v>
                </c:pt>
                <c:pt idx="1167">
                  <c:v>-29.6</c:v>
                </c:pt>
                <c:pt idx="1168">
                  <c:v>-29.8</c:v>
                </c:pt>
                <c:pt idx="1169">
                  <c:v>-29.4</c:v>
                </c:pt>
                <c:pt idx="1170">
                  <c:v>-29.8</c:v>
                </c:pt>
                <c:pt idx="1171">
                  <c:v>-29.5</c:v>
                </c:pt>
                <c:pt idx="1172">
                  <c:v>-29.6</c:v>
                </c:pt>
                <c:pt idx="1173">
                  <c:v>-29.3</c:v>
                </c:pt>
                <c:pt idx="1174">
                  <c:v>-29.5</c:v>
                </c:pt>
                <c:pt idx="1175">
                  <c:v>-29.5</c:v>
                </c:pt>
                <c:pt idx="1176">
                  <c:v>-29.5</c:v>
                </c:pt>
                <c:pt idx="1177">
                  <c:v>-29.6</c:v>
                </c:pt>
                <c:pt idx="1178">
                  <c:v>-29.5</c:v>
                </c:pt>
                <c:pt idx="1179">
                  <c:v>-29.6</c:v>
                </c:pt>
                <c:pt idx="1180">
                  <c:v>-29.4</c:v>
                </c:pt>
                <c:pt idx="1181">
                  <c:v>-29.6</c:v>
                </c:pt>
                <c:pt idx="1182">
                  <c:v>-29.4</c:v>
                </c:pt>
                <c:pt idx="1183">
                  <c:v>-29.6</c:v>
                </c:pt>
                <c:pt idx="1184">
                  <c:v>-29.3</c:v>
                </c:pt>
                <c:pt idx="1185">
                  <c:v>-29.4</c:v>
                </c:pt>
                <c:pt idx="1186">
                  <c:v>-29.4</c:v>
                </c:pt>
                <c:pt idx="1187">
                  <c:v>-29.4</c:v>
                </c:pt>
                <c:pt idx="1188">
                  <c:v>-29.8</c:v>
                </c:pt>
                <c:pt idx="1189">
                  <c:v>-29.4</c:v>
                </c:pt>
                <c:pt idx="1190">
                  <c:v>-29.4</c:v>
                </c:pt>
                <c:pt idx="1191">
                  <c:v>-29.4</c:v>
                </c:pt>
                <c:pt idx="1192">
                  <c:v>-29.5</c:v>
                </c:pt>
                <c:pt idx="1193">
                  <c:v>-29.5</c:v>
                </c:pt>
                <c:pt idx="1194">
                  <c:v>-29.4</c:v>
                </c:pt>
                <c:pt idx="1195">
                  <c:v>-29.4</c:v>
                </c:pt>
                <c:pt idx="1196">
                  <c:v>-29.4</c:v>
                </c:pt>
                <c:pt idx="1197">
                  <c:v>-29.2</c:v>
                </c:pt>
                <c:pt idx="1198">
                  <c:v>-29.4</c:v>
                </c:pt>
                <c:pt idx="1199">
                  <c:v>-29.1</c:v>
                </c:pt>
                <c:pt idx="1200">
                  <c:v>-29.3</c:v>
                </c:pt>
                <c:pt idx="1201">
                  <c:v>-29.3</c:v>
                </c:pt>
                <c:pt idx="1202">
                  <c:v>-29.2</c:v>
                </c:pt>
                <c:pt idx="1203">
                  <c:v>-29.4</c:v>
                </c:pt>
                <c:pt idx="1204">
                  <c:v>-29.2</c:v>
                </c:pt>
                <c:pt idx="1205">
                  <c:v>-29.3</c:v>
                </c:pt>
                <c:pt idx="1206">
                  <c:v>-29.3</c:v>
                </c:pt>
                <c:pt idx="1207">
                  <c:v>-29.3</c:v>
                </c:pt>
                <c:pt idx="1208">
                  <c:v>-29.4</c:v>
                </c:pt>
                <c:pt idx="1209">
                  <c:v>-29.3</c:v>
                </c:pt>
                <c:pt idx="1210">
                  <c:v>-29.3</c:v>
                </c:pt>
                <c:pt idx="1211">
                  <c:v>-29.3</c:v>
                </c:pt>
                <c:pt idx="1212">
                  <c:v>-29.2</c:v>
                </c:pt>
                <c:pt idx="1213">
                  <c:v>-29.1</c:v>
                </c:pt>
                <c:pt idx="1214">
                  <c:v>-29</c:v>
                </c:pt>
                <c:pt idx="1215">
                  <c:v>-29.2</c:v>
                </c:pt>
                <c:pt idx="1216">
                  <c:v>-29</c:v>
                </c:pt>
                <c:pt idx="1217">
                  <c:v>-29</c:v>
                </c:pt>
                <c:pt idx="1218">
                  <c:v>-28.8</c:v>
                </c:pt>
                <c:pt idx="1219">
                  <c:v>-28.7</c:v>
                </c:pt>
                <c:pt idx="1220">
                  <c:v>-28.2</c:v>
                </c:pt>
                <c:pt idx="1221">
                  <c:v>-28.3</c:v>
                </c:pt>
                <c:pt idx="1222">
                  <c:v>-28.2</c:v>
                </c:pt>
                <c:pt idx="1223">
                  <c:v>-27.9</c:v>
                </c:pt>
                <c:pt idx="1224">
                  <c:v>-27.9</c:v>
                </c:pt>
                <c:pt idx="1225">
                  <c:v>-27.8</c:v>
                </c:pt>
                <c:pt idx="1226">
                  <c:v>-27.7</c:v>
                </c:pt>
                <c:pt idx="1227">
                  <c:v>-27.7</c:v>
                </c:pt>
                <c:pt idx="1228">
                  <c:v>-27.5</c:v>
                </c:pt>
                <c:pt idx="1229">
                  <c:v>-27.8</c:v>
                </c:pt>
                <c:pt idx="1230">
                  <c:v>-27.4</c:v>
                </c:pt>
                <c:pt idx="1231">
                  <c:v>-27.3</c:v>
                </c:pt>
                <c:pt idx="1232">
                  <c:v>-27.3</c:v>
                </c:pt>
                <c:pt idx="1233">
                  <c:v>-27.3</c:v>
                </c:pt>
                <c:pt idx="1234">
                  <c:v>-27</c:v>
                </c:pt>
                <c:pt idx="1235">
                  <c:v>-26.7</c:v>
                </c:pt>
                <c:pt idx="1236">
                  <c:v>-26.4</c:v>
                </c:pt>
                <c:pt idx="1237">
                  <c:v>-26.2</c:v>
                </c:pt>
                <c:pt idx="1238">
                  <c:v>-26.3</c:v>
                </c:pt>
                <c:pt idx="1239">
                  <c:v>-25.9</c:v>
                </c:pt>
                <c:pt idx="1240">
                  <c:v>-25.9</c:v>
                </c:pt>
                <c:pt idx="1241">
                  <c:v>-25.8</c:v>
                </c:pt>
                <c:pt idx="1242">
                  <c:v>-25.9</c:v>
                </c:pt>
                <c:pt idx="1243">
                  <c:v>-25.7</c:v>
                </c:pt>
                <c:pt idx="1244">
                  <c:v>-25.7</c:v>
                </c:pt>
                <c:pt idx="1245">
                  <c:v>-25.7</c:v>
                </c:pt>
                <c:pt idx="1246">
                  <c:v>-25.8</c:v>
                </c:pt>
                <c:pt idx="1247">
                  <c:v>-25.8</c:v>
                </c:pt>
                <c:pt idx="1248">
                  <c:v>-25.6</c:v>
                </c:pt>
                <c:pt idx="1249">
                  <c:v>-25.7</c:v>
                </c:pt>
                <c:pt idx="1250">
                  <c:v>-25.6</c:v>
                </c:pt>
                <c:pt idx="1251">
                  <c:v>-25.5</c:v>
                </c:pt>
                <c:pt idx="1252">
                  <c:v>-25.7</c:v>
                </c:pt>
                <c:pt idx="1253">
                  <c:v>-25.5</c:v>
                </c:pt>
                <c:pt idx="1254">
                  <c:v>-25.6</c:v>
                </c:pt>
                <c:pt idx="1255">
                  <c:v>-25.5</c:v>
                </c:pt>
                <c:pt idx="1256">
                  <c:v>-25.3</c:v>
                </c:pt>
                <c:pt idx="1257">
                  <c:v>-25.5</c:v>
                </c:pt>
                <c:pt idx="1258">
                  <c:v>-25.2</c:v>
                </c:pt>
                <c:pt idx="1259">
                  <c:v>-25.2</c:v>
                </c:pt>
                <c:pt idx="1260">
                  <c:v>-25.3</c:v>
                </c:pt>
                <c:pt idx="1261">
                  <c:v>-25</c:v>
                </c:pt>
                <c:pt idx="1262">
                  <c:v>-25.1</c:v>
                </c:pt>
                <c:pt idx="1263">
                  <c:v>-25.1</c:v>
                </c:pt>
                <c:pt idx="1264">
                  <c:v>-25</c:v>
                </c:pt>
                <c:pt idx="1265">
                  <c:v>-25.1</c:v>
                </c:pt>
                <c:pt idx="1266">
                  <c:v>-24.9</c:v>
                </c:pt>
                <c:pt idx="1267">
                  <c:v>-25.1</c:v>
                </c:pt>
                <c:pt idx="1268">
                  <c:v>-25</c:v>
                </c:pt>
                <c:pt idx="1269">
                  <c:v>-24.8</c:v>
                </c:pt>
                <c:pt idx="1270">
                  <c:v>-25</c:v>
                </c:pt>
                <c:pt idx="1271">
                  <c:v>-24.9</c:v>
                </c:pt>
                <c:pt idx="1272">
                  <c:v>-24.9</c:v>
                </c:pt>
                <c:pt idx="1273">
                  <c:v>-24.7</c:v>
                </c:pt>
                <c:pt idx="1274">
                  <c:v>-24.7</c:v>
                </c:pt>
                <c:pt idx="1275">
                  <c:v>-24.7</c:v>
                </c:pt>
                <c:pt idx="1276">
                  <c:v>-24.7</c:v>
                </c:pt>
                <c:pt idx="1277">
                  <c:v>-24.7</c:v>
                </c:pt>
                <c:pt idx="1278">
                  <c:v>-24.5</c:v>
                </c:pt>
                <c:pt idx="1279">
                  <c:v>-24.6</c:v>
                </c:pt>
                <c:pt idx="1280">
                  <c:v>-24.6</c:v>
                </c:pt>
                <c:pt idx="1281">
                  <c:v>-24.3</c:v>
                </c:pt>
                <c:pt idx="1282">
                  <c:v>-24.6</c:v>
                </c:pt>
                <c:pt idx="1283">
                  <c:v>-24.4</c:v>
                </c:pt>
                <c:pt idx="1284">
                  <c:v>-24.5</c:v>
                </c:pt>
                <c:pt idx="1285">
                  <c:v>-24.3</c:v>
                </c:pt>
                <c:pt idx="1286">
                  <c:v>-24.4</c:v>
                </c:pt>
                <c:pt idx="1287">
                  <c:v>-24.2</c:v>
                </c:pt>
                <c:pt idx="1288">
                  <c:v>-24.3</c:v>
                </c:pt>
                <c:pt idx="1289">
                  <c:v>-24.2</c:v>
                </c:pt>
                <c:pt idx="1290">
                  <c:v>-24.2</c:v>
                </c:pt>
                <c:pt idx="1291">
                  <c:v>-24.2</c:v>
                </c:pt>
                <c:pt idx="1292">
                  <c:v>-24.1</c:v>
                </c:pt>
                <c:pt idx="1293">
                  <c:v>-24.2</c:v>
                </c:pt>
                <c:pt idx="1294">
                  <c:v>-24.1</c:v>
                </c:pt>
                <c:pt idx="1295">
                  <c:v>-24.1</c:v>
                </c:pt>
                <c:pt idx="1296">
                  <c:v>-24</c:v>
                </c:pt>
                <c:pt idx="1297">
                  <c:v>-24</c:v>
                </c:pt>
                <c:pt idx="1298">
                  <c:v>-23.8</c:v>
                </c:pt>
                <c:pt idx="1299">
                  <c:v>-23.9</c:v>
                </c:pt>
                <c:pt idx="1300">
                  <c:v>-23.8</c:v>
                </c:pt>
                <c:pt idx="1301">
                  <c:v>-23.8</c:v>
                </c:pt>
                <c:pt idx="1302">
                  <c:v>-23.5</c:v>
                </c:pt>
                <c:pt idx="1303">
                  <c:v>-23.8</c:v>
                </c:pt>
                <c:pt idx="1304">
                  <c:v>-23.5</c:v>
                </c:pt>
                <c:pt idx="1305">
                  <c:v>-23.7</c:v>
                </c:pt>
                <c:pt idx="1306">
                  <c:v>-23.6</c:v>
                </c:pt>
                <c:pt idx="1307">
                  <c:v>-23.5</c:v>
                </c:pt>
                <c:pt idx="1308">
                  <c:v>-23.5</c:v>
                </c:pt>
                <c:pt idx="1309">
                  <c:v>-23.5</c:v>
                </c:pt>
                <c:pt idx="1310">
                  <c:v>-23.5</c:v>
                </c:pt>
                <c:pt idx="1311">
                  <c:v>-23.2</c:v>
                </c:pt>
                <c:pt idx="1312">
                  <c:v>-23.4</c:v>
                </c:pt>
                <c:pt idx="1313">
                  <c:v>-23.2</c:v>
                </c:pt>
                <c:pt idx="1314">
                  <c:v>-23.1</c:v>
                </c:pt>
                <c:pt idx="1315">
                  <c:v>-23.2</c:v>
                </c:pt>
                <c:pt idx="1316">
                  <c:v>-23</c:v>
                </c:pt>
                <c:pt idx="1317">
                  <c:v>-23.1</c:v>
                </c:pt>
                <c:pt idx="1318">
                  <c:v>-22.9</c:v>
                </c:pt>
                <c:pt idx="1319">
                  <c:v>-22.8</c:v>
                </c:pt>
                <c:pt idx="1320">
                  <c:v>-23.1</c:v>
                </c:pt>
                <c:pt idx="1321">
                  <c:v>-22.7</c:v>
                </c:pt>
                <c:pt idx="1322">
                  <c:v>-22.9</c:v>
                </c:pt>
                <c:pt idx="1323">
                  <c:v>-22.7</c:v>
                </c:pt>
                <c:pt idx="1324">
                  <c:v>-22.8</c:v>
                </c:pt>
                <c:pt idx="1325">
                  <c:v>-22.5</c:v>
                </c:pt>
                <c:pt idx="1326">
                  <c:v>-22.8</c:v>
                </c:pt>
                <c:pt idx="1327">
                  <c:v>-22.5</c:v>
                </c:pt>
                <c:pt idx="1328">
                  <c:v>-22.7</c:v>
                </c:pt>
                <c:pt idx="1329">
                  <c:v>-22.4</c:v>
                </c:pt>
                <c:pt idx="1330">
                  <c:v>-22.5</c:v>
                </c:pt>
                <c:pt idx="1331">
                  <c:v>-22.4</c:v>
                </c:pt>
                <c:pt idx="1332">
                  <c:v>-22.2</c:v>
                </c:pt>
                <c:pt idx="1333">
                  <c:v>-22.5</c:v>
                </c:pt>
                <c:pt idx="1334">
                  <c:v>-22.4</c:v>
                </c:pt>
                <c:pt idx="1335">
                  <c:v>-22.4</c:v>
                </c:pt>
                <c:pt idx="1336">
                  <c:v>-22.5</c:v>
                </c:pt>
                <c:pt idx="1337">
                  <c:v>-22.3</c:v>
                </c:pt>
                <c:pt idx="1338">
                  <c:v>-22.3</c:v>
                </c:pt>
                <c:pt idx="1339">
                  <c:v>-22.2</c:v>
                </c:pt>
                <c:pt idx="1340">
                  <c:v>-21.9</c:v>
                </c:pt>
                <c:pt idx="1341">
                  <c:v>-22.3</c:v>
                </c:pt>
                <c:pt idx="1342">
                  <c:v>-22.1</c:v>
                </c:pt>
                <c:pt idx="1343">
                  <c:v>-22.1</c:v>
                </c:pt>
                <c:pt idx="1344">
                  <c:v>-22.1</c:v>
                </c:pt>
                <c:pt idx="1345">
                  <c:v>-22</c:v>
                </c:pt>
                <c:pt idx="1346">
                  <c:v>-22</c:v>
                </c:pt>
                <c:pt idx="1347">
                  <c:v>-22</c:v>
                </c:pt>
                <c:pt idx="1348">
                  <c:v>-21.9</c:v>
                </c:pt>
                <c:pt idx="1349">
                  <c:v>-21.9</c:v>
                </c:pt>
                <c:pt idx="1350">
                  <c:v>-21.8</c:v>
                </c:pt>
                <c:pt idx="1351">
                  <c:v>-21.7</c:v>
                </c:pt>
                <c:pt idx="1352">
                  <c:v>-21.6</c:v>
                </c:pt>
                <c:pt idx="1353">
                  <c:v>-21.7</c:v>
                </c:pt>
                <c:pt idx="1354">
                  <c:v>-21.5</c:v>
                </c:pt>
                <c:pt idx="1355">
                  <c:v>-21.6</c:v>
                </c:pt>
                <c:pt idx="1356">
                  <c:v>-21.3</c:v>
                </c:pt>
                <c:pt idx="1357">
                  <c:v>-21.3</c:v>
                </c:pt>
                <c:pt idx="1358">
                  <c:v>-21.5</c:v>
                </c:pt>
                <c:pt idx="1359">
                  <c:v>-21.3</c:v>
                </c:pt>
                <c:pt idx="1360">
                  <c:v>-21.2</c:v>
                </c:pt>
                <c:pt idx="1361">
                  <c:v>-21.3</c:v>
                </c:pt>
                <c:pt idx="1362">
                  <c:v>-21.1</c:v>
                </c:pt>
                <c:pt idx="1363">
                  <c:v>-21.1</c:v>
                </c:pt>
                <c:pt idx="1364">
                  <c:v>-21.1</c:v>
                </c:pt>
                <c:pt idx="1365">
                  <c:v>-20.9</c:v>
                </c:pt>
                <c:pt idx="1366">
                  <c:v>-21</c:v>
                </c:pt>
                <c:pt idx="1367">
                  <c:v>-20.8</c:v>
                </c:pt>
                <c:pt idx="1368">
                  <c:v>-20.9</c:v>
                </c:pt>
                <c:pt idx="1369">
                  <c:v>-20.7</c:v>
                </c:pt>
                <c:pt idx="1370">
                  <c:v>-20.6</c:v>
                </c:pt>
                <c:pt idx="1371">
                  <c:v>-20.8</c:v>
                </c:pt>
                <c:pt idx="1372">
                  <c:v>-20.5</c:v>
                </c:pt>
                <c:pt idx="1373">
                  <c:v>-20.6</c:v>
                </c:pt>
                <c:pt idx="1374">
                  <c:v>-20.5</c:v>
                </c:pt>
                <c:pt idx="1375">
                  <c:v>-20.5</c:v>
                </c:pt>
                <c:pt idx="1376">
                  <c:v>-20.399999999999999</c:v>
                </c:pt>
                <c:pt idx="1377">
                  <c:v>-20.399999999999999</c:v>
                </c:pt>
                <c:pt idx="1378">
                  <c:v>-20.3</c:v>
                </c:pt>
                <c:pt idx="1379">
                  <c:v>-20.100000000000001</c:v>
                </c:pt>
                <c:pt idx="1380">
                  <c:v>-20.100000000000001</c:v>
                </c:pt>
                <c:pt idx="1381">
                  <c:v>-20.100000000000001</c:v>
                </c:pt>
                <c:pt idx="1382">
                  <c:v>-19.899999999999999</c:v>
                </c:pt>
                <c:pt idx="1383">
                  <c:v>-20</c:v>
                </c:pt>
                <c:pt idx="1384">
                  <c:v>-19.8</c:v>
                </c:pt>
                <c:pt idx="1385">
                  <c:v>-19.8</c:v>
                </c:pt>
                <c:pt idx="1386">
                  <c:v>-19.8</c:v>
                </c:pt>
                <c:pt idx="1387">
                  <c:v>-19.600000000000001</c:v>
                </c:pt>
                <c:pt idx="1388">
                  <c:v>-19.7</c:v>
                </c:pt>
                <c:pt idx="1389">
                  <c:v>-19.5</c:v>
                </c:pt>
                <c:pt idx="1390">
                  <c:v>-19.399999999999999</c:v>
                </c:pt>
                <c:pt idx="1391">
                  <c:v>-19.5</c:v>
                </c:pt>
                <c:pt idx="1392">
                  <c:v>-19.3</c:v>
                </c:pt>
                <c:pt idx="1393">
                  <c:v>-19.399999999999999</c:v>
                </c:pt>
                <c:pt idx="1394">
                  <c:v>-19.2</c:v>
                </c:pt>
                <c:pt idx="1395">
                  <c:v>-19.100000000000001</c:v>
                </c:pt>
                <c:pt idx="1396">
                  <c:v>-19.100000000000001</c:v>
                </c:pt>
                <c:pt idx="1397">
                  <c:v>-18.899999999999999</c:v>
                </c:pt>
                <c:pt idx="1398">
                  <c:v>-19.100000000000001</c:v>
                </c:pt>
                <c:pt idx="1399">
                  <c:v>-18.899999999999999</c:v>
                </c:pt>
                <c:pt idx="1400">
                  <c:v>-18.899999999999999</c:v>
                </c:pt>
                <c:pt idx="1401">
                  <c:v>-18.7</c:v>
                </c:pt>
                <c:pt idx="1402">
                  <c:v>-18.7</c:v>
                </c:pt>
                <c:pt idx="1403">
                  <c:v>-18.5</c:v>
                </c:pt>
                <c:pt idx="1404">
                  <c:v>-18.600000000000001</c:v>
                </c:pt>
                <c:pt idx="1405">
                  <c:v>-18.2</c:v>
                </c:pt>
                <c:pt idx="1406">
                  <c:v>-18.399999999999999</c:v>
                </c:pt>
                <c:pt idx="1407">
                  <c:v>-18.100000000000001</c:v>
                </c:pt>
                <c:pt idx="1408">
                  <c:v>-18.3</c:v>
                </c:pt>
                <c:pt idx="1409">
                  <c:v>-18.100000000000001</c:v>
                </c:pt>
                <c:pt idx="1410">
                  <c:v>-18</c:v>
                </c:pt>
                <c:pt idx="1411">
                  <c:v>-17.899999999999999</c:v>
                </c:pt>
                <c:pt idx="1412">
                  <c:v>-17.899999999999999</c:v>
                </c:pt>
                <c:pt idx="1413">
                  <c:v>-17.8</c:v>
                </c:pt>
                <c:pt idx="1414">
                  <c:v>-17.7</c:v>
                </c:pt>
                <c:pt idx="1415">
                  <c:v>-17.600000000000001</c:v>
                </c:pt>
                <c:pt idx="1416">
                  <c:v>-17.5</c:v>
                </c:pt>
                <c:pt idx="1417">
                  <c:v>-17.399999999999999</c:v>
                </c:pt>
                <c:pt idx="1418">
                  <c:v>-17.399999999999999</c:v>
                </c:pt>
                <c:pt idx="1419">
                  <c:v>-17.100000000000001</c:v>
                </c:pt>
                <c:pt idx="1420">
                  <c:v>-17</c:v>
                </c:pt>
                <c:pt idx="1421">
                  <c:v>-17.3</c:v>
                </c:pt>
                <c:pt idx="1422">
                  <c:v>-16.899999999999999</c:v>
                </c:pt>
                <c:pt idx="1423">
                  <c:v>-16.899999999999999</c:v>
                </c:pt>
                <c:pt idx="1424">
                  <c:v>-16.7</c:v>
                </c:pt>
                <c:pt idx="1425">
                  <c:v>-16.7</c:v>
                </c:pt>
                <c:pt idx="1426">
                  <c:v>-16.600000000000001</c:v>
                </c:pt>
                <c:pt idx="1427">
                  <c:v>-16.399999999999999</c:v>
                </c:pt>
                <c:pt idx="1428">
                  <c:v>-16.5</c:v>
                </c:pt>
                <c:pt idx="1429">
                  <c:v>-16.399999999999999</c:v>
                </c:pt>
                <c:pt idx="1430">
                  <c:v>-16.3</c:v>
                </c:pt>
                <c:pt idx="1431">
                  <c:v>-16.100000000000001</c:v>
                </c:pt>
                <c:pt idx="1432">
                  <c:v>-16.100000000000001</c:v>
                </c:pt>
                <c:pt idx="1433">
                  <c:v>-16</c:v>
                </c:pt>
                <c:pt idx="1434">
                  <c:v>-15.8</c:v>
                </c:pt>
                <c:pt idx="1435">
                  <c:v>-15.8</c:v>
                </c:pt>
                <c:pt idx="1436">
                  <c:v>-15.7</c:v>
                </c:pt>
                <c:pt idx="1437">
                  <c:v>-15.5</c:v>
                </c:pt>
                <c:pt idx="1438">
                  <c:v>-15.5</c:v>
                </c:pt>
                <c:pt idx="1439">
                  <c:v>-15.2</c:v>
                </c:pt>
                <c:pt idx="1440">
                  <c:v>-15.3</c:v>
                </c:pt>
                <c:pt idx="1441">
                  <c:v>-15</c:v>
                </c:pt>
                <c:pt idx="1442">
                  <c:v>-15.1</c:v>
                </c:pt>
                <c:pt idx="1443">
                  <c:v>-15</c:v>
                </c:pt>
                <c:pt idx="1444">
                  <c:v>-14.9</c:v>
                </c:pt>
                <c:pt idx="1445">
                  <c:v>-14.8</c:v>
                </c:pt>
                <c:pt idx="1446">
                  <c:v>-14.7</c:v>
                </c:pt>
                <c:pt idx="1447">
                  <c:v>-14.5</c:v>
                </c:pt>
                <c:pt idx="1448">
                  <c:v>-14.5</c:v>
                </c:pt>
                <c:pt idx="1449">
                  <c:v>-14.2</c:v>
                </c:pt>
                <c:pt idx="1450">
                  <c:v>-14.1</c:v>
                </c:pt>
                <c:pt idx="1451">
                  <c:v>-14</c:v>
                </c:pt>
                <c:pt idx="1452">
                  <c:v>-13.9</c:v>
                </c:pt>
                <c:pt idx="1453">
                  <c:v>-13.7</c:v>
                </c:pt>
                <c:pt idx="1454">
                  <c:v>-13.5</c:v>
                </c:pt>
                <c:pt idx="1455">
                  <c:v>-13.4</c:v>
                </c:pt>
                <c:pt idx="1456">
                  <c:v>-13.4</c:v>
                </c:pt>
                <c:pt idx="1457">
                  <c:v>-13</c:v>
                </c:pt>
                <c:pt idx="1458">
                  <c:v>-12.9</c:v>
                </c:pt>
                <c:pt idx="1459">
                  <c:v>-13.1</c:v>
                </c:pt>
                <c:pt idx="1460">
                  <c:v>-12.7</c:v>
                </c:pt>
                <c:pt idx="1461">
                  <c:v>-12.8</c:v>
                </c:pt>
                <c:pt idx="1462">
                  <c:v>-12.6</c:v>
                </c:pt>
                <c:pt idx="1463">
                  <c:v>-12.6</c:v>
                </c:pt>
                <c:pt idx="1464">
                  <c:v>-12.5</c:v>
                </c:pt>
                <c:pt idx="1465">
                  <c:v>-12.4</c:v>
                </c:pt>
                <c:pt idx="1466">
                  <c:v>-12.4</c:v>
                </c:pt>
                <c:pt idx="1467">
                  <c:v>-12.3</c:v>
                </c:pt>
                <c:pt idx="1468">
                  <c:v>-12.2</c:v>
                </c:pt>
                <c:pt idx="1469">
                  <c:v>-12.2</c:v>
                </c:pt>
                <c:pt idx="1470">
                  <c:v>-12.1</c:v>
                </c:pt>
                <c:pt idx="1471">
                  <c:v>-12</c:v>
                </c:pt>
                <c:pt idx="1472">
                  <c:v>-12</c:v>
                </c:pt>
                <c:pt idx="1473">
                  <c:v>-11.9</c:v>
                </c:pt>
                <c:pt idx="1474">
                  <c:v>-11.9</c:v>
                </c:pt>
                <c:pt idx="1475">
                  <c:v>-11.8</c:v>
                </c:pt>
                <c:pt idx="1476">
                  <c:v>-11.9</c:v>
                </c:pt>
                <c:pt idx="1477">
                  <c:v>-11.7</c:v>
                </c:pt>
                <c:pt idx="1478">
                  <c:v>-11.6</c:v>
                </c:pt>
                <c:pt idx="1479">
                  <c:v>-11.6</c:v>
                </c:pt>
                <c:pt idx="1480">
                  <c:v>-11.5</c:v>
                </c:pt>
                <c:pt idx="1481">
                  <c:v>-11.6</c:v>
                </c:pt>
                <c:pt idx="1482">
                  <c:v>-11.4</c:v>
                </c:pt>
                <c:pt idx="1483">
                  <c:v>-11.4</c:v>
                </c:pt>
                <c:pt idx="1484">
                  <c:v>-11.4</c:v>
                </c:pt>
                <c:pt idx="1485">
                  <c:v>-11.3</c:v>
                </c:pt>
                <c:pt idx="1486">
                  <c:v>-11.3</c:v>
                </c:pt>
                <c:pt idx="1487">
                  <c:v>-11.2</c:v>
                </c:pt>
                <c:pt idx="1488">
                  <c:v>-11.3</c:v>
                </c:pt>
                <c:pt idx="1489">
                  <c:v>-11.3</c:v>
                </c:pt>
                <c:pt idx="1490">
                  <c:v>-11</c:v>
                </c:pt>
                <c:pt idx="1491">
                  <c:v>-11.2</c:v>
                </c:pt>
                <c:pt idx="1492">
                  <c:v>-11.2</c:v>
                </c:pt>
                <c:pt idx="1493">
                  <c:v>-10.9</c:v>
                </c:pt>
                <c:pt idx="1494">
                  <c:v>-11.1</c:v>
                </c:pt>
                <c:pt idx="1495">
                  <c:v>-10.8</c:v>
                </c:pt>
                <c:pt idx="1496">
                  <c:v>-11.1</c:v>
                </c:pt>
                <c:pt idx="1497">
                  <c:v>-10.9</c:v>
                </c:pt>
                <c:pt idx="1498">
                  <c:v>-10.8</c:v>
                </c:pt>
                <c:pt idx="1499">
                  <c:v>-11</c:v>
                </c:pt>
                <c:pt idx="1500">
                  <c:v>-10.8</c:v>
                </c:pt>
                <c:pt idx="1501">
                  <c:v>-11</c:v>
                </c:pt>
                <c:pt idx="1502">
                  <c:v>-10.7</c:v>
                </c:pt>
                <c:pt idx="1503">
                  <c:v>-11</c:v>
                </c:pt>
                <c:pt idx="1504">
                  <c:v>-10.7</c:v>
                </c:pt>
                <c:pt idx="1505">
                  <c:v>-10.7</c:v>
                </c:pt>
                <c:pt idx="1506">
                  <c:v>-10.8</c:v>
                </c:pt>
                <c:pt idx="1507">
                  <c:v>-10.7</c:v>
                </c:pt>
                <c:pt idx="1508">
                  <c:v>-10.9</c:v>
                </c:pt>
                <c:pt idx="1509">
                  <c:v>-10.6</c:v>
                </c:pt>
                <c:pt idx="1510">
                  <c:v>-10.9</c:v>
                </c:pt>
                <c:pt idx="1511">
                  <c:v>-10.7</c:v>
                </c:pt>
                <c:pt idx="1512">
                  <c:v>-10.7</c:v>
                </c:pt>
                <c:pt idx="1513">
                  <c:v>-10.7</c:v>
                </c:pt>
                <c:pt idx="1514">
                  <c:v>-10.6</c:v>
                </c:pt>
                <c:pt idx="1515">
                  <c:v>-10.6</c:v>
                </c:pt>
                <c:pt idx="1516">
                  <c:v>-10.6</c:v>
                </c:pt>
                <c:pt idx="1517">
                  <c:v>-10.6</c:v>
                </c:pt>
                <c:pt idx="1518">
                  <c:v>-10.7</c:v>
                </c:pt>
                <c:pt idx="1519">
                  <c:v>-10.5</c:v>
                </c:pt>
                <c:pt idx="1520">
                  <c:v>-10.7</c:v>
                </c:pt>
                <c:pt idx="1521">
                  <c:v>-10.6</c:v>
                </c:pt>
                <c:pt idx="1522">
                  <c:v>-10.7</c:v>
                </c:pt>
                <c:pt idx="1523">
                  <c:v>-10.6</c:v>
                </c:pt>
                <c:pt idx="1524">
                  <c:v>-10.6</c:v>
                </c:pt>
                <c:pt idx="1525">
                  <c:v>-10.5</c:v>
                </c:pt>
                <c:pt idx="1526">
                  <c:v>-10.5</c:v>
                </c:pt>
                <c:pt idx="1527">
                  <c:v>-10.6</c:v>
                </c:pt>
                <c:pt idx="1528">
                  <c:v>-10.4</c:v>
                </c:pt>
                <c:pt idx="1529">
                  <c:v>-10.6</c:v>
                </c:pt>
                <c:pt idx="1530">
                  <c:v>-10.5</c:v>
                </c:pt>
                <c:pt idx="1531">
                  <c:v>-10.6</c:v>
                </c:pt>
                <c:pt idx="1532">
                  <c:v>-10.5</c:v>
                </c:pt>
                <c:pt idx="1533">
                  <c:v>-10.6</c:v>
                </c:pt>
                <c:pt idx="1534">
                  <c:v>-10.6</c:v>
                </c:pt>
                <c:pt idx="1535">
                  <c:v>-10.5</c:v>
                </c:pt>
                <c:pt idx="1536">
                  <c:v>-10.5</c:v>
                </c:pt>
                <c:pt idx="1537">
                  <c:v>-10.5</c:v>
                </c:pt>
                <c:pt idx="1538">
                  <c:v>-10.5</c:v>
                </c:pt>
                <c:pt idx="1539">
                  <c:v>-10.6</c:v>
                </c:pt>
                <c:pt idx="1540">
                  <c:v>-10.5</c:v>
                </c:pt>
                <c:pt idx="1541">
                  <c:v>-10.6</c:v>
                </c:pt>
                <c:pt idx="1542">
                  <c:v>-10.5</c:v>
                </c:pt>
                <c:pt idx="1543">
                  <c:v>-10.5</c:v>
                </c:pt>
                <c:pt idx="1544">
                  <c:v>-10.5</c:v>
                </c:pt>
                <c:pt idx="1545">
                  <c:v>-10.6</c:v>
                </c:pt>
                <c:pt idx="1546">
                  <c:v>-10.5</c:v>
                </c:pt>
                <c:pt idx="1547">
                  <c:v>-10.6</c:v>
                </c:pt>
                <c:pt idx="1548">
                  <c:v>-10.5</c:v>
                </c:pt>
                <c:pt idx="1549">
                  <c:v>-10.6</c:v>
                </c:pt>
                <c:pt idx="1550">
                  <c:v>-10.5</c:v>
                </c:pt>
                <c:pt idx="1551">
                  <c:v>-10.5</c:v>
                </c:pt>
                <c:pt idx="1552">
                  <c:v>-10.5</c:v>
                </c:pt>
                <c:pt idx="1553">
                  <c:v>-10.5</c:v>
                </c:pt>
                <c:pt idx="1554">
                  <c:v>-10.5</c:v>
                </c:pt>
                <c:pt idx="1555">
                  <c:v>-10.5</c:v>
                </c:pt>
                <c:pt idx="1556">
                  <c:v>-10.5</c:v>
                </c:pt>
                <c:pt idx="1557">
                  <c:v>-10.5</c:v>
                </c:pt>
                <c:pt idx="1558">
                  <c:v>-10.5</c:v>
                </c:pt>
                <c:pt idx="1559">
                  <c:v>-10.5</c:v>
                </c:pt>
                <c:pt idx="1560">
                  <c:v>-10.6</c:v>
                </c:pt>
                <c:pt idx="1561">
                  <c:v>-10.5</c:v>
                </c:pt>
                <c:pt idx="1562">
                  <c:v>-10.3</c:v>
                </c:pt>
                <c:pt idx="1563">
                  <c:v>-10.4</c:v>
                </c:pt>
                <c:pt idx="1564">
                  <c:v>-10.5</c:v>
                </c:pt>
                <c:pt idx="1565">
                  <c:v>-10.3</c:v>
                </c:pt>
                <c:pt idx="1566">
                  <c:v>-10.6</c:v>
                </c:pt>
                <c:pt idx="1567">
                  <c:v>-10.4</c:v>
                </c:pt>
                <c:pt idx="1568">
                  <c:v>-10.5</c:v>
                </c:pt>
                <c:pt idx="1569">
                  <c:v>-10.5</c:v>
                </c:pt>
                <c:pt idx="1570">
                  <c:v>-10.5</c:v>
                </c:pt>
                <c:pt idx="1571">
                  <c:v>-10.5</c:v>
                </c:pt>
                <c:pt idx="1572">
                  <c:v>-10.5</c:v>
                </c:pt>
                <c:pt idx="1573">
                  <c:v>-10.3</c:v>
                </c:pt>
                <c:pt idx="1574">
                  <c:v>-10.5</c:v>
                </c:pt>
                <c:pt idx="1575">
                  <c:v>-10.5</c:v>
                </c:pt>
                <c:pt idx="1576">
                  <c:v>-10.5</c:v>
                </c:pt>
                <c:pt idx="1577">
                  <c:v>-10.5</c:v>
                </c:pt>
                <c:pt idx="1578">
                  <c:v>-10.5</c:v>
                </c:pt>
                <c:pt idx="1579">
                  <c:v>-10.4</c:v>
                </c:pt>
                <c:pt idx="1580">
                  <c:v>-10.5</c:v>
                </c:pt>
                <c:pt idx="1581">
                  <c:v>-10.5</c:v>
                </c:pt>
                <c:pt idx="1582">
                  <c:v>-10.4</c:v>
                </c:pt>
                <c:pt idx="1583">
                  <c:v>-10.4</c:v>
                </c:pt>
                <c:pt idx="1584">
                  <c:v>-10.4</c:v>
                </c:pt>
                <c:pt idx="1585">
                  <c:v>-10.5</c:v>
                </c:pt>
                <c:pt idx="1586">
                  <c:v>-10.4</c:v>
                </c:pt>
                <c:pt idx="1587">
                  <c:v>-10.4</c:v>
                </c:pt>
                <c:pt idx="1588">
                  <c:v>-10.4</c:v>
                </c:pt>
                <c:pt idx="1589">
                  <c:v>-10.5</c:v>
                </c:pt>
                <c:pt idx="1590">
                  <c:v>-10.5</c:v>
                </c:pt>
                <c:pt idx="1591">
                  <c:v>-10.4</c:v>
                </c:pt>
                <c:pt idx="1592">
                  <c:v>-10.5</c:v>
                </c:pt>
                <c:pt idx="1593">
                  <c:v>-10.4</c:v>
                </c:pt>
                <c:pt idx="1594">
                  <c:v>-10.5</c:v>
                </c:pt>
                <c:pt idx="1595">
                  <c:v>-10.4</c:v>
                </c:pt>
                <c:pt idx="1596">
                  <c:v>-10.4</c:v>
                </c:pt>
                <c:pt idx="1597">
                  <c:v>-10.4</c:v>
                </c:pt>
                <c:pt idx="1598">
                  <c:v>-10.4</c:v>
                </c:pt>
                <c:pt idx="1599">
                  <c:v>-10.3</c:v>
                </c:pt>
                <c:pt idx="1600">
                  <c:v>-10.6</c:v>
                </c:pt>
                <c:pt idx="1601">
                  <c:v>-10.3</c:v>
                </c:pt>
                <c:pt idx="1602">
                  <c:v>-10.5</c:v>
                </c:pt>
                <c:pt idx="1603">
                  <c:v>-10.200000000000001</c:v>
                </c:pt>
                <c:pt idx="1604">
                  <c:v>-10.5</c:v>
                </c:pt>
                <c:pt idx="1605">
                  <c:v>-10.4</c:v>
                </c:pt>
                <c:pt idx="1606">
                  <c:v>-10.5</c:v>
                </c:pt>
                <c:pt idx="1607">
                  <c:v>-10.4</c:v>
                </c:pt>
                <c:pt idx="1608">
                  <c:v>-10.5</c:v>
                </c:pt>
                <c:pt idx="1609">
                  <c:v>-10.4</c:v>
                </c:pt>
                <c:pt idx="1610">
                  <c:v>-10.5</c:v>
                </c:pt>
                <c:pt idx="1611">
                  <c:v>-10.4</c:v>
                </c:pt>
                <c:pt idx="1612">
                  <c:v>-10.6</c:v>
                </c:pt>
                <c:pt idx="1613">
                  <c:v>-10.4</c:v>
                </c:pt>
                <c:pt idx="1614">
                  <c:v>-10.4</c:v>
                </c:pt>
                <c:pt idx="1615">
                  <c:v>-10.5</c:v>
                </c:pt>
                <c:pt idx="1616">
                  <c:v>-10.4</c:v>
                </c:pt>
                <c:pt idx="1617">
                  <c:v>-10.5</c:v>
                </c:pt>
                <c:pt idx="1618">
                  <c:v>-10.5</c:v>
                </c:pt>
                <c:pt idx="1619">
                  <c:v>-10.4</c:v>
                </c:pt>
                <c:pt idx="1620">
                  <c:v>-10.4</c:v>
                </c:pt>
                <c:pt idx="1621">
                  <c:v>-10.5</c:v>
                </c:pt>
                <c:pt idx="1622">
                  <c:v>-10.4</c:v>
                </c:pt>
                <c:pt idx="1623">
                  <c:v>-10.5</c:v>
                </c:pt>
                <c:pt idx="1624">
                  <c:v>-10.4</c:v>
                </c:pt>
                <c:pt idx="1625">
                  <c:v>-10.3</c:v>
                </c:pt>
                <c:pt idx="1626">
                  <c:v>-10.5</c:v>
                </c:pt>
                <c:pt idx="1627">
                  <c:v>-10.3</c:v>
                </c:pt>
                <c:pt idx="1628">
                  <c:v>-10.6</c:v>
                </c:pt>
                <c:pt idx="1629">
                  <c:v>-10.4</c:v>
                </c:pt>
                <c:pt idx="1630">
                  <c:v>-10.6</c:v>
                </c:pt>
                <c:pt idx="1631">
                  <c:v>-10.4</c:v>
                </c:pt>
                <c:pt idx="1632">
                  <c:v>-10.4</c:v>
                </c:pt>
                <c:pt idx="1633">
                  <c:v>-10.5</c:v>
                </c:pt>
                <c:pt idx="1634">
                  <c:v>-10.3</c:v>
                </c:pt>
                <c:pt idx="1635">
                  <c:v>-10.4</c:v>
                </c:pt>
                <c:pt idx="1636">
                  <c:v>-10.4</c:v>
                </c:pt>
                <c:pt idx="1637">
                  <c:v>-10.4</c:v>
                </c:pt>
                <c:pt idx="1638">
                  <c:v>-10.4</c:v>
                </c:pt>
                <c:pt idx="1639">
                  <c:v>-10.3</c:v>
                </c:pt>
                <c:pt idx="1640">
                  <c:v>-10.5</c:v>
                </c:pt>
                <c:pt idx="1641">
                  <c:v>-10.4</c:v>
                </c:pt>
                <c:pt idx="1642">
                  <c:v>-10.5</c:v>
                </c:pt>
                <c:pt idx="1643">
                  <c:v>-10.4</c:v>
                </c:pt>
                <c:pt idx="1644">
                  <c:v>-10.4</c:v>
                </c:pt>
                <c:pt idx="1645">
                  <c:v>-10.4</c:v>
                </c:pt>
                <c:pt idx="1646">
                  <c:v>-10.5</c:v>
                </c:pt>
                <c:pt idx="1647">
                  <c:v>-10.4</c:v>
                </c:pt>
                <c:pt idx="1648">
                  <c:v>-10.5</c:v>
                </c:pt>
                <c:pt idx="1649">
                  <c:v>-10.4</c:v>
                </c:pt>
                <c:pt idx="1650">
                  <c:v>-10.5</c:v>
                </c:pt>
                <c:pt idx="1651">
                  <c:v>-10.5</c:v>
                </c:pt>
                <c:pt idx="1652">
                  <c:v>-10.4</c:v>
                </c:pt>
                <c:pt idx="1653">
                  <c:v>-10.4</c:v>
                </c:pt>
                <c:pt idx="1654">
                  <c:v>-10.5</c:v>
                </c:pt>
                <c:pt idx="1655">
                  <c:v>-10.4</c:v>
                </c:pt>
                <c:pt idx="1656">
                  <c:v>-10.4</c:v>
                </c:pt>
                <c:pt idx="1657">
                  <c:v>-10.4</c:v>
                </c:pt>
                <c:pt idx="1658">
                  <c:v>-10.4</c:v>
                </c:pt>
                <c:pt idx="1659">
                  <c:v>-10.5</c:v>
                </c:pt>
                <c:pt idx="1660">
                  <c:v>-10.5</c:v>
                </c:pt>
                <c:pt idx="1661">
                  <c:v>-10.4</c:v>
                </c:pt>
                <c:pt idx="1662">
                  <c:v>-10.4</c:v>
                </c:pt>
                <c:pt idx="1663">
                  <c:v>-10.5</c:v>
                </c:pt>
                <c:pt idx="1664">
                  <c:v>-10.5</c:v>
                </c:pt>
                <c:pt idx="1665">
                  <c:v>-10.4</c:v>
                </c:pt>
                <c:pt idx="1666">
                  <c:v>-10.4</c:v>
                </c:pt>
                <c:pt idx="1667">
                  <c:v>-10.5</c:v>
                </c:pt>
                <c:pt idx="1668">
                  <c:v>-10.4</c:v>
                </c:pt>
                <c:pt idx="1669">
                  <c:v>-10.5</c:v>
                </c:pt>
                <c:pt idx="1670">
                  <c:v>-10.200000000000001</c:v>
                </c:pt>
                <c:pt idx="1671">
                  <c:v>-10.5</c:v>
                </c:pt>
                <c:pt idx="1672">
                  <c:v>-10.4</c:v>
                </c:pt>
                <c:pt idx="1673">
                  <c:v>-10.4</c:v>
                </c:pt>
                <c:pt idx="1674">
                  <c:v>-10.3</c:v>
                </c:pt>
                <c:pt idx="1675">
                  <c:v>-10.4</c:v>
                </c:pt>
                <c:pt idx="1676">
                  <c:v>-10.5</c:v>
                </c:pt>
                <c:pt idx="1677">
                  <c:v>-10.4</c:v>
                </c:pt>
                <c:pt idx="1678">
                  <c:v>-10.4</c:v>
                </c:pt>
                <c:pt idx="1679">
                  <c:v>-10.4</c:v>
                </c:pt>
                <c:pt idx="1680">
                  <c:v>-10.4</c:v>
                </c:pt>
                <c:pt idx="1681">
                  <c:v>-10.4</c:v>
                </c:pt>
                <c:pt idx="1682">
                  <c:v>-10.4</c:v>
                </c:pt>
                <c:pt idx="1683">
                  <c:v>-10.4</c:v>
                </c:pt>
                <c:pt idx="1684">
                  <c:v>-10.5</c:v>
                </c:pt>
                <c:pt idx="1685">
                  <c:v>-10.4</c:v>
                </c:pt>
                <c:pt idx="1686">
                  <c:v>-10.5</c:v>
                </c:pt>
                <c:pt idx="1687">
                  <c:v>-10.4</c:v>
                </c:pt>
                <c:pt idx="1688">
                  <c:v>-10.4</c:v>
                </c:pt>
                <c:pt idx="1689">
                  <c:v>-10.4</c:v>
                </c:pt>
                <c:pt idx="1690">
                  <c:v>-10.4</c:v>
                </c:pt>
                <c:pt idx="1691">
                  <c:v>-10.4</c:v>
                </c:pt>
                <c:pt idx="1692">
                  <c:v>-10.4</c:v>
                </c:pt>
                <c:pt idx="1693">
                  <c:v>-10.4</c:v>
                </c:pt>
                <c:pt idx="1694">
                  <c:v>-10.3</c:v>
                </c:pt>
                <c:pt idx="1695">
                  <c:v>-10.4</c:v>
                </c:pt>
                <c:pt idx="1696">
                  <c:v>-10.5</c:v>
                </c:pt>
                <c:pt idx="1697">
                  <c:v>-10.3</c:v>
                </c:pt>
                <c:pt idx="1698">
                  <c:v>-10.5</c:v>
                </c:pt>
                <c:pt idx="1699">
                  <c:v>-10.4</c:v>
                </c:pt>
                <c:pt idx="1700">
                  <c:v>-10.5</c:v>
                </c:pt>
                <c:pt idx="1701">
                  <c:v>-10.4</c:v>
                </c:pt>
                <c:pt idx="1702">
                  <c:v>-10.5</c:v>
                </c:pt>
                <c:pt idx="1703">
                  <c:v>-10.4</c:v>
                </c:pt>
                <c:pt idx="1704">
                  <c:v>-10.5</c:v>
                </c:pt>
                <c:pt idx="1705">
                  <c:v>-10.3</c:v>
                </c:pt>
                <c:pt idx="1706">
                  <c:v>-10.4</c:v>
                </c:pt>
                <c:pt idx="1707">
                  <c:v>-10.5</c:v>
                </c:pt>
                <c:pt idx="1708">
                  <c:v>-10.5</c:v>
                </c:pt>
                <c:pt idx="1709">
                  <c:v>-10.4</c:v>
                </c:pt>
                <c:pt idx="1710">
                  <c:v>-10.5</c:v>
                </c:pt>
                <c:pt idx="1711">
                  <c:v>-10.3</c:v>
                </c:pt>
                <c:pt idx="1712">
                  <c:v>-10.4</c:v>
                </c:pt>
                <c:pt idx="1713">
                  <c:v>-10.5</c:v>
                </c:pt>
                <c:pt idx="1714">
                  <c:v>-10.4</c:v>
                </c:pt>
                <c:pt idx="1715">
                  <c:v>-10.5</c:v>
                </c:pt>
                <c:pt idx="1716">
                  <c:v>-10.5</c:v>
                </c:pt>
                <c:pt idx="1717">
                  <c:v>-10.4</c:v>
                </c:pt>
                <c:pt idx="1718">
                  <c:v>-10.4</c:v>
                </c:pt>
                <c:pt idx="1719">
                  <c:v>-10.3</c:v>
                </c:pt>
                <c:pt idx="1720">
                  <c:v>-10.5</c:v>
                </c:pt>
                <c:pt idx="1721">
                  <c:v>-10.4</c:v>
                </c:pt>
                <c:pt idx="1722">
                  <c:v>-10.5</c:v>
                </c:pt>
                <c:pt idx="1723">
                  <c:v>-10.4</c:v>
                </c:pt>
                <c:pt idx="1724">
                  <c:v>-10.5</c:v>
                </c:pt>
                <c:pt idx="1725">
                  <c:v>-10.4</c:v>
                </c:pt>
                <c:pt idx="1726">
                  <c:v>-10.5</c:v>
                </c:pt>
                <c:pt idx="1727">
                  <c:v>-10.5</c:v>
                </c:pt>
                <c:pt idx="1728">
                  <c:v>-10.3</c:v>
                </c:pt>
                <c:pt idx="1729">
                  <c:v>-10.5</c:v>
                </c:pt>
                <c:pt idx="1730">
                  <c:v>-10.3</c:v>
                </c:pt>
                <c:pt idx="1731">
                  <c:v>-10.5</c:v>
                </c:pt>
                <c:pt idx="1732">
                  <c:v>-10.3</c:v>
                </c:pt>
                <c:pt idx="1733">
                  <c:v>-10.4</c:v>
                </c:pt>
                <c:pt idx="1734">
                  <c:v>-10.4</c:v>
                </c:pt>
                <c:pt idx="1735">
                  <c:v>-10.4</c:v>
                </c:pt>
                <c:pt idx="1736">
                  <c:v>-10.4</c:v>
                </c:pt>
                <c:pt idx="1737">
                  <c:v>-10.5</c:v>
                </c:pt>
                <c:pt idx="1738">
                  <c:v>-10.3</c:v>
                </c:pt>
                <c:pt idx="1739">
                  <c:v>-10.4</c:v>
                </c:pt>
                <c:pt idx="1740">
                  <c:v>-10.3</c:v>
                </c:pt>
                <c:pt idx="1741">
                  <c:v>-10.5</c:v>
                </c:pt>
                <c:pt idx="1742">
                  <c:v>-10.4</c:v>
                </c:pt>
                <c:pt idx="1743">
                  <c:v>-10.4</c:v>
                </c:pt>
                <c:pt idx="1744">
                  <c:v>-10.5</c:v>
                </c:pt>
                <c:pt idx="1745">
                  <c:v>-10.4</c:v>
                </c:pt>
                <c:pt idx="1746">
                  <c:v>-10.5</c:v>
                </c:pt>
                <c:pt idx="1747">
                  <c:v>-10.3</c:v>
                </c:pt>
                <c:pt idx="1748">
                  <c:v>-10.5</c:v>
                </c:pt>
                <c:pt idx="1749">
                  <c:v>-10.4</c:v>
                </c:pt>
                <c:pt idx="1750">
                  <c:v>-10.5</c:v>
                </c:pt>
                <c:pt idx="1751">
                  <c:v>-10.3</c:v>
                </c:pt>
                <c:pt idx="1752">
                  <c:v>-10.4</c:v>
                </c:pt>
                <c:pt idx="1753">
                  <c:v>-10.4</c:v>
                </c:pt>
                <c:pt idx="1754">
                  <c:v>-10.5</c:v>
                </c:pt>
                <c:pt idx="1755">
                  <c:v>-10.5</c:v>
                </c:pt>
                <c:pt idx="1756">
                  <c:v>-10.4</c:v>
                </c:pt>
                <c:pt idx="1757">
                  <c:v>-10.5</c:v>
                </c:pt>
                <c:pt idx="1758">
                  <c:v>-10.5</c:v>
                </c:pt>
                <c:pt idx="1759">
                  <c:v>-10.5</c:v>
                </c:pt>
                <c:pt idx="1760">
                  <c:v>-10.4</c:v>
                </c:pt>
                <c:pt idx="1761">
                  <c:v>-10.5</c:v>
                </c:pt>
                <c:pt idx="1762">
                  <c:v>-10.3</c:v>
                </c:pt>
                <c:pt idx="1763">
                  <c:v>-10.5</c:v>
                </c:pt>
                <c:pt idx="1764">
                  <c:v>-10.4</c:v>
                </c:pt>
                <c:pt idx="1765">
                  <c:v>-10.5</c:v>
                </c:pt>
                <c:pt idx="1766">
                  <c:v>-10.3</c:v>
                </c:pt>
                <c:pt idx="1767">
                  <c:v>-10.4</c:v>
                </c:pt>
                <c:pt idx="1768">
                  <c:v>-10.4</c:v>
                </c:pt>
                <c:pt idx="1769">
                  <c:v>-10.4</c:v>
                </c:pt>
                <c:pt idx="1770">
                  <c:v>-10.4</c:v>
                </c:pt>
                <c:pt idx="1771">
                  <c:v>-10.4</c:v>
                </c:pt>
                <c:pt idx="1772">
                  <c:v>-10.5</c:v>
                </c:pt>
                <c:pt idx="1773">
                  <c:v>-10.4</c:v>
                </c:pt>
                <c:pt idx="1774">
                  <c:v>-10.5</c:v>
                </c:pt>
                <c:pt idx="1775">
                  <c:v>-10.4</c:v>
                </c:pt>
                <c:pt idx="1776">
                  <c:v>-10.5</c:v>
                </c:pt>
                <c:pt idx="1777">
                  <c:v>-10.4</c:v>
                </c:pt>
                <c:pt idx="1778">
                  <c:v>-10.4</c:v>
                </c:pt>
                <c:pt idx="1779">
                  <c:v>-10.4</c:v>
                </c:pt>
                <c:pt idx="1780">
                  <c:v>-10.5</c:v>
                </c:pt>
                <c:pt idx="1781">
                  <c:v>-10.4</c:v>
                </c:pt>
                <c:pt idx="1782">
                  <c:v>-10.4</c:v>
                </c:pt>
                <c:pt idx="1783">
                  <c:v>-10.5</c:v>
                </c:pt>
                <c:pt idx="1784">
                  <c:v>-10.4</c:v>
                </c:pt>
                <c:pt idx="1785">
                  <c:v>-10.4</c:v>
                </c:pt>
                <c:pt idx="1786">
                  <c:v>-10.3</c:v>
                </c:pt>
                <c:pt idx="1787">
                  <c:v>-10.4</c:v>
                </c:pt>
                <c:pt idx="1788">
                  <c:v>-10.4</c:v>
                </c:pt>
                <c:pt idx="1789">
                  <c:v>-10.5</c:v>
                </c:pt>
                <c:pt idx="1790">
                  <c:v>-10.4</c:v>
                </c:pt>
                <c:pt idx="1791">
                  <c:v>-10.5</c:v>
                </c:pt>
                <c:pt idx="1792">
                  <c:v>-10.4</c:v>
                </c:pt>
                <c:pt idx="1793">
                  <c:v>-10.5</c:v>
                </c:pt>
                <c:pt idx="1794">
                  <c:v>-10.3</c:v>
                </c:pt>
                <c:pt idx="1795">
                  <c:v>-10.5</c:v>
                </c:pt>
                <c:pt idx="1796">
                  <c:v>-10.5</c:v>
                </c:pt>
                <c:pt idx="1797">
                  <c:v>-10.3</c:v>
                </c:pt>
                <c:pt idx="1798">
                  <c:v>-10.5</c:v>
                </c:pt>
                <c:pt idx="1799">
                  <c:v>-10.4</c:v>
                </c:pt>
                <c:pt idx="1800">
                  <c:v>-10.6</c:v>
                </c:pt>
                <c:pt idx="1801">
                  <c:v>-10.200000000000001</c:v>
                </c:pt>
                <c:pt idx="1802">
                  <c:v>-10.5</c:v>
                </c:pt>
                <c:pt idx="1803">
                  <c:v>-10.4</c:v>
                </c:pt>
                <c:pt idx="1804">
                  <c:v>-10.3</c:v>
                </c:pt>
                <c:pt idx="1805">
                  <c:v>-10.5</c:v>
                </c:pt>
                <c:pt idx="1806">
                  <c:v>-10.3</c:v>
                </c:pt>
                <c:pt idx="1807">
                  <c:v>-10.5</c:v>
                </c:pt>
                <c:pt idx="1808">
                  <c:v>-10.3</c:v>
                </c:pt>
                <c:pt idx="1809">
                  <c:v>-10.4</c:v>
                </c:pt>
                <c:pt idx="1810">
                  <c:v>-10.4</c:v>
                </c:pt>
                <c:pt idx="1811">
                  <c:v>-10.4</c:v>
                </c:pt>
                <c:pt idx="1812">
                  <c:v>-10.5</c:v>
                </c:pt>
                <c:pt idx="1813">
                  <c:v>-10.4</c:v>
                </c:pt>
                <c:pt idx="1814">
                  <c:v>-10.6</c:v>
                </c:pt>
                <c:pt idx="1815">
                  <c:v>-10.200000000000001</c:v>
                </c:pt>
                <c:pt idx="1816">
                  <c:v>-10.5</c:v>
                </c:pt>
                <c:pt idx="1817">
                  <c:v>-10.3</c:v>
                </c:pt>
                <c:pt idx="1818">
                  <c:v>-10.5</c:v>
                </c:pt>
                <c:pt idx="1819">
                  <c:v>-10.4</c:v>
                </c:pt>
                <c:pt idx="1820">
                  <c:v>-10.4</c:v>
                </c:pt>
                <c:pt idx="1821">
                  <c:v>-10.5</c:v>
                </c:pt>
                <c:pt idx="1822">
                  <c:v>-10.4</c:v>
                </c:pt>
                <c:pt idx="1823">
                  <c:v>-10.4</c:v>
                </c:pt>
                <c:pt idx="1824">
                  <c:v>-10.4</c:v>
                </c:pt>
                <c:pt idx="1825">
                  <c:v>-10.5</c:v>
                </c:pt>
                <c:pt idx="1826">
                  <c:v>-10.4</c:v>
                </c:pt>
                <c:pt idx="1827">
                  <c:v>-10.4</c:v>
                </c:pt>
                <c:pt idx="1828">
                  <c:v>-10.5</c:v>
                </c:pt>
                <c:pt idx="1829">
                  <c:v>-10.3</c:v>
                </c:pt>
                <c:pt idx="1830">
                  <c:v>-10.5</c:v>
                </c:pt>
                <c:pt idx="1831">
                  <c:v>-10.4</c:v>
                </c:pt>
                <c:pt idx="1832">
                  <c:v>-10.4</c:v>
                </c:pt>
                <c:pt idx="1833">
                  <c:v>-10.4</c:v>
                </c:pt>
                <c:pt idx="1834">
                  <c:v>-10.4</c:v>
                </c:pt>
                <c:pt idx="1835">
                  <c:v>-10.5</c:v>
                </c:pt>
                <c:pt idx="1836">
                  <c:v>-10.4</c:v>
                </c:pt>
                <c:pt idx="1837">
                  <c:v>-10.4</c:v>
                </c:pt>
                <c:pt idx="1838">
                  <c:v>-10.4</c:v>
                </c:pt>
                <c:pt idx="1839">
                  <c:v>-10.4</c:v>
                </c:pt>
                <c:pt idx="1840">
                  <c:v>-10.5</c:v>
                </c:pt>
                <c:pt idx="1841">
                  <c:v>-10.3</c:v>
                </c:pt>
                <c:pt idx="1842">
                  <c:v>-10.4</c:v>
                </c:pt>
                <c:pt idx="1843">
                  <c:v>-10.5</c:v>
                </c:pt>
                <c:pt idx="1844">
                  <c:v>-10.3</c:v>
                </c:pt>
                <c:pt idx="1845">
                  <c:v>-10.5</c:v>
                </c:pt>
                <c:pt idx="1846">
                  <c:v>-10.4</c:v>
                </c:pt>
                <c:pt idx="1847">
                  <c:v>-10.4</c:v>
                </c:pt>
                <c:pt idx="1848">
                  <c:v>-10.5</c:v>
                </c:pt>
                <c:pt idx="1849">
                  <c:v>-10.4</c:v>
                </c:pt>
                <c:pt idx="1850">
                  <c:v>-10.4</c:v>
                </c:pt>
                <c:pt idx="1851">
                  <c:v>-10.6</c:v>
                </c:pt>
                <c:pt idx="1852">
                  <c:v>-10.3</c:v>
                </c:pt>
                <c:pt idx="1853">
                  <c:v>-10.5</c:v>
                </c:pt>
                <c:pt idx="1854">
                  <c:v>-10.3</c:v>
                </c:pt>
                <c:pt idx="1855">
                  <c:v>-10.5</c:v>
                </c:pt>
                <c:pt idx="1856">
                  <c:v>-10.200000000000001</c:v>
                </c:pt>
                <c:pt idx="1857">
                  <c:v>-10.4</c:v>
                </c:pt>
                <c:pt idx="1858">
                  <c:v>-10.4</c:v>
                </c:pt>
                <c:pt idx="1859">
                  <c:v>-10.4</c:v>
                </c:pt>
                <c:pt idx="1860">
                  <c:v>-10.4</c:v>
                </c:pt>
                <c:pt idx="1861">
                  <c:v>-10.200000000000001</c:v>
                </c:pt>
                <c:pt idx="1862">
                  <c:v>-10.5</c:v>
                </c:pt>
                <c:pt idx="1863">
                  <c:v>-10.3</c:v>
                </c:pt>
                <c:pt idx="1864">
                  <c:v>-10.5</c:v>
                </c:pt>
                <c:pt idx="1865">
                  <c:v>-10.4</c:v>
                </c:pt>
                <c:pt idx="1866">
                  <c:v>-10.5</c:v>
                </c:pt>
                <c:pt idx="1867">
                  <c:v>-10.4</c:v>
                </c:pt>
                <c:pt idx="1868">
                  <c:v>-10.5</c:v>
                </c:pt>
                <c:pt idx="1869">
                  <c:v>-10.4</c:v>
                </c:pt>
                <c:pt idx="1870">
                  <c:v>-10.4</c:v>
                </c:pt>
                <c:pt idx="1871">
                  <c:v>-10.4</c:v>
                </c:pt>
                <c:pt idx="1872">
                  <c:v>-10.4</c:v>
                </c:pt>
                <c:pt idx="1873">
                  <c:v>-10.4</c:v>
                </c:pt>
                <c:pt idx="1874">
                  <c:v>-10.5</c:v>
                </c:pt>
                <c:pt idx="1875">
                  <c:v>-10.4</c:v>
                </c:pt>
                <c:pt idx="1876">
                  <c:v>-10.4</c:v>
                </c:pt>
                <c:pt idx="1877">
                  <c:v>-10.4</c:v>
                </c:pt>
                <c:pt idx="1878">
                  <c:v>-10.4</c:v>
                </c:pt>
                <c:pt idx="1879">
                  <c:v>-10.4</c:v>
                </c:pt>
                <c:pt idx="1880">
                  <c:v>-10.4</c:v>
                </c:pt>
                <c:pt idx="1881">
                  <c:v>-10.5</c:v>
                </c:pt>
                <c:pt idx="1882">
                  <c:v>-10.4</c:v>
                </c:pt>
                <c:pt idx="1883">
                  <c:v>-10.4</c:v>
                </c:pt>
                <c:pt idx="1884">
                  <c:v>-10.4</c:v>
                </c:pt>
                <c:pt idx="1885">
                  <c:v>-10.5</c:v>
                </c:pt>
                <c:pt idx="1886">
                  <c:v>-10.4</c:v>
                </c:pt>
                <c:pt idx="1887">
                  <c:v>-10.5</c:v>
                </c:pt>
                <c:pt idx="1888">
                  <c:v>-10.4</c:v>
                </c:pt>
                <c:pt idx="1889">
                  <c:v>-10.5</c:v>
                </c:pt>
                <c:pt idx="1890">
                  <c:v>-10.5</c:v>
                </c:pt>
                <c:pt idx="1891">
                  <c:v>-10.4</c:v>
                </c:pt>
                <c:pt idx="1892">
                  <c:v>-10.4</c:v>
                </c:pt>
                <c:pt idx="1893">
                  <c:v>-10.6</c:v>
                </c:pt>
                <c:pt idx="1894">
                  <c:v>-10.5</c:v>
                </c:pt>
                <c:pt idx="1895">
                  <c:v>-10.5</c:v>
                </c:pt>
                <c:pt idx="1896">
                  <c:v>-10.4</c:v>
                </c:pt>
                <c:pt idx="1897">
                  <c:v>-10.4</c:v>
                </c:pt>
                <c:pt idx="1898">
                  <c:v>-10.3</c:v>
                </c:pt>
                <c:pt idx="1899">
                  <c:v>-10.6</c:v>
                </c:pt>
                <c:pt idx="1900">
                  <c:v>-10.200000000000001</c:v>
                </c:pt>
                <c:pt idx="1901">
                  <c:v>-10.5</c:v>
                </c:pt>
                <c:pt idx="1902">
                  <c:v>-10.4</c:v>
                </c:pt>
              </c:numCache>
            </c:numRef>
          </c:yVal>
          <c:smooth val="1"/>
          <c:extLst xmlns:c15="http://schemas.microsoft.com/office/drawing/2012/chart">
            <c:ext xmlns:c16="http://schemas.microsoft.com/office/drawing/2014/chart" uri="{C3380CC4-5D6E-409C-BE32-E72D297353CC}">
              <c16:uniqueId val="{00000000-DD5A-45DB-9AF2-CEF36B5F9EC0}"/>
            </c:ext>
          </c:extLst>
        </c:ser>
        <c:ser>
          <c:idx val="6"/>
          <c:order val="4"/>
          <c:tx>
            <c:v>Shelf temperature</c:v>
          </c:tx>
          <c:spPr>
            <a:ln w="12700" cap="rnd">
              <a:solidFill>
                <a:srgbClr val="FF0000"/>
              </a:solidFill>
              <a:round/>
            </a:ln>
            <a:effectLst/>
          </c:spPr>
          <c:marker>
            <c:symbol val="none"/>
          </c:marker>
          <c:xVal>
            <c:numRef>
              <c:f>'Process data log'!$B$8:$B$1910</c:f>
              <c:numCache>
                <c:formatCode>0.00</c:formatCode>
                <c:ptCount val="1903"/>
                <c:pt idx="0">
                  <c:v>0</c:v>
                </c:pt>
                <c:pt idx="1">
                  <c:v>3.333333333333334E-2</c:v>
                </c:pt>
                <c:pt idx="2">
                  <c:v>6.666666666666668E-2</c:v>
                </c:pt>
                <c:pt idx="3">
                  <c:v>0.1</c:v>
                </c:pt>
                <c:pt idx="4">
                  <c:v>0.13333333333333339</c:v>
                </c:pt>
                <c:pt idx="5">
                  <c:v>0.16666666666666666</c:v>
                </c:pt>
                <c:pt idx="6">
                  <c:v>0.2</c:v>
                </c:pt>
                <c:pt idx="7">
                  <c:v>0.23333333333333339</c:v>
                </c:pt>
                <c:pt idx="8">
                  <c:v>0.26666666666666677</c:v>
                </c:pt>
                <c:pt idx="9">
                  <c:v>0.3000000000000001</c:v>
                </c:pt>
                <c:pt idx="10">
                  <c:v>0.33333333333333331</c:v>
                </c:pt>
                <c:pt idx="11">
                  <c:v>0.36666666666666686</c:v>
                </c:pt>
                <c:pt idx="12">
                  <c:v>0.4</c:v>
                </c:pt>
                <c:pt idx="13">
                  <c:v>0.43333333333333335</c:v>
                </c:pt>
                <c:pt idx="14">
                  <c:v>0.46666666666666684</c:v>
                </c:pt>
                <c:pt idx="15">
                  <c:v>0.5</c:v>
                </c:pt>
                <c:pt idx="16">
                  <c:v>0.53333333333333333</c:v>
                </c:pt>
                <c:pt idx="17">
                  <c:v>0.56666666666666654</c:v>
                </c:pt>
                <c:pt idx="18">
                  <c:v>0.6000000000000002</c:v>
                </c:pt>
                <c:pt idx="19">
                  <c:v>0.63333333333333353</c:v>
                </c:pt>
                <c:pt idx="20">
                  <c:v>0.66666666666666663</c:v>
                </c:pt>
                <c:pt idx="21">
                  <c:v>0.70000000000000018</c:v>
                </c:pt>
                <c:pt idx="22">
                  <c:v>0.7333333333333335</c:v>
                </c:pt>
                <c:pt idx="23">
                  <c:v>0.76666666666666672</c:v>
                </c:pt>
                <c:pt idx="24">
                  <c:v>0.8</c:v>
                </c:pt>
                <c:pt idx="25">
                  <c:v>0.83333333333333359</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1.4333333333333329</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1.9000000000000001</c:v>
                </c:pt>
                <c:pt idx="58">
                  <c:v>1.9333333333333333</c:v>
                </c:pt>
                <c:pt idx="59">
                  <c:v>1.966666666666667</c:v>
                </c:pt>
                <c:pt idx="60">
                  <c:v>2</c:v>
                </c:pt>
                <c:pt idx="61">
                  <c:v>2.0333333333333332</c:v>
                </c:pt>
                <c:pt idx="62">
                  <c:v>2.0666666666666669</c:v>
                </c:pt>
                <c:pt idx="63">
                  <c:v>2.1</c:v>
                </c:pt>
                <c:pt idx="64">
                  <c:v>2.1333333333333342</c:v>
                </c:pt>
                <c:pt idx="65">
                  <c:v>2.1666666666666665</c:v>
                </c:pt>
                <c:pt idx="66">
                  <c:v>2.2000000000000002</c:v>
                </c:pt>
                <c:pt idx="67">
                  <c:v>2.2333333333333343</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2.6333333333333342</c:v>
                </c:pt>
                <c:pt idx="80">
                  <c:v>2.6666666666666665</c:v>
                </c:pt>
                <c:pt idx="81">
                  <c:v>2.7</c:v>
                </c:pt>
                <c:pt idx="82">
                  <c:v>2.7333333333333343</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3.1333333333333342</c:v>
                </c:pt>
                <c:pt idx="95">
                  <c:v>3.1666666666666665</c:v>
                </c:pt>
                <c:pt idx="96">
                  <c:v>3.2</c:v>
                </c:pt>
                <c:pt idx="97">
                  <c:v>3.2333333333333343</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3.6333333333333342</c:v>
                </c:pt>
                <c:pt idx="110">
                  <c:v>3.6666666666666665</c:v>
                </c:pt>
                <c:pt idx="111">
                  <c:v>3.7</c:v>
                </c:pt>
                <c:pt idx="112">
                  <c:v>3.7333333333333343</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4.0333333333333359</c:v>
                </c:pt>
                <c:pt idx="122">
                  <c:v>4.0666666666666664</c:v>
                </c:pt>
                <c:pt idx="123">
                  <c:v>4.0999999999999996</c:v>
                </c:pt>
                <c:pt idx="124">
                  <c:v>4.1333333333333364</c:v>
                </c:pt>
                <c:pt idx="125">
                  <c:v>4.166666666666667</c:v>
                </c:pt>
                <c:pt idx="126">
                  <c:v>4.2</c:v>
                </c:pt>
                <c:pt idx="127">
                  <c:v>4.2333333333333361</c:v>
                </c:pt>
                <c:pt idx="128">
                  <c:v>4.2666666666666684</c:v>
                </c:pt>
                <c:pt idx="129">
                  <c:v>4.3</c:v>
                </c:pt>
                <c:pt idx="130">
                  <c:v>4.3333333333333348</c:v>
                </c:pt>
                <c:pt idx="131">
                  <c:v>4.3666666666666663</c:v>
                </c:pt>
                <c:pt idx="132">
                  <c:v>4.4000000000000004</c:v>
                </c:pt>
                <c:pt idx="133">
                  <c:v>4.4333333333333371</c:v>
                </c:pt>
                <c:pt idx="134">
                  <c:v>4.4666666666666686</c:v>
                </c:pt>
                <c:pt idx="135">
                  <c:v>4.5</c:v>
                </c:pt>
                <c:pt idx="136">
                  <c:v>4.5333333333333359</c:v>
                </c:pt>
                <c:pt idx="137">
                  <c:v>4.5666666666666664</c:v>
                </c:pt>
                <c:pt idx="138">
                  <c:v>4.5999999999999996</c:v>
                </c:pt>
                <c:pt idx="139">
                  <c:v>4.6333333333333364</c:v>
                </c:pt>
                <c:pt idx="140">
                  <c:v>4.666666666666667</c:v>
                </c:pt>
                <c:pt idx="141">
                  <c:v>4.7</c:v>
                </c:pt>
                <c:pt idx="142">
                  <c:v>4.7333333333333361</c:v>
                </c:pt>
                <c:pt idx="143">
                  <c:v>4.7666666666666684</c:v>
                </c:pt>
                <c:pt idx="144">
                  <c:v>4.8</c:v>
                </c:pt>
                <c:pt idx="145">
                  <c:v>4.8333333333333348</c:v>
                </c:pt>
                <c:pt idx="146">
                  <c:v>4.8666666666666663</c:v>
                </c:pt>
                <c:pt idx="147">
                  <c:v>4.9000000000000004</c:v>
                </c:pt>
                <c:pt idx="148">
                  <c:v>4.9333333333333371</c:v>
                </c:pt>
                <c:pt idx="149">
                  <c:v>4.9666666666666686</c:v>
                </c:pt>
                <c:pt idx="150">
                  <c:v>5</c:v>
                </c:pt>
                <c:pt idx="151">
                  <c:v>5.0333333333333359</c:v>
                </c:pt>
                <c:pt idx="152">
                  <c:v>5.0666666666666664</c:v>
                </c:pt>
                <c:pt idx="153">
                  <c:v>5.0999999999999996</c:v>
                </c:pt>
                <c:pt idx="154">
                  <c:v>5.1333333333333364</c:v>
                </c:pt>
                <c:pt idx="155">
                  <c:v>5.166666666666667</c:v>
                </c:pt>
                <c:pt idx="156">
                  <c:v>5.2</c:v>
                </c:pt>
                <c:pt idx="157">
                  <c:v>5.2333333333333361</c:v>
                </c:pt>
                <c:pt idx="158">
                  <c:v>5.2666666666666684</c:v>
                </c:pt>
                <c:pt idx="159">
                  <c:v>5.3</c:v>
                </c:pt>
                <c:pt idx="160">
                  <c:v>5.3333333333333348</c:v>
                </c:pt>
                <c:pt idx="161">
                  <c:v>5.3666666666666663</c:v>
                </c:pt>
                <c:pt idx="162">
                  <c:v>5.4</c:v>
                </c:pt>
                <c:pt idx="163">
                  <c:v>5.4333333333333371</c:v>
                </c:pt>
                <c:pt idx="164">
                  <c:v>5.4666666666666686</c:v>
                </c:pt>
                <c:pt idx="165">
                  <c:v>5.5</c:v>
                </c:pt>
                <c:pt idx="166">
                  <c:v>5.5333333333333359</c:v>
                </c:pt>
                <c:pt idx="167">
                  <c:v>5.5666666666666664</c:v>
                </c:pt>
                <c:pt idx="168">
                  <c:v>5.6</c:v>
                </c:pt>
                <c:pt idx="169">
                  <c:v>5.6333333333333364</c:v>
                </c:pt>
                <c:pt idx="170">
                  <c:v>5.666666666666667</c:v>
                </c:pt>
                <c:pt idx="171">
                  <c:v>5.7</c:v>
                </c:pt>
                <c:pt idx="172">
                  <c:v>5.7333333333333361</c:v>
                </c:pt>
                <c:pt idx="173">
                  <c:v>5.7666666666666684</c:v>
                </c:pt>
                <c:pt idx="174">
                  <c:v>5.8</c:v>
                </c:pt>
                <c:pt idx="175">
                  <c:v>5.8333333333333348</c:v>
                </c:pt>
                <c:pt idx="176">
                  <c:v>5.8666666666666663</c:v>
                </c:pt>
                <c:pt idx="177">
                  <c:v>5.9</c:v>
                </c:pt>
                <c:pt idx="178">
                  <c:v>5.9333333333333371</c:v>
                </c:pt>
                <c:pt idx="179">
                  <c:v>5.9666666666666686</c:v>
                </c:pt>
                <c:pt idx="180">
                  <c:v>6</c:v>
                </c:pt>
                <c:pt idx="181">
                  <c:v>6.0333333333333359</c:v>
                </c:pt>
                <c:pt idx="182">
                  <c:v>6.0666666666666664</c:v>
                </c:pt>
                <c:pt idx="183">
                  <c:v>6.1</c:v>
                </c:pt>
                <c:pt idx="184">
                  <c:v>6.1333333333333364</c:v>
                </c:pt>
                <c:pt idx="185">
                  <c:v>6.166666666666667</c:v>
                </c:pt>
                <c:pt idx="186">
                  <c:v>6.2</c:v>
                </c:pt>
                <c:pt idx="187">
                  <c:v>6.2333333333333361</c:v>
                </c:pt>
                <c:pt idx="188">
                  <c:v>6.2666666666666684</c:v>
                </c:pt>
                <c:pt idx="189">
                  <c:v>6.3</c:v>
                </c:pt>
                <c:pt idx="190">
                  <c:v>6.3333333333333348</c:v>
                </c:pt>
                <c:pt idx="191">
                  <c:v>6.3666666666666663</c:v>
                </c:pt>
                <c:pt idx="192">
                  <c:v>6.4</c:v>
                </c:pt>
                <c:pt idx="193">
                  <c:v>6.4333333333333371</c:v>
                </c:pt>
                <c:pt idx="194">
                  <c:v>6.4666666666666686</c:v>
                </c:pt>
                <c:pt idx="195">
                  <c:v>6.5</c:v>
                </c:pt>
                <c:pt idx="196">
                  <c:v>6.5333333333333359</c:v>
                </c:pt>
                <c:pt idx="197">
                  <c:v>6.5666666666666664</c:v>
                </c:pt>
                <c:pt idx="198">
                  <c:v>6.6</c:v>
                </c:pt>
                <c:pt idx="199">
                  <c:v>6.6333333333333364</c:v>
                </c:pt>
                <c:pt idx="200">
                  <c:v>6.666666666666667</c:v>
                </c:pt>
                <c:pt idx="201">
                  <c:v>6.7</c:v>
                </c:pt>
                <c:pt idx="202">
                  <c:v>6.7333333333333361</c:v>
                </c:pt>
                <c:pt idx="203">
                  <c:v>6.7666666666666684</c:v>
                </c:pt>
                <c:pt idx="204">
                  <c:v>6.8</c:v>
                </c:pt>
                <c:pt idx="205">
                  <c:v>6.8333333333333348</c:v>
                </c:pt>
                <c:pt idx="206">
                  <c:v>6.8666666666666663</c:v>
                </c:pt>
                <c:pt idx="207">
                  <c:v>6.9</c:v>
                </c:pt>
                <c:pt idx="208">
                  <c:v>6.9333333333333371</c:v>
                </c:pt>
                <c:pt idx="209">
                  <c:v>6.9666666666666686</c:v>
                </c:pt>
                <c:pt idx="210">
                  <c:v>7</c:v>
                </c:pt>
                <c:pt idx="211">
                  <c:v>7.0333333333333359</c:v>
                </c:pt>
                <c:pt idx="212">
                  <c:v>7.0666666666666664</c:v>
                </c:pt>
                <c:pt idx="213">
                  <c:v>7.1</c:v>
                </c:pt>
                <c:pt idx="214">
                  <c:v>7.1333333333333364</c:v>
                </c:pt>
                <c:pt idx="215">
                  <c:v>7.166666666666667</c:v>
                </c:pt>
                <c:pt idx="216">
                  <c:v>7.2</c:v>
                </c:pt>
                <c:pt idx="217">
                  <c:v>7.2333333333333361</c:v>
                </c:pt>
                <c:pt idx="218">
                  <c:v>7.2666666666666684</c:v>
                </c:pt>
                <c:pt idx="219">
                  <c:v>7.3</c:v>
                </c:pt>
                <c:pt idx="220">
                  <c:v>7.3333333333333348</c:v>
                </c:pt>
                <c:pt idx="221">
                  <c:v>7.3666666666666663</c:v>
                </c:pt>
                <c:pt idx="222">
                  <c:v>7.4</c:v>
                </c:pt>
                <c:pt idx="223">
                  <c:v>7.4333333333333371</c:v>
                </c:pt>
                <c:pt idx="224">
                  <c:v>7.4666666666666686</c:v>
                </c:pt>
                <c:pt idx="225">
                  <c:v>7.5</c:v>
                </c:pt>
                <c:pt idx="226">
                  <c:v>7.5333333333333359</c:v>
                </c:pt>
                <c:pt idx="227">
                  <c:v>7.5666666666666664</c:v>
                </c:pt>
                <c:pt idx="228">
                  <c:v>7.6</c:v>
                </c:pt>
                <c:pt idx="229">
                  <c:v>7.6333333333333364</c:v>
                </c:pt>
                <c:pt idx="230">
                  <c:v>7.666666666666667</c:v>
                </c:pt>
                <c:pt idx="231">
                  <c:v>7.7</c:v>
                </c:pt>
                <c:pt idx="232">
                  <c:v>7.7333333333333361</c:v>
                </c:pt>
                <c:pt idx="233">
                  <c:v>7.7666666666666684</c:v>
                </c:pt>
                <c:pt idx="234">
                  <c:v>7.8</c:v>
                </c:pt>
                <c:pt idx="235">
                  <c:v>7.8333333333333348</c:v>
                </c:pt>
                <c:pt idx="236">
                  <c:v>7.8666666666666663</c:v>
                </c:pt>
                <c:pt idx="237">
                  <c:v>7.9</c:v>
                </c:pt>
                <c:pt idx="238">
                  <c:v>7.9333333333333371</c:v>
                </c:pt>
                <c:pt idx="239">
                  <c:v>7.9666666666666686</c:v>
                </c:pt>
                <c:pt idx="240">
                  <c:v>8</c:v>
                </c:pt>
                <c:pt idx="241">
                  <c:v>8.0333333333333332</c:v>
                </c:pt>
                <c:pt idx="242">
                  <c:v>8.0666666666666718</c:v>
                </c:pt>
                <c:pt idx="243">
                  <c:v>8.1</c:v>
                </c:pt>
                <c:pt idx="244">
                  <c:v>8.1333333333333329</c:v>
                </c:pt>
                <c:pt idx="245">
                  <c:v>8.1666666666666714</c:v>
                </c:pt>
                <c:pt idx="246">
                  <c:v>8.2000000000000011</c:v>
                </c:pt>
                <c:pt idx="247">
                  <c:v>8.233333333333329</c:v>
                </c:pt>
                <c:pt idx="248">
                  <c:v>8.266666666666671</c:v>
                </c:pt>
                <c:pt idx="249">
                  <c:v>8.3000000000000007</c:v>
                </c:pt>
                <c:pt idx="250">
                  <c:v>8.3333333333333357</c:v>
                </c:pt>
                <c:pt idx="251">
                  <c:v>8.3666666666666725</c:v>
                </c:pt>
                <c:pt idx="252">
                  <c:v>8.4</c:v>
                </c:pt>
                <c:pt idx="253">
                  <c:v>8.4333333333333336</c:v>
                </c:pt>
                <c:pt idx="254">
                  <c:v>8.4666666666666721</c:v>
                </c:pt>
                <c:pt idx="255">
                  <c:v>8.5</c:v>
                </c:pt>
                <c:pt idx="256">
                  <c:v>8.5333333333333332</c:v>
                </c:pt>
                <c:pt idx="257">
                  <c:v>8.5666666666666718</c:v>
                </c:pt>
                <c:pt idx="258">
                  <c:v>8.6</c:v>
                </c:pt>
                <c:pt idx="259">
                  <c:v>8.6333333333333329</c:v>
                </c:pt>
                <c:pt idx="260">
                  <c:v>8.6666666666666714</c:v>
                </c:pt>
                <c:pt idx="261">
                  <c:v>8.7000000000000011</c:v>
                </c:pt>
                <c:pt idx="262">
                  <c:v>8.733333333333329</c:v>
                </c:pt>
                <c:pt idx="263">
                  <c:v>8.766666666666671</c:v>
                </c:pt>
                <c:pt idx="264">
                  <c:v>8.8000000000000007</c:v>
                </c:pt>
                <c:pt idx="265">
                  <c:v>8.8333333333333357</c:v>
                </c:pt>
                <c:pt idx="266">
                  <c:v>8.8666666666666725</c:v>
                </c:pt>
                <c:pt idx="267">
                  <c:v>8.9</c:v>
                </c:pt>
                <c:pt idx="268">
                  <c:v>8.9333333333333336</c:v>
                </c:pt>
                <c:pt idx="269">
                  <c:v>8.9666666666666721</c:v>
                </c:pt>
                <c:pt idx="270">
                  <c:v>9</c:v>
                </c:pt>
                <c:pt idx="271">
                  <c:v>9.0333333333333332</c:v>
                </c:pt>
                <c:pt idx="272">
                  <c:v>9.0666666666666718</c:v>
                </c:pt>
                <c:pt idx="273">
                  <c:v>9.1</c:v>
                </c:pt>
                <c:pt idx="274">
                  <c:v>9.1333333333333329</c:v>
                </c:pt>
                <c:pt idx="275">
                  <c:v>9.1666666666666714</c:v>
                </c:pt>
                <c:pt idx="276">
                  <c:v>9.2000000000000011</c:v>
                </c:pt>
                <c:pt idx="277">
                  <c:v>9.233333333333329</c:v>
                </c:pt>
                <c:pt idx="278">
                  <c:v>9.266666666666671</c:v>
                </c:pt>
                <c:pt idx="279">
                  <c:v>9.3000000000000007</c:v>
                </c:pt>
                <c:pt idx="280">
                  <c:v>9.3333333333333357</c:v>
                </c:pt>
                <c:pt idx="281">
                  <c:v>9.3666666666666725</c:v>
                </c:pt>
                <c:pt idx="282">
                  <c:v>9.4</c:v>
                </c:pt>
                <c:pt idx="283">
                  <c:v>9.4333333333333336</c:v>
                </c:pt>
                <c:pt idx="284">
                  <c:v>9.4666666666666721</c:v>
                </c:pt>
                <c:pt idx="285">
                  <c:v>9.5</c:v>
                </c:pt>
                <c:pt idx="286">
                  <c:v>9.5333333333333332</c:v>
                </c:pt>
                <c:pt idx="287">
                  <c:v>9.5666666666666718</c:v>
                </c:pt>
                <c:pt idx="288">
                  <c:v>9.6</c:v>
                </c:pt>
                <c:pt idx="289">
                  <c:v>9.6333333333333329</c:v>
                </c:pt>
                <c:pt idx="290">
                  <c:v>9.6666666666666714</c:v>
                </c:pt>
                <c:pt idx="291">
                  <c:v>9.7000000000000011</c:v>
                </c:pt>
                <c:pt idx="292">
                  <c:v>9.733333333333329</c:v>
                </c:pt>
                <c:pt idx="293">
                  <c:v>9.766666666666671</c:v>
                </c:pt>
                <c:pt idx="294">
                  <c:v>9.8000000000000007</c:v>
                </c:pt>
                <c:pt idx="295">
                  <c:v>9.8333333333333357</c:v>
                </c:pt>
                <c:pt idx="296">
                  <c:v>9.8666666666666725</c:v>
                </c:pt>
                <c:pt idx="297">
                  <c:v>9.9</c:v>
                </c:pt>
                <c:pt idx="298">
                  <c:v>9.9333333333333336</c:v>
                </c:pt>
                <c:pt idx="299">
                  <c:v>9.9666666666666721</c:v>
                </c:pt>
                <c:pt idx="300">
                  <c:v>10</c:v>
                </c:pt>
                <c:pt idx="301">
                  <c:v>10.033333333333333</c:v>
                </c:pt>
                <c:pt idx="302">
                  <c:v>10.066666666666672</c:v>
                </c:pt>
                <c:pt idx="303">
                  <c:v>10.1</c:v>
                </c:pt>
                <c:pt idx="304">
                  <c:v>10.133333333333333</c:v>
                </c:pt>
                <c:pt idx="305">
                  <c:v>10.166666666666671</c:v>
                </c:pt>
                <c:pt idx="306">
                  <c:v>10.200000000000001</c:v>
                </c:pt>
                <c:pt idx="307">
                  <c:v>10.233333333333333</c:v>
                </c:pt>
                <c:pt idx="308">
                  <c:v>10.266666666666671</c:v>
                </c:pt>
                <c:pt idx="309">
                  <c:v>10.3</c:v>
                </c:pt>
                <c:pt idx="310">
                  <c:v>10.333333333333334</c:v>
                </c:pt>
                <c:pt idx="311">
                  <c:v>10.366666666666674</c:v>
                </c:pt>
                <c:pt idx="312">
                  <c:v>10.4</c:v>
                </c:pt>
                <c:pt idx="313">
                  <c:v>10.433333333333334</c:v>
                </c:pt>
                <c:pt idx="314">
                  <c:v>10.466666666666672</c:v>
                </c:pt>
                <c:pt idx="315">
                  <c:v>10.5</c:v>
                </c:pt>
                <c:pt idx="316">
                  <c:v>10.533333333333333</c:v>
                </c:pt>
                <c:pt idx="317">
                  <c:v>10.566666666666672</c:v>
                </c:pt>
                <c:pt idx="318">
                  <c:v>10.6</c:v>
                </c:pt>
                <c:pt idx="319">
                  <c:v>10.633333333333333</c:v>
                </c:pt>
                <c:pt idx="320">
                  <c:v>10.666666666666671</c:v>
                </c:pt>
                <c:pt idx="321">
                  <c:v>10.7</c:v>
                </c:pt>
                <c:pt idx="322">
                  <c:v>10.733333333333333</c:v>
                </c:pt>
                <c:pt idx="323">
                  <c:v>10.766666666666671</c:v>
                </c:pt>
                <c:pt idx="324">
                  <c:v>10.8</c:v>
                </c:pt>
                <c:pt idx="325">
                  <c:v>10.833333333333334</c:v>
                </c:pt>
                <c:pt idx="326">
                  <c:v>10.866666666666674</c:v>
                </c:pt>
                <c:pt idx="327">
                  <c:v>10.9</c:v>
                </c:pt>
                <c:pt idx="328">
                  <c:v>10.933333333333334</c:v>
                </c:pt>
                <c:pt idx="329">
                  <c:v>10.966666666666672</c:v>
                </c:pt>
                <c:pt idx="330">
                  <c:v>11</c:v>
                </c:pt>
                <c:pt idx="331">
                  <c:v>11.033333333333333</c:v>
                </c:pt>
                <c:pt idx="332">
                  <c:v>11.066666666666672</c:v>
                </c:pt>
                <c:pt idx="333">
                  <c:v>11.1</c:v>
                </c:pt>
                <c:pt idx="334">
                  <c:v>11.133333333333333</c:v>
                </c:pt>
                <c:pt idx="335">
                  <c:v>11.166666666666671</c:v>
                </c:pt>
                <c:pt idx="336">
                  <c:v>11.2</c:v>
                </c:pt>
                <c:pt idx="337">
                  <c:v>11.233333333333333</c:v>
                </c:pt>
                <c:pt idx="338">
                  <c:v>11.266666666666671</c:v>
                </c:pt>
                <c:pt idx="339">
                  <c:v>11.3</c:v>
                </c:pt>
                <c:pt idx="340">
                  <c:v>11.333333333333334</c:v>
                </c:pt>
                <c:pt idx="341">
                  <c:v>11.366666666666674</c:v>
                </c:pt>
                <c:pt idx="342">
                  <c:v>11.4</c:v>
                </c:pt>
                <c:pt idx="343">
                  <c:v>11.433333333333334</c:v>
                </c:pt>
                <c:pt idx="344">
                  <c:v>11.466666666666672</c:v>
                </c:pt>
                <c:pt idx="345">
                  <c:v>11.5</c:v>
                </c:pt>
                <c:pt idx="346">
                  <c:v>11.533333333333333</c:v>
                </c:pt>
                <c:pt idx="347">
                  <c:v>11.566666666666672</c:v>
                </c:pt>
                <c:pt idx="348">
                  <c:v>11.6</c:v>
                </c:pt>
                <c:pt idx="349">
                  <c:v>11.633333333333333</c:v>
                </c:pt>
                <c:pt idx="350">
                  <c:v>11.666666666666671</c:v>
                </c:pt>
                <c:pt idx="351">
                  <c:v>11.7</c:v>
                </c:pt>
                <c:pt idx="352">
                  <c:v>11.733333333333333</c:v>
                </c:pt>
                <c:pt idx="353">
                  <c:v>11.766666666666671</c:v>
                </c:pt>
                <c:pt idx="354">
                  <c:v>11.8</c:v>
                </c:pt>
                <c:pt idx="355">
                  <c:v>11.833333333333334</c:v>
                </c:pt>
                <c:pt idx="356">
                  <c:v>11.866666666666674</c:v>
                </c:pt>
                <c:pt idx="357">
                  <c:v>11.9</c:v>
                </c:pt>
                <c:pt idx="358">
                  <c:v>11.933333333333334</c:v>
                </c:pt>
                <c:pt idx="359">
                  <c:v>11.966666666666672</c:v>
                </c:pt>
                <c:pt idx="360">
                  <c:v>12</c:v>
                </c:pt>
                <c:pt idx="361">
                  <c:v>12.033333333333333</c:v>
                </c:pt>
                <c:pt idx="362">
                  <c:v>12.066666666666672</c:v>
                </c:pt>
                <c:pt idx="363">
                  <c:v>12.1</c:v>
                </c:pt>
                <c:pt idx="364">
                  <c:v>12.133333333333333</c:v>
                </c:pt>
                <c:pt idx="365">
                  <c:v>12.166666666666671</c:v>
                </c:pt>
                <c:pt idx="366">
                  <c:v>12.2</c:v>
                </c:pt>
                <c:pt idx="367">
                  <c:v>12.233333333333333</c:v>
                </c:pt>
                <c:pt idx="368">
                  <c:v>12.266666666666671</c:v>
                </c:pt>
                <c:pt idx="369">
                  <c:v>12.3</c:v>
                </c:pt>
                <c:pt idx="370">
                  <c:v>12.333333333333334</c:v>
                </c:pt>
                <c:pt idx="371">
                  <c:v>12.366666666666674</c:v>
                </c:pt>
                <c:pt idx="372">
                  <c:v>12.4</c:v>
                </c:pt>
                <c:pt idx="373">
                  <c:v>12.433333333333334</c:v>
                </c:pt>
                <c:pt idx="374">
                  <c:v>12.466666666666672</c:v>
                </c:pt>
                <c:pt idx="375">
                  <c:v>12.5</c:v>
                </c:pt>
                <c:pt idx="376">
                  <c:v>12.533333333333333</c:v>
                </c:pt>
                <c:pt idx="377">
                  <c:v>12.566666666666672</c:v>
                </c:pt>
                <c:pt idx="378">
                  <c:v>12.6</c:v>
                </c:pt>
                <c:pt idx="379">
                  <c:v>12.633333333333333</c:v>
                </c:pt>
                <c:pt idx="380">
                  <c:v>12.666666666666671</c:v>
                </c:pt>
                <c:pt idx="381">
                  <c:v>12.7</c:v>
                </c:pt>
                <c:pt idx="382">
                  <c:v>12.733333333333333</c:v>
                </c:pt>
                <c:pt idx="383">
                  <c:v>12.766666666666671</c:v>
                </c:pt>
                <c:pt idx="384">
                  <c:v>12.8</c:v>
                </c:pt>
                <c:pt idx="385">
                  <c:v>12.833333333333334</c:v>
                </c:pt>
                <c:pt idx="386">
                  <c:v>12.866666666666674</c:v>
                </c:pt>
                <c:pt idx="387">
                  <c:v>12.9</c:v>
                </c:pt>
                <c:pt idx="388">
                  <c:v>12.933333333333334</c:v>
                </c:pt>
                <c:pt idx="389">
                  <c:v>12.966666666666672</c:v>
                </c:pt>
                <c:pt idx="390">
                  <c:v>13</c:v>
                </c:pt>
                <c:pt idx="391">
                  <c:v>13.033333333333333</c:v>
                </c:pt>
                <c:pt idx="392">
                  <c:v>13.066666666666672</c:v>
                </c:pt>
                <c:pt idx="393">
                  <c:v>13.1</c:v>
                </c:pt>
                <c:pt idx="394">
                  <c:v>13.133333333333333</c:v>
                </c:pt>
                <c:pt idx="395">
                  <c:v>13.166666666666671</c:v>
                </c:pt>
                <c:pt idx="396">
                  <c:v>13.2</c:v>
                </c:pt>
                <c:pt idx="397">
                  <c:v>13.233333333333333</c:v>
                </c:pt>
                <c:pt idx="398">
                  <c:v>13.266666666666671</c:v>
                </c:pt>
                <c:pt idx="399">
                  <c:v>13.3</c:v>
                </c:pt>
                <c:pt idx="400">
                  <c:v>13.333333333333334</c:v>
                </c:pt>
                <c:pt idx="401">
                  <c:v>13.366666666666674</c:v>
                </c:pt>
                <c:pt idx="402">
                  <c:v>13.4</c:v>
                </c:pt>
                <c:pt idx="403">
                  <c:v>13.433333333333334</c:v>
                </c:pt>
                <c:pt idx="404">
                  <c:v>13.466666666666672</c:v>
                </c:pt>
                <c:pt idx="405">
                  <c:v>13.5</c:v>
                </c:pt>
                <c:pt idx="406">
                  <c:v>13.533333333333333</c:v>
                </c:pt>
                <c:pt idx="407">
                  <c:v>13.566666666666672</c:v>
                </c:pt>
                <c:pt idx="408">
                  <c:v>13.6</c:v>
                </c:pt>
                <c:pt idx="409">
                  <c:v>13.633333333333333</c:v>
                </c:pt>
                <c:pt idx="410">
                  <c:v>13.666666666666671</c:v>
                </c:pt>
                <c:pt idx="411">
                  <c:v>13.7</c:v>
                </c:pt>
                <c:pt idx="412">
                  <c:v>13.733333333333333</c:v>
                </c:pt>
                <c:pt idx="413">
                  <c:v>13.766666666666671</c:v>
                </c:pt>
                <c:pt idx="414">
                  <c:v>13.8</c:v>
                </c:pt>
                <c:pt idx="415">
                  <c:v>13.833333333333334</c:v>
                </c:pt>
                <c:pt idx="416">
                  <c:v>13.866666666666674</c:v>
                </c:pt>
                <c:pt idx="417">
                  <c:v>13.9</c:v>
                </c:pt>
                <c:pt idx="418">
                  <c:v>13.933333333333334</c:v>
                </c:pt>
                <c:pt idx="419">
                  <c:v>13.966666666666672</c:v>
                </c:pt>
                <c:pt idx="420">
                  <c:v>14</c:v>
                </c:pt>
                <c:pt idx="421">
                  <c:v>14.033333333333333</c:v>
                </c:pt>
                <c:pt idx="422">
                  <c:v>14.066666666666672</c:v>
                </c:pt>
                <c:pt idx="423">
                  <c:v>14.1</c:v>
                </c:pt>
                <c:pt idx="424">
                  <c:v>14.133333333333333</c:v>
                </c:pt>
                <c:pt idx="425">
                  <c:v>14.166666666666671</c:v>
                </c:pt>
                <c:pt idx="426">
                  <c:v>14.2</c:v>
                </c:pt>
                <c:pt idx="427">
                  <c:v>14.233333333333333</c:v>
                </c:pt>
                <c:pt idx="428">
                  <c:v>14.266666666666671</c:v>
                </c:pt>
                <c:pt idx="429">
                  <c:v>14.3</c:v>
                </c:pt>
                <c:pt idx="430">
                  <c:v>14.333333333333334</c:v>
                </c:pt>
                <c:pt idx="431">
                  <c:v>14.366666666666674</c:v>
                </c:pt>
                <c:pt idx="432">
                  <c:v>14.4</c:v>
                </c:pt>
                <c:pt idx="433">
                  <c:v>14.433333333333334</c:v>
                </c:pt>
                <c:pt idx="434">
                  <c:v>14.466666666666672</c:v>
                </c:pt>
                <c:pt idx="435">
                  <c:v>14.5</c:v>
                </c:pt>
                <c:pt idx="436">
                  <c:v>14.533333333333333</c:v>
                </c:pt>
                <c:pt idx="437">
                  <c:v>14.566666666666672</c:v>
                </c:pt>
                <c:pt idx="438">
                  <c:v>14.6</c:v>
                </c:pt>
                <c:pt idx="439">
                  <c:v>14.633333333333333</c:v>
                </c:pt>
                <c:pt idx="440">
                  <c:v>14.666666666666671</c:v>
                </c:pt>
                <c:pt idx="441">
                  <c:v>14.7</c:v>
                </c:pt>
                <c:pt idx="442">
                  <c:v>14.733333333333333</c:v>
                </c:pt>
                <c:pt idx="443">
                  <c:v>14.766666666666671</c:v>
                </c:pt>
                <c:pt idx="444">
                  <c:v>14.8</c:v>
                </c:pt>
                <c:pt idx="445">
                  <c:v>14.833333333333334</c:v>
                </c:pt>
                <c:pt idx="446">
                  <c:v>14.866666666666674</c:v>
                </c:pt>
                <c:pt idx="447">
                  <c:v>14.9</c:v>
                </c:pt>
                <c:pt idx="448">
                  <c:v>14.933333333333334</c:v>
                </c:pt>
                <c:pt idx="449">
                  <c:v>14.966666666666672</c:v>
                </c:pt>
                <c:pt idx="450">
                  <c:v>15</c:v>
                </c:pt>
                <c:pt idx="451">
                  <c:v>15.033333333333333</c:v>
                </c:pt>
                <c:pt idx="452">
                  <c:v>15.066666666666672</c:v>
                </c:pt>
                <c:pt idx="453">
                  <c:v>15.1</c:v>
                </c:pt>
                <c:pt idx="454">
                  <c:v>15.133333333333333</c:v>
                </c:pt>
                <c:pt idx="455">
                  <c:v>15.166666666666671</c:v>
                </c:pt>
                <c:pt idx="456">
                  <c:v>15.2</c:v>
                </c:pt>
                <c:pt idx="457">
                  <c:v>15.233333333333333</c:v>
                </c:pt>
                <c:pt idx="458">
                  <c:v>15.266666666666671</c:v>
                </c:pt>
                <c:pt idx="459">
                  <c:v>15.3</c:v>
                </c:pt>
                <c:pt idx="460">
                  <c:v>15.333333333333334</c:v>
                </c:pt>
                <c:pt idx="461">
                  <c:v>15.366666666666674</c:v>
                </c:pt>
                <c:pt idx="462">
                  <c:v>15.4</c:v>
                </c:pt>
                <c:pt idx="463">
                  <c:v>15.433333333333334</c:v>
                </c:pt>
                <c:pt idx="464">
                  <c:v>15.466666666666672</c:v>
                </c:pt>
                <c:pt idx="465">
                  <c:v>15.5</c:v>
                </c:pt>
                <c:pt idx="466">
                  <c:v>15.533333333333333</c:v>
                </c:pt>
                <c:pt idx="467">
                  <c:v>15.566666666666672</c:v>
                </c:pt>
                <c:pt idx="468">
                  <c:v>15.6</c:v>
                </c:pt>
                <c:pt idx="469">
                  <c:v>15.633333333333333</c:v>
                </c:pt>
                <c:pt idx="470">
                  <c:v>15.666666666666671</c:v>
                </c:pt>
                <c:pt idx="471">
                  <c:v>15.7</c:v>
                </c:pt>
                <c:pt idx="472">
                  <c:v>15.733333333333333</c:v>
                </c:pt>
                <c:pt idx="473">
                  <c:v>15.766666666666671</c:v>
                </c:pt>
                <c:pt idx="474">
                  <c:v>15.8</c:v>
                </c:pt>
                <c:pt idx="475">
                  <c:v>15.833333333333334</c:v>
                </c:pt>
                <c:pt idx="476">
                  <c:v>15.866666666666674</c:v>
                </c:pt>
                <c:pt idx="477">
                  <c:v>15.9</c:v>
                </c:pt>
                <c:pt idx="478">
                  <c:v>15.933333333333334</c:v>
                </c:pt>
                <c:pt idx="479">
                  <c:v>15.966666666666672</c:v>
                </c:pt>
                <c:pt idx="480">
                  <c:v>16</c:v>
                </c:pt>
                <c:pt idx="481">
                  <c:v>16.033333333333317</c:v>
                </c:pt>
                <c:pt idx="482">
                  <c:v>16.066666666666666</c:v>
                </c:pt>
                <c:pt idx="483">
                  <c:v>16.100000000000001</c:v>
                </c:pt>
                <c:pt idx="484">
                  <c:v>16.133333333333322</c:v>
                </c:pt>
                <c:pt idx="485">
                  <c:v>16.166666666666668</c:v>
                </c:pt>
                <c:pt idx="486">
                  <c:v>16.2</c:v>
                </c:pt>
                <c:pt idx="487">
                  <c:v>16.233333333333317</c:v>
                </c:pt>
                <c:pt idx="488">
                  <c:v>16.266666666666666</c:v>
                </c:pt>
                <c:pt idx="489">
                  <c:v>16.3</c:v>
                </c:pt>
                <c:pt idx="490">
                  <c:v>16.333333333333318</c:v>
                </c:pt>
                <c:pt idx="491">
                  <c:v>16.366666666666667</c:v>
                </c:pt>
                <c:pt idx="492">
                  <c:v>16.399999999999999</c:v>
                </c:pt>
                <c:pt idx="493">
                  <c:v>16.433333333333316</c:v>
                </c:pt>
                <c:pt idx="494">
                  <c:v>16.466666666666658</c:v>
                </c:pt>
                <c:pt idx="495">
                  <c:v>16.5</c:v>
                </c:pt>
                <c:pt idx="496">
                  <c:v>16.533333333333317</c:v>
                </c:pt>
                <c:pt idx="497">
                  <c:v>16.566666666666666</c:v>
                </c:pt>
                <c:pt idx="498">
                  <c:v>16.600000000000001</c:v>
                </c:pt>
                <c:pt idx="499">
                  <c:v>16.633333333333322</c:v>
                </c:pt>
                <c:pt idx="500">
                  <c:v>16.666666666666668</c:v>
                </c:pt>
                <c:pt idx="501">
                  <c:v>16.7</c:v>
                </c:pt>
                <c:pt idx="502">
                  <c:v>16.733333333333317</c:v>
                </c:pt>
                <c:pt idx="503">
                  <c:v>16.766666666666666</c:v>
                </c:pt>
                <c:pt idx="504">
                  <c:v>16.8</c:v>
                </c:pt>
                <c:pt idx="505">
                  <c:v>16.833333333333318</c:v>
                </c:pt>
                <c:pt idx="506">
                  <c:v>16.866666666666667</c:v>
                </c:pt>
                <c:pt idx="507">
                  <c:v>16.899999999999999</c:v>
                </c:pt>
                <c:pt idx="508">
                  <c:v>16.933333333333316</c:v>
                </c:pt>
                <c:pt idx="509">
                  <c:v>16.966666666666658</c:v>
                </c:pt>
                <c:pt idx="510">
                  <c:v>17</c:v>
                </c:pt>
                <c:pt idx="511">
                  <c:v>17.033333333333317</c:v>
                </c:pt>
                <c:pt idx="512">
                  <c:v>17.066666666666666</c:v>
                </c:pt>
                <c:pt idx="513">
                  <c:v>17.100000000000001</c:v>
                </c:pt>
                <c:pt idx="514">
                  <c:v>17.133333333333322</c:v>
                </c:pt>
                <c:pt idx="515">
                  <c:v>17.166666666666668</c:v>
                </c:pt>
                <c:pt idx="516">
                  <c:v>17.2</c:v>
                </c:pt>
                <c:pt idx="517">
                  <c:v>17.233333333333317</c:v>
                </c:pt>
                <c:pt idx="518">
                  <c:v>17.266666666666666</c:v>
                </c:pt>
                <c:pt idx="519">
                  <c:v>17.3</c:v>
                </c:pt>
                <c:pt idx="520">
                  <c:v>17.333333333333318</c:v>
                </c:pt>
                <c:pt idx="521">
                  <c:v>17.366666666666667</c:v>
                </c:pt>
                <c:pt idx="522">
                  <c:v>17.399999999999999</c:v>
                </c:pt>
                <c:pt idx="523">
                  <c:v>17.433333333333316</c:v>
                </c:pt>
                <c:pt idx="524">
                  <c:v>17.466666666666658</c:v>
                </c:pt>
                <c:pt idx="525">
                  <c:v>17.5</c:v>
                </c:pt>
                <c:pt idx="526">
                  <c:v>17.533333333333317</c:v>
                </c:pt>
                <c:pt idx="527">
                  <c:v>17.566666666666666</c:v>
                </c:pt>
                <c:pt idx="528">
                  <c:v>17.600000000000001</c:v>
                </c:pt>
                <c:pt idx="529">
                  <c:v>17.633333333333322</c:v>
                </c:pt>
                <c:pt idx="530">
                  <c:v>17.666666666666668</c:v>
                </c:pt>
                <c:pt idx="531">
                  <c:v>17.7</c:v>
                </c:pt>
                <c:pt idx="532">
                  <c:v>17.733333333333317</c:v>
                </c:pt>
                <c:pt idx="533">
                  <c:v>17.766666666666666</c:v>
                </c:pt>
                <c:pt idx="534">
                  <c:v>17.8</c:v>
                </c:pt>
                <c:pt idx="535">
                  <c:v>17.833333333333318</c:v>
                </c:pt>
                <c:pt idx="536">
                  <c:v>17.866666666666667</c:v>
                </c:pt>
                <c:pt idx="537">
                  <c:v>17.899999999999999</c:v>
                </c:pt>
                <c:pt idx="538">
                  <c:v>17.933333333333316</c:v>
                </c:pt>
                <c:pt idx="539">
                  <c:v>17.966666666666658</c:v>
                </c:pt>
                <c:pt idx="540">
                  <c:v>18</c:v>
                </c:pt>
                <c:pt idx="541">
                  <c:v>18.033333333333317</c:v>
                </c:pt>
                <c:pt idx="542">
                  <c:v>18.066666666666666</c:v>
                </c:pt>
                <c:pt idx="543">
                  <c:v>18.100000000000001</c:v>
                </c:pt>
                <c:pt idx="544">
                  <c:v>18.133333333333322</c:v>
                </c:pt>
                <c:pt idx="545">
                  <c:v>18.166666666666668</c:v>
                </c:pt>
                <c:pt idx="546">
                  <c:v>18.2</c:v>
                </c:pt>
                <c:pt idx="547">
                  <c:v>18.233333333333317</c:v>
                </c:pt>
                <c:pt idx="548">
                  <c:v>18.266666666666666</c:v>
                </c:pt>
                <c:pt idx="549">
                  <c:v>18.3</c:v>
                </c:pt>
                <c:pt idx="550">
                  <c:v>18.333333333333318</c:v>
                </c:pt>
                <c:pt idx="551">
                  <c:v>18.366666666666667</c:v>
                </c:pt>
                <c:pt idx="552">
                  <c:v>18.399999999999999</c:v>
                </c:pt>
                <c:pt idx="553">
                  <c:v>18.433333333333316</c:v>
                </c:pt>
                <c:pt idx="554">
                  <c:v>18.466666666666658</c:v>
                </c:pt>
                <c:pt idx="555">
                  <c:v>18.5</c:v>
                </c:pt>
                <c:pt idx="556">
                  <c:v>18.533333333333317</c:v>
                </c:pt>
                <c:pt idx="557">
                  <c:v>18.566666666666666</c:v>
                </c:pt>
                <c:pt idx="558">
                  <c:v>18.600000000000001</c:v>
                </c:pt>
                <c:pt idx="559">
                  <c:v>18.633333333333322</c:v>
                </c:pt>
                <c:pt idx="560">
                  <c:v>18.666666666666668</c:v>
                </c:pt>
                <c:pt idx="561">
                  <c:v>18.7</c:v>
                </c:pt>
                <c:pt idx="562">
                  <c:v>18.733333333333317</c:v>
                </c:pt>
                <c:pt idx="563">
                  <c:v>18.766666666666666</c:v>
                </c:pt>
                <c:pt idx="564">
                  <c:v>18.8</c:v>
                </c:pt>
                <c:pt idx="565">
                  <c:v>18.833333333333318</c:v>
                </c:pt>
                <c:pt idx="566">
                  <c:v>18.866666666666667</c:v>
                </c:pt>
                <c:pt idx="567">
                  <c:v>18.899999999999999</c:v>
                </c:pt>
                <c:pt idx="568">
                  <c:v>18.933333333333316</c:v>
                </c:pt>
                <c:pt idx="569">
                  <c:v>18.966666666666658</c:v>
                </c:pt>
                <c:pt idx="570">
                  <c:v>19</c:v>
                </c:pt>
                <c:pt idx="571">
                  <c:v>19.033333333333317</c:v>
                </c:pt>
                <c:pt idx="572">
                  <c:v>19.066666666666666</c:v>
                </c:pt>
                <c:pt idx="573">
                  <c:v>19.100000000000001</c:v>
                </c:pt>
                <c:pt idx="574">
                  <c:v>19.133333333333322</c:v>
                </c:pt>
                <c:pt idx="575">
                  <c:v>19.166666666666668</c:v>
                </c:pt>
                <c:pt idx="576">
                  <c:v>19.2</c:v>
                </c:pt>
                <c:pt idx="577">
                  <c:v>19.233333333333317</c:v>
                </c:pt>
                <c:pt idx="578">
                  <c:v>19.266666666666666</c:v>
                </c:pt>
                <c:pt idx="579">
                  <c:v>19.3</c:v>
                </c:pt>
                <c:pt idx="580">
                  <c:v>19.333333333333318</c:v>
                </c:pt>
                <c:pt idx="581">
                  <c:v>19.366666666666667</c:v>
                </c:pt>
                <c:pt idx="582">
                  <c:v>19.399999999999999</c:v>
                </c:pt>
                <c:pt idx="583">
                  <c:v>19.433333333333316</c:v>
                </c:pt>
                <c:pt idx="584">
                  <c:v>19.466666666666658</c:v>
                </c:pt>
                <c:pt idx="585">
                  <c:v>19.5</c:v>
                </c:pt>
                <c:pt idx="586">
                  <c:v>19.533333333333317</c:v>
                </c:pt>
                <c:pt idx="587">
                  <c:v>19.566666666666666</c:v>
                </c:pt>
                <c:pt idx="588">
                  <c:v>19.600000000000001</c:v>
                </c:pt>
                <c:pt idx="589">
                  <c:v>19.633333333333322</c:v>
                </c:pt>
                <c:pt idx="590">
                  <c:v>19.666666666666668</c:v>
                </c:pt>
                <c:pt idx="591">
                  <c:v>19.7</c:v>
                </c:pt>
                <c:pt idx="592">
                  <c:v>19.733333333333317</c:v>
                </c:pt>
                <c:pt idx="593">
                  <c:v>19.766666666666666</c:v>
                </c:pt>
                <c:pt idx="594">
                  <c:v>19.8</c:v>
                </c:pt>
                <c:pt idx="595">
                  <c:v>19.833333333333318</c:v>
                </c:pt>
                <c:pt idx="596">
                  <c:v>19.866666666666667</c:v>
                </c:pt>
                <c:pt idx="597">
                  <c:v>19.899999999999999</c:v>
                </c:pt>
                <c:pt idx="598">
                  <c:v>19.933333333333316</c:v>
                </c:pt>
                <c:pt idx="599">
                  <c:v>19.966666666666658</c:v>
                </c:pt>
                <c:pt idx="600">
                  <c:v>20</c:v>
                </c:pt>
                <c:pt idx="601">
                  <c:v>20.033333333333317</c:v>
                </c:pt>
                <c:pt idx="602">
                  <c:v>20.066666666666666</c:v>
                </c:pt>
                <c:pt idx="603">
                  <c:v>20.100000000000001</c:v>
                </c:pt>
                <c:pt idx="604">
                  <c:v>20.133333333333322</c:v>
                </c:pt>
                <c:pt idx="605">
                  <c:v>20.166666666666668</c:v>
                </c:pt>
                <c:pt idx="606">
                  <c:v>20.2</c:v>
                </c:pt>
                <c:pt idx="607">
                  <c:v>20.233333333333317</c:v>
                </c:pt>
                <c:pt idx="608">
                  <c:v>20.266666666666666</c:v>
                </c:pt>
                <c:pt idx="609">
                  <c:v>20.3</c:v>
                </c:pt>
                <c:pt idx="610">
                  <c:v>20.333333333333318</c:v>
                </c:pt>
                <c:pt idx="611">
                  <c:v>20.366666666666667</c:v>
                </c:pt>
                <c:pt idx="612">
                  <c:v>20.399999999999999</c:v>
                </c:pt>
                <c:pt idx="613">
                  <c:v>20.433333333333316</c:v>
                </c:pt>
                <c:pt idx="614">
                  <c:v>20.466666666666658</c:v>
                </c:pt>
                <c:pt idx="615">
                  <c:v>20.5</c:v>
                </c:pt>
                <c:pt idx="616">
                  <c:v>20.533333333333317</c:v>
                </c:pt>
                <c:pt idx="617">
                  <c:v>20.566666666666666</c:v>
                </c:pt>
                <c:pt idx="618">
                  <c:v>20.6</c:v>
                </c:pt>
                <c:pt idx="619">
                  <c:v>20.633333333333322</c:v>
                </c:pt>
                <c:pt idx="620">
                  <c:v>20.666666666666668</c:v>
                </c:pt>
                <c:pt idx="621">
                  <c:v>20.7</c:v>
                </c:pt>
                <c:pt idx="622">
                  <c:v>20.733333333333317</c:v>
                </c:pt>
                <c:pt idx="623">
                  <c:v>20.766666666666666</c:v>
                </c:pt>
                <c:pt idx="624">
                  <c:v>20.8</c:v>
                </c:pt>
                <c:pt idx="625">
                  <c:v>20.833333333333318</c:v>
                </c:pt>
                <c:pt idx="626">
                  <c:v>20.866666666666667</c:v>
                </c:pt>
                <c:pt idx="627">
                  <c:v>20.9</c:v>
                </c:pt>
                <c:pt idx="628">
                  <c:v>20.933333333333316</c:v>
                </c:pt>
                <c:pt idx="629">
                  <c:v>20.966666666666658</c:v>
                </c:pt>
                <c:pt idx="630">
                  <c:v>21</c:v>
                </c:pt>
                <c:pt idx="631">
                  <c:v>21.033333333333317</c:v>
                </c:pt>
                <c:pt idx="632">
                  <c:v>21.066666666666666</c:v>
                </c:pt>
                <c:pt idx="633">
                  <c:v>21.1</c:v>
                </c:pt>
                <c:pt idx="634">
                  <c:v>21.133333333333322</c:v>
                </c:pt>
                <c:pt idx="635">
                  <c:v>21.166666666666668</c:v>
                </c:pt>
                <c:pt idx="636">
                  <c:v>21.2</c:v>
                </c:pt>
                <c:pt idx="637">
                  <c:v>21.233333333333317</c:v>
                </c:pt>
                <c:pt idx="638">
                  <c:v>21.266666666666666</c:v>
                </c:pt>
                <c:pt idx="639">
                  <c:v>21.3</c:v>
                </c:pt>
                <c:pt idx="640">
                  <c:v>21.333333333333318</c:v>
                </c:pt>
                <c:pt idx="641">
                  <c:v>21.366666666666667</c:v>
                </c:pt>
                <c:pt idx="642">
                  <c:v>21.4</c:v>
                </c:pt>
                <c:pt idx="643">
                  <c:v>21.433333333333316</c:v>
                </c:pt>
                <c:pt idx="644">
                  <c:v>21.466666666666658</c:v>
                </c:pt>
                <c:pt idx="645">
                  <c:v>21.5</c:v>
                </c:pt>
                <c:pt idx="646">
                  <c:v>21.533333333333317</c:v>
                </c:pt>
                <c:pt idx="647">
                  <c:v>21.566666666666666</c:v>
                </c:pt>
                <c:pt idx="648">
                  <c:v>21.6</c:v>
                </c:pt>
                <c:pt idx="649">
                  <c:v>21.633333333333322</c:v>
                </c:pt>
                <c:pt idx="650">
                  <c:v>21.666666666666668</c:v>
                </c:pt>
                <c:pt idx="651">
                  <c:v>21.7</c:v>
                </c:pt>
                <c:pt idx="652">
                  <c:v>21.733333333333317</c:v>
                </c:pt>
                <c:pt idx="653">
                  <c:v>21.766666666666666</c:v>
                </c:pt>
                <c:pt idx="654">
                  <c:v>21.8</c:v>
                </c:pt>
                <c:pt idx="655">
                  <c:v>21.833333333333318</c:v>
                </c:pt>
                <c:pt idx="656">
                  <c:v>21.866666666666667</c:v>
                </c:pt>
                <c:pt idx="657">
                  <c:v>21.9</c:v>
                </c:pt>
                <c:pt idx="658">
                  <c:v>21.933333333333316</c:v>
                </c:pt>
                <c:pt idx="659">
                  <c:v>21.966666666666658</c:v>
                </c:pt>
                <c:pt idx="660">
                  <c:v>22</c:v>
                </c:pt>
                <c:pt idx="661">
                  <c:v>22.033333333333317</c:v>
                </c:pt>
                <c:pt idx="662">
                  <c:v>22.066666666666666</c:v>
                </c:pt>
                <c:pt idx="663">
                  <c:v>22.1</c:v>
                </c:pt>
                <c:pt idx="664">
                  <c:v>22.133333333333322</c:v>
                </c:pt>
                <c:pt idx="665">
                  <c:v>22.166666666666668</c:v>
                </c:pt>
                <c:pt idx="666">
                  <c:v>22.2</c:v>
                </c:pt>
                <c:pt idx="667">
                  <c:v>22.233333333333317</c:v>
                </c:pt>
                <c:pt idx="668">
                  <c:v>22.266666666666666</c:v>
                </c:pt>
                <c:pt idx="669">
                  <c:v>22.3</c:v>
                </c:pt>
                <c:pt idx="670">
                  <c:v>22.333333333333318</c:v>
                </c:pt>
                <c:pt idx="671">
                  <c:v>22.366666666666667</c:v>
                </c:pt>
                <c:pt idx="672">
                  <c:v>22.4</c:v>
                </c:pt>
                <c:pt idx="673">
                  <c:v>22.433333333333316</c:v>
                </c:pt>
                <c:pt idx="674">
                  <c:v>22.466666666666658</c:v>
                </c:pt>
                <c:pt idx="675">
                  <c:v>22.5</c:v>
                </c:pt>
                <c:pt idx="676">
                  <c:v>22.533333333333317</c:v>
                </c:pt>
                <c:pt idx="677">
                  <c:v>22.566666666666666</c:v>
                </c:pt>
                <c:pt idx="678">
                  <c:v>22.6</c:v>
                </c:pt>
                <c:pt idx="679">
                  <c:v>22.633333333333322</c:v>
                </c:pt>
                <c:pt idx="680">
                  <c:v>22.666666666666668</c:v>
                </c:pt>
                <c:pt idx="681">
                  <c:v>22.7</c:v>
                </c:pt>
                <c:pt idx="682">
                  <c:v>22.733333333333317</c:v>
                </c:pt>
                <c:pt idx="683">
                  <c:v>22.766666666666666</c:v>
                </c:pt>
                <c:pt idx="684">
                  <c:v>22.8</c:v>
                </c:pt>
                <c:pt idx="685">
                  <c:v>22.833333333333318</c:v>
                </c:pt>
                <c:pt idx="686">
                  <c:v>22.866666666666667</c:v>
                </c:pt>
                <c:pt idx="687">
                  <c:v>22.9</c:v>
                </c:pt>
                <c:pt idx="688">
                  <c:v>22.933333333333316</c:v>
                </c:pt>
                <c:pt idx="689">
                  <c:v>22.966666666666658</c:v>
                </c:pt>
                <c:pt idx="690">
                  <c:v>23</c:v>
                </c:pt>
                <c:pt idx="691">
                  <c:v>23.033333333333317</c:v>
                </c:pt>
                <c:pt idx="692">
                  <c:v>23.066666666666666</c:v>
                </c:pt>
                <c:pt idx="693">
                  <c:v>23.1</c:v>
                </c:pt>
                <c:pt idx="694">
                  <c:v>23.133333333333322</c:v>
                </c:pt>
                <c:pt idx="695">
                  <c:v>23.166666666666668</c:v>
                </c:pt>
                <c:pt idx="696">
                  <c:v>23.2</c:v>
                </c:pt>
                <c:pt idx="697">
                  <c:v>23.233333333333317</c:v>
                </c:pt>
                <c:pt idx="698">
                  <c:v>23.266666666666666</c:v>
                </c:pt>
                <c:pt idx="699">
                  <c:v>23.3</c:v>
                </c:pt>
                <c:pt idx="700">
                  <c:v>23.333333333333318</c:v>
                </c:pt>
                <c:pt idx="701">
                  <c:v>23.366666666666667</c:v>
                </c:pt>
                <c:pt idx="702">
                  <c:v>23.4</c:v>
                </c:pt>
                <c:pt idx="703">
                  <c:v>23.433333333333316</c:v>
                </c:pt>
                <c:pt idx="704">
                  <c:v>23.466666666666658</c:v>
                </c:pt>
                <c:pt idx="705">
                  <c:v>23.5</c:v>
                </c:pt>
                <c:pt idx="706">
                  <c:v>23.533333333333317</c:v>
                </c:pt>
                <c:pt idx="707">
                  <c:v>23.566666666666666</c:v>
                </c:pt>
                <c:pt idx="708">
                  <c:v>23.6</c:v>
                </c:pt>
                <c:pt idx="709">
                  <c:v>23.633333333333322</c:v>
                </c:pt>
                <c:pt idx="710">
                  <c:v>23.666666666666668</c:v>
                </c:pt>
                <c:pt idx="711">
                  <c:v>23.7</c:v>
                </c:pt>
                <c:pt idx="712">
                  <c:v>23.733333333333317</c:v>
                </c:pt>
                <c:pt idx="713">
                  <c:v>23.766666666666666</c:v>
                </c:pt>
                <c:pt idx="714">
                  <c:v>23.8</c:v>
                </c:pt>
                <c:pt idx="715">
                  <c:v>23.833333333333318</c:v>
                </c:pt>
                <c:pt idx="716">
                  <c:v>23.866666666666667</c:v>
                </c:pt>
                <c:pt idx="717">
                  <c:v>23.9</c:v>
                </c:pt>
                <c:pt idx="718">
                  <c:v>23.933333333333316</c:v>
                </c:pt>
                <c:pt idx="719">
                  <c:v>23.966666666666658</c:v>
                </c:pt>
                <c:pt idx="720">
                  <c:v>24</c:v>
                </c:pt>
                <c:pt idx="721">
                  <c:v>24.033333333333317</c:v>
                </c:pt>
                <c:pt idx="722">
                  <c:v>24.066666666666666</c:v>
                </c:pt>
                <c:pt idx="723">
                  <c:v>24.1</c:v>
                </c:pt>
                <c:pt idx="724">
                  <c:v>24.133333333333322</c:v>
                </c:pt>
                <c:pt idx="725">
                  <c:v>24.166666666666668</c:v>
                </c:pt>
                <c:pt idx="726">
                  <c:v>24.2</c:v>
                </c:pt>
                <c:pt idx="727">
                  <c:v>24.233333333333317</c:v>
                </c:pt>
                <c:pt idx="728">
                  <c:v>24.266666666666666</c:v>
                </c:pt>
                <c:pt idx="729">
                  <c:v>24.3</c:v>
                </c:pt>
                <c:pt idx="730">
                  <c:v>24.333333333333318</c:v>
                </c:pt>
                <c:pt idx="731">
                  <c:v>24.366666666666667</c:v>
                </c:pt>
                <c:pt idx="732">
                  <c:v>24.4</c:v>
                </c:pt>
                <c:pt idx="733">
                  <c:v>24.433333333333316</c:v>
                </c:pt>
                <c:pt idx="734">
                  <c:v>24.466666666666658</c:v>
                </c:pt>
                <c:pt idx="735">
                  <c:v>24.5</c:v>
                </c:pt>
                <c:pt idx="736">
                  <c:v>24.533333333333317</c:v>
                </c:pt>
                <c:pt idx="737">
                  <c:v>24.566666666666666</c:v>
                </c:pt>
                <c:pt idx="738">
                  <c:v>24.6</c:v>
                </c:pt>
                <c:pt idx="739">
                  <c:v>24.633333333333322</c:v>
                </c:pt>
                <c:pt idx="740">
                  <c:v>24.666666666666668</c:v>
                </c:pt>
                <c:pt idx="741">
                  <c:v>24.7</c:v>
                </c:pt>
                <c:pt idx="742">
                  <c:v>24.733333333333317</c:v>
                </c:pt>
                <c:pt idx="743">
                  <c:v>24.766666666666666</c:v>
                </c:pt>
                <c:pt idx="744">
                  <c:v>24.8</c:v>
                </c:pt>
                <c:pt idx="745">
                  <c:v>24.833333333333318</c:v>
                </c:pt>
                <c:pt idx="746">
                  <c:v>24.866666666666667</c:v>
                </c:pt>
                <c:pt idx="747">
                  <c:v>24.9</c:v>
                </c:pt>
                <c:pt idx="748">
                  <c:v>24.933333333333316</c:v>
                </c:pt>
                <c:pt idx="749">
                  <c:v>24.966666666666658</c:v>
                </c:pt>
                <c:pt idx="750">
                  <c:v>25</c:v>
                </c:pt>
                <c:pt idx="751">
                  <c:v>25.033333333333317</c:v>
                </c:pt>
                <c:pt idx="752">
                  <c:v>25.066666666666666</c:v>
                </c:pt>
                <c:pt idx="753">
                  <c:v>25.1</c:v>
                </c:pt>
                <c:pt idx="754">
                  <c:v>25.133333333333322</c:v>
                </c:pt>
                <c:pt idx="755">
                  <c:v>25.166666666666668</c:v>
                </c:pt>
                <c:pt idx="756">
                  <c:v>25.2</c:v>
                </c:pt>
                <c:pt idx="757">
                  <c:v>25.233333333333317</c:v>
                </c:pt>
                <c:pt idx="758">
                  <c:v>25.266666666666666</c:v>
                </c:pt>
                <c:pt idx="759">
                  <c:v>25.3</c:v>
                </c:pt>
                <c:pt idx="760">
                  <c:v>25.333333333333318</c:v>
                </c:pt>
                <c:pt idx="761">
                  <c:v>25.366666666666667</c:v>
                </c:pt>
                <c:pt idx="762">
                  <c:v>25.4</c:v>
                </c:pt>
                <c:pt idx="763">
                  <c:v>25.433333333333316</c:v>
                </c:pt>
                <c:pt idx="764">
                  <c:v>25.466666666666658</c:v>
                </c:pt>
                <c:pt idx="765">
                  <c:v>25.5</c:v>
                </c:pt>
                <c:pt idx="766">
                  <c:v>25.533333333333317</c:v>
                </c:pt>
                <c:pt idx="767">
                  <c:v>25.566666666666666</c:v>
                </c:pt>
                <c:pt idx="768">
                  <c:v>25.6</c:v>
                </c:pt>
                <c:pt idx="769">
                  <c:v>25.633333333333322</c:v>
                </c:pt>
                <c:pt idx="770">
                  <c:v>25.666666666666668</c:v>
                </c:pt>
                <c:pt idx="771">
                  <c:v>25.7</c:v>
                </c:pt>
                <c:pt idx="772">
                  <c:v>25.733333333333317</c:v>
                </c:pt>
                <c:pt idx="773">
                  <c:v>25.766666666666666</c:v>
                </c:pt>
                <c:pt idx="774">
                  <c:v>25.8</c:v>
                </c:pt>
                <c:pt idx="775">
                  <c:v>25.833333333333318</c:v>
                </c:pt>
                <c:pt idx="776">
                  <c:v>25.866666666666667</c:v>
                </c:pt>
                <c:pt idx="777">
                  <c:v>25.9</c:v>
                </c:pt>
                <c:pt idx="778">
                  <c:v>25.933333333333316</c:v>
                </c:pt>
                <c:pt idx="779">
                  <c:v>25.966666666666658</c:v>
                </c:pt>
                <c:pt idx="780">
                  <c:v>26</c:v>
                </c:pt>
                <c:pt idx="781">
                  <c:v>26.033333333333317</c:v>
                </c:pt>
                <c:pt idx="782">
                  <c:v>26.066666666666666</c:v>
                </c:pt>
                <c:pt idx="783">
                  <c:v>26.1</c:v>
                </c:pt>
                <c:pt idx="784">
                  <c:v>26.133333333333322</c:v>
                </c:pt>
                <c:pt idx="785">
                  <c:v>26.166666666666668</c:v>
                </c:pt>
                <c:pt idx="786">
                  <c:v>26.2</c:v>
                </c:pt>
                <c:pt idx="787">
                  <c:v>26.233333333333317</c:v>
                </c:pt>
                <c:pt idx="788">
                  <c:v>26.266666666666666</c:v>
                </c:pt>
                <c:pt idx="789">
                  <c:v>26.3</c:v>
                </c:pt>
                <c:pt idx="790">
                  <c:v>26.333333333333318</c:v>
                </c:pt>
                <c:pt idx="791">
                  <c:v>26.366666666666667</c:v>
                </c:pt>
                <c:pt idx="792">
                  <c:v>26.4</c:v>
                </c:pt>
                <c:pt idx="793">
                  <c:v>26.433333333333316</c:v>
                </c:pt>
                <c:pt idx="794">
                  <c:v>26.466666666666658</c:v>
                </c:pt>
                <c:pt idx="795">
                  <c:v>26.5</c:v>
                </c:pt>
                <c:pt idx="796">
                  <c:v>26.533333333333317</c:v>
                </c:pt>
                <c:pt idx="797">
                  <c:v>26.566666666666666</c:v>
                </c:pt>
                <c:pt idx="798">
                  <c:v>26.6</c:v>
                </c:pt>
                <c:pt idx="799">
                  <c:v>26.633333333333322</c:v>
                </c:pt>
                <c:pt idx="800">
                  <c:v>26.666666666666668</c:v>
                </c:pt>
                <c:pt idx="801">
                  <c:v>26.7</c:v>
                </c:pt>
                <c:pt idx="802">
                  <c:v>26.733333333333317</c:v>
                </c:pt>
                <c:pt idx="803">
                  <c:v>26.766666666666666</c:v>
                </c:pt>
                <c:pt idx="804">
                  <c:v>26.8</c:v>
                </c:pt>
                <c:pt idx="805">
                  <c:v>26.833333333333318</c:v>
                </c:pt>
                <c:pt idx="806">
                  <c:v>26.866666666666667</c:v>
                </c:pt>
                <c:pt idx="807">
                  <c:v>26.9</c:v>
                </c:pt>
                <c:pt idx="808">
                  <c:v>26.933333333333316</c:v>
                </c:pt>
                <c:pt idx="809">
                  <c:v>26.966666666666658</c:v>
                </c:pt>
                <c:pt idx="810">
                  <c:v>27</c:v>
                </c:pt>
                <c:pt idx="811">
                  <c:v>27.033333333333317</c:v>
                </c:pt>
                <c:pt idx="812">
                  <c:v>27.066666666666666</c:v>
                </c:pt>
                <c:pt idx="813">
                  <c:v>27.1</c:v>
                </c:pt>
                <c:pt idx="814">
                  <c:v>27.133333333333322</c:v>
                </c:pt>
                <c:pt idx="815">
                  <c:v>27.166666666666668</c:v>
                </c:pt>
                <c:pt idx="816">
                  <c:v>27.2</c:v>
                </c:pt>
                <c:pt idx="817">
                  <c:v>27.233333333333317</c:v>
                </c:pt>
                <c:pt idx="818">
                  <c:v>27.266666666666666</c:v>
                </c:pt>
                <c:pt idx="819">
                  <c:v>27.3</c:v>
                </c:pt>
                <c:pt idx="820">
                  <c:v>27.333333333333318</c:v>
                </c:pt>
                <c:pt idx="821">
                  <c:v>27.366666666666667</c:v>
                </c:pt>
                <c:pt idx="822">
                  <c:v>27.4</c:v>
                </c:pt>
                <c:pt idx="823">
                  <c:v>27.433333333333316</c:v>
                </c:pt>
                <c:pt idx="824">
                  <c:v>27.466666666666658</c:v>
                </c:pt>
                <c:pt idx="825">
                  <c:v>27.5</c:v>
                </c:pt>
                <c:pt idx="826">
                  <c:v>27.533333333333317</c:v>
                </c:pt>
                <c:pt idx="827">
                  <c:v>27.566666666666666</c:v>
                </c:pt>
                <c:pt idx="828">
                  <c:v>27.6</c:v>
                </c:pt>
                <c:pt idx="829">
                  <c:v>27.633333333333322</c:v>
                </c:pt>
                <c:pt idx="830">
                  <c:v>27.666666666666668</c:v>
                </c:pt>
                <c:pt idx="831">
                  <c:v>27.7</c:v>
                </c:pt>
                <c:pt idx="832">
                  <c:v>27.733333333333317</c:v>
                </c:pt>
                <c:pt idx="833">
                  <c:v>27.766666666666666</c:v>
                </c:pt>
                <c:pt idx="834">
                  <c:v>27.8</c:v>
                </c:pt>
                <c:pt idx="835">
                  <c:v>27.833333333333318</c:v>
                </c:pt>
                <c:pt idx="836">
                  <c:v>27.866666666666667</c:v>
                </c:pt>
                <c:pt idx="837">
                  <c:v>27.9</c:v>
                </c:pt>
                <c:pt idx="838">
                  <c:v>27.933333333333316</c:v>
                </c:pt>
                <c:pt idx="839">
                  <c:v>27.966666666666658</c:v>
                </c:pt>
                <c:pt idx="840">
                  <c:v>28</c:v>
                </c:pt>
                <c:pt idx="841">
                  <c:v>28.033333333333317</c:v>
                </c:pt>
                <c:pt idx="842">
                  <c:v>28.066666666666666</c:v>
                </c:pt>
                <c:pt idx="843">
                  <c:v>28.1</c:v>
                </c:pt>
                <c:pt idx="844">
                  <c:v>28.133333333333322</c:v>
                </c:pt>
                <c:pt idx="845">
                  <c:v>28.166666666666668</c:v>
                </c:pt>
                <c:pt idx="846">
                  <c:v>28.2</c:v>
                </c:pt>
                <c:pt idx="847">
                  <c:v>28.233333333333317</c:v>
                </c:pt>
                <c:pt idx="848">
                  <c:v>28.266666666666666</c:v>
                </c:pt>
                <c:pt idx="849">
                  <c:v>28.3</c:v>
                </c:pt>
                <c:pt idx="850">
                  <c:v>28.333333333333318</c:v>
                </c:pt>
                <c:pt idx="851">
                  <c:v>28.366666666666667</c:v>
                </c:pt>
                <c:pt idx="852">
                  <c:v>28.4</c:v>
                </c:pt>
                <c:pt idx="853">
                  <c:v>28.433333333333316</c:v>
                </c:pt>
                <c:pt idx="854">
                  <c:v>28.466666666666658</c:v>
                </c:pt>
                <c:pt idx="855">
                  <c:v>28.5</c:v>
                </c:pt>
                <c:pt idx="856">
                  <c:v>28.533333333333317</c:v>
                </c:pt>
                <c:pt idx="857">
                  <c:v>28.566666666666666</c:v>
                </c:pt>
                <c:pt idx="858">
                  <c:v>28.6</c:v>
                </c:pt>
                <c:pt idx="859">
                  <c:v>28.633333333333322</c:v>
                </c:pt>
                <c:pt idx="860">
                  <c:v>28.666666666666668</c:v>
                </c:pt>
                <c:pt idx="861">
                  <c:v>28.7</c:v>
                </c:pt>
                <c:pt idx="862">
                  <c:v>28.733333333333317</c:v>
                </c:pt>
                <c:pt idx="863">
                  <c:v>28.766666666666666</c:v>
                </c:pt>
                <c:pt idx="864">
                  <c:v>28.8</c:v>
                </c:pt>
                <c:pt idx="865">
                  <c:v>28.833333333333318</c:v>
                </c:pt>
                <c:pt idx="866">
                  <c:v>28.866666666666667</c:v>
                </c:pt>
                <c:pt idx="867">
                  <c:v>28.9</c:v>
                </c:pt>
                <c:pt idx="868">
                  <c:v>28.933333333333316</c:v>
                </c:pt>
                <c:pt idx="869">
                  <c:v>28.966666666666658</c:v>
                </c:pt>
                <c:pt idx="870">
                  <c:v>29</c:v>
                </c:pt>
                <c:pt idx="871">
                  <c:v>29.033333333333317</c:v>
                </c:pt>
                <c:pt idx="872">
                  <c:v>29.066666666666666</c:v>
                </c:pt>
                <c:pt idx="873">
                  <c:v>29.1</c:v>
                </c:pt>
                <c:pt idx="874">
                  <c:v>29.133333333333322</c:v>
                </c:pt>
                <c:pt idx="875">
                  <c:v>29.166666666666668</c:v>
                </c:pt>
                <c:pt idx="876">
                  <c:v>29.2</c:v>
                </c:pt>
                <c:pt idx="877">
                  <c:v>29.233333333333317</c:v>
                </c:pt>
                <c:pt idx="878">
                  <c:v>29.266666666666666</c:v>
                </c:pt>
                <c:pt idx="879">
                  <c:v>29.3</c:v>
                </c:pt>
                <c:pt idx="880">
                  <c:v>29.333333333333318</c:v>
                </c:pt>
                <c:pt idx="881">
                  <c:v>29.366666666666667</c:v>
                </c:pt>
                <c:pt idx="882">
                  <c:v>29.4</c:v>
                </c:pt>
                <c:pt idx="883">
                  <c:v>29.433333333333316</c:v>
                </c:pt>
                <c:pt idx="884">
                  <c:v>29.466666666666658</c:v>
                </c:pt>
                <c:pt idx="885">
                  <c:v>29.5</c:v>
                </c:pt>
                <c:pt idx="886">
                  <c:v>29.533333333333317</c:v>
                </c:pt>
                <c:pt idx="887">
                  <c:v>29.566666666666666</c:v>
                </c:pt>
                <c:pt idx="888">
                  <c:v>29.6</c:v>
                </c:pt>
                <c:pt idx="889">
                  <c:v>29.633333333333322</c:v>
                </c:pt>
                <c:pt idx="890">
                  <c:v>29.666666666666668</c:v>
                </c:pt>
                <c:pt idx="891">
                  <c:v>29.7</c:v>
                </c:pt>
                <c:pt idx="892">
                  <c:v>29.733333333333317</c:v>
                </c:pt>
                <c:pt idx="893">
                  <c:v>29.766666666666666</c:v>
                </c:pt>
                <c:pt idx="894">
                  <c:v>29.8</c:v>
                </c:pt>
                <c:pt idx="895">
                  <c:v>29.833333333333318</c:v>
                </c:pt>
                <c:pt idx="896">
                  <c:v>29.866666666666667</c:v>
                </c:pt>
                <c:pt idx="897">
                  <c:v>29.9</c:v>
                </c:pt>
                <c:pt idx="898">
                  <c:v>29.933333333333316</c:v>
                </c:pt>
                <c:pt idx="899">
                  <c:v>29.966666666666658</c:v>
                </c:pt>
                <c:pt idx="900">
                  <c:v>30</c:v>
                </c:pt>
                <c:pt idx="901">
                  <c:v>30.033333333333317</c:v>
                </c:pt>
                <c:pt idx="902">
                  <c:v>30.066666666666666</c:v>
                </c:pt>
                <c:pt idx="903">
                  <c:v>30.1</c:v>
                </c:pt>
                <c:pt idx="904">
                  <c:v>30.133333333333322</c:v>
                </c:pt>
                <c:pt idx="905">
                  <c:v>30.166666666666668</c:v>
                </c:pt>
                <c:pt idx="906">
                  <c:v>30.2</c:v>
                </c:pt>
                <c:pt idx="907">
                  <c:v>30.233333333333317</c:v>
                </c:pt>
                <c:pt idx="908">
                  <c:v>30.266666666666666</c:v>
                </c:pt>
                <c:pt idx="909">
                  <c:v>30.3</c:v>
                </c:pt>
                <c:pt idx="910">
                  <c:v>30.333333333333318</c:v>
                </c:pt>
                <c:pt idx="911">
                  <c:v>30.366666666666667</c:v>
                </c:pt>
                <c:pt idx="912">
                  <c:v>30.4</c:v>
                </c:pt>
                <c:pt idx="913">
                  <c:v>30.433333333333316</c:v>
                </c:pt>
                <c:pt idx="914">
                  <c:v>30.466666666666658</c:v>
                </c:pt>
                <c:pt idx="915">
                  <c:v>30.5</c:v>
                </c:pt>
                <c:pt idx="916">
                  <c:v>30.533333333333317</c:v>
                </c:pt>
                <c:pt idx="917">
                  <c:v>30.566666666666666</c:v>
                </c:pt>
                <c:pt idx="918">
                  <c:v>30.6</c:v>
                </c:pt>
                <c:pt idx="919">
                  <c:v>30.633333333333322</c:v>
                </c:pt>
                <c:pt idx="920">
                  <c:v>30.666666666666668</c:v>
                </c:pt>
                <c:pt idx="921">
                  <c:v>30.7</c:v>
                </c:pt>
                <c:pt idx="922">
                  <c:v>30.733333333333317</c:v>
                </c:pt>
                <c:pt idx="923">
                  <c:v>30.766666666666666</c:v>
                </c:pt>
                <c:pt idx="924">
                  <c:v>30.8</c:v>
                </c:pt>
                <c:pt idx="925">
                  <c:v>30.833333333333318</c:v>
                </c:pt>
                <c:pt idx="926">
                  <c:v>30.866666666666667</c:v>
                </c:pt>
                <c:pt idx="927">
                  <c:v>30.9</c:v>
                </c:pt>
                <c:pt idx="928">
                  <c:v>30.933333333333316</c:v>
                </c:pt>
                <c:pt idx="929">
                  <c:v>30.966666666666658</c:v>
                </c:pt>
                <c:pt idx="930">
                  <c:v>31</c:v>
                </c:pt>
                <c:pt idx="931">
                  <c:v>31.033333333333317</c:v>
                </c:pt>
                <c:pt idx="932">
                  <c:v>31.066666666666666</c:v>
                </c:pt>
                <c:pt idx="933">
                  <c:v>31.1</c:v>
                </c:pt>
                <c:pt idx="934">
                  <c:v>31.133333333333322</c:v>
                </c:pt>
                <c:pt idx="935">
                  <c:v>31.166666666666668</c:v>
                </c:pt>
                <c:pt idx="936">
                  <c:v>31.2</c:v>
                </c:pt>
                <c:pt idx="937">
                  <c:v>31.233333333333317</c:v>
                </c:pt>
                <c:pt idx="938">
                  <c:v>31.266666666666666</c:v>
                </c:pt>
                <c:pt idx="939">
                  <c:v>31.3</c:v>
                </c:pt>
                <c:pt idx="940">
                  <c:v>31.333333333333318</c:v>
                </c:pt>
                <c:pt idx="941">
                  <c:v>31.366666666666667</c:v>
                </c:pt>
                <c:pt idx="942">
                  <c:v>31.4</c:v>
                </c:pt>
                <c:pt idx="943">
                  <c:v>31.433333333333316</c:v>
                </c:pt>
                <c:pt idx="944">
                  <c:v>31.466666666666658</c:v>
                </c:pt>
                <c:pt idx="945">
                  <c:v>31.5</c:v>
                </c:pt>
                <c:pt idx="946">
                  <c:v>31.533333333333317</c:v>
                </c:pt>
                <c:pt idx="947">
                  <c:v>31.566666666666666</c:v>
                </c:pt>
                <c:pt idx="948">
                  <c:v>31.6</c:v>
                </c:pt>
                <c:pt idx="949">
                  <c:v>31.633333333333322</c:v>
                </c:pt>
                <c:pt idx="950">
                  <c:v>31.666666666666668</c:v>
                </c:pt>
                <c:pt idx="951">
                  <c:v>31.7</c:v>
                </c:pt>
                <c:pt idx="952">
                  <c:v>31.733333333333317</c:v>
                </c:pt>
                <c:pt idx="953">
                  <c:v>31.766666666666666</c:v>
                </c:pt>
                <c:pt idx="954">
                  <c:v>31.8</c:v>
                </c:pt>
                <c:pt idx="955">
                  <c:v>31.833333333333318</c:v>
                </c:pt>
                <c:pt idx="956">
                  <c:v>31.866666666666667</c:v>
                </c:pt>
                <c:pt idx="957">
                  <c:v>31.9</c:v>
                </c:pt>
                <c:pt idx="958">
                  <c:v>31.933333333333316</c:v>
                </c:pt>
                <c:pt idx="959">
                  <c:v>31.966666666666658</c:v>
                </c:pt>
                <c:pt idx="960">
                  <c:v>32</c:v>
                </c:pt>
                <c:pt idx="961">
                  <c:v>32.033333333333331</c:v>
                </c:pt>
                <c:pt idx="962">
                  <c:v>32.066666666666642</c:v>
                </c:pt>
                <c:pt idx="963">
                  <c:v>32.1</c:v>
                </c:pt>
                <c:pt idx="964">
                  <c:v>32.133333333333333</c:v>
                </c:pt>
                <c:pt idx="965">
                  <c:v>32.166666666666636</c:v>
                </c:pt>
                <c:pt idx="966">
                  <c:v>32.200000000000003</c:v>
                </c:pt>
                <c:pt idx="967">
                  <c:v>32.233333333333348</c:v>
                </c:pt>
                <c:pt idx="968">
                  <c:v>32.266666666666637</c:v>
                </c:pt>
                <c:pt idx="969">
                  <c:v>32.300000000000004</c:v>
                </c:pt>
                <c:pt idx="970">
                  <c:v>32.333333333333336</c:v>
                </c:pt>
                <c:pt idx="971">
                  <c:v>32.366666666666632</c:v>
                </c:pt>
                <c:pt idx="972">
                  <c:v>32.4</c:v>
                </c:pt>
                <c:pt idx="973">
                  <c:v>32.43333333333333</c:v>
                </c:pt>
                <c:pt idx="974">
                  <c:v>32.466666666666633</c:v>
                </c:pt>
                <c:pt idx="975">
                  <c:v>32.5</c:v>
                </c:pt>
                <c:pt idx="976">
                  <c:v>32.533333333333331</c:v>
                </c:pt>
                <c:pt idx="977">
                  <c:v>32.566666666666642</c:v>
                </c:pt>
                <c:pt idx="978">
                  <c:v>32.6</c:v>
                </c:pt>
                <c:pt idx="979">
                  <c:v>32.633333333333333</c:v>
                </c:pt>
                <c:pt idx="980">
                  <c:v>32.666666666666636</c:v>
                </c:pt>
                <c:pt idx="981">
                  <c:v>32.700000000000003</c:v>
                </c:pt>
                <c:pt idx="982">
                  <c:v>32.733333333333348</c:v>
                </c:pt>
                <c:pt idx="983">
                  <c:v>32.766666666666637</c:v>
                </c:pt>
                <c:pt idx="984">
                  <c:v>32.800000000000004</c:v>
                </c:pt>
                <c:pt idx="985">
                  <c:v>32.833333333333336</c:v>
                </c:pt>
                <c:pt idx="986">
                  <c:v>32.866666666666632</c:v>
                </c:pt>
                <c:pt idx="987">
                  <c:v>32.9</c:v>
                </c:pt>
                <c:pt idx="988">
                  <c:v>32.93333333333333</c:v>
                </c:pt>
                <c:pt idx="989">
                  <c:v>32.966666666666633</c:v>
                </c:pt>
                <c:pt idx="990">
                  <c:v>33</c:v>
                </c:pt>
                <c:pt idx="991">
                  <c:v>33.033333333333331</c:v>
                </c:pt>
                <c:pt idx="992">
                  <c:v>33.066666666666642</c:v>
                </c:pt>
                <c:pt idx="993">
                  <c:v>33.1</c:v>
                </c:pt>
                <c:pt idx="994">
                  <c:v>33.133333333333333</c:v>
                </c:pt>
                <c:pt idx="995">
                  <c:v>33.166666666666636</c:v>
                </c:pt>
                <c:pt idx="996">
                  <c:v>33.200000000000003</c:v>
                </c:pt>
                <c:pt idx="997">
                  <c:v>33.233333333333348</c:v>
                </c:pt>
                <c:pt idx="998">
                  <c:v>33.266666666666637</c:v>
                </c:pt>
                <c:pt idx="999">
                  <c:v>33.300000000000004</c:v>
                </c:pt>
                <c:pt idx="1000">
                  <c:v>33.333333333333336</c:v>
                </c:pt>
                <c:pt idx="1001">
                  <c:v>33.366666666666632</c:v>
                </c:pt>
                <c:pt idx="1002">
                  <c:v>33.4</c:v>
                </c:pt>
                <c:pt idx="1003">
                  <c:v>33.43333333333333</c:v>
                </c:pt>
                <c:pt idx="1004">
                  <c:v>33.466666666666633</c:v>
                </c:pt>
                <c:pt idx="1005">
                  <c:v>33.5</c:v>
                </c:pt>
                <c:pt idx="1006">
                  <c:v>33.533333333333331</c:v>
                </c:pt>
                <c:pt idx="1007">
                  <c:v>33.566666666666642</c:v>
                </c:pt>
                <c:pt idx="1008">
                  <c:v>33.6</c:v>
                </c:pt>
                <c:pt idx="1009">
                  <c:v>33.633333333333333</c:v>
                </c:pt>
                <c:pt idx="1010">
                  <c:v>33.666666666666636</c:v>
                </c:pt>
                <c:pt idx="1011">
                  <c:v>33.700000000000003</c:v>
                </c:pt>
                <c:pt idx="1012">
                  <c:v>33.733333333333348</c:v>
                </c:pt>
                <c:pt idx="1013">
                  <c:v>33.766666666666637</c:v>
                </c:pt>
                <c:pt idx="1014">
                  <c:v>33.800000000000004</c:v>
                </c:pt>
                <c:pt idx="1015">
                  <c:v>33.833333333333336</c:v>
                </c:pt>
                <c:pt idx="1016">
                  <c:v>33.866666666666632</c:v>
                </c:pt>
                <c:pt idx="1017">
                  <c:v>33.9</c:v>
                </c:pt>
                <c:pt idx="1018">
                  <c:v>33.93333333333333</c:v>
                </c:pt>
                <c:pt idx="1019">
                  <c:v>33.966666666666633</c:v>
                </c:pt>
                <c:pt idx="1020">
                  <c:v>34</c:v>
                </c:pt>
                <c:pt idx="1021">
                  <c:v>34.033333333333331</c:v>
                </c:pt>
                <c:pt idx="1022">
                  <c:v>34.066666666666642</c:v>
                </c:pt>
                <c:pt idx="1023">
                  <c:v>34.1</c:v>
                </c:pt>
                <c:pt idx="1024">
                  <c:v>34.133333333333333</c:v>
                </c:pt>
                <c:pt idx="1025">
                  <c:v>34.166666666666636</c:v>
                </c:pt>
                <c:pt idx="1026">
                  <c:v>34.200000000000003</c:v>
                </c:pt>
                <c:pt idx="1027">
                  <c:v>34.233333333333348</c:v>
                </c:pt>
                <c:pt idx="1028">
                  <c:v>34.266666666666637</c:v>
                </c:pt>
                <c:pt idx="1029">
                  <c:v>34.300000000000004</c:v>
                </c:pt>
                <c:pt idx="1030">
                  <c:v>34.333333333333336</c:v>
                </c:pt>
                <c:pt idx="1031">
                  <c:v>34.366666666666632</c:v>
                </c:pt>
                <c:pt idx="1032">
                  <c:v>34.4</c:v>
                </c:pt>
                <c:pt idx="1033">
                  <c:v>34.43333333333333</c:v>
                </c:pt>
                <c:pt idx="1034">
                  <c:v>34.466666666666633</c:v>
                </c:pt>
                <c:pt idx="1035">
                  <c:v>34.5</c:v>
                </c:pt>
                <c:pt idx="1036">
                  <c:v>34.533333333333331</c:v>
                </c:pt>
                <c:pt idx="1037">
                  <c:v>34.566666666666642</c:v>
                </c:pt>
                <c:pt idx="1038">
                  <c:v>34.6</c:v>
                </c:pt>
                <c:pt idx="1039">
                  <c:v>34.633333333333333</c:v>
                </c:pt>
                <c:pt idx="1040">
                  <c:v>34.666666666666636</c:v>
                </c:pt>
                <c:pt idx="1041">
                  <c:v>34.700000000000003</c:v>
                </c:pt>
                <c:pt idx="1042">
                  <c:v>34.733333333333348</c:v>
                </c:pt>
                <c:pt idx="1043">
                  <c:v>34.766666666666637</c:v>
                </c:pt>
                <c:pt idx="1044">
                  <c:v>34.800000000000004</c:v>
                </c:pt>
                <c:pt idx="1045">
                  <c:v>34.833333333333336</c:v>
                </c:pt>
                <c:pt idx="1046">
                  <c:v>34.866666666666632</c:v>
                </c:pt>
                <c:pt idx="1047">
                  <c:v>34.9</c:v>
                </c:pt>
                <c:pt idx="1048">
                  <c:v>34.93333333333333</c:v>
                </c:pt>
                <c:pt idx="1049">
                  <c:v>34.966666666666633</c:v>
                </c:pt>
                <c:pt idx="1050">
                  <c:v>35</c:v>
                </c:pt>
                <c:pt idx="1051">
                  <c:v>35.033333333333331</c:v>
                </c:pt>
                <c:pt idx="1052">
                  <c:v>35.066666666666642</c:v>
                </c:pt>
                <c:pt idx="1053">
                  <c:v>35.1</c:v>
                </c:pt>
                <c:pt idx="1054">
                  <c:v>35.133333333333333</c:v>
                </c:pt>
                <c:pt idx="1055">
                  <c:v>35.166666666666636</c:v>
                </c:pt>
                <c:pt idx="1056">
                  <c:v>35.200000000000003</c:v>
                </c:pt>
                <c:pt idx="1057">
                  <c:v>35.233333333333348</c:v>
                </c:pt>
                <c:pt idx="1058">
                  <c:v>35.266666666666637</c:v>
                </c:pt>
                <c:pt idx="1059">
                  <c:v>35.300000000000004</c:v>
                </c:pt>
                <c:pt idx="1060">
                  <c:v>35.333333333333336</c:v>
                </c:pt>
                <c:pt idx="1061">
                  <c:v>35.366666666666632</c:v>
                </c:pt>
                <c:pt idx="1062">
                  <c:v>35.4</c:v>
                </c:pt>
                <c:pt idx="1063">
                  <c:v>35.43333333333333</c:v>
                </c:pt>
                <c:pt idx="1064">
                  <c:v>35.466666666666633</c:v>
                </c:pt>
                <c:pt idx="1065">
                  <c:v>35.5</c:v>
                </c:pt>
                <c:pt idx="1066">
                  <c:v>35.533333333333331</c:v>
                </c:pt>
                <c:pt idx="1067">
                  <c:v>35.566666666666642</c:v>
                </c:pt>
                <c:pt idx="1068">
                  <c:v>35.6</c:v>
                </c:pt>
                <c:pt idx="1069">
                  <c:v>35.633333333333333</c:v>
                </c:pt>
                <c:pt idx="1070">
                  <c:v>35.666666666666636</c:v>
                </c:pt>
                <c:pt idx="1071">
                  <c:v>35.700000000000003</c:v>
                </c:pt>
                <c:pt idx="1072">
                  <c:v>35.733333333333348</c:v>
                </c:pt>
                <c:pt idx="1073">
                  <c:v>35.766666666666637</c:v>
                </c:pt>
                <c:pt idx="1074">
                  <c:v>35.800000000000004</c:v>
                </c:pt>
                <c:pt idx="1075">
                  <c:v>35.833333333333336</c:v>
                </c:pt>
                <c:pt idx="1076">
                  <c:v>35.866666666666632</c:v>
                </c:pt>
                <c:pt idx="1077">
                  <c:v>35.9</c:v>
                </c:pt>
                <c:pt idx="1078">
                  <c:v>35.93333333333333</c:v>
                </c:pt>
                <c:pt idx="1079">
                  <c:v>35.966666666666633</c:v>
                </c:pt>
                <c:pt idx="1080">
                  <c:v>36</c:v>
                </c:pt>
                <c:pt idx="1081">
                  <c:v>36.033333333333331</c:v>
                </c:pt>
                <c:pt idx="1082">
                  <c:v>36.066666666666642</c:v>
                </c:pt>
                <c:pt idx="1083">
                  <c:v>36.1</c:v>
                </c:pt>
                <c:pt idx="1084">
                  <c:v>36.133333333333333</c:v>
                </c:pt>
                <c:pt idx="1085">
                  <c:v>36.166666666666636</c:v>
                </c:pt>
                <c:pt idx="1086">
                  <c:v>36.200000000000003</c:v>
                </c:pt>
                <c:pt idx="1087">
                  <c:v>36.233333333333348</c:v>
                </c:pt>
                <c:pt idx="1088">
                  <c:v>36.266666666666637</c:v>
                </c:pt>
                <c:pt idx="1089">
                  <c:v>36.300000000000004</c:v>
                </c:pt>
                <c:pt idx="1090">
                  <c:v>36.333333333333336</c:v>
                </c:pt>
                <c:pt idx="1091">
                  <c:v>36.366666666666632</c:v>
                </c:pt>
                <c:pt idx="1092">
                  <c:v>36.4</c:v>
                </c:pt>
                <c:pt idx="1093">
                  <c:v>36.43333333333333</c:v>
                </c:pt>
                <c:pt idx="1094">
                  <c:v>36.466666666666633</c:v>
                </c:pt>
                <c:pt idx="1095">
                  <c:v>36.5</c:v>
                </c:pt>
                <c:pt idx="1096">
                  <c:v>36.533333333333331</c:v>
                </c:pt>
                <c:pt idx="1097">
                  <c:v>36.566666666666642</c:v>
                </c:pt>
                <c:pt idx="1098">
                  <c:v>36.6</c:v>
                </c:pt>
                <c:pt idx="1099">
                  <c:v>36.633333333333333</c:v>
                </c:pt>
                <c:pt idx="1100">
                  <c:v>36.666666666666636</c:v>
                </c:pt>
                <c:pt idx="1101">
                  <c:v>36.700000000000003</c:v>
                </c:pt>
                <c:pt idx="1102">
                  <c:v>36.733333333333348</c:v>
                </c:pt>
                <c:pt idx="1103">
                  <c:v>36.766666666666637</c:v>
                </c:pt>
                <c:pt idx="1104">
                  <c:v>36.800000000000004</c:v>
                </c:pt>
                <c:pt idx="1105">
                  <c:v>36.833333333333336</c:v>
                </c:pt>
                <c:pt idx="1106">
                  <c:v>36.866666666666632</c:v>
                </c:pt>
                <c:pt idx="1107">
                  <c:v>36.9</c:v>
                </c:pt>
                <c:pt idx="1108">
                  <c:v>36.93333333333333</c:v>
                </c:pt>
                <c:pt idx="1109">
                  <c:v>36.966666666666633</c:v>
                </c:pt>
                <c:pt idx="1110">
                  <c:v>37</c:v>
                </c:pt>
                <c:pt idx="1111">
                  <c:v>37.033333333333331</c:v>
                </c:pt>
                <c:pt idx="1112">
                  <c:v>37.066666666666642</c:v>
                </c:pt>
                <c:pt idx="1113">
                  <c:v>37.1</c:v>
                </c:pt>
                <c:pt idx="1114">
                  <c:v>37.133333333333333</c:v>
                </c:pt>
                <c:pt idx="1115">
                  <c:v>37.166666666666636</c:v>
                </c:pt>
                <c:pt idx="1116">
                  <c:v>37.200000000000003</c:v>
                </c:pt>
                <c:pt idx="1117">
                  <c:v>37.233333333333348</c:v>
                </c:pt>
                <c:pt idx="1118">
                  <c:v>37.266666666666637</c:v>
                </c:pt>
                <c:pt idx="1119">
                  <c:v>37.300000000000004</c:v>
                </c:pt>
                <c:pt idx="1120">
                  <c:v>37.333333333333336</c:v>
                </c:pt>
                <c:pt idx="1121">
                  <c:v>37.366666666666632</c:v>
                </c:pt>
                <c:pt idx="1122">
                  <c:v>37.4</c:v>
                </c:pt>
                <c:pt idx="1123">
                  <c:v>37.43333333333333</c:v>
                </c:pt>
                <c:pt idx="1124">
                  <c:v>37.466666666666633</c:v>
                </c:pt>
                <c:pt idx="1125">
                  <c:v>37.5</c:v>
                </c:pt>
                <c:pt idx="1126">
                  <c:v>37.533333333333331</c:v>
                </c:pt>
                <c:pt idx="1127">
                  <c:v>37.566666666666642</c:v>
                </c:pt>
                <c:pt idx="1128">
                  <c:v>37.6</c:v>
                </c:pt>
                <c:pt idx="1129">
                  <c:v>37.633333333333333</c:v>
                </c:pt>
                <c:pt idx="1130">
                  <c:v>37.666666666666636</c:v>
                </c:pt>
                <c:pt idx="1131">
                  <c:v>37.700000000000003</c:v>
                </c:pt>
                <c:pt idx="1132">
                  <c:v>37.733333333333348</c:v>
                </c:pt>
                <c:pt idx="1133">
                  <c:v>37.766666666666637</c:v>
                </c:pt>
                <c:pt idx="1134">
                  <c:v>37.800000000000004</c:v>
                </c:pt>
                <c:pt idx="1135">
                  <c:v>37.833333333333336</c:v>
                </c:pt>
                <c:pt idx="1136">
                  <c:v>37.866666666666632</c:v>
                </c:pt>
                <c:pt idx="1137">
                  <c:v>37.9</c:v>
                </c:pt>
                <c:pt idx="1138">
                  <c:v>37.93333333333333</c:v>
                </c:pt>
                <c:pt idx="1139">
                  <c:v>37.966666666666633</c:v>
                </c:pt>
                <c:pt idx="1140">
                  <c:v>38</c:v>
                </c:pt>
                <c:pt idx="1141">
                  <c:v>38.033333333333331</c:v>
                </c:pt>
                <c:pt idx="1142">
                  <c:v>38.066666666666642</c:v>
                </c:pt>
                <c:pt idx="1143">
                  <c:v>38.1</c:v>
                </c:pt>
                <c:pt idx="1144">
                  <c:v>38.133333333333333</c:v>
                </c:pt>
                <c:pt idx="1145">
                  <c:v>38.166666666666636</c:v>
                </c:pt>
                <c:pt idx="1146">
                  <c:v>38.200000000000003</c:v>
                </c:pt>
                <c:pt idx="1147">
                  <c:v>38.233333333333348</c:v>
                </c:pt>
                <c:pt idx="1148">
                  <c:v>38.266666666666637</c:v>
                </c:pt>
                <c:pt idx="1149">
                  <c:v>38.300000000000004</c:v>
                </c:pt>
                <c:pt idx="1150">
                  <c:v>38.333333333333336</c:v>
                </c:pt>
                <c:pt idx="1151">
                  <c:v>38.366666666666632</c:v>
                </c:pt>
                <c:pt idx="1152">
                  <c:v>38.4</c:v>
                </c:pt>
                <c:pt idx="1153">
                  <c:v>38.43333333333333</c:v>
                </c:pt>
                <c:pt idx="1154">
                  <c:v>38.466666666666633</c:v>
                </c:pt>
                <c:pt idx="1155">
                  <c:v>38.5</c:v>
                </c:pt>
                <c:pt idx="1156">
                  <c:v>38.533333333333331</c:v>
                </c:pt>
                <c:pt idx="1157">
                  <c:v>38.566666666666642</c:v>
                </c:pt>
                <c:pt idx="1158">
                  <c:v>38.6</c:v>
                </c:pt>
                <c:pt idx="1159">
                  <c:v>38.633333333333333</c:v>
                </c:pt>
                <c:pt idx="1160">
                  <c:v>38.666666666666636</c:v>
                </c:pt>
                <c:pt idx="1161">
                  <c:v>38.700000000000003</c:v>
                </c:pt>
                <c:pt idx="1162">
                  <c:v>38.733333333333348</c:v>
                </c:pt>
                <c:pt idx="1163">
                  <c:v>38.766666666666637</c:v>
                </c:pt>
                <c:pt idx="1164">
                  <c:v>38.800000000000004</c:v>
                </c:pt>
                <c:pt idx="1165">
                  <c:v>38.833333333333336</c:v>
                </c:pt>
                <c:pt idx="1166">
                  <c:v>38.866666666666632</c:v>
                </c:pt>
                <c:pt idx="1167">
                  <c:v>38.9</c:v>
                </c:pt>
                <c:pt idx="1168">
                  <c:v>38.93333333333333</c:v>
                </c:pt>
                <c:pt idx="1169">
                  <c:v>38.966666666666633</c:v>
                </c:pt>
                <c:pt idx="1170">
                  <c:v>39</c:v>
                </c:pt>
                <c:pt idx="1171">
                  <c:v>39.033333333333331</c:v>
                </c:pt>
                <c:pt idx="1172">
                  <c:v>39.066666666666642</c:v>
                </c:pt>
                <c:pt idx="1173">
                  <c:v>39.1</c:v>
                </c:pt>
                <c:pt idx="1174">
                  <c:v>39.133333333333333</c:v>
                </c:pt>
                <c:pt idx="1175">
                  <c:v>39.166666666666636</c:v>
                </c:pt>
                <c:pt idx="1176">
                  <c:v>39.200000000000003</c:v>
                </c:pt>
                <c:pt idx="1177">
                  <c:v>39.233333333333348</c:v>
                </c:pt>
                <c:pt idx="1178">
                  <c:v>39.266666666666637</c:v>
                </c:pt>
                <c:pt idx="1179">
                  <c:v>39.300000000000004</c:v>
                </c:pt>
                <c:pt idx="1180">
                  <c:v>39.333333333333336</c:v>
                </c:pt>
                <c:pt idx="1181">
                  <c:v>39.366666666666632</c:v>
                </c:pt>
                <c:pt idx="1182">
                  <c:v>39.4</c:v>
                </c:pt>
                <c:pt idx="1183">
                  <c:v>39.43333333333333</c:v>
                </c:pt>
                <c:pt idx="1184">
                  <c:v>39.466666666666633</c:v>
                </c:pt>
                <c:pt idx="1185">
                  <c:v>39.5</c:v>
                </c:pt>
                <c:pt idx="1186">
                  <c:v>39.533333333333331</c:v>
                </c:pt>
                <c:pt idx="1187">
                  <c:v>39.566666666666642</c:v>
                </c:pt>
                <c:pt idx="1188">
                  <c:v>39.6</c:v>
                </c:pt>
                <c:pt idx="1189">
                  <c:v>39.633333333333333</c:v>
                </c:pt>
                <c:pt idx="1190">
                  <c:v>39.666666666666636</c:v>
                </c:pt>
                <c:pt idx="1191">
                  <c:v>39.700000000000003</c:v>
                </c:pt>
                <c:pt idx="1192">
                  <c:v>39.733333333333348</c:v>
                </c:pt>
                <c:pt idx="1193">
                  <c:v>39.766666666666637</c:v>
                </c:pt>
                <c:pt idx="1194">
                  <c:v>39.800000000000004</c:v>
                </c:pt>
                <c:pt idx="1195">
                  <c:v>39.833333333333336</c:v>
                </c:pt>
                <c:pt idx="1196">
                  <c:v>39.866666666666632</c:v>
                </c:pt>
                <c:pt idx="1197">
                  <c:v>39.9</c:v>
                </c:pt>
                <c:pt idx="1198">
                  <c:v>39.93333333333333</c:v>
                </c:pt>
                <c:pt idx="1199">
                  <c:v>39.966666666666633</c:v>
                </c:pt>
                <c:pt idx="1200">
                  <c:v>40</c:v>
                </c:pt>
                <c:pt idx="1201">
                  <c:v>40.033333333333331</c:v>
                </c:pt>
                <c:pt idx="1202">
                  <c:v>40.066666666666642</c:v>
                </c:pt>
                <c:pt idx="1203">
                  <c:v>40.1</c:v>
                </c:pt>
                <c:pt idx="1204">
                  <c:v>40.133333333333333</c:v>
                </c:pt>
                <c:pt idx="1205">
                  <c:v>40.166666666666636</c:v>
                </c:pt>
                <c:pt idx="1206">
                  <c:v>40.200000000000003</c:v>
                </c:pt>
                <c:pt idx="1207">
                  <c:v>40.233333333333348</c:v>
                </c:pt>
                <c:pt idx="1208">
                  <c:v>40.266666666666637</c:v>
                </c:pt>
                <c:pt idx="1209">
                  <c:v>40.300000000000004</c:v>
                </c:pt>
                <c:pt idx="1210">
                  <c:v>40.333333333333336</c:v>
                </c:pt>
                <c:pt idx="1211">
                  <c:v>40.366666666666632</c:v>
                </c:pt>
                <c:pt idx="1212">
                  <c:v>40.4</c:v>
                </c:pt>
                <c:pt idx="1213">
                  <c:v>40.43333333333333</c:v>
                </c:pt>
                <c:pt idx="1214">
                  <c:v>40.466666666666633</c:v>
                </c:pt>
                <c:pt idx="1215">
                  <c:v>40.5</c:v>
                </c:pt>
                <c:pt idx="1216">
                  <c:v>40.533333333333331</c:v>
                </c:pt>
                <c:pt idx="1217">
                  <c:v>40.566666666666642</c:v>
                </c:pt>
                <c:pt idx="1218">
                  <c:v>40.6</c:v>
                </c:pt>
                <c:pt idx="1219">
                  <c:v>40.633333333333333</c:v>
                </c:pt>
                <c:pt idx="1220">
                  <c:v>40.666666666666636</c:v>
                </c:pt>
                <c:pt idx="1221">
                  <c:v>40.700000000000003</c:v>
                </c:pt>
                <c:pt idx="1222">
                  <c:v>40.733333333333348</c:v>
                </c:pt>
                <c:pt idx="1223">
                  <c:v>40.766666666666637</c:v>
                </c:pt>
                <c:pt idx="1224">
                  <c:v>40.800000000000004</c:v>
                </c:pt>
                <c:pt idx="1225">
                  <c:v>40.833333333333336</c:v>
                </c:pt>
                <c:pt idx="1226">
                  <c:v>40.866666666666632</c:v>
                </c:pt>
                <c:pt idx="1227">
                  <c:v>40.9</c:v>
                </c:pt>
                <c:pt idx="1228">
                  <c:v>40.93333333333333</c:v>
                </c:pt>
                <c:pt idx="1229">
                  <c:v>40.966666666666633</c:v>
                </c:pt>
                <c:pt idx="1230">
                  <c:v>41</c:v>
                </c:pt>
                <c:pt idx="1231">
                  <c:v>41.033333333333331</c:v>
                </c:pt>
                <c:pt idx="1232">
                  <c:v>41.066666666666642</c:v>
                </c:pt>
                <c:pt idx="1233">
                  <c:v>41.1</c:v>
                </c:pt>
                <c:pt idx="1234">
                  <c:v>41.133333333333333</c:v>
                </c:pt>
                <c:pt idx="1235">
                  <c:v>41.166666666666636</c:v>
                </c:pt>
                <c:pt idx="1236">
                  <c:v>41.2</c:v>
                </c:pt>
                <c:pt idx="1237">
                  <c:v>41.233333333333348</c:v>
                </c:pt>
                <c:pt idx="1238">
                  <c:v>41.266666666666637</c:v>
                </c:pt>
                <c:pt idx="1239">
                  <c:v>41.3</c:v>
                </c:pt>
                <c:pt idx="1240">
                  <c:v>41.333333333333336</c:v>
                </c:pt>
                <c:pt idx="1241">
                  <c:v>41.366666666666632</c:v>
                </c:pt>
                <c:pt idx="1242">
                  <c:v>41.4</c:v>
                </c:pt>
                <c:pt idx="1243">
                  <c:v>41.43333333333333</c:v>
                </c:pt>
                <c:pt idx="1244">
                  <c:v>41.466666666666633</c:v>
                </c:pt>
                <c:pt idx="1245">
                  <c:v>41.5</c:v>
                </c:pt>
                <c:pt idx="1246">
                  <c:v>41.533333333333331</c:v>
                </c:pt>
                <c:pt idx="1247">
                  <c:v>41.566666666666642</c:v>
                </c:pt>
                <c:pt idx="1248">
                  <c:v>41.6</c:v>
                </c:pt>
                <c:pt idx="1249">
                  <c:v>41.633333333333333</c:v>
                </c:pt>
                <c:pt idx="1250">
                  <c:v>41.666666666666636</c:v>
                </c:pt>
                <c:pt idx="1251">
                  <c:v>41.7</c:v>
                </c:pt>
                <c:pt idx="1252">
                  <c:v>41.733333333333348</c:v>
                </c:pt>
                <c:pt idx="1253">
                  <c:v>41.766666666666637</c:v>
                </c:pt>
                <c:pt idx="1254">
                  <c:v>41.8</c:v>
                </c:pt>
                <c:pt idx="1255">
                  <c:v>41.833333333333336</c:v>
                </c:pt>
                <c:pt idx="1256">
                  <c:v>41.866666666666632</c:v>
                </c:pt>
                <c:pt idx="1257">
                  <c:v>41.9</c:v>
                </c:pt>
                <c:pt idx="1258">
                  <c:v>41.93333333333333</c:v>
                </c:pt>
                <c:pt idx="1259">
                  <c:v>41.966666666666633</c:v>
                </c:pt>
                <c:pt idx="1260">
                  <c:v>42</c:v>
                </c:pt>
                <c:pt idx="1261">
                  <c:v>42.033333333333331</c:v>
                </c:pt>
                <c:pt idx="1262">
                  <c:v>42.066666666666642</c:v>
                </c:pt>
                <c:pt idx="1263">
                  <c:v>42.1</c:v>
                </c:pt>
                <c:pt idx="1264">
                  <c:v>42.133333333333333</c:v>
                </c:pt>
                <c:pt idx="1265">
                  <c:v>42.166666666666636</c:v>
                </c:pt>
                <c:pt idx="1266">
                  <c:v>42.2</c:v>
                </c:pt>
                <c:pt idx="1267">
                  <c:v>42.233333333333348</c:v>
                </c:pt>
                <c:pt idx="1268">
                  <c:v>42.266666666666637</c:v>
                </c:pt>
                <c:pt idx="1269">
                  <c:v>42.3</c:v>
                </c:pt>
                <c:pt idx="1270">
                  <c:v>42.333333333333336</c:v>
                </c:pt>
                <c:pt idx="1271">
                  <c:v>42.366666666666632</c:v>
                </c:pt>
                <c:pt idx="1272">
                  <c:v>42.4</c:v>
                </c:pt>
                <c:pt idx="1273">
                  <c:v>42.43333333333333</c:v>
                </c:pt>
                <c:pt idx="1274">
                  <c:v>42.466666666666633</c:v>
                </c:pt>
                <c:pt idx="1275">
                  <c:v>42.5</c:v>
                </c:pt>
                <c:pt idx="1276">
                  <c:v>42.533333333333331</c:v>
                </c:pt>
                <c:pt idx="1277">
                  <c:v>42.566666666666642</c:v>
                </c:pt>
                <c:pt idx="1278">
                  <c:v>42.6</c:v>
                </c:pt>
                <c:pt idx="1279">
                  <c:v>42.633333333333333</c:v>
                </c:pt>
                <c:pt idx="1280">
                  <c:v>42.666666666666636</c:v>
                </c:pt>
                <c:pt idx="1281">
                  <c:v>42.7</c:v>
                </c:pt>
                <c:pt idx="1282">
                  <c:v>42.733333333333348</c:v>
                </c:pt>
                <c:pt idx="1283">
                  <c:v>42.766666666666637</c:v>
                </c:pt>
                <c:pt idx="1284">
                  <c:v>42.8</c:v>
                </c:pt>
                <c:pt idx="1285">
                  <c:v>42.833333333333336</c:v>
                </c:pt>
                <c:pt idx="1286">
                  <c:v>42.866666666666632</c:v>
                </c:pt>
                <c:pt idx="1287">
                  <c:v>42.9</c:v>
                </c:pt>
                <c:pt idx="1288">
                  <c:v>42.93333333333333</c:v>
                </c:pt>
                <c:pt idx="1289">
                  <c:v>42.966666666666633</c:v>
                </c:pt>
                <c:pt idx="1290">
                  <c:v>43</c:v>
                </c:pt>
                <c:pt idx="1291">
                  <c:v>43.033333333333331</c:v>
                </c:pt>
                <c:pt idx="1292">
                  <c:v>43.066666666666642</c:v>
                </c:pt>
                <c:pt idx="1293">
                  <c:v>43.1</c:v>
                </c:pt>
                <c:pt idx="1294">
                  <c:v>43.133333333333333</c:v>
                </c:pt>
                <c:pt idx="1295">
                  <c:v>43.166666666666636</c:v>
                </c:pt>
                <c:pt idx="1296">
                  <c:v>43.2</c:v>
                </c:pt>
                <c:pt idx="1297">
                  <c:v>43.233333333333348</c:v>
                </c:pt>
                <c:pt idx="1298">
                  <c:v>43.266666666666637</c:v>
                </c:pt>
                <c:pt idx="1299">
                  <c:v>43.3</c:v>
                </c:pt>
                <c:pt idx="1300">
                  <c:v>43.333333333333336</c:v>
                </c:pt>
                <c:pt idx="1301">
                  <c:v>43.366666666666632</c:v>
                </c:pt>
                <c:pt idx="1302">
                  <c:v>43.4</c:v>
                </c:pt>
                <c:pt idx="1303">
                  <c:v>43.43333333333333</c:v>
                </c:pt>
                <c:pt idx="1304">
                  <c:v>43.466666666666633</c:v>
                </c:pt>
                <c:pt idx="1305">
                  <c:v>43.5</c:v>
                </c:pt>
                <c:pt idx="1306">
                  <c:v>43.533333333333331</c:v>
                </c:pt>
                <c:pt idx="1307">
                  <c:v>43.566666666666642</c:v>
                </c:pt>
                <c:pt idx="1308">
                  <c:v>43.6</c:v>
                </c:pt>
                <c:pt idx="1309">
                  <c:v>43.633333333333333</c:v>
                </c:pt>
                <c:pt idx="1310">
                  <c:v>43.666666666666636</c:v>
                </c:pt>
                <c:pt idx="1311">
                  <c:v>43.7</c:v>
                </c:pt>
                <c:pt idx="1312">
                  <c:v>43.733333333333348</c:v>
                </c:pt>
                <c:pt idx="1313">
                  <c:v>43.766666666666637</c:v>
                </c:pt>
                <c:pt idx="1314">
                  <c:v>43.8</c:v>
                </c:pt>
                <c:pt idx="1315">
                  <c:v>43.833333333333336</c:v>
                </c:pt>
                <c:pt idx="1316">
                  <c:v>43.866666666666632</c:v>
                </c:pt>
                <c:pt idx="1317">
                  <c:v>43.9</c:v>
                </c:pt>
                <c:pt idx="1318">
                  <c:v>43.93333333333333</c:v>
                </c:pt>
                <c:pt idx="1319">
                  <c:v>43.966666666666633</c:v>
                </c:pt>
                <c:pt idx="1320">
                  <c:v>44</c:v>
                </c:pt>
                <c:pt idx="1321">
                  <c:v>44.033333333333331</c:v>
                </c:pt>
                <c:pt idx="1322">
                  <c:v>44.066666666666642</c:v>
                </c:pt>
                <c:pt idx="1323">
                  <c:v>44.1</c:v>
                </c:pt>
                <c:pt idx="1324">
                  <c:v>44.133333333333333</c:v>
                </c:pt>
                <c:pt idx="1325">
                  <c:v>44.166666666666636</c:v>
                </c:pt>
                <c:pt idx="1326">
                  <c:v>44.2</c:v>
                </c:pt>
                <c:pt idx="1327">
                  <c:v>44.233333333333348</c:v>
                </c:pt>
                <c:pt idx="1328">
                  <c:v>44.266666666666637</c:v>
                </c:pt>
                <c:pt idx="1329">
                  <c:v>44.3</c:v>
                </c:pt>
                <c:pt idx="1330">
                  <c:v>44.333333333333336</c:v>
                </c:pt>
                <c:pt idx="1331">
                  <c:v>44.366666666666632</c:v>
                </c:pt>
                <c:pt idx="1332">
                  <c:v>44.4</c:v>
                </c:pt>
                <c:pt idx="1333">
                  <c:v>44.43333333333333</c:v>
                </c:pt>
                <c:pt idx="1334">
                  <c:v>44.466666666666633</c:v>
                </c:pt>
                <c:pt idx="1335">
                  <c:v>44.5</c:v>
                </c:pt>
                <c:pt idx="1336">
                  <c:v>44.533333333333331</c:v>
                </c:pt>
                <c:pt idx="1337">
                  <c:v>44.566666666666642</c:v>
                </c:pt>
                <c:pt idx="1338">
                  <c:v>44.6</c:v>
                </c:pt>
                <c:pt idx="1339">
                  <c:v>44.633333333333333</c:v>
                </c:pt>
                <c:pt idx="1340">
                  <c:v>44.666666666666636</c:v>
                </c:pt>
                <c:pt idx="1341">
                  <c:v>44.7</c:v>
                </c:pt>
                <c:pt idx="1342">
                  <c:v>44.733333333333348</c:v>
                </c:pt>
                <c:pt idx="1343">
                  <c:v>44.766666666666637</c:v>
                </c:pt>
                <c:pt idx="1344">
                  <c:v>44.8</c:v>
                </c:pt>
                <c:pt idx="1345">
                  <c:v>44.833333333333336</c:v>
                </c:pt>
                <c:pt idx="1346">
                  <c:v>44.866666666666632</c:v>
                </c:pt>
                <c:pt idx="1347">
                  <c:v>44.9</c:v>
                </c:pt>
                <c:pt idx="1348">
                  <c:v>44.93333333333333</c:v>
                </c:pt>
                <c:pt idx="1349">
                  <c:v>44.966666666666633</c:v>
                </c:pt>
                <c:pt idx="1350">
                  <c:v>45</c:v>
                </c:pt>
                <c:pt idx="1351">
                  <c:v>45.033333333333331</c:v>
                </c:pt>
                <c:pt idx="1352">
                  <c:v>45.066666666666642</c:v>
                </c:pt>
                <c:pt idx="1353">
                  <c:v>45.1</c:v>
                </c:pt>
                <c:pt idx="1354">
                  <c:v>45.133333333333333</c:v>
                </c:pt>
                <c:pt idx="1355">
                  <c:v>45.166666666666636</c:v>
                </c:pt>
                <c:pt idx="1356">
                  <c:v>45.2</c:v>
                </c:pt>
                <c:pt idx="1357">
                  <c:v>45.233333333333348</c:v>
                </c:pt>
                <c:pt idx="1358">
                  <c:v>45.266666666666637</c:v>
                </c:pt>
                <c:pt idx="1359">
                  <c:v>45.3</c:v>
                </c:pt>
                <c:pt idx="1360">
                  <c:v>45.333333333333336</c:v>
                </c:pt>
                <c:pt idx="1361">
                  <c:v>45.366666666666632</c:v>
                </c:pt>
                <c:pt idx="1362">
                  <c:v>45.4</c:v>
                </c:pt>
                <c:pt idx="1363">
                  <c:v>45.43333333333333</c:v>
                </c:pt>
                <c:pt idx="1364">
                  <c:v>45.466666666666633</c:v>
                </c:pt>
                <c:pt idx="1365">
                  <c:v>45.5</c:v>
                </c:pt>
                <c:pt idx="1366">
                  <c:v>45.533333333333331</c:v>
                </c:pt>
                <c:pt idx="1367">
                  <c:v>45.566666666666642</c:v>
                </c:pt>
                <c:pt idx="1368">
                  <c:v>45.6</c:v>
                </c:pt>
                <c:pt idx="1369">
                  <c:v>45.633333333333333</c:v>
                </c:pt>
                <c:pt idx="1370">
                  <c:v>45.666666666666636</c:v>
                </c:pt>
                <c:pt idx="1371">
                  <c:v>45.7</c:v>
                </c:pt>
                <c:pt idx="1372">
                  <c:v>45.733333333333348</c:v>
                </c:pt>
                <c:pt idx="1373">
                  <c:v>45.766666666666637</c:v>
                </c:pt>
                <c:pt idx="1374">
                  <c:v>45.8</c:v>
                </c:pt>
                <c:pt idx="1375">
                  <c:v>45.833333333333336</c:v>
                </c:pt>
                <c:pt idx="1376">
                  <c:v>45.866666666666632</c:v>
                </c:pt>
                <c:pt idx="1377">
                  <c:v>45.9</c:v>
                </c:pt>
                <c:pt idx="1378">
                  <c:v>45.93333333333333</c:v>
                </c:pt>
                <c:pt idx="1379">
                  <c:v>45.966666666666633</c:v>
                </c:pt>
                <c:pt idx="1380">
                  <c:v>46</c:v>
                </c:pt>
                <c:pt idx="1381">
                  <c:v>46.033333333333331</c:v>
                </c:pt>
                <c:pt idx="1382">
                  <c:v>46.066666666666642</c:v>
                </c:pt>
                <c:pt idx="1383">
                  <c:v>46.1</c:v>
                </c:pt>
                <c:pt idx="1384">
                  <c:v>46.133333333333333</c:v>
                </c:pt>
                <c:pt idx="1385">
                  <c:v>46.166666666666636</c:v>
                </c:pt>
                <c:pt idx="1386">
                  <c:v>46.2</c:v>
                </c:pt>
                <c:pt idx="1387">
                  <c:v>46.233333333333348</c:v>
                </c:pt>
                <c:pt idx="1388">
                  <c:v>46.266666666666637</c:v>
                </c:pt>
                <c:pt idx="1389">
                  <c:v>46.3</c:v>
                </c:pt>
                <c:pt idx="1390">
                  <c:v>46.333333333333336</c:v>
                </c:pt>
                <c:pt idx="1391">
                  <c:v>46.366666666666632</c:v>
                </c:pt>
                <c:pt idx="1392">
                  <c:v>46.4</c:v>
                </c:pt>
                <c:pt idx="1393">
                  <c:v>46.43333333333333</c:v>
                </c:pt>
                <c:pt idx="1394">
                  <c:v>46.466666666666633</c:v>
                </c:pt>
                <c:pt idx="1395">
                  <c:v>46.5</c:v>
                </c:pt>
                <c:pt idx="1396">
                  <c:v>46.533333333333331</c:v>
                </c:pt>
                <c:pt idx="1397">
                  <c:v>46.566666666666642</c:v>
                </c:pt>
                <c:pt idx="1398">
                  <c:v>46.6</c:v>
                </c:pt>
                <c:pt idx="1399">
                  <c:v>46.633333333333333</c:v>
                </c:pt>
                <c:pt idx="1400">
                  <c:v>46.666666666666636</c:v>
                </c:pt>
                <c:pt idx="1401">
                  <c:v>46.7</c:v>
                </c:pt>
                <c:pt idx="1402">
                  <c:v>46.733333333333348</c:v>
                </c:pt>
                <c:pt idx="1403">
                  <c:v>46.766666666666637</c:v>
                </c:pt>
                <c:pt idx="1404">
                  <c:v>46.8</c:v>
                </c:pt>
                <c:pt idx="1405">
                  <c:v>46.833333333333336</c:v>
                </c:pt>
                <c:pt idx="1406">
                  <c:v>46.866666666666632</c:v>
                </c:pt>
                <c:pt idx="1407">
                  <c:v>46.9</c:v>
                </c:pt>
                <c:pt idx="1408">
                  <c:v>46.93333333333333</c:v>
                </c:pt>
                <c:pt idx="1409">
                  <c:v>46.966666666666633</c:v>
                </c:pt>
                <c:pt idx="1410">
                  <c:v>47</c:v>
                </c:pt>
                <c:pt idx="1411">
                  <c:v>47.033333333333331</c:v>
                </c:pt>
                <c:pt idx="1412">
                  <c:v>47.066666666666642</c:v>
                </c:pt>
                <c:pt idx="1413">
                  <c:v>47.1</c:v>
                </c:pt>
                <c:pt idx="1414">
                  <c:v>47.133333333333333</c:v>
                </c:pt>
                <c:pt idx="1415">
                  <c:v>47.166666666666636</c:v>
                </c:pt>
                <c:pt idx="1416">
                  <c:v>47.2</c:v>
                </c:pt>
                <c:pt idx="1417">
                  <c:v>47.233333333333348</c:v>
                </c:pt>
                <c:pt idx="1418">
                  <c:v>47.266666666666637</c:v>
                </c:pt>
                <c:pt idx="1419">
                  <c:v>47.3</c:v>
                </c:pt>
                <c:pt idx="1420">
                  <c:v>47.333333333333336</c:v>
                </c:pt>
                <c:pt idx="1421">
                  <c:v>47.366666666666632</c:v>
                </c:pt>
                <c:pt idx="1422">
                  <c:v>47.4</c:v>
                </c:pt>
                <c:pt idx="1423">
                  <c:v>47.43333333333333</c:v>
                </c:pt>
                <c:pt idx="1424">
                  <c:v>47.466666666666633</c:v>
                </c:pt>
                <c:pt idx="1425">
                  <c:v>47.5</c:v>
                </c:pt>
                <c:pt idx="1426">
                  <c:v>47.533333333333331</c:v>
                </c:pt>
                <c:pt idx="1427">
                  <c:v>47.566666666666642</c:v>
                </c:pt>
                <c:pt idx="1428">
                  <c:v>47.6</c:v>
                </c:pt>
                <c:pt idx="1429">
                  <c:v>47.633333333333333</c:v>
                </c:pt>
                <c:pt idx="1430">
                  <c:v>47.666666666666636</c:v>
                </c:pt>
                <c:pt idx="1431">
                  <c:v>47.7</c:v>
                </c:pt>
                <c:pt idx="1432">
                  <c:v>47.733333333333348</c:v>
                </c:pt>
                <c:pt idx="1433">
                  <c:v>47.766666666666637</c:v>
                </c:pt>
                <c:pt idx="1434">
                  <c:v>47.8</c:v>
                </c:pt>
                <c:pt idx="1435">
                  <c:v>47.833333333333336</c:v>
                </c:pt>
                <c:pt idx="1436">
                  <c:v>47.866666666666632</c:v>
                </c:pt>
                <c:pt idx="1437">
                  <c:v>47.9</c:v>
                </c:pt>
                <c:pt idx="1438">
                  <c:v>47.93333333333333</c:v>
                </c:pt>
                <c:pt idx="1439">
                  <c:v>47.966666666666633</c:v>
                </c:pt>
                <c:pt idx="1440">
                  <c:v>48</c:v>
                </c:pt>
                <c:pt idx="1441">
                  <c:v>48.033333333333331</c:v>
                </c:pt>
                <c:pt idx="1442">
                  <c:v>48.066666666666642</c:v>
                </c:pt>
                <c:pt idx="1443">
                  <c:v>48.1</c:v>
                </c:pt>
                <c:pt idx="1444">
                  <c:v>48.133333333333333</c:v>
                </c:pt>
                <c:pt idx="1445">
                  <c:v>48.166666666666636</c:v>
                </c:pt>
                <c:pt idx="1446">
                  <c:v>48.2</c:v>
                </c:pt>
                <c:pt idx="1447">
                  <c:v>48.233333333333348</c:v>
                </c:pt>
                <c:pt idx="1448">
                  <c:v>48.266666666666637</c:v>
                </c:pt>
                <c:pt idx="1449">
                  <c:v>48.3</c:v>
                </c:pt>
                <c:pt idx="1450">
                  <c:v>48.333333333333336</c:v>
                </c:pt>
                <c:pt idx="1451">
                  <c:v>48.366666666666632</c:v>
                </c:pt>
                <c:pt idx="1452">
                  <c:v>48.4</c:v>
                </c:pt>
                <c:pt idx="1453">
                  <c:v>48.43333333333333</c:v>
                </c:pt>
                <c:pt idx="1454">
                  <c:v>48.466666666666633</c:v>
                </c:pt>
                <c:pt idx="1455">
                  <c:v>48.5</c:v>
                </c:pt>
                <c:pt idx="1456">
                  <c:v>48.533333333333331</c:v>
                </c:pt>
                <c:pt idx="1457">
                  <c:v>48.566666666666642</c:v>
                </c:pt>
                <c:pt idx="1458">
                  <c:v>48.6</c:v>
                </c:pt>
                <c:pt idx="1459">
                  <c:v>48.633333333333333</c:v>
                </c:pt>
                <c:pt idx="1460">
                  <c:v>48.666666666666636</c:v>
                </c:pt>
                <c:pt idx="1461">
                  <c:v>48.7</c:v>
                </c:pt>
                <c:pt idx="1462">
                  <c:v>48.733333333333348</c:v>
                </c:pt>
                <c:pt idx="1463">
                  <c:v>48.766666666666637</c:v>
                </c:pt>
                <c:pt idx="1464">
                  <c:v>48.8</c:v>
                </c:pt>
                <c:pt idx="1465">
                  <c:v>48.833333333333336</c:v>
                </c:pt>
                <c:pt idx="1466">
                  <c:v>48.866666666666632</c:v>
                </c:pt>
                <c:pt idx="1467">
                  <c:v>48.9</c:v>
                </c:pt>
                <c:pt idx="1468">
                  <c:v>48.93333333333333</c:v>
                </c:pt>
                <c:pt idx="1469">
                  <c:v>48.966666666666633</c:v>
                </c:pt>
                <c:pt idx="1470">
                  <c:v>49</c:v>
                </c:pt>
                <c:pt idx="1471">
                  <c:v>49.033333333333331</c:v>
                </c:pt>
                <c:pt idx="1472">
                  <c:v>49.066666666666642</c:v>
                </c:pt>
                <c:pt idx="1473">
                  <c:v>49.1</c:v>
                </c:pt>
                <c:pt idx="1474">
                  <c:v>49.133333333333333</c:v>
                </c:pt>
                <c:pt idx="1475">
                  <c:v>49.166666666666636</c:v>
                </c:pt>
                <c:pt idx="1476">
                  <c:v>49.2</c:v>
                </c:pt>
                <c:pt idx="1477">
                  <c:v>49.233333333333348</c:v>
                </c:pt>
                <c:pt idx="1478">
                  <c:v>49.266666666666637</c:v>
                </c:pt>
                <c:pt idx="1479">
                  <c:v>49.3</c:v>
                </c:pt>
                <c:pt idx="1480">
                  <c:v>49.333333333333336</c:v>
                </c:pt>
                <c:pt idx="1481">
                  <c:v>49.366666666666632</c:v>
                </c:pt>
                <c:pt idx="1482">
                  <c:v>49.4</c:v>
                </c:pt>
                <c:pt idx="1483">
                  <c:v>49.43333333333333</c:v>
                </c:pt>
                <c:pt idx="1484">
                  <c:v>49.466666666666633</c:v>
                </c:pt>
                <c:pt idx="1485">
                  <c:v>49.5</c:v>
                </c:pt>
                <c:pt idx="1486">
                  <c:v>49.533333333333331</c:v>
                </c:pt>
                <c:pt idx="1487">
                  <c:v>49.566666666666642</c:v>
                </c:pt>
                <c:pt idx="1488">
                  <c:v>49.6</c:v>
                </c:pt>
                <c:pt idx="1489">
                  <c:v>49.633333333333333</c:v>
                </c:pt>
                <c:pt idx="1490">
                  <c:v>49.666666666666636</c:v>
                </c:pt>
                <c:pt idx="1491">
                  <c:v>49.7</c:v>
                </c:pt>
                <c:pt idx="1492">
                  <c:v>49.733333333333348</c:v>
                </c:pt>
                <c:pt idx="1493">
                  <c:v>49.766666666666637</c:v>
                </c:pt>
                <c:pt idx="1494">
                  <c:v>49.8</c:v>
                </c:pt>
                <c:pt idx="1495">
                  <c:v>49.833333333333336</c:v>
                </c:pt>
                <c:pt idx="1496">
                  <c:v>49.866666666666632</c:v>
                </c:pt>
                <c:pt idx="1497">
                  <c:v>49.9</c:v>
                </c:pt>
                <c:pt idx="1498">
                  <c:v>49.93333333333333</c:v>
                </c:pt>
                <c:pt idx="1499">
                  <c:v>49.966666666666633</c:v>
                </c:pt>
                <c:pt idx="1500">
                  <c:v>50</c:v>
                </c:pt>
                <c:pt idx="1501">
                  <c:v>50.033333333333331</c:v>
                </c:pt>
                <c:pt idx="1502">
                  <c:v>50.066666666666642</c:v>
                </c:pt>
                <c:pt idx="1503">
                  <c:v>50.1</c:v>
                </c:pt>
                <c:pt idx="1504">
                  <c:v>50.133333333333333</c:v>
                </c:pt>
                <c:pt idx="1505">
                  <c:v>50.166666666666636</c:v>
                </c:pt>
                <c:pt idx="1506">
                  <c:v>50.2</c:v>
                </c:pt>
                <c:pt idx="1507">
                  <c:v>50.233333333333348</c:v>
                </c:pt>
                <c:pt idx="1508">
                  <c:v>50.266666666666637</c:v>
                </c:pt>
                <c:pt idx="1509">
                  <c:v>50.3</c:v>
                </c:pt>
                <c:pt idx="1510">
                  <c:v>50.333333333333336</c:v>
                </c:pt>
                <c:pt idx="1511">
                  <c:v>50.366666666666632</c:v>
                </c:pt>
                <c:pt idx="1512">
                  <c:v>50.4</c:v>
                </c:pt>
                <c:pt idx="1513">
                  <c:v>50.43333333333333</c:v>
                </c:pt>
                <c:pt idx="1514">
                  <c:v>50.466666666666633</c:v>
                </c:pt>
                <c:pt idx="1515">
                  <c:v>50.5</c:v>
                </c:pt>
                <c:pt idx="1516">
                  <c:v>50.533333333333331</c:v>
                </c:pt>
                <c:pt idx="1517">
                  <c:v>50.566666666666642</c:v>
                </c:pt>
                <c:pt idx="1518">
                  <c:v>50.6</c:v>
                </c:pt>
                <c:pt idx="1519">
                  <c:v>50.633333333333333</c:v>
                </c:pt>
                <c:pt idx="1520">
                  <c:v>50.666666666666636</c:v>
                </c:pt>
                <c:pt idx="1521">
                  <c:v>50.7</c:v>
                </c:pt>
                <c:pt idx="1522">
                  <c:v>50.733333333333348</c:v>
                </c:pt>
                <c:pt idx="1523">
                  <c:v>50.766666666666637</c:v>
                </c:pt>
                <c:pt idx="1524">
                  <c:v>50.8</c:v>
                </c:pt>
                <c:pt idx="1525">
                  <c:v>50.833333333333336</c:v>
                </c:pt>
                <c:pt idx="1526">
                  <c:v>50.866666666666632</c:v>
                </c:pt>
                <c:pt idx="1527">
                  <c:v>50.9</c:v>
                </c:pt>
                <c:pt idx="1528">
                  <c:v>50.93333333333333</c:v>
                </c:pt>
                <c:pt idx="1529">
                  <c:v>50.966666666666633</c:v>
                </c:pt>
                <c:pt idx="1530">
                  <c:v>51</c:v>
                </c:pt>
                <c:pt idx="1531">
                  <c:v>51.033333333333331</c:v>
                </c:pt>
                <c:pt idx="1532">
                  <c:v>51.066666666666642</c:v>
                </c:pt>
                <c:pt idx="1533">
                  <c:v>51.1</c:v>
                </c:pt>
                <c:pt idx="1534">
                  <c:v>51.133333333333333</c:v>
                </c:pt>
                <c:pt idx="1535">
                  <c:v>51.166666666666636</c:v>
                </c:pt>
                <c:pt idx="1536">
                  <c:v>51.2</c:v>
                </c:pt>
                <c:pt idx="1537">
                  <c:v>51.233333333333348</c:v>
                </c:pt>
                <c:pt idx="1538">
                  <c:v>51.266666666666637</c:v>
                </c:pt>
                <c:pt idx="1539">
                  <c:v>51.3</c:v>
                </c:pt>
                <c:pt idx="1540">
                  <c:v>51.333333333333336</c:v>
                </c:pt>
                <c:pt idx="1541">
                  <c:v>51.366666666666632</c:v>
                </c:pt>
                <c:pt idx="1542">
                  <c:v>51.4</c:v>
                </c:pt>
                <c:pt idx="1543">
                  <c:v>51.43333333333333</c:v>
                </c:pt>
                <c:pt idx="1544">
                  <c:v>51.466666666666633</c:v>
                </c:pt>
                <c:pt idx="1545">
                  <c:v>51.5</c:v>
                </c:pt>
                <c:pt idx="1546">
                  <c:v>51.533333333333331</c:v>
                </c:pt>
                <c:pt idx="1547">
                  <c:v>51.566666666666642</c:v>
                </c:pt>
                <c:pt idx="1548">
                  <c:v>51.6</c:v>
                </c:pt>
                <c:pt idx="1549">
                  <c:v>51.633333333333333</c:v>
                </c:pt>
                <c:pt idx="1550">
                  <c:v>51.666666666666636</c:v>
                </c:pt>
                <c:pt idx="1551">
                  <c:v>51.7</c:v>
                </c:pt>
                <c:pt idx="1552">
                  <c:v>51.733333333333348</c:v>
                </c:pt>
                <c:pt idx="1553">
                  <c:v>51.766666666666637</c:v>
                </c:pt>
                <c:pt idx="1554">
                  <c:v>51.8</c:v>
                </c:pt>
                <c:pt idx="1555">
                  <c:v>51.833333333333336</c:v>
                </c:pt>
                <c:pt idx="1556">
                  <c:v>51.866666666666632</c:v>
                </c:pt>
                <c:pt idx="1557">
                  <c:v>51.9</c:v>
                </c:pt>
                <c:pt idx="1558">
                  <c:v>51.93333333333333</c:v>
                </c:pt>
                <c:pt idx="1559">
                  <c:v>51.966666666666633</c:v>
                </c:pt>
                <c:pt idx="1560">
                  <c:v>52</c:v>
                </c:pt>
                <c:pt idx="1561">
                  <c:v>52.033333333333331</c:v>
                </c:pt>
                <c:pt idx="1562">
                  <c:v>52.066666666666642</c:v>
                </c:pt>
                <c:pt idx="1563">
                  <c:v>52.1</c:v>
                </c:pt>
                <c:pt idx="1564">
                  <c:v>52.133333333333333</c:v>
                </c:pt>
                <c:pt idx="1565">
                  <c:v>52.166666666666636</c:v>
                </c:pt>
                <c:pt idx="1566">
                  <c:v>52.2</c:v>
                </c:pt>
                <c:pt idx="1567">
                  <c:v>52.233333333333348</c:v>
                </c:pt>
                <c:pt idx="1568">
                  <c:v>52.266666666666637</c:v>
                </c:pt>
                <c:pt idx="1569">
                  <c:v>52.3</c:v>
                </c:pt>
                <c:pt idx="1570">
                  <c:v>52.333333333333336</c:v>
                </c:pt>
                <c:pt idx="1571">
                  <c:v>52.366666666666632</c:v>
                </c:pt>
                <c:pt idx="1572">
                  <c:v>52.4</c:v>
                </c:pt>
                <c:pt idx="1573">
                  <c:v>52.43333333333333</c:v>
                </c:pt>
                <c:pt idx="1574">
                  <c:v>52.466666666666633</c:v>
                </c:pt>
                <c:pt idx="1575">
                  <c:v>52.5</c:v>
                </c:pt>
                <c:pt idx="1576">
                  <c:v>52.533333333333331</c:v>
                </c:pt>
                <c:pt idx="1577">
                  <c:v>52.566666666666642</c:v>
                </c:pt>
                <c:pt idx="1578">
                  <c:v>52.6</c:v>
                </c:pt>
                <c:pt idx="1579">
                  <c:v>52.633333333333333</c:v>
                </c:pt>
                <c:pt idx="1580">
                  <c:v>52.666666666666636</c:v>
                </c:pt>
                <c:pt idx="1581">
                  <c:v>52.7</c:v>
                </c:pt>
                <c:pt idx="1582">
                  <c:v>52.733333333333348</c:v>
                </c:pt>
                <c:pt idx="1583">
                  <c:v>52.766666666666637</c:v>
                </c:pt>
                <c:pt idx="1584">
                  <c:v>52.8</c:v>
                </c:pt>
                <c:pt idx="1585">
                  <c:v>52.833333333333336</c:v>
                </c:pt>
                <c:pt idx="1586">
                  <c:v>52.866666666666632</c:v>
                </c:pt>
                <c:pt idx="1587">
                  <c:v>52.9</c:v>
                </c:pt>
                <c:pt idx="1588">
                  <c:v>52.93333333333333</c:v>
                </c:pt>
                <c:pt idx="1589">
                  <c:v>52.966666666666633</c:v>
                </c:pt>
                <c:pt idx="1590">
                  <c:v>53</c:v>
                </c:pt>
                <c:pt idx="1591">
                  <c:v>53.033333333333331</c:v>
                </c:pt>
                <c:pt idx="1592">
                  <c:v>53.066666666666642</c:v>
                </c:pt>
                <c:pt idx="1593">
                  <c:v>53.1</c:v>
                </c:pt>
                <c:pt idx="1594">
                  <c:v>53.133333333333333</c:v>
                </c:pt>
                <c:pt idx="1595">
                  <c:v>53.166666666666636</c:v>
                </c:pt>
                <c:pt idx="1596">
                  <c:v>53.2</c:v>
                </c:pt>
                <c:pt idx="1597">
                  <c:v>53.233333333333348</c:v>
                </c:pt>
                <c:pt idx="1598">
                  <c:v>53.266666666666637</c:v>
                </c:pt>
                <c:pt idx="1599">
                  <c:v>53.3</c:v>
                </c:pt>
                <c:pt idx="1600">
                  <c:v>53.333333333333336</c:v>
                </c:pt>
                <c:pt idx="1601">
                  <c:v>53.366666666666632</c:v>
                </c:pt>
                <c:pt idx="1602">
                  <c:v>53.4</c:v>
                </c:pt>
                <c:pt idx="1603">
                  <c:v>53.43333333333333</c:v>
                </c:pt>
                <c:pt idx="1604">
                  <c:v>53.466666666666633</c:v>
                </c:pt>
                <c:pt idx="1605">
                  <c:v>53.5</c:v>
                </c:pt>
                <c:pt idx="1606">
                  <c:v>53.533333333333331</c:v>
                </c:pt>
                <c:pt idx="1607">
                  <c:v>53.566666666666642</c:v>
                </c:pt>
                <c:pt idx="1608">
                  <c:v>53.6</c:v>
                </c:pt>
                <c:pt idx="1609">
                  <c:v>53.633333333333333</c:v>
                </c:pt>
                <c:pt idx="1610">
                  <c:v>53.666666666666636</c:v>
                </c:pt>
                <c:pt idx="1611">
                  <c:v>53.7</c:v>
                </c:pt>
                <c:pt idx="1612">
                  <c:v>53.733333333333348</c:v>
                </c:pt>
                <c:pt idx="1613">
                  <c:v>53.766666666666637</c:v>
                </c:pt>
                <c:pt idx="1614">
                  <c:v>53.8</c:v>
                </c:pt>
                <c:pt idx="1615">
                  <c:v>53.833333333333336</c:v>
                </c:pt>
                <c:pt idx="1616">
                  <c:v>53.866666666666632</c:v>
                </c:pt>
                <c:pt idx="1617">
                  <c:v>53.9</c:v>
                </c:pt>
                <c:pt idx="1618">
                  <c:v>53.93333333333333</c:v>
                </c:pt>
                <c:pt idx="1619">
                  <c:v>53.966666666666633</c:v>
                </c:pt>
                <c:pt idx="1620">
                  <c:v>54</c:v>
                </c:pt>
                <c:pt idx="1621">
                  <c:v>54.033333333333331</c:v>
                </c:pt>
                <c:pt idx="1622">
                  <c:v>54.066666666666642</c:v>
                </c:pt>
                <c:pt idx="1623">
                  <c:v>54.1</c:v>
                </c:pt>
                <c:pt idx="1624">
                  <c:v>54.133333333333333</c:v>
                </c:pt>
                <c:pt idx="1625">
                  <c:v>54.166666666666636</c:v>
                </c:pt>
                <c:pt idx="1626">
                  <c:v>54.2</c:v>
                </c:pt>
                <c:pt idx="1627">
                  <c:v>54.233333333333348</c:v>
                </c:pt>
                <c:pt idx="1628">
                  <c:v>54.266666666666637</c:v>
                </c:pt>
                <c:pt idx="1629">
                  <c:v>54.3</c:v>
                </c:pt>
                <c:pt idx="1630">
                  <c:v>54.333333333333336</c:v>
                </c:pt>
                <c:pt idx="1631">
                  <c:v>54.366666666666632</c:v>
                </c:pt>
                <c:pt idx="1632">
                  <c:v>54.4</c:v>
                </c:pt>
                <c:pt idx="1633">
                  <c:v>54.43333333333333</c:v>
                </c:pt>
                <c:pt idx="1634">
                  <c:v>54.466666666666633</c:v>
                </c:pt>
                <c:pt idx="1635">
                  <c:v>54.5</c:v>
                </c:pt>
                <c:pt idx="1636">
                  <c:v>54.533333333333331</c:v>
                </c:pt>
                <c:pt idx="1637">
                  <c:v>54.566666666666642</c:v>
                </c:pt>
                <c:pt idx="1638">
                  <c:v>54.6</c:v>
                </c:pt>
                <c:pt idx="1639">
                  <c:v>54.633333333333333</c:v>
                </c:pt>
                <c:pt idx="1640">
                  <c:v>54.666666666666636</c:v>
                </c:pt>
                <c:pt idx="1641">
                  <c:v>54.7</c:v>
                </c:pt>
                <c:pt idx="1642">
                  <c:v>54.733333333333348</c:v>
                </c:pt>
                <c:pt idx="1643">
                  <c:v>54.766666666666637</c:v>
                </c:pt>
                <c:pt idx="1644">
                  <c:v>54.8</c:v>
                </c:pt>
                <c:pt idx="1645">
                  <c:v>54.833333333333336</c:v>
                </c:pt>
                <c:pt idx="1646">
                  <c:v>54.866666666666632</c:v>
                </c:pt>
                <c:pt idx="1647">
                  <c:v>54.9</c:v>
                </c:pt>
                <c:pt idx="1648">
                  <c:v>54.93333333333333</c:v>
                </c:pt>
                <c:pt idx="1649">
                  <c:v>54.966666666666633</c:v>
                </c:pt>
                <c:pt idx="1650">
                  <c:v>55</c:v>
                </c:pt>
                <c:pt idx="1651">
                  <c:v>55.033333333333331</c:v>
                </c:pt>
                <c:pt idx="1652">
                  <c:v>55.066666666666642</c:v>
                </c:pt>
                <c:pt idx="1653">
                  <c:v>55.1</c:v>
                </c:pt>
                <c:pt idx="1654">
                  <c:v>55.133333333333333</c:v>
                </c:pt>
                <c:pt idx="1655">
                  <c:v>55.166666666666636</c:v>
                </c:pt>
                <c:pt idx="1656">
                  <c:v>55.2</c:v>
                </c:pt>
                <c:pt idx="1657">
                  <c:v>55.233333333333348</c:v>
                </c:pt>
                <c:pt idx="1658">
                  <c:v>55.266666666666637</c:v>
                </c:pt>
                <c:pt idx="1659">
                  <c:v>55.3</c:v>
                </c:pt>
                <c:pt idx="1660">
                  <c:v>55.333333333333336</c:v>
                </c:pt>
                <c:pt idx="1661">
                  <c:v>55.366666666666632</c:v>
                </c:pt>
                <c:pt idx="1662">
                  <c:v>55.4</c:v>
                </c:pt>
                <c:pt idx="1663">
                  <c:v>55.43333333333333</c:v>
                </c:pt>
                <c:pt idx="1664">
                  <c:v>55.466666666666633</c:v>
                </c:pt>
                <c:pt idx="1665">
                  <c:v>55.5</c:v>
                </c:pt>
                <c:pt idx="1666">
                  <c:v>55.533333333333331</c:v>
                </c:pt>
                <c:pt idx="1667">
                  <c:v>55.566666666666642</c:v>
                </c:pt>
                <c:pt idx="1668">
                  <c:v>55.6</c:v>
                </c:pt>
                <c:pt idx="1669">
                  <c:v>55.633333333333333</c:v>
                </c:pt>
                <c:pt idx="1670">
                  <c:v>55.666666666666636</c:v>
                </c:pt>
                <c:pt idx="1671">
                  <c:v>55.7</c:v>
                </c:pt>
                <c:pt idx="1672">
                  <c:v>55.733333333333348</c:v>
                </c:pt>
                <c:pt idx="1673">
                  <c:v>55.766666666666637</c:v>
                </c:pt>
                <c:pt idx="1674">
                  <c:v>55.8</c:v>
                </c:pt>
                <c:pt idx="1675">
                  <c:v>55.833333333333336</c:v>
                </c:pt>
                <c:pt idx="1676">
                  <c:v>55.866666666666632</c:v>
                </c:pt>
                <c:pt idx="1677">
                  <c:v>55.9</c:v>
                </c:pt>
                <c:pt idx="1678">
                  <c:v>55.93333333333333</c:v>
                </c:pt>
                <c:pt idx="1679">
                  <c:v>55.966666666666633</c:v>
                </c:pt>
                <c:pt idx="1680">
                  <c:v>56</c:v>
                </c:pt>
                <c:pt idx="1681">
                  <c:v>56.033333333333331</c:v>
                </c:pt>
                <c:pt idx="1682">
                  <c:v>56.066666666666642</c:v>
                </c:pt>
                <c:pt idx="1683">
                  <c:v>56.1</c:v>
                </c:pt>
                <c:pt idx="1684">
                  <c:v>56.133333333333333</c:v>
                </c:pt>
                <c:pt idx="1685">
                  <c:v>56.166666666666636</c:v>
                </c:pt>
                <c:pt idx="1686">
                  <c:v>56.2</c:v>
                </c:pt>
                <c:pt idx="1687">
                  <c:v>56.233333333333348</c:v>
                </c:pt>
                <c:pt idx="1688">
                  <c:v>56.266666666666637</c:v>
                </c:pt>
                <c:pt idx="1689">
                  <c:v>56.3</c:v>
                </c:pt>
                <c:pt idx="1690">
                  <c:v>56.333333333333336</c:v>
                </c:pt>
                <c:pt idx="1691">
                  <c:v>56.366666666666632</c:v>
                </c:pt>
                <c:pt idx="1692">
                  <c:v>56.4</c:v>
                </c:pt>
                <c:pt idx="1693">
                  <c:v>56.43333333333333</c:v>
                </c:pt>
                <c:pt idx="1694">
                  <c:v>56.466666666666633</c:v>
                </c:pt>
                <c:pt idx="1695">
                  <c:v>56.5</c:v>
                </c:pt>
                <c:pt idx="1696">
                  <c:v>56.533333333333331</c:v>
                </c:pt>
                <c:pt idx="1697">
                  <c:v>56.566666666666642</c:v>
                </c:pt>
                <c:pt idx="1698">
                  <c:v>56.6</c:v>
                </c:pt>
                <c:pt idx="1699">
                  <c:v>56.633333333333333</c:v>
                </c:pt>
                <c:pt idx="1700">
                  <c:v>56.666666666666636</c:v>
                </c:pt>
                <c:pt idx="1701">
                  <c:v>56.7</c:v>
                </c:pt>
                <c:pt idx="1702">
                  <c:v>56.733333333333348</c:v>
                </c:pt>
                <c:pt idx="1703">
                  <c:v>56.766666666666637</c:v>
                </c:pt>
                <c:pt idx="1704">
                  <c:v>56.8</c:v>
                </c:pt>
                <c:pt idx="1705">
                  <c:v>56.833333333333336</c:v>
                </c:pt>
                <c:pt idx="1706">
                  <c:v>56.866666666666632</c:v>
                </c:pt>
                <c:pt idx="1707">
                  <c:v>56.9</c:v>
                </c:pt>
                <c:pt idx="1708">
                  <c:v>56.93333333333333</c:v>
                </c:pt>
                <c:pt idx="1709">
                  <c:v>56.966666666666633</c:v>
                </c:pt>
                <c:pt idx="1710">
                  <c:v>57</c:v>
                </c:pt>
                <c:pt idx="1711">
                  <c:v>57.033333333333331</c:v>
                </c:pt>
                <c:pt idx="1712">
                  <c:v>57.066666666666642</c:v>
                </c:pt>
                <c:pt idx="1713">
                  <c:v>57.1</c:v>
                </c:pt>
                <c:pt idx="1714">
                  <c:v>57.133333333333333</c:v>
                </c:pt>
                <c:pt idx="1715">
                  <c:v>57.166666666666636</c:v>
                </c:pt>
                <c:pt idx="1716">
                  <c:v>57.2</c:v>
                </c:pt>
                <c:pt idx="1717">
                  <c:v>57.233333333333348</c:v>
                </c:pt>
                <c:pt idx="1718">
                  <c:v>57.266666666666637</c:v>
                </c:pt>
                <c:pt idx="1719">
                  <c:v>57.3</c:v>
                </c:pt>
                <c:pt idx="1720">
                  <c:v>57.333333333333336</c:v>
                </c:pt>
                <c:pt idx="1721">
                  <c:v>57.366666666666632</c:v>
                </c:pt>
                <c:pt idx="1722">
                  <c:v>57.4</c:v>
                </c:pt>
                <c:pt idx="1723">
                  <c:v>57.43333333333333</c:v>
                </c:pt>
                <c:pt idx="1724">
                  <c:v>57.466666666666633</c:v>
                </c:pt>
                <c:pt idx="1725">
                  <c:v>57.5</c:v>
                </c:pt>
                <c:pt idx="1726">
                  <c:v>57.533333333333331</c:v>
                </c:pt>
                <c:pt idx="1727">
                  <c:v>57.566666666666642</c:v>
                </c:pt>
                <c:pt idx="1728">
                  <c:v>57.6</c:v>
                </c:pt>
                <c:pt idx="1729">
                  <c:v>57.633333333333333</c:v>
                </c:pt>
                <c:pt idx="1730">
                  <c:v>57.666666666666636</c:v>
                </c:pt>
                <c:pt idx="1731">
                  <c:v>57.7</c:v>
                </c:pt>
                <c:pt idx="1732">
                  <c:v>57.733333333333348</c:v>
                </c:pt>
                <c:pt idx="1733">
                  <c:v>57.766666666666637</c:v>
                </c:pt>
                <c:pt idx="1734">
                  <c:v>57.8</c:v>
                </c:pt>
                <c:pt idx="1735">
                  <c:v>57.833333333333336</c:v>
                </c:pt>
                <c:pt idx="1736">
                  <c:v>57.866666666666632</c:v>
                </c:pt>
                <c:pt idx="1737">
                  <c:v>57.9</c:v>
                </c:pt>
                <c:pt idx="1738">
                  <c:v>57.93333333333333</c:v>
                </c:pt>
                <c:pt idx="1739">
                  <c:v>57.966666666666633</c:v>
                </c:pt>
                <c:pt idx="1740">
                  <c:v>58</c:v>
                </c:pt>
                <c:pt idx="1741">
                  <c:v>58.033333333333331</c:v>
                </c:pt>
                <c:pt idx="1742">
                  <c:v>58.066666666666642</c:v>
                </c:pt>
                <c:pt idx="1743">
                  <c:v>58.1</c:v>
                </c:pt>
                <c:pt idx="1744">
                  <c:v>58.133333333333333</c:v>
                </c:pt>
                <c:pt idx="1745">
                  <c:v>58.166666666666636</c:v>
                </c:pt>
                <c:pt idx="1746">
                  <c:v>58.2</c:v>
                </c:pt>
                <c:pt idx="1747">
                  <c:v>58.233333333333348</c:v>
                </c:pt>
                <c:pt idx="1748">
                  <c:v>58.266666666666637</c:v>
                </c:pt>
                <c:pt idx="1749">
                  <c:v>58.3</c:v>
                </c:pt>
                <c:pt idx="1750">
                  <c:v>58.333333333333336</c:v>
                </c:pt>
                <c:pt idx="1751">
                  <c:v>58.366666666666632</c:v>
                </c:pt>
                <c:pt idx="1752">
                  <c:v>58.4</c:v>
                </c:pt>
                <c:pt idx="1753">
                  <c:v>58.43333333333333</c:v>
                </c:pt>
                <c:pt idx="1754">
                  <c:v>58.466666666666633</c:v>
                </c:pt>
                <c:pt idx="1755">
                  <c:v>58.5</c:v>
                </c:pt>
                <c:pt idx="1756">
                  <c:v>58.533333333333331</c:v>
                </c:pt>
                <c:pt idx="1757">
                  <c:v>58.566666666666642</c:v>
                </c:pt>
                <c:pt idx="1758">
                  <c:v>58.6</c:v>
                </c:pt>
                <c:pt idx="1759">
                  <c:v>58.633333333333333</c:v>
                </c:pt>
                <c:pt idx="1760">
                  <c:v>58.666666666666636</c:v>
                </c:pt>
                <c:pt idx="1761">
                  <c:v>58.7</c:v>
                </c:pt>
                <c:pt idx="1762">
                  <c:v>58.733333333333348</c:v>
                </c:pt>
                <c:pt idx="1763">
                  <c:v>58.766666666666637</c:v>
                </c:pt>
                <c:pt idx="1764">
                  <c:v>58.8</c:v>
                </c:pt>
                <c:pt idx="1765">
                  <c:v>58.833333333333336</c:v>
                </c:pt>
                <c:pt idx="1766">
                  <c:v>58.866666666666632</c:v>
                </c:pt>
                <c:pt idx="1767">
                  <c:v>58.9</c:v>
                </c:pt>
                <c:pt idx="1768">
                  <c:v>58.93333333333333</c:v>
                </c:pt>
                <c:pt idx="1769">
                  <c:v>58.966666666666633</c:v>
                </c:pt>
                <c:pt idx="1770">
                  <c:v>59</c:v>
                </c:pt>
                <c:pt idx="1771">
                  <c:v>59.033333333333331</c:v>
                </c:pt>
                <c:pt idx="1772">
                  <c:v>59.066666666666642</c:v>
                </c:pt>
                <c:pt idx="1773">
                  <c:v>59.1</c:v>
                </c:pt>
                <c:pt idx="1774">
                  <c:v>59.133333333333333</c:v>
                </c:pt>
                <c:pt idx="1775">
                  <c:v>59.166666666666636</c:v>
                </c:pt>
                <c:pt idx="1776">
                  <c:v>59.2</c:v>
                </c:pt>
                <c:pt idx="1777">
                  <c:v>59.233333333333348</c:v>
                </c:pt>
                <c:pt idx="1778">
                  <c:v>59.266666666666637</c:v>
                </c:pt>
                <c:pt idx="1779">
                  <c:v>59.3</c:v>
                </c:pt>
                <c:pt idx="1780">
                  <c:v>59.333333333333336</c:v>
                </c:pt>
                <c:pt idx="1781">
                  <c:v>59.366666666666632</c:v>
                </c:pt>
                <c:pt idx="1782">
                  <c:v>59.4</c:v>
                </c:pt>
                <c:pt idx="1783">
                  <c:v>59.43333333333333</c:v>
                </c:pt>
                <c:pt idx="1784">
                  <c:v>59.466666666666633</c:v>
                </c:pt>
                <c:pt idx="1785">
                  <c:v>59.5</c:v>
                </c:pt>
                <c:pt idx="1786">
                  <c:v>59.533333333333331</c:v>
                </c:pt>
                <c:pt idx="1787">
                  <c:v>59.566666666666642</c:v>
                </c:pt>
                <c:pt idx="1788">
                  <c:v>59.6</c:v>
                </c:pt>
                <c:pt idx="1789">
                  <c:v>59.633333333333333</c:v>
                </c:pt>
                <c:pt idx="1790">
                  <c:v>59.666666666666636</c:v>
                </c:pt>
                <c:pt idx="1791">
                  <c:v>59.7</c:v>
                </c:pt>
                <c:pt idx="1792">
                  <c:v>59.733333333333348</c:v>
                </c:pt>
                <c:pt idx="1793">
                  <c:v>59.766666666666637</c:v>
                </c:pt>
                <c:pt idx="1794">
                  <c:v>59.8</c:v>
                </c:pt>
                <c:pt idx="1795">
                  <c:v>59.833333333333336</c:v>
                </c:pt>
                <c:pt idx="1796">
                  <c:v>59.866666666666632</c:v>
                </c:pt>
                <c:pt idx="1797">
                  <c:v>59.9</c:v>
                </c:pt>
                <c:pt idx="1798">
                  <c:v>59.93333333333333</c:v>
                </c:pt>
                <c:pt idx="1799">
                  <c:v>59.966666666666633</c:v>
                </c:pt>
                <c:pt idx="1800">
                  <c:v>60</c:v>
                </c:pt>
                <c:pt idx="1801">
                  <c:v>60.033333333333331</c:v>
                </c:pt>
                <c:pt idx="1802">
                  <c:v>60.066666666666642</c:v>
                </c:pt>
                <c:pt idx="1803">
                  <c:v>60.1</c:v>
                </c:pt>
                <c:pt idx="1804">
                  <c:v>60.133333333333333</c:v>
                </c:pt>
                <c:pt idx="1805">
                  <c:v>60.166666666666636</c:v>
                </c:pt>
                <c:pt idx="1806">
                  <c:v>60.2</c:v>
                </c:pt>
                <c:pt idx="1807">
                  <c:v>60.233333333333348</c:v>
                </c:pt>
                <c:pt idx="1808">
                  <c:v>60.266666666666637</c:v>
                </c:pt>
                <c:pt idx="1809">
                  <c:v>60.3</c:v>
                </c:pt>
                <c:pt idx="1810">
                  <c:v>60.333333333333336</c:v>
                </c:pt>
                <c:pt idx="1811">
                  <c:v>60.366666666666632</c:v>
                </c:pt>
                <c:pt idx="1812">
                  <c:v>60.4</c:v>
                </c:pt>
                <c:pt idx="1813">
                  <c:v>60.43333333333333</c:v>
                </c:pt>
                <c:pt idx="1814">
                  <c:v>60.466666666666633</c:v>
                </c:pt>
                <c:pt idx="1815">
                  <c:v>60.5</c:v>
                </c:pt>
                <c:pt idx="1816">
                  <c:v>60.533333333333331</c:v>
                </c:pt>
                <c:pt idx="1817">
                  <c:v>60.566666666666642</c:v>
                </c:pt>
                <c:pt idx="1818">
                  <c:v>60.6</c:v>
                </c:pt>
                <c:pt idx="1819">
                  <c:v>60.633333333333333</c:v>
                </c:pt>
                <c:pt idx="1820">
                  <c:v>60.666666666666636</c:v>
                </c:pt>
                <c:pt idx="1821">
                  <c:v>60.7</c:v>
                </c:pt>
                <c:pt idx="1822">
                  <c:v>60.733333333333348</c:v>
                </c:pt>
                <c:pt idx="1823">
                  <c:v>60.766666666666637</c:v>
                </c:pt>
                <c:pt idx="1824">
                  <c:v>60.8</c:v>
                </c:pt>
                <c:pt idx="1825">
                  <c:v>60.833333333333336</c:v>
                </c:pt>
                <c:pt idx="1826">
                  <c:v>60.866666666666632</c:v>
                </c:pt>
                <c:pt idx="1827">
                  <c:v>60.9</c:v>
                </c:pt>
                <c:pt idx="1828">
                  <c:v>60.93333333333333</c:v>
                </c:pt>
                <c:pt idx="1829">
                  <c:v>60.966666666666633</c:v>
                </c:pt>
                <c:pt idx="1830">
                  <c:v>61</c:v>
                </c:pt>
                <c:pt idx="1831">
                  <c:v>61.033333333333331</c:v>
                </c:pt>
                <c:pt idx="1832">
                  <c:v>61.066666666666642</c:v>
                </c:pt>
                <c:pt idx="1833">
                  <c:v>61.1</c:v>
                </c:pt>
                <c:pt idx="1834">
                  <c:v>61.133333333333333</c:v>
                </c:pt>
                <c:pt idx="1835">
                  <c:v>61.166666666666636</c:v>
                </c:pt>
                <c:pt idx="1836">
                  <c:v>61.2</c:v>
                </c:pt>
                <c:pt idx="1837">
                  <c:v>61.233333333333348</c:v>
                </c:pt>
                <c:pt idx="1838">
                  <c:v>61.266666666666637</c:v>
                </c:pt>
                <c:pt idx="1839">
                  <c:v>61.3</c:v>
                </c:pt>
                <c:pt idx="1840">
                  <c:v>61.333333333333336</c:v>
                </c:pt>
                <c:pt idx="1841">
                  <c:v>61.366666666666632</c:v>
                </c:pt>
                <c:pt idx="1842">
                  <c:v>61.4</c:v>
                </c:pt>
                <c:pt idx="1843">
                  <c:v>61.43333333333333</c:v>
                </c:pt>
                <c:pt idx="1844">
                  <c:v>61.466666666666633</c:v>
                </c:pt>
                <c:pt idx="1845">
                  <c:v>61.5</c:v>
                </c:pt>
                <c:pt idx="1846">
                  <c:v>61.533333333333331</c:v>
                </c:pt>
                <c:pt idx="1847">
                  <c:v>61.566666666666642</c:v>
                </c:pt>
                <c:pt idx="1848">
                  <c:v>61.6</c:v>
                </c:pt>
                <c:pt idx="1849">
                  <c:v>61.633333333333333</c:v>
                </c:pt>
                <c:pt idx="1850">
                  <c:v>61.666666666666636</c:v>
                </c:pt>
                <c:pt idx="1851">
                  <c:v>61.7</c:v>
                </c:pt>
                <c:pt idx="1852">
                  <c:v>61.733333333333348</c:v>
                </c:pt>
                <c:pt idx="1853">
                  <c:v>61.766666666666637</c:v>
                </c:pt>
                <c:pt idx="1854">
                  <c:v>61.8</c:v>
                </c:pt>
                <c:pt idx="1855">
                  <c:v>61.833333333333336</c:v>
                </c:pt>
                <c:pt idx="1856">
                  <c:v>61.866666666666632</c:v>
                </c:pt>
                <c:pt idx="1857">
                  <c:v>61.9</c:v>
                </c:pt>
                <c:pt idx="1858">
                  <c:v>61.93333333333333</c:v>
                </c:pt>
                <c:pt idx="1859">
                  <c:v>61.966666666666633</c:v>
                </c:pt>
                <c:pt idx="1860">
                  <c:v>62</c:v>
                </c:pt>
                <c:pt idx="1861">
                  <c:v>62.033333333333331</c:v>
                </c:pt>
                <c:pt idx="1862">
                  <c:v>62.066666666666642</c:v>
                </c:pt>
                <c:pt idx="1863">
                  <c:v>62.1</c:v>
                </c:pt>
                <c:pt idx="1864">
                  <c:v>62.133333333333333</c:v>
                </c:pt>
                <c:pt idx="1865">
                  <c:v>62.166666666666636</c:v>
                </c:pt>
                <c:pt idx="1866">
                  <c:v>62.2</c:v>
                </c:pt>
                <c:pt idx="1867">
                  <c:v>62.233333333333348</c:v>
                </c:pt>
                <c:pt idx="1868">
                  <c:v>62.266666666666637</c:v>
                </c:pt>
                <c:pt idx="1869">
                  <c:v>62.3</c:v>
                </c:pt>
                <c:pt idx="1870">
                  <c:v>62.333333333333336</c:v>
                </c:pt>
                <c:pt idx="1871">
                  <c:v>62.366666666666632</c:v>
                </c:pt>
                <c:pt idx="1872">
                  <c:v>62.4</c:v>
                </c:pt>
                <c:pt idx="1873">
                  <c:v>62.43333333333333</c:v>
                </c:pt>
                <c:pt idx="1874">
                  <c:v>62.466666666666633</c:v>
                </c:pt>
                <c:pt idx="1875">
                  <c:v>62.5</c:v>
                </c:pt>
                <c:pt idx="1876">
                  <c:v>62.533333333333331</c:v>
                </c:pt>
                <c:pt idx="1877">
                  <c:v>62.566666666666642</c:v>
                </c:pt>
                <c:pt idx="1878">
                  <c:v>62.6</c:v>
                </c:pt>
                <c:pt idx="1879">
                  <c:v>62.633333333333333</c:v>
                </c:pt>
                <c:pt idx="1880">
                  <c:v>62.666666666666636</c:v>
                </c:pt>
                <c:pt idx="1881">
                  <c:v>62.7</c:v>
                </c:pt>
                <c:pt idx="1882">
                  <c:v>62.733333333333348</c:v>
                </c:pt>
                <c:pt idx="1883">
                  <c:v>62.766666666666637</c:v>
                </c:pt>
                <c:pt idx="1884">
                  <c:v>62.8</c:v>
                </c:pt>
                <c:pt idx="1885">
                  <c:v>62.833333333333336</c:v>
                </c:pt>
                <c:pt idx="1886">
                  <c:v>62.866666666666632</c:v>
                </c:pt>
                <c:pt idx="1887">
                  <c:v>62.9</c:v>
                </c:pt>
                <c:pt idx="1888">
                  <c:v>62.93333333333333</c:v>
                </c:pt>
                <c:pt idx="1889">
                  <c:v>62.966666666666633</c:v>
                </c:pt>
                <c:pt idx="1890">
                  <c:v>63</c:v>
                </c:pt>
                <c:pt idx="1891">
                  <c:v>63.033333333333331</c:v>
                </c:pt>
                <c:pt idx="1892">
                  <c:v>63.066666666666642</c:v>
                </c:pt>
                <c:pt idx="1893">
                  <c:v>63.1</c:v>
                </c:pt>
                <c:pt idx="1894">
                  <c:v>63.133333333333333</c:v>
                </c:pt>
                <c:pt idx="1895">
                  <c:v>63.166666666666636</c:v>
                </c:pt>
                <c:pt idx="1896">
                  <c:v>63.2</c:v>
                </c:pt>
                <c:pt idx="1897">
                  <c:v>63.233333333333348</c:v>
                </c:pt>
                <c:pt idx="1898">
                  <c:v>63.266666666666637</c:v>
                </c:pt>
                <c:pt idx="1899">
                  <c:v>63.3</c:v>
                </c:pt>
                <c:pt idx="1900">
                  <c:v>63.333333333333336</c:v>
                </c:pt>
                <c:pt idx="1901">
                  <c:v>63.366666666666632</c:v>
                </c:pt>
                <c:pt idx="1902">
                  <c:v>63.4</c:v>
                </c:pt>
              </c:numCache>
            </c:numRef>
          </c:xVal>
          <c:yVal>
            <c:numRef>
              <c:f>'Process data log'!$H$8:$H$1910</c:f>
              <c:numCache>
                <c:formatCode>General</c:formatCode>
                <c:ptCount val="1903"/>
                <c:pt idx="0">
                  <c:v>24.9</c:v>
                </c:pt>
                <c:pt idx="1">
                  <c:v>24.9</c:v>
                </c:pt>
                <c:pt idx="2">
                  <c:v>25</c:v>
                </c:pt>
                <c:pt idx="3">
                  <c:v>22.7</c:v>
                </c:pt>
                <c:pt idx="4">
                  <c:v>22.2</c:v>
                </c:pt>
                <c:pt idx="5">
                  <c:v>21.3</c:v>
                </c:pt>
                <c:pt idx="6">
                  <c:v>20</c:v>
                </c:pt>
                <c:pt idx="7">
                  <c:v>19.7</c:v>
                </c:pt>
                <c:pt idx="8">
                  <c:v>18.2</c:v>
                </c:pt>
                <c:pt idx="9">
                  <c:v>17.5</c:v>
                </c:pt>
                <c:pt idx="10">
                  <c:v>15.6</c:v>
                </c:pt>
                <c:pt idx="11">
                  <c:v>15.2</c:v>
                </c:pt>
                <c:pt idx="12">
                  <c:v>13.4</c:v>
                </c:pt>
                <c:pt idx="13">
                  <c:v>12.7</c:v>
                </c:pt>
                <c:pt idx="14">
                  <c:v>11.2</c:v>
                </c:pt>
                <c:pt idx="15">
                  <c:v>10.200000000000001</c:v>
                </c:pt>
                <c:pt idx="16">
                  <c:v>8.8000000000000007</c:v>
                </c:pt>
                <c:pt idx="17">
                  <c:v>8.4</c:v>
                </c:pt>
                <c:pt idx="18">
                  <c:v>6.3</c:v>
                </c:pt>
                <c:pt idx="19">
                  <c:v>5.9</c:v>
                </c:pt>
                <c:pt idx="20">
                  <c:v>4.0999999999999996</c:v>
                </c:pt>
                <c:pt idx="21">
                  <c:v>3.5</c:v>
                </c:pt>
                <c:pt idx="22">
                  <c:v>1.8</c:v>
                </c:pt>
                <c:pt idx="23">
                  <c:v>1.7</c:v>
                </c:pt>
                <c:pt idx="24">
                  <c:v>-0.5</c:v>
                </c:pt>
                <c:pt idx="25">
                  <c:v>-0.9</c:v>
                </c:pt>
                <c:pt idx="26">
                  <c:v>-2.5</c:v>
                </c:pt>
                <c:pt idx="27">
                  <c:v>-3.4</c:v>
                </c:pt>
                <c:pt idx="28">
                  <c:v>-4.7</c:v>
                </c:pt>
                <c:pt idx="29">
                  <c:v>-5.6</c:v>
                </c:pt>
                <c:pt idx="30">
                  <c:v>-7.2</c:v>
                </c:pt>
                <c:pt idx="31">
                  <c:v>-7.9</c:v>
                </c:pt>
                <c:pt idx="32">
                  <c:v>-9.4</c:v>
                </c:pt>
                <c:pt idx="33">
                  <c:v>-10.3</c:v>
                </c:pt>
                <c:pt idx="34">
                  <c:v>-11.9</c:v>
                </c:pt>
                <c:pt idx="35">
                  <c:v>-12.4</c:v>
                </c:pt>
                <c:pt idx="36">
                  <c:v>-14</c:v>
                </c:pt>
                <c:pt idx="37">
                  <c:v>-14.8</c:v>
                </c:pt>
                <c:pt idx="38">
                  <c:v>-16</c:v>
                </c:pt>
                <c:pt idx="39">
                  <c:v>-17.2</c:v>
                </c:pt>
                <c:pt idx="40">
                  <c:v>-18.399999999999999</c:v>
                </c:pt>
                <c:pt idx="41">
                  <c:v>-19.399999999999999</c:v>
                </c:pt>
                <c:pt idx="42">
                  <c:v>-20.9</c:v>
                </c:pt>
                <c:pt idx="43">
                  <c:v>-21.8</c:v>
                </c:pt>
                <c:pt idx="44">
                  <c:v>-22.9</c:v>
                </c:pt>
                <c:pt idx="45">
                  <c:v>-24.3</c:v>
                </c:pt>
                <c:pt idx="46">
                  <c:v>-25.2</c:v>
                </c:pt>
                <c:pt idx="47">
                  <c:v>-26.3</c:v>
                </c:pt>
                <c:pt idx="48">
                  <c:v>-27.3</c:v>
                </c:pt>
                <c:pt idx="49">
                  <c:v>-28.5</c:v>
                </c:pt>
                <c:pt idx="50">
                  <c:v>-29.2</c:v>
                </c:pt>
                <c:pt idx="51">
                  <c:v>-30.5</c:v>
                </c:pt>
                <c:pt idx="52">
                  <c:v>-32.1</c:v>
                </c:pt>
                <c:pt idx="53">
                  <c:v>-33.1</c:v>
                </c:pt>
                <c:pt idx="54">
                  <c:v>-34.200000000000003</c:v>
                </c:pt>
                <c:pt idx="55">
                  <c:v>-35.6</c:v>
                </c:pt>
                <c:pt idx="56">
                  <c:v>-36.6</c:v>
                </c:pt>
                <c:pt idx="57">
                  <c:v>-37.5</c:v>
                </c:pt>
                <c:pt idx="58">
                  <c:v>-38.4</c:v>
                </c:pt>
                <c:pt idx="59">
                  <c:v>-39.200000000000003</c:v>
                </c:pt>
                <c:pt idx="60">
                  <c:v>-40.1</c:v>
                </c:pt>
                <c:pt idx="61">
                  <c:v>-40.700000000000003</c:v>
                </c:pt>
                <c:pt idx="62">
                  <c:v>-41.3</c:v>
                </c:pt>
                <c:pt idx="63">
                  <c:v>-41.7</c:v>
                </c:pt>
                <c:pt idx="64">
                  <c:v>-42.3</c:v>
                </c:pt>
                <c:pt idx="65">
                  <c:v>-43</c:v>
                </c:pt>
                <c:pt idx="66">
                  <c:v>-43.4</c:v>
                </c:pt>
                <c:pt idx="67">
                  <c:v>-43.8</c:v>
                </c:pt>
                <c:pt idx="68">
                  <c:v>-44.3</c:v>
                </c:pt>
                <c:pt idx="69">
                  <c:v>-44.7</c:v>
                </c:pt>
                <c:pt idx="70">
                  <c:v>-45.1</c:v>
                </c:pt>
                <c:pt idx="71">
                  <c:v>-45.4</c:v>
                </c:pt>
                <c:pt idx="72">
                  <c:v>-45.8</c:v>
                </c:pt>
                <c:pt idx="73">
                  <c:v>-46.1</c:v>
                </c:pt>
                <c:pt idx="74">
                  <c:v>-46.3</c:v>
                </c:pt>
                <c:pt idx="75">
                  <c:v>-46.7</c:v>
                </c:pt>
                <c:pt idx="76">
                  <c:v>-46.9</c:v>
                </c:pt>
                <c:pt idx="77">
                  <c:v>-47.2</c:v>
                </c:pt>
                <c:pt idx="78">
                  <c:v>-47.4</c:v>
                </c:pt>
                <c:pt idx="79">
                  <c:v>-47.6</c:v>
                </c:pt>
                <c:pt idx="80">
                  <c:v>-47.7</c:v>
                </c:pt>
                <c:pt idx="81">
                  <c:v>-47.9</c:v>
                </c:pt>
                <c:pt idx="82">
                  <c:v>-48.1</c:v>
                </c:pt>
                <c:pt idx="83">
                  <c:v>-48.4</c:v>
                </c:pt>
                <c:pt idx="84">
                  <c:v>-48.2</c:v>
                </c:pt>
                <c:pt idx="85">
                  <c:v>-48.4</c:v>
                </c:pt>
                <c:pt idx="86">
                  <c:v>-48.7</c:v>
                </c:pt>
                <c:pt idx="87">
                  <c:v>-49.1</c:v>
                </c:pt>
                <c:pt idx="88">
                  <c:v>-49.4</c:v>
                </c:pt>
                <c:pt idx="89">
                  <c:v>-49.6</c:v>
                </c:pt>
                <c:pt idx="90">
                  <c:v>-49.8</c:v>
                </c:pt>
                <c:pt idx="91">
                  <c:v>-49.9</c:v>
                </c:pt>
                <c:pt idx="92">
                  <c:v>-49.9</c:v>
                </c:pt>
                <c:pt idx="93">
                  <c:v>-49.9</c:v>
                </c:pt>
                <c:pt idx="94">
                  <c:v>-49.9</c:v>
                </c:pt>
                <c:pt idx="95">
                  <c:v>-50</c:v>
                </c:pt>
                <c:pt idx="96">
                  <c:v>-49.9</c:v>
                </c:pt>
                <c:pt idx="97">
                  <c:v>-50</c:v>
                </c:pt>
                <c:pt idx="98">
                  <c:v>-49.8</c:v>
                </c:pt>
                <c:pt idx="99">
                  <c:v>-50.1</c:v>
                </c:pt>
                <c:pt idx="100">
                  <c:v>-50</c:v>
                </c:pt>
                <c:pt idx="101">
                  <c:v>-50</c:v>
                </c:pt>
                <c:pt idx="102">
                  <c:v>-50</c:v>
                </c:pt>
                <c:pt idx="103">
                  <c:v>-50.1</c:v>
                </c:pt>
                <c:pt idx="104">
                  <c:v>-50.1</c:v>
                </c:pt>
                <c:pt idx="105">
                  <c:v>-50.1</c:v>
                </c:pt>
                <c:pt idx="106">
                  <c:v>-50.2</c:v>
                </c:pt>
                <c:pt idx="107">
                  <c:v>-50.1</c:v>
                </c:pt>
                <c:pt idx="108">
                  <c:v>-50.1</c:v>
                </c:pt>
                <c:pt idx="109">
                  <c:v>-50</c:v>
                </c:pt>
                <c:pt idx="110">
                  <c:v>-50.1</c:v>
                </c:pt>
                <c:pt idx="111">
                  <c:v>-50</c:v>
                </c:pt>
                <c:pt idx="112">
                  <c:v>-50</c:v>
                </c:pt>
                <c:pt idx="113">
                  <c:v>-50.1</c:v>
                </c:pt>
                <c:pt idx="114">
                  <c:v>-50</c:v>
                </c:pt>
                <c:pt idx="115">
                  <c:v>-49.9</c:v>
                </c:pt>
                <c:pt idx="116">
                  <c:v>-50.1</c:v>
                </c:pt>
                <c:pt idx="117">
                  <c:v>-50</c:v>
                </c:pt>
                <c:pt idx="118">
                  <c:v>-50</c:v>
                </c:pt>
                <c:pt idx="119">
                  <c:v>-50.1</c:v>
                </c:pt>
                <c:pt idx="120">
                  <c:v>-50.1</c:v>
                </c:pt>
                <c:pt idx="121">
                  <c:v>-50.1</c:v>
                </c:pt>
                <c:pt idx="122">
                  <c:v>-50.1</c:v>
                </c:pt>
                <c:pt idx="123">
                  <c:v>-50.2</c:v>
                </c:pt>
                <c:pt idx="124">
                  <c:v>-50</c:v>
                </c:pt>
                <c:pt idx="125">
                  <c:v>-50.2</c:v>
                </c:pt>
                <c:pt idx="126">
                  <c:v>-50</c:v>
                </c:pt>
                <c:pt idx="127">
                  <c:v>-50.2</c:v>
                </c:pt>
                <c:pt idx="128">
                  <c:v>-50</c:v>
                </c:pt>
                <c:pt idx="129">
                  <c:v>-50.2</c:v>
                </c:pt>
                <c:pt idx="130">
                  <c:v>-50</c:v>
                </c:pt>
                <c:pt idx="131">
                  <c:v>-50.2</c:v>
                </c:pt>
                <c:pt idx="132">
                  <c:v>-50.1</c:v>
                </c:pt>
                <c:pt idx="133">
                  <c:v>-50.1</c:v>
                </c:pt>
                <c:pt idx="134">
                  <c:v>-50.2</c:v>
                </c:pt>
                <c:pt idx="135">
                  <c:v>-50</c:v>
                </c:pt>
                <c:pt idx="136">
                  <c:v>-50</c:v>
                </c:pt>
                <c:pt idx="137">
                  <c:v>-50</c:v>
                </c:pt>
                <c:pt idx="138">
                  <c:v>-50.1</c:v>
                </c:pt>
                <c:pt idx="139">
                  <c:v>-49.9</c:v>
                </c:pt>
                <c:pt idx="140">
                  <c:v>-50.2</c:v>
                </c:pt>
                <c:pt idx="141">
                  <c:v>-49.9</c:v>
                </c:pt>
                <c:pt idx="142">
                  <c:v>-50</c:v>
                </c:pt>
                <c:pt idx="143">
                  <c:v>-49.1</c:v>
                </c:pt>
                <c:pt idx="144">
                  <c:v>-47.7</c:v>
                </c:pt>
                <c:pt idx="145">
                  <c:v>-46.3</c:v>
                </c:pt>
                <c:pt idx="146">
                  <c:v>-45.3</c:v>
                </c:pt>
                <c:pt idx="147">
                  <c:v>-43.5</c:v>
                </c:pt>
                <c:pt idx="148">
                  <c:v>-42.7</c:v>
                </c:pt>
                <c:pt idx="149">
                  <c:v>-40.5</c:v>
                </c:pt>
                <c:pt idx="150">
                  <c:v>-40.1</c:v>
                </c:pt>
                <c:pt idx="151">
                  <c:v>-38</c:v>
                </c:pt>
                <c:pt idx="152">
                  <c:v>-36.800000000000004</c:v>
                </c:pt>
                <c:pt idx="153">
                  <c:v>-35.700000000000003</c:v>
                </c:pt>
                <c:pt idx="154">
                  <c:v>-33.800000000000004</c:v>
                </c:pt>
                <c:pt idx="155">
                  <c:v>-33</c:v>
                </c:pt>
                <c:pt idx="156">
                  <c:v>-31</c:v>
                </c:pt>
                <c:pt idx="157">
                  <c:v>-30.1</c:v>
                </c:pt>
                <c:pt idx="158">
                  <c:v>-28.3</c:v>
                </c:pt>
                <c:pt idx="159">
                  <c:v>-27.4</c:v>
                </c:pt>
                <c:pt idx="160">
                  <c:v>-25.6</c:v>
                </c:pt>
                <c:pt idx="161">
                  <c:v>-24.9</c:v>
                </c:pt>
                <c:pt idx="162">
                  <c:v>-22.9</c:v>
                </c:pt>
                <c:pt idx="163">
                  <c:v>-22.1</c:v>
                </c:pt>
                <c:pt idx="164">
                  <c:v>-20.7</c:v>
                </c:pt>
                <c:pt idx="165">
                  <c:v>-19.2</c:v>
                </c:pt>
                <c:pt idx="166">
                  <c:v>-17.8</c:v>
                </c:pt>
                <c:pt idx="167">
                  <c:v>-16.399999999999999</c:v>
                </c:pt>
                <c:pt idx="168">
                  <c:v>-15.3</c:v>
                </c:pt>
                <c:pt idx="169">
                  <c:v>-13.6</c:v>
                </c:pt>
                <c:pt idx="170">
                  <c:v>-12.3</c:v>
                </c:pt>
                <c:pt idx="171">
                  <c:v>-11.2</c:v>
                </c:pt>
                <c:pt idx="172">
                  <c:v>-10</c:v>
                </c:pt>
                <c:pt idx="173">
                  <c:v>-9.9</c:v>
                </c:pt>
                <c:pt idx="174">
                  <c:v>-9.9</c:v>
                </c:pt>
                <c:pt idx="175">
                  <c:v>-9.7000000000000011</c:v>
                </c:pt>
                <c:pt idx="176">
                  <c:v>-10</c:v>
                </c:pt>
                <c:pt idx="177">
                  <c:v>-10</c:v>
                </c:pt>
                <c:pt idx="178">
                  <c:v>-9.7000000000000011</c:v>
                </c:pt>
                <c:pt idx="179">
                  <c:v>-10</c:v>
                </c:pt>
                <c:pt idx="180">
                  <c:v>-9.6</c:v>
                </c:pt>
                <c:pt idx="181">
                  <c:v>-9.8000000000000007</c:v>
                </c:pt>
                <c:pt idx="182">
                  <c:v>-10</c:v>
                </c:pt>
                <c:pt idx="183">
                  <c:v>-10</c:v>
                </c:pt>
                <c:pt idx="184">
                  <c:v>-9.8000000000000007</c:v>
                </c:pt>
                <c:pt idx="185">
                  <c:v>-10</c:v>
                </c:pt>
                <c:pt idx="186">
                  <c:v>-9.9</c:v>
                </c:pt>
                <c:pt idx="187">
                  <c:v>-9.8000000000000007</c:v>
                </c:pt>
                <c:pt idx="188">
                  <c:v>-10</c:v>
                </c:pt>
                <c:pt idx="189">
                  <c:v>-9.9</c:v>
                </c:pt>
                <c:pt idx="190">
                  <c:v>-9.9</c:v>
                </c:pt>
                <c:pt idx="191">
                  <c:v>-10</c:v>
                </c:pt>
                <c:pt idx="192">
                  <c:v>-10.1</c:v>
                </c:pt>
                <c:pt idx="193">
                  <c:v>-9.9</c:v>
                </c:pt>
                <c:pt idx="194">
                  <c:v>-9.9</c:v>
                </c:pt>
                <c:pt idx="195">
                  <c:v>-10.200000000000001</c:v>
                </c:pt>
                <c:pt idx="196">
                  <c:v>-9.7000000000000011</c:v>
                </c:pt>
                <c:pt idx="197">
                  <c:v>-10</c:v>
                </c:pt>
                <c:pt idx="198">
                  <c:v>-9.8000000000000007</c:v>
                </c:pt>
                <c:pt idx="199">
                  <c:v>-9.8000000000000007</c:v>
                </c:pt>
                <c:pt idx="200">
                  <c:v>-10.1</c:v>
                </c:pt>
                <c:pt idx="201">
                  <c:v>-9.8000000000000007</c:v>
                </c:pt>
                <c:pt idx="202">
                  <c:v>-9.9</c:v>
                </c:pt>
                <c:pt idx="203">
                  <c:v>-9.9</c:v>
                </c:pt>
                <c:pt idx="204">
                  <c:v>-10</c:v>
                </c:pt>
                <c:pt idx="205">
                  <c:v>-10</c:v>
                </c:pt>
                <c:pt idx="206">
                  <c:v>-9.9</c:v>
                </c:pt>
                <c:pt idx="207">
                  <c:v>-9.9</c:v>
                </c:pt>
                <c:pt idx="208">
                  <c:v>-10</c:v>
                </c:pt>
                <c:pt idx="209">
                  <c:v>-9.8000000000000007</c:v>
                </c:pt>
                <c:pt idx="210">
                  <c:v>-9.8000000000000007</c:v>
                </c:pt>
                <c:pt idx="211">
                  <c:v>-10</c:v>
                </c:pt>
                <c:pt idx="212">
                  <c:v>-9.9</c:v>
                </c:pt>
                <c:pt idx="213">
                  <c:v>-10</c:v>
                </c:pt>
                <c:pt idx="214">
                  <c:v>-10.1</c:v>
                </c:pt>
                <c:pt idx="215">
                  <c:v>-9.7000000000000011</c:v>
                </c:pt>
                <c:pt idx="216">
                  <c:v>-10.1</c:v>
                </c:pt>
                <c:pt idx="217">
                  <c:v>-9.9</c:v>
                </c:pt>
                <c:pt idx="218">
                  <c:v>-9.9</c:v>
                </c:pt>
                <c:pt idx="219">
                  <c:v>-9.9</c:v>
                </c:pt>
                <c:pt idx="220">
                  <c:v>-9.9</c:v>
                </c:pt>
                <c:pt idx="221">
                  <c:v>-9.9</c:v>
                </c:pt>
                <c:pt idx="222">
                  <c:v>-10</c:v>
                </c:pt>
                <c:pt idx="223">
                  <c:v>-10</c:v>
                </c:pt>
                <c:pt idx="224">
                  <c:v>-9.7000000000000011</c:v>
                </c:pt>
                <c:pt idx="225">
                  <c:v>-10</c:v>
                </c:pt>
                <c:pt idx="226">
                  <c:v>-9.8000000000000007</c:v>
                </c:pt>
                <c:pt idx="227">
                  <c:v>-9.9</c:v>
                </c:pt>
                <c:pt idx="228">
                  <c:v>-9.8000000000000007</c:v>
                </c:pt>
                <c:pt idx="229">
                  <c:v>-9.9</c:v>
                </c:pt>
                <c:pt idx="230">
                  <c:v>-10.1</c:v>
                </c:pt>
                <c:pt idx="231">
                  <c:v>-9.9</c:v>
                </c:pt>
                <c:pt idx="232">
                  <c:v>-10</c:v>
                </c:pt>
                <c:pt idx="233">
                  <c:v>-10.5</c:v>
                </c:pt>
                <c:pt idx="234">
                  <c:v>-11.5</c:v>
                </c:pt>
                <c:pt idx="235">
                  <c:v>-12.8</c:v>
                </c:pt>
                <c:pt idx="236">
                  <c:v>-14</c:v>
                </c:pt>
                <c:pt idx="237">
                  <c:v>-15.4</c:v>
                </c:pt>
                <c:pt idx="238">
                  <c:v>-16.600000000000001</c:v>
                </c:pt>
                <c:pt idx="239">
                  <c:v>-18</c:v>
                </c:pt>
                <c:pt idx="240">
                  <c:v>-19.2</c:v>
                </c:pt>
                <c:pt idx="241">
                  <c:v>-20.7</c:v>
                </c:pt>
                <c:pt idx="242">
                  <c:v>-21.8</c:v>
                </c:pt>
                <c:pt idx="243">
                  <c:v>-23.3</c:v>
                </c:pt>
                <c:pt idx="244">
                  <c:v>-24.4</c:v>
                </c:pt>
                <c:pt idx="245">
                  <c:v>-25.8</c:v>
                </c:pt>
                <c:pt idx="246">
                  <c:v>-26.8</c:v>
                </c:pt>
                <c:pt idx="247">
                  <c:v>-28.5</c:v>
                </c:pt>
                <c:pt idx="248">
                  <c:v>-29.8</c:v>
                </c:pt>
                <c:pt idx="249">
                  <c:v>-31.2</c:v>
                </c:pt>
                <c:pt idx="250">
                  <c:v>-32.300000000000004</c:v>
                </c:pt>
                <c:pt idx="251">
                  <c:v>-33.5</c:v>
                </c:pt>
                <c:pt idx="252">
                  <c:v>-34.200000000000003</c:v>
                </c:pt>
                <c:pt idx="253">
                  <c:v>-35.5</c:v>
                </c:pt>
                <c:pt idx="254">
                  <c:v>-37.1</c:v>
                </c:pt>
                <c:pt idx="255">
                  <c:v>-38.4</c:v>
                </c:pt>
                <c:pt idx="256">
                  <c:v>-39.5</c:v>
                </c:pt>
                <c:pt idx="257">
                  <c:v>-40.4</c:v>
                </c:pt>
                <c:pt idx="258">
                  <c:v>-41.4</c:v>
                </c:pt>
                <c:pt idx="259">
                  <c:v>-42.1</c:v>
                </c:pt>
                <c:pt idx="260">
                  <c:v>-42.9</c:v>
                </c:pt>
                <c:pt idx="261">
                  <c:v>-43.6</c:v>
                </c:pt>
                <c:pt idx="262">
                  <c:v>-44.2</c:v>
                </c:pt>
                <c:pt idx="263">
                  <c:v>-44.7</c:v>
                </c:pt>
                <c:pt idx="264">
                  <c:v>-45.2</c:v>
                </c:pt>
                <c:pt idx="265">
                  <c:v>-45.5</c:v>
                </c:pt>
                <c:pt idx="266">
                  <c:v>-46.1</c:v>
                </c:pt>
                <c:pt idx="267">
                  <c:v>-46.6</c:v>
                </c:pt>
                <c:pt idx="268">
                  <c:v>-46.8</c:v>
                </c:pt>
                <c:pt idx="269">
                  <c:v>-47.2</c:v>
                </c:pt>
                <c:pt idx="270">
                  <c:v>-47.1</c:v>
                </c:pt>
                <c:pt idx="271">
                  <c:v>-47.6</c:v>
                </c:pt>
                <c:pt idx="272">
                  <c:v>-47.8</c:v>
                </c:pt>
                <c:pt idx="273">
                  <c:v>-47.8</c:v>
                </c:pt>
                <c:pt idx="274">
                  <c:v>-48.1</c:v>
                </c:pt>
                <c:pt idx="275">
                  <c:v>-48.6</c:v>
                </c:pt>
                <c:pt idx="276">
                  <c:v>-49.1</c:v>
                </c:pt>
                <c:pt idx="277">
                  <c:v>-49.1</c:v>
                </c:pt>
                <c:pt idx="278">
                  <c:v>-49.2</c:v>
                </c:pt>
                <c:pt idx="279">
                  <c:v>-49.3</c:v>
                </c:pt>
                <c:pt idx="280">
                  <c:v>-49.5</c:v>
                </c:pt>
                <c:pt idx="281">
                  <c:v>-49.6</c:v>
                </c:pt>
                <c:pt idx="282">
                  <c:v>-49.6</c:v>
                </c:pt>
                <c:pt idx="283">
                  <c:v>-49.7</c:v>
                </c:pt>
                <c:pt idx="284">
                  <c:v>-49.8</c:v>
                </c:pt>
                <c:pt idx="285">
                  <c:v>-49.8</c:v>
                </c:pt>
                <c:pt idx="286">
                  <c:v>-49.9</c:v>
                </c:pt>
                <c:pt idx="287">
                  <c:v>-49.8</c:v>
                </c:pt>
                <c:pt idx="288">
                  <c:v>-50</c:v>
                </c:pt>
                <c:pt idx="289">
                  <c:v>-49.9</c:v>
                </c:pt>
                <c:pt idx="290">
                  <c:v>-49.9</c:v>
                </c:pt>
                <c:pt idx="291">
                  <c:v>-49.9</c:v>
                </c:pt>
                <c:pt idx="292">
                  <c:v>-49.9</c:v>
                </c:pt>
                <c:pt idx="293">
                  <c:v>-50</c:v>
                </c:pt>
                <c:pt idx="294">
                  <c:v>-49.9</c:v>
                </c:pt>
                <c:pt idx="295">
                  <c:v>-49.9</c:v>
                </c:pt>
                <c:pt idx="296">
                  <c:v>-49.9</c:v>
                </c:pt>
                <c:pt idx="297">
                  <c:v>-49.9</c:v>
                </c:pt>
                <c:pt idx="298">
                  <c:v>-49.9</c:v>
                </c:pt>
                <c:pt idx="299">
                  <c:v>-50</c:v>
                </c:pt>
                <c:pt idx="300">
                  <c:v>-50</c:v>
                </c:pt>
                <c:pt idx="301">
                  <c:v>-50</c:v>
                </c:pt>
                <c:pt idx="302">
                  <c:v>-50</c:v>
                </c:pt>
                <c:pt idx="303">
                  <c:v>-50</c:v>
                </c:pt>
                <c:pt idx="304">
                  <c:v>-49.9</c:v>
                </c:pt>
                <c:pt idx="305">
                  <c:v>-50</c:v>
                </c:pt>
                <c:pt idx="306">
                  <c:v>-50</c:v>
                </c:pt>
                <c:pt idx="307">
                  <c:v>-49.9</c:v>
                </c:pt>
                <c:pt idx="308">
                  <c:v>-49.9</c:v>
                </c:pt>
                <c:pt idx="309">
                  <c:v>-50</c:v>
                </c:pt>
                <c:pt idx="310">
                  <c:v>-49.9</c:v>
                </c:pt>
                <c:pt idx="311">
                  <c:v>-49.9</c:v>
                </c:pt>
                <c:pt idx="312">
                  <c:v>-50</c:v>
                </c:pt>
                <c:pt idx="313">
                  <c:v>-50.1</c:v>
                </c:pt>
                <c:pt idx="314">
                  <c:v>-50.2</c:v>
                </c:pt>
                <c:pt idx="315">
                  <c:v>-50</c:v>
                </c:pt>
                <c:pt idx="316">
                  <c:v>-50</c:v>
                </c:pt>
                <c:pt idx="317">
                  <c:v>-49.9</c:v>
                </c:pt>
                <c:pt idx="318">
                  <c:v>-50.2</c:v>
                </c:pt>
                <c:pt idx="319">
                  <c:v>-50.1</c:v>
                </c:pt>
                <c:pt idx="320">
                  <c:v>-50</c:v>
                </c:pt>
                <c:pt idx="321">
                  <c:v>-50</c:v>
                </c:pt>
                <c:pt idx="322">
                  <c:v>-50.1</c:v>
                </c:pt>
                <c:pt idx="323">
                  <c:v>-49.9</c:v>
                </c:pt>
                <c:pt idx="324">
                  <c:v>-50.1</c:v>
                </c:pt>
                <c:pt idx="325">
                  <c:v>-50</c:v>
                </c:pt>
                <c:pt idx="326">
                  <c:v>-50.1</c:v>
                </c:pt>
                <c:pt idx="327">
                  <c:v>-50.1</c:v>
                </c:pt>
                <c:pt idx="328">
                  <c:v>-50</c:v>
                </c:pt>
                <c:pt idx="329">
                  <c:v>-50</c:v>
                </c:pt>
                <c:pt idx="330">
                  <c:v>-49.9</c:v>
                </c:pt>
                <c:pt idx="331">
                  <c:v>-49.9</c:v>
                </c:pt>
                <c:pt idx="332">
                  <c:v>-49.9</c:v>
                </c:pt>
                <c:pt idx="333">
                  <c:v>-50.2</c:v>
                </c:pt>
                <c:pt idx="334">
                  <c:v>-50</c:v>
                </c:pt>
                <c:pt idx="335">
                  <c:v>-49.9</c:v>
                </c:pt>
                <c:pt idx="336">
                  <c:v>-49.3</c:v>
                </c:pt>
                <c:pt idx="337">
                  <c:v>-48.6</c:v>
                </c:pt>
                <c:pt idx="338">
                  <c:v>-48.2</c:v>
                </c:pt>
                <c:pt idx="339">
                  <c:v>-47.4</c:v>
                </c:pt>
                <c:pt idx="340">
                  <c:v>-46.8</c:v>
                </c:pt>
                <c:pt idx="341">
                  <c:v>-45.8</c:v>
                </c:pt>
                <c:pt idx="342">
                  <c:v>-45.2</c:v>
                </c:pt>
                <c:pt idx="343">
                  <c:v>-44.7</c:v>
                </c:pt>
                <c:pt idx="344">
                  <c:v>-43.8</c:v>
                </c:pt>
                <c:pt idx="345">
                  <c:v>-43.5</c:v>
                </c:pt>
                <c:pt idx="346">
                  <c:v>-42.4</c:v>
                </c:pt>
                <c:pt idx="347">
                  <c:v>-42.1</c:v>
                </c:pt>
                <c:pt idx="348">
                  <c:v>-41.1</c:v>
                </c:pt>
                <c:pt idx="349">
                  <c:v>-40.700000000000003</c:v>
                </c:pt>
                <c:pt idx="350">
                  <c:v>-40.200000000000003</c:v>
                </c:pt>
                <c:pt idx="351">
                  <c:v>-40.300000000000004</c:v>
                </c:pt>
                <c:pt idx="352">
                  <c:v>-40.200000000000003</c:v>
                </c:pt>
                <c:pt idx="353">
                  <c:v>-40.1</c:v>
                </c:pt>
                <c:pt idx="354">
                  <c:v>-40.200000000000003</c:v>
                </c:pt>
                <c:pt idx="355">
                  <c:v>-40.200000000000003</c:v>
                </c:pt>
                <c:pt idx="356">
                  <c:v>-40</c:v>
                </c:pt>
                <c:pt idx="357">
                  <c:v>-40.1</c:v>
                </c:pt>
                <c:pt idx="358">
                  <c:v>-40.1</c:v>
                </c:pt>
                <c:pt idx="359">
                  <c:v>-40</c:v>
                </c:pt>
                <c:pt idx="360">
                  <c:v>-40</c:v>
                </c:pt>
                <c:pt idx="361">
                  <c:v>-40</c:v>
                </c:pt>
                <c:pt idx="362">
                  <c:v>-39.9</c:v>
                </c:pt>
                <c:pt idx="363">
                  <c:v>-40.1</c:v>
                </c:pt>
                <c:pt idx="364">
                  <c:v>-39.700000000000003</c:v>
                </c:pt>
                <c:pt idx="365">
                  <c:v>-39.9</c:v>
                </c:pt>
                <c:pt idx="366">
                  <c:v>-41.4</c:v>
                </c:pt>
                <c:pt idx="367">
                  <c:v>-42.4</c:v>
                </c:pt>
                <c:pt idx="368">
                  <c:v>-43.4</c:v>
                </c:pt>
                <c:pt idx="369">
                  <c:v>-44</c:v>
                </c:pt>
                <c:pt idx="370">
                  <c:v>-38.800000000000004</c:v>
                </c:pt>
                <c:pt idx="371">
                  <c:v>-39.5</c:v>
                </c:pt>
                <c:pt idx="372">
                  <c:v>-39.200000000000003</c:v>
                </c:pt>
                <c:pt idx="373">
                  <c:v>-39.5</c:v>
                </c:pt>
                <c:pt idx="374">
                  <c:v>-39.5</c:v>
                </c:pt>
                <c:pt idx="375">
                  <c:v>-39.4</c:v>
                </c:pt>
                <c:pt idx="376">
                  <c:v>-39.700000000000003</c:v>
                </c:pt>
                <c:pt idx="377">
                  <c:v>-39.700000000000003</c:v>
                </c:pt>
                <c:pt idx="378">
                  <c:v>-39.6</c:v>
                </c:pt>
                <c:pt idx="379">
                  <c:v>-39.700000000000003</c:v>
                </c:pt>
                <c:pt idx="380">
                  <c:v>-39.6</c:v>
                </c:pt>
                <c:pt idx="381">
                  <c:v>-39.9</c:v>
                </c:pt>
                <c:pt idx="382">
                  <c:v>-39.700000000000003</c:v>
                </c:pt>
                <c:pt idx="383">
                  <c:v>-39.9</c:v>
                </c:pt>
                <c:pt idx="384">
                  <c:v>-39.700000000000003</c:v>
                </c:pt>
                <c:pt idx="385">
                  <c:v>-39.800000000000004</c:v>
                </c:pt>
                <c:pt idx="386">
                  <c:v>-39.700000000000003</c:v>
                </c:pt>
                <c:pt idx="387">
                  <c:v>-39.700000000000003</c:v>
                </c:pt>
                <c:pt idx="388">
                  <c:v>-39.800000000000004</c:v>
                </c:pt>
                <c:pt idx="389">
                  <c:v>-39.6</c:v>
                </c:pt>
                <c:pt idx="390">
                  <c:v>-39.700000000000003</c:v>
                </c:pt>
                <c:pt idx="391">
                  <c:v>-39.9</c:v>
                </c:pt>
                <c:pt idx="392">
                  <c:v>-39.700000000000003</c:v>
                </c:pt>
                <c:pt idx="393">
                  <c:v>-39.9</c:v>
                </c:pt>
                <c:pt idx="394">
                  <c:v>-39.6</c:v>
                </c:pt>
                <c:pt idx="395">
                  <c:v>-39.800000000000004</c:v>
                </c:pt>
                <c:pt idx="396">
                  <c:v>-39.9</c:v>
                </c:pt>
                <c:pt idx="397">
                  <c:v>-40</c:v>
                </c:pt>
                <c:pt idx="398">
                  <c:v>-39.800000000000004</c:v>
                </c:pt>
                <c:pt idx="399">
                  <c:v>-39.9</c:v>
                </c:pt>
                <c:pt idx="400">
                  <c:v>-39.9</c:v>
                </c:pt>
                <c:pt idx="401">
                  <c:v>-39.9</c:v>
                </c:pt>
                <c:pt idx="402">
                  <c:v>-40</c:v>
                </c:pt>
                <c:pt idx="403">
                  <c:v>-39.9</c:v>
                </c:pt>
                <c:pt idx="404">
                  <c:v>-39.9</c:v>
                </c:pt>
                <c:pt idx="405">
                  <c:v>-39.9</c:v>
                </c:pt>
                <c:pt idx="406">
                  <c:v>-40</c:v>
                </c:pt>
                <c:pt idx="407">
                  <c:v>-39.9</c:v>
                </c:pt>
                <c:pt idx="408">
                  <c:v>-39.9</c:v>
                </c:pt>
                <c:pt idx="409">
                  <c:v>-39.9</c:v>
                </c:pt>
                <c:pt idx="410">
                  <c:v>-39.9</c:v>
                </c:pt>
                <c:pt idx="411">
                  <c:v>-39.9</c:v>
                </c:pt>
                <c:pt idx="412">
                  <c:v>-39.800000000000004</c:v>
                </c:pt>
                <c:pt idx="413">
                  <c:v>-39.9</c:v>
                </c:pt>
                <c:pt idx="414">
                  <c:v>-39.9</c:v>
                </c:pt>
                <c:pt idx="415">
                  <c:v>-39.800000000000004</c:v>
                </c:pt>
                <c:pt idx="416">
                  <c:v>-39.9</c:v>
                </c:pt>
                <c:pt idx="417">
                  <c:v>-39.800000000000004</c:v>
                </c:pt>
                <c:pt idx="418">
                  <c:v>-39.9</c:v>
                </c:pt>
                <c:pt idx="419">
                  <c:v>-40</c:v>
                </c:pt>
                <c:pt idx="420">
                  <c:v>-40</c:v>
                </c:pt>
                <c:pt idx="421">
                  <c:v>-39.9</c:v>
                </c:pt>
                <c:pt idx="422">
                  <c:v>-39.9</c:v>
                </c:pt>
                <c:pt idx="423">
                  <c:v>-39.9</c:v>
                </c:pt>
                <c:pt idx="424">
                  <c:v>-39.9</c:v>
                </c:pt>
                <c:pt idx="425">
                  <c:v>-39.800000000000004</c:v>
                </c:pt>
                <c:pt idx="426">
                  <c:v>-40</c:v>
                </c:pt>
                <c:pt idx="427">
                  <c:v>-39.9</c:v>
                </c:pt>
                <c:pt idx="428">
                  <c:v>-39.9</c:v>
                </c:pt>
                <c:pt idx="429">
                  <c:v>-39.9</c:v>
                </c:pt>
                <c:pt idx="430">
                  <c:v>-39.9</c:v>
                </c:pt>
                <c:pt idx="431">
                  <c:v>-39.9</c:v>
                </c:pt>
                <c:pt idx="432">
                  <c:v>-39.700000000000003</c:v>
                </c:pt>
                <c:pt idx="433">
                  <c:v>-39.9</c:v>
                </c:pt>
                <c:pt idx="434">
                  <c:v>-39.9</c:v>
                </c:pt>
                <c:pt idx="435">
                  <c:v>-40</c:v>
                </c:pt>
                <c:pt idx="436">
                  <c:v>-39.9</c:v>
                </c:pt>
                <c:pt idx="437">
                  <c:v>-39.9</c:v>
                </c:pt>
                <c:pt idx="438">
                  <c:v>-39.800000000000004</c:v>
                </c:pt>
                <c:pt idx="439">
                  <c:v>-40</c:v>
                </c:pt>
                <c:pt idx="440">
                  <c:v>-40</c:v>
                </c:pt>
                <c:pt idx="441">
                  <c:v>-40</c:v>
                </c:pt>
                <c:pt idx="442">
                  <c:v>-39.800000000000004</c:v>
                </c:pt>
                <c:pt idx="443">
                  <c:v>-40</c:v>
                </c:pt>
                <c:pt idx="444">
                  <c:v>-39.9</c:v>
                </c:pt>
                <c:pt idx="445">
                  <c:v>-39.9</c:v>
                </c:pt>
                <c:pt idx="446">
                  <c:v>-39.9</c:v>
                </c:pt>
                <c:pt idx="447">
                  <c:v>-40</c:v>
                </c:pt>
                <c:pt idx="448">
                  <c:v>-39.800000000000004</c:v>
                </c:pt>
                <c:pt idx="449">
                  <c:v>-40.1</c:v>
                </c:pt>
                <c:pt idx="450">
                  <c:v>-39.700000000000003</c:v>
                </c:pt>
                <c:pt idx="451">
                  <c:v>-40.1</c:v>
                </c:pt>
                <c:pt idx="452">
                  <c:v>-39.9</c:v>
                </c:pt>
                <c:pt idx="453">
                  <c:v>-39.9</c:v>
                </c:pt>
                <c:pt idx="454">
                  <c:v>-40</c:v>
                </c:pt>
                <c:pt idx="455">
                  <c:v>-39.9</c:v>
                </c:pt>
                <c:pt idx="456">
                  <c:v>-39.9</c:v>
                </c:pt>
                <c:pt idx="457">
                  <c:v>-39.9</c:v>
                </c:pt>
                <c:pt idx="458">
                  <c:v>-39.9</c:v>
                </c:pt>
                <c:pt idx="459">
                  <c:v>-40.1</c:v>
                </c:pt>
                <c:pt idx="460">
                  <c:v>-39.800000000000004</c:v>
                </c:pt>
                <c:pt idx="461">
                  <c:v>-40.1</c:v>
                </c:pt>
                <c:pt idx="462">
                  <c:v>-39.9</c:v>
                </c:pt>
                <c:pt idx="463">
                  <c:v>-39.9</c:v>
                </c:pt>
                <c:pt idx="464">
                  <c:v>-40</c:v>
                </c:pt>
                <c:pt idx="465">
                  <c:v>-40</c:v>
                </c:pt>
                <c:pt idx="466">
                  <c:v>-39.9</c:v>
                </c:pt>
                <c:pt idx="467">
                  <c:v>-40</c:v>
                </c:pt>
                <c:pt idx="468">
                  <c:v>-40</c:v>
                </c:pt>
                <c:pt idx="469">
                  <c:v>-40</c:v>
                </c:pt>
                <c:pt idx="470">
                  <c:v>-40</c:v>
                </c:pt>
                <c:pt idx="471">
                  <c:v>-39.9</c:v>
                </c:pt>
                <c:pt idx="472">
                  <c:v>-39.9</c:v>
                </c:pt>
                <c:pt idx="473">
                  <c:v>-40</c:v>
                </c:pt>
                <c:pt idx="474">
                  <c:v>-39.9</c:v>
                </c:pt>
                <c:pt idx="475">
                  <c:v>-39.9</c:v>
                </c:pt>
                <c:pt idx="476">
                  <c:v>-40</c:v>
                </c:pt>
                <c:pt idx="477">
                  <c:v>-39.9</c:v>
                </c:pt>
                <c:pt idx="478">
                  <c:v>-39.9</c:v>
                </c:pt>
                <c:pt idx="479">
                  <c:v>-39.9</c:v>
                </c:pt>
                <c:pt idx="480">
                  <c:v>-39.800000000000004</c:v>
                </c:pt>
                <c:pt idx="481">
                  <c:v>-40</c:v>
                </c:pt>
                <c:pt idx="482">
                  <c:v>-40</c:v>
                </c:pt>
                <c:pt idx="483">
                  <c:v>-39.9</c:v>
                </c:pt>
                <c:pt idx="484">
                  <c:v>-40</c:v>
                </c:pt>
                <c:pt idx="485">
                  <c:v>-39.800000000000004</c:v>
                </c:pt>
                <c:pt idx="486">
                  <c:v>-40</c:v>
                </c:pt>
                <c:pt idx="487">
                  <c:v>-40</c:v>
                </c:pt>
                <c:pt idx="488">
                  <c:v>-39.9</c:v>
                </c:pt>
                <c:pt idx="489">
                  <c:v>-40</c:v>
                </c:pt>
                <c:pt idx="490">
                  <c:v>-39.9</c:v>
                </c:pt>
                <c:pt idx="491">
                  <c:v>-40</c:v>
                </c:pt>
                <c:pt idx="492">
                  <c:v>-40</c:v>
                </c:pt>
                <c:pt idx="493">
                  <c:v>-39.9</c:v>
                </c:pt>
                <c:pt idx="494">
                  <c:v>-39.800000000000004</c:v>
                </c:pt>
                <c:pt idx="495">
                  <c:v>-40</c:v>
                </c:pt>
                <c:pt idx="496">
                  <c:v>-39.9</c:v>
                </c:pt>
                <c:pt idx="497">
                  <c:v>-40</c:v>
                </c:pt>
                <c:pt idx="498">
                  <c:v>-39.9</c:v>
                </c:pt>
                <c:pt idx="499">
                  <c:v>-39.9</c:v>
                </c:pt>
                <c:pt idx="500">
                  <c:v>-39.9</c:v>
                </c:pt>
                <c:pt idx="501">
                  <c:v>-40</c:v>
                </c:pt>
                <c:pt idx="502">
                  <c:v>-39.9</c:v>
                </c:pt>
                <c:pt idx="503">
                  <c:v>-39.800000000000004</c:v>
                </c:pt>
                <c:pt idx="504">
                  <c:v>-39.9</c:v>
                </c:pt>
                <c:pt idx="505">
                  <c:v>-39.9</c:v>
                </c:pt>
                <c:pt idx="506">
                  <c:v>-39.800000000000004</c:v>
                </c:pt>
                <c:pt idx="507">
                  <c:v>-39.9</c:v>
                </c:pt>
                <c:pt idx="508">
                  <c:v>-39.9</c:v>
                </c:pt>
                <c:pt idx="509">
                  <c:v>-39.9</c:v>
                </c:pt>
                <c:pt idx="510">
                  <c:v>-39.9</c:v>
                </c:pt>
                <c:pt idx="511">
                  <c:v>-39.9</c:v>
                </c:pt>
                <c:pt idx="512">
                  <c:v>-39.9</c:v>
                </c:pt>
                <c:pt idx="513">
                  <c:v>-39.800000000000004</c:v>
                </c:pt>
                <c:pt idx="514">
                  <c:v>-40</c:v>
                </c:pt>
                <c:pt idx="515">
                  <c:v>-39.9</c:v>
                </c:pt>
                <c:pt idx="516">
                  <c:v>-39.9</c:v>
                </c:pt>
                <c:pt idx="517">
                  <c:v>-40</c:v>
                </c:pt>
                <c:pt idx="518">
                  <c:v>-39.9</c:v>
                </c:pt>
                <c:pt idx="519">
                  <c:v>-39.9</c:v>
                </c:pt>
                <c:pt idx="520">
                  <c:v>-39.9</c:v>
                </c:pt>
                <c:pt idx="521">
                  <c:v>-40</c:v>
                </c:pt>
                <c:pt idx="522">
                  <c:v>-39.9</c:v>
                </c:pt>
                <c:pt idx="523">
                  <c:v>-39.800000000000004</c:v>
                </c:pt>
                <c:pt idx="524">
                  <c:v>-40.1</c:v>
                </c:pt>
                <c:pt idx="525">
                  <c:v>-39.9</c:v>
                </c:pt>
                <c:pt idx="526">
                  <c:v>-40</c:v>
                </c:pt>
                <c:pt idx="527">
                  <c:v>-39.700000000000003</c:v>
                </c:pt>
                <c:pt idx="528">
                  <c:v>-39.9</c:v>
                </c:pt>
                <c:pt idx="529">
                  <c:v>-39.800000000000004</c:v>
                </c:pt>
                <c:pt idx="530">
                  <c:v>-39.9</c:v>
                </c:pt>
                <c:pt idx="531">
                  <c:v>-39.9</c:v>
                </c:pt>
                <c:pt idx="532">
                  <c:v>-40</c:v>
                </c:pt>
                <c:pt idx="533">
                  <c:v>-39.9</c:v>
                </c:pt>
                <c:pt idx="534">
                  <c:v>-40</c:v>
                </c:pt>
                <c:pt idx="535">
                  <c:v>-39.9</c:v>
                </c:pt>
                <c:pt idx="536">
                  <c:v>-40</c:v>
                </c:pt>
                <c:pt idx="537">
                  <c:v>-39.800000000000004</c:v>
                </c:pt>
                <c:pt idx="538">
                  <c:v>-39.9</c:v>
                </c:pt>
                <c:pt idx="539">
                  <c:v>-39.9</c:v>
                </c:pt>
                <c:pt idx="540">
                  <c:v>-40.1</c:v>
                </c:pt>
                <c:pt idx="541">
                  <c:v>-39.800000000000004</c:v>
                </c:pt>
                <c:pt idx="542">
                  <c:v>-40.1</c:v>
                </c:pt>
                <c:pt idx="543">
                  <c:v>-40</c:v>
                </c:pt>
                <c:pt idx="544">
                  <c:v>-39.9</c:v>
                </c:pt>
                <c:pt idx="545">
                  <c:v>-40.1</c:v>
                </c:pt>
                <c:pt idx="546">
                  <c:v>-39.800000000000004</c:v>
                </c:pt>
                <c:pt idx="547">
                  <c:v>-40</c:v>
                </c:pt>
                <c:pt idx="548">
                  <c:v>-40</c:v>
                </c:pt>
                <c:pt idx="549">
                  <c:v>-39.9</c:v>
                </c:pt>
                <c:pt idx="550">
                  <c:v>-40.1</c:v>
                </c:pt>
                <c:pt idx="551">
                  <c:v>-39.800000000000004</c:v>
                </c:pt>
                <c:pt idx="552">
                  <c:v>-39.9</c:v>
                </c:pt>
                <c:pt idx="553">
                  <c:v>-40</c:v>
                </c:pt>
                <c:pt idx="554">
                  <c:v>-39.9</c:v>
                </c:pt>
                <c:pt idx="555">
                  <c:v>-40</c:v>
                </c:pt>
                <c:pt idx="556">
                  <c:v>-39.800000000000004</c:v>
                </c:pt>
                <c:pt idx="557">
                  <c:v>-40</c:v>
                </c:pt>
                <c:pt idx="558">
                  <c:v>-40</c:v>
                </c:pt>
                <c:pt idx="559">
                  <c:v>-39.9</c:v>
                </c:pt>
                <c:pt idx="560">
                  <c:v>-40</c:v>
                </c:pt>
                <c:pt idx="561">
                  <c:v>-39.9</c:v>
                </c:pt>
                <c:pt idx="562">
                  <c:v>-39.800000000000004</c:v>
                </c:pt>
                <c:pt idx="563">
                  <c:v>-40.1</c:v>
                </c:pt>
                <c:pt idx="564">
                  <c:v>-40</c:v>
                </c:pt>
                <c:pt idx="565">
                  <c:v>-39.9</c:v>
                </c:pt>
                <c:pt idx="566">
                  <c:v>-40</c:v>
                </c:pt>
                <c:pt idx="567">
                  <c:v>-39.9</c:v>
                </c:pt>
                <c:pt idx="568">
                  <c:v>-39.9</c:v>
                </c:pt>
                <c:pt idx="569">
                  <c:v>-40.1</c:v>
                </c:pt>
                <c:pt idx="570">
                  <c:v>-40</c:v>
                </c:pt>
                <c:pt idx="571">
                  <c:v>-39.9</c:v>
                </c:pt>
                <c:pt idx="572">
                  <c:v>-39.9</c:v>
                </c:pt>
                <c:pt idx="573">
                  <c:v>-39.9</c:v>
                </c:pt>
                <c:pt idx="574">
                  <c:v>-39.800000000000004</c:v>
                </c:pt>
                <c:pt idx="575">
                  <c:v>-40</c:v>
                </c:pt>
                <c:pt idx="576">
                  <c:v>-39.9</c:v>
                </c:pt>
                <c:pt idx="577">
                  <c:v>-39.700000000000003</c:v>
                </c:pt>
                <c:pt idx="578">
                  <c:v>-40.200000000000003</c:v>
                </c:pt>
                <c:pt idx="579">
                  <c:v>-39.9</c:v>
                </c:pt>
                <c:pt idx="580">
                  <c:v>-40</c:v>
                </c:pt>
                <c:pt idx="581">
                  <c:v>-40</c:v>
                </c:pt>
                <c:pt idx="582">
                  <c:v>-39.700000000000003</c:v>
                </c:pt>
                <c:pt idx="583">
                  <c:v>-39.9</c:v>
                </c:pt>
                <c:pt idx="584">
                  <c:v>-40</c:v>
                </c:pt>
                <c:pt idx="585">
                  <c:v>-39.9</c:v>
                </c:pt>
                <c:pt idx="586">
                  <c:v>-39.9</c:v>
                </c:pt>
                <c:pt idx="587">
                  <c:v>-40.1</c:v>
                </c:pt>
                <c:pt idx="588">
                  <c:v>-40.1</c:v>
                </c:pt>
                <c:pt idx="589">
                  <c:v>-40</c:v>
                </c:pt>
                <c:pt idx="590">
                  <c:v>-39.800000000000004</c:v>
                </c:pt>
                <c:pt idx="591">
                  <c:v>-40</c:v>
                </c:pt>
                <c:pt idx="592">
                  <c:v>-39.800000000000004</c:v>
                </c:pt>
                <c:pt idx="593">
                  <c:v>-40</c:v>
                </c:pt>
                <c:pt idx="594">
                  <c:v>-40.1</c:v>
                </c:pt>
                <c:pt idx="595">
                  <c:v>-39.9</c:v>
                </c:pt>
                <c:pt idx="596">
                  <c:v>-39.800000000000004</c:v>
                </c:pt>
                <c:pt idx="597">
                  <c:v>-40</c:v>
                </c:pt>
                <c:pt idx="598">
                  <c:v>-40</c:v>
                </c:pt>
                <c:pt idx="599">
                  <c:v>-39.9</c:v>
                </c:pt>
                <c:pt idx="600">
                  <c:v>-40</c:v>
                </c:pt>
                <c:pt idx="601">
                  <c:v>-40</c:v>
                </c:pt>
                <c:pt idx="602">
                  <c:v>-40</c:v>
                </c:pt>
                <c:pt idx="603">
                  <c:v>-40</c:v>
                </c:pt>
                <c:pt idx="604">
                  <c:v>-40.1</c:v>
                </c:pt>
                <c:pt idx="605">
                  <c:v>-39.800000000000004</c:v>
                </c:pt>
                <c:pt idx="606">
                  <c:v>-40.1</c:v>
                </c:pt>
                <c:pt idx="607">
                  <c:v>-39.800000000000004</c:v>
                </c:pt>
                <c:pt idx="608">
                  <c:v>-40</c:v>
                </c:pt>
                <c:pt idx="609">
                  <c:v>-40</c:v>
                </c:pt>
                <c:pt idx="610">
                  <c:v>-39.800000000000004</c:v>
                </c:pt>
                <c:pt idx="611">
                  <c:v>-40</c:v>
                </c:pt>
                <c:pt idx="612">
                  <c:v>-39.9</c:v>
                </c:pt>
                <c:pt idx="613">
                  <c:v>-40</c:v>
                </c:pt>
                <c:pt idx="614">
                  <c:v>-40</c:v>
                </c:pt>
                <c:pt idx="615">
                  <c:v>-40.1</c:v>
                </c:pt>
                <c:pt idx="616">
                  <c:v>-39.9</c:v>
                </c:pt>
                <c:pt idx="617">
                  <c:v>-39.9</c:v>
                </c:pt>
                <c:pt idx="618">
                  <c:v>-40</c:v>
                </c:pt>
                <c:pt idx="619">
                  <c:v>-40</c:v>
                </c:pt>
                <c:pt idx="620">
                  <c:v>-39.800000000000004</c:v>
                </c:pt>
                <c:pt idx="621">
                  <c:v>-39.9</c:v>
                </c:pt>
                <c:pt idx="622">
                  <c:v>-39.9</c:v>
                </c:pt>
                <c:pt idx="623">
                  <c:v>-40</c:v>
                </c:pt>
                <c:pt idx="624">
                  <c:v>-39.9</c:v>
                </c:pt>
                <c:pt idx="625">
                  <c:v>-39.9</c:v>
                </c:pt>
                <c:pt idx="626">
                  <c:v>-40</c:v>
                </c:pt>
                <c:pt idx="627">
                  <c:v>-40</c:v>
                </c:pt>
                <c:pt idx="628">
                  <c:v>-39.9</c:v>
                </c:pt>
                <c:pt idx="629">
                  <c:v>-40</c:v>
                </c:pt>
                <c:pt idx="630">
                  <c:v>-40</c:v>
                </c:pt>
                <c:pt idx="631">
                  <c:v>-39.9</c:v>
                </c:pt>
                <c:pt idx="632">
                  <c:v>-39.9</c:v>
                </c:pt>
                <c:pt idx="633">
                  <c:v>-40</c:v>
                </c:pt>
                <c:pt idx="634">
                  <c:v>-39.9</c:v>
                </c:pt>
                <c:pt idx="635">
                  <c:v>-40</c:v>
                </c:pt>
                <c:pt idx="636">
                  <c:v>-40</c:v>
                </c:pt>
                <c:pt idx="637">
                  <c:v>-39.9</c:v>
                </c:pt>
                <c:pt idx="638">
                  <c:v>-40</c:v>
                </c:pt>
                <c:pt idx="639">
                  <c:v>-39.9</c:v>
                </c:pt>
                <c:pt idx="640">
                  <c:v>-40.1</c:v>
                </c:pt>
                <c:pt idx="641">
                  <c:v>-39.9</c:v>
                </c:pt>
                <c:pt idx="642">
                  <c:v>-40.1</c:v>
                </c:pt>
                <c:pt idx="643">
                  <c:v>-39.800000000000004</c:v>
                </c:pt>
                <c:pt idx="644">
                  <c:v>-40</c:v>
                </c:pt>
                <c:pt idx="645">
                  <c:v>-39.9</c:v>
                </c:pt>
                <c:pt idx="646">
                  <c:v>-40</c:v>
                </c:pt>
                <c:pt idx="647">
                  <c:v>-40</c:v>
                </c:pt>
                <c:pt idx="648">
                  <c:v>-40</c:v>
                </c:pt>
                <c:pt idx="649">
                  <c:v>-39.9</c:v>
                </c:pt>
                <c:pt idx="650">
                  <c:v>-40.1</c:v>
                </c:pt>
                <c:pt idx="651">
                  <c:v>-39.800000000000004</c:v>
                </c:pt>
                <c:pt idx="652">
                  <c:v>-40.1</c:v>
                </c:pt>
                <c:pt idx="653">
                  <c:v>-40.1</c:v>
                </c:pt>
                <c:pt idx="654">
                  <c:v>-39.9</c:v>
                </c:pt>
                <c:pt idx="655">
                  <c:v>-39.9</c:v>
                </c:pt>
                <c:pt idx="656">
                  <c:v>-40.200000000000003</c:v>
                </c:pt>
                <c:pt idx="657">
                  <c:v>-39.800000000000004</c:v>
                </c:pt>
                <c:pt idx="658">
                  <c:v>-40</c:v>
                </c:pt>
                <c:pt idx="659">
                  <c:v>-39.9</c:v>
                </c:pt>
                <c:pt idx="660">
                  <c:v>-39.9</c:v>
                </c:pt>
                <c:pt idx="661">
                  <c:v>-40</c:v>
                </c:pt>
                <c:pt idx="662">
                  <c:v>-39.800000000000004</c:v>
                </c:pt>
                <c:pt idx="663">
                  <c:v>-40</c:v>
                </c:pt>
                <c:pt idx="664">
                  <c:v>-40</c:v>
                </c:pt>
                <c:pt idx="665">
                  <c:v>-40.1</c:v>
                </c:pt>
                <c:pt idx="666">
                  <c:v>-39.800000000000004</c:v>
                </c:pt>
                <c:pt idx="667">
                  <c:v>-39.9</c:v>
                </c:pt>
                <c:pt idx="668">
                  <c:v>-40</c:v>
                </c:pt>
                <c:pt idx="669">
                  <c:v>-40</c:v>
                </c:pt>
                <c:pt idx="670">
                  <c:v>-40.1</c:v>
                </c:pt>
                <c:pt idx="671">
                  <c:v>-39.9</c:v>
                </c:pt>
                <c:pt idx="672">
                  <c:v>-40</c:v>
                </c:pt>
                <c:pt idx="673">
                  <c:v>-40.1</c:v>
                </c:pt>
                <c:pt idx="674">
                  <c:v>-40</c:v>
                </c:pt>
                <c:pt idx="675">
                  <c:v>-39.9</c:v>
                </c:pt>
                <c:pt idx="676">
                  <c:v>-39.9</c:v>
                </c:pt>
                <c:pt idx="677">
                  <c:v>-39.9</c:v>
                </c:pt>
                <c:pt idx="678">
                  <c:v>-40</c:v>
                </c:pt>
                <c:pt idx="679">
                  <c:v>-39.9</c:v>
                </c:pt>
                <c:pt idx="680">
                  <c:v>-39.9</c:v>
                </c:pt>
                <c:pt idx="681">
                  <c:v>-39.9</c:v>
                </c:pt>
                <c:pt idx="682">
                  <c:v>-40.1</c:v>
                </c:pt>
                <c:pt idx="683">
                  <c:v>-39.9</c:v>
                </c:pt>
                <c:pt idx="684">
                  <c:v>-39.9</c:v>
                </c:pt>
                <c:pt idx="685">
                  <c:v>-40</c:v>
                </c:pt>
                <c:pt idx="686">
                  <c:v>-39.9</c:v>
                </c:pt>
                <c:pt idx="687">
                  <c:v>-39.9</c:v>
                </c:pt>
                <c:pt idx="688">
                  <c:v>-40</c:v>
                </c:pt>
                <c:pt idx="689">
                  <c:v>-39.800000000000004</c:v>
                </c:pt>
                <c:pt idx="690">
                  <c:v>-40</c:v>
                </c:pt>
                <c:pt idx="691">
                  <c:v>-39.9</c:v>
                </c:pt>
                <c:pt idx="692">
                  <c:v>-40</c:v>
                </c:pt>
                <c:pt idx="693">
                  <c:v>-40</c:v>
                </c:pt>
                <c:pt idx="694">
                  <c:v>-40</c:v>
                </c:pt>
                <c:pt idx="695">
                  <c:v>-39.9</c:v>
                </c:pt>
                <c:pt idx="696">
                  <c:v>-40</c:v>
                </c:pt>
                <c:pt idx="697">
                  <c:v>-39.9</c:v>
                </c:pt>
                <c:pt idx="698">
                  <c:v>-40</c:v>
                </c:pt>
                <c:pt idx="699">
                  <c:v>-40</c:v>
                </c:pt>
                <c:pt idx="700">
                  <c:v>-39.9</c:v>
                </c:pt>
                <c:pt idx="701">
                  <c:v>-39.9</c:v>
                </c:pt>
                <c:pt idx="702">
                  <c:v>-40</c:v>
                </c:pt>
                <c:pt idx="703">
                  <c:v>-40.1</c:v>
                </c:pt>
                <c:pt idx="704">
                  <c:v>-40</c:v>
                </c:pt>
                <c:pt idx="705">
                  <c:v>-39.9</c:v>
                </c:pt>
                <c:pt idx="706">
                  <c:v>-40.1</c:v>
                </c:pt>
                <c:pt idx="707">
                  <c:v>-39.9</c:v>
                </c:pt>
                <c:pt idx="708">
                  <c:v>-40</c:v>
                </c:pt>
                <c:pt idx="709">
                  <c:v>-39.9</c:v>
                </c:pt>
                <c:pt idx="710">
                  <c:v>-40</c:v>
                </c:pt>
                <c:pt idx="711">
                  <c:v>-40</c:v>
                </c:pt>
                <c:pt idx="712">
                  <c:v>-39.9</c:v>
                </c:pt>
                <c:pt idx="713">
                  <c:v>-39.9</c:v>
                </c:pt>
                <c:pt idx="714">
                  <c:v>-40</c:v>
                </c:pt>
                <c:pt idx="715">
                  <c:v>-40</c:v>
                </c:pt>
                <c:pt idx="716">
                  <c:v>-39.9</c:v>
                </c:pt>
                <c:pt idx="717">
                  <c:v>-39.9</c:v>
                </c:pt>
                <c:pt idx="718">
                  <c:v>-40</c:v>
                </c:pt>
                <c:pt idx="719">
                  <c:v>-40</c:v>
                </c:pt>
                <c:pt idx="720">
                  <c:v>-39.9</c:v>
                </c:pt>
                <c:pt idx="721">
                  <c:v>-40</c:v>
                </c:pt>
                <c:pt idx="722">
                  <c:v>-39.800000000000004</c:v>
                </c:pt>
                <c:pt idx="723">
                  <c:v>-40</c:v>
                </c:pt>
                <c:pt idx="724">
                  <c:v>-39.9</c:v>
                </c:pt>
                <c:pt idx="725">
                  <c:v>-40</c:v>
                </c:pt>
                <c:pt idx="726">
                  <c:v>-39.800000000000004</c:v>
                </c:pt>
                <c:pt idx="727">
                  <c:v>-39.9</c:v>
                </c:pt>
                <c:pt idx="728">
                  <c:v>-40</c:v>
                </c:pt>
                <c:pt idx="729">
                  <c:v>-40</c:v>
                </c:pt>
                <c:pt idx="730">
                  <c:v>-40</c:v>
                </c:pt>
                <c:pt idx="731">
                  <c:v>-39.9</c:v>
                </c:pt>
                <c:pt idx="732">
                  <c:v>-39.9</c:v>
                </c:pt>
                <c:pt idx="733">
                  <c:v>-40</c:v>
                </c:pt>
                <c:pt idx="734">
                  <c:v>-39.9</c:v>
                </c:pt>
                <c:pt idx="735">
                  <c:v>-39.9</c:v>
                </c:pt>
                <c:pt idx="736">
                  <c:v>-40</c:v>
                </c:pt>
                <c:pt idx="737">
                  <c:v>-39.9</c:v>
                </c:pt>
                <c:pt idx="738">
                  <c:v>-40</c:v>
                </c:pt>
                <c:pt idx="739">
                  <c:v>-39.800000000000004</c:v>
                </c:pt>
                <c:pt idx="740">
                  <c:v>-39.9</c:v>
                </c:pt>
                <c:pt idx="741">
                  <c:v>-39.9</c:v>
                </c:pt>
                <c:pt idx="742">
                  <c:v>-39.9</c:v>
                </c:pt>
                <c:pt idx="743">
                  <c:v>-40</c:v>
                </c:pt>
                <c:pt idx="744">
                  <c:v>-39.9</c:v>
                </c:pt>
                <c:pt idx="745">
                  <c:v>-39.9</c:v>
                </c:pt>
                <c:pt idx="746">
                  <c:v>-40</c:v>
                </c:pt>
                <c:pt idx="747">
                  <c:v>-39.9</c:v>
                </c:pt>
                <c:pt idx="748">
                  <c:v>-39.800000000000004</c:v>
                </c:pt>
                <c:pt idx="749">
                  <c:v>-40</c:v>
                </c:pt>
                <c:pt idx="750">
                  <c:v>-39.9</c:v>
                </c:pt>
                <c:pt idx="751">
                  <c:v>-40</c:v>
                </c:pt>
                <c:pt idx="752">
                  <c:v>-40</c:v>
                </c:pt>
                <c:pt idx="753">
                  <c:v>-39.9</c:v>
                </c:pt>
                <c:pt idx="754">
                  <c:v>-40</c:v>
                </c:pt>
                <c:pt idx="755">
                  <c:v>-40</c:v>
                </c:pt>
                <c:pt idx="756">
                  <c:v>-40</c:v>
                </c:pt>
                <c:pt idx="757">
                  <c:v>-39.800000000000004</c:v>
                </c:pt>
                <c:pt idx="758">
                  <c:v>-39.9</c:v>
                </c:pt>
                <c:pt idx="759">
                  <c:v>-40</c:v>
                </c:pt>
                <c:pt idx="760">
                  <c:v>-39.800000000000004</c:v>
                </c:pt>
                <c:pt idx="761">
                  <c:v>-39.9</c:v>
                </c:pt>
                <c:pt idx="762">
                  <c:v>-39.800000000000004</c:v>
                </c:pt>
                <c:pt idx="763">
                  <c:v>-39.9</c:v>
                </c:pt>
                <c:pt idx="764">
                  <c:v>-40</c:v>
                </c:pt>
                <c:pt idx="765">
                  <c:v>-39.9</c:v>
                </c:pt>
                <c:pt idx="766">
                  <c:v>-39.9</c:v>
                </c:pt>
                <c:pt idx="767">
                  <c:v>-39.9</c:v>
                </c:pt>
                <c:pt idx="768">
                  <c:v>-39.9</c:v>
                </c:pt>
                <c:pt idx="769">
                  <c:v>-39.9</c:v>
                </c:pt>
                <c:pt idx="770">
                  <c:v>-40</c:v>
                </c:pt>
                <c:pt idx="771">
                  <c:v>-40</c:v>
                </c:pt>
                <c:pt idx="772">
                  <c:v>-39.9</c:v>
                </c:pt>
                <c:pt idx="773">
                  <c:v>-40</c:v>
                </c:pt>
                <c:pt idx="774">
                  <c:v>-40</c:v>
                </c:pt>
                <c:pt idx="775">
                  <c:v>-39.9</c:v>
                </c:pt>
                <c:pt idx="776">
                  <c:v>-39.9</c:v>
                </c:pt>
                <c:pt idx="777">
                  <c:v>-39.9</c:v>
                </c:pt>
                <c:pt idx="778">
                  <c:v>-39.9</c:v>
                </c:pt>
                <c:pt idx="779">
                  <c:v>-40</c:v>
                </c:pt>
                <c:pt idx="780">
                  <c:v>-39.800000000000004</c:v>
                </c:pt>
                <c:pt idx="781">
                  <c:v>-39.9</c:v>
                </c:pt>
                <c:pt idx="782">
                  <c:v>-39.9</c:v>
                </c:pt>
                <c:pt idx="783">
                  <c:v>-39.9</c:v>
                </c:pt>
                <c:pt idx="784">
                  <c:v>-39.9</c:v>
                </c:pt>
                <c:pt idx="785">
                  <c:v>-40</c:v>
                </c:pt>
                <c:pt idx="786">
                  <c:v>-39.9</c:v>
                </c:pt>
                <c:pt idx="787">
                  <c:v>-39.9</c:v>
                </c:pt>
                <c:pt idx="788">
                  <c:v>-40</c:v>
                </c:pt>
                <c:pt idx="789">
                  <c:v>-39.9</c:v>
                </c:pt>
                <c:pt idx="790">
                  <c:v>-40</c:v>
                </c:pt>
                <c:pt idx="791">
                  <c:v>-39.800000000000004</c:v>
                </c:pt>
                <c:pt idx="792">
                  <c:v>-39.9</c:v>
                </c:pt>
                <c:pt idx="793">
                  <c:v>-39.9</c:v>
                </c:pt>
                <c:pt idx="794">
                  <c:v>-39.9</c:v>
                </c:pt>
                <c:pt idx="795">
                  <c:v>-39.9</c:v>
                </c:pt>
                <c:pt idx="796">
                  <c:v>-39.9</c:v>
                </c:pt>
                <c:pt idx="797">
                  <c:v>-40.1</c:v>
                </c:pt>
                <c:pt idx="798">
                  <c:v>-39.9</c:v>
                </c:pt>
                <c:pt idx="799">
                  <c:v>-39.9</c:v>
                </c:pt>
                <c:pt idx="800">
                  <c:v>-40.1</c:v>
                </c:pt>
                <c:pt idx="801">
                  <c:v>-39.9</c:v>
                </c:pt>
                <c:pt idx="802">
                  <c:v>-39.9</c:v>
                </c:pt>
                <c:pt idx="803">
                  <c:v>-39.9</c:v>
                </c:pt>
                <c:pt idx="804">
                  <c:v>-39.800000000000004</c:v>
                </c:pt>
                <c:pt idx="805">
                  <c:v>-40</c:v>
                </c:pt>
                <c:pt idx="806">
                  <c:v>-39.9</c:v>
                </c:pt>
                <c:pt idx="807">
                  <c:v>-39.800000000000004</c:v>
                </c:pt>
                <c:pt idx="808">
                  <c:v>-40.1</c:v>
                </c:pt>
                <c:pt idx="809">
                  <c:v>-39.700000000000003</c:v>
                </c:pt>
                <c:pt idx="810">
                  <c:v>-40.1</c:v>
                </c:pt>
                <c:pt idx="811">
                  <c:v>-40.1</c:v>
                </c:pt>
                <c:pt idx="812">
                  <c:v>-39.800000000000004</c:v>
                </c:pt>
                <c:pt idx="813">
                  <c:v>-40</c:v>
                </c:pt>
                <c:pt idx="814">
                  <c:v>-40.1</c:v>
                </c:pt>
                <c:pt idx="815">
                  <c:v>-39.9</c:v>
                </c:pt>
                <c:pt idx="816">
                  <c:v>-40</c:v>
                </c:pt>
                <c:pt idx="817">
                  <c:v>-39.9</c:v>
                </c:pt>
                <c:pt idx="818">
                  <c:v>-39.9</c:v>
                </c:pt>
                <c:pt idx="819">
                  <c:v>-40</c:v>
                </c:pt>
                <c:pt idx="820">
                  <c:v>-39.9</c:v>
                </c:pt>
                <c:pt idx="821">
                  <c:v>-40</c:v>
                </c:pt>
                <c:pt idx="822">
                  <c:v>-39.800000000000004</c:v>
                </c:pt>
                <c:pt idx="823">
                  <c:v>-40.1</c:v>
                </c:pt>
                <c:pt idx="824">
                  <c:v>-39.9</c:v>
                </c:pt>
                <c:pt idx="825">
                  <c:v>-40</c:v>
                </c:pt>
                <c:pt idx="826">
                  <c:v>-40</c:v>
                </c:pt>
                <c:pt idx="827">
                  <c:v>-39.9</c:v>
                </c:pt>
                <c:pt idx="828">
                  <c:v>-39.9</c:v>
                </c:pt>
                <c:pt idx="829">
                  <c:v>-40.1</c:v>
                </c:pt>
                <c:pt idx="830">
                  <c:v>-39.9</c:v>
                </c:pt>
                <c:pt idx="831">
                  <c:v>-40</c:v>
                </c:pt>
                <c:pt idx="832">
                  <c:v>-39.9</c:v>
                </c:pt>
                <c:pt idx="833">
                  <c:v>-39.9</c:v>
                </c:pt>
                <c:pt idx="834">
                  <c:v>-40</c:v>
                </c:pt>
                <c:pt idx="835">
                  <c:v>-39.9</c:v>
                </c:pt>
                <c:pt idx="836">
                  <c:v>-40</c:v>
                </c:pt>
                <c:pt idx="837">
                  <c:v>-39.9</c:v>
                </c:pt>
                <c:pt idx="838">
                  <c:v>-39.9</c:v>
                </c:pt>
                <c:pt idx="839">
                  <c:v>-40.1</c:v>
                </c:pt>
                <c:pt idx="840">
                  <c:v>-39.9</c:v>
                </c:pt>
                <c:pt idx="841">
                  <c:v>-40</c:v>
                </c:pt>
                <c:pt idx="842">
                  <c:v>-39.9</c:v>
                </c:pt>
                <c:pt idx="843">
                  <c:v>-40</c:v>
                </c:pt>
                <c:pt idx="844">
                  <c:v>-39.9</c:v>
                </c:pt>
                <c:pt idx="845">
                  <c:v>-40</c:v>
                </c:pt>
                <c:pt idx="846">
                  <c:v>-40</c:v>
                </c:pt>
                <c:pt idx="847">
                  <c:v>-39.9</c:v>
                </c:pt>
                <c:pt idx="848">
                  <c:v>-39.9</c:v>
                </c:pt>
                <c:pt idx="849">
                  <c:v>-39.9</c:v>
                </c:pt>
                <c:pt idx="850">
                  <c:v>-40.1</c:v>
                </c:pt>
                <c:pt idx="851">
                  <c:v>-39.800000000000004</c:v>
                </c:pt>
                <c:pt idx="852">
                  <c:v>-39.9</c:v>
                </c:pt>
                <c:pt idx="853">
                  <c:v>-39.9</c:v>
                </c:pt>
                <c:pt idx="854">
                  <c:v>-40.1</c:v>
                </c:pt>
                <c:pt idx="855">
                  <c:v>-39.800000000000004</c:v>
                </c:pt>
                <c:pt idx="856">
                  <c:v>-40</c:v>
                </c:pt>
                <c:pt idx="857">
                  <c:v>-39.800000000000004</c:v>
                </c:pt>
                <c:pt idx="858">
                  <c:v>-40.1</c:v>
                </c:pt>
                <c:pt idx="859">
                  <c:v>-39.9</c:v>
                </c:pt>
                <c:pt idx="860">
                  <c:v>-39.9</c:v>
                </c:pt>
                <c:pt idx="861">
                  <c:v>-40</c:v>
                </c:pt>
                <c:pt idx="862">
                  <c:v>-39.9</c:v>
                </c:pt>
                <c:pt idx="863">
                  <c:v>-40</c:v>
                </c:pt>
                <c:pt idx="864">
                  <c:v>-39.9</c:v>
                </c:pt>
                <c:pt idx="865">
                  <c:v>-39.9</c:v>
                </c:pt>
                <c:pt idx="866">
                  <c:v>-40</c:v>
                </c:pt>
                <c:pt idx="867">
                  <c:v>-40</c:v>
                </c:pt>
                <c:pt idx="868">
                  <c:v>-40</c:v>
                </c:pt>
                <c:pt idx="869">
                  <c:v>-39.9</c:v>
                </c:pt>
                <c:pt idx="870">
                  <c:v>-40</c:v>
                </c:pt>
                <c:pt idx="871">
                  <c:v>-39.9</c:v>
                </c:pt>
                <c:pt idx="872">
                  <c:v>-40</c:v>
                </c:pt>
                <c:pt idx="873">
                  <c:v>-39.9</c:v>
                </c:pt>
                <c:pt idx="874">
                  <c:v>-40</c:v>
                </c:pt>
                <c:pt idx="875">
                  <c:v>-39.9</c:v>
                </c:pt>
                <c:pt idx="876">
                  <c:v>-40</c:v>
                </c:pt>
                <c:pt idx="877">
                  <c:v>-39.800000000000004</c:v>
                </c:pt>
                <c:pt idx="878">
                  <c:v>-40</c:v>
                </c:pt>
                <c:pt idx="879">
                  <c:v>-40</c:v>
                </c:pt>
                <c:pt idx="880">
                  <c:v>-39.9</c:v>
                </c:pt>
                <c:pt idx="881">
                  <c:v>-40</c:v>
                </c:pt>
                <c:pt idx="882">
                  <c:v>-39.800000000000004</c:v>
                </c:pt>
                <c:pt idx="883">
                  <c:v>-39.9</c:v>
                </c:pt>
                <c:pt idx="884">
                  <c:v>-40</c:v>
                </c:pt>
                <c:pt idx="885">
                  <c:v>-39.9</c:v>
                </c:pt>
                <c:pt idx="886">
                  <c:v>-40</c:v>
                </c:pt>
                <c:pt idx="887">
                  <c:v>-39.800000000000004</c:v>
                </c:pt>
                <c:pt idx="888">
                  <c:v>-40</c:v>
                </c:pt>
                <c:pt idx="889">
                  <c:v>-40</c:v>
                </c:pt>
                <c:pt idx="890">
                  <c:v>-40</c:v>
                </c:pt>
                <c:pt idx="891">
                  <c:v>-40</c:v>
                </c:pt>
                <c:pt idx="892">
                  <c:v>-39.9</c:v>
                </c:pt>
                <c:pt idx="893">
                  <c:v>-39.9</c:v>
                </c:pt>
                <c:pt idx="894">
                  <c:v>-39.9</c:v>
                </c:pt>
                <c:pt idx="895">
                  <c:v>-39.9</c:v>
                </c:pt>
                <c:pt idx="896">
                  <c:v>-40.200000000000003</c:v>
                </c:pt>
                <c:pt idx="897">
                  <c:v>-39.9</c:v>
                </c:pt>
                <c:pt idx="898">
                  <c:v>-40</c:v>
                </c:pt>
                <c:pt idx="899">
                  <c:v>-39.800000000000004</c:v>
                </c:pt>
                <c:pt idx="900">
                  <c:v>-40</c:v>
                </c:pt>
                <c:pt idx="901">
                  <c:v>-39.800000000000004</c:v>
                </c:pt>
                <c:pt idx="902">
                  <c:v>-40</c:v>
                </c:pt>
                <c:pt idx="903">
                  <c:v>-40</c:v>
                </c:pt>
                <c:pt idx="904">
                  <c:v>-39.9</c:v>
                </c:pt>
                <c:pt idx="905">
                  <c:v>-39.9</c:v>
                </c:pt>
                <c:pt idx="906">
                  <c:v>-40</c:v>
                </c:pt>
                <c:pt idx="907">
                  <c:v>-39.800000000000004</c:v>
                </c:pt>
                <c:pt idx="908">
                  <c:v>-40</c:v>
                </c:pt>
                <c:pt idx="909">
                  <c:v>-40</c:v>
                </c:pt>
                <c:pt idx="910">
                  <c:v>-39.9</c:v>
                </c:pt>
                <c:pt idx="911">
                  <c:v>-40</c:v>
                </c:pt>
                <c:pt idx="912">
                  <c:v>-39.9</c:v>
                </c:pt>
                <c:pt idx="913">
                  <c:v>-40</c:v>
                </c:pt>
                <c:pt idx="914">
                  <c:v>-40</c:v>
                </c:pt>
                <c:pt idx="915">
                  <c:v>-39.9</c:v>
                </c:pt>
                <c:pt idx="916">
                  <c:v>-40</c:v>
                </c:pt>
                <c:pt idx="917">
                  <c:v>-40</c:v>
                </c:pt>
                <c:pt idx="918">
                  <c:v>-40</c:v>
                </c:pt>
                <c:pt idx="919">
                  <c:v>-39.9</c:v>
                </c:pt>
                <c:pt idx="920">
                  <c:v>-40</c:v>
                </c:pt>
                <c:pt idx="921">
                  <c:v>-40</c:v>
                </c:pt>
                <c:pt idx="922">
                  <c:v>-39.800000000000004</c:v>
                </c:pt>
                <c:pt idx="923">
                  <c:v>-40</c:v>
                </c:pt>
                <c:pt idx="924">
                  <c:v>-39.9</c:v>
                </c:pt>
                <c:pt idx="925">
                  <c:v>-39.9</c:v>
                </c:pt>
                <c:pt idx="926">
                  <c:v>-40</c:v>
                </c:pt>
                <c:pt idx="927">
                  <c:v>-39.9</c:v>
                </c:pt>
                <c:pt idx="928">
                  <c:v>-39.9</c:v>
                </c:pt>
                <c:pt idx="929">
                  <c:v>-40.1</c:v>
                </c:pt>
                <c:pt idx="930">
                  <c:v>-40</c:v>
                </c:pt>
                <c:pt idx="931">
                  <c:v>-39.9</c:v>
                </c:pt>
                <c:pt idx="932">
                  <c:v>-40.1</c:v>
                </c:pt>
                <c:pt idx="933">
                  <c:v>-39.9</c:v>
                </c:pt>
                <c:pt idx="934">
                  <c:v>-40.1</c:v>
                </c:pt>
                <c:pt idx="935">
                  <c:v>-39.9</c:v>
                </c:pt>
                <c:pt idx="936">
                  <c:v>-39.800000000000004</c:v>
                </c:pt>
                <c:pt idx="937">
                  <c:v>-40</c:v>
                </c:pt>
                <c:pt idx="938">
                  <c:v>-39.9</c:v>
                </c:pt>
                <c:pt idx="939">
                  <c:v>-40.1</c:v>
                </c:pt>
                <c:pt idx="940">
                  <c:v>-39.800000000000004</c:v>
                </c:pt>
                <c:pt idx="941">
                  <c:v>-39.9</c:v>
                </c:pt>
                <c:pt idx="942">
                  <c:v>-40.1</c:v>
                </c:pt>
                <c:pt idx="943">
                  <c:v>-40</c:v>
                </c:pt>
                <c:pt idx="944">
                  <c:v>-40</c:v>
                </c:pt>
                <c:pt idx="945">
                  <c:v>-40</c:v>
                </c:pt>
                <c:pt idx="946">
                  <c:v>-39.800000000000004</c:v>
                </c:pt>
                <c:pt idx="947">
                  <c:v>-39.9</c:v>
                </c:pt>
                <c:pt idx="948">
                  <c:v>-39.9</c:v>
                </c:pt>
                <c:pt idx="949">
                  <c:v>-40</c:v>
                </c:pt>
                <c:pt idx="950">
                  <c:v>-39.9</c:v>
                </c:pt>
                <c:pt idx="951">
                  <c:v>-40.1</c:v>
                </c:pt>
                <c:pt idx="952">
                  <c:v>-39.9</c:v>
                </c:pt>
                <c:pt idx="953">
                  <c:v>-40</c:v>
                </c:pt>
                <c:pt idx="954">
                  <c:v>-39.9</c:v>
                </c:pt>
                <c:pt idx="955">
                  <c:v>-40</c:v>
                </c:pt>
                <c:pt idx="956">
                  <c:v>-40</c:v>
                </c:pt>
                <c:pt idx="957">
                  <c:v>-40</c:v>
                </c:pt>
                <c:pt idx="958">
                  <c:v>-39.9</c:v>
                </c:pt>
                <c:pt idx="959">
                  <c:v>-39.800000000000004</c:v>
                </c:pt>
                <c:pt idx="960">
                  <c:v>-40</c:v>
                </c:pt>
                <c:pt idx="961">
                  <c:v>-39.800000000000004</c:v>
                </c:pt>
                <c:pt idx="962">
                  <c:v>-40</c:v>
                </c:pt>
                <c:pt idx="963">
                  <c:v>-39.9</c:v>
                </c:pt>
                <c:pt idx="964">
                  <c:v>-39.800000000000004</c:v>
                </c:pt>
                <c:pt idx="965">
                  <c:v>-40.200000000000003</c:v>
                </c:pt>
                <c:pt idx="966">
                  <c:v>-39.800000000000004</c:v>
                </c:pt>
                <c:pt idx="967">
                  <c:v>-39.9</c:v>
                </c:pt>
                <c:pt idx="968">
                  <c:v>-40.1</c:v>
                </c:pt>
                <c:pt idx="969">
                  <c:v>-39.9</c:v>
                </c:pt>
                <c:pt idx="970">
                  <c:v>-39.9</c:v>
                </c:pt>
                <c:pt idx="971">
                  <c:v>-39.800000000000004</c:v>
                </c:pt>
                <c:pt idx="972">
                  <c:v>-39.6</c:v>
                </c:pt>
                <c:pt idx="973">
                  <c:v>-39.4</c:v>
                </c:pt>
                <c:pt idx="974">
                  <c:v>-39.1</c:v>
                </c:pt>
                <c:pt idx="975">
                  <c:v>-39</c:v>
                </c:pt>
                <c:pt idx="976">
                  <c:v>-38.9</c:v>
                </c:pt>
                <c:pt idx="977">
                  <c:v>-38.6</c:v>
                </c:pt>
                <c:pt idx="978">
                  <c:v>-38.5</c:v>
                </c:pt>
                <c:pt idx="979">
                  <c:v>-38</c:v>
                </c:pt>
                <c:pt idx="980">
                  <c:v>-38.200000000000003</c:v>
                </c:pt>
                <c:pt idx="981">
                  <c:v>-37.6</c:v>
                </c:pt>
                <c:pt idx="982">
                  <c:v>-37.6</c:v>
                </c:pt>
                <c:pt idx="983">
                  <c:v>-37.200000000000003</c:v>
                </c:pt>
                <c:pt idx="984">
                  <c:v>-37.4</c:v>
                </c:pt>
                <c:pt idx="985">
                  <c:v>-37</c:v>
                </c:pt>
                <c:pt idx="986">
                  <c:v>-36.800000000000004</c:v>
                </c:pt>
                <c:pt idx="987">
                  <c:v>-36.6</c:v>
                </c:pt>
                <c:pt idx="988">
                  <c:v>-36.5</c:v>
                </c:pt>
                <c:pt idx="989">
                  <c:v>-36.200000000000003</c:v>
                </c:pt>
                <c:pt idx="990">
                  <c:v>-36</c:v>
                </c:pt>
                <c:pt idx="991">
                  <c:v>-35.700000000000003</c:v>
                </c:pt>
                <c:pt idx="992">
                  <c:v>-35.700000000000003</c:v>
                </c:pt>
                <c:pt idx="993">
                  <c:v>-35.300000000000004</c:v>
                </c:pt>
                <c:pt idx="994">
                  <c:v>-35.1</c:v>
                </c:pt>
                <c:pt idx="995">
                  <c:v>-35</c:v>
                </c:pt>
                <c:pt idx="996">
                  <c:v>-34.700000000000003</c:v>
                </c:pt>
                <c:pt idx="997">
                  <c:v>-34.700000000000003</c:v>
                </c:pt>
                <c:pt idx="998">
                  <c:v>-34.200000000000003</c:v>
                </c:pt>
                <c:pt idx="999">
                  <c:v>-34.200000000000003</c:v>
                </c:pt>
                <c:pt idx="1000">
                  <c:v>-33.9</c:v>
                </c:pt>
                <c:pt idx="1001">
                  <c:v>-33.800000000000004</c:v>
                </c:pt>
                <c:pt idx="1002">
                  <c:v>-33.6</c:v>
                </c:pt>
                <c:pt idx="1003">
                  <c:v>-33.300000000000004</c:v>
                </c:pt>
                <c:pt idx="1004">
                  <c:v>-33.1</c:v>
                </c:pt>
                <c:pt idx="1005">
                  <c:v>-33</c:v>
                </c:pt>
                <c:pt idx="1006">
                  <c:v>-32.800000000000004</c:v>
                </c:pt>
                <c:pt idx="1007">
                  <c:v>-32.300000000000004</c:v>
                </c:pt>
                <c:pt idx="1008">
                  <c:v>-32.300000000000004</c:v>
                </c:pt>
                <c:pt idx="1009">
                  <c:v>-32.1</c:v>
                </c:pt>
                <c:pt idx="1010">
                  <c:v>-31.8</c:v>
                </c:pt>
                <c:pt idx="1011">
                  <c:v>-31.7</c:v>
                </c:pt>
                <c:pt idx="1012">
                  <c:v>-31.7</c:v>
                </c:pt>
                <c:pt idx="1013">
                  <c:v>-31.2</c:v>
                </c:pt>
                <c:pt idx="1014">
                  <c:v>-31.1</c:v>
                </c:pt>
                <c:pt idx="1015">
                  <c:v>-31</c:v>
                </c:pt>
                <c:pt idx="1016">
                  <c:v>-30.6</c:v>
                </c:pt>
                <c:pt idx="1017">
                  <c:v>-30.6</c:v>
                </c:pt>
                <c:pt idx="1018">
                  <c:v>-30.5</c:v>
                </c:pt>
                <c:pt idx="1019">
                  <c:v>-30.1</c:v>
                </c:pt>
                <c:pt idx="1020">
                  <c:v>-29.8</c:v>
                </c:pt>
                <c:pt idx="1021">
                  <c:v>-29.8</c:v>
                </c:pt>
                <c:pt idx="1022">
                  <c:v>-29.5</c:v>
                </c:pt>
                <c:pt idx="1023">
                  <c:v>-29.4</c:v>
                </c:pt>
                <c:pt idx="1024">
                  <c:v>-29</c:v>
                </c:pt>
                <c:pt idx="1025">
                  <c:v>-29.1</c:v>
                </c:pt>
                <c:pt idx="1026">
                  <c:v>-28.7</c:v>
                </c:pt>
                <c:pt idx="1027">
                  <c:v>-28.7</c:v>
                </c:pt>
                <c:pt idx="1028">
                  <c:v>-28.2</c:v>
                </c:pt>
                <c:pt idx="1029">
                  <c:v>-28</c:v>
                </c:pt>
                <c:pt idx="1030">
                  <c:v>-28.2</c:v>
                </c:pt>
                <c:pt idx="1031">
                  <c:v>-27.3</c:v>
                </c:pt>
                <c:pt idx="1032">
                  <c:v>-27.7</c:v>
                </c:pt>
                <c:pt idx="1033">
                  <c:v>-27.2</c:v>
                </c:pt>
                <c:pt idx="1034">
                  <c:v>-27.1</c:v>
                </c:pt>
                <c:pt idx="1035">
                  <c:v>-26.8</c:v>
                </c:pt>
                <c:pt idx="1036">
                  <c:v>-26.9</c:v>
                </c:pt>
                <c:pt idx="1037">
                  <c:v>-26.3</c:v>
                </c:pt>
                <c:pt idx="1038">
                  <c:v>-26.4</c:v>
                </c:pt>
                <c:pt idx="1039">
                  <c:v>-26.1</c:v>
                </c:pt>
                <c:pt idx="1040">
                  <c:v>-25.8</c:v>
                </c:pt>
                <c:pt idx="1041">
                  <c:v>-25.7</c:v>
                </c:pt>
                <c:pt idx="1042">
                  <c:v>-25.6</c:v>
                </c:pt>
                <c:pt idx="1043">
                  <c:v>-25.3</c:v>
                </c:pt>
                <c:pt idx="1044">
                  <c:v>-25.1</c:v>
                </c:pt>
                <c:pt idx="1045">
                  <c:v>-25.1</c:v>
                </c:pt>
                <c:pt idx="1046">
                  <c:v>-24.8</c:v>
                </c:pt>
                <c:pt idx="1047">
                  <c:v>-24.6</c:v>
                </c:pt>
                <c:pt idx="1048">
                  <c:v>-24.4</c:v>
                </c:pt>
                <c:pt idx="1049">
                  <c:v>-24.2</c:v>
                </c:pt>
                <c:pt idx="1050">
                  <c:v>-24</c:v>
                </c:pt>
                <c:pt idx="1051">
                  <c:v>-23.6</c:v>
                </c:pt>
                <c:pt idx="1052">
                  <c:v>-23.6</c:v>
                </c:pt>
                <c:pt idx="1053">
                  <c:v>-23.1</c:v>
                </c:pt>
                <c:pt idx="1054">
                  <c:v>-23.1</c:v>
                </c:pt>
                <c:pt idx="1055">
                  <c:v>-22.8</c:v>
                </c:pt>
                <c:pt idx="1056">
                  <c:v>-22.6</c:v>
                </c:pt>
                <c:pt idx="1057">
                  <c:v>-22.5</c:v>
                </c:pt>
                <c:pt idx="1058">
                  <c:v>-22.2</c:v>
                </c:pt>
                <c:pt idx="1059">
                  <c:v>-22.2</c:v>
                </c:pt>
                <c:pt idx="1060">
                  <c:v>-21.6</c:v>
                </c:pt>
                <c:pt idx="1061">
                  <c:v>-22.1</c:v>
                </c:pt>
                <c:pt idx="1062">
                  <c:v>-21</c:v>
                </c:pt>
                <c:pt idx="1063">
                  <c:v>-21.7</c:v>
                </c:pt>
                <c:pt idx="1064">
                  <c:v>-20.8</c:v>
                </c:pt>
                <c:pt idx="1065">
                  <c:v>-21.2</c:v>
                </c:pt>
                <c:pt idx="1066">
                  <c:v>-20.100000000000001</c:v>
                </c:pt>
                <c:pt idx="1067">
                  <c:v>-20.9</c:v>
                </c:pt>
                <c:pt idx="1068">
                  <c:v>-19.8</c:v>
                </c:pt>
                <c:pt idx="1069">
                  <c:v>-20.3</c:v>
                </c:pt>
                <c:pt idx="1070">
                  <c:v>-19.7</c:v>
                </c:pt>
                <c:pt idx="1071">
                  <c:v>-19.899999999999999</c:v>
                </c:pt>
                <c:pt idx="1072">
                  <c:v>-19.3</c:v>
                </c:pt>
                <c:pt idx="1073">
                  <c:v>-19.5</c:v>
                </c:pt>
                <c:pt idx="1074">
                  <c:v>-19</c:v>
                </c:pt>
                <c:pt idx="1075">
                  <c:v>-19.2</c:v>
                </c:pt>
                <c:pt idx="1076">
                  <c:v>-18.5</c:v>
                </c:pt>
                <c:pt idx="1077">
                  <c:v>-18.7</c:v>
                </c:pt>
                <c:pt idx="1078">
                  <c:v>-18.2</c:v>
                </c:pt>
                <c:pt idx="1079">
                  <c:v>-18.2</c:v>
                </c:pt>
                <c:pt idx="1080">
                  <c:v>-18</c:v>
                </c:pt>
                <c:pt idx="1081">
                  <c:v>-17.600000000000001</c:v>
                </c:pt>
                <c:pt idx="1082">
                  <c:v>-17.7</c:v>
                </c:pt>
                <c:pt idx="1083">
                  <c:v>-17.399999999999999</c:v>
                </c:pt>
                <c:pt idx="1084">
                  <c:v>-17.2</c:v>
                </c:pt>
                <c:pt idx="1085">
                  <c:v>-17</c:v>
                </c:pt>
                <c:pt idx="1086">
                  <c:v>-16.899999999999999</c:v>
                </c:pt>
                <c:pt idx="1087">
                  <c:v>-16.3</c:v>
                </c:pt>
                <c:pt idx="1088">
                  <c:v>-16.7</c:v>
                </c:pt>
                <c:pt idx="1089">
                  <c:v>-15.4</c:v>
                </c:pt>
                <c:pt idx="1090">
                  <c:v>-16.3</c:v>
                </c:pt>
                <c:pt idx="1091">
                  <c:v>-15.6</c:v>
                </c:pt>
                <c:pt idx="1092">
                  <c:v>-15.5</c:v>
                </c:pt>
                <c:pt idx="1093">
                  <c:v>-15.3</c:v>
                </c:pt>
                <c:pt idx="1094">
                  <c:v>-14.9</c:v>
                </c:pt>
                <c:pt idx="1095">
                  <c:v>-15</c:v>
                </c:pt>
                <c:pt idx="1096">
                  <c:v>-14.5</c:v>
                </c:pt>
                <c:pt idx="1097">
                  <c:v>-14.7</c:v>
                </c:pt>
                <c:pt idx="1098">
                  <c:v>-13.7</c:v>
                </c:pt>
                <c:pt idx="1099">
                  <c:v>-14.5</c:v>
                </c:pt>
                <c:pt idx="1100">
                  <c:v>-13.4</c:v>
                </c:pt>
                <c:pt idx="1101">
                  <c:v>-14.1</c:v>
                </c:pt>
                <c:pt idx="1102">
                  <c:v>-13.4</c:v>
                </c:pt>
                <c:pt idx="1103">
                  <c:v>-13.3</c:v>
                </c:pt>
                <c:pt idx="1104">
                  <c:v>-13</c:v>
                </c:pt>
                <c:pt idx="1105">
                  <c:v>-13</c:v>
                </c:pt>
                <c:pt idx="1106">
                  <c:v>-12.8</c:v>
                </c:pt>
                <c:pt idx="1107">
                  <c:v>-12.6</c:v>
                </c:pt>
                <c:pt idx="1108">
                  <c:v>-12.2</c:v>
                </c:pt>
                <c:pt idx="1109">
                  <c:v>-12.2</c:v>
                </c:pt>
                <c:pt idx="1110">
                  <c:v>-11.6</c:v>
                </c:pt>
                <c:pt idx="1111">
                  <c:v>-11.7</c:v>
                </c:pt>
                <c:pt idx="1112">
                  <c:v>-11.7</c:v>
                </c:pt>
                <c:pt idx="1113">
                  <c:v>-11.1</c:v>
                </c:pt>
                <c:pt idx="1114">
                  <c:v>-11.4</c:v>
                </c:pt>
                <c:pt idx="1115">
                  <c:v>-10.6</c:v>
                </c:pt>
                <c:pt idx="1116">
                  <c:v>-10.9</c:v>
                </c:pt>
                <c:pt idx="1117">
                  <c:v>-10.4</c:v>
                </c:pt>
                <c:pt idx="1118">
                  <c:v>-10.4</c:v>
                </c:pt>
                <c:pt idx="1119">
                  <c:v>-10</c:v>
                </c:pt>
                <c:pt idx="1120">
                  <c:v>-9.9</c:v>
                </c:pt>
                <c:pt idx="1121">
                  <c:v>-10.1</c:v>
                </c:pt>
                <c:pt idx="1122">
                  <c:v>-9.5</c:v>
                </c:pt>
                <c:pt idx="1123">
                  <c:v>-10.3</c:v>
                </c:pt>
                <c:pt idx="1124">
                  <c:v>-9.8000000000000007</c:v>
                </c:pt>
                <c:pt idx="1125">
                  <c:v>-10</c:v>
                </c:pt>
                <c:pt idx="1126">
                  <c:v>-10.200000000000001</c:v>
                </c:pt>
                <c:pt idx="1127">
                  <c:v>-9.6</c:v>
                </c:pt>
                <c:pt idx="1128">
                  <c:v>-10.200000000000001</c:v>
                </c:pt>
                <c:pt idx="1129">
                  <c:v>-9.9</c:v>
                </c:pt>
                <c:pt idx="1130">
                  <c:v>-9.7000000000000011</c:v>
                </c:pt>
                <c:pt idx="1131">
                  <c:v>-10.4</c:v>
                </c:pt>
                <c:pt idx="1132">
                  <c:v>-9.6</c:v>
                </c:pt>
                <c:pt idx="1133">
                  <c:v>-10.200000000000001</c:v>
                </c:pt>
                <c:pt idx="1134">
                  <c:v>-9.5</c:v>
                </c:pt>
                <c:pt idx="1135">
                  <c:v>-10.3</c:v>
                </c:pt>
                <c:pt idx="1136">
                  <c:v>-10.1</c:v>
                </c:pt>
                <c:pt idx="1137">
                  <c:v>-9.6</c:v>
                </c:pt>
                <c:pt idx="1138">
                  <c:v>-10.200000000000001</c:v>
                </c:pt>
                <c:pt idx="1139">
                  <c:v>-9.5</c:v>
                </c:pt>
                <c:pt idx="1140">
                  <c:v>-10.200000000000001</c:v>
                </c:pt>
                <c:pt idx="1141">
                  <c:v>-10.1</c:v>
                </c:pt>
                <c:pt idx="1142">
                  <c:v>-9.9</c:v>
                </c:pt>
                <c:pt idx="1143">
                  <c:v>-10.200000000000001</c:v>
                </c:pt>
                <c:pt idx="1144">
                  <c:v>-9.8000000000000007</c:v>
                </c:pt>
                <c:pt idx="1145">
                  <c:v>-10.200000000000001</c:v>
                </c:pt>
                <c:pt idx="1146">
                  <c:v>-9.8000000000000007</c:v>
                </c:pt>
                <c:pt idx="1147">
                  <c:v>-10.1</c:v>
                </c:pt>
                <c:pt idx="1148">
                  <c:v>-9.9</c:v>
                </c:pt>
                <c:pt idx="1149">
                  <c:v>-10.1</c:v>
                </c:pt>
                <c:pt idx="1150">
                  <c:v>-10.1</c:v>
                </c:pt>
                <c:pt idx="1151">
                  <c:v>-10</c:v>
                </c:pt>
                <c:pt idx="1152">
                  <c:v>-9.9</c:v>
                </c:pt>
                <c:pt idx="1153">
                  <c:v>-10</c:v>
                </c:pt>
                <c:pt idx="1154">
                  <c:v>-10.1</c:v>
                </c:pt>
                <c:pt idx="1155">
                  <c:v>-10</c:v>
                </c:pt>
                <c:pt idx="1156">
                  <c:v>-9.9</c:v>
                </c:pt>
                <c:pt idx="1157">
                  <c:v>-10</c:v>
                </c:pt>
                <c:pt idx="1158">
                  <c:v>-9.9</c:v>
                </c:pt>
                <c:pt idx="1159">
                  <c:v>-10.200000000000001</c:v>
                </c:pt>
                <c:pt idx="1160">
                  <c:v>-9.5</c:v>
                </c:pt>
                <c:pt idx="1161">
                  <c:v>-10.3</c:v>
                </c:pt>
                <c:pt idx="1162">
                  <c:v>-9.6</c:v>
                </c:pt>
                <c:pt idx="1163">
                  <c:v>-9.8000000000000007</c:v>
                </c:pt>
                <c:pt idx="1164">
                  <c:v>-10.3</c:v>
                </c:pt>
                <c:pt idx="1165">
                  <c:v>-9.6</c:v>
                </c:pt>
                <c:pt idx="1166">
                  <c:v>-10.200000000000001</c:v>
                </c:pt>
                <c:pt idx="1167">
                  <c:v>-9.6</c:v>
                </c:pt>
                <c:pt idx="1168">
                  <c:v>-10.3</c:v>
                </c:pt>
                <c:pt idx="1169">
                  <c:v>-9.4</c:v>
                </c:pt>
                <c:pt idx="1170">
                  <c:v>-10.200000000000001</c:v>
                </c:pt>
                <c:pt idx="1171">
                  <c:v>-9.8000000000000007</c:v>
                </c:pt>
                <c:pt idx="1172">
                  <c:v>-10.1</c:v>
                </c:pt>
                <c:pt idx="1173">
                  <c:v>-9.7000000000000011</c:v>
                </c:pt>
                <c:pt idx="1174">
                  <c:v>-10</c:v>
                </c:pt>
                <c:pt idx="1175">
                  <c:v>-10</c:v>
                </c:pt>
                <c:pt idx="1176">
                  <c:v>-10</c:v>
                </c:pt>
                <c:pt idx="1177">
                  <c:v>-10</c:v>
                </c:pt>
                <c:pt idx="1178">
                  <c:v>-9.8000000000000007</c:v>
                </c:pt>
                <c:pt idx="1179">
                  <c:v>-10.200000000000001</c:v>
                </c:pt>
                <c:pt idx="1180">
                  <c:v>-9.8000000000000007</c:v>
                </c:pt>
                <c:pt idx="1181">
                  <c:v>-10.200000000000001</c:v>
                </c:pt>
                <c:pt idx="1182">
                  <c:v>-9.9</c:v>
                </c:pt>
                <c:pt idx="1183">
                  <c:v>-10.1</c:v>
                </c:pt>
                <c:pt idx="1184">
                  <c:v>-10</c:v>
                </c:pt>
                <c:pt idx="1185">
                  <c:v>-9.7000000000000011</c:v>
                </c:pt>
                <c:pt idx="1186">
                  <c:v>-10.200000000000001</c:v>
                </c:pt>
                <c:pt idx="1187">
                  <c:v>-9.6</c:v>
                </c:pt>
                <c:pt idx="1188">
                  <c:v>-10.3</c:v>
                </c:pt>
                <c:pt idx="1189">
                  <c:v>-9.9</c:v>
                </c:pt>
                <c:pt idx="1190">
                  <c:v>-9.8000000000000007</c:v>
                </c:pt>
                <c:pt idx="1191">
                  <c:v>-10.4</c:v>
                </c:pt>
                <c:pt idx="1192">
                  <c:v>-9.6</c:v>
                </c:pt>
                <c:pt idx="1193">
                  <c:v>-10.200000000000001</c:v>
                </c:pt>
                <c:pt idx="1194">
                  <c:v>-9.9</c:v>
                </c:pt>
                <c:pt idx="1195">
                  <c:v>-9.9</c:v>
                </c:pt>
                <c:pt idx="1196">
                  <c:v>-10.200000000000001</c:v>
                </c:pt>
                <c:pt idx="1197">
                  <c:v>-9.7000000000000011</c:v>
                </c:pt>
                <c:pt idx="1198">
                  <c:v>-10.200000000000001</c:v>
                </c:pt>
                <c:pt idx="1199">
                  <c:v>-9.9</c:v>
                </c:pt>
                <c:pt idx="1200">
                  <c:v>-9.9</c:v>
                </c:pt>
                <c:pt idx="1201">
                  <c:v>-10.1</c:v>
                </c:pt>
                <c:pt idx="1202">
                  <c:v>-9.8000000000000007</c:v>
                </c:pt>
                <c:pt idx="1203">
                  <c:v>-10.1</c:v>
                </c:pt>
                <c:pt idx="1204">
                  <c:v>-9.8000000000000007</c:v>
                </c:pt>
                <c:pt idx="1205">
                  <c:v>-9.8000000000000007</c:v>
                </c:pt>
                <c:pt idx="1206">
                  <c:v>-10.200000000000001</c:v>
                </c:pt>
                <c:pt idx="1207">
                  <c:v>-9.6</c:v>
                </c:pt>
                <c:pt idx="1208">
                  <c:v>-10.3</c:v>
                </c:pt>
                <c:pt idx="1209">
                  <c:v>-9.6</c:v>
                </c:pt>
                <c:pt idx="1210">
                  <c:v>-10.1</c:v>
                </c:pt>
                <c:pt idx="1211">
                  <c:v>-9.9</c:v>
                </c:pt>
                <c:pt idx="1212">
                  <c:v>-10</c:v>
                </c:pt>
                <c:pt idx="1213">
                  <c:v>-9.9</c:v>
                </c:pt>
                <c:pt idx="1214">
                  <c:v>-9.9</c:v>
                </c:pt>
                <c:pt idx="1215">
                  <c:v>-10.1</c:v>
                </c:pt>
                <c:pt idx="1216">
                  <c:v>-9.8000000000000007</c:v>
                </c:pt>
                <c:pt idx="1217">
                  <c:v>-10.1</c:v>
                </c:pt>
                <c:pt idx="1218">
                  <c:v>-9.9</c:v>
                </c:pt>
                <c:pt idx="1219">
                  <c:v>-10.1</c:v>
                </c:pt>
                <c:pt idx="1220">
                  <c:v>-9.8000000000000007</c:v>
                </c:pt>
                <c:pt idx="1221">
                  <c:v>-9.9</c:v>
                </c:pt>
                <c:pt idx="1222">
                  <c:v>-10.4</c:v>
                </c:pt>
                <c:pt idx="1223">
                  <c:v>-9.5</c:v>
                </c:pt>
                <c:pt idx="1224">
                  <c:v>-10.1</c:v>
                </c:pt>
                <c:pt idx="1225">
                  <c:v>-10</c:v>
                </c:pt>
                <c:pt idx="1226">
                  <c:v>-9.8000000000000007</c:v>
                </c:pt>
                <c:pt idx="1227">
                  <c:v>-10.1</c:v>
                </c:pt>
                <c:pt idx="1228">
                  <c:v>-9.9</c:v>
                </c:pt>
                <c:pt idx="1229">
                  <c:v>-10.1</c:v>
                </c:pt>
                <c:pt idx="1230">
                  <c:v>-10.200000000000001</c:v>
                </c:pt>
                <c:pt idx="1231">
                  <c:v>-9.6</c:v>
                </c:pt>
                <c:pt idx="1232">
                  <c:v>-10.200000000000001</c:v>
                </c:pt>
                <c:pt idx="1233">
                  <c:v>-10</c:v>
                </c:pt>
                <c:pt idx="1234">
                  <c:v>-9.9</c:v>
                </c:pt>
                <c:pt idx="1235">
                  <c:v>-10</c:v>
                </c:pt>
                <c:pt idx="1236">
                  <c:v>-10.1</c:v>
                </c:pt>
                <c:pt idx="1237">
                  <c:v>-9.6</c:v>
                </c:pt>
                <c:pt idx="1238">
                  <c:v>-10.3</c:v>
                </c:pt>
                <c:pt idx="1239">
                  <c:v>-9.9</c:v>
                </c:pt>
                <c:pt idx="1240">
                  <c:v>-10.1</c:v>
                </c:pt>
                <c:pt idx="1241">
                  <c:v>-10.3</c:v>
                </c:pt>
                <c:pt idx="1242">
                  <c:v>-9.6</c:v>
                </c:pt>
                <c:pt idx="1243">
                  <c:v>-10.200000000000001</c:v>
                </c:pt>
                <c:pt idx="1244">
                  <c:v>-9.6</c:v>
                </c:pt>
                <c:pt idx="1245">
                  <c:v>-10.1</c:v>
                </c:pt>
                <c:pt idx="1246">
                  <c:v>-9.9</c:v>
                </c:pt>
                <c:pt idx="1247">
                  <c:v>-10</c:v>
                </c:pt>
                <c:pt idx="1248">
                  <c:v>-9.9</c:v>
                </c:pt>
                <c:pt idx="1249">
                  <c:v>-9.9</c:v>
                </c:pt>
                <c:pt idx="1250">
                  <c:v>-10.1</c:v>
                </c:pt>
                <c:pt idx="1251">
                  <c:v>-9.6</c:v>
                </c:pt>
                <c:pt idx="1252">
                  <c:v>-10.3</c:v>
                </c:pt>
                <c:pt idx="1253">
                  <c:v>-10</c:v>
                </c:pt>
                <c:pt idx="1254">
                  <c:v>-10</c:v>
                </c:pt>
                <c:pt idx="1255">
                  <c:v>-10.1</c:v>
                </c:pt>
                <c:pt idx="1256">
                  <c:v>-9.9</c:v>
                </c:pt>
                <c:pt idx="1257">
                  <c:v>-9.9</c:v>
                </c:pt>
                <c:pt idx="1258">
                  <c:v>-10.200000000000001</c:v>
                </c:pt>
                <c:pt idx="1259">
                  <c:v>-9.6</c:v>
                </c:pt>
                <c:pt idx="1260">
                  <c:v>-10.3</c:v>
                </c:pt>
                <c:pt idx="1261">
                  <c:v>-9.5</c:v>
                </c:pt>
                <c:pt idx="1262">
                  <c:v>-10</c:v>
                </c:pt>
                <c:pt idx="1263">
                  <c:v>-10</c:v>
                </c:pt>
                <c:pt idx="1264">
                  <c:v>-9.8000000000000007</c:v>
                </c:pt>
                <c:pt idx="1265">
                  <c:v>-10.200000000000001</c:v>
                </c:pt>
                <c:pt idx="1266">
                  <c:v>-9.7000000000000011</c:v>
                </c:pt>
                <c:pt idx="1267">
                  <c:v>-10</c:v>
                </c:pt>
                <c:pt idx="1268">
                  <c:v>-10.200000000000001</c:v>
                </c:pt>
                <c:pt idx="1269">
                  <c:v>-9.5</c:v>
                </c:pt>
                <c:pt idx="1270">
                  <c:v>-10.3</c:v>
                </c:pt>
                <c:pt idx="1271">
                  <c:v>-10</c:v>
                </c:pt>
                <c:pt idx="1272">
                  <c:v>-9.9</c:v>
                </c:pt>
                <c:pt idx="1273">
                  <c:v>-10.200000000000001</c:v>
                </c:pt>
                <c:pt idx="1274">
                  <c:v>-9.8000000000000007</c:v>
                </c:pt>
                <c:pt idx="1275">
                  <c:v>-10.3</c:v>
                </c:pt>
                <c:pt idx="1276">
                  <c:v>-9.6</c:v>
                </c:pt>
                <c:pt idx="1277">
                  <c:v>-10.1</c:v>
                </c:pt>
                <c:pt idx="1278">
                  <c:v>-9.8000000000000007</c:v>
                </c:pt>
                <c:pt idx="1279">
                  <c:v>-9.7000000000000011</c:v>
                </c:pt>
                <c:pt idx="1280">
                  <c:v>-10.3</c:v>
                </c:pt>
                <c:pt idx="1281">
                  <c:v>-9.3000000000000007</c:v>
                </c:pt>
                <c:pt idx="1282">
                  <c:v>-10.3</c:v>
                </c:pt>
                <c:pt idx="1283">
                  <c:v>-9.9</c:v>
                </c:pt>
                <c:pt idx="1284">
                  <c:v>-10</c:v>
                </c:pt>
                <c:pt idx="1285">
                  <c:v>-10</c:v>
                </c:pt>
                <c:pt idx="1286">
                  <c:v>-10</c:v>
                </c:pt>
                <c:pt idx="1287">
                  <c:v>-9.9</c:v>
                </c:pt>
                <c:pt idx="1288">
                  <c:v>-10</c:v>
                </c:pt>
                <c:pt idx="1289">
                  <c:v>-10</c:v>
                </c:pt>
                <c:pt idx="1290">
                  <c:v>-10</c:v>
                </c:pt>
                <c:pt idx="1291">
                  <c:v>-10.200000000000001</c:v>
                </c:pt>
                <c:pt idx="1292">
                  <c:v>-9.7000000000000011</c:v>
                </c:pt>
                <c:pt idx="1293">
                  <c:v>-10.1</c:v>
                </c:pt>
                <c:pt idx="1294">
                  <c:v>-10.1</c:v>
                </c:pt>
                <c:pt idx="1295">
                  <c:v>-9.9</c:v>
                </c:pt>
                <c:pt idx="1296">
                  <c:v>-10</c:v>
                </c:pt>
                <c:pt idx="1297">
                  <c:v>-10</c:v>
                </c:pt>
                <c:pt idx="1298">
                  <c:v>-10.1</c:v>
                </c:pt>
                <c:pt idx="1299">
                  <c:v>-10.1</c:v>
                </c:pt>
                <c:pt idx="1300">
                  <c:v>-10</c:v>
                </c:pt>
                <c:pt idx="1301">
                  <c:v>-10.200000000000001</c:v>
                </c:pt>
                <c:pt idx="1302">
                  <c:v>-9.5</c:v>
                </c:pt>
                <c:pt idx="1303">
                  <c:v>-10.200000000000001</c:v>
                </c:pt>
                <c:pt idx="1304">
                  <c:v>-9.9</c:v>
                </c:pt>
                <c:pt idx="1305">
                  <c:v>-10</c:v>
                </c:pt>
                <c:pt idx="1306">
                  <c:v>-10.1</c:v>
                </c:pt>
                <c:pt idx="1307">
                  <c:v>-9.6</c:v>
                </c:pt>
                <c:pt idx="1308">
                  <c:v>-10.1</c:v>
                </c:pt>
                <c:pt idx="1309">
                  <c:v>-9.5</c:v>
                </c:pt>
                <c:pt idx="1310">
                  <c:v>-10.200000000000001</c:v>
                </c:pt>
                <c:pt idx="1311">
                  <c:v>-9.5</c:v>
                </c:pt>
                <c:pt idx="1312">
                  <c:v>-10</c:v>
                </c:pt>
                <c:pt idx="1313">
                  <c:v>-10.1</c:v>
                </c:pt>
                <c:pt idx="1314">
                  <c:v>-9.7000000000000011</c:v>
                </c:pt>
                <c:pt idx="1315">
                  <c:v>-10.3</c:v>
                </c:pt>
                <c:pt idx="1316">
                  <c:v>-9.3000000000000007</c:v>
                </c:pt>
                <c:pt idx="1317">
                  <c:v>-10.200000000000001</c:v>
                </c:pt>
                <c:pt idx="1318">
                  <c:v>-10</c:v>
                </c:pt>
                <c:pt idx="1319">
                  <c:v>-9.6</c:v>
                </c:pt>
                <c:pt idx="1320">
                  <c:v>-10.200000000000001</c:v>
                </c:pt>
                <c:pt idx="1321">
                  <c:v>-10</c:v>
                </c:pt>
                <c:pt idx="1322">
                  <c:v>-10.1</c:v>
                </c:pt>
                <c:pt idx="1323">
                  <c:v>-9.8000000000000007</c:v>
                </c:pt>
                <c:pt idx="1324">
                  <c:v>-10.200000000000001</c:v>
                </c:pt>
                <c:pt idx="1325">
                  <c:v>-9.7000000000000011</c:v>
                </c:pt>
                <c:pt idx="1326">
                  <c:v>-10.200000000000001</c:v>
                </c:pt>
                <c:pt idx="1327">
                  <c:v>-9.6</c:v>
                </c:pt>
                <c:pt idx="1328">
                  <c:v>-10.200000000000001</c:v>
                </c:pt>
                <c:pt idx="1329">
                  <c:v>-9.8000000000000007</c:v>
                </c:pt>
                <c:pt idx="1330">
                  <c:v>-10.1</c:v>
                </c:pt>
                <c:pt idx="1331">
                  <c:v>-10.1</c:v>
                </c:pt>
                <c:pt idx="1332">
                  <c:v>-9.6</c:v>
                </c:pt>
                <c:pt idx="1333">
                  <c:v>-10.200000000000001</c:v>
                </c:pt>
                <c:pt idx="1334">
                  <c:v>-9.5</c:v>
                </c:pt>
                <c:pt idx="1335">
                  <c:v>-9.8000000000000007</c:v>
                </c:pt>
                <c:pt idx="1336">
                  <c:v>-10.200000000000001</c:v>
                </c:pt>
                <c:pt idx="1337">
                  <c:v>-9.5</c:v>
                </c:pt>
                <c:pt idx="1338">
                  <c:v>-10</c:v>
                </c:pt>
                <c:pt idx="1339">
                  <c:v>-10.3</c:v>
                </c:pt>
                <c:pt idx="1340">
                  <c:v>-9.4</c:v>
                </c:pt>
                <c:pt idx="1341">
                  <c:v>-10.200000000000001</c:v>
                </c:pt>
                <c:pt idx="1342">
                  <c:v>-9.9</c:v>
                </c:pt>
                <c:pt idx="1343">
                  <c:v>-9.8000000000000007</c:v>
                </c:pt>
                <c:pt idx="1344">
                  <c:v>-10.1</c:v>
                </c:pt>
                <c:pt idx="1345">
                  <c:v>-9.9</c:v>
                </c:pt>
                <c:pt idx="1346">
                  <c:v>-9.6</c:v>
                </c:pt>
                <c:pt idx="1347">
                  <c:v>-10.200000000000001</c:v>
                </c:pt>
                <c:pt idx="1348">
                  <c:v>-9.9</c:v>
                </c:pt>
                <c:pt idx="1349">
                  <c:v>-10.200000000000001</c:v>
                </c:pt>
                <c:pt idx="1350">
                  <c:v>-9.9</c:v>
                </c:pt>
                <c:pt idx="1351">
                  <c:v>-10.1</c:v>
                </c:pt>
                <c:pt idx="1352">
                  <c:v>-9.7000000000000011</c:v>
                </c:pt>
                <c:pt idx="1353">
                  <c:v>-10.200000000000001</c:v>
                </c:pt>
                <c:pt idx="1354">
                  <c:v>-9.7000000000000011</c:v>
                </c:pt>
                <c:pt idx="1355">
                  <c:v>-10.1</c:v>
                </c:pt>
                <c:pt idx="1356">
                  <c:v>-10</c:v>
                </c:pt>
                <c:pt idx="1357">
                  <c:v>-10</c:v>
                </c:pt>
                <c:pt idx="1358">
                  <c:v>-9.9</c:v>
                </c:pt>
                <c:pt idx="1359">
                  <c:v>-10.1</c:v>
                </c:pt>
                <c:pt idx="1360">
                  <c:v>-9.9</c:v>
                </c:pt>
                <c:pt idx="1361">
                  <c:v>-10</c:v>
                </c:pt>
                <c:pt idx="1362">
                  <c:v>-9.9</c:v>
                </c:pt>
                <c:pt idx="1363">
                  <c:v>-9.9</c:v>
                </c:pt>
                <c:pt idx="1364">
                  <c:v>-10.3</c:v>
                </c:pt>
                <c:pt idx="1365">
                  <c:v>-9.7000000000000011</c:v>
                </c:pt>
                <c:pt idx="1366">
                  <c:v>-10.1</c:v>
                </c:pt>
                <c:pt idx="1367">
                  <c:v>-9.9</c:v>
                </c:pt>
                <c:pt idx="1368">
                  <c:v>-9.9</c:v>
                </c:pt>
                <c:pt idx="1369">
                  <c:v>-10.3</c:v>
                </c:pt>
                <c:pt idx="1370">
                  <c:v>-9.6</c:v>
                </c:pt>
                <c:pt idx="1371">
                  <c:v>-10.3</c:v>
                </c:pt>
                <c:pt idx="1372">
                  <c:v>-9.6</c:v>
                </c:pt>
                <c:pt idx="1373">
                  <c:v>-10</c:v>
                </c:pt>
                <c:pt idx="1374">
                  <c:v>-10.4</c:v>
                </c:pt>
                <c:pt idx="1375">
                  <c:v>-9.7000000000000011</c:v>
                </c:pt>
                <c:pt idx="1376">
                  <c:v>-10.200000000000001</c:v>
                </c:pt>
                <c:pt idx="1377">
                  <c:v>-9.9</c:v>
                </c:pt>
                <c:pt idx="1378">
                  <c:v>-10.1</c:v>
                </c:pt>
                <c:pt idx="1379">
                  <c:v>-9.9</c:v>
                </c:pt>
                <c:pt idx="1380">
                  <c:v>-9.7000000000000011</c:v>
                </c:pt>
                <c:pt idx="1381">
                  <c:v>-10.200000000000001</c:v>
                </c:pt>
                <c:pt idx="1382">
                  <c:v>-9.7000000000000011</c:v>
                </c:pt>
                <c:pt idx="1383">
                  <c:v>-10.200000000000001</c:v>
                </c:pt>
                <c:pt idx="1384">
                  <c:v>-10.1</c:v>
                </c:pt>
                <c:pt idx="1385">
                  <c:v>-9.6</c:v>
                </c:pt>
                <c:pt idx="1386">
                  <c:v>-10.3</c:v>
                </c:pt>
                <c:pt idx="1387">
                  <c:v>-9.7000000000000011</c:v>
                </c:pt>
                <c:pt idx="1388">
                  <c:v>-10.1</c:v>
                </c:pt>
                <c:pt idx="1389">
                  <c:v>-9.6</c:v>
                </c:pt>
                <c:pt idx="1390">
                  <c:v>-9.8000000000000007</c:v>
                </c:pt>
                <c:pt idx="1391">
                  <c:v>-10.200000000000001</c:v>
                </c:pt>
                <c:pt idx="1392">
                  <c:v>-9.4</c:v>
                </c:pt>
                <c:pt idx="1393">
                  <c:v>-10.1</c:v>
                </c:pt>
                <c:pt idx="1394">
                  <c:v>-9.9</c:v>
                </c:pt>
                <c:pt idx="1395">
                  <c:v>-9.7000000000000011</c:v>
                </c:pt>
                <c:pt idx="1396">
                  <c:v>-10.4</c:v>
                </c:pt>
                <c:pt idx="1397">
                  <c:v>-9.9</c:v>
                </c:pt>
                <c:pt idx="1398">
                  <c:v>-10</c:v>
                </c:pt>
                <c:pt idx="1399">
                  <c:v>-10.1</c:v>
                </c:pt>
                <c:pt idx="1400">
                  <c:v>-10</c:v>
                </c:pt>
                <c:pt idx="1401">
                  <c:v>-10</c:v>
                </c:pt>
                <c:pt idx="1402">
                  <c:v>-10</c:v>
                </c:pt>
                <c:pt idx="1403">
                  <c:v>-9.9</c:v>
                </c:pt>
                <c:pt idx="1404">
                  <c:v>-10.200000000000001</c:v>
                </c:pt>
                <c:pt idx="1405">
                  <c:v>-9.6</c:v>
                </c:pt>
                <c:pt idx="1406">
                  <c:v>-10.200000000000001</c:v>
                </c:pt>
                <c:pt idx="1407">
                  <c:v>-9.9</c:v>
                </c:pt>
                <c:pt idx="1408">
                  <c:v>-9.8000000000000007</c:v>
                </c:pt>
                <c:pt idx="1409">
                  <c:v>-10</c:v>
                </c:pt>
                <c:pt idx="1410">
                  <c:v>-10.1</c:v>
                </c:pt>
                <c:pt idx="1411">
                  <c:v>-9.9</c:v>
                </c:pt>
                <c:pt idx="1412">
                  <c:v>-10.1</c:v>
                </c:pt>
                <c:pt idx="1413">
                  <c:v>-9.9</c:v>
                </c:pt>
                <c:pt idx="1414">
                  <c:v>-10</c:v>
                </c:pt>
                <c:pt idx="1415">
                  <c:v>-9.9</c:v>
                </c:pt>
                <c:pt idx="1416">
                  <c:v>-10.1</c:v>
                </c:pt>
                <c:pt idx="1417">
                  <c:v>-9.9</c:v>
                </c:pt>
                <c:pt idx="1418">
                  <c:v>-9.9</c:v>
                </c:pt>
                <c:pt idx="1419">
                  <c:v>-10.200000000000001</c:v>
                </c:pt>
                <c:pt idx="1420">
                  <c:v>-9.4</c:v>
                </c:pt>
                <c:pt idx="1421">
                  <c:v>-10.3</c:v>
                </c:pt>
                <c:pt idx="1422">
                  <c:v>-9.9</c:v>
                </c:pt>
                <c:pt idx="1423">
                  <c:v>-10.1</c:v>
                </c:pt>
                <c:pt idx="1424">
                  <c:v>-10</c:v>
                </c:pt>
                <c:pt idx="1425">
                  <c:v>-9.8000000000000007</c:v>
                </c:pt>
                <c:pt idx="1426">
                  <c:v>-10.200000000000001</c:v>
                </c:pt>
                <c:pt idx="1427">
                  <c:v>-9.6</c:v>
                </c:pt>
                <c:pt idx="1428">
                  <c:v>-10.1</c:v>
                </c:pt>
                <c:pt idx="1429">
                  <c:v>-9.9</c:v>
                </c:pt>
                <c:pt idx="1430">
                  <c:v>-10</c:v>
                </c:pt>
                <c:pt idx="1431">
                  <c:v>-10.200000000000001</c:v>
                </c:pt>
                <c:pt idx="1432">
                  <c:v>-9.7000000000000011</c:v>
                </c:pt>
                <c:pt idx="1433">
                  <c:v>-10.3</c:v>
                </c:pt>
                <c:pt idx="1434">
                  <c:v>-9.6</c:v>
                </c:pt>
                <c:pt idx="1435">
                  <c:v>-10.1</c:v>
                </c:pt>
                <c:pt idx="1436">
                  <c:v>-9.9</c:v>
                </c:pt>
                <c:pt idx="1437">
                  <c:v>-10.1</c:v>
                </c:pt>
                <c:pt idx="1438">
                  <c:v>-10</c:v>
                </c:pt>
                <c:pt idx="1439">
                  <c:v>-10.1</c:v>
                </c:pt>
                <c:pt idx="1440">
                  <c:v>-9.9</c:v>
                </c:pt>
                <c:pt idx="1441">
                  <c:v>-10.3</c:v>
                </c:pt>
                <c:pt idx="1442">
                  <c:v>-9.6</c:v>
                </c:pt>
                <c:pt idx="1443">
                  <c:v>-10.1</c:v>
                </c:pt>
                <c:pt idx="1444">
                  <c:v>-9.8000000000000007</c:v>
                </c:pt>
                <c:pt idx="1445">
                  <c:v>-10</c:v>
                </c:pt>
                <c:pt idx="1446">
                  <c:v>-9.9</c:v>
                </c:pt>
                <c:pt idx="1447">
                  <c:v>-9.9</c:v>
                </c:pt>
                <c:pt idx="1448">
                  <c:v>-10.1</c:v>
                </c:pt>
                <c:pt idx="1449">
                  <c:v>-9.8000000000000007</c:v>
                </c:pt>
                <c:pt idx="1450">
                  <c:v>-10.1</c:v>
                </c:pt>
                <c:pt idx="1451">
                  <c:v>-10</c:v>
                </c:pt>
                <c:pt idx="1452">
                  <c:v>-9.9</c:v>
                </c:pt>
                <c:pt idx="1453">
                  <c:v>-10.1</c:v>
                </c:pt>
                <c:pt idx="1454">
                  <c:v>-10</c:v>
                </c:pt>
                <c:pt idx="1455">
                  <c:v>-9.9</c:v>
                </c:pt>
                <c:pt idx="1456">
                  <c:v>-10.200000000000001</c:v>
                </c:pt>
                <c:pt idx="1457">
                  <c:v>-9.8000000000000007</c:v>
                </c:pt>
                <c:pt idx="1458">
                  <c:v>-9.7000000000000011</c:v>
                </c:pt>
                <c:pt idx="1459">
                  <c:v>-10.4</c:v>
                </c:pt>
                <c:pt idx="1460">
                  <c:v>-9.8000000000000007</c:v>
                </c:pt>
                <c:pt idx="1461">
                  <c:v>-10.1</c:v>
                </c:pt>
                <c:pt idx="1462">
                  <c:v>-10</c:v>
                </c:pt>
                <c:pt idx="1463">
                  <c:v>-9.8000000000000007</c:v>
                </c:pt>
                <c:pt idx="1464">
                  <c:v>-10.1</c:v>
                </c:pt>
                <c:pt idx="1465">
                  <c:v>-9.9</c:v>
                </c:pt>
                <c:pt idx="1466">
                  <c:v>-10</c:v>
                </c:pt>
                <c:pt idx="1467">
                  <c:v>-9.8000000000000007</c:v>
                </c:pt>
                <c:pt idx="1468">
                  <c:v>-9.9</c:v>
                </c:pt>
                <c:pt idx="1469">
                  <c:v>-10</c:v>
                </c:pt>
                <c:pt idx="1470">
                  <c:v>-10.1</c:v>
                </c:pt>
                <c:pt idx="1471">
                  <c:v>-9.9</c:v>
                </c:pt>
                <c:pt idx="1472">
                  <c:v>-10.1</c:v>
                </c:pt>
                <c:pt idx="1473">
                  <c:v>-9.8000000000000007</c:v>
                </c:pt>
                <c:pt idx="1474">
                  <c:v>-10.200000000000001</c:v>
                </c:pt>
                <c:pt idx="1475">
                  <c:v>-9.5</c:v>
                </c:pt>
                <c:pt idx="1476">
                  <c:v>-10.1</c:v>
                </c:pt>
                <c:pt idx="1477">
                  <c:v>-10</c:v>
                </c:pt>
                <c:pt idx="1478">
                  <c:v>-9.5</c:v>
                </c:pt>
                <c:pt idx="1479">
                  <c:v>-10.1</c:v>
                </c:pt>
                <c:pt idx="1480">
                  <c:v>-9.7000000000000011</c:v>
                </c:pt>
                <c:pt idx="1481">
                  <c:v>-10</c:v>
                </c:pt>
                <c:pt idx="1482">
                  <c:v>-9.9</c:v>
                </c:pt>
                <c:pt idx="1483">
                  <c:v>-9.9</c:v>
                </c:pt>
                <c:pt idx="1484">
                  <c:v>-10.3</c:v>
                </c:pt>
                <c:pt idx="1485">
                  <c:v>-9.8000000000000007</c:v>
                </c:pt>
                <c:pt idx="1486">
                  <c:v>-10.1</c:v>
                </c:pt>
                <c:pt idx="1487">
                  <c:v>-10</c:v>
                </c:pt>
                <c:pt idx="1488">
                  <c:v>-9.9</c:v>
                </c:pt>
                <c:pt idx="1489">
                  <c:v>-10.1</c:v>
                </c:pt>
                <c:pt idx="1490">
                  <c:v>-9.4</c:v>
                </c:pt>
                <c:pt idx="1491">
                  <c:v>-10.200000000000001</c:v>
                </c:pt>
                <c:pt idx="1492">
                  <c:v>-10</c:v>
                </c:pt>
                <c:pt idx="1493">
                  <c:v>-9.6</c:v>
                </c:pt>
                <c:pt idx="1494">
                  <c:v>-10.200000000000001</c:v>
                </c:pt>
                <c:pt idx="1495">
                  <c:v>-9.7000000000000011</c:v>
                </c:pt>
                <c:pt idx="1496">
                  <c:v>-10.1</c:v>
                </c:pt>
                <c:pt idx="1497">
                  <c:v>-10.1</c:v>
                </c:pt>
                <c:pt idx="1498">
                  <c:v>-9.6</c:v>
                </c:pt>
                <c:pt idx="1499">
                  <c:v>-10.3</c:v>
                </c:pt>
                <c:pt idx="1500">
                  <c:v>-9.6</c:v>
                </c:pt>
                <c:pt idx="1501">
                  <c:v>-10.200000000000001</c:v>
                </c:pt>
                <c:pt idx="1502">
                  <c:v>-9.6</c:v>
                </c:pt>
                <c:pt idx="1503">
                  <c:v>-10</c:v>
                </c:pt>
                <c:pt idx="1504">
                  <c:v>-10.200000000000001</c:v>
                </c:pt>
                <c:pt idx="1505">
                  <c:v>-9.7000000000000011</c:v>
                </c:pt>
                <c:pt idx="1506">
                  <c:v>-10.200000000000001</c:v>
                </c:pt>
                <c:pt idx="1507">
                  <c:v>-9.6</c:v>
                </c:pt>
                <c:pt idx="1508">
                  <c:v>-10.200000000000001</c:v>
                </c:pt>
                <c:pt idx="1509">
                  <c:v>-9.3000000000000007</c:v>
                </c:pt>
                <c:pt idx="1510">
                  <c:v>-10.1</c:v>
                </c:pt>
                <c:pt idx="1511">
                  <c:v>-9.7000000000000011</c:v>
                </c:pt>
                <c:pt idx="1512">
                  <c:v>-9.9</c:v>
                </c:pt>
                <c:pt idx="1513">
                  <c:v>-10.3</c:v>
                </c:pt>
                <c:pt idx="1514">
                  <c:v>-9.7000000000000011</c:v>
                </c:pt>
                <c:pt idx="1515">
                  <c:v>-10.200000000000001</c:v>
                </c:pt>
                <c:pt idx="1516">
                  <c:v>-10</c:v>
                </c:pt>
                <c:pt idx="1517">
                  <c:v>-10.1</c:v>
                </c:pt>
                <c:pt idx="1518">
                  <c:v>-9.9</c:v>
                </c:pt>
                <c:pt idx="1519">
                  <c:v>-9.9</c:v>
                </c:pt>
                <c:pt idx="1520">
                  <c:v>-10.1</c:v>
                </c:pt>
                <c:pt idx="1521">
                  <c:v>-9.9</c:v>
                </c:pt>
                <c:pt idx="1522">
                  <c:v>-9.9</c:v>
                </c:pt>
                <c:pt idx="1523">
                  <c:v>-10.1</c:v>
                </c:pt>
                <c:pt idx="1524">
                  <c:v>-9.8000000000000007</c:v>
                </c:pt>
                <c:pt idx="1525">
                  <c:v>-10.200000000000001</c:v>
                </c:pt>
                <c:pt idx="1526">
                  <c:v>-9.4</c:v>
                </c:pt>
                <c:pt idx="1527">
                  <c:v>-10.200000000000001</c:v>
                </c:pt>
                <c:pt idx="1528">
                  <c:v>-9.5</c:v>
                </c:pt>
                <c:pt idx="1529">
                  <c:v>-10.200000000000001</c:v>
                </c:pt>
                <c:pt idx="1530">
                  <c:v>-9.5</c:v>
                </c:pt>
                <c:pt idx="1531">
                  <c:v>-10.1</c:v>
                </c:pt>
                <c:pt idx="1532">
                  <c:v>-10</c:v>
                </c:pt>
                <c:pt idx="1533">
                  <c:v>-10</c:v>
                </c:pt>
                <c:pt idx="1534">
                  <c:v>-10</c:v>
                </c:pt>
                <c:pt idx="1535">
                  <c:v>-9.9</c:v>
                </c:pt>
                <c:pt idx="1536">
                  <c:v>-9.8000000000000007</c:v>
                </c:pt>
                <c:pt idx="1537">
                  <c:v>-10.3</c:v>
                </c:pt>
                <c:pt idx="1538">
                  <c:v>-9.8000000000000007</c:v>
                </c:pt>
                <c:pt idx="1539">
                  <c:v>-9.9</c:v>
                </c:pt>
                <c:pt idx="1540">
                  <c:v>-10.1</c:v>
                </c:pt>
                <c:pt idx="1541">
                  <c:v>-10.1</c:v>
                </c:pt>
                <c:pt idx="1542">
                  <c:v>-10</c:v>
                </c:pt>
                <c:pt idx="1543">
                  <c:v>-10.1</c:v>
                </c:pt>
                <c:pt idx="1544">
                  <c:v>-10</c:v>
                </c:pt>
                <c:pt idx="1545">
                  <c:v>-9.9</c:v>
                </c:pt>
                <c:pt idx="1546">
                  <c:v>-10.1</c:v>
                </c:pt>
                <c:pt idx="1547">
                  <c:v>-9.9</c:v>
                </c:pt>
                <c:pt idx="1548">
                  <c:v>-9.9</c:v>
                </c:pt>
                <c:pt idx="1549">
                  <c:v>-10.1</c:v>
                </c:pt>
                <c:pt idx="1550">
                  <c:v>-9.8000000000000007</c:v>
                </c:pt>
                <c:pt idx="1551">
                  <c:v>-9.9</c:v>
                </c:pt>
                <c:pt idx="1552">
                  <c:v>-10</c:v>
                </c:pt>
                <c:pt idx="1553">
                  <c:v>-9.9</c:v>
                </c:pt>
                <c:pt idx="1554">
                  <c:v>-10</c:v>
                </c:pt>
                <c:pt idx="1555">
                  <c:v>-10</c:v>
                </c:pt>
                <c:pt idx="1556">
                  <c:v>-10</c:v>
                </c:pt>
                <c:pt idx="1557">
                  <c:v>-9.9</c:v>
                </c:pt>
                <c:pt idx="1558">
                  <c:v>-10.1</c:v>
                </c:pt>
                <c:pt idx="1559">
                  <c:v>-9.9</c:v>
                </c:pt>
                <c:pt idx="1560">
                  <c:v>-10</c:v>
                </c:pt>
                <c:pt idx="1561">
                  <c:v>-10.1</c:v>
                </c:pt>
                <c:pt idx="1562">
                  <c:v>-9.8000000000000007</c:v>
                </c:pt>
                <c:pt idx="1563">
                  <c:v>-9.6</c:v>
                </c:pt>
                <c:pt idx="1564">
                  <c:v>-10.200000000000001</c:v>
                </c:pt>
                <c:pt idx="1565">
                  <c:v>-9.8000000000000007</c:v>
                </c:pt>
                <c:pt idx="1566">
                  <c:v>-10</c:v>
                </c:pt>
                <c:pt idx="1567">
                  <c:v>-10</c:v>
                </c:pt>
                <c:pt idx="1568">
                  <c:v>-9.9</c:v>
                </c:pt>
                <c:pt idx="1569">
                  <c:v>-10</c:v>
                </c:pt>
                <c:pt idx="1570">
                  <c:v>-9.9</c:v>
                </c:pt>
                <c:pt idx="1571">
                  <c:v>-9.8000000000000007</c:v>
                </c:pt>
                <c:pt idx="1572">
                  <c:v>-10</c:v>
                </c:pt>
                <c:pt idx="1573">
                  <c:v>-10</c:v>
                </c:pt>
                <c:pt idx="1574">
                  <c:v>-9.9</c:v>
                </c:pt>
                <c:pt idx="1575">
                  <c:v>-10.1</c:v>
                </c:pt>
                <c:pt idx="1576">
                  <c:v>-9.8000000000000007</c:v>
                </c:pt>
                <c:pt idx="1577">
                  <c:v>-10.1</c:v>
                </c:pt>
                <c:pt idx="1578">
                  <c:v>-10</c:v>
                </c:pt>
                <c:pt idx="1579">
                  <c:v>-10</c:v>
                </c:pt>
                <c:pt idx="1580">
                  <c:v>-9.9</c:v>
                </c:pt>
                <c:pt idx="1581">
                  <c:v>-10</c:v>
                </c:pt>
                <c:pt idx="1582">
                  <c:v>-9.9</c:v>
                </c:pt>
                <c:pt idx="1583">
                  <c:v>-10.1</c:v>
                </c:pt>
                <c:pt idx="1584">
                  <c:v>-10</c:v>
                </c:pt>
                <c:pt idx="1585">
                  <c:v>-9.9</c:v>
                </c:pt>
                <c:pt idx="1586">
                  <c:v>-10.200000000000001</c:v>
                </c:pt>
                <c:pt idx="1587">
                  <c:v>-9.7000000000000011</c:v>
                </c:pt>
                <c:pt idx="1588">
                  <c:v>-10.200000000000001</c:v>
                </c:pt>
                <c:pt idx="1589">
                  <c:v>-9.6</c:v>
                </c:pt>
                <c:pt idx="1590">
                  <c:v>-10.3</c:v>
                </c:pt>
                <c:pt idx="1591">
                  <c:v>-9.3000000000000007</c:v>
                </c:pt>
                <c:pt idx="1592">
                  <c:v>-10.200000000000001</c:v>
                </c:pt>
                <c:pt idx="1593">
                  <c:v>-9.5</c:v>
                </c:pt>
                <c:pt idx="1594">
                  <c:v>-10.1</c:v>
                </c:pt>
                <c:pt idx="1595">
                  <c:v>-9.9</c:v>
                </c:pt>
                <c:pt idx="1596">
                  <c:v>-10</c:v>
                </c:pt>
                <c:pt idx="1597">
                  <c:v>-10</c:v>
                </c:pt>
                <c:pt idx="1598">
                  <c:v>-10.200000000000001</c:v>
                </c:pt>
                <c:pt idx="1599">
                  <c:v>-9.6</c:v>
                </c:pt>
                <c:pt idx="1600">
                  <c:v>-10.200000000000001</c:v>
                </c:pt>
                <c:pt idx="1601">
                  <c:v>-9.7000000000000011</c:v>
                </c:pt>
                <c:pt idx="1602">
                  <c:v>-10.3</c:v>
                </c:pt>
                <c:pt idx="1603">
                  <c:v>-9.9</c:v>
                </c:pt>
                <c:pt idx="1604">
                  <c:v>-10</c:v>
                </c:pt>
                <c:pt idx="1605">
                  <c:v>-10</c:v>
                </c:pt>
                <c:pt idx="1606">
                  <c:v>-9.9</c:v>
                </c:pt>
                <c:pt idx="1607">
                  <c:v>-10</c:v>
                </c:pt>
                <c:pt idx="1608">
                  <c:v>-9.9</c:v>
                </c:pt>
                <c:pt idx="1609">
                  <c:v>-9.9</c:v>
                </c:pt>
                <c:pt idx="1610">
                  <c:v>-10.1</c:v>
                </c:pt>
                <c:pt idx="1611">
                  <c:v>-9.8000000000000007</c:v>
                </c:pt>
                <c:pt idx="1612">
                  <c:v>-9.9</c:v>
                </c:pt>
                <c:pt idx="1613">
                  <c:v>-10.200000000000001</c:v>
                </c:pt>
                <c:pt idx="1614">
                  <c:v>-9.6</c:v>
                </c:pt>
                <c:pt idx="1615">
                  <c:v>-10.1</c:v>
                </c:pt>
                <c:pt idx="1616">
                  <c:v>-10</c:v>
                </c:pt>
                <c:pt idx="1617">
                  <c:v>-10</c:v>
                </c:pt>
                <c:pt idx="1618">
                  <c:v>-9.8000000000000007</c:v>
                </c:pt>
                <c:pt idx="1619">
                  <c:v>-9.9</c:v>
                </c:pt>
                <c:pt idx="1620">
                  <c:v>-9.8000000000000007</c:v>
                </c:pt>
                <c:pt idx="1621">
                  <c:v>-10.200000000000001</c:v>
                </c:pt>
                <c:pt idx="1622">
                  <c:v>-9.8000000000000007</c:v>
                </c:pt>
                <c:pt idx="1623">
                  <c:v>-9.9</c:v>
                </c:pt>
                <c:pt idx="1624">
                  <c:v>-10.1</c:v>
                </c:pt>
                <c:pt idx="1625">
                  <c:v>-9.7000000000000011</c:v>
                </c:pt>
                <c:pt idx="1626">
                  <c:v>-10.3</c:v>
                </c:pt>
                <c:pt idx="1627">
                  <c:v>-9.3000000000000007</c:v>
                </c:pt>
                <c:pt idx="1628">
                  <c:v>-10.200000000000001</c:v>
                </c:pt>
                <c:pt idx="1629">
                  <c:v>-9.4</c:v>
                </c:pt>
                <c:pt idx="1630">
                  <c:v>-10.1</c:v>
                </c:pt>
                <c:pt idx="1631">
                  <c:v>-10</c:v>
                </c:pt>
                <c:pt idx="1632">
                  <c:v>-9.6</c:v>
                </c:pt>
                <c:pt idx="1633">
                  <c:v>-10.4</c:v>
                </c:pt>
                <c:pt idx="1634">
                  <c:v>-10</c:v>
                </c:pt>
                <c:pt idx="1635">
                  <c:v>-9.8000000000000007</c:v>
                </c:pt>
                <c:pt idx="1636">
                  <c:v>-10.3</c:v>
                </c:pt>
                <c:pt idx="1637">
                  <c:v>-9.8000000000000007</c:v>
                </c:pt>
                <c:pt idx="1638">
                  <c:v>-10.200000000000001</c:v>
                </c:pt>
                <c:pt idx="1639">
                  <c:v>-9.5</c:v>
                </c:pt>
                <c:pt idx="1640">
                  <c:v>-10.3</c:v>
                </c:pt>
                <c:pt idx="1641">
                  <c:v>-9.6</c:v>
                </c:pt>
                <c:pt idx="1642">
                  <c:v>-10.1</c:v>
                </c:pt>
                <c:pt idx="1643">
                  <c:v>-10.200000000000001</c:v>
                </c:pt>
                <c:pt idx="1644">
                  <c:v>-9.6</c:v>
                </c:pt>
                <c:pt idx="1645">
                  <c:v>-10</c:v>
                </c:pt>
                <c:pt idx="1646">
                  <c:v>-10.1</c:v>
                </c:pt>
                <c:pt idx="1647">
                  <c:v>-9.9</c:v>
                </c:pt>
                <c:pt idx="1648">
                  <c:v>-10</c:v>
                </c:pt>
                <c:pt idx="1649">
                  <c:v>-10</c:v>
                </c:pt>
                <c:pt idx="1650">
                  <c:v>-9.9</c:v>
                </c:pt>
                <c:pt idx="1651">
                  <c:v>-9.9</c:v>
                </c:pt>
                <c:pt idx="1652">
                  <c:v>-9.8000000000000007</c:v>
                </c:pt>
                <c:pt idx="1653">
                  <c:v>-9.9</c:v>
                </c:pt>
                <c:pt idx="1654">
                  <c:v>-9.8000000000000007</c:v>
                </c:pt>
                <c:pt idx="1655">
                  <c:v>-10</c:v>
                </c:pt>
                <c:pt idx="1656">
                  <c:v>-10</c:v>
                </c:pt>
                <c:pt idx="1657">
                  <c:v>-10</c:v>
                </c:pt>
                <c:pt idx="1658">
                  <c:v>-9.9</c:v>
                </c:pt>
                <c:pt idx="1659">
                  <c:v>-9.9</c:v>
                </c:pt>
                <c:pt idx="1660">
                  <c:v>-10</c:v>
                </c:pt>
                <c:pt idx="1661">
                  <c:v>-10</c:v>
                </c:pt>
                <c:pt idx="1662">
                  <c:v>-10</c:v>
                </c:pt>
                <c:pt idx="1663">
                  <c:v>-9.8000000000000007</c:v>
                </c:pt>
                <c:pt idx="1664">
                  <c:v>-10.1</c:v>
                </c:pt>
                <c:pt idx="1665">
                  <c:v>-9.8000000000000007</c:v>
                </c:pt>
                <c:pt idx="1666">
                  <c:v>-9.8000000000000007</c:v>
                </c:pt>
                <c:pt idx="1667">
                  <c:v>-10.3</c:v>
                </c:pt>
                <c:pt idx="1668">
                  <c:v>-9.6</c:v>
                </c:pt>
                <c:pt idx="1669">
                  <c:v>-10.3</c:v>
                </c:pt>
                <c:pt idx="1670">
                  <c:v>-9.9</c:v>
                </c:pt>
                <c:pt idx="1671">
                  <c:v>-9.9</c:v>
                </c:pt>
                <c:pt idx="1672">
                  <c:v>-10.1</c:v>
                </c:pt>
                <c:pt idx="1673">
                  <c:v>-9.9</c:v>
                </c:pt>
                <c:pt idx="1674">
                  <c:v>-10.1</c:v>
                </c:pt>
                <c:pt idx="1675">
                  <c:v>-9.6</c:v>
                </c:pt>
                <c:pt idx="1676">
                  <c:v>-10.200000000000001</c:v>
                </c:pt>
                <c:pt idx="1677">
                  <c:v>-9.5</c:v>
                </c:pt>
                <c:pt idx="1678">
                  <c:v>-10.3</c:v>
                </c:pt>
                <c:pt idx="1679">
                  <c:v>-9.5</c:v>
                </c:pt>
                <c:pt idx="1680">
                  <c:v>-10.200000000000001</c:v>
                </c:pt>
                <c:pt idx="1681">
                  <c:v>-9.4</c:v>
                </c:pt>
                <c:pt idx="1682">
                  <c:v>-10.200000000000001</c:v>
                </c:pt>
                <c:pt idx="1683">
                  <c:v>-9.7000000000000011</c:v>
                </c:pt>
                <c:pt idx="1684">
                  <c:v>-10.200000000000001</c:v>
                </c:pt>
                <c:pt idx="1685">
                  <c:v>-9.9</c:v>
                </c:pt>
                <c:pt idx="1686">
                  <c:v>-10</c:v>
                </c:pt>
                <c:pt idx="1687">
                  <c:v>-9.9</c:v>
                </c:pt>
                <c:pt idx="1688">
                  <c:v>-10.1</c:v>
                </c:pt>
                <c:pt idx="1689">
                  <c:v>-9.9</c:v>
                </c:pt>
                <c:pt idx="1690">
                  <c:v>-9.9</c:v>
                </c:pt>
                <c:pt idx="1691">
                  <c:v>-10.1</c:v>
                </c:pt>
                <c:pt idx="1692">
                  <c:v>-9.9</c:v>
                </c:pt>
                <c:pt idx="1693">
                  <c:v>-10.1</c:v>
                </c:pt>
                <c:pt idx="1694">
                  <c:v>-9.8000000000000007</c:v>
                </c:pt>
                <c:pt idx="1695">
                  <c:v>-9.9</c:v>
                </c:pt>
                <c:pt idx="1696">
                  <c:v>-10.200000000000001</c:v>
                </c:pt>
                <c:pt idx="1697">
                  <c:v>-10</c:v>
                </c:pt>
                <c:pt idx="1698">
                  <c:v>-9.9</c:v>
                </c:pt>
                <c:pt idx="1699">
                  <c:v>-9.9</c:v>
                </c:pt>
                <c:pt idx="1700">
                  <c:v>-10</c:v>
                </c:pt>
                <c:pt idx="1701">
                  <c:v>-9.9</c:v>
                </c:pt>
                <c:pt idx="1702">
                  <c:v>-10</c:v>
                </c:pt>
                <c:pt idx="1703">
                  <c:v>-9.9</c:v>
                </c:pt>
                <c:pt idx="1704">
                  <c:v>-10</c:v>
                </c:pt>
                <c:pt idx="1705">
                  <c:v>-9.9</c:v>
                </c:pt>
                <c:pt idx="1706">
                  <c:v>-9.9</c:v>
                </c:pt>
                <c:pt idx="1707">
                  <c:v>-10</c:v>
                </c:pt>
                <c:pt idx="1708">
                  <c:v>-9.8000000000000007</c:v>
                </c:pt>
                <c:pt idx="1709">
                  <c:v>-9.9</c:v>
                </c:pt>
                <c:pt idx="1710">
                  <c:v>-10.3</c:v>
                </c:pt>
                <c:pt idx="1711">
                  <c:v>-9.8000000000000007</c:v>
                </c:pt>
                <c:pt idx="1712">
                  <c:v>-9.9</c:v>
                </c:pt>
                <c:pt idx="1713">
                  <c:v>-10.3</c:v>
                </c:pt>
                <c:pt idx="1714">
                  <c:v>-9.7000000000000011</c:v>
                </c:pt>
                <c:pt idx="1715">
                  <c:v>-9.9</c:v>
                </c:pt>
                <c:pt idx="1716">
                  <c:v>-10.1</c:v>
                </c:pt>
                <c:pt idx="1717">
                  <c:v>-9.6</c:v>
                </c:pt>
                <c:pt idx="1718">
                  <c:v>-10.200000000000001</c:v>
                </c:pt>
                <c:pt idx="1719">
                  <c:v>-9.6</c:v>
                </c:pt>
                <c:pt idx="1720">
                  <c:v>-10.200000000000001</c:v>
                </c:pt>
                <c:pt idx="1721">
                  <c:v>-9.6</c:v>
                </c:pt>
                <c:pt idx="1722">
                  <c:v>-10.3</c:v>
                </c:pt>
                <c:pt idx="1723">
                  <c:v>-9.4</c:v>
                </c:pt>
                <c:pt idx="1724">
                  <c:v>-10.200000000000001</c:v>
                </c:pt>
                <c:pt idx="1725">
                  <c:v>-9.9</c:v>
                </c:pt>
                <c:pt idx="1726">
                  <c:v>-10</c:v>
                </c:pt>
                <c:pt idx="1727">
                  <c:v>-10.1</c:v>
                </c:pt>
                <c:pt idx="1728">
                  <c:v>-9.7000000000000011</c:v>
                </c:pt>
                <c:pt idx="1729">
                  <c:v>-10.200000000000001</c:v>
                </c:pt>
                <c:pt idx="1730">
                  <c:v>-9.9</c:v>
                </c:pt>
                <c:pt idx="1731">
                  <c:v>-10.1</c:v>
                </c:pt>
                <c:pt idx="1732">
                  <c:v>-9.9</c:v>
                </c:pt>
                <c:pt idx="1733">
                  <c:v>-9.9</c:v>
                </c:pt>
                <c:pt idx="1734">
                  <c:v>-10</c:v>
                </c:pt>
                <c:pt idx="1735">
                  <c:v>-9.9</c:v>
                </c:pt>
                <c:pt idx="1736">
                  <c:v>-9.9</c:v>
                </c:pt>
                <c:pt idx="1737">
                  <c:v>-10</c:v>
                </c:pt>
                <c:pt idx="1738">
                  <c:v>-10</c:v>
                </c:pt>
                <c:pt idx="1739">
                  <c:v>-10</c:v>
                </c:pt>
                <c:pt idx="1740">
                  <c:v>-9.8000000000000007</c:v>
                </c:pt>
                <c:pt idx="1741">
                  <c:v>-10.1</c:v>
                </c:pt>
                <c:pt idx="1742">
                  <c:v>-9.9</c:v>
                </c:pt>
                <c:pt idx="1743">
                  <c:v>-9.9</c:v>
                </c:pt>
                <c:pt idx="1744">
                  <c:v>-10.1</c:v>
                </c:pt>
                <c:pt idx="1745">
                  <c:v>-9.9</c:v>
                </c:pt>
                <c:pt idx="1746">
                  <c:v>-10</c:v>
                </c:pt>
                <c:pt idx="1747">
                  <c:v>-9.9</c:v>
                </c:pt>
                <c:pt idx="1748">
                  <c:v>-10</c:v>
                </c:pt>
                <c:pt idx="1749">
                  <c:v>-10</c:v>
                </c:pt>
                <c:pt idx="1750">
                  <c:v>-10.1</c:v>
                </c:pt>
                <c:pt idx="1751">
                  <c:v>-9.9</c:v>
                </c:pt>
                <c:pt idx="1752">
                  <c:v>-9.9</c:v>
                </c:pt>
                <c:pt idx="1753">
                  <c:v>-9.9</c:v>
                </c:pt>
                <c:pt idx="1754">
                  <c:v>-10</c:v>
                </c:pt>
                <c:pt idx="1755">
                  <c:v>-10</c:v>
                </c:pt>
                <c:pt idx="1756">
                  <c:v>-9.9</c:v>
                </c:pt>
                <c:pt idx="1757">
                  <c:v>-10.1</c:v>
                </c:pt>
                <c:pt idx="1758">
                  <c:v>-9.8000000000000007</c:v>
                </c:pt>
                <c:pt idx="1759">
                  <c:v>-10</c:v>
                </c:pt>
                <c:pt idx="1760">
                  <c:v>-10</c:v>
                </c:pt>
                <c:pt idx="1761">
                  <c:v>-10</c:v>
                </c:pt>
                <c:pt idx="1762">
                  <c:v>-9.8000000000000007</c:v>
                </c:pt>
                <c:pt idx="1763">
                  <c:v>-10.200000000000001</c:v>
                </c:pt>
                <c:pt idx="1764">
                  <c:v>-9.7000000000000011</c:v>
                </c:pt>
                <c:pt idx="1765">
                  <c:v>-10.1</c:v>
                </c:pt>
                <c:pt idx="1766">
                  <c:v>-9.8000000000000007</c:v>
                </c:pt>
                <c:pt idx="1767">
                  <c:v>-10.1</c:v>
                </c:pt>
                <c:pt idx="1768">
                  <c:v>-10.1</c:v>
                </c:pt>
                <c:pt idx="1769">
                  <c:v>-9.8000000000000007</c:v>
                </c:pt>
                <c:pt idx="1770">
                  <c:v>-10.1</c:v>
                </c:pt>
                <c:pt idx="1771">
                  <c:v>-9.5</c:v>
                </c:pt>
                <c:pt idx="1772">
                  <c:v>-10.4</c:v>
                </c:pt>
                <c:pt idx="1773">
                  <c:v>-9.2000000000000011</c:v>
                </c:pt>
                <c:pt idx="1774">
                  <c:v>-10.200000000000001</c:v>
                </c:pt>
                <c:pt idx="1775">
                  <c:v>-9.7000000000000011</c:v>
                </c:pt>
                <c:pt idx="1776">
                  <c:v>-10.200000000000001</c:v>
                </c:pt>
                <c:pt idx="1777">
                  <c:v>-9.7000000000000011</c:v>
                </c:pt>
                <c:pt idx="1778">
                  <c:v>-10.1</c:v>
                </c:pt>
                <c:pt idx="1779">
                  <c:v>-9.9</c:v>
                </c:pt>
                <c:pt idx="1780">
                  <c:v>-9.9</c:v>
                </c:pt>
                <c:pt idx="1781">
                  <c:v>-10.200000000000001</c:v>
                </c:pt>
                <c:pt idx="1782">
                  <c:v>-9.6</c:v>
                </c:pt>
                <c:pt idx="1783">
                  <c:v>-10.4</c:v>
                </c:pt>
                <c:pt idx="1784">
                  <c:v>-9.7000000000000011</c:v>
                </c:pt>
                <c:pt idx="1785">
                  <c:v>-10.200000000000001</c:v>
                </c:pt>
                <c:pt idx="1786">
                  <c:v>-9.6</c:v>
                </c:pt>
                <c:pt idx="1787">
                  <c:v>-10.200000000000001</c:v>
                </c:pt>
                <c:pt idx="1788">
                  <c:v>-9.6</c:v>
                </c:pt>
                <c:pt idx="1789">
                  <c:v>-10.3</c:v>
                </c:pt>
                <c:pt idx="1790">
                  <c:v>-9.6</c:v>
                </c:pt>
                <c:pt idx="1791">
                  <c:v>-10.3</c:v>
                </c:pt>
                <c:pt idx="1792">
                  <c:v>-9.6</c:v>
                </c:pt>
                <c:pt idx="1793">
                  <c:v>-10.200000000000001</c:v>
                </c:pt>
                <c:pt idx="1794">
                  <c:v>-9.5</c:v>
                </c:pt>
                <c:pt idx="1795">
                  <c:v>-10.1</c:v>
                </c:pt>
                <c:pt idx="1796">
                  <c:v>-10.200000000000001</c:v>
                </c:pt>
                <c:pt idx="1797">
                  <c:v>-9.6</c:v>
                </c:pt>
                <c:pt idx="1798">
                  <c:v>-10.3</c:v>
                </c:pt>
                <c:pt idx="1799">
                  <c:v>-9.7000000000000011</c:v>
                </c:pt>
                <c:pt idx="1800">
                  <c:v>-10.3</c:v>
                </c:pt>
                <c:pt idx="1801">
                  <c:v>-9.4</c:v>
                </c:pt>
                <c:pt idx="1802">
                  <c:v>-10.1</c:v>
                </c:pt>
                <c:pt idx="1803">
                  <c:v>-10.1</c:v>
                </c:pt>
                <c:pt idx="1804">
                  <c:v>-9.7000000000000011</c:v>
                </c:pt>
                <c:pt idx="1805">
                  <c:v>-10.4</c:v>
                </c:pt>
                <c:pt idx="1806">
                  <c:v>-9.8000000000000007</c:v>
                </c:pt>
                <c:pt idx="1807">
                  <c:v>-10</c:v>
                </c:pt>
                <c:pt idx="1808">
                  <c:v>-10.1</c:v>
                </c:pt>
                <c:pt idx="1809">
                  <c:v>-9.7000000000000011</c:v>
                </c:pt>
                <c:pt idx="1810">
                  <c:v>-10.4</c:v>
                </c:pt>
                <c:pt idx="1811">
                  <c:v>-9.6</c:v>
                </c:pt>
                <c:pt idx="1812">
                  <c:v>-10.200000000000001</c:v>
                </c:pt>
                <c:pt idx="1813">
                  <c:v>-9.5</c:v>
                </c:pt>
                <c:pt idx="1814">
                  <c:v>-10.200000000000001</c:v>
                </c:pt>
                <c:pt idx="1815">
                  <c:v>-9.6</c:v>
                </c:pt>
                <c:pt idx="1816">
                  <c:v>-10.4</c:v>
                </c:pt>
                <c:pt idx="1817">
                  <c:v>-9.6</c:v>
                </c:pt>
                <c:pt idx="1818">
                  <c:v>-10.1</c:v>
                </c:pt>
                <c:pt idx="1819">
                  <c:v>-10</c:v>
                </c:pt>
                <c:pt idx="1820">
                  <c:v>-9.7000000000000011</c:v>
                </c:pt>
                <c:pt idx="1821">
                  <c:v>-10.200000000000001</c:v>
                </c:pt>
                <c:pt idx="1822">
                  <c:v>-9.6</c:v>
                </c:pt>
                <c:pt idx="1823">
                  <c:v>-10.4</c:v>
                </c:pt>
                <c:pt idx="1824">
                  <c:v>-9.7000000000000011</c:v>
                </c:pt>
                <c:pt idx="1825">
                  <c:v>-10.200000000000001</c:v>
                </c:pt>
                <c:pt idx="1826">
                  <c:v>-9.7000000000000011</c:v>
                </c:pt>
                <c:pt idx="1827">
                  <c:v>-9.8000000000000007</c:v>
                </c:pt>
                <c:pt idx="1828">
                  <c:v>-10.4</c:v>
                </c:pt>
                <c:pt idx="1829">
                  <c:v>-9.9</c:v>
                </c:pt>
                <c:pt idx="1830">
                  <c:v>-9.8000000000000007</c:v>
                </c:pt>
                <c:pt idx="1831">
                  <c:v>-10.200000000000001</c:v>
                </c:pt>
                <c:pt idx="1832">
                  <c:v>-9.6</c:v>
                </c:pt>
                <c:pt idx="1833">
                  <c:v>-10.200000000000001</c:v>
                </c:pt>
                <c:pt idx="1834">
                  <c:v>-9.5</c:v>
                </c:pt>
                <c:pt idx="1835">
                  <c:v>-10.1</c:v>
                </c:pt>
                <c:pt idx="1836">
                  <c:v>-10.1</c:v>
                </c:pt>
                <c:pt idx="1837">
                  <c:v>-9.8000000000000007</c:v>
                </c:pt>
                <c:pt idx="1838">
                  <c:v>-10.200000000000001</c:v>
                </c:pt>
                <c:pt idx="1839">
                  <c:v>-9.5</c:v>
                </c:pt>
                <c:pt idx="1840">
                  <c:v>-10.200000000000001</c:v>
                </c:pt>
                <c:pt idx="1841">
                  <c:v>-9.9</c:v>
                </c:pt>
                <c:pt idx="1842">
                  <c:v>-9.9</c:v>
                </c:pt>
                <c:pt idx="1843">
                  <c:v>-10.200000000000001</c:v>
                </c:pt>
                <c:pt idx="1844">
                  <c:v>-9.8000000000000007</c:v>
                </c:pt>
                <c:pt idx="1845">
                  <c:v>-10.1</c:v>
                </c:pt>
                <c:pt idx="1846">
                  <c:v>-10</c:v>
                </c:pt>
                <c:pt idx="1847">
                  <c:v>-9.8000000000000007</c:v>
                </c:pt>
                <c:pt idx="1848">
                  <c:v>-10.1</c:v>
                </c:pt>
                <c:pt idx="1849">
                  <c:v>-10</c:v>
                </c:pt>
                <c:pt idx="1850">
                  <c:v>-9.7000000000000011</c:v>
                </c:pt>
                <c:pt idx="1851">
                  <c:v>-10.4</c:v>
                </c:pt>
                <c:pt idx="1852">
                  <c:v>-9.7000000000000011</c:v>
                </c:pt>
                <c:pt idx="1853">
                  <c:v>-10.1</c:v>
                </c:pt>
                <c:pt idx="1854">
                  <c:v>-10</c:v>
                </c:pt>
                <c:pt idx="1855">
                  <c:v>-10</c:v>
                </c:pt>
                <c:pt idx="1856">
                  <c:v>-10.1</c:v>
                </c:pt>
                <c:pt idx="1857">
                  <c:v>-9.9</c:v>
                </c:pt>
                <c:pt idx="1858">
                  <c:v>-10.3</c:v>
                </c:pt>
                <c:pt idx="1859">
                  <c:v>-9.8000000000000007</c:v>
                </c:pt>
                <c:pt idx="1860">
                  <c:v>-10.3</c:v>
                </c:pt>
                <c:pt idx="1861">
                  <c:v>-9.5</c:v>
                </c:pt>
                <c:pt idx="1862">
                  <c:v>-10.200000000000001</c:v>
                </c:pt>
                <c:pt idx="1863">
                  <c:v>-9.8000000000000007</c:v>
                </c:pt>
                <c:pt idx="1864">
                  <c:v>-10.200000000000001</c:v>
                </c:pt>
                <c:pt idx="1865">
                  <c:v>-9.9</c:v>
                </c:pt>
                <c:pt idx="1866">
                  <c:v>-9.9</c:v>
                </c:pt>
                <c:pt idx="1867">
                  <c:v>-9.9</c:v>
                </c:pt>
                <c:pt idx="1868">
                  <c:v>-9.9</c:v>
                </c:pt>
                <c:pt idx="1869">
                  <c:v>-10.1</c:v>
                </c:pt>
                <c:pt idx="1870">
                  <c:v>-9.9</c:v>
                </c:pt>
                <c:pt idx="1871">
                  <c:v>-10</c:v>
                </c:pt>
                <c:pt idx="1872">
                  <c:v>-9.8000000000000007</c:v>
                </c:pt>
                <c:pt idx="1873">
                  <c:v>-10</c:v>
                </c:pt>
                <c:pt idx="1874">
                  <c:v>-10.200000000000001</c:v>
                </c:pt>
                <c:pt idx="1875">
                  <c:v>-9.8000000000000007</c:v>
                </c:pt>
                <c:pt idx="1876">
                  <c:v>-10</c:v>
                </c:pt>
                <c:pt idx="1877">
                  <c:v>-10</c:v>
                </c:pt>
                <c:pt idx="1878">
                  <c:v>-10</c:v>
                </c:pt>
                <c:pt idx="1879">
                  <c:v>-10</c:v>
                </c:pt>
                <c:pt idx="1880">
                  <c:v>-10</c:v>
                </c:pt>
                <c:pt idx="1881">
                  <c:v>-9.9</c:v>
                </c:pt>
                <c:pt idx="1882">
                  <c:v>-10.200000000000001</c:v>
                </c:pt>
                <c:pt idx="1883">
                  <c:v>-9.9</c:v>
                </c:pt>
                <c:pt idx="1884">
                  <c:v>-10</c:v>
                </c:pt>
                <c:pt idx="1885">
                  <c:v>-9.9</c:v>
                </c:pt>
                <c:pt idx="1886">
                  <c:v>-9.9</c:v>
                </c:pt>
                <c:pt idx="1887">
                  <c:v>-10.1</c:v>
                </c:pt>
                <c:pt idx="1888">
                  <c:v>-10</c:v>
                </c:pt>
                <c:pt idx="1889">
                  <c:v>-10.1</c:v>
                </c:pt>
                <c:pt idx="1890">
                  <c:v>-10</c:v>
                </c:pt>
                <c:pt idx="1891">
                  <c:v>-9.8000000000000007</c:v>
                </c:pt>
                <c:pt idx="1892">
                  <c:v>-9.9</c:v>
                </c:pt>
                <c:pt idx="1893">
                  <c:v>-10</c:v>
                </c:pt>
                <c:pt idx="1894">
                  <c:v>-9.8000000000000007</c:v>
                </c:pt>
                <c:pt idx="1895">
                  <c:v>-9.9</c:v>
                </c:pt>
                <c:pt idx="1896">
                  <c:v>-10</c:v>
                </c:pt>
                <c:pt idx="1897">
                  <c:v>-10</c:v>
                </c:pt>
                <c:pt idx="1898">
                  <c:v>-9.6</c:v>
                </c:pt>
                <c:pt idx="1899">
                  <c:v>-10.4</c:v>
                </c:pt>
                <c:pt idx="1900">
                  <c:v>-9.4</c:v>
                </c:pt>
                <c:pt idx="1901">
                  <c:v>-10.1</c:v>
                </c:pt>
                <c:pt idx="1902">
                  <c:v>-10</c:v>
                </c:pt>
              </c:numCache>
            </c:numRef>
          </c:yVal>
          <c:smooth val="1"/>
          <c:extLst>
            <c:ext xmlns:c16="http://schemas.microsoft.com/office/drawing/2014/chart" uri="{C3380CC4-5D6E-409C-BE32-E72D297353CC}">
              <c16:uniqueId val="{00000001-DD5A-45DB-9AF2-CEF36B5F9EC0}"/>
            </c:ext>
          </c:extLst>
        </c:ser>
        <c:dLbls>
          <c:showLegendKey val="0"/>
          <c:showVal val="0"/>
          <c:showCatName val="0"/>
          <c:showSerName val="0"/>
          <c:showPercent val="0"/>
          <c:showBubbleSize val="0"/>
        </c:dLbls>
        <c:axId val="199714304"/>
        <c:axId val="199715840"/>
        <c:extLst>
          <c:ext xmlns:c15="http://schemas.microsoft.com/office/drawing/2012/chart" uri="{02D57815-91ED-43cb-92C2-25804820EDAC}">
            <c15:filteredScatterSeries>
              <c15:ser>
                <c:idx val="1"/>
                <c:order val="0"/>
                <c:tx>
                  <c:strRef>
                    <c:extLst>
                      <c:ext uri="{02D57815-91ED-43cb-92C2-25804820EDAC}">
                        <c15:formulaRef>
                          <c15:sqref>'Process data log'!$C$7</c15:sqref>
                        </c15:formulaRef>
                      </c:ext>
                    </c:extLst>
                    <c:strCache>
                      <c:ptCount val="1"/>
                      <c:pt idx="0">
                        <c:v>TC1</c:v>
                      </c:pt>
                    </c:strCache>
                  </c:strRef>
                </c:tx>
                <c:spPr>
                  <a:ln w="12700" cap="rnd">
                    <a:solidFill>
                      <a:srgbClr val="00B0F0"/>
                    </a:solidFill>
                    <a:round/>
                  </a:ln>
                  <a:effectLst/>
                </c:spPr>
                <c:marker>
                  <c:symbol val="none"/>
                </c:marker>
                <c:xVal>
                  <c:numRef>
                    <c:extLst>
                      <c:ext uri="{02D57815-91ED-43cb-92C2-25804820EDAC}">
                        <c15:formulaRef>
                          <c15:sqref>'Process data log'!$B$8:$B$1910</c15:sqref>
                        </c15:formulaRef>
                      </c:ext>
                    </c:extLst>
                    <c:numCache>
                      <c:formatCode>0.00</c:formatCode>
                      <c:ptCount val="1903"/>
                      <c:pt idx="0">
                        <c:v>0</c:v>
                      </c:pt>
                      <c:pt idx="1">
                        <c:v>3.3333333333333333E-2</c:v>
                      </c:pt>
                      <c:pt idx="2">
                        <c:v>6.6666666666666666E-2</c:v>
                      </c:pt>
                      <c:pt idx="3">
                        <c:v>0.1</c:v>
                      </c:pt>
                      <c:pt idx="4">
                        <c:v>0.13333333333333333</c:v>
                      </c:pt>
                      <c:pt idx="5">
                        <c:v>0.16666666666666666</c:v>
                      </c:pt>
                      <c:pt idx="6">
                        <c:v>0.2</c:v>
                      </c:pt>
                      <c:pt idx="7">
                        <c:v>0.23333333333333334</c:v>
                      </c:pt>
                      <c:pt idx="8">
                        <c:v>0.26666666666666666</c:v>
                      </c:pt>
                      <c:pt idx="9">
                        <c:v>0.3</c:v>
                      </c:pt>
                      <c:pt idx="10">
                        <c:v>0.33333333333333331</c:v>
                      </c:pt>
                      <c:pt idx="11">
                        <c:v>0.36666666666666664</c:v>
                      </c:pt>
                      <c:pt idx="12">
                        <c:v>0.4</c:v>
                      </c:pt>
                      <c:pt idx="13">
                        <c:v>0.43333333333333335</c:v>
                      </c:pt>
                      <c:pt idx="14">
                        <c:v>0.46666666666666667</c:v>
                      </c:pt>
                      <c:pt idx="15">
                        <c:v>0.5</c:v>
                      </c:pt>
                      <c:pt idx="16">
                        <c:v>0.53333333333333333</c:v>
                      </c:pt>
                      <c:pt idx="17">
                        <c:v>0.56666666666666665</c:v>
                      </c:pt>
                      <c:pt idx="18">
                        <c:v>0.6</c:v>
                      </c:pt>
                      <c:pt idx="19">
                        <c:v>0.6333333333333333</c:v>
                      </c:pt>
                      <c:pt idx="20">
                        <c:v>0.66666666666666663</c:v>
                      </c:pt>
                      <c:pt idx="21">
                        <c:v>0.7</c:v>
                      </c:pt>
                      <c:pt idx="22">
                        <c:v>0.73333333333333328</c:v>
                      </c:pt>
                      <c:pt idx="23">
                        <c:v>0.76666666666666672</c:v>
                      </c:pt>
                      <c:pt idx="24">
                        <c:v>0.8</c:v>
                      </c:pt>
                      <c:pt idx="25">
                        <c:v>0.83333333333333337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1.4333333333333333</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c:v>
                      </c:pt>
                      <c:pt idx="58">
                        <c:v>1.9333333333333333</c:v>
                      </c:pt>
                      <c:pt idx="59">
                        <c:v>1.9666666666666666</c:v>
                      </c:pt>
                      <c:pt idx="60">
                        <c:v>2</c:v>
                      </c:pt>
                      <c:pt idx="61">
                        <c:v>2.0333333333333332</c:v>
                      </c:pt>
                      <c:pt idx="62">
                        <c:v>2.0666666666666669</c:v>
                      </c:pt>
                      <c:pt idx="63">
                        <c:v>2.1</c:v>
                      </c:pt>
                      <c:pt idx="64">
                        <c:v>2.1333333333333333</c:v>
                      </c:pt>
                      <c:pt idx="65">
                        <c:v>2.1666666666666665</c:v>
                      </c:pt>
                      <c:pt idx="66">
                        <c:v>2.2000000000000002</c:v>
                      </c:pt>
                      <c:pt idx="67">
                        <c:v>2.2333333333333334</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2.6333333333333333</c:v>
                      </c:pt>
                      <c:pt idx="80">
                        <c:v>2.6666666666666665</c:v>
                      </c:pt>
                      <c:pt idx="81">
                        <c:v>2.7</c:v>
                      </c:pt>
                      <c:pt idx="82">
                        <c:v>2.7333333333333334</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3.1333333333333333</c:v>
                      </c:pt>
                      <c:pt idx="95">
                        <c:v>3.1666666666666665</c:v>
                      </c:pt>
                      <c:pt idx="96">
                        <c:v>3.2</c:v>
                      </c:pt>
                      <c:pt idx="97">
                        <c:v>3.2333333333333334</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3.6333333333333333</c:v>
                      </c:pt>
                      <c:pt idx="110">
                        <c:v>3.6666666666666665</c:v>
                      </c:pt>
                      <c:pt idx="111">
                        <c:v>3.7</c:v>
                      </c:pt>
                      <c:pt idx="112">
                        <c:v>3.7333333333333334</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4.0333333333333332</c:v>
                      </c:pt>
                      <c:pt idx="122">
                        <c:v>4.0666666666666664</c:v>
                      </c:pt>
                      <c:pt idx="123">
                        <c:v>4.0999999999999996</c:v>
                      </c:pt>
                      <c:pt idx="124">
                        <c:v>4.1333333333333337</c:v>
                      </c:pt>
                      <c:pt idx="125">
                        <c:v>4.166666666666667</c:v>
                      </c:pt>
                      <c:pt idx="126">
                        <c:v>4.2</c:v>
                      </c:pt>
                      <c:pt idx="127">
                        <c:v>4.2333333333333334</c:v>
                      </c:pt>
                      <c:pt idx="128">
                        <c:v>4.2666666666666666</c:v>
                      </c:pt>
                      <c:pt idx="129">
                        <c:v>4.3</c:v>
                      </c:pt>
                      <c:pt idx="130">
                        <c:v>4.333333333333333</c:v>
                      </c:pt>
                      <c:pt idx="131">
                        <c:v>4.3666666666666663</c:v>
                      </c:pt>
                      <c:pt idx="132">
                        <c:v>4.4000000000000004</c:v>
                      </c:pt>
                      <c:pt idx="133">
                        <c:v>4.4333333333333336</c:v>
                      </c:pt>
                      <c:pt idx="134">
                        <c:v>4.4666666666666668</c:v>
                      </c:pt>
                      <c:pt idx="135">
                        <c:v>4.5</c:v>
                      </c:pt>
                      <c:pt idx="136">
                        <c:v>4.5333333333333332</c:v>
                      </c:pt>
                      <c:pt idx="137">
                        <c:v>4.5666666666666664</c:v>
                      </c:pt>
                      <c:pt idx="138">
                        <c:v>4.5999999999999996</c:v>
                      </c:pt>
                      <c:pt idx="139">
                        <c:v>4.6333333333333337</c:v>
                      </c:pt>
                      <c:pt idx="140">
                        <c:v>4.666666666666667</c:v>
                      </c:pt>
                      <c:pt idx="141">
                        <c:v>4.7</c:v>
                      </c:pt>
                      <c:pt idx="142">
                        <c:v>4.7333333333333334</c:v>
                      </c:pt>
                      <c:pt idx="143">
                        <c:v>4.7666666666666666</c:v>
                      </c:pt>
                      <c:pt idx="144">
                        <c:v>4.8</c:v>
                      </c:pt>
                      <c:pt idx="145">
                        <c:v>4.833333333333333</c:v>
                      </c:pt>
                      <c:pt idx="146">
                        <c:v>4.8666666666666663</c:v>
                      </c:pt>
                      <c:pt idx="147">
                        <c:v>4.9000000000000004</c:v>
                      </c:pt>
                      <c:pt idx="148">
                        <c:v>4.9333333333333336</c:v>
                      </c:pt>
                      <c:pt idx="149">
                        <c:v>4.9666666666666668</c:v>
                      </c:pt>
                      <c:pt idx="150">
                        <c:v>5</c:v>
                      </c:pt>
                      <c:pt idx="151">
                        <c:v>5.0333333333333332</c:v>
                      </c:pt>
                      <c:pt idx="152">
                        <c:v>5.0666666666666664</c:v>
                      </c:pt>
                      <c:pt idx="153">
                        <c:v>5.0999999999999996</c:v>
                      </c:pt>
                      <c:pt idx="154">
                        <c:v>5.1333333333333337</c:v>
                      </c:pt>
                      <c:pt idx="155">
                        <c:v>5.166666666666667</c:v>
                      </c:pt>
                      <c:pt idx="156">
                        <c:v>5.2</c:v>
                      </c:pt>
                      <c:pt idx="157">
                        <c:v>5.2333333333333334</c:v>
                      </c:pt>
                      <c:pt idx="158">
                        <c:v>5.2666666666666666</c:v>
                      </c:pt>
                      <c:pt idx="159">
                        <c:v>5.3</c:v>
                      </c:pt>
                      <c:pt idx="160">
                        <c:v>5.333333333333333</c:v>
                      </c:pt>
                      <c:pt idx="161">
                        <c:v>5.3666666666666663</c:v>
                      </c:pt>
                      <c:pt idx="162">
                        <c:v>5.4</c:v>
                      </c:pt>
                      <c:pt idx="163">
                        <c:v>5.4333333333333336</c:v>
                      </c:pt>
                      <c:pt idx="164">
                        <c:v>5.4666666666666668</c:v>
                      </c:pt>
                      <c:pt idx="165">
                        <c:v>5.5</c:v>
                      </c:pt>
                      <c:pt idx="166">
                        <c:v>5.5333333333333332</c:v>
                      </c:pt>
                      <c:pt idx="167">
                        <c:v>5.5666666666666664</c:v>
                      </c:pt>
                      <c:pt idx="168">
                        <c:v>5.6</c:v>
                      </c:pt>
                      <c:pt idx="169">
                        <c:v>5.6333333333333337</c:v>
                      </c:pt>
                      <c:pt idx="170">
                        <c:v>5.666666666666667</c:v>
                      </c:pt>
                      <c:pt idx="171">
                        <c:v>5.7</c:v>
                      </c:pt>
                      <c:pt idx="172">
                        <c:v>5.7333333333333334</c:v>
                      </c:pt>
                      <c:pt idx="173">
                        <c:v>5.7666666666666666</c:v>
                      </c:pt>
                      <c:pt idx="174">
                        <c:v>5.8</c:v>
                      </c:pt>
                      <c:pt idx="175">
                        <c:v>5.833333333333333</c:v>
                      </c:pt>
                      <c:pt idx="176">
                        <c:v>5.8666666666666663</c:v>
                      </c:pt>
                      <c:pt idx="177">
                        <c:v>5.9</c:v>
                      </c:pt>
                      <c:pt idx="178">
                        <c:v>5.9333333333333336</c:v>
                      </c:pt>
                      <c:pt idx="179">
                        <c:v>5.9666666666666668</c:v>
                      </c:pt>
                      <c:pt idx="180">
                        <c:v>6</c:v>
                      </c:pt>
                      <c:pt idx="181">
                        <c:v>6.0333333333333332</c:v>
                      </c:pt>
                      <c:pt idx="182">
                        <c:v>6.0666666666666664</c:v>
                      </c:pt>
                      <c:pt idx="183">
                        <c:v>6.1</c:v>
                      </c:pt>
                      <c:pt idx="184">
                        <c:v>6.1333333333333337</c:v>
                      </c:pt>
                      <c:pt idx="185">
                        <c:v>6.166666666666667</c:v>
                      </c:pt>
                      <c:pt idx="186">
                        <c:v>6.2</c:v>
                      </c:pt>
                      <c:pt idx="187">
                        <c:v>6.2333333333333334</c:v>
                      </c:pt>
                      <c:pt idx="188">
                        <c:v>6.2666666666666666</c:v>
                      </c:pt>
                      <c:pt idx="189">
                        <c:v>6.3</c:v>
                      </c:pt>
                      <c:pt idx="190">
                        <c:v>6.333333333333333</c:v>
                      </c:pt>
                      <c:pt idx="191">
                        <c:v>6.3666666666666663</c:v>
                      </c:pt>
                      <c:pt idx="192">
                        <c:v>6.4</c:v>
                      </c:pt>
                      <c:pt idx="193">
                        <c:v>6.4333333333333336</c:v>
                      </c:pt>
                      <c:pt idx="194">
                        <c:v>6.4666666666666668</c:v>
                      </c:pt>
                      <c:pt idx="195">
                        <c:v>6.5</c:v>
                      </c:pt>
                      <c:pt idx="196">
                        <c:v>6.5333333333333332</c:v>
                      </c:pt>
                      <c:pt idx="197">
                        <c:v>6.5666666666666664</c:v>
                      </c:pt>
                      <c:pt idx="198">
                        <c:v>6.6</c:v>
                      </c:pt>
                      <c:pt idx="199">
                        <c:v>6.6333333333333337</c:v>
                      </c:pt>
                      <c:pt idx="200">
                        <c:v>6.666666666666667</c:v>
                      </c:pt>
                      <c:pt idx="201">
                        <c:v>6.7</c:v>
                      </c:pt>
                      <c:pt idx="202">
                        <c:v>6.7333333333333334</c:v>
                      </c:pt>
                      <c:pt idx="203">
                        <c:v>6.7666666666666666</c:v>
                      </c:pt>
                      <c:pt idx="204">
                        <c:v>6.8</c:v>
                      </c:pt>
                      <c:pt idx="205">
                        <c:v>6.833333333333333</c:v>
                      </c:pt>
                      <c:pt idx="206">
                        <c:v>6.8666666666666663</c:v>
                      </c:pt>
                      <c:pt idx="207">
                        <c:v>6.9</c:v>
                      </c:pt>
                      <c:pt idx="208">
                        <c:v>6.9333333333333336</c:v>
                      </c:pt>
                      <c:pt idx="209">
                        <c:v>6.9666666666666668</c:v>
                      </c:pt>
                      <c:pt idx="210">
                        <c:v>7</c:v>
                      </c:pt>
                      <c:pt idx="211">
                        <c:v>7.0333333333333332</c:v>
                      </c:pt>
                      <c:pt idx="212">
                        <c:v>7.0666666666666664</c:v>
                      </c:pt>
                      <c:pt idx="213">
                        <c:v>7.1</c:v>
                      </c:pt>
                      <c:pt idx="214">
                        <c:v>7.1333333333333337</c:v>
                      </c:pt>
                      <c:pt idx="215">
                        <c:v>7.166666666666667</c:v>
                      </c:pt>
                      <c:pt idx="216">
                        <c:v>7.2</c:v>
                      </c:pt>
                      <c:pt idx="217">
                        <c:v>7.2333333333333334</c:v>
                      </c:pt>
                      <c:pt idx="218">
                        <c:v>7.2666666666666666</c:v>
                      </c:pt>
                      <c:pt idx="219">
                        <c:v>7.3</c:v>
                      </c:pt>
                      <c:pt idx="220">
                        <c:v>7.333333333333333</c:v>
                      </c:pt>
                      <c:pt idx="221">
                        <c:v>7.3666666666666663</c:v>
                      </c:pt>
                      <c:pt idx="222">
                        <c:v>7.4</c:v>
                      </c:pt>
                      <c:pt idx="223">
                        <c:v>7.4333333333333336</c:v>
                      </c:pt>
                      <c:pt idx="224">
                        <c:v>7.4666666666666668</c:v>
                      </c:pt>
                      <c:pt idx="225">
                        <c:v>7.5</c:v>
                      </c:pt>
                      <c:pt idx="226">
                        <c:v>7.5333333333333332</c:v>
                      </c:pt>
                      <c:pt idx="227">
                        <c:v>7.5666666666666664</c:v>
                      </c:pt>
                      <c:pt idx="228">
                        <c:v>7.6</c:v>
                      </c:pt>
                      <c:pt idx="229">
                        <c:v>7.6333333333333337</c:v>
                      </c:pt>
                      <c:pt idx="230">
                        <c:v>7.666666666666667</c:v>
                      </c:pt>
                      <c:pt idx="231">
                        <c:v>7.7</c:v>
                      </c:pt>
                      <c:pt idx="232">
                        <c:v>7.7333333333333334</c:v>
                      </c:pt>
                      <c:pt idx="233">
                        <c:v>7.7666666666666666</c:v>
                      </c:pt>
                      <c:pt idx="234">
                        <c:v>7.8</c:v>
                      </c:pt>
                      <c:pt idx="235">
                        <c:v>7.833333333333333</c:v>
                      </c:pt>
                      <c:pt idx="236">
                        <c:v>7.8666666666666663</c:v>
                      </c:pt>
                      <c:pt idx="237">
                        <c:v>7.9</c:v>
                      </c:pt>
                      <c:pt idx="238">
                        <c:v>7.9333333333333336</c:v>
                      </c:pt>
                      <c:pt idx="239">
                        <c:v>7.9666666666666668</c:v>
                      </c:pt>
                      <c:pt idx="240">
                        <c:v>8</c:v>
                      </c:pt>
                      <c:pt idx="241">
                        <c:v>8.0333333333333332</c:v>
                      </c:pt>
                      <c:pt idx="242">
                        <c:v>8.0666666666666664</c:v>
                      </c:pt>
                      <c:pt idx="243">
                        <c:v>8.1</c:v>
                      </c:pt>
                      <c:pt idx="244">
                        <c:v>8.1333333333333329</c:v>
                      </c:pt>
                      <c:pt idx="245">
                        <c:v>8.1666666666666661</c:v>
                      </c:pt>
                      <c:pt idx="246">
                        <c:v>8.1999999999999993</c:v>
                      </c:pt>
                      <c:pt idx="247">
                        <c:v>8.2333333333333325</c:v>
                      </c:pt>
                      <c:pt idx="248">
                        <c:v>8.2666666666666675</c:v>
                      </c:pt>
                      <c:pt idx="249">
                        <c:v>8.3000000000000007</c:v>
                      </c:pt>
                      <c:pt idx="250">
                        <c:v>8.3333333333333339</c:v>
                      </c:pt>
                      <c:pt idx="251">
                        <c:v>8.3666666666666671</c:v>
                      </c:pt>
                      <c:pt idx="252">
                        <c:v>8.4</c:v>
                      </c:pt>
                      <c:pt idx="253">
                        <c:v>8.4333333333333336</c:v>
                      </c:pt>
                      <c:pt idx="254">
                        <c:v>8.4666666666666668</c:v>
                      </c:pt>
                      <c:pt idx="255">
                        <c:v>8.5</c:v>
                      </c:pt>
                      <c:pt idx="256">
                        <c:v>8.5333333333333332</c:v>
                      </c:pt>
                      <c:pt idx="257">
                        <c:v>8.5666666666666664</c:v>
                      </c:pt>
                      <c:pt idx="258">
                        <c:v>8.6</c:v>
                      </c:pt>
                      <c:pt idx="259">
                        <c:v>8.6333333333333329</c:v>
                      </c:pt>
                      <c:pt idx="260">
                        <c:v>8.6666666666666661</c:v>
                      </c:pt>
                      <c:pt idx="261">
                        <c:v>8.6999999999999993</c:v>
                      </c:pt>
                      <c:pt idx="262">
                        <c:v>8.7333333333333325</c:v>
                      </c:pt>
                      <c:pt idx="263">
                        <c:v>8.7666666666666675</c:v>
                      </c:pt>
                      <c:pt idx="264">
                        <c:v>8.8000000000000007</c:v>
                      </c:pt>
                      <c:pt idx="265">
                        <c:v>8.8333333333333339</c:v>
                      </c:pt>
                      <c:pt idx="266">
                        <c:v>8.8666666666666671</c:v>
                      </c:pt>
                      <c:pt idx="267">
                        <c:v>8.9</c:v>
                      </c:pt>
                      <c:pt idx="268">
                        <c:v>8.9333333333333336</c:v>
                      </c:pt>
                      <c:pt idx="269">
                        <c:v>8.9666666666666668</c:v>
                      </c:pt>
                      <c:pt idx="270">
                        <c:v>9</c:v>
                      </c:pt>
                      <c:pt idx="271">
                        <c:v>9.0333333333333332</c:v>
                      </c:pt>
                      <c:pt idx="272">
                        <c:v>9.0666666666666664</c:v>
                      </c:pt>
                      <c:pt idx="273">
                        <c:v>9.1</c:v>
                      </c:pt>
                      <c:pt idx="274">
                        <c:v>9.1333333333333329</c:v>
                      </c:pt>
                      <c:pt idx="275">
                        <c:v>9.1666666666666661</c:v>
                      </c:pt>
                      <c:pt idx="276">
                        <c:v>9.1999999999999993</c:v>
                      </c:pt>
                      <c:pt idx="277">
                        <c:v>9.2333333333333325</c:v>
                      </c:pt>
                      <c:pt idx="278">
                        <c:v>9.2666666666666675</c:v>
                      </c:pt>
                      <c:pt idx="279">
                        <c:v>9.3000000000000007</c:v>
                      </c:pt>
                      <c:pt idx="280">
                        <c:v>9.3333333333333339</c:v>
                      </c:pt>
                      <c:pt idx="281">
                        <c:v>9.3666666666666671</c:v>
                      </c:pt>
                      <c:pt idx="282">
                        <c:v>9.4</c:v>
                      </c:pt>
                      <c:pt idx="283">
                        <c:v>9.4333333333333336</c:v>
                      </c:pt>
                      <c:pt idx="284">
                        <c:v>9.4666666666666668</c:v>
                      </c:pt>
                      <c:pt idx="285">
                        <c:v>9.5</c:v>
                      </c:pt>
                      <c:pt idx="286">
                        <c:v>9.5333333333333332</c:v>
                      </c:pt>
                      <c:pt idx="287">
                        <c:v>9.5666666666666664</c:v>
                      </c:pt>
                      <c:pt idx="288">
                        <c:v>9.6</c:v>
                      </c:pt>
                      <c:pt idx="289">
                        <c:v>9.6333333333333329</c:v>
                      </c:pt>
                      <c:pt idx="290">
                        <c:v>9.6666666666666661</c:v>
                      </c:pt>
                      <c:pt idx="291">
                        <c:v>9.6999999999999993</c:v>
                      </c:pt>
                      <c:pt idx="292">
                        <c:v>9.7333333333333325</c:v>
                      </c:pt>
                      <c:pt idx="293">
                        <c:v>9.7666666666666675</c:v>
                      </c:pt>
                      <c:pt idx="294">
                        <c:v>9.8000000000000007</c:v>
                      </c:pt>
                      <c:pt idx="295">
                        <c:v>9.8333333333333339</c:v>
                      </c:pt>
                      <c:pt idx="296">
                        <c:v>9.8666666666666671</c:v>
                      </c:pt>
                      <c:pt idx="297">
                        <c:v>9.9</c:v>
                      </c:pt>
                      <c:pt idx="298">
                        <c:v>9.9333333333333336</c:v>
                      </c:pt>
                      <c:pt idx="299">
                        <c:v>9.9666666666666668</c:v>
                      </c:pt>
                      <c:pt idx="300">
                        <c:v>10</c:v>
                      </c:pt>
                      <c:pt idx="301">
                        <c:v>10.033333333333333</c:v>
                      </c:pt>
                      <c:pt idx="302">
                        <c:v>10.066666666666666</c:v>
                      </c:pt>
                      <c:pt idx="303">
                        <c:v>10.1</c:v>
                      </c:pt>
                      <c:pt idx="304">
                        <c:v>10.133333333333333</c:v>
                      </c:pt>
                      <c:pt idx="305">
                        <c:v>10.166666666666666</c:v>
                      </c:pt>
                      <c:pt idx="306">
                        <c:v>10.199999999999999</c:v>
                      </c:pt>
                      <c:pt idx="307">
                        <c:v>10.233333333333333</c:v>
                      </c:pt>
                      <c:pt idx="308">
                        <c:v>10.266666666666667</c:v>
                      </c:pt>
                      <c:pt idx="309">
                        <c:v>10.3</c:v>
                      </c:pt>
                      <c:pt idx="310">
                        <c:v>10.333333333333334</c:v>
                      </c:pt>
                      <c:pt idx="311">
                        <c:v>10.366666666666667</c:v>
                      </c:pt>
                      <c:pt idx="312">
                        <c:v>10.4</c:v>
                      </c:pt>
                      <c:pt idx="313">
                        <c:v>10.433333333333334</c:v>
                      </c:pt>
                      <c:pt idx="314">
                        <c:v>10.466666666666667</c:v>
                      </c:pt>
                      <c:pt idx="315">
                        <c:v>10.5</c:v>
                      </c:pt>
                      <c:pt idx="316">
                        <c:v>10.533333333333333</c:v>
                      </c:pt>
                      <c:pt idx="317">
                        <c:v>10.566666666666666</c:v>
                      </c:pt>
                      <c:pt idx="318">
                        <c:v>10.6</c:v>
                      </c:pt>
                      <c:pt idx="319">
                        <c:v>10.633333333333333</c:v>
                      </c:pt>
                      <c:pt idx="320">
                        <c:v>10.666666666666666</c:v>
                      </c:pt>
                      <c:pt idx="321">
                        <c:v>10.7</c:v>
                      </c:pt>
                      <c:pt idx="322">
                        <c:v>10.733333333333333</c:v>
                      </c:pt>
                      <c:pt idx="323">
                        <c:v>10.766666666666667</c:v>
                      </c:pt>
                      <c:pt idx="324">
                        <c:v>10.8</c:v>
                      </c:pt>
                      <c:pt idx="325">
                        <c:v>10.833333333333334</c:v>
                      </c:pt>
                      <c:pt idx="326">
                        <c:v>10.866666666666667</c:v>
                      </c:pt>
                      <c:pt idx="327">
                        <c:v>10.9</c:v>
                      </c:pt>
                      <c:pt idx="328">
                        <c:v>10.933333333333334</c:v>
                      </c:pt>
                      <c:pt idx="329">
                        <c:v>10.966666666666667</c:v>
                      </c:pt>
                      <c:pt idx="330">
                        <c:v>11</c:v>
                      </c:pt>
                      <c:pt idx="331">
                        <c:v>11.033333333333333</c:v>
                      </c:pt>
                      <c:pt idx="332">
                        <c:v>11.066666666666666</c:v>
                      </c:pt>
                      <c:pt idx="333">
                        <c:v>11.1</c:v>
                      </c:pt>
                      <c:pt idx="334">
                        <c:v>11.133333333333333</c:v>
                      </c:pt>
                      <c:pt idx="335">
                        <c:v>11.166666666666666</c:v>
                      </c:pt>
                      <c:pt idx="336">
                        <c:v>11.2</c:v>
                      </c:pt>
                      <c:pt idx="337">
                        <c:v>11.233333333333333</c:v>
                      </c:pt>
                      <c:pt idx="338">
                        <c:v>11.266666666666667</c:v>
                      </c:pt>
                      <c:pt idx="339">
                        <c:v>11.3</c:v>
                      </c:pt>
                      <c:pt idx="340">
                        <c:v>11.333333333333334</c:v>
                      </c:pt>
                      <c:pt idx="341">
                        <c:v>11.366666666666667</c:v>
                      </c:pt>
                      <c:pt idx="342">
                        <c:v>11.4</c:v>
                      </c:pt>
                      <c:pt idx="343">
                        <c:v>11.433333333333334</c:v>
                      </c:pt>
                      <c:pt idx="344">
                        <c:v>11.466666666666667</c:v>
                      </c:pt>
                      <c:pt idx="345">
                        <c:v>11.5</c:v>
                      </c:pt>
                      <c:pt idx="346">
                        <c:v>11.533333333333333</c:v>
                      </c:pt>
                      <c:pt idx="347">
                        <c:v>11.566666666666666</c:v>
                      </c:pt>
                      <c:pt idx="348">
                        <c:v>11.6</c:v>
                      </c:pt>
                      <c:pt idx="349">
                        <c:v>11.633333333333333</c:v>
                      </c:pt>
                      <c:pt idx="350">
                        <c:v>11.666666666666666</c:v>
                      </c:pt>
                      <c:pt idx="351">
                        <c:v>11.7</c:v>
                      </c:pt>
                      <c:pt idx="352">
                        <c:v>11.733333333333333</c:v>
                      </c:pt>
                      <c:pt idx="353">
                        <c:v>11.766666666666667</c:v>
                      </c:pt>
                      <c:pt idx="354">
                        <c:v>11.8</c:v>
                      </c:pt>
                      <c:pt idx="355">
                        <c:v>11.833333333333334</c:v>
                      </c:pt>
                      <c:pt idx="356">
                        <c:v>11.866666666666667</c:v>
                      </c:pt>
                      <c:pt idx="357">
                        <c:v>11.9</c:v>
                      </c:pt>
                      <c:pt idx="358">
                        <c:v>11.933333333333334</c:v>
                      </c:pt>
                      <c:pt idx="359">
                        <c:v>11.966666666666667</c:v>
                      </c:pt>
                      <c:pt idx="360">
                        <c:v>12</c:v>
                      </c:pt>
                      <c:pt idx="361">
                        <c:v>12.033333333333333</c:v>
                      </c:pt>
                      <c:pt idx="362">
                        <c:v>12.066666666666666</c:v>
                      </c:pt>
                      <c:pt idx="363">
                        <c:v>12.1</c:v>
                      </c:pt>
                      <c:pt idx="364">
                        <c:v>12.133333333333333</c:v>
                      </c:pt>
                      <c:pt idx="365">
                        <c:v>12.166666666666666</c:v>
                      </c:pt>
                      <c:pt idx="366">
                        <c:v>12.2</c:v>
                      </c:pt>
                      <c:pt idx="367">
                        <c:v>12.233333333333333</c:v>
                      </c:pt>
                      <c:pt idx="368">
                        <c:v>12.266666666666667</c:v>
                      </c:pt>
                      <c:pt idx="369">
                        <c:v>12.3</c:v>
                      </c:pt>
                      <c:pt idx="370">
                        <c:v>12.333333333333334</c:v>
                      </c:pt>
                      <c:pt idx="371">
                        <c:v>12.366666666666667</c:v>
                      </c:pt>
                      <c:pt idx="372">
                        <c:v>12.4</c:v>
                      </c:pt>
                      <c:pt idx="373">
                        <c:v>12.433333333333334</c:v>
                      </c:pt>
                      <c:pt idx="374">
                        <c:v>12.466666666666667</c:v>
                      </c:pt>
                      <c:pt idx="375">
                        <c:v>12.5</c:v>
                      </c:pt>
                      <c:pt idx="376">
                        <c:v>12.533333333333333</c:v>
                      </c:pt>
                      <c:pt idx="377">
                        <c:v>12.566666666666666</c:v>
                      </c:pt>
                      <c:pt idx="378">
                        <c:v>12.6</c:v>
                      </c:pt>
                      <c:pt idx="379">
                        <c:v>12.633333333333333</c:v>
                      </c:pt>
                      <c:pt idx="380">
                        <c:v>12.666666666666666</c:v>
                      </c:pt>
                      <c:pt idx="381">
                        <c:v>12.7</c:v>
                      </c:pt>
                      <c:pt idx="382">
                        <c:v>12.733333333333333</c:v>
                      </c:pt>
                      <c:pt idx="383">
                        <c:v>12.766666666666667</c:v>
                      </c:pt>
                      <c:pt idx="384">
                        <c:v>12.8</c:v>
                      </c:pt>
                      <c:pt idx="385">
                        <c:v>12.833333333333334</c:v>
                      </c:pt>
                      <c:pt idx="386">
                        <c:v>12.866666666666667</c:v>
                      </c:pt>
                      <c:pt idx="387">
                        <c:v>12.9</c:v>
                      </c:pt>
                      <c:pt idx="388">
                        <c:v>12.933333333333334</c:v>
                      </c:pt>
                      <c:pt idx="389">
                        <c:v>12.966666666666667</c:v>
                      </c:pt>
                      <c:pt idx="390">
                        <c:v>13</c:v>
                      </c:pt>
                      <c:pt idx="391">
                        <c:v>13.033333333333333</c:v>
                      </c:pt>
                      <c:pt idx="392">
                        <c:v>13.066666666666666</c:v>
                      </c:pt>
                      <c:pt idx="393">
                        <c:v>13.1</c:v>
                      </c:pt>
                      <c:pt idx="394">
                        <c:v>13.133333333333333</c:v>
                      </c:pt>
                      <c:pt idx="395">
                        <c:v>13.166666666666666</c:v>
                      </c:pt>
                      <c:pt idx="396">
                        <c:v>13.2</c:v>
                      </c:pt>
                      <c:pt idx="397">
                        <c:v>13.233333333333333</c:v>
                      </c:pt>
                      <c:pt idx="398">
                        <c:v>13.266666666666667</c:v>
                      </c:pt>
                      <c:pt idx="399">
                        <c:v>13.3</c:v>
                      </c:pt>
                      <c:pt idx="400">
                        <c:v>13.333333333333334</c:v>
                      </c:pt>
                      <c:pt idx="401">
                        <c:v>13.366666666666667</c:v>
                      </c:pt>
                      <c:pt idx="402">
                        <c:v>13.4</c:v>
                      </c:pt>
                      <c:pt idx="403">
                        <c:v>13.433333333333334</c:v>
                      </c:pt>
                      <c:pt idx="404">
                        <c:v>13.466666666666667</c:v>
                      </c:pt>
                      <c:pt idx="405">
                        <c:v>13.5</c:v>
                      </c:pt>
                      <c:pt idx="406">
                        <c:v>13.533333333333333</c:v>
                      </c:pt>
                      <c:pt idx="407">
                        <c:v>13.566666666666666</c:v>
                      </c:pt>
                      <c:pt idx="408">
                        <c:v>13.6</c:v>
                      </c:pt>
                      <c:pt idx="409">
                        <c:v>13.633333333333333</c:v>
                      </c:pt>
                      <c:pt idx="410">
                        <c:v>13.666666666666666</c:v>
                      </c:pt>
                      <c:pt idx="411">
                        <c:v>13.7</c:v>
                      </c:pt>
                      <c:pt idx="412">
                        <c:v>13.733333333333333</c:v>
                      </c:pt>
                      <c:pt idx="413">
                        <c:v>13.766666666666667</c:v>
                      </c:pt>
                      <c:pt idx="414">
                        <c:v>13.8</c:v>
                      </c:pt>
                      <c:pt idx="415">
                        <c:v>13.833333333333334</c:v>
                      </c:pt>
                      <c:pt idx="416">
                        <c:v>13.866666666666667</c:v>
                      </c:pt>
                      <c:pt idx="417">
                        <c:v>13.9</c:v>
                      </c:pt>
                      <c:pt idx="418">
                        <c:v>13.933333333333334</c:v>
                      </c:pt>
                      <c:pt idx="419">
                        <c:v>13.966666666666667</c:v>
                      </c:pt>
                      <c:pt idx="420">
                        <c:v>14</c:v>
                      </c:pt>
                      <c:pt idx="421">
                        <c:v>14.033333333333333</c:v>
                      </c:pt>
                      <c:pt idx="422">
                        <c:v>14.066666666666666</c:v>
                      </c:pt>
                      <c:pt idx="423">
                        <c:v>14.1</c:v>
                      </c:pt>
                      <c:pt idx="424">
                        <c:v>14.133333333333333</c:v>
                      </c:pt>
                      <c:pt idx="425">
                        <c:v>14.166666666666666</c:v>
                      </c:pt>
                      <c:pt idx="426">
                        <c:v>14.2</c:v>
                      </c:pt>
                      <c:pt idx="427">
                        <c:v>14.233333333333333</c:v>
                      </c:pt>
                      <c:pt idx="428">
                        <c:v>14.266666666666667</c:v>
                      </c:pt>
                      <c:pt idx="429">
                        <c:v>14.3</c:v>
                      </c:pt>
                      <c:pt idx="430">
                        <c:v>14.333333333333334</c:v>
                      </c:pt>
                      <c:pt idx="431">
                        <c:v>14.366666666666667</c:v>
                      </c:pt>
                      <c:pt idx="432">
                        <c:v>14.4</c:v>
                      </c:pt>
                      <c:pt idx="433">
                        <c:v>14.433333333333334</c:v>
                      </c:pt>
                      <c:pt idx="434">
                        <c:v>14.466666666666667</c:v>
                      </c:pt>
                      <c:pt idx="435">
                        <c:v>14.5</c:v>
                      </c:pt>
                      <c:pt idx="436">
                        <c:v>14.533333333333333</c:v>
                      </c:pt>
                      <c:pt idx="437">
                        <c:v>14.566666666666666</c:v>
                      </c:pt>
                      <c:pt idx="438">
                        <c:v>14.6</c:v>
                      </c:pt>
                      <c:pt idx="439">
                        <c:v>14.633333333333333</c:v>
                      </c:pt>
                      <c:pt idx="440">
                        <c:v>14.666666666666666</c:v>
                      </c:pt>
                      <c:pt idx="441">
                        <c:v>14.7</c:v>
                      </c:pt>
                      <c:pt idx="442">
                        <c:v>14.733333333333333</c:v>
                      </c:pt>
                      <c:pt idx="443">
                        <c:v>14.766666666666667</c:v>
                      </c:pt>
                      <c:pt idx="444">
                        <c:v>14.8</c:v>
                      </c:pt>
                      <c:pt idx="445">
                        <c:v>14.833333333333334</c:v>
                      </c:pt>
                      <c:pt idx="446">
                        <c:v>14.866666666666667</c:v>
                      </c:pt>
                      <c:pt idx="447">
                        <c:v>14.9</c:v>
                      </c:pt>
                      <c:pt idx="448">
                        <c:v>14.933333333333334</c:v>
                      </c:pt>
                      <c:pt idx="449">
                        <c:v>14.966666666666667</c:v>
                      </c:pt>
                      <c:pt idx="450">
                        <c:v>15</c:v>
                      </c:pt>
                      <c:pt idx="451">
                        <c:v>15.033333333333333</c:v>
                      </c:pt>
                      <c:pt idx="452">
                        <c:v>15.066666666666666</c:v>
                      </c:pt>
                      <c:pt idx="453">
                        <c:v>15.1</c:v>
                      </c:pt>
                      <c:pt idx="454">
                        <c:v>15.133333333333333</c:v>
                      </c:pt>
                      <c:pt idx="455">
                        <c:v>15.166666666666666</c:v>
                      </c:pt>
                      <c:pt idx="456">
                        <c:v>15.2</c:v>
                      </c:pt>
                      <c:pt idx="457">
                        <c:v>15.233333333333333</c:v>
                      </c:pt>
                      <c:pt idx="458">
                        <c:v>15.266666666666667</c:v>
                      </c:pt>
                      <c:pt idx="459">
                        <c:v>15.3</c:v>
                      </c:pt>
                      <c:pt idx="460">
                        <c:v>15.333333333333334</c:v>
                      </c:pt>
                      <c:pt idx="461">
                        <c:v>15.366666666666667</c:v>
                      </c:pt>
                      <c:pt idx="462">
                        <c:v>15.4</c:v>
                      </c:pt>
                      <c:pt idx="463">
                        <c:v>15.433333333333334</c:v>
                      </c:pt>
                      <c:pt idx="464">
                        <c:v>15.466666666666667</c:v>
                      </c:pt>
                      <c:pt idx="465">
                        <c:v>15.5</c:v>
                      </c:pt>
                      <c:pt idx="466">
                        <c:v>15.533333333333333</c:v>
                      </c:pt>
                      <c:pt idx="467">
                        <c:v>15.566666666666666</c:v>
                      </c:pt>
                      <c:pt idx="468">
                        <c:v>15.6</c:v>
                      </c:pt>
                      <c:pt idx="469">
                        <c:v>15.633333333333333</c:v>
                      </c:pt>
                      <c:pt idx="470">
                        <c:v>15.666666666666666</c:v>
                      </c:pt>
                      <c:pt idx="471">
                        <c:v>15.7</c:v>
                      </c:pt>
                      <c:pt idx="472">
                        <c:v>15.733333333333333</c:v>
                      </c:pt>
                      <c:pt idx="473">
                        <c:v>15.766666666666667</c:v>
                      </c:pt>
                      <c:pt idx="474">
                        <c:v>15.8</c:v>
                      </c:pt>
                      <c:pt idx="475">
                        <c:v>15.833333333333334</c:v>
                      </c:pt>
                      <c:pt idx="476">
                        <c:v>15.866666666666667</c:v>
                      </c:pt>
                      <c:pt idx="477">
                        <c:v>15.9</c:v>
                      </c:pt>
                      <c:pt idx="478">
                        <c:v>15.933333333333334</c:v>
                      </c:pt>
                      <c:pt idx="479">
                        <c:v>15.966666666666667</c:v>
                      </c:pt>
                      <c:pt idx="480">
                        <c:v>16</c:v>
                      </c:pt>
                      <c:pt idx="481">
                        <c:v>16.033333333333335</c:v>
                      </c:pt>
                      <c:pt idx="482">
                        <c:v>16.066666666666666</c:v>
                      </c:pt>
                      <c:pt idx="483">
                        <c:v>16.100000000000001</c:v>
                      </c:pt>
                      <c:pt idx="484">
                        <c:v>16.133333333333333</c:v>
                      </c:pt>
                      <c:pt idx="485">
                        <c:v>16.166666666666668</c:v>
                      </c:pt>
                      <c:pt idx="486">
                        <c:v>16.2</c:v>
                      </c:pt>
                      <c:pt idx="487">
                        <c:v>16.233333333333334</c:v>
                      </c:pt>
                      <c:pt idx="488">
                        <c:v>16.266666666666666</c:v>
                      </c:pt>
                      <c:pt idx="489">
                        <c:v>16.3</c:v>
                      </c:pt>
                      <c:pt idx="490">
                        <c:v>16.333333333333332</c:v>
                      </c:pt>
                      <c:pt idx="491">
                        <c:v>16.366666666666667</c:v>
                      </c:pt>
                      <c:pt idx="492">
                        <c:v>16.399999999999999</c:v>
                      </c:pt>
                      <c:pt idx="493">
                        <c:v>16.433333333333334</c:v>
                      </c:pt>
                      <c:pt idx="494">
                        <c:v>16.466666666666665</c:v>
                      </c:pt>
                      <c:pt idx="495">
                        <c:v>16.5</c:v>
                      </c:pt>
                      <c:pt idx="496">
                        <c:v>16.533333333333335</c:v>
                      </c:pt>
                      <c:pt idx="497">
                        <c:v>16.566666666666666</c:v>
                      </c:pt>
                      <c:pt idx="498">
                        <c:v>16.600000000000001</c:v>
                      </c:pt>
                      <c:pt idx="499">
                        <c:v>16.633333333333333</c:v>
                      </c:pt>
                      <c:pt idx="500">
                        <c:v>16.666666666666668</c:v>
                      </c:pt>
                      <c:pt idx="501">
                        <c:v>16.7</c:v>
                      </c:pt>
                      <c:pt idx="502">
                        <c:v>16.733333333333334</c:v>
                      </c:pt>
                      <c:pt idx="503">
                        <c:v>16.766666666666666</c:v>
                      </c:pt>
                      <c:pt idx="504">
                        <c:v>16.8</c:v>
                      </c:pt>
                      <c:pt idx="505">
                        <c:v>16.833333333333332</c:v>
                      </c:pt>
                      <c:pt idx="506">
                        <c:v>16.866666666666667</c:v>
                      </c:pt>
                      <c:pt idx="507">
                        <c:v>16.899999999999999</c:v>
                      </c:pt>
                      <c:pt idx="508">
                        <c:v>16.933333333333334</c:v>
                      </c:pt>
                      <c:pt idx="509">
                        <c:v>16.966666666666665</c:v>
                      </c:pt>
                      <c:pt idx="510">
                        <c:v>17</c:v>
                      </c:pt>
                      <c:pt idx="511">
                        <c:v>17.033333333333335</c:v>
                      </c:pt>
                      <c:pt idx="512">
                        <c:v>17.066666666666666</c:v>
                      </c:pt>
                      <c:pt idx="513">
                        <c:v>17.100000000000001</c:v>
                      </c:pt>
                      <c:pt idx="514">
                        <c:v>17.133333333333333</c:v>
                      </c:pt>
                      <c:pt idx="515">
                        <c:v>17.166666666666668</c:v>
                      </c:pt>
                      <c:pt idx="516">
                        <c:v>17.2</c:v>
                      </c:pt>
                      <c:pt idx="517">
                        <c:v>17.233333333333334</c:v>
                      </c:pt>
                      <c:pt idx="518">
                        <c:v>17.266666666666666</c:v>
                      </c:pt>
                      <c:pt idx="519">
                        <c:v>17.3</c:v>
                      </c:pt>
                      <c:pt idx="520">
                        <c:v>17.333333333333332</c:v>
                      </c:pt>
                      <c:pt idx="521">
                        <c:v>17.366666666666667</c:v>
                      </c:pt>
                      <c:pt idx="522">
                        <c:v>17.399999999999999</c:v>
                      </c:pt>
                      <c:pt idx="523">
                        <c:v>17.433333333333334</c:v>
                      </c:pt>
                      <c:pt idx="524">
                        <c:v>17.466666666666665</c:v>
                      </c:pt>
                      <c:pt idx="525">
                        <c:v>17.5</c:v>
                      </c:pt>
                      <c:pt idx="526">
                        <c:v>17.533333333333335</c:v>
                      </c:pt>
                      <c:pt idx="527">
                        <c:v>17.566666666666666</c:v>
                      </c:pt>
                      <c:pt idx="528">
                        <c:v>17.600000000000001</c:v>
                      </c:pt>
                      <c:pt idx="529">
                        <c:v>17.633333333333333</c:v>
                      </c:pt>
                      <c:pt idx="530">
                        <c:v>17.666666666666668</c:v>
                      </c:pt>
                      <c:pt idx="531">
                        <c:v>17.7</c:v>
                      </c:pt>
                      <c:pt idx="532">
                        <c:v>17.733333333333334</c:v>
                      </c:pt>
                      <c:pt idx="533">
                        <c:v>17.766666666666666</c:v>
                      </c:pt>
                      <c:pt idx="534">
                        <c:v>17.8</c:v>
                      </c:pt>
                      <c:pt idx="535">
                        <c:v>17.833333333333332</c:v>
                      </c:pt>
                      <c:pt idx="536">
                        <c:v>17.866666666666667</c:v>
                      </c:pt>
                      <c:pt idx="537">
                        <c:v>17.899999999999999</c:v>
                      </c:pt>
                      <c:pt idx="538">
                        <c:v>17.933333333333334</c:v>
                      </c:pt>
                      <c:pt idx="539">
                        <c:v>17.966666666666665</c:v>
                      </c:pt>
                      <c:pt idx="540">
                        <c:v>18</c:v>
                      </c:pt>
                      <c:pt idx="541">
                        <c:v>18.033333333333335</c:v>
                      </c:pt>
                      <c:pt idx="542">
                        <c:v>18.066666666666666</c:v>
                      </c:pt>
                      <c:pt idx="543">
                        <c:v>18.100000000000001</c:v>
                      </c:pt>
                      <c:pt idx="544">
                        <c:v>18.133333333333333</c:v>
                      </c:pt>
                      <c:pt idx="545">
                        <c:v>18.166666666666668</c:v>
                      </c:pt>
                      <c:pt idx="546">
                        <c:v>18.2</c:v>
                      </c:pt>
                      <c:pt idx="547">
                        <c:v>18.233333333333334</c:v>
                      </c:pt>
                      <c:pt idx="548">
                        <c:v>18.266666666666666</c:v>
                      </c:pt>
                      <c:pt idx="549">
                        <c:v>18.3</c:v>
                      </c:pt>
                      <c:pt idx="550">
                        <c:v>18.333333333333332</c:v>
                      </c:pt>
                      <c:pt idx="551">
                        <c:v>18.366666666666667</c:v>
                      </c:pt>
                      <c:pt idx="552">
                        <c:v>18.399999999999999</c:v>
                      </c:pt>
                      <c:pt idx="553">
                        <c:v>18.433333333333334</c:v>
                      </c:pt>
                      <c:pt idx="554">
                        <c:v>18.466666666666665</c:v>
                      </c:pt>
                      <c:pt idx="555">
                        <c:v>18.5</c:v>
                      </c:pt>
                      <c:pt idx="556">
                        <c:v>18.533333333333335</c:v>
                      </c:pt>
                      <c:pt idx="557">
                        <c:v>18.566666666666666</c:v>
                      </c:pt>
                      <c:pt idx="558">
                        <c:v>18.600000000000001</c:v>
                      </c:pt>
                      <c:pt idx="559">
                        <c:v>18.633333333333333</c:v>
                      </c:pt>
                      <c:pt idx="560">
                        <c:v>18.666666666666668</c:v>
                      </c:pt>
                      <c:pt idx="561">
                        <c:v>18.7</c:v>
                      </c:pt>
                      <c:pt idx="562">
                        <c:v>18.733333333333334</c:v>
                      </c:pt>
                      <c:pt idx="563">
                        <c:v>18.766666666666666</c:v>
                      </c:pt>
                      <c:pt idx="564">
                        <c:v>18.8</c:v>
                      </c:pt>
                      <c:pt idx="565">
                        <c:v>18.833333333333332</c:v>
                      </c:pt>
                      <c:pt idx="566">
                        <c:v>18.866666666666667</c:v>
                      </c:pt>
                      <c:pt idx="567">
                        <c:v>18.899999999999999</c:v>
                      </c:pt>
                      <c:pt idx="568">
                        <c:v>18.933333333333334</c:v>
                      </c:pt>
                      <c:pt idx="569">
                        <c:v>18.966666666666665</c:v>
                      </c:pt>
                      <c:pt idx="570">
                        <c:v>19</c:v>
                      </c:pt>
                      <c:pt idx="571">
                        <c:v>19.033333333333335</c:v>
                      </c:pt>
                      <c:pt idx="572">
                        <c:v>19.066666666666666</c:v>
                      </c:pt>
                      <c:pt idx="573">
                        <c:v>19.100000000000001</c:v>
                      </c:pt>
                      <c:pt idx="574">
                        <c:v>19.133333333333333</c:v>
                      </c:pt>
                      <c:pt idx="575">
                        <c:v>19.166666666666668</c:v>
                      </c:pt>
                      <c:pt idx="576">
                        <c:v>19.2</c:v>
                      </c:pt>
                      <c:pt idx="577">
                        <c:v>19.233333333333334</c:v>
                      </c:pt>
                      <c:pt idx="578">
                        <c:v>19.266666666666666</c:v>
                      </c:pt>
                      <c:pt idx="579">
                        <c:v>19.3</c:v>
                      </c:pt>
                      <c:pt idx="580">
                        <c:v>19.333333333333332</c:v>
                      </c:pt>
                      <c:pt idx="581">
                        <c:v>19.366666666666667</c:v>
                      </c:pt>
                      <c:pt idx="582">
                        <c:v>19.399999999999999</c:v>
                      </c:pt>
                      <c:pt idx="583">
                        <c:v>19.433333333333334</c:v>
                      </c:pt>
                      <c:pt idx="584">
                        <c:v>19.466666666666665</c:v>
                      </c:pt>
                      <c:pt idx="585">
                        <c:v>19.5</c:v>
                      </c:pt>
                      <c:pt idx="586">
                        <c:v>19.533333333333335</c:v>
                      </c:pt>
                      <c:pt idx="587">
                        <c:v>19.566666666666666</c:v>
                      </c:pt>
                      <c:pt idx="588">
                        <c:v>19.600000000000001</c:v>
                      </c:pt>
                      <c:pt idx="589">
                        <c:v>19.633333333333333</c:v>
                      </c:pt>
                      <c:pt idx="590">
                        <c:v>19.666666666666668</c:v>
                      </c:pt>
                      <c:pt idx="591">
                        <c:v>19.7</c:v>
                      </c:pt>
                      <c:pt idx="592">
                        <c:v>19.733333333333334</c:v>
                      </c:pt>
                      <c:pt idx="593">
                        <c:v>19.766666666666666</c:v>
                      </c:pt>
                      <c:pt idx="594">
                        <c:v>19.8</c:v>
                      </c:pt>
                      <c:pt idx="595">
                        <c:v>19.833333333333332</c:v>
                      </c:pt>
                      <c:pt idx="596">
                        <c:v>19.866666666666667</c:v>
                      </c:pt>
                      <c:pt idx="597">
                        <c:v>19.899999999999999</c:v>
                      </c:pt>
                      <c:pt idx="598">
                        <c:v>19.933333333333334</c:v>
                      </c:pt>
                      <c:pt idx="599">
                        <c:v>19.966666666666665</c:v>
                      </c:pt>
                      <c:pt idx="600">
                        <c:v>20</c:v>
                      </c:pt>
                      <c:pt idx="601">
                        <c:v>20.033333333333335</c:v>
                      </c:pt>
                      <c:pt idx="602">
                        <c:v>20.066666666666666</c:v>
                      </c:pt>
                      <c:pt idx="603">
                        <c:v>20.100000000000001</c:v>
                      </c:pt>
                      <c:pt idx="604">
                        <c:v>20.133333333333333</c:v>
                      </c:pt>
                      <c:pt idx="605">
                        <c:v>20.166666666666668</c:v>
                      </c:pt>
                      <c:pt idx="606">
                        <c:v>20.2</c:v>
                      </c:pt>
                      <c:pt idx="607">
                        <c:v>20.233333333333334</c:v>
                      </c:pt>
                      <c:pt idx="608">
                        <c:v>20.266666666666666</c:v>
                      </c:pt>
                      <c:pt idx="609">
                        <c:v>20.3</c:v>
                      </c:pt>
                      <c:pt idx="610">
                        <c:v>20.333333333333332</c:v>
                      </c:pt>
                      <c:pt idx="611">
                        <c:v>20.366666666666667</c:v>
                      </c:pt>
                      <c:pt idx="612">
                        <c:v>20.399999999999999</c:v>
                      </c:pt>
                      <c:pt idx="613">
                        <c:v>20.433333333333334</c:v>
                      </c:pt>
                      <c:pt idx="614">
                        <c:v>20.466666666666665</c:v>
                      </c:pt>
                      <c:pt idx="615">
                        <c:v>20.5</c:v>
                      </c:pt>
                      <c:pt idx="616">
                        <c:v>20.533333333333335</c:v>
                      </c:pt>
                      <c:pt idx="617">
                        <c:v>20.566666666666666</c:v>
                      </c:pt>
                      <c:pt idx="618">
                        <c:v>20.6</c:v>
                      </c:pt>
                      <c:pt idx="619">
                        <c:v>20.633333333333333</c:v>
                      </c:pt>
                      <c:pt idx="620">
                        <c:v>20.666666666666668</c:v>
                      </c:pt>
                      <c:pt idx="621">
                        <c:v>20.7</c:v>
                      </c:pt>
                      <c:pt idx="622">
                        <c:v>20.733333333333334</c:v>
                      </c:pt>
                      <c:pt idx="623">
                        <c:v>20.766666666666666</c:v>
                      </c:pt>
                      <c:pt idx="624">
                        <c:v>20.8</c:v>
                      </c:pt>
                      <c:pt idx="625">
                        <c:v>20.833333333333332</c:v>
                      </c:pt>
                      <c:pt idx="626">
                        <c:v>20.866666666666667</c:v>
                      </c:pt>
                      <c:pt idx="627">
                        <c:v>20.9</c:v>
                      </c:pt>
                      <c:pt idx="628">
                        <c:v>20.933333333333334</c:v>
                      </c:pt>
                      <c:pt idx="629">
                        <c:v>20.966666666666665</c:v>
                      </c:pt>
                      <c:pt idx="630">
                        <c:v>21</c:v>
                      </c:pt>
                      <c:pt idx="631">
                        <c:v>21.033333333333335</c:v>
                      </c:pt>
                      <c:pt idx="632">
                        <c:v>21.066666666666666</c:v>
                      </c:pt>
                      <c:pt idx="633">
                        <c:v>21.1</c:v>
                      </c:pt>
                      <c:pt idx="634">
                        <c:v>21.133333333333333</c:v>
                      </c:pt>
                      <c:pt idx="635">
                        <c:v>21.166666666666668</c:v>
                      </c:pt>
                      <c:pt idx="636">
                        <c:v>21.2</c:v>
                      </c:pt>
                      <c:pt idx="637">
                        <c:v>21.233333333333334</c:v>
                      </c:pt>
                      <c:pt idx="638">
                        <c:v>21.266666666666666</c:v>
                      </c:pt>
                      <c:pt idx="639">
                        <c:v>21.3</c:v>
                      </c:pt>
                      <c:pt idx="640">
                        <c:v>21.333333333333332</c:v>
                      </c:pt>
                      <c:pt idx="641">
                        <c:v>21.366666666666667</c:v>
                      </c:pt>
                      <c:pt idx="642">
                        <c:v>21.4</c:v>
                      </c:pt>
                      <c:pt idx="643">
                        <c:v>21.433333333333334</c:v>
                      </c:pt>
                      <c:pt idx="644">
                        <c:v>21.466666666666665</c:v>
                      </c:pt>
                      <c:pt idx="645">
                        <c:v>21.5</c:v>
                      </c:pt>
                      <c:pt idx="646">
                        <c:v>21.533333333333335</c:v>
                      </c:pt>
                      <c:pt idx="647">
                        <c:v>21.566666666666666</c:v>
                      </c:pt>
                      <c:pt idx="648">
                        <c:v>21.6</c:v>
                      </c:pt>
                      <c:pt idx="649">
                        <c:v>21.633333333333333</c:v>
                      </c:pt>
                      <c:pt idx="650">
                        <c:v>21.666666666666668</c:v>
                      </c:pt>
                      <c:pt idx="651">
                        <c:v>21.7</c:v>
                      </c:pt>
                      <c:pt idx="652">
                        <c:v>21.733333333333334</c:v>
                      </c:pt>
                      <c:pt idx="653">
                        <c:v>21.766666666666666</c:v>
                      </c:pt>
                      <c:pt idx="654">
                        <c:v>21.8</c:v>
                      </c:pt>
                      <c:pt idx="655">
                        <c:v>21.833333333333332</c:v>
                      </c:pt>
                      <c:pt idx="656">
                        <c:v>21.866666666666667</c:v>
                      </c:pt>
                      <c:pt idx="657">
                        <c:v>21.9</c:v>
                      </c:pt>
                      <c:pt idx="658">
                        <c:v>21.933333333333334</c:v>
                      </c:pt>
                      <c:pt idx="659">
                        <c:v>21.966666666666665</c:v>
                      </c:pt>
                      <c:pt idx="660">
                        <c:v>22</c:v>
                      </c:pt>
                      <c:pt idx="661">
                        <c:v>22.033333333333335</c:v>
                      </c:pt>
                      <c:pt idx="662">
                        <c:v>22.066666666666666</c:v>
                      </c:pt>
                      <c:pt idx="663">
                        <c:v>22.1</c:v>
                      </c:pt>
                      <c:pt idx="664">
                        <c:v>22.133333333333333</c:v>
                      </c:pt>
                      <c:pt idx="665">
                        <c:v>22.166666666666668</c:v>
                      </c:pt>
                      <c:pt idx="666">
                        <c:v>22.2</c:v>
                      </c:pt>
                      <c:pt idx="667">
                        <c:v>22.233333333333334</c:v>
                      </c:pt>
                      <c:pt idx="668">
                        <c:v>22.266666666666666</c:v>
                      </c:pt>
                      <c:pt idx="669">
                        <c:v>22.3</c:v>
                      </c:pt>
                      <c:pt idx="670">
                        <c:v>22.333333333333332</c:v>
                      </c:pt>
                      <c:pt idx="671">
                        <c:v>22.366666666666667</c:v>
                      </c:pt>
                      <c:pt idx="672">
                        <c:v>22.4</c:v>
                      </c:pt>
                      <c:pt idx="673">
                        <c:v>22.433333333333334</c:v>
                      </c:pt>
                      <c:pt idx="674">
                        <c:v>22.466666666666665</c:v>
                      </c:pt>
                      <c:pt idx="675">
                        <c:v>22.5</c:v>
                      </c:pt>
                      <c:pt idx="676">
                        <c:v>22.533333333333335</c:v>
                      </c:pt>
                      <c:pt idx="677">
                        <c:v>22.566666666666666</c:v>
                      </c:pt>
                      <c:pt idx="678">
                        <c:v>22.6</c:v>
                      </c:pt>
                      <c:pt idx="679">
                        <c:v>22.633333333333333</c:v>
                      </c:pt>
                      <c:pt idx="680">
                        <c:v>22.666666666666668</c:v>
                      </c:pt>
                      <c:pt idx="681">
                        <c:v>22.7</c:v>
                      </c:pt>
                      <c:pt idx="682">
                        <c:v>22.733333333333334</c:v>
                      </c:pt>
                      <c:pt idx="683">
                        <c:v>22.766666666666666</c:v>
                      </c:pt>
                      <c:pt idx="684">
                        <c:v>22.8</c:v>
                      </c:pt>
                      <c:pt idx="685">
                        <c:v>22.833333333333332</c:v>
                      </c:pt>
                      <c:pt idx="686">
                        <c:v>22.866666666666667</c:v>
                      </c:pt>
                      <c:pt idx="687">
                        <c:v>22.9</c:v>
                      </c:pt>
                      <c:pt idx="688">
                        <c:v>22.933333333333334</c:v>
                      </c:pt>
                      <c:pt idx="689">
                        <c:v>22.966666666666665</c:v>
                      </c:pt>
                      <c:pt idx="690">
                        <c:v>23</c:v>
                      </c:pt>
                      <c:pt idx="691">
                        <c:v>23.033333333333335</c:v>
                      </c:pt>
                      <c:pt idx="692">
                        <c:v>23.066666666666666</c:v>
                      </c:pt>
                      <c:pt idx="693">
                        <c:v>23.1</c:v>
                      </c:pt>
                      <c:pt idx="694">
                        <c:v>23.133333333333333</c:v>
                      </c:pt>
                      <c:pt idx="695">
                        <c:v>23.166666666666668</c:v>
                      </c:pt>
                      <c:pt idx="696">
                        <c:v>23.2</c:v>
                      </c:pt>
                      <c:pt idx="697">
                        <c:v>23.233333333333334</c:v>
                      </c:pt>
                      <c:pt idx="698">
                        <c:v>23.266666666666666</c:v>
                      </c:pt>
                      <c:pt idx="699">
                        <c:v>23.3</c:v>
                      </c:pt>
                      <c:pt idx="700">
                        <c:v>23.333333333333332</c:v>
                      </c:pt>
                      <c:pt idx="701">
                        <c:v>23.366666666666667</c:v>
                      </c:pt>
                      <c:pt idx="702">
                        <c:v>23.4</c:v>
                      </c:pt>
                      <c:pt idx="703">
                        <c:v>23.433333333333334</c:v>
                      </c:pt>
                      <c:pt idx="704">
                        <c:v>23.466666666666665</c:v>
                      </c:pt>
                      <c:pt idx="705">
                        <c:v>23.5</c:v>
                      </c:pt>
                      <c:pt idx="706">
                        <c:v>23.533333333333335</c:v>
                      </c:pt>
                      <c:pt idx="707">
                        <c:v>23.566666666666666</c:v>
                      </c:pt>
                      <c:pt idx="708">
                        <c:v>23.6</c:v>
                      </c:pt>
                      <c:pt idx="709">
                        <c:v>23.633333333333333</c:v>
                      </c:pt>
                      <c:pt idx="710">
                        <c:v>23.666666666666668</c:v>
                      </c:pt>
                      <c:pt idx="711">
                        <c:v>23.7</c:v>
                      </c:pt>
                      <c:pt idx="712">
                        <c:v>23.733333333333334</c:v>
                      </c:pt>
                      <c:pt idx="713">
                        <c:v>23.766666666666666</c:v>
                      </c:pt>
                      <c:pt idx="714">
                        <c:v>23.8</c:v>
                      </c:pt>
                      <c:pt idx="715">
                        <c:v>23.833333333333332</c:v>
                      </c:pt>
                      <c:pt idx="716">
                        <c:v>23.866666666666667</c:v>
                      </c:pt>
                      <c:pt idx="717">
                        <c:v>23.9</c:v>
                      </c:pt>
                      <c:pt idx="718">
                        <c:v>23.933333333333334</c:v>
                      </c:pt>
                      <c:pt idx="719">
                        <c:v>23.966666666666665</c:v>
                      </c:pt>
                      <c:pt idx="720">
                        <c:v>24</c:v>
                      </c:pt>
                      <c:pt idx="721">
                        <c:v>24.033333333333335</c:v>
                      </c:pt>
                      <c:pt idx="722">
                        <c:v>24.066666666666666</c:v>
                      </c:pt>
                      <c:pt idx="723">
                        <c:v>24.1</c:v>
                      </c:pt>
                      <c:pt idx="724">
                        <c:v>24.133333333333333</c:v>
                      </c:pt>
                      <c:pt idx="725">
                        <c:v>24.166666666666668</c:v>
                      </c:pt>
                      <c:pt idx="726">
                        <c:v>24.2</c:v>
                      </c:pt>
                      <c:pt idx="727">
                        <c:v>24.233333333333334</c:v>
                      </c:pt>
                      <c:pt idx="728">
                        <c:v>24.266666666666666</c:v>
                      </c:pt>
                      <c:pt idx="729">
                        <c:v>24.3</c:v>
                      </c:pt>
                      <c:pt idx="730">
                        <c:v>24.333333333333332</c:v>
                      </c:pt>
                      <c:pt idx="731">
                        <c:v>24.366666666666667</c:v>
                      </c:pt>
                      <c:pt idx="732">
                        <c:v>24.4</c:v>
                      </c:pt>
                      <c:pt idx="733">
                        <c:v>24.433333333333334</c:v>
                      </c:pt>
                      <c:pt idx="734">
                        <c:v>24.466666666666665</c:v>
                      </c:pt>
                      <c:pt idx="735">
                        <c:v>24.5</c:v>
                      </c:pt>
                      <c:pt idx="736">
                        <c:v>24.533333333333335</c:v>
                      </c:pt>
                      <c:pt idx="737">
                        <c:v>24.566666666666666</c:v>
                      </c:pt>
                      <c:pt idx="738">
                        <c:v>24.6</c:v>
                      </c:pt>
                      <c:pt idx="739">
                        <c:v>24.633333333333333</c:v>
                      </c:pt>
                      <c:pt idx="740">
                        <c:v>24.666666666666668</c:v>
                      </c:pt>
                      <c:pt idx="741">
                        <c:v>24.7</c:v>
                      </c:pt>
                      <c:pt idx="742">
                        <c:v>24.733333333333334</c:v>
                      </c:pt>
                      <c:pt idx="743">
                        <c:v>24.766666666666666</c:v>
                      </c:pt>
                      <c:pt idx="744">
                        <c:v>24.8</c:v>
                      </c:pt>
                      <c:pt idx="745">
                        <c:v>24.833333333333332</c:v>
                      </c:pt>
                      <c:pt idx="746">
                        <c:v>24.866666666666667</c:v>
                      </c:pt>
                      <c:pt idx="747">
                        <c:v>24.9</c:v>
                      </c:pt>
                      <c:pt idx="748">
                        <c:v>24.933333333333334</c:v>
                      </c:pt>
                      <c:pt idx="749">
                        <c:v>24.966666666666665</c:v>
                      </c:pt>
                      <c:pt idx="750">
                        <c:v>25</c:v>
                      </c:pt>
                      <c:pt idx="751">
                        <c:v>25.033333333333335</c:v>
                      </c:pt>
                      <c:pt idx="752">
                        <c:v>25.066666666666666</c:v>
                      </c:pt>
                      <c:pt idx="753">
                        <c:v>25.1</c:v>
                      </c:pt>
                      <c:pt idx="754">
                        <c:v>25.133333333333333</c:v>
                      </c:pt>
                      <c:pt idx="755">
                        <c:v>25.166666666666668</c:v>
                      </c:pt>
                      <c:pt idx="756">
                        <c:v>25.2</c:v>
                      </c:pt>
                      <c:pt idx="757">
                        <c:v>25.233333333333334</c:v>
                      </c:pt>
                      <c:pt idx="758">
                        <c:v>25.266666666666666</c:v>
                      </c:pt>
                      <c:pt idx="759">
                        <c:v>25.3</c:v>
                      </c:pt>
                      <c:pt idx="760">
                        <c:v>25.333333333333332</c:v>
                      </c:pt>
                      <c:pt idx="761">
                        <c:v>25.366666666666667</c:v>
                      </c:pt>
                      <c:pt idx="762">
                        <c:v>25.4</c:v>
                      </c:pt>
                      <c:pt idx="763">
                        <c:v>25.433333333333334</c:v>
                      </c:pt>
                      <c:pt idx="764">
                        <c:v>25.466666666666665</c:v>
                      </c:pt>
                      <c:pt idx="765">
                        <c:v>25.5</c:v>
                      </c:pt>
                      <c:pt idx="766">
                        <c:v>25.533333333333335</c:v>
                      </c:pt>
                      <c:pt idx="767">
                        <c:v>25.566666666666666</c:v>
                      </c:pt>
                      <c:pt idx="768">
                        <c:v>25.6</c:v>
                      </c:pt>
                      <c:pt idx="769">
                        <c:v>25.633333333333333</c:v>
                      </c:pt>
                      <c:pt idx="770">
                        <c:v>25.666666666666668</c:v>
                      </c:pt>
                      <c:pt idx="771">
                        <c:v>25.7</c:v>
                      </c:pt>
                      <c:pt idx="772">
                        <c:v>25.733333333333334</c:v>
                      </c:pt>
                      <c:pt idx="773">
                        <c:v>25.766666666666666</c:v>
                      </c:pt>
                      <c:pt idx="774">
                        <c:v>25.8</c:v>
                      </c:pt>
                      <c:pt idx="775">
                        <c:v>25.833333333333332</c:v>
                      </c:pt>
                      <c:pt idx="776">
                        <c:v>25.866666666666667</c:v>
                      </c:pt>
                      <c:pt idx="777">
                        <c:v>25.9</c:v>
                      </c:pt>
                      <c:pt idx="778">
                        <c:v>25.933333333333334</c:v>
                      </c:pt>
                      <c:pt idx="779">
                        <c:v>25.966666666666665</c:v>
                      </c:pt>
                      <c:pt idx="780">
                        <c:v>26</c:v>
                      </c:pt>
                      <c:pt idx="781">
                        <c:v>26.033333333333335</c:v>
                      </c:pt>
                      <c:pt idx="782">
                        <c:v>26.066666666666666</c:v>
                      </c:pt>
                      <c:pt idx="783">
                        <c:v>26.1</c:v>
                      </c:pt>
                      <c:pt idx="784">
                        <c:v>26.133333333333333</c:v>
                      </c:pt>
                      <c:pt idx="785">
                        <c:v>26.166666666666668</c:v>
                      </c:pt>
                      <c:pt idx="786">
                        <c:v>26.2</c:v>
                      </c:pt>
                      <c:pt idx="787">
                        <c:v>26.233333333333334</c:v>
                      </c:pt>
                      <c:pt idx="788">
                        <c:v>26.266666666666666</c:v>
                      </c:pt>
                      <c:pt idx="789">
                        <c:v>26.3</c:v>
                      </c:pt>
                      <c:pt idx="790">
                        <c:v>26.333333333333332</c:v>
                      </c:pt>
                      <c:pt idx="791">
                        <c:v>26.366666666666667</c:v>
                      </c:pt>
                      <c:pt idx="792">
                        <c:v>26.4</c:v>
                      </c:pt>
                      <c:pt idx="793">
                        <c:v>26.433333333333334</c:v>
                      </c:pt>
                      <c:pt idx="794">
                        <c:v>26.466666666666665</c:v>
                      </c:pt>
                      <c:pt idx="795">
                        <c:v>26.5</c:v>
                      </c:pt>
                      <c:pt idx="796">
                        <c:v>26.533333333333335</c:v>
                      </c:pt>
                      <c:pt idx="797">
                        <c:v>26.566666666666666</c:v>
                      </c:pt>
                      <c:pt idx="798">
                        <c:v>26.6</c:v>
                      </c:pt>
                      <c:pt idx="799">
                        <c:v>26.633333333333333</c:v>
                      </c:pt>
                      <c:pt idx="800">
                        <c:v>26.666666666666668</c:v>
                      </c:pt>
                      <c:pt idx="801">
                        <c:v>26.7</c:v>
                      </c:pt>
                      <c:pt idx="802">
                        <c:v>26.733333333333334</c:v>
                      </c:pt>
                      <c:pt idx="803">
                        <c:v>26.766666666666666</c:v>
                      </c:pt>
                      <c:pt idx="804">
                        <c:v>26.8</c:v>
                      </c:pt>
                      <c:pt idx="805">
                        <c:v>26.833333333333332</c:v>
                      </c:pt>
                      <c:pt idx="806">
                        <c:v>26.866666666666667</c:v>
                      </c:pt>
                      <c:pt idx="807">
                        <c:v>26.9</c:v>
                      </c:pt>
                      <c:pt idx="808">
                        <c:v>26.933333333333334</c:v>
                      </c:pt>
                      <c:pt idx="809">
                        <c:v>26.966666666666665</c:v>
                      </c:pt>
                      <c:pt idx="810">
                        <c:v>27</c:v>
                      </c:pt>
                      <c:pt idx="811">
                        <c:v>27.033333333333335</c:v>
                      </c:pt>
                      <c:pt idx="812">
                        <c:v>27.066666666666666</c:v>
                      </c:pt>
                      <c:pt idx="813">
                        <c:v>27.1</c:v>
                      </c:pt>
                      <c:pt idx="814">
                        <c:v>27.133333333333333</c:v>
                      </c:pt>
                      <c:pt idx="815">
                        <c:v>27.166666666666668</c:v>
                      </c:pt>
                      <c:pt idx="816">
                        <c:v>27.2</c:v>
                      </c:pt>
                      <c:pt idx="817">
                        <c:v>27.233333333333334</c:v>
                      </c:pt>
                      <c:pt idx="818">
                        <c:v>27.266666666666666</c:v>
                      </c:pt>
                      <c:pt idx="819">
                        <c:v>27.3</c:v>
                      </c:pt>
                      <c:pt idx="820">
                        <c:v>27.333333333333332</c:v>
                      </c:pt>
                      <c:pt idx="821">
                        <c:v>27.366666666666667</c:v>
                      </c:pt>
                      <c:pt idx="822">
                        <c:v>27.4</c:v>
                      </c:pt>
                      <c:pt idx="823">
                        <c:v>27.433333333333334</c:v>
                      </c:pt>
                      <c:pt idx="824">
                        <c:v>27.466666666666665</c:v>
                      </c:pt>
                      <c:pt idx="825">
                        <c:v>27.5</c:v>
                      </c:pt>
                      <c:pt idx="826">
                        <c:v>27.533333333333335</c:v>
                      </c:pt>
                      <c:pt idx="827">
                        <c:v>27.566666666666666</c:v>
                      </c:pt>
                      <c:pt idx="828">
                        <c:v>27.6</c:v>
                      </c:pt>
                      <c:pt idx="829">
                        <c:v>27.633333333333333</c:v>
                      </c:pt>
                      <c:pt idx="830">
                        <c:v>27.666666666666668</c:v>
                      </c:pt>
                      <c:pt idx="831">
                        <c:v>27.7</c:v>
                      </c:pt>
                      <c:pt idx="832">
                        <c:v>27.733333333333334</c:v>
                      </c:pt>
                      <c:pt idx="833">
                        <c:v>27.766666666666666</c:v>
                      </c:pt>
                      <c:pt idx="834">
                        <c:v>27.8</c:v>
                      </c:pt>
                      <c:pt idx="835">
                        <c:v>27.833333333333332</c:v>
                      </c:pt>
                      <c:pt idx="836">
                        <c:v>27.866666666666667</c:v>
                      </c:pt>
                      <c:pt idx="837">
                        <c:v>27.9</c:v>
                      </c:pt>
                      <c:pt idx="838">
                        <c:v>27.933333333333334</c:v>
                      </c:pt>
                      <c:pt idx="839">
                        <c:v>27.966666666666665</c:v>
                      </c:pt>
                      <c:pt idx="840">
                        <c:v>28</c:v>
                      </c:pt>
                      <c:pt idx="841">
                        <c:v>28.033333333333335</c:v>
                      </c:pt>
                      <c:pt idx="842">
                        <c:v>28.066666666666666</c:v>
                      </c:pt>
                      <c:pt idx="843">
                        <c:v>28.1</c:v>
                      </c:pt>
                      <c:pt idx="844">
                        <c:v>28.133333333333333</c:v>
                      </c:pt>
                      <c:pt idx="845">
                        <c:v>28.166666666666668</c:v>
                      </c:pt>
                      <c:pt idx="846">
                        <c:v>28.2</c:v>
                      </c:pt>
                      <c:pt idx="847">
                        <c:v>28.233333333333334</c:v>
                      </c:pt>
                      <c:pt idx="848">
                        <c:v>28.266666666666666</c:v>
                      </c:pt>
                      <c:pt idx="849">
                        <c:v>28.3</c:v>
                      </c:pt>
                      <c:pt idx="850">
                        <c:v>28.333333333333332</c:v>
                      </c:pt>
                      <c:pt idx="851">
                        <c:v>28.366666666666667</c:v>
                      </c:pt>
                      <c:pt idx="852">
                        <c:v>28.4</c:v>
                      </c:pt>
                      <c:pt idx="853">
                        <c:v>28.433333333333334</c:v>
                      </c:pt>
                      <c:pt idx="854">
                        <c:v>28.466666666666665</c:v>
                      </c:pt>
                      <c:pt idx="855">
                        <c:v>28.5</c:v>
                      </c:pt>
                      <c:pt idx="856">
                        <c:v>28.533333333333335</c:v>
                      </c:pt>
                      <c:pt idx="857">
                        <c:v>28.566666666666666</c:v>
                      </c:pt>
                      <c:pt idx="858">
                        <c:v>28.6</c:v>
                      </c:pt>
                      <c:pt idx="859">
                        <c:v>28.633333333333333</c:v>
                      </c:pt>
                      <c:pt idx="860">
                        <c:v>28.666666666666668</c:v>
                      </c:pt>
                      <c:pt idx="861">
                        <c:v>28.7</c:v>
                      </c:pt>
                      <c:pt idx="862">
                        <c:v>28.733333333333334</c:v>
                      </c:pt>
                      <c:pt idx="863">
                        <c:v>28.766666666666666</c:v>
                      </c:pt>
                      <c:pt idx="864">
                        <c:v>28.8</c:v>
                      </c:pt>
                      <c:pt idx="865">
                        <c:v>28.833333333333332</c:v>
                      </c:pt>
                      <c:pt idx="866">
                        <c:v>28.866666666666667</c:v>
                      </c:pt>
                      <c:pt idx="867">
                        <c:v>28.9</c:v>
                      </c:pt>
                      <c:pt idx="868">
                        <c:v>28.933333333333334</c:v>
                      </c:pt>
                      <c:pt idx="869">
                        <c:v>28.966666666666665</c:v>
                      </c:pt>
                      <c:pt idx="870">
                        <c:v>29</c:v>
                      </c:pt>
                      <c:pt idx="871">
                        <c:v>29.033333333333335</c:v>
                      </c:pt>
                      <c:pt idx="872">
                        <c:v>29.066666666666666</c:v>
                      </c:pt>
                      <c:pt idx="873">
                        <c:v>29.1</c:v>
                      </c:pt>
                      <c:pt idx="874">
                        <c:v>29.133333333333333</c:v>
                      </c:pt>
                      <c:pt idx="875">
                        <c:v>29.166666666666668</c:v>
                      </c:pt>
                      <c:pt idx="876">
                        <c:v>29.2</c:v>
                      </c:pt>
                      <c:pt idx="877">
                        <c:v>29.233333333333334</c:v>
                      </c:pt>
                      <c:pt idx="878">
                        <c:v>29.266666666666666</c:v>
                      </c:pt>
                      <c:pt idx="879">
                        <c:v>29.3</c:v>
                      </c:pt>
                      <c:pt idx="880">
                        <c:v>29.333333333333332</c:v>
                      </c:pt>
                      <c:pt idx="881">
                        <c:v>29.366666666666667</c:v>
                      </c:pt>
                      <c:pt idx="882">
                        <c:v>29.4</c:v>
                      </c:pt>
                      <c:pt idx="883">
                        <c:v>29.433333333333334</c:v>
                      </c:pt>
                      <c:pt idx="884">
                        <c:v>29.466666666666665</c:v>
                      </c:pt>
                      <c:pt idx="885">
                        <c:v>29.5</c:v>
                      </c:pt>
                      <c:pt idx="886">
                        <c:v>29.533333333333335</c:v>
                      </c:pt>
                      <c:pt idx="887">
                        <c:v>29.566666666666666</c:v>
                      </c:pt>
                      <c:pt idx="888">
                        <c:v>29.6</c:v>
                      </c:pt>
                      <c:pt idx="889">
                        <c:v>29.633333333333333</c:v>
                      </c:pt>
                      <c:pt idx="890">
                        <c:v>29.666666666666668</c:v>
                      </c:pt>
                      <c:pt idx="891">
                        <c:v>29.7</c:v>
                      </c:pt>
                      <c:pt idx="892">
                        <c:v>29.733333333333334</c:v>
                      </c:pt>
                      <c:pt idx="893">
                        <c:v>29.766666666666666</c:v>
                      </c:pt>
                      <c:pt idx="894">
                        <c:v>29.8</c:v>
                      </c:pt>
                      <c:pt idx="895">
                        <c:v>29.833333333333332</c:v>
                      </c:pt>
                      <c:pt idx="896">
                        <c:v>29.866666666666667</c:v>
                      </c:pt>
                      <c:pt idx="897">
                        <c:v>29.9</c:v>
                      </c:pt>
                      <c:pt idx="898">
                        <c:v>29.933333333333334</c:v>
                      </c:pt>
                      <c:pt idx="899">
                        <c:v>29.966666666666665</c:v>
                      </c:pt>
                      <c:pt idx="900">
                        <c:v>30</c:v>
                      </c:pt>
                      <c:pt idx="901">
                        <c:v>30.033333333333335</c:v>
                      </c:pt>
                      <c:pt idx="902">
                        <c:v>30.066666666666666</c:v>
                      </c:pt>
                      <c:pt idx="903">
                        <c:v>30.1</c:v>
                      </c:pt>
                      <c:pt idx="904">
                        <c:v>30.133333333333333</c:v>
                      </c:pt>
                      <c:pt idx="905">
                        <c:v>30.166666666666668</c:v>
                      </c:pt>
                      <c:pt idx="906">
                        <c:v>30.2</c:v>
                      </c:pt>
                      <c:pt idx="907">
                        <c:v>30.233333333333334</c:v>
                      </c:pt>
                      <c:pt idx="908">
                        <c:v>30.266666666666666</c:v>
                      </c:pt>
                      <c:pt idx="909">
                        <c:v>30.3</c:v>
                      </c:pt>
                      <c:pt idx="910">
                        <c:v>30.333333333333332</c:v>
                      </c:pt>
                      <c:pt idx="911">
                        <c:v>30.366666666666667</c:v>
                      </c:pt>
                      <c:pt idx="912">
                        <c:v>30.4</c:v>
                      </c:pt>
                      <c:pt idx="913">
                        <c:v>30.433333333333334</c:v>
                      </c:pt>
                      <c:pt idx="914">
                        <c:v>30.466666666666665</c:v>
                      </c:pt>
                      <c:pt idx="915">
                        <c:v>30.5</c:v>
                      </c:pt>
                      <c:pt idx="916">
                        <c:v>30.533333333333335</c:v>
                      </c:pt>
                      <c:pt idx="917">
                        <c:v>30.566666666666666</c:v>
                      </c:pt>
                      <c:pt idx="918">
                        <c:v>30.6</c:v>
                      </c:pt>
                      <c:pt idx="919">
                        <c:v>30.633333333333333</c:v>
                      </c:pt>
                      <c:pt idx="920">
                        <c:v>30.666666666666668</c:v>
                      </c:pt>
                      <c:pt idx="921">
                        <c:v>30.7</c:v>
                      </c:pt>
                      <c:pt idx="922">
                        <c:v>30.733333333333334</c:v>
                      </c:pt>
                      <c:pt idx="923">
                        <c:v>30.766666666666666</c:v>
                      </c:pt>
                      <c:pt idx="924">
                        <c:v>30.8</c:v>
                      </c:pt>
                      <c:pt idx="925">
                        <c:v>30.833333333333332</c:v>
                      </c:pt>
                      <c:pt idx="926">
                        <c:v>30.866666666666667</c:v>
                      </c:pt>
                      <c:pt idx="927">
                        <c:v>30.9</c:v>
                      </c:pt>
                      <c:pt idx="928">
                        <c:v>30.933333333333334</c:v>
                      </c:pt>
                      <c:pt idx="929">
                        <c:v>30.966666666666665</c:v>
                      </c:pt>
                      <c:pt idx="930">
                        <c:v>31</c:v>
                      </c:pt>
                      <c:pt idx="931">
                        <c:v>31.033333333333335</c:v>
                      </c:pt>
                      <c:pt idx="932">
                        <c:v>31.066666666666666</c:v>
                      </c:pt>
                      <c:pt idx="933">
                        <c:v>31.1</c:v>
                      </c:pt>
                      <c:pt idx="934">
                        <c:v>31.133333333333333</c:v>
                      </c:pt>
                      <c:pt idx="935">
                        <c:v>31.166666666666668</c:v>
                      </c:pt>
                      <c:pt idx="936">
                        <c:v>31.2</c:v>
                      </c:pt>
                      <c:pt idx="937">
                        <c:v>31.233333333333334</c:v>
                      </c:pt>
                      <c:pt idx="938">
                        <c:v>31.266666666666666</c:v>
                      </c:pt>
                      <c:pt idx="939">
                        <c:v>31.3</c:v>
                      </c:pt>
                      <c:pt idx="940">
                        <c:v>31.333333333333332</c:v>
                      </c:pt>
                      <c:pt idx="941">
                        <c:v>31.366666666666667</c:v>
                      </c:pt>
                      <c:pt idx="942">
                        <c:v>31.4</c:v>
                      </c:pt>
                      <c:pt idx="943">
                        <c:v>31.433333333333334</c:v>
                      </c:pt>
                      <c:pt idx="944">
                        <c:v>31.466666666666665</c:v>
                      </c:pt>
                      <c:pt idx="945">
                        <c:v>31.5</c:v>
                      </c:pt>
                      <c:pt idx="946">
                        <c:v>31.533333333333335</c:v>
                      </c:pt>
                      <c:pt idx="947">
                        <c:v>31.566666666666666</c:v>
                      </c:pt>
                      <c:pt idx="948">
                        <c:v>31.6</c:v>
                      </c:pt>
                      <c:pt idx="949">
                        <c:v>31.633333333333333</c:v>
                      </c:pt>
                      <c:pt idx="950">
                        <c:v>31.666666666666668</c:v>
                      </c:pt>
                      <c:pt idx="951">
                        <c:v>31.7</c:v>
                      </c:pt>
                      <c:pt idx="952">
                        <c:v>31.733333333333334</c:v>
                      </c:pt>
                      <c:pt idx="953">
                        <c:v>31.766666666666666</c:v>
                      </c:pt>
                      <c:pt idx="954">
                        <c:v>31.8</c:v>
                      </c:pt>
                      <c:pt idx="955">
                        <c:v>31.833333333333332</c:v>
                      </c:pt>
                      <c:pt idx="956">
                        <c:v>31.866666666666667</c:v>
                      </c:pt>
                      <c:pt idx="957">
                        <c:v>31.9</c:v>
                      </c:pt>
                      <c:pt idx="958">
                        <c:v>31.933333333333334</c:v>
                      </c:pt>
                      <c:pt idx="959">
                        <c:v>31.966666666666665</c:v>
                      </c:pt>
                      <c:pt idx="960">
                        <c:v>32</c:v>
                      </c:pt>
                      <c:pt idx="961">
                        <c:v>32.033333333333331</c:v>
                      </c:pt>
                      <c:pt idx="962">
                        <c:v>32.06666666666667</c:v>
                      </c:pt>
                      <c:pt idx="963">
                        <c:v>32.1</c:v>
                      </c:pt>
                      <c:pt idx="964">
                        <c:v>32.133333333333333</c:v>
                      </c:pt>
                      <c:pt idx="965">
                        <c:v>32.166666666666664</c:v>
                      </c:pt>
                      <c:pt idx="966">
                        <c:v>32.200000000000003</c:v>
                      </c:pt>
                      <c:pt idx="967">
                        <c:v>32.233333333333334</c:v>
                      </c:pt>
                      <c:pt idx="968">
                        <c:v>32.266666666666666</c:v>
                      </c:pt>
                      <c:pt idx="969">
                        <c:v>32.299999999999997</c:v>
                      </c:pt>
                      <c:pt idx="970">
                        <c:v>32.333333333333336</c:v>
                      </c:pt>
                      <c:pt idx="971">
                        <c:v>32.366666666666667</c:v>
                      </c:pt>
                      <c:pt idx="972">
                        <c:v>32.4</c:v>
                      </c:pt>
                      <c:pt idx="973">
                        <c:v>32.43333333333333</c:v>
                      </c:pt>
                      <c:pt idx="974">
                        <c:v>32.466666666666669</c:v>
                      </c:pt>
                      <c:pt idx="975">
                        <c:v>32.5</c:v>
                      </c:pt>
                      <c:pt idx="976">
                        <c:v>32.533333333333331</c:v>
                      </c:pt>
                      <c:pt idx="977">
                        <c:v>32.56666666666667</c:v>
                      </c:pt>
                      <c:pt idx="978">
                        <c:v>32.6</c:v>
                      </c:pt>
                      <c:pt idx="979">
                        <c:v>32.633333333333333</c:v>
                      </c:pt>
                      <c:pt idx="980">
                        <c:v>32.666666666666664</c:v>
                      </c:pt>
                      <c:pt idx="981">
                        <c:v>32.700000000000003</c:v>
                      </c:pt>
                      <c:pt idx="982">
                        <c:v>32.733333333333334</c:v>
                      </c:pt>
                      <c:pt idx="983">
                        <c:v>32.766666666666666</c:v>
                      </c:pt>
                      <c:pt idx="984">
                        <c:v>32.799999999999997</c:v>
                      </c:pt>
                      <c:pt idx="985">
                        <c:v>32.833333333333336</c:v>
                      </c:pt>
                      <c:pt idx="986">
                        <c:v>32.866666666666667</c:v>
                      </c:pt>
                      <c:pt idx="987">
                        <c:v>32.9</c:v>
                      </c:pt>
                      <c:pt idx="988">
                        <c:v>32.93333333333333</c:v>
                      </c:pt>
                      <c:pt idx="989">
                        <c:v>32.966666666666669</c:v>
                      </c:pt>
                      <c:pt idx="990">
                        <c:v>33</c:v>
                      </c:pt>
                      <c:pt idx="991">
                        <c:v>33.033333333333331</c:v>
                      </c:pt>
                      <c:pt idx="992">
                        <c:v>33.06666666666667</c:v>
                      </c:pt>
                      <c:pt idx="993">
                        <c:v>33.1</c:v>
                      </c:pt>
                      <c:pt idx="994">
                        <c:v>33.133333333333333</c:v>
                      </c:pt>
                      <c:pt idx="995">
                        <c:v>33.166666666666664</c:v>
                      </c:pt>
                      <c:pt idx="996">
                        <c:v>33.200000000000003</c:v>
                      </c:pt>
                      <c:pt idx="997">
                        <c:v>33.233333333333334</c:v>
                      </c:pt>
                      <c:pt idx="998">
                        <c:v>33.266666666666666</c:v>
                      </c:pt>
                      <c:pt idx="999">
                        <c:v>33.299999999999997</c:v>
                      </c:pt>
                      <c:pt idx="1000">
                        <c:v>33.333333333333336</c:v>
                      </c:pt>
                      <c:pt idx="1001">
                        <c:v>33.366666666666667</c:v>
                      </c:pt>
                      <c:pt idx="1002">
                        <c:v>33.4</c:v>
                      </c:pt>
                      <c:pt idx="1003">
                        <c:v>33.43333333333333</c:v>
                      </c:pt>
                      <c:pt idx="1004">
                        <c:v>33.466666666666669</c:v>
                      </c:pt>
                      <c:pt idx="1005">
                        <c:v>33.5</c:v>
                      </c:pt>
                      <c:pt idx="1006">
                        <c:v>33.533333333333331</c:v>
                      </c:pt>
                      <c:pt idx="1007">
                        <c:v>33.56666666666667</c:v>
                      </c:pt>
                      <c:pt idx="1008">
                        <c:v>33.6</c:v>
                      </c:pt>
                      <c:pt idx="1009">
                        <c:v>33.633333333333333</c:v>
                      </c:pt>
                      <c:pt idx="1010">
                        <c:v>33.666666666666664</c:v>
                      </c:pt>
                      <c:pt idx="1011">
                        <c:v>33.700000000000003</c:v>
                      </c:pt>
                      <c:pt idx="1012">
                        <c:v>33.733333333333334</c:v>
                      </c:pt>
                      <c:pt idx="1013">
                        <c:v>33.766666666666666</c:v>
                      </c:pt>
                      <c:pt idx="1014">
                        <c:v>33.799999999999997</c:v>
                      </c:pt>
                      <c:pt idx="1015">
                        <c:v>33.833333333333336</c:v>
                      </c:pt>
                      <c:pt idx="1016">
                        <c:v>33.866666666666667</c:v>
                      </c:pt>
                      <c:pt idx="1017">
                        <c:v>33.9</c:v>
                      </c:pt>
                      <c:pt idx="1018">
                        <c:v>33.93333333333333</c:v>
                      </c:pt>
                      <c:pt idx="1019">
                        <c:v>33.966666666666669</c:v>
                      </c:pt>
                      <c:pt idx="1020">
                        <c:v>34</c:v>
                      </c:pt>
                      <c:pt idx="1021">
                        <c:v>34.033333333333331</c:v>
                      </c:pt>
                      <c:pt idx="1022">
                        <c:v>34.06666666666667</c:v>
                      </c:pt>
                      <c:pt idx="1023">
                        <c:v>34.1</c:v>
                      </c:pt>
                      <c:pt idx="1024">
                        <c:v>34.133333333333333</c:v>
                      </c:pt>
                      <c:pt idx="1025">
                        <c:v>34.166666666666664</c:v>
                      </c:pt>
                      <c:pt idx="1026">
                        <c:v>34.200000000000003</c:v>
                      </c:pt>
                      <c:pt idx="1027">
                        <c:v>34.233333333333334</c:v>
                      </c:pt>
                      <c:pt idx="1028">
                        <c:v>34.266666666666666</c:v>
                      </c:pt>
                      <c:pt idx="1029">
                        <c:v>34.299999999999997</c:v>
                      </c:pt>
                      <c:pt idx="1030">
                        <c:v>34.333333333333336</c:v>
                      </c:pt>
                      <c:pt idx="1031">
                        <c:v>34.366666666666667</c:v>
                      </c:pt>
                      <c:pt idx="1032">
                        <c:v>34.4</c:v>
                      </c:pt>
                      <c:pt idx="1033">
                        <c:v>34.43333333333333</c:v>
                      </c:pt>
                      <c:pt idx="1034">
                        <c:v>34.466666666666669</c:v>
                      </c:pt>
                      <c:pt idx="1035">
                        <c:v>34.5</c:v>
                      </c:pt>
                      <c:pt idx="1036">
                        <c:v>34.533333333333331</c:v>
                      </c:pt>
                      <c:pt idx="1037">
                        <c:v>34.56666666666667</c:v>
                      </c:pt>
                      <c:pt idx="1038">
                        <c:v>34.6</c:v>
                      </c:pt>
                      <c:pt idx="1039">
                        <c:v>34.633333333333333</c:v>
                      </c:pt>
                      <c:pt idx="1040">
                        <c:v>34.666666666666664</c:v>
                      </c:pt>
                      <c:pt idx="1041">
                        <c:v>34.700000000000003</c:v>
                      </c:pt>
                      <c:pt idx="1042">
                        <c:v>34.733333333333334</c:v>
                      </c:pt>
                      <c:pt idx="1043">
                        <c:v>34.766666666666666</c:v>
                      </c:pt>
                      <c:pt idx="1044">
                        <c:v>34.799999999999997</c:v>
                      </c:pt>
                      <c:pt idx="1045">
                        <c:v>34.833333333333336</c:v>
                      </c:pt>
                      <c:pt idx="1046">
                        <c:v>34.866666666666667</c:v>
                      </c:pt>
                      <c:pt idx="1047">
                        <c:v>34.9</c:v>
                      </c:pt>
                      <c:pt idx="1048">
                        <c:v>34.93333333333333</c:v>
                      </c:pt>
                      <c:pt idx="1049">
                        <c:v>34.966666666666669</c:v>
                      </c:pt>
                      <c:pt idx="1050">
                        <c:v>35</c:v>
                      </c:pt>
                      <c:pt idx="1051">
                        <c:v>35.033333333333331</c:v>
                      </c:pt>
                      <c:pt idx="1052">
                        <c:v>35.06666666666667</c:v>
                      </c:pt>
                      <c:pt idx="1053">
                        <c:v>35.1</c:v>
                      </c:pt>
                      <c:pt idx="1054">
                        <c:v>35.133333333333333</c:v>
                      </c:pt>
                      <c:pt idx="1055">
                        <c:v>35.166666666666664</c:v>
                      </c:pt>
                      <c:pt idx="1056">
                        <c:v>35.200000000000003</c:v>
                      </c:pt>
                      <c:pt idx="1057">
                        <c:v>35.233333333333334</c:v>
                      </c:pt>
                      <c:pt idx="1058">
                        <c:v>35.266666666666666</c:v>
                      </c:pt>
                      <c:pt idx="1059">
                        <c:v>35.299999999999997</c:v>
                      </c:pt>
                      <c:pt idx="1060">
                        <c:v>35.333333333333336</c:v>
                      </c:pt>
                      <c:pt idx="1061">
                        <c:v>35.366666666666667</c:v>
                      </c:pt>
                      <c:pt idx="1062">
                        <c:v>35.4</c:v>
                      </c:pt>
                      <c:pt idx="1063">
                        <c:v>35.43333333333333</c:v>
                      </c:pt>
                      <c:pt idx="1064">
                        <c:v>35.466666666666669</c:v>
                      </c:pt>
                      <c:pt idx="1065">
                        <c:v>35.5</c:v>
                      </c:pt>
                      <c:pt idx="1066">
                        <c:v>35.533333333333331</c:v>
                      </c:pt>
                      <c:pt idx="1067">
                        <c:v>35.56666666666667</c:v>
                      </c:pt>
                      <c:pt idx="1068">
                        <c:v>35.6</c:v>
                      </c:pt>
                      <c:pt idx="1069">
                        <c:v>35.633333333333333</c:v>
                      </c:pt>
                      <c:pt idx="1070">
                        <c:v>35.666666666666664</c:v>
                      </c:pt>
                      <c:pt idx="1071">
                        <c:v>35.700000000000003</c:v>
                      </c:pt>
                      <c:pt idx="1072">
                        <c:v>35.733333333333334</c:v>
                      </c:pt>
                      <c:pt idx="1073">
                        <c:v>35.766666666666666</c:v>
                      </c:pt>
                      <c:pt idx="1074">
                        <c:v>35.799999999999997</c:v>
                      </c:pt>
                      <c:pt idx="1075">
                        <c:v>35.833333333333336</c:v>
                      </c:pt>
                      <c:pt idx="1076">
                        <c:v>35.866666666666667</c:v>
                      </c:pt>
                      <c:pt idx="1077">
                        <c:v>35.9</c:v>
                      </c:pt>
                      <c:pt idx="1078">
                        <c:v>35.93333333333333</c:v>
                      </c:pt>
                      <c:pt idx="1079">
                        <c:v>35.966666666666669</c:v>
                      </c:pt>
                      <c:pt idx="1080">
                        <c:v>36</c:v>
                      </c:pt>
                      <c:pt idx="1081">
                        <c:v>36.033333333333331</c:v>
                      </c:pt>
                      <c:pt idx="1082">
                        <c:v>36.06666666666667</c:v>
                      </c:pt>
                      <c:pt idx="1083">
                        <c:v>36.1</c:v>
                      </c:pt>
                      <c:pt idx="1084">
                        <c:v>36.133333333333333</c:v>
                      </c:pt>
                      <c:pt idx="1085">
                        <c:v>36.166666666666664</c:v>
                      </c:pt>
                      <c:pt idx="1086">
                        <c:v>36.200000000000003</c:v>
                      </c:pt>
                      <c:pt idx="1087">
                        <c:v>36.233333333333334</c:v>
                      </c:pt>
                      <c:pt idx="1088">
                        <c:v>36.266666666666666</c:v>
                      </c:pt>
                      <c:pt idx="1089">
                        <c:v>36.299999999999997</c:v>
                      </c:pt>
                      <c:pt idx="1090">
                        <c:v>36.333333333333336</c:v>
                      </c:pt>
                      <c:pt idx="1091">
                        <c:v>36.366666666666667</c:v>
                      </c:pt>
                      <c:pt idx="1092">
                        <c:v>36.4</c:v>
                      </c:pt>
                      <c:pt idx="1093">
                        <c:v>36.43333333333333</c:v>
                      </c:pt>
                      <c:pt idx="1094">
                        <c:v>36.466666666666669</c:v>
                      </c:pt>
                      <c:pt idx="1095">
                        <c:v>36.5</c:v>
                      </c:pt>
                      <c:pt idx="1096">
                        <c:v>36.533333333333331</c:v>
                      </c:pt>
                      <c:pt idx="1097">
                        <c:v>36.56666666666667</c:v>
                      </c:pt>
                      <c:pt idx="1098">
                        <c:v>36.6</c:v>
                      </c:pt>
                      <c:pt idx="1099">
                        <c:v>36.633333333333333</c:v>
                      </c:pt>
                      <c:pt idx="1100">
                        <c:v>36.666666666666664</c:v>
                      </c:pt>
                      <c:pt idx="1101">
                        <c:v>36.700000000000003</c:v>
                      </c:pt>
                      <c:pt idx="1102">
                        <c:v>36.733333333333334</c:v>
                      </c:pt>
                      <c:pt idx="1103">
                        <c:v>36.766666666666666</c:v>
                      </c:pt>
                      <c:pt idx="1104">
                        <c:v>36.799999999999997</c:v>
                      </c:pt>
                      <c:pt idx="1105">
                        <c:v>36.833333333333336</c:v>
                      </c:pt>
                      <c:pt idx="1106">
                        <c:v>36.866666666666667</c:v>
                      </c:pt>
                      <c:pt idx="1107">
                        <c:v>36.9</c:v>
                      </c:pt>
                      <c:pt idx="1108">
                        <c:v>36.93333333333333</c:v>
                      </c:pt>
                      <c:pt idx="1109">
                        <c:v>36.966666666666669</c:v>
                      </c:pt>
                      <c:pt idx="1110">
                        <c:v>37</c:v>
                      </c:pt>
                      <c:pt idx="1111">
                        <c:v>37.033333333333331</c:v>
                      </c:pt>
                      <c:pt idx="1112">
                        <c:v>37.06666666666667</c:v>
                      </c:pt>
                      <c:pt idx="1113">
                        <c:v>37.1</c:v>
                      </c:pt>
                      <c:pt idx="1114">
                        <c:v>37.133333333333333</c:v>
                      </c:pt>
                      <c:pt idx="1115">
                        <c:v>37.166666666666664</c:v>
                      </c:pt>
                      <c:pt idx="1116">
                        <c:v>37.200000000000003</c:v>
                      </c:pt>
                      <c:pt idx="1117">
                        <c:v>37.233333333333334</c:v>
                      </c:pt>
                      <c:pt idx="1118">
                        <c:v>37.266666666666666</c:v>
                      </c:pt>
                      <c:pt idx="1119">
                        <c:v>37.299999999999997</c:v>
                      </c:pt>
                      <c:pt idx="1120">
                        <c:v>37.333333333333336</c:v>
                      </c:pt>
                      <c:pt idx="1121">
                        <c:v>37.366666666666667</c:v>
                      </c:pt>
                      <c:pt idx="1122">
                        <c:v>37.4</c:v>
                      </c:pt>
                      <c:pt idx="1123">
                        <c:v>37.43333333333333</c:v>
                      </c:pt>
                      <c:pt idx="1124">
                        <c:v>37.466666666666669</c:v>
                      </c:pt>
                      <c:pt idx="1125">
                        <c:v>37.5</c:v>
                      </c:pt>
                      <c:pt idx="1126">
                        <c:v>37.533333333333331</c:v>
                      </c:pt>
                      <c:pt idx="1127">
                        <c:v>37.56666666666667</c:v>
                      </c:pt>
                      <c:pt idx="1128">
                        <c:v>37.6</c:v>
                      </c:pt>
                      <c:pt idx="1129">
                        <c:v>37.633333333333333</c:v>
                      </c:pt>
                      <c:pt idx="1130">
                        <c:v>37.666666666666664</c:v>
                      </c:pt>
                      <c:pt idx="1131">
                        <c:v>37.700000000000003</c:v>
                      </c:pt>
                      <c:pt idx="1132">
                        <c:v>37.733333333333334</c:v>
                      </c:pt>
                      <c:pt idx="1133">
                        <c:v>37.766666666666666</c:v>
                      </c:pt>
                      <c:pt idx="1134">
                        <c:v>37.799999999999997</c:v>
                      </c:pt>
                      <c:pt idx="1135">
                        <c:v>37.833333333333336</c:v>
                      </c:pt>
                      <c:pt idx="1136">
                        <c:v>37.866666666666667</c:v>
                      </c:pt>
                      <c:pt idx="1137">
                        <c:v>37.9</c:v>
                      </c:pt>
                      <c:pt idx="1138">
                        <c:v>37.93333333333333</c:v>
                      </c:pt>
                      <c:pt idx="1139">
                        <c:v>37.966666666666669</c:v>
                      </c:pt>
                      <c:pt idx="1140">
                        <c:v>38</c:v>
                      </c:pt>
                      <c:pt idx="1141">
                        <c:v>38.033333333333331</c:v>
                      </c:pt>
                      <c:pt idx="1142">
                        <c:v>38.06666666666667</c:v>
                      </c:pt>
                      <c:pt idx="1143">
                        <c:v>38.1</c:v>
                      </c:pt>
                      <c:pt idx="1144">
                        <c:v>38.133333333333333</c:v>
                      </c:pt>
                      <c:pt idx="1145">
                        <c:v>38.166666666666664</c:v>
                      </c:pt>
                      <c:pt idx="1146">
                        <c:v>38.200000000000003</c:v>
                      </c:pt>
                      <c:pt idx="1147">
                        <c:v>38.233333333333334</c:v>
                      </c:pt>
                      <c:pt idx="1148">
                        <c:v>38.266666666666666</c:v>
                      </c:pt>
                      <c:pt idx="1149">
                        <c:v>38.299999999999997</c:v>
                      </c:pt>
                      <c:pt idx="1150">
                        <c:v>38.333333333333336</c:v>
                      </c:pt>
                      <c:pt idx="1151">
                        <c:v>38.366666666666667</c:v>
                      </c:pt>
                      <c:pt idx="1152">
                        <c:v>38.4</c:v>
                      </c:pt>
                      <c:pt idx="1153">
                        <c:v>38.43333333333333</c:v>
                      </c:pt>
                      <c:pt idx="1154">
                        <c:v>38.466666666666669</c:v>
                      </c:pt>
                      <c:pt idx="1155">
                        <c:v>38.5</c:v>
                      </c:pt>
                      <c:pt idx="1156">
                        <c:v>38.533333333333331</c:v>
                      </c:pt>
                      <c:pt idx="1157">
                        <c:v>38.56666666666667</c:v>
                      </c:pt>
                      <c:pt idx="1158">
                        <c:v>38.6</c:v>
                      </c:pt>
                      <c:pt idx="1159">
                        <c:v>38.633333333333333</c:v>
                      </c:pt>
                      <c:pt idx="1160">
                        <c:v>38.666666666666664</c:v>
                      </c:pt>
                      <c:pt idx="1161">
                        <c:v>38.700000000000003</c:v>
                      </c:pt>
                      <c:pt idx="1162">
                        <c:v>38.733333333333334</c:v>
                      </c:pt>
                      <c:pt idx="1163">
                        <c:v>38.766666666666666</c:v>
                      </c:pt>
                      <c:pt idx="1164">
                        <c:v>38.799999999999997</c:v>
                      </c:pt>
                      <c:pt idx="1165">
                        <c:v>38.833333333333336</c:v>
                      </c:pt>
                      <c:pt idx="1166">
                        <c:v>38.866666666666667</c:v>
                      </c:pt>
                      <c:pt idx="1167">
                        <c:v>38.9</c:v>
                      </c:pt>
                      <c:pt idx="1168">
                        <c:v>38.93333333333333</c:v>
                      </c:pt>
                      <c:pt idx="1169">
                        <c:v>38.966666666666669</c:v>
                      </c:pt>
                      <c:pt idx="1170">
                        <c:v>39</c:v>
                      </c:pt>
                      <c:pt idx="1171">
                        <c:v>39.033333333333331</c:v>
                      </c:pt>
                      <c:pt idx="1172">
                        <c:v>39.06666666666667</c:v>
                      </c:pt>
                      <c:pt idx="1173">
                        <c:v>39.1</c:v>
                      </c:pt>
                      <c:pt idx="1174">
                        <c:v>39.133333333333333</c:v>
                      </c:pt>
                      <c:pt idx="1175">
                        <c:v>39.166666666666664</c:v>
                      </c:pt>
                      <c:pt idx="1176">
                        <c:v>39.200000000000003</c:v>
                      </c:pt>
                      <c:pt idx="1177">
                        <c:v>39.233333333333334</c:v>
                      </c:pt>
                      <c:pt idx="1178">
                        <c:v>39.266666666666666</c:v>
                      </c:pt>
                      <c:pt idx="1179">
                        <c:v>39.299999999999997</c:v>
                      </c:pt>
                      <c:pt idx="1180">
                        <c:v>39.333333333333336</c:v>
                      </c:pt>
                      <c:pt idx="1181">
                        <c:v>39.366666666666667</c:v>
                      </c:pt>
                      <c:pt idx="1182">
                        <c:v>39.4</c:v>
                      </c:pt>
                      <c:pt idx="1183">
                        <c:v>39.43333333333333</c:v>
                      </c:pt>
                      <c:pt idx="1184">
                        <c:v>39.466666666666669</c:v>
                      </c:pt>
                      <c:pt idx="1185">
                        <c:v>39.5</c:v>
                      </c:pt>
                      <c:pt idx="1186">
                        <c:v>39.533333333333331</c:v>
                      </c:pt>
                      <c:pt idx="1187">
                        <c:v>39.56666666666667</c:v>
                      </c:pt>
                      <c:pt idx="1188">
                        <c:v>39.6</c:v>
                      </c:pt>
                      <c:pt idx="1189">
                        <c:v>39.633333333333333</c:v>
                      </c:pt>
                      <c:pt idx="1190">
                        <c:v>39.666666666666664</c:v>
                      </c:pt>
                      <c:pt idx="1191">
                        <c:v>39.700000000000003</c:v>
                      </c:pt>
                      <c:pt idx="1192">
                        <c:v>39.733333333333334</c:v>
                      </c:pt>
                      <c:pt idx="1193">
                        <c:v>39.766666666666666</c:v>
                      </c:pt>
                      <c:pt idx="1194">
                        <c:v>39.799999999999997</c:v>
                      </c:pt>
                      <c:pt idx="1195">
                        <c:v>39.833333333333336</c:v>
                      </c:pt>
                      <c:pt idx="1196">
                        <c:v>39.866666666666667</c:v>
                      </c:pt>
                      <c:pt idx="1197">
                        <c:v>39.9</c:v>
                      </c:pt>
                      <c:pt idx="1198">
                        <c:v>39.93333333333333</c:v>
                      </c:pt>
                      <c:pt idx="1199">
                        <c:v>39.966666666666669</c:v>
                      </c:pt>
                      <c:pt idx="1200">
                        <c:v>40</c:v>
                      </c:pt>
                      <c:pt idx="1201">
                        <c:v>40.033333333333331</c:v>
                      </c:pt>
                      <c:pt idx="1202">
                        <c:v>40.06666666666667</c:v>
                      </c:pt>
                      <c:pt idx="1203">
                        <c:v>40.1</c:v>
                      </c:pt>
                      <c:pt idx="1204">
                        <c:v>40.133333333333333</c:v>
                      </c:pt>
                      <c:pt idx="1205">
                        <c:v>40.166666666666664</c:v>
                      </c:pt>
                      <c:pt idx="1206">
                        <c:v>40.200000000000003</c:v>
                      </c:pt>
                      <c:pt idx="1207">
                        <c:v>40.233333333333334</c:v>
                      </c:pt>
                      <c:pt idx="1208">
                        <c:v>40.266666666666666</c:v>
                      </c:pt>
                      <c:pt idx="1209">
                        <c:v>40.299999999999997</c:v>
                      </c:pt>
                      <c:pt idx="1210">
                        <c:v>40.333333333333336</c:v>
                      </c:pt>
                      <c:pt idx="1211">
                        <c:v>40.366666666666667</c:v>
                      </c:pt>
                      <c:pt idx="1212">
                        <c:v>40.4</c:v>
                      </c:pt>
                      <c:pt idx="1213">
                        <c:v>40.43333333333333</c:v>
                      </c:pt>
                      <c:pt idx="1214">
                        <c:v>40.466666666666669</c:v>
                      </c:pt>
                      <c:pt idx="1215">
                        <c:v>40.5</c:v>
                      </c:pt>
                      <c:pt idx="1216">
                        <c:v>40.533333333333331</c:v>
                      </c:pt>
                      <c:pt idx="1217">
                        <c:v>40.56666666666667</c:v>
                      </c:pt>
                      <c:pt idx="1218">
                        <c:v>40.6</c:v>
                      </c:pt>
                      <c:pt idx="1219">
                        <c:v>40.633333333333333</c:v>
                      </c:pt>
                      <c:pt idx="1220">
                        <c:v>40.666666666666664</c:v>
                      </c:pt>
                      <c:pt idx="1221">
                        <c:v>40.700000000000003</c:v>
                      </c:pt>
                      <c:pt idx="1222">
                        <c:v>40.733333333333334</c:v>
                      </c:pt>
                      <c:pt idx="1223">
                        <c:v>40.766666666666666</c:v>
                      </c:pt>
                      <c:pt idx="1224">
                        <c:v>40.799999999999997</c:v>
                      </c:pt>
                      <c:pt idx="1225">
                        <c:v>40.833333333333336</c:v>
                      </c:pt>
                      <c:pt idx="1226">
                        <c:v>40.866666666666667</c:v>
                      </c:pt>
                      <c:pt idx="1227">
                        <c:v>40.9</c:v>
                      </c:pt>
                      <c:pt idx="1228">
                        <c:v>40.93333333333333</c:v>
                      </c:pt>
                      <c:pt idx="1229">
                        <c:v>40.966666666666669</c:v>
                      </c:pt>
                      <c:pt idx="1230">
                        <c:v>41</c:v>
                      </c:pt>
                      <c:pt idx="1231">
                        <c:v>41.033333333333331</c:v>
                      </c:pt>
                      <c:pt idx="1232">
                        <c:v>41.06666666666667</c:v>
                      </c:pt>
                      <c:pt idx="1233">
                        <c:v>41.1</c:v>
                      </c:pt>
                      <c:pt idx="1234">
                        <c:v>41.133333333333333</c:v>
                      </c:pt>
                      <c:pt idx="1235">
                        <c:v>41.166666666666664</c:v>
                      </c:pt>
                      <c:pt idx="1236">
                        <c:v>41.2</c:v>
                      </c:pt>
                      <c:pt idx="1237">
                        <c:v>41.233333333333334</c:v>
                      </c:pt>
                      <c:pt idx="1238">
                        <c:v>41.266666666666666</c:v>
                      </c:pt>
                      <c:pt idx="1239">
                        <c:v>41.3</c:v>
                      </c:pt>
                      <c:pt idx="1240">
                        <c:v>41.333333333333336</c:v>
                      </c:pt>
                      <c:pt idx="1241">
                        <c:v>41.366666666666667</c:v>
                      </c:pt>
                      <c:pt idx="1242">
                        <c:v>41.4</c:v>
                      </c:pt>
                      <c:pt idx="1243">
                        <c:v>41.43333333333333</c:v>
                      </c:pt>
                      <c:pt idx="1244">
                        <c:v>41.466666666666669</c:v>
                      </c:pt>
                      <c:pt idx="1245">
                        <c:v>41.5</c:v>
                      </c:pt>
                      <c:pt idx="1246">
                        <c:v>41.533333333333331</c:v>
                      </c:pt>
                      <c:pt idx="1247">
                        <c:v>41.56666666666667</c:v>
                      </c:pt>
                      <c:pt idx="1248">
                        <c:v>41.6</c:v>
                      </c:pt>
                      <c:pt idx="1249">
                        <c:v>41.633333333333333</c:v>
                      </c:pt>
                      <c:pt idx="1250">
                        <c:v>41.666666666666664</c:v>
                      </c:pt>
                      <c:pt idx="1251">
                        <c:v>41.7</c:v>
                      </c:pt>
                      <c:pt idx="1252">
                        <c:v>41.733333333333334</c:v>
                      </c:pt>
                      <c:pt idx="1253">
                        <c:v>41.766666666666666</c:v>
                      </c:pt>
                      <c:pt idx="1254">
                        <c:v>41.8</c:v>
                      </c:pt>
                      <c:pt idx="1255">
                        <c:v>41.833333333333336</c:v>
                      </c:pt>
                      <c:pt idx="1256">
                        <c:v>41.866666666666667</c:v>
                      </c:pt>
                      <c:pt idx="1257">
                        <c:v>41.9</c:v>
                      </c:pt>
                      <c:pt idx="1258">
                        <c:v>41.93333333333333</c:v>
                      </c:pt>
                      <c:pt idx="1259">
                        <c:v>41.966666666666669</c:v>
                      </c:pt>
                      <c:pt idx="1260">
                        <c:v>42</c:v>
                      </c:pt>
                      <c:pt idx="1261">
                        <c:v>42.033333333333331</c:v>
                      </c:pt>
                      <c:pt idx="1262">
                        <c:v>42.06666666666667</c:v>
                      </c:pt>
                      <c:pt idx="1263">
                        <c:v>42.1</c:v>
                      </c:pt>
                      <c:pt idx="1264">
                        <c:v>42.133333333333333</c:v>
                      </c:pt>
                      <c:pt idx="1265">
                        <c:v>42.166666666666664</c:v>
                      </c:pt>
                      <c:pt idx="1266">
                        <c:v>42.2</c:v>
                      </c:pt>
                      <c:pt idx="1267">
                        <c:v>42.233333333333334</c:v>
                      </c:pt>
                      <c:pt idx="1268">
                        <c:v>42.266666666666666</c:v>
                      </c:pt>
                      <c:pt idx="1269">
                        <c:v>42.3</c:v>
                      </c:pt>
                      <c:pt idx="1270">
                        <c:v>42.333333333333336</c:v>
                      </c:pt>
                      <c:pt idx="1271">
                        <c:v>42.366666666666667</c:v>
                      </c:pt>
                      <c:pt idx="1272">
                        <c:v>42.4</c:v>
                      </c:pt>
                      <c:pt idx="1273">
                        <c:v>42.43333333333333</c:v>
                      </c:pt>
                      <c:pt idx="1274">
                        <c:v>42.466666666666669</c:v>
                      </c:pt>
                      <c:pt idx="1275">
                        <c:v>42.5</c:v>
                      </c:pt>
                      <c:pt idx="1276">
                        <c:v>42.533333333333331</c:v>
                      </c:pt>
                      <c:pt idx="1277">
                        <c:v>42.56666666666667</c:v>
                      </c:pt>
                      <c:pt idx="1278">
                        <c:v>42.6</c:v>
                      </c:pt>
                      <c:pt idx="1279">
                        <c:v>42.633333333333333</c:v>
                      </c:pt>
                      <c:pt idx="1280">
                        <c:v>42.666666666666664</c:v>
                      </c:pt>
                      <c:pt idx="1281">
                        <c:v>42.7</c:v>
                      </c:pt>
                      <c:pt idx="1282">
                        <c:v>42.733333333333334</c:v>
                      </c:pt>
                      <c:pt idx="1283">
                        <c:v>42.766666666666666</c:v>
                      </c:pt>
                      <c:pt idx="1284">
                        <c:v>42.8</c:v>
                      </c:pt>
                      <c:pt idx="1285">
                        <c:v>42.833333333333336</c:v>
                      </c:pt>
                      <c:pt idx="1286">
                        <c:v>42.866666666666667</c:v>
                      </c:pt>
                      <c:pt idx="1287">
                        <c:v>42.9</c:v>
                      </c:pt>
                      <c:pt idx="1288">
                        <c:v>42.93333333333333</c:v>
                      </c:pt>
                      <c:pt idx="1289">
                        <c:v>42.966666666666669</c:v>
                      </c:pt>
                      <c:pt idx="1290">
                        <c:v>43</c:v>
                      </c:pt>
                      <c:pt idx="1291">
                        <c:v>43.033333333333331</c:v>
                      </c:pt>
                      <c:pt idx="1292">
                        <c:v>43.06666666666667</c:v>
                      </c:pt>
                      <c:pt idx="1293">
                        <c:v>43.1</c:v>
                      </c:pt>
                      <c:pt idx="1294">
                        <c:v>43.133333333333333</c:v>
                      </c:pt>
                      <c:pt idx="1295">
                        <c:v>43.166666666666664</c:v>
                      </c:pt>
                      <c:pt idx="1296">
                        <c:v>43.2</c:v>
                      </c:pt>
                      <c:pt idx="1297">
                        <c:v>43.233333333333334</c:v>
                      </c:pt>
                      <c:pt idx="1298">
                        <c:v>43.266666666666666</c:v>
                      </c:pt>
                      <c:pt idx="1299">
                        <c:v>43.3</c:v>
                      </c:pt>
                      <c:pt idx="1300">
                        <c:v>43.333333333333336</c:v>
                      </c:pt>
                      <c:pt idx="1301">
                        <c:v>43.366666666666667</c:v>
                      </c:pt>
                      <c:pt idx="1302">
                        <c:v>43.4</c:v>
                      </c:pt>
                      <c:pt idx="1303">
                        <c:v>43.43333333333333</c:v>
                      </c:pt>
                      <c:pt idx="1304">
                        <c:v>43.466666666666669</c:v>
                      </c:pt>
                      <c:pt idx="1305">
                        <c:v>43.5</c:v>
                      </c:pt>
                      <c:pt idx="1306">
                        <c:v>43.533333333333331</c:v>
                      </c:pt>
                      <c:pt idx="1307">
                        <c:v>43.56666666666667</c:v>
                      </c:pt>
                      <c:pt idx="1308">
                        <c:v>43.6</c:v>
                      </c:pt>
                      <c:pt idx="1309">
                        <c:v>43.633333333333333</c:v>
                      </c:pt>
                      <c:pt idx="1310">
                        <c:v>43.666666666666664</c:v>
                      </c:pt>
                      <c:pt idx="1311">
                        <c:v>43.7</c:v>
                      </c:pt>
                      <c:pt idx="1312">
                        <c:v>43.733333333333334</c:v>
                      </c:pt>
                      <c:pt idx="1313">
                        <c:v>43.766666666666666</c:v>
                      </c:pt>
                      <c:pt idx="1314">
                        <c:v>43.8</c:v>
                      </c:pt>
                      <c:pt idx="1315">
                        <c:v>43.833333333333336</c:v>
                      </c:pt>
                      <c:pt idx="1316">
                        <c:v>43.866666666666667</c:v>
                      </c:pt>
                      <c:pt idx="1317">
                        <c:v>43.9</c:v>
                      </c:pt>
                      <c:pt idx="1318">
                        <c:v>43.93333333333333</c:v>
                      </c:pt>
                      <c:pt idx="1319">
                        <c:v>43.966666666666669</c:v>
                      </c:pt>
                      <c:pt idx="1320">
                        <c:v>44</c:v>
                      </c:pt>
                      <c:pt idx="1321">
                        <c:v>44.033333333333331</c:v>
                      </c:pt>
                      <c:pt idx="1322">
                        <c:v>44.06666666666667</c:v>
                      </c:pt>
                      <c:pt idx="1323">
                        <c:v>44.1</c:v>
                      </c:pt>
                      <c:pt idx="1324">
                        <c:v>44.133333333333333</c:v>
                      </c:pt>
                      <c:pt idx="1325">
                        <c:v>44.166666666666664</c:v>
                      </c:pt>
                      <c:pt idx="1326">
                        <c:v>44.2</c:v>
                      </c:pt>
                      <c:pt idx="1327">
                        <c:v>44.233333333333334</c:v>
                      </c:pt>
                      <c:pt idx="1328">
                        <c:v>44.266666666666666</c:v>
                      </c:pt>
                      <c:pt idx="1329">
                        <c:v>44.3</c:v>
                      </c:pt>
                      <c:pt idx="1330">
                        <c:v>44.333333333333336</c:v>
                      </c:pt>
                      <c:pt idx="1331">
                        <c:v>44.366666666666667</c:v>
                      </c:pt>
                      <c:pt idx="1332">
                        <c:v>44.4</c:v>
                      </c:pt>
                      <c:pt idx="1333">
                        <c:v>44.43333333333333</c:v>
                      </c:pt>
                      <c:pt idx="1334">
                        <c:v>44.466666666666669</c:v>
                      </c:pt>
                      <c:pt idx="1335">
                        <c:v>44.5</c:v>
                      </c:pt>
                      <c:pt idx="1336">
                        <c:v>44.533333333333331</c:v>
                      </c:pt>
                      <c:pt idx="1337">
                        <c:v>44.56666666666667</c:v>
                      </c:pt>
                      <c:pt idx="1338">
                        <c:v>44.6</c:v>
                      </c:pt>
                      <c:pt idx="1339">
                        <c:v>44.633333333333333</c:v>
                      </c:pt>
                      <c:pt idx="1340">
                        <c:v>44.666666666666664</c:v>
                      </c:pt>
                      <c:pt idx="1341">
                        <c:v>44.7</c:v>
                      </c:pt>
                      <c:pt idx="1342">
                        <c:v>44.733333333333334</c:v>
                      </c:pt>
                      <c:pt idx="1343">
                        <c:v>44.766666666666666</c:v>
                      </c:pt>
                      <c:pt idx="1344">
                        <c:v>44.8</c:v>
                      </c:pt>
                      <c:pt idx="1345">
                        <c:v>44.833333333333336</c:v>
                      </c:pt>
                      <c:pt idx="1346">
                        <c:v>44.866666666666667</c:v>
                      </c:pt>
                      <c:pt idx="1347">
                        <c:v>44.9</c:v>
                      </c:pt>
                      <c:pt idx="1348">
                        <c:v>44.93333333333333</c:v>
                      </c:pt>
                      <c:pt idx="1349">
                        <c:v>44.966666666666669</c:v>
                      </c:pt>
                      <c:pt idx="1350">
                        <c:v>45</c:v>
                      </c:pt>
                      <c:pt idx="1351">
                        <c:v>45.033333333333331</c:v>
                      </c:pt>
                      <c:pt idx="1352">
                        <c:v>45.06666666666667</c:v>
                      </c:pt>
                      <c:pt idx="1353">
                        <c:v>45.1</c:v>
                      </c:pt>
                      <c:pt idx="1354">
                        <c:v>45.133333333333333</c:v>
                      </c:pt>
                      <c:pt idx="1355">
                        <c:v>45.166666666666664</c:v>
                      </c:pt>
                      <c:pt idx="1356">
                        <c:v>45.2</c:v>
                      </c:pt>
                      <c:pt idx="1357">
                        <c:v>45.233333333333334</c:v>
                      </c:pt>
                      <c:pt idx="1358">
                        <c:v>45.266666666666666</c:v>
                      </c:pt>
                      <c:pt idx="1359">
                        <c:v>45.3</c:v>
                      </c:pt>
                      <c:pt idx="1360">
                        <c:v>45.333333333333336</c:v>
                      </c:pt>
                      <c:pt idx="1361">
                        <c:v>45.366666666666667</c:v>
                      </c:pt>
                      <c:pt idx="1362">
                        <c:v>45.4</c:v>
                      </c:pt>
                      <c:pt idx="1363">
                        <c:v>45.43333333333333</c:v>
                      </c:pt>
                      <c:pt idx="1364">
                        <c:v>45.466666666666669</c:v>
                      </c:pt>
                      <c:pt idx="1365">
                        <c:v>45.5</c:v>
                      </c:pt>
                      <c:pt idx="1366">
                        <c:v>45.533333333333331</c:v>
                      </c:pt>
                      <c:pt idx="1367">
                        <c:v>45.56666666666667</c:v>
                      </c:pt>
                      <c:pt idx="1368">
                        <c:v>45.6</c:v>
                      </c:pt>
                      <c:pt idx="1369">
                        <c:v>45.633333333333333</c:v>
                      </c:pt>
                      <c:pt idx="1370">
                        <c:v>45.666666666666664</c:v>
                      </c:pt>
                      <c:pt idx="1371">
                        <c:v>45.7</c:v>
                      </c:pt>
                      <c:pt idx="1372">
                        <c:v>45.733333333333334</c:v>
                      </c:pt>
                      <c:pt idx="1373">
                        <c:v>45.766666666666666</c:v>
                      </c:pt>
                      <c:pt idx="1374">
                        <c:v>45.8</c:v>
                      </c:pt>
                      <c:pt idx="1375">
                        <c:v>45.833333333333336</c:v>
                      </c:pt>
                      <c:pt idx="1376">
                        <c:v>45.866666666666667</c:v>
                      </c:pt>
                      <c:pt idx="1377">
                        <c:v>45.9</c:v>
                      </c:pt>
                      <c:pt idx="1378">
                        <c:v>45.93333333333333</c:v>
                      </c:pt>
                      <c:pt idx="1379">
                        <c:v>45.966666666666669</c:v>
                      </c:pt>
                      <c:pt idx="1380">
                        <c:v>46</c:v>
                      </c:pt>
                      <c:pt idx="1381">
                        <c:v>46.033333333333331</c:v>
                      </c:pt>
                      <c:pt idx="1382">
                        <c:v>46.06666666666667</c:v>
                      </c:pt>
                      <c:pt idx="1383">
                        <c:v>46.1</c:v>
                      </c:pt>
                      <c:pt idx="1384">
                        <c:v>46.133333333333333</c:v>
                      </c:pt>
                      <c:pt idx="1385">
                        <c:v>46.166666666666664</c:v>
                      </c:pt>
                      <c:pt idx="1386">
                        <c:v>46.2</c:v>
                      </c:pt>
                      <c:pt idx="1387">
                        <c:v>46.233333333333334</c:v>
                      </c:pt>
                      <c:pt idx="1388">
                        <c:v>46.266666666666666</c:v>
                      </c:pt>
                      <c:pt idx="1389">
                        <c:v>46.3</c:v>
                      </c:pt>
                      <c:pt idx="1390">
                        <c:v>46.333333333333336</c:v>
                      </c:pt>
                      <c:pt idx="1391">
                        <c:v>46.366666666666667</c:v>
                      </c:pt>
                      <c:pt idx="1392">
                        <c:v>46.4</c:v>
                      </c:pt>
                      <c:pt idx="1393">
                        <c:v>46.43333333333333</c:v>
                      </c:pt>
                      <c:pt idx="1394">
                        <c:v>46.466666666666669</c:v>
                      </c:pt>
                      <c:pt idx="1395">
                        <c:v>46.5</c:v>
                      </c:pt>
                      <c:pt idx="1396">
                        <c:v>46.533333333333331</c:v>
                      </c:pt>
                      <c:pt idx="1397">
                        <c:v>46.56666666666667</c:v>
                      </c:pt>
                      <c:pt idx="1398">
                        <c:v>46.6</c:v>
                      </c:pt>
                      <c:pt idx="1399">
                        <c:v>46.633333333333333</c:v>
                      </c:pt>
                      <c:pt idx="1400">
                        <c:v>46.666666666666664</c:v>
                      </c:pt>
                      <c:pt idx="1401">
                        <c:v>46.7</c:v>
                      </c:pt>
                      <c:pt idx="1402">
                        <c:v>46.733333333333334</c:v>
                      </c:pt>
                      <c:pt idx="1403">
                        <c:v>46.766666666666666</c:v>
                      </c:pt>
                      <c:pt idx="1404">
                        <c:v>46.8</c:v>
                      </c:pt>
                      <c:pt idx="1405">
                        <c:v>46.833333333333336</c:v>
                      </c:pt>
                      <c:pt idx="1406">
                        <c:v>46.866666666666667</c:v>
                      </c:pt>
                      <c:pt idx="1407">
                        <c:v>46.9</c:v>
                      </c:pt>
                      <c:pt idx="1408">
                        <c:v>46.93333333333333</c:v>
                      </c:pt>
                      <c:pt idx="1409">
                        <c:v>46.966666666666669</c:v>
                      </c:pt>
                      <c:pt idx="1410">
                        <c:v>47</c:v>
                      </c:pt>
                      <c:pt idx="1411">
                        <c:v>47.033333333333331</c:v>
                      </c:pt>
                      <c:pt idx="1412">
                        <c:v>47.06666666666667</c:v>
                      </c:pt>
                      <c:pt idx="1413">
                        <c:v>47.1</c:v>
                      </c:pt>
                      <c:pt idx="1414">
                        <c:v>47.133333333333333</c:v>
                      </c:pt>
                      <c:pt idx="1415">
                        <c:v>47.166666666666664</c:v>
                      </c:pt>
                      <c:pt idx="1416">
                        <c:v>47.2</c:v>
                      </c:pt>
                      <c:pt idx="1417">
                        <c:v>47.233333333333334</c:v>
                      </c:pt>
                      <c:pt idx="1418">
                        <c:v>47.266666666666666</c:v>
                      </c:pt>
                      <c:pt idx="1419">
                        <c:v>47.3</c:v>
                      </c:pt>
                      <c:pt idx="1420">
                        <c:v>47.333333333333336</c:v>
                      </c:pt>
                      <c:pt idx="1421">
                        <c:v>47.366666666666667</c:v>
                      </c:pt>
                      <c:pt idx="1422">
                        <c:v>47.4</c:v>
                      </c:pt>
                      <c:pt idx="1423">
                        <c:v>47.43333333333333</c:v>
                      </c:pt>
                      <c:pt idx="1424">
                        <c:v>47.466666666666669</c:v>
                      </c:pt>
                      <c:pt idx="1425">
                        <c:v>47.5</c:v>
                      </c:pt>
                      <c:pt idx="1426">
                        <c:v>47.533333333333331</c:v>
                      </c:pt>
                      <c:pt idx="1427">
                        <c:v>47.56666666666667</c:v>
                      </c:pt>
                      <c:pt idx="1428">
                        <c:v>47.6</c:v>
                      </c:pt>
                      <c:pt idx="1429">
                        <c:v>47.633333333333333</c:v>
                      </c:pt>
                      <c:pt idx="1430">
                        <c:v>47.666666666666664</c:v>
                      </c:pt>
                      <c:pt idx="1431">
                        <c:v>47.7</c:v>
                      </c:pt>
                      <c:pt idx="1432">
                        <c:v>47.733333333333334</c:v>
                      </c:pt>
                      <c:pt idx="1433">
                        <c:v>47.766666666666666</c:v>
                      </c:pt>
                      <c:pt idx="1434">
                        <c:v>47.8</c:v>
                      </c:pt>
                      <c:pt idx="1435">
                        <c:v>47.833333333333336</c:v>
                      </c:pt>
                      <c:pt idx="1436">
                        <c:v>47.866666666666667</c:v>
                      </c:pt>
                      <c:pt idx="1437">
                        <c:v>47.9</c:v>
                      </c:pt>
                      <c:pt idx="1438">
                        <c:v>47.93333333333333</c:v>
                      </c:pt>
                      <c:pt idx="1439">
                        <c:v>47.966666666666669</c:v>
                      </c:pt>
                      <c:pt idx="1440">
                        <c:v>48</c:v>
                      </c:pt>
                      <c:pt idx="1441">
                        <c:v>48.033333333333331</c:v>
                      </c:pt>
                      <c:pt idx="1442">
                        <c:v>48.06666666666667</c:v>
                      </c:pt>
                      <c:pt idx="1443">
                        <c:v>48.1</c:v>
                      </c:pt>
                      <c:pt idx="1444">
                        <c:v>48.133333333333333</c:v>
                      </c:pt>
                      <c:pt idx="1445">
                        <c:v>48.166666666666664</c:v>
                      </c:pt>
                      <c:pt idx="1446">
                        <c:v>48.2</c:v>
                      </c:pt>
                      <c:pt idx="1447">
                        <c:v>48.233333333333334</c:v>
                      </c:pt>
                      <c:pt idx="1448">
                        <c:v>48.266666666666666</c:v>
                      </c:pt>
                      <c:pt idx="1449">
                        <c:v>48.3</c:v>
                      </c:pt>
                      <c:pt idx="1450">
                        <c:v>48.333333333333336</c:v>
                      </c:pt>
                      <c:pt idx="1451">
                        <c:v>48.366666666666667</c:v>
                      </c:pt>
                      <c:pt idx="1452">
                        <c:v>48.4</c:v>
                      </c:pt>
                      <c:pt idx="1453">
                        <c:v>48.43333333333333</c:v>
                      </c:pt>
                      <c:pt idx="1454">
                        <c:v>48.466666666666669</c:v>
                      </c:pt>
                      <c:pt idx="1455">
                        <c:v>48.5</c:v>
                      </c:pt>
                      <c:pt idx="1456">
                        <c:v>48.533333333333331</c:v>
                      </c:pt>
                      <c:pt idx="1457">
                        <c:v>48.56666666666667</c:v>
                      </c:pt>
                      <c:pt idx="1458">
                        <c:v>48.6</c:v>
                      </c:pt>
                      <c:pt idx="1459">
                        <c:v>48.633333333333333</c:v>
                      </c:pt>
                      <c:pt idx="1460">
                        <c:v>48.666666666666664</c:v>
                      </c:pt>
                      <c:pt idx="1461">
                        <c:v>48.7</c:v>
                      </c:pt>
                      <c:pt idx="1462">
                        <c:v>48.733333333333334</c:v>
                      </c:pt>
                      <c:pt idx="1463">
                        <c:v>48.766666666666666</c:v>
                      </c:pt>
                      <c:pt idx="1464">
                        <c:v>48.8</c:v>
                      </c:pt>
                      <c:pt idx="1465">
                        <c:v>48.833333333333336</c:v>
                      </c:pt>
                      <c:pt idx="1466">
                        <c:v>48.866666666666667</c:v>
                      </c:pt>
                      <c:pt idx="1467">
                        <c:v>48.9</c:v>
                      </c:pt>
                      <c:pt idx="1468">
                        <c:v>48.93333333333333</c:v>
                      </c:pt>
                      <c:pt idx="1469">
                        <c:v>48.966666666666669</c:v>
                      </c:pt>
                      <c:pt idx="1470">
                        <c:v>49</c:v>
                      </c:pt>
                      <c:pt idx="1471">
                        <c:v>49.033333333333331</c:v>
                      </c:pt>
                      <c:pt idx="1472">
                        <c:v>49.06666666666667</c:v>
                      </c:pt>
                      <c:pt idx="1473">
                        <c:v>49.1</c:v>
                      </c:pt>
                      <c:pt idx="1474">
                        <c:v>49.133333333333333</c:v>
                      </c:pt>
                      <c:pt idx="1475">
                        <c:v>49.166666666666664</c:v>
                      </c:pt>
                      <c:pt idx="1476">
                        <c:v>49.2</c:v>
                      </c:pt>
                      <c:pt idx="1477">
                        <c:v>49.233333333333334</c:v>
                      </c:pt>
                      <c:pt idx="1478">
                        <c:v>49.266666666666666</c:v>
                      </c:pt>
                      <c:pt idx="1479">
                        <c:v>49.3</c:v>
                      </c:pt>
                      <c:pt idx="1480">
                        <c:v>49.333333333333336</c:v>
                      </c:pt>
                      <c:pt idx="1481">
                        <c:v>49.366666666666667</c:v>
                      </c:pt>
                      <c:pt idx="1482">
                        <c:v>49.4</c:v>
                      </c:pt>
                      <c:pt idx="1483">
                        <c:v>49.43333333333333</c:v>
                      </c:pt>
                      <c:pt idx="1484">
                        <c:v>49.466666666666669</c:v>
                      </c:pt>
                      <c:pt idx="1485">
                        <c:v>49.5</c:v>
                      </c:pt>
                      <c:pt idx="1486">
                        <c:v>49.533333333333331</c:v>
                      </c:pt>
                      <c:pt idx="1487">
                        <c:v>49.56666666666667</c:v>
                      </c:pt>
                      <c:pt idx="1488">
                        <c:v>49.6</c:v>
                      </c:pt>
                      <c:pt idx="1489">
                        <c:v>49.633333333333333</c:v>
                      </c:pt>
                      <c:pt idx="1490">
                        <c:v>49.666666666666664</c:v>
                      </c:pt>
                      <c:pt idx="1491">
                        <c:v>49.7</c:v>
                      </c:pt>
                      <c:pt idx="1492">
                        <c:v>49.733333333333334</c:v>
                      </c:pt>
                      <c:pt idx="1493">
                        <c:v>49.766666666666666</c:v>
                      </c:pt>
                      <c:pt idx="1494">
                        <c:v>49.8</c:v>
                      </c:pt>
                      <c:pt idx="1495">
                        <c:v>49.833333333333336</c:v>
                      </c:pt>
                      <c:pt idx="1496">
                        <c:v>49.866666666666667</c:v>
                      </c:pt>
                      <c:pt idx="1497">
                        <c:v>49.9</c:v>
                      </c:pt>
                      <c:pt idx="1498">
                        <c:v>49.93333333333333</c:v>
                      </c:pt>
                      <c:pt idx="1499">
                        <c:v>49.966666666666669</c:v>
                      </c:pt>
                      <c:pt idx="1500">
                        <c:v>50</c:v>
                      </c:pt>
                      <c:pt idx="1501">
                        <c:v>50.033333333333331</c:v>
                      </c:pt>
                      <c:pt idx="1502">
                        <c:v>50.06666666666667</c:v>
                      </c:pt>
                      <c:pt idx="1503">
                        <c:v>50.1</c:v>
                      </c:pt>
                      <c:pt idx="1504">
                        <c:v>50.133333333333333</c:v>
                      </c:pt>
                      <c:pt idx="1505">
                        <c:v>50.166666666666664</c:v>
                      </c:pt>
                      <c:pt idx="1506">
                        <c:v>50.2</c:v>
                      </c:pt>
                      <c:pt idx="1507">
                        <c:v>50.233333333333334</c:v>
                      </c:pt>
                      <c:pt idx="1508">
                        <c:v>50.266666666666666</c:v>
                      </c:pt>
                      <c:pt idx="1509">
                        <c:v>50.3</c:v>
                      </c:pt>
                      <c:pt idx="1510">
                        <c:v>50.333333333333336</c:v>
                      </c:pt>
                      <c:pt idx="1511">
                        <c:v>50.366666666666667</c:v>
                      </c:pt>
                      <c:pt idx="1512">
                        <c:v>50.4</c:v>
                      </c:pt>
                      <c:pt idx="1513">
                        <c:v>50.43333333333333</c:v>
                      </c:pt>
                      <c:pt idx="1514">
                        <c:v>50.466666666666669</c:v>
                      </c:pt>
                      <c:pt idx="1515">
                        <c:v>50.5</c:v>
                      </c:pt>
                      <c:pt idx="1516">
                        <c:v>50.533333333333331</c:v>
                      </c:pt>
                      <c:pt idx="1517">
                        <c:v>50.56666666666667</c:v>
                      </c:pt>
                      <c:pt idx="1518">
                        <c:v>50.6</c:v>
                      </c:pt>
                      <c:pt idx="1519">
                        <c:v>50.633333333333333</c:v>
                      </c:pt>
                      <c:pt idx="1520">
                        <c:v>50.666666666666664</c:v>
                      </c:pt>
                      <c:pt idx="1521">
                        <c:v>50.7</c:v>
                      </c:pt>
                      <c:pt idx="1522">
                        <c:v>50.733333333333334</c:v>
                      </c:pt>
                      <c:pt idx="1523">
                        <c:v>50.766666666666666</c:v>
                      </c:pt>
                      <c:pt idx="1524">
                        <c:v>50.8</c:v>
                      </c:pt>
                      <c:pt idx="1525">
                        <c:v>50.833333333333336</c:v>
                      </c:pt>
                      <c:pt idx="1526">
                        <c:v>50.866666666666667</c:v>
                      </c:pt>
                      <c:pt idx="1527">
                        <c:v>50.9</c:v>
                      </c:pt>
                      <c:pt idx="1528">
                        <c:v>50.93333333333333</c:v>
                      </c:pt>
                      <c:pt idx="1529">
                        <c:v>50.966666666666669</c:v>
                      </c:pt>
                      <c:pt idx="1530">
                        <c:v>51</c:v>
                      </c:pt>
                      <c:pt idx="1531">
                        <c:v>51.033333333333331</c:v>
                      </c:pt>
                      <c:pt idx="1532">
                        <c:v>51.06666666666667</c:v>
                      </c:pt>
                      <c:pt idx="1533">
                        <c:v>51.1</c:v>
                      </c:pt>
                      <c:pt idx="1534">
                        <c:v>51.133333333333333</c:v>
                      </c:pt>
                      <c:pt idx="1535">
                        <c:v>51.166666666666664</c:v>
                      </c:pt>
                      <c:pt idx="1536">
                        <c:v>51.2</c:v>
                      </c:pt>
                      <c:pt idx="1537">
                        <c:v>51.233333333333334</c:v>
                      </c:pt>
                      <c:pt idx="1538">
                        <c:v>51.266666666666666</c:v>
                      </c:pt>
                      <c:pt idx="1539">
                        <c:v>51.3</c:v>
                      </c:pt>
                      <c:pt idx="1540">
                        <c:v>51.333333333333336</c:v>
                      </c:pt>
                      <c:pt idx="1541">
                        <c:v>51.366666666666667</c:v>
                      </c:pt>
                      <c:pt idx="1542">
                        <c:v>51.4</c:v>
                      </c:pt>
                      <c:pt idx="1543">
                        <c:v>51.43333333333333</c:v>
                      </c:pt>
                      <c:pt idx="1544">
                        <c:v>51.466666666666669</c:v>
                      </c:pt>
                      <c:pt idx="1545">
                        <c:v>51.5</c:v>
                      </c:pt>
                      <c:pt idx="1546">
                        <c:v>51.533333333333331</c:v>
                      </c:pt>
                      <c:pt idx="1547">
                        <c:v>51.56666666666667</c:v>
                      </c:pt>
                      <c:pt idx="1548">
                        <c:v>51.6</c:v>
                      </c:pt>
                      <c:pt idx="1549">
                        <c:v>51.633333333333333</c:v>
                      </c:pt>
                      <c:pt idx="1550">
                        <c:v>51.666666666666664</c:v>
                      </c:pt>
                      <c:pt idx="1551">
                        <c:v>51.7</c:v>
                      </c:pt>
                      <c:pt idx="1552">
                        <c:v>51.733333333333334</c:v>
                      </c:pt>
                      <c:pt idx="1553">
                        <c:v>51.766666666666666</c:v>
                      </c:pt>
                      <c:pt idx="1554">
                        <c:v>51.8</c:v>
                      </c:pt>
                      <c:pt idx="1555">
                        <c:v>51.833333333333336</c:v>
                      </c:pt>
                      <c:pt idx="1556">
                        <c:v>51.866666666666667</c:v>
                      </c:pt>
                      <c:pt idx="1557">
                        <c:v>51.9</c:v>
                      </c:pt>
                      <c:pt idx="1558">
                        <c:v>51.93333333333333</c:v>
                      </c:pt>
                      <c:pt idx="1559">
                        <c:v>51.966666666666669</c:v>
                      </c:pt>
                      <c:pt idx="1560">
                        <c:v>52</c:v>
                      </c:pt>
                      <c:pt idx="1561">
                        <c:v>52.033333333333331</c:v>
                      </c:pt>
                      <c:pt idx="1562">
                        <c:v>52.06666666666667</c:v>
                      </c:pt>
                      <c:pt idx="1563">
                        <c:v>52.1</c:v>
                      </c:pt>
                      <c:pt idx="1564">
                        <c:v>52.133333333333333</c:v>
                      </c:pt>
                      <c:pt idx="1565">
                        <c:v>52.166666666666664</c:v>
                      </c:pt>
                      <c:pt idx="1566">
                        <c:v>52.2</c:v>
                      </c:pt>
                      <c:pt idx="1567">
                        <c:v>52.233333333333334</c:v>
                      </c:pt>
                      <c:pt idx="1568">
                        <c:v>52.266666666666666</c:v>
                      </c:pt>
                      <c:pt idx="1569">
                        <c:v>52.3</c:v>
                      </c:pt>
                      <c:pt idx="1570">
                        <c:v>52.333333333333336</c:v>
                      </c:pt>
                      <c:pt idx="1571">
                        <c:v>52.366666666666667</c:v>
                      </c:pt>
                      <c:pt idx="1572">
                        <c:v>52.4</c:v>
                      </c:pt>
                      <c:pt idx="1573">
                        <c:v>52.43333333333333</c:v>
                      </c:pt>
                      <c:pt idx="1574">
                        <c:v>52.466666666666669</c:v>
                      </c:pt>
                      <c:pt idx="1575">
                        <c:v>52.5</c:v>
                      </c:pt>
                      <c:pt idx="1576">
                        <c:v>52.533333333333331</c:v>
                      </c:pt>
                      <c:pt idx="1577">
                        <c:v>52.56666666666667</c:v>
                      </c:pt>
                      <c:pt idx="1578">
                        <c:v>52.6</c:v>
                      </c:pt>
                      <c:pt idx="1579">
                        <c:v>52.633333333333333</c:v>
                      </c:pt>
                      <c:pt idx="1580">
                        <c:v>52.666666666666664</c:v>
                      </c:pt>
                      <c:pt idx="1581">
                        <c:v>52.7</c:v>
                      </c:pt>
                      <c:pt idx="1582">
                        <c:v>52.733333333333334</c:v>
                      </c:pt>
                      <c:pt idx="1583">
                        <c:v>52.766666666666666</c:v>
                      </c:pt>
                      <c:pt idx="1584">
                        <c:v>52.8</c:v>
                      </c:pt>
                      <c:pt idx="1585">
                        <c:v>52.833333333333336</c:v>
                      </c:pt>
                      <c:pt idx="1586">
                        <c:v>52.866666666666667</c:v>
                      </c:pt>
                      <c:pt idx="1587">
                        <c:v>52.9</c:v>
                      </c:pt>
                      <c:pt idx="1588">
                        <c:v>52.93333333333333</c:v>
                      </c:pt>
                      <c:pt idx="1589">
                        <c:v>52.966666666666669</c:v>
                      </c:pt>
                      <c:pt idx="1590">
                        <c:v>53</c:v>
                      </c:pt>
                      <c:pt idx="1591">
                        <c:v>53.033333333333331</c:v>
                      </c:pt>
                      <c:pt idx="1592">
                        <c:v>53.06666666666667</c:v>
                      </c:pt>
                      <c:pt idx="1593">
                        <c:v>53.1</c:v>
                      </c:pt>
                      <c:pt idx="1594">
                        <c:v>53.133333333333333</c:v>
                      </c:pt>
                      <c:pt idx="1595">
                        <c:v>53.166666666666664</c:v>
                      </c:pt>
                      <c:pt idx="1596">
                        <c:v>53.2</c:v>
                      </c:pt>
                      <c:pt idx="1597">
                        <c:v>53.233333333333334</c:v>
                      </c:pt>
                      <c:pt idx="1598">
                        <c:v>53.266666666666666</c:v>
                      </c:pt>
                      <c:pt idx="1599">
                        <c:v>53.3</c:v>
                      </c:pt>
                      <c:pt idx="1600">
                        <c:v>53.333333333333336</c:v>
                      </c:pt>
                      <c:pt idx="1601">
                        <c:v>53.366666666666667</c:v>
                      </c:pt>
                      <c:pt idx="1602">
                        <c:v>53.4</c:v>
                      </c:pt>
                      <c:pt idx="1603">
                        <c:v>53.43333333333333</c:v>
                      </c:pt>
                      <c:pt idx="1604">
                        <c:v>53.466666666666669</c:v>
                      </c:pt>
                      <c:pt idx="1605">
                        <c:v>53.5</c:v>
                      </c:pt>
                      <c:pt idx="1606">
                        <c:v>53.533333333333331</c:v>
                      </c:pt>
                      <c:pt idx="1607">
                        <c:v>53.56666666666667</c:v>
                      </c:pt>
                      <c:pt idx="1608">
                        <c:v>53.6</c:v>
                      </c:pt>
                      <c:pt idx="1609">
                        <c:v>53.633333333333333</c:v>
                      </c:pt>
                      <c:pt idx="1610">
                        <c:v>53.666666666666664</c:v>
                      </c:pt>
                      <c:pt idx="1611">
                        <c:v>53.7</c:v>
                      </c:pt>
                      <c:pt idx="1612">
                        <c:v>53.733333333333334</c:v>
                      </c:pt>
                      <c:pt idx="1613">
                        <c:v>53.766666666666666</c:v>
                      </c:pt>
                      <c:pt idx="1614">
                        <c:v>53.8</c:v>
                      </c:pt>
                      <c:pt idx="1615">
                        <c:v>53.833333333333336</c:v>
                      </c:pt>
                      <c:pt idx="1616">
                        <c:v>53.866666666666667</c:v>
                      </c:pt>
                      <c:pt idx="1617">
                        <c:v>53.9</c:v>
                      </c:pt>
                      <c:pt idx="1618">
                        <c:v>53.93333333333333</c:v>
                      </c:pt>
                      <c:pt idx="1619">
                        <c:v>53.966666666666669</c:v>
                      </c:pt>
                      <c:pt idx="1620">
                        <c:v>54</c:v>
                      </c:pt>
                      <c:pt idx="1621">
                        <c:v>54.033333333333331</c:v>
                      </c:pt>
                      <c:pt idx="1622">
                        <c:v>54.06666666666667</c:v>
                      </c:pt>
                      <c:pt idx="1623">
                        <c:v>54.1</c:v>
                      </c:pt>
                      <c:pt idx="1624">
                        <c:v>54.133333333333333</c:v>
                      </c:pt>
                      <c:pt idx="1625">
                        <c:v>54.166666666666664</c:v>
                      </c:pt>
                      <c:pt idx="1626">
                        <c:v>54.2</c:v>
                      </c:pt>
                      <c:pt idx="1627">
                        <c:v>54.233333333333334</c:v>
                      </c:pt>
                      <c:pt idx="1628">
                        <c:v>54.266666666666666</c:v>
                      </c:pt>
                      <c:pt idx="1629">
                        <c:v>54.3</c:v>
                      </c:pt>
                      <c:pt idx="1630">
                        <c:v>54.333333333333336</c:v>
                      </c:pt>
                      <c:pt idx="1631">
                        <c:v>54.366666666666667</c:v>
                      </c:pt>
                      <c:pt idx="1632">
                        <c:v>54.4</c:v>
                      </c:pt>
                      <c:pt idx="1633">
                        <c:v>54.43333333333333</c:v>
                      </c:pt>
                      <c:pt idx="1634">
                        <c:v>54.466666666666669</c:v>
                      </c:pt>
                      <c:pt idx="1635">
                        <c:v>54.5</c:v>
                      </c:pt>
                      <c:pt idx="1636">
                        <c:v>54.533333333333331</c:v>
                      </c:pt>
                      <c:pt idx="1637">
                        <c:v>54.56666666666667</c:v>
                      </c:pt>
                      <c:pt idx="1638">
                        <c:v>54.6</c:v>
                      </c:pt>
                      <c:pt idx="1639">
                        <c:v>54.633333333333333</c:v>
                      </c:pt>
                      <c:pt idx="1640">
                        <c:v>54.666666666666664</c:v>
                      </c:pt>
                      <c:pt idx="1641">
                        <c:v>54.7</c:v>
                      </c:pt>
                      <c:pt idx="1642">
                        <c:v>54.733333333333334</c:v>
                      </c:pt>
                      <c:pt idx="1643">
                        <c:v>54.766666666666666</c:v>
                      </c:pt>
                      <c:pt idx="1644">
                        <c:v>54.8</c:v>
                      </c:pt>
                      <c:pt idx="1645">
                        <c:v>54.833333333333336</c:v>
                      </c:pt>
                      <c:pt idx="1646">
                        <c:v>54.866666666666667</c:v>
                      </c:pt>
                      <c:pt idx="1647">
                        <c:v>54.9</c:v>
                      </c:pt>
                      <c:pt idx="1648">
                        <c:v>54.93333333333333</c:v>
                      </c:pt>
                      <c:pt idx="1649">
                        <c:v>54.966666666666669</c:v>
                      </c:pt>
                      <c:pt idx="1650">
                        <c:v>55</c:v>
                      </c:pt>
                      <c:pt idx="1651">
                        <c:v>55.033333333333331</c:v>
                      </c:pt>
                      <c:pt idx="1652">
                        <c:v>55.06666666666667</c:v>
                      </c:pt>
                      <c:pt idx="1653">
                        <c:v>55.1</c:v>
                      </c:pt>
                      <c:pt idx="1654">
                        <c:v>55.133333333333333</c:v>
                      </c:pt>
                      <c:pt idx="1655">
                        <c:v>55.166666666666664</c:v>
                      </c:pt>
                      <c:pt idx="1656">
                        <c:v>55.2</c:v>
                      </c:pt>
                      <c:pt idx="1657">
                        <c:v>55.233333333333334</c:v>
                      </c:pt>
                      <c:pt idx="1658">
                        <c:v>55.266666666666666</c:v>
                      </c:pt>
                      <c:pt idx="1659">
                        <c:v>55.3</c:v>
                      </c:pt>
                      <c:pt idx="1660">
                        <c:v>55.333333333333336</c:v>
                      </c:pt>
                      <c:pt idx="1661">
                        <c:v>55.366666666666667</c:v>
                      </c:pt>
                      <c:pt idx="1662">
                        <c:v>55.4</c:v>
                      </c:pt>
                      <c:pt idx="1663">
                        <c:v>55.43333333333333</c:v>
                      </c:pt>
                      <c:pt idx="1664">
                        <c:v>55.466666666666669</c:v>
                      </c:pt>
                      <c:pt idx="1665">
                        <c:v>55.5</c:v>
                      </c:pt>
                      <c:pt idx="1666">
                        <c:v>55.533333333333331</c:v>
                      </c:pt>
                      <c:pt idx="1667">
                        <c:v>55.56666666666667</c:v>
                      </c:pt>
                      <c:pt idx="1668">
                        <c:v>55.6</c:v>
                      </c:pt>
                      <c:pt idx="1669">
                        <c:v>55.633333333333333</c:v>
                      </c:pt>
                      <c:pt idx="1670">
                        <c:v>55.666666666666664</c:v>
                      </c:pt>
                      <c:pt idx="1671">
                        <c:v>55.7</c:v>
                      </c:pt>
                      <c:pt idx="1672">
                        <c:v>55.733333333333334</c:v>
                      </c:pt>
                      <c:pt idx="1673">
                        <c:v>55.766666666666666</c:v>
                      </c:pt>
                      <c:pt idx="1674">
                        <c:v>55.8</c:v>
                      </c:pt>
                      <c:pt idx="1675">
                        <c:v>55.833333333333336</c:v>
                      </c:pt>
                      <c:pt idx="1676">
                        <c:v>55.866666666666667</c:v>
                      </c:pt>
                      <c:pt idx="1677">
                        <c:v>55.9</c:v>
                      </c:pt>
                      <c:pt idx="1678">
                        <c:v>55.93333333333333</c:v>
                      </c:pt>
                      <c:pt idx="1679">
                        <c:v>55.966666666666669</c:v>
                      </c:pt>
                      <c:pt idx="1680">
                        <c:v>56</c:v>
                      </c:pt>
                      <c:pt idx="1681">
                        <c:v>56.033333333333331</c:v>
                      </c:pt>
                      <c:pt idx="1682">
                        <c:v>56.06666666666667</c:v>
                      </c:pt>
                      <c:pt idx="1683">
                        <c:v>56.1</c:v>
                      </c:pt>
                      <c:pt idx="1684">
                        <c:v>56.133333333333333</c:v>
                      </c:pt>
                      <c:pt idx="1685">
                        <c:v>56.166666666666664</c:v>
                      </c:pt>
                      <c:pt idx="1686">
                        <c:v>56.2</c:v>
                      </c:pt>
                      <c:pt idx="1687">
                        <c:v>56.233333333333334</c:v>
                      </c:pt>
                      <c:pt idx="1688">
                        <c:v>56.266666666666666</c:v>
                      </c:pt>
                      <c:pt idx="1689">
                        <c:v>56.3</c:v>
                      </c:pt>
                      <c:pt idx="1690">
                        <c:v>56.333333333333336</c:v>
                      </c:pt>
                      <c:pt idx="1691">
                        <c:v>56.366666666666667</c:v>
                      </c:pt>
                      <c:pt idx="1692">
                        <c:v>56.4</c:v>
                      </c:pt>
                      <c:pt idx="1693">
                        <c:v>56.43333333333333</c:v>
                      </c:pt>
                      <c:pt idx="1694">
                        <c:v>56.466666666666669</c:v>
                      </c:pt>
                      <c:pt idx="1695">
                        <c:v>56.5</c:v>
                      </c:pt>
                      <c:pt idx="1696">
                        <c:v>56.533333333333331</c:v>
                      </c:pt>
                      <c:pt idx="1697">
                        <c:v>56.56666666666667</c:v>
                      </c:pt>
                      <c:pt idx="1698">
                        <c:v>56.6</c:v>
                      </c:pt>
                      <c:pt idx="1699">
                        <c:v>56.633333333333333</c:v>
                      </c:pt>
                      <c:pt idx="1700">
                        <c:v>56.666666666666664</c:v>
                      </c:pt>
                      <c:pt idx="1701">
                        <c:v>56.7</c:v>
                      </c:pt>
                      <c:pt idx="1702">
                        <c:v>56.733333333333334</c:v>
                      </c:pt>
                      <c:pt idx="1703">
                        <c:v>56.766666666666666</c:v>
                      </c:pt>
                      <c:pt idx="1704">
                        <c:v>56.8</c:v>
                      </c:pt>
                      <c:pt idx="1705">
                        <c:v>56.833333333333336</c:v>
                      </c:pt>
                      <c:pt idx="1706">
                        <c:v>56.866666666666667</c:v>
                      </c:pt>
                      <c:pt idx="1707">
                        <c:v>56.9</c:v>
                      </c:pt>
                      <c:pt idx="1708">
                        <c:v>56.93333333333333</c:v>
                      </c:pt>
                      <c:pt idx="1709">
                        <c:v>56.966666666666669</c:v>
                      </c:pt>
                      <c:pt idx="1710">
                        <c:v>57</c:v>
                      </c:pt>
                      <c:pt idx="1711">
                        <c:v>57.033333333333331</c:v>
                      </c:pt>
                      <c:pt idx="1712">
                        <c:v>57.06666666666667</c:v>
                      </c:pt>
                      <c:pt idx="1713">
                        <c:v>57.1</c:v>
                      </c:pt>
                      <c:pt idx="1714">
                        <c:v>57.133333333333333</c:v>
                      </c:pt>
                      <c:pt idx="1715">
                        <c:v>57.166666666666664</c:v>
                      </c:pt>
                      <c:pt idx="1716">
                        <c:v>57.2</c:v>
                      </c:pt>
                      <c:pt idx="1717">
                        <c:v>57.233333333333334</c:v>
                      </c:pt>
                      <c:pt idx="1718">
                        <c:v>57.266666666666666</c:v>
                      </c:pt>
                      <c:pt idx="1719">
                        <c:v>57.3</c:v>
                      </c:pt>
                      <c:pt idx="1720">
                        <c:v>57.333333333333336</c:v>
                      </c:pt>
                      <c:pt idx="1721">
                        <c:v>57.366666666666667</c:v>
                      </c:pt>
                      <c:pt idx="1722">
                        <c:v>57.4</c:v>
                      </c:pt>
                      <c:pt idx="1723">
                        <c:v>57.43333333333333</c:v>
                      </c:pt>
                      <c:pt idx="1724">
                        <c:v>57.466666666666669</c:v>
                      </c:pt>
                      <c:pt idx="1725">
                        <c:v>57.5</c:v>
                      </c:pt>
                      <c:pt idx="1726">
                        <c:v>57.533333333333331</c:v>
                      </c:pt>
                      <c:pt idx="1727">
                        <c:v>57.56666666666667</c:v>
                      </c:pt>
                      <c:pt idx="1728">
                        <c:v>57.6</c:v>
                      </c:pt>
                      <c:pt idx="1729">
                        <c:v>57.633333333333333</c:v>
                      </c:pt>
                      <c:pt idx="1730">
                        <c:v>57.666666666666664</c:v>
                      </c:pt>
                      <c:pt idx="1731">
                        <c:v>57.7</c:v>
                      </c:pt>
                      <c:pt idx="1732">
                        <c:v>57.733333333333334</c:v>
                      </c:pt>
                      <c:pt idx="1733">
                        <c:v>57.766666666666666</c:v>
                      </c:pt>
                      <c:pt idx="1734">
                        <c:v>57.8</c:v>
                      </c:pt>
                      <c:pt idx="1735">
                        <c:v>57.833333333333336</c:v>
                      </c:pt>
                      <c:pt idx="1736">
                        <c:v>57.866666666666667</c:v>
                      </c:pt>
                      <c:pt idx="1737">
                        <c:v>57.9</c:v>
                      </c:pt>
                      <c:pt idx="1738">
                        <c:v>57.93333333333333</c:v>
                      </c:pt>
                      <c:pt idx="1739">
                        <c:v>57.966666666666669</c:v>
                      </c:pt>
                      <c:pt idx="1740">
                        <c:v>58</c:v>
                      </c:pt>
                      <c:pt idx="1741">
                        <c:v>58.033333333333331</c:v>
                      </c:pt>
                      <c:pt idx="1742">
                        <c:v>58.06666666666667</c:v>
                      </c:pt>
                      <c:pt idx="1743">
                        <c:v>58.1</c:v>
                      </c:pt>
                      <c:pt idx="1744">
                        <c:v>58.133333333333333</c:v>
                      </c:pt>
                      <c:pt idx="1745">
                        <c:v>58.166666666666664</c:v>
                      </c:pt>
                      <c:pt idx="1746">
                        <c:v>58.2</c:v>
                      </c:pt>
                      <c:pt idx="1747">
                        <c:v>58.233333333333334</c:v>
                      </c:pt>
                      <c:pt idx="1748">
                        <c:v>58.266666666666666</c:v>
                      </c:pt>
                      <c:pt idx="1749">
                        <c:v>58.3</c:v>
                      </c:pt>
                      <c:pt idx="1750">
                        <c:v>58.333333333333336</c:v>
                      </c:pt>
                      <c:pt idx="1751">
                        <c:v>58.366666666666667</c:v>
                      </c:pt>
                      <c:pt idx="1752">
                        <c:v>58.4</c:v>
                      </c:pt>
                      <c:pt idx="1753">
                        <c:v>58.43333333333333</c:v>
                      </c:pt>
                      <c:pt idx="1754">
                        <c:v>58.466666666666669</c:v>
                      </c:pt>
                      <c:pt idx="1755">
                        <c:v>58.5</c:v>
                      </c:pt>
                      <c:pt idx="1756">
                        <c:v>58.533333333333331</c:v>
                      </c:pt>
                      <c:pt idx="1757">
                        <c:v>58.56666666666667</c:v>
                      </c:pt>
                      <c:pt idx="1758">
                        <c:v>58.6</c:v>
                      </c:pt>
                      <c:pt idx="1759">
                        <c:v>58.633333333333333</c:v>
                      </c:pt>
                      <c:pt idx="1760">
                        <c:v>58.666666666666664</c:v>
                      </c:pt>
                      <c:pt idx="1761">
                        <c:v>58.7</c:v>
                      </c:pt>
                      <c:pt idx="1762">
                        <c:v>58.733333333333334</c:v>
                      </c:pt>
                      <c:pt idx="1763">
                        <c:v>58.766666666666666</c:v>
                      </c:pt>
                      <c:pt idx="1764">
                        <c:v>58.8</c:v>
                      </c:pt>
                      <c:pt idx="1765">
                        <c:v>58.833333333333336</c:v>
                      </c:pt>
                      <c:pt idx="1766">
                        <c:v>58.866666666666667</c:v>
                      </c:pt>
                      <c:pt idx="1767">
                        <c:v>58.9</c:v>
                      </c:pt>
                      <c:pt idx="1768">
                        <c:v>58.93333333333333</c:v>
                      </c:pt>
                      <c:pt idx="1769">
                        <c:v>58.966666666666669</c:v>
                      </c:pt>
                      <c:pt idx="1770">
                        <c:v>59</c:v>
                      </c:pt>
                      <c:pt idx="1771">
                        <c:v>59.033333333333331</c:v>
                      </c:pt>
                      <c:pt idx="1772">
                        <c:v>59.06666666666667</c:v>
                      </c:pt>
                      <c:pt idx="1773">
                        <c:v>59.1</c:v>
                      </c:pt>
                      <c:pt idx="1774">
                        <c:v>59.133333333333333</c:v>
                      </c:pt>
                      <c:pt idx="1775">
                        <c:v>59.166666666666664</c:v>
                      </c:pt>
                      <c:pt idx="1776">
                        <c:v>59.2</c:v>
                      </c:pt>
                      <c:pt idx="1777">
                        <c:v>59.233333333333334</c:v>
                      </c:pt>
                      <c:pt idx="1778">
                        <c:v>59.266666666666666</c:v>
                      </c:pt>
                      <c:pt idx="1779">
                        <c:v>59.3</c:v>
                      </c:pt>
                      <c:pt idx="1780">
                        <c:v>59.333333333333336</c:v>
                      </c:pt>
                      <c:pt idx="1781">
                        <c:v>59.366666666666667</c:v>
                      </c:pt>
                      <c:pt idx="1782">
                        <c:v>59.4</c:v>
                      </c:pt>
                      <c:pt idx="1783">
                        <c:v>59.43333333333333</c:v>
                      </c:pt>
                      <c:pt idx="1784">
                        <c:v>59.466666666666669</c:v>
                      </c:pt>
                      <c:pt idx="1785">
                        <c:v>59.5</c:v>
                      </c:pt>
                      <c:pt idx="1786">
                        <c:v>59.533333333333331</c:v>
                      </c:pt>
                      <c:pt idx="1787">
                        <c:v>59.56666666666667</c:v>
                      </c:pt>
                      <c:pt idx="1788">
                        <c:v>59.6</c:v>
                      </c:pt>
                      <c:pt idx="1789">
                        <c:v>59.633333333333333</c:v>
                      </c:pt>
                      <c:pt idx="1790">
                        <c:v>59.666666666666664</c:v>
                      </c:pt>
                      <c:pt idx="1791">
                        <c:v>59.7</c:v>
                      </c:pt>
                      <c:pt idx="1792">
                        <c:v>59.733333333333334</c:v>
                      </c:pt>
                      <c:pt idx="1793">
                        <c:v>59.766666666666666</c:v>
                      </c:pt>
                      <c:pt idx="1794">
                        <c:v>59.8</c:v>
                      </c:pt>
                      <c:pt idx="1795">
                        <c:v>59.833333333333336</c:v>
                      </c:pt>
                      <c:pt idx="1796">
                        <c:v>59.866666666666667</c:v>
                      </c:pt>
                      <c:pt idx="1797">
                        <c:v>59.9</c:v>
                      </c:pt>
                      <c:pt idx="1798">
                        <c:v>59.93333333333333</c:v>
                      </c:pt>
                      <c:pt idx="1799">
                        <c:v>59.966666666666669</c:v>
                      </c:pt>
                      <c:pt idx="1800">
                        <c:v>60</c:v>
                      </c:pt>
                      <c:pt idx="1801">
                        <c:v>60.033333333333331</c:v>
                      </c:pt>
                      <c:pt idx="1802">
                        <c:v>60.06666666666667</c:v>
                      </c:pt>
                      <c:pt idx="1803">
                        <c:v>60.1</c:v>
                      </c:pt>
                      <c:pt idx="1804">
                        <c:v>60.133333333333333</c:v>
                      </c:pt>
                      <c:pt idx="1805">
                        <c:v>60.166666666666664</c:v>
                      </c:pt>
                      <c:pt idx="1806">
                        <c:v>60.2</c:v>
                      </c:pt>
                      <c:pt idx="1807">
                        <c:v>60.233333333333334</c:v>
                      </c:pt>
                      <c:pt idx="1808">
                        <c:v>60.266666666666666</c:v>
                      </c:pt>
                      <c:pt idx="1809">
                        <c:v>60.3</c:v>
                      </c:pt>
                      <c:pt idx="1810">
                        <c:v>60.333333333333336</c:v>
                      </c:pt>
                      <c:pt idx="1811">
                        <c:v>60.366666666666667</c:v>
                      </c:pt>
                      <c:pt idx="1812">
                        <c:v>60.4</c:v>
                      </c:pt>
                      <c:pt idx="1813">
                        <c:v>60.43333333333333</c:v>
                      </c:pt>
                      <c:pt idx="1814">
                        <c:v>60.466666666666669</c:v>
                      </c:pt>
                      <c:pt idx="1815">
                        <c:v>60.5</c:v>
                      </c:pt>
                      <c:pt idx="1816">
                        <c:v>60.533333333333331</c:v>
                      </c:pt>
                      <c:pt idx="1817">
                        <c:v>60.56666666666667</c:v>
                      </c:pt>
                      <c:pt idx="1818">
                        <c:v>60.6</c:v>
                      </c:pt>
                      <c:pt idx="1819">
                        <c:v>60.633333333333333</c:v>
                      </c:pt>
                      <c:pt idx="1820">
                        <c:v>60.666666666666664</c:v>
                      </c:pt>
                      <c:pt idx="1821">
                        <c:v>60.7</c:v>
                      </c:pt>
                      <c:pt idx="1822">
                        <c:v>60.733333333333334</c:v>
                      </c:pt>
                      <c:pt idx="1823">
                        <c:v>60.766666666666666</c:v>
                      </c:pt>
                      <c:pt idx="1824">
                        <c:v>60.8</c:v>
                      </c:pt>
                      <c:pt idx="1825">
                        <c:v>60.833333333333336</c:v>
                      </c:pt>
                      <c:pt idx="1826">
                        <c:v>60.866666666666667</c:v>
                      </c:pt>
                      <c:pt idx="1827">
                        <c:v>60.9</c:v>
                      </c:pt>
                      <c:pt idx="1828">
                        <c:v>60.93333333333333</c:v>
                      </c:pt>
                      <c:pt idx="1829">
                        <c:v>60.966666666666669</c:v>
                      </c:pt>
                      <c:pt idx="1830">
                        <c:v>61</c:v>
                      </c:pt>
                      <c:pt idx="1831">
                        <c:v>61.033333333333331</c:v>
                      </c:pt>
                      <c:pt idx="1832">
                        <c:v>61.06666666666667</c:v>
                      </c:pt>
                      <c:pt idx="1833">
                        <c:v>61.1</c:v>
                      </c:pt>
                      <c:pt idx="1834">
                        <c:v>61.133333333333333</c:v>
                      </c:pt>
                      <c:pt idx="1835">
                        <c:v>61.166666666666664</c:v>
                      </c:pt>
                      <c:pt idx="1836">
                        <c:v>61.2</c:v>
                      </c:pt>
                      <c:pt idx="1837">
                        <c:v>61.233333333333334</c:v>
                      </c:pt>
                      <c:pt idx="1838">
                        <c:v>61.266666666666666</c:v>
                      </c:pt>
                      <c:pt idx="1839">
                        <c:v>61.3</c:v>
                      </c:pt>
                      <c:pt idx="1840">
                        <c:v>61.333333333333336</c:v>
                      </c:pt>
                      <c:pt idx="1841">
                        <c:v>61.366666666666667</c:v>
                      </c:pt>
                      <c:pt idx="1842">
                        <c:v>61.4</c:v>
                      </c:pt>
                      <c:pt idx="1843">
                        <c:v>61.43333333333333</c:v>
                      </c:pt>
                      <c:pt idx="1844">
                        <c:v>61.466666666666669</c:v>
                      </c:pt>
                      <c:pt idx="1845">
                        <c:v>61.5</c:v>
                      </c:pt>
                      <c:pt idx="1846">
                        <c:v>61.533333333333331</c:v>
                      </c:pt>
                      <c:pt idx="1847">
                        <c:v>61.56666666666667</c:v>
                      </c:pt>
                      <c:pt idx="1848">
                        <c:v>61.6</c:v>
                      </c:pt>
                      <c:pt idx="1849">
                        <c:v>61.633333333333333</c:v>
                      </c:pt>
                      <c:pt idx="1850">
                        <c:v>61.666666666666664</c:v>
                      </c:pt>
                      <c:pt idx="1851">
                        <c:v>61.7</c:v>
                      </c:pt>
                      <c:pt idx="1852">
                        <c:v>61.733333333333334</c:v>
                      </c:pt>
                      <c:pt idx="1853">
                        <c:v>61.766666666666666</c:v>
                      </c:pt>
                      <c:pt idx="1854">
                        <c:v>61.8</c:v>
                      </c:pt>
                      <c:pt idx="1855">
                        <c:v>61.833333333333336</c:v>
                      </c:pt>
                      <c:pt idx="1856">
                        <c:v>61.866666666666667</c:v>
                      </c:pt>
                      <c:pt idx="1857">
                        <c:v>61.9</c:v>
                      </c:pt>
                      <c:pt idx="1858">
                        <c:v>61.93333333333333</c:v>
                      </c:pt>
                      <c:pt idx="1859">
                        <c:v>61.966666666666669</c:v>
                      </c:pt>
                      <c:pt idx="1860">
                        <c:v>62</c:v>
                      </c:pt>
                      <c:pt idx="1861">
                        <c:v>62.033333333333331</c:v>
                      </c:pt>
                      <c:pt idx="1862">
                        <c:v>62.06666666666667</c:v>
                      </c:pt>
                      <c:pt idx="1863">
                        <c:v>62.1</c:v>
                      </c:pt>
                      <c:pt idx="1864">
                        <c:v>62.133333333333333</c:v>
                      </c:pt>
                      <c:pt idx="1865">
                        <c:v>62.166666666666664</c:v>
                      </c:pt>
                      <c:pt idx="1866">
                        <c:v>62.2</c:v>
                      </c:pt>
                      <c:pt idx="1867">
                        <c:v>62.233333333333334</c:v>
                      </c:pt>
                      <c:pt idx="1868">
                        <c:v>62.266666666666666</c:v>
                      </c:pt>
                      <c:pt idx="1869">
                        <c:v>62.3</c:v>
                      </c:pt>
                      <c:pt idx="1870">
                        <c:v>62.333333333333336</c:v>
                      </c:pt>
                      <c:pt idx="1871">
                        <c:v>62.366666666666667</c:v>
                      </c:pt>
                      <c:pt idx="1872">
                        <c:v>62.4</c:v>
                      </c:pt>
                      <c:pt idx="1873">
                        <c:v>62.43333333333333</c:v>
                      </c:pt>
                      <c:pt idx="1874">
                        <c:v>62.466666666666669</c:v>
                      </c:pt>
                      <c:pt idx="1875">
                        <c:v>62.5</c:v>
                      </c:pt>
                      <c:pt idx="1876">
                        <c:v>62.533333333333331</c:v>
                      </c:pt>
                      <c:pt idx="1877">
                        <c:v>62.56666666666667</c:v>
                      </c:pt>
                      <c:pt idx="1878">
                        <c:v>62.6</c:v>
                      </c:pt>
                      <c:pt idx="1879">
                        <c:v>62.633333333333333</c:v>
                      </c:pt>
                      <c:pt idx="1880">
                        <c:v>62.666666666666664</c:v>
                      </c:pt>
                      <c:pt idx="1881">
                        <c:v>62.7</c:v>
                      </c:pt>
                      <c:pt idx="1882">
                        <c:v>62.733333333333334</c:v>
                      </c:pt>
                      <c:pt idx="1883">
                        <c:v>62.766666666666666</c:v>
                      </c:pt>
                      <c:pt idx="1884">
                        <c:v>62.8</c:v>
                      </c:pt>
                      <c:pt idx="1885">
                        <c:v>62.833333333333336</c:v>
                      </c:pt>
                      <c:pt idx="1886">
                        <c:v>62.866666666666667</c:v>
                      </c:pt>
                      <c:pt idx="1887">
                        <c:v>62.9</c:v>
                      </c:pt>
                      <c:pt idx="1888">
                        <c:v>62.93333333333333</c:v>
                      </c:pt>
                      <c:pt idx="1889">
                        <c:v>62.966666666666669</c:v>
                      </c:pt>
                      <c:pt idx="1890">
                        <c:v>63</c:v>
                      </c:pt>
                      <c:pt idx="1891">
                        <c:v>63.033333333333331</c:v>
                      </c:pt>
                      <c:pt idx="1892">
                        <c:v>63.06666666666667</c:v>
                      </c:pt>
                      <c:pt idx="1893">
                        <c:v>63.1</c:v>
                      </c:pt>
                      <c:pt idx="1894">
                        <c:v>63.133333333333333</c:v>
                      </c:pt>
                      <c:pt idx="1895">
                        <c:v>63.166666666666664</c:v>
                      </c:pt>
                      <c:pt idx="1896">
                        <c:v>63.2</c:v>
                      </c:pt>
                      <c:pt idx="1897">
                        <c:v>63.233333333333334</c:v>
                      </c:pt>
                      <c:pt idx="1898">
                        <c:v>63.266666666666666</c:v>
                      </c:pt>
                      <c:pt idx="1899">
                        <c:v>63.3</c:v>
                      </c:pt>
                      <c:pt idx="1900">
                        <c:v>63.333333333333336</c:v>
                      </c:pt>
                      <c:pt idx="1901">
                        <c:v>63.366666666666667</c:v>
                      </c:pt>
                      <c:pt idx="1902">
                        <c:v>63.4</c:v>
                      </c:pt>
                    </c:numCache>
                  </c:numRef>
                </c:xVal>
                <c:yVal>
                  <c:numRef>
                    <c:extLst>
                      <c:ext uri="{02D57815-91ED-43cb-92C2-25804820EDAC}">
                        <c15:formulaRef>
                          <c15:sqref>'Process data log'!$C$8:$C$1910</c15:sqref>
                        </c15:formulaRef>
                      </c:ext>
                    </c:extLst>
                    <c:numCache>
                      <c:formatCode>General</c:formatCode>
                      <c:ptCount val="1903"/>
                      <c:pt idx="0">
                        <c:v>999</c:v>
                      </c:pt>
                      <c:pt idx="1">
                        <c:v>999</c:v>
                      </c:pt>
                      <c:pt idx="2">
                        <c:v>999</c:v>
                      </c:pt>
                      <c:pt idx="3">
                        <c:v>999</c:v>
                      </c:pt>
                      <c:pt idx="4">
                        <c:v>999</c:v>
                      </c:pt>
                      <c:pt idx="5">
                        <c:v>999</c:v>
                      </c:pt>
                      <c:pt idx="6">
                        <c:v>999</c:v>
                      </c:pt>
                      <c:pt idx="7">
                        <c:v>999</c:v>
                      </c:pt>
                      <c:pt idx="8">
                        <c:v>999</c:v>
                      </c:pt>
                      <c:pt idx="9">
                        <c:v>999</c:v>
                      </c:pt>
                      <c:pt idx="10">
                        <c:v>999</c:v>
                      </c:pt>
                      <c:pt idx="11">
                        <c:v>999</c:v>
                      </c:pt>
                      <c:pt idx="12">
                        <c:v>999</c:v>
                      </c:pt>
                      <c:pt idx="13">
                        <c:v>999</c:v>
                      </c:pt>
                      <c:pt idx="14">
                        <c:v>999</c:v>
                      </c:pt>
                      <c:pt idx="15">
                        <c:v>999</c:v>
                      </c:pt>
                      <c:pt idx="16">
                        <c:v>999</c:v>
                      </c:pt>
                      <c:pt idx="17">
                        <c:v>999</c:v>
                      </c:pt>
                      <c:pt idx="18">
                        <c:v>999</c:v>
                      </c:pt>
                      <c:pt idx="19">
                        <c:v>999</c:v>
                      </c:pt>
                      <c:pt idx="20">
                        <c:v>999</c:v>
                      </c:pt>
                      <c:pt idx="21">
                        <c:v>999</c:v>
                      </c:pt>
                      <c:pt idx="22">
                        <c:v>999</c:v>
                      </c:pt>
                      <c:pt idx="23">
                        <c:v>999</c:v>
                      </c:pt>
                      <c:pt idx="24">
                        <c:v>999</c:v>
                      </c:pt>
                      <c:pt idx="25">
                        <c:v>999</c:v>
                      </c:pt>
                      <c:pt idx="26">
                        <c:v>999</c:v>
                      </c:pt>
                      <c:pt idx="27">
                        <c:v>999</c:v>
                      </c:pt>
                      <c:pt idx="28">
                        <c:v>999</c:v>
                      </c:pt>
                      <c:pt idx="29">
                        <c:v>999</c:v>
                      </c:pt>
                      <c:pt idx="30">
                        <c:v>999</c:v>
                      </c:pt>
                      <c:pt idx="31">
                        <c:v>999</c:v>
                      </c:pt>
                      <c:pt idx="32">
                        <c:v>999</c:v>
                      </c:pt>
                      <c:pt idx="33">
                        <c:v>999</c:v>
                      </c:pt>
                      <c:pt idx="34">
                        <c:v>999</c:v>
                      </c:pt>
                      <c:pt idx="35">
                        <c:v>999</c:v>
                      </c:pt>
                      <c:pt idx="36">
                        <c:v>999</c:v>
                      </c:pt>
                      <c:pt idx="37">
                        <c:v>999</c:v>
                      </c:pt>
                      <c:pt idx="38">
                        <c:v>999</c:v>
                      </c:pt>
                      <c:pt idx="39">
                        <c:v>999</c:v>
                      </c:pt>
                      <c:pt idx="40">
                        <c:v>999</c:v>
                      </c:pt>
                      <c:pt idx="41">
                        <c:v>999</c:v>
                      </c:pt>
                      <c:pt idx="42">
                        <c:v>999</c:v>
                      </c:pt>
                      <c:pt idx="43">
                        <c:v>999</c:v>
                      </c:pt>
                      <c:pt idx="44">
                        <c:v>999</c:v>
                      </c:pt>
                      <c:pt idx="45">
                        <c:v>999</c:v>
                      </c:pt>
                      <c:pt idx="46">
                        <c:v>999</c:v>
                      </c:pt>
                      <c:pt idx="47">
                        <c:v>999</c:v>
                      </c:pt>
                      <c:pt idx="48">
                        <c:v>999</c:v>
                      </c:pt>
                      <c:pt idx="49">
                        <c:v>999</c:v>
                      </c:pt>
                      <c:pt idx="50">
                        <c:v>999</c:v>
                      </c:pt>
                      <c:pt idx="51">
                        <c:v>999</c:v>
                      </c:pt>
                      <c:pt idx="52">
                        <c:v>999</c:v>
                      </c:pt>
                      <c:pt idx="53">
                        <c:v>999</c:v>
                      </c:pt>
                      <c:pt idx="54">
                        <c:v>999</c:v>
                      </c:pt>
                      <c:pt idx="55">
                        <c:v>999</c:v>
                      </c:pt>
                      <c:pt idx="56">
                        <c:v>999</c:v>
                      </c:pt>
                      <c:pt idx="57">
                        <c:v>999</c:v>
                      </c:pt>
                      <c:pt idx="58">
                        <c:v>999</c:v>
                      </c:pt>
                      <c:pt idx="59">
                        <c:v>999</c:v>
                      </c:pt>
                      <c:pt idx="60">
                        <c:v>999</c:v>
                      </c:pt>
                      <c:pt idx="61">
                        <c:v>999</c:v>
                      </c:pt>
                      <c:pt idx="62">
                        <c:v>999</c:v>
                      </c:pt>
                      <c:pt idx="63">
                        <c:v>999</c:v>
                      </c:pt>
                      <c:pt idx="64">
                        <c:v>999</c:v>
                      </c:pt>
                      <c:pt idx="65">
                        <c:v>999</c:v>
                      </c:pt>
                      <c:pt idx="66">
                        <c:v>999</c:v>
                      </c:pt>
                      <c:pt idx="67">
                        <c:v>999</c:v>
                      </c:pt>
                      <c:pt idx="68">
                        <c:v>999</c:v>
                      </c:pt>
                      <c:pt idx="69">
                        <c:v>999</c:v>
                      </c:pt>
                      <c:pt idx="70">
                        <c:v>999</c:v>
                      </c:pt>
                      <c:pt idx="71">
                        <c:v>999</c:v>
                      </c:pt>
                      <c:pt idx="72">
                        <c:v>999</c:v>
                      </c:pt>
                      <c:pt idx="73">
                        <c:v>999</c:v>
                      </c:pt>
                      <c:pt idx="74">
                        <c:v>999</c:v>
                      </c:pt>
                      <c:pt idx="75">
                        <c:v>999</c:v>
                      </c:pt>
                      <c:pt idx="76">
                        <c:v>999</c:v>
                      </c:pt>
                      <c:pt idx="77">
                        <c:v>999</c:v>
                      </c:pt>
                      <c:pt idx="78">
                        <c:v>999</c:v>
                      </c:pt>
                      <c:pt idx="79">
                        <c:v>999</c:v>
                      </c:pt>
                      <c:pt idx="80">
                        <c:v>999</c:v>
                      </c:pt>
                      <c:pt idx="81">
                        <c:v>999</c:v>
                      </c:pt>
                      <c:pt idx="82">
                        <c:v>999</c:v>
                      </c:pt>
                      <c:pt idx="83">
                        <c:v>999</c:v>
                      </c:pt>
                      <c:pt idx="84">
                        <c:v>999</c:v>
                      </c:pt>
                      <c:pt idx="85">
                        <c:v>999</c:v>
                      </c:pt>
                      <c:pt idx="86">
                        <c:v>999</c:v>
                      </c:pt>
                      <c:pt idx="87">
                        <c:v>999</c:v>
                      </c:pt>
                      <c:pt idx="88">
                        <c:v>999</c:v>
                      </c:pt>
                      <c:pt idx="89">
                        <c:v>999</c:v>
                      </c:pt>
                      <c:pt idx="90">
                        <c:v>999</c:v>
                      </c:pt>
                      <c:pt idx="91">
                        <c:v>999</c:v>
                      </c:pt>
                      <c:pt idx="92">
                        <c:v>999</c:v>
                      </c:pt>
                      <c:pt idx="93">
                        <c:v>999</c:v>
                      </c:pt>
                      <c:pt idx="94">
                        <c:v>999</c:v>
                      </c:pt>
                      <c:pt idx="95">
                        <c:v>999</c:v>
                      </c:pt>
                      <c:pt idx="96">
                        <c:v>999</c:v>
                      </c:pt>
                      <c:pt idx="97">
                        <c:v>999</c:v>
                      </c:pt>
                      <c:pt idx="98">
                        <c:v>999</c:v>
                      </c:pt>
                      <c:pt idx="99">
                        <c:v>999</c:v>
                      </c:pt>
                      <c:pt idx="100">
                        <c:v>999</c:v>
                      </c:pt>
                      <c:pt idx="101">
                        <c:v>999</c:v>
                      </c:pt>
                      <c:pt idx="102">
                        <c:v>999</c:v>
                      </c:pt>
                      <c:pt idx="103">
                        <c:v>999</c:v>
                      </c:pt>
                      <c:pt idx="104">
                        <c:v>999</c:v>
                      </c:pt>
                      <c:pt idx="105">
                        <c:v>999</c:v>
                      </c:pt>
                      <c:pt idx="106">
                        <c:v>999</c:v>
                      </c:pt>
                      <c:pt idx="107">
                        <c:v>999</c:v>
                      </c:pt>
                      <c:pt idx="108">
                        <c:v>999</c:v>
                      </c:pt>
                      <c:pt idx="109">
                        <c:v>999</c:v>
                      </c:pt>
                      <c:pt idx="110">
                        <c:v>999</c:v>
                      </c:pt>
                      <c:pt idx="111">
                        <c:v>999</c:v>
                      </c:pt>
                      <c:pt idx="112">
                        <c:v>999</c:v>
                      </c:pt>
                      <c:pt idx="113">
                        <c:v>999</c:v>
                      </c:pt>
                      <c:pt idx="114">
                        <c:v>999</c:v>
                      </c:pt>
                      <c:pt idx="115">
                        <c:v>999</c:v>
                      </c:pt>
                      <c:pt idx="116">
                        <c:v>999</c:v>
                      </c:pt>
                      <c:pt idx="117">
                        <c:v>999</c:v>
                      </c:pt>
                      <c:pt idx="118">
                        <c:v>999</c:v>
                      </c:pt>
                      <c:pt idx="119">
                        <c:v>999</c:v>
                      </c:pt>
                      <c:pt idx="120">
                        <c:v>999</c:v>
                      </c:pt>
                      <c:pt idx="121">
                        <c:v>999</c:v>
                      </c:pt>
                      <c:pt idx="122">
                        <c:v>999</c:v>
                      </c:pt>
                      <c:pt idx="123">
                        <c:v>999</c:v>
                      </c:pt>
                      <c:pt idx="124">
                        <c:v>999</c:v>
                      </c:pt>
                      <c:pt idx="125">
                        <c:v>999</c:v>
                      </c:pt>
                      <c:pt idx="126">
                        <c:v>999</c:v>
                      </c:pt>
                      <c:pt idx="127">
                        <c:v>999</c:v>
                      </c:pt>
                      <c:pt idx="128">
                        <c:v>999</c:v>
                      </c:pt>
                      <c:pt idx="129">
                        <c:v>999</c:v>
                      </c:pt>
                      <c:pt idx="130">
                        <c:v>999</c:v>
                      </c:pt>
                      <c:pt idx="131">
                        <c:v>999</c:v>
                      </c:pt>
                      <c:pt idx="132">
                        <c:v>999</c:v>
                      </c:pt>
                      <c:pt idx="133">
                        <c:v>999</c:v>
                      </c:pt>
                      <c:pt idx="134">
                        <c:v>999</c:v>
                      </c:pt>
                      <c:pt idx="135">
                        <c:v>999</c:v>
                      </c:pt>
                      <c:pt idx="136">
                        <c:v>999</c:v>
                      </c:pt>
                      <c:pt idx="137">
                        <c:v>999</c:v>
                      </c:pt>
                      <c:pt idx="138">
                        <c:v>999</c:v>
                      </c:pt>
                      <c:pt idx="139">
                        <c:v>999</c:v>
                      </c:pt>
                      <c:pt idx="140">
                        <c:v>999</c:v>
                      </c:pt>
                      <c:pt idx="141">
                        <c:v>999</c:v>
                      </c:pt>
                      <c:pt idx="142">
                        <c:v>999</c:v>
                      </c:pt>
                      <c:pt idx="143">
                        <c:v>999</c:v>
                      </c:pt>
                      <c:pt idx="144">
                        <c:v>999</c:v>
                      </c:pt>
                      <c:pt idx="145">
                        <c:v>999</c:v>
                      </c:pt>
                      <c:pt idx="146">
                        <c:v>999</c:v>
                      </c:pt>
                      <c:pt idx="147">
                        <c:v>999</c:v>
                      </c:pt>
                      <c:pt idx="148">
                        <c:v>999</c:v>
                      </c:pt>
                      <c:pt idx="149">
                        <c:v>999</c:v>
                      </c:pt>
                      <c:pt idx="150">
                        <c:v>999</c:v>
                      </c:pt>
                      <c:pt idx="151">
                        <c:v>999</c:v>
                      </c:pt>
                      <c:pt idx="152">
                        <c:v>999</c:v>
                      </c:pt>
                      <c:pt idx="153">
                        <c:v>999</c:v>
                      </c:pt>
                      <c:pt idx="154">
                        <c:v>999</c:v>
                      </c:pt>
                      <c:pt idx="155">
                        <c:v>999</c:v>
                      </c:pt>
                      <c:pt idx="156">
                        <c:v>999</c:v>
                      </c:pt>
                      <c:pt idx="157">
                        <c:v>999</c:v>
                      </c:pt>
                      <c:pt idx="158">
                        <c:v>999</c:v>
                      </c:pt>
                      <c:pt idx="159">
                        <c:v>999</c:v>
                      </c:pt>
                      <c:pt idx="160">
                        <c:v>999</c:v>
                      </c:pt>
                      <c:pt idx="161">
                        <c:v>999</c:v>
                      </c:pt>
                      <c:pt idx="162">
                        <c:v>999</c:v>
                      </c:pt>
                      <c:pt idx="163">
                        <c:v>999</c:v>
                      </c:pt>
                      <c:pt idx="164">
                        <c:v>999</c:v>
                      </c:pt>
                      <c:pt idx="165">
                        <c:v>999</c:v>
                      </c:pt>
                      <c:pt idx="166">
                        <c:v>999</c:v>
                      </c:pt>
                      <c:pt idx="167">
                        <c:v>999</c:v>
                      </c:pt>
                      <c:pt idx="168">
                        <c:v>999</c:v>
                      </c:pt>
                      <c:pt idx="169">
                        <c:v>999</c:v>
                      </c:pt>
                      <c:pt idx="170">
                        <c:v>999</c:v>
                      </c:pt>
                      <c:pt idx="171">
                        <c:v>999</c:v>
                      </c:pt>
                      <c:pt idx="172">
                        <c:v>999</c:v>
                      </c:pt>
                      <c:pt idx="173">
                        <c:v>999</c:v>
                      </c:pt>
                      <c:pt idx="174">
                        <c:v>999</c:v>
                      </c:pt>
                      <c:pt idx="175">
                        <c:v>999</c:v>
                      </c:pt>
                      <c:pt idx="176">
                        <c:v>999</c:v>
                      </c:pt>
                      <c:pt idx="177">
                        <c:v>999</c:v>
                      </c:pt>
                      <c:pt idx="178">
                        <c:v>999</c:v>
                      </c:pt>
                      <c:pt idx="179">
                        <c:v>999</c:v>
                      </c:pt>
                      <c:pt idx="180">
                        <c:v>999</c:v>
                      </c:pt>
                      <c:pt idx="181">
                        <c:v>999</c:v>
                      </c:pt>
                      <c:pt idx="182">
                        <c:v>999</c:v>
                      </c:pt>
                      <c:pt idx="183">
                        <c:v>999</c:v>
                      </c:pt>
                      <c:pt idx="184">
                        <c:v>999</c:v>
                      </c:pt>
                      <c:pt idx="185">
                        <c:v>999</c:v>
                      </c:pt>
                      <c:pt idx="186">
                        <c:v>999</c:v>
                      </c:pt>
                      <c:pt idx="187">
                        <c:v>999</c:v>
                      </c:pt>
                      <c:pt idx="188">
                        <c:v>999</c:v>
                      </c:pt>
                      <c:pt idx="189">
                        <c:v>999</c:v>
                      </c:pt>
                      <c:pt idx="190">
                        <c:v>999</c:v>
                      </c:pt>
                      <c:pt idx="191">
                        <c:v>999</c:v>
                      </c:pt>
                      <c:pt idx="192">
                        <c:v>999</c:v>
                      </c:pt>
                      <c:pt idx="193">
                        <c:v>999</c:v>
                      </c:pt>
                      <c:pt idx="194">
                        <c:v>999</c:v>
                      </c:pt>
                      <c:pt idx="195">
                        <c:v>999</c:v>
                      </c:pt>
                      <c:pt idx="196">
                        <c:v>999</c:v>
                      </c:pt>
                      <c:pt idx="197">
                        <c:v>999</c:v>
                      </c:pt>
                      <c:pt idx="198">
                        <c:v>999</c:v>
                      </c:pt>
                      <c:pt idx="199">
                        <c:v>999</c:v>
                      </c:pt>
                      <c:pt idx="200">
                        <c:v>999</c:v>
                      </c:pt>
                      <c:pt idx="201">
                        <c:v>999</c:v>
                      </c:pt>
                      <c:pt idx="202">
                        <c:v>999</c:v>
                      </c:pt>
                      <c:pt idx="203">
                        <c:v>999</c:v>
                      </c:pt>
                      <c:pt idx="204">
                        <c:v>999</c:v>
                      </c:pt>
                      <c:pt idx="205">
                        <c:v>999</c:v>
                      </c:pt>
                      <c:pt idx="206">
                        <c:v>999</c:v>
                      </c:pt>
                      <c:pt idx="207">
                        <c:v>999</c:v>
                      </c:pt>
                      <c:pt idx="208">
                        <c:v>999</c:v>
                      </c:pt>
                      <c:pt idx="209">
                        <c:v>999</c:v>
                      </c:pt>
                      <c:pt idx="210">
                        <c:v>999</c:v>
                      </c:pt>
                      <c:pt idx="211">
                        <c:v>999</c:v>
                      </c:pt>
                      <c:pt idx="212">
                        <c:v>999</c:v>
                      </c:pt>
                      <c:pt idx="213">
                        <c:v>999</c:v>
                      </c:pt>
                      <c:pt idx="214">
                        <c:v>999</c:v>
                      </c:pt>
                      <c:pt idx="215">
                        <c:v>999</c:v>
                      </c:pt>
                      <c:pt idx="216">
                        <c:v>999</c:v>
                      </c:pt>
                      <c:pt idx="217">
                        <c:v>999</c:v>
                      </c:pt>
                      <c:pt idx="218">
                        <c:v>999</c:v>
                      </c:pt>
                      <c:pt idx="219">
                        <c:v>999</c:v>
                      </c:pt>
                      <c:pt idx="220">
                        <c:v>999</c:v>
                      </c:pt>
                      <c:pt idx="221">
                        <c:v>999</c:v>
                      </c:pt>
                      <c:pt idx="222">
                        <c:v>999</c:v>
                      </c:pt>
                      <c:pt idx="223">
                        <c:v>999</c:v>
                      </c:pt>
                      <c:pt idx="224">
                        <c:v>999</c:v>
                      </c:pt>
                      <c:pt idx="225">
                        <c:v>999</c:v>
                      </c:pt>
                      <c:pt idx="226">
                        <c:v>999</c:v>
                      </c:pt>
                      <c:pt idx="227">
                        <c:v>999</c:v>
                      </c:pt>
                      <c:pt idx="228">
                        <c:v>999</c:v>
                      </c:pt>
                      <c:pt idx="229">
                        <c:v>999</c:v>
                      </c:pt>
                      <c:pt idx="230">
                        <c:v>999</c:v>
                      </c:pt>
                      <c:pt idx="231">
                        <c:v>999</c:v>
                      </c:pt>
                      <c:pt idx="232">
                        <c:v>999</c:v>
                      </c:pt>
                      <c:pt idx="233">
                        <c:v>999</c:v>
                      </c:pt>
                      <c:pt idx="234">
                        <c:v>999</c:v>
                      </c:pt>
                      <c:pt idx="235">
                        <c:v>999</c:v>
                      </c:pt>
                      <c:pt idx="236">
                        <c:v>999</c:v>
                      </c:pt>
                      <c:pt idx="237">
                        <c:v>999</c:v>
                      </c:pt>
                      <c:pt idx="238">
                        <c:v>999</c:v>
                      </c:pt>
                      <c:pt idx="239">
                        <c:v>999</c:v>
                      </c:pt>
                      <c:pt idx="240">
                        <c:v>999</c:v>
                      </c:pt>
                      <c:pt idx="241">
                        <c:v>999</c:v>
                      </c:pt>
                      <c:pt idx="242">
                        <c:v>999</c:v>
                      </c:pt>
                      <c:pt idx="243">
                        <c:v>999</c:v>
                      </c:pt>
                      <c:pt idx="244">
                        <c:v>999</c:v>
                      </c:pt>
                      <c:pt idx="245">
                        <c:v>999</c:v>
                      </c:pt>
                      <c:pt idx="246">
                        <c:v>999</c:v>
                      </c:pt>
                      <c:pt idx="247">
                        <c:v>999</c:v>
                      </c:pt>
                      <c:pt idx="248">
                        <c:v>999</c:v>
                      </c:pt>
                      <c:pt idx="249">
                        <c:v>999</c:v>
                      </c:pt>
                      <c:pt idx="250">
                        <c:v>999</c:v>
                      </c:pt>
                      <c:pt idx="251">
                        <c:v>999</c:v>
                      </c:pt>
                      <c:pt idx="252">
                        <c:v>999</c:v>
                      </c:pt>
                      <c:pt idx="253">
                        <c:v>999</c:v>
                      </c:pt>
                      <c:pt idx="254">
                        <c:v>999</c:v>
                      </c:pt>
                      <c:pt idx="255">
                        <c:v>999</c:v>
                      </c:pt>
                      <c:pt idx="256">
                        <c:v>999</c:v>
                      </c:pt>
                      <c:pt idx="257">
                        <c:v>999</c:v>
                      </c:pt>
                      <c:pt idx="258">
                        <c:v>999</c:v>
                      </c:pt>
                      <c:pt idx="259">
                        <c:v>999</c:v>
                      </c:pt>
                      <c:pt idx="260">
                        <c:v>999</c:v>
                      </c:pt>
                      <c:pt idx="261">
                        <c:v>999</c:v>
                      </c:pt>
                      <c:pt idx="262">
                        <c:v>999</c:v>
                      </c:pt>
                      <c:pt idx="263">
                        <c:v>999</c:v>
                      </c:pt>
                      <c:pt idx="264">
                        <c:v>999</c:v>
                      </c:pt>
                      <c:pt idx="265">
                        <c:v>999</c:v>
                      </c:pt>
                      <c:pt idx="266">
                        <c:v>999</c:v>
                      </c:pt>
                      <c:pt idx="267">
                        <c:v>999</c:v>
                      </c:pt>
                      <c:pt idx="268">
                        <c:v>999</c:v>
                      </c:pt>
                      <c:pt idx="269">
                        <c:v>999</c:v>
                      </c:pt>
                      <c:pt idx="270">
                        <c:v>999</c:v>
                      </c:pt>
                      <c:pt idx="271">
                        <c:v>999</c:v>
                      </c:pt>
                      <c:pt idx="272">
                        <c:v>999</c:v>
                      </c:pt>
                      <c:pt idx="273">
                        <c:v>999</c:v>
                      </c:pt>
                      <c:pt idx="274">
                        <c:v>999</c:v>
                      </c:pt>
                      <c:pt idx="275">
                        <c:v>999</c:v>
                      </c:pt>
                      <c:pt idx="276">
                        <c:v>999</c:v>
                      </c:pt>
                      <c:pt idx="277">
                        <c:v>999</c:v>
                      </c:pt>
                      <c:pt idx="278">
                        <c:v>999</c:v>
                      </c:pt>
                      <c:pt idx="279">
                        <c:v>999</c:v>
                      </c:pt>
                      <c:pt idx="280">
                        <c:v>999</c:v>
                      </c:pt>
                      <c:pt idx="281">
                        <c:v>999</c:v>
                      </c:pt>
                      <c:pt idx="282">
                        <c:v>999</c:v>
                      </c:pt>
                      <c:pt idx="283">
                        <c:v>999</c:v>
                      </c:pt>
                      <c:pt idx="284">
                        <c:v>999</c:v>
                      </c:pt>
                      <c:pt idx="285">
                        <c:v>999</c:v>
                      </c:pt>
                      <c:pt idx="286">
                        <c:v>999</c:v>
                      </c:pt>
                      <c:pt idx="287">
                        <c:v>999</c:v>
                      </c:pt>
                      <c:pt idx="288">
                        <c:v>999</c:v>
                      </c:pt>
                      <c:pt idx="289">
                        <c:v>999</c:v>
                      </c:pt>
                      <c:pt idx="290">
                        <c:v>999</c:v>
                      </c:pt>
                      <c:pt idx="291">
                        <c:v>999</c:v>
                      </c:pt>
                      <c:pt idx="292">
                        <c:v>999</c:v>
                      </c:pt>
                      <c:pt idx="293">
                        <c:v>999</c:v>
                      </c:pt>
                      <c:pt idx="294">
                        <c:v>999</c:v>
                      </c:pt>
                      <c:pt idx="295">
                        <c:v>999</c:v>
                      </c:pt>
                      <c:pt idx="296">
                        <c:v>999</c:v>
                      </c:pt>
                      <c:pt idx="297">
                        <c:v>999</c:v>
                      </c:pt>
                      <c:pt idx="298">
                        <c:v>999</c:v>
                      </c:pt>
                      <c:pt idx="299">
                        <c:v>999</c:v>
                      </c:pt>
                      <c:pt idx="300">
                        <c:v>999</c:v>
                      </c:pt>
                      <c:pt idx="301">
                        <c:v>999</c:v>
                      </c:pt>
                      <c:pt idx="302">
                        <c:v>999</c:v>
                      </c:pt>
                      <c:pt idx="303">
                        <c:v>999</c:v>
                      </c:pt>
                      <c:pt idx="304">
                        <c:v>999</c:v>
                      </c:pt>
                      <c:pt idx="305">
                        <c:v>999</c:v>
                      </c:pt>
                      <c:pt idx="306">
                        <c:v>999</c:v>
                      </c:pt>
                      <c:pt idx="307">
                        <c:v>999</c:v>
                      </c:pt>
                      <c:pt idx="308">
                        <c:v>999</c:v>
                      </c:pt>
                      <c:pt idx="309">
                        <c:v>999</c:v>
                      </c:pt>
                      <c:pt idx="310">
                        <c:v>999</c:v>
                      </c:pt>
                      <c:pt idx="311">
                        <c:v>999</c:v>
                      </c:pt>
                      <c:pt idx="312">
                        <c:v>999</c:v>
                      </c:pt>
                      <c:pt idx="313">
                        <c:v>999</c:v>
                      </c:pt>
                      <c:pt idx="314">
                        <c:v>999</c:v>
                      </c:pt>
                      <c:pt idx="315">
                        <c:v>999</c:v>
                      </c:pt>
                      <c:pt idx="316">
                        <c:v>999</c:v>
                      </c:pt>
                      <c:pt idx="317">
                        <c:v>999</c:v>
                      </c:pt>
                      <c:pt idx="318">
                        <c:v>999</c:v>
                      </c:pt>
                      <c:pt idx="319">
                        <c:v>999</c:v>
                      </c:pt>
                      <c:pt idx="320">
                        <c:v>999</c:v>
                      </c:pt>
                      <c:pt idx="321">
                        <c:v>999</c:v>
                      </c:pt>
                      <c:pt idx="322">
                        <c:v>999</c:v>
                      </c:pt>
                      <c:pt idx="323">
                        <c:v>999</c:v>
                      </c:pt>
                      <c:pt idx="324">
                        <c:v>999</c:v>
                      </c:pt>
                      <c:pt idx="325">
                        <c:v>999</c:v>
                      </c:pt>
                      <c:pt idx="326">
                        <c:v>999</c:v>
                      </c:pt>
                      <c:pt idx="327">
                        <c:v>999</c:v>
                      </c:pt>
                      <c:pt idx="328">
                        <c:v>999</c:v>
                      </c:pt>
                      <c:pt idx="329">
                        <c:v>999</c:v>
                      </c:pt>
                      <c:pt idx="330">
                        <c:v>999</c:v>
                      </c:pt>
                      <c:pt idx="331">
                        <c:v>999</c:v>
                      </c:pt>
                      <c:pt idx="332">
                        <c:v>999</c:v>
                      </c:pt>
                      <c:pt idx="333">
                        <c:v>999</c:v>
                      </c:pt>
                      <c:pt idx="334">
                        <c:v>999</c:v>
                      </c:pt>
                      <c:pt idx="335">
                        <c:v>999</c:v>
                      </c:pt>
                      <c:pt idx="336">
                        <c:v>999</c:v>
                      </c:pt>
                      <c:pt idx="337">
                        <c:v>999</c:v>
                      </c:pt>
                      <c:pt idx="338">
                        <c:v>999</c:v>
                      </c:pt>
                      <c:pt idx="339">
                        <c:v>999</c:v>
                      </c:pt>
                      <c:pt idx="340">
                        <c:v>999</c:v>
                      </c:pt>
                      <c:pt idx="341">
                        <c:v>999</c:v>
                      </c:pt>
                      <c:pt idx="342">
                        <c:v>999</c:v>
                      </c:pt>
                      <c:pt idx="343">
                        <c:v>999</c:v>
                      </c:pt>
                      <c:pt idx="344">
                        <c:v>999</c:v>
                      </c:pt>
                      <c:pt idx="345">
                        <c:v>999</c:v>
                      </c:pt>
                      <c:pt idx="346">
                        <c:v>999</c:v>
                      </c:pt>
                      <c:pt idx="347">
                        <c:v>999</c:v>
                      </c:pt>
                      <c:pt idx="348">
                        <c:v>999</c:v>
                      </c:pt>
                      <c:pt idx="349">
                        <c:v>999</c:v>
                      </c:pt>
                      <c:pt idx="350">
                        <c:v>999</c:v>
                      </c:pt>
                      <c:pt idx="351">
                        <c:v>999</c:v>
                      </c:pt>
                      <c:pt idx="352">
                        <c:v>999</c:v>
                      </c:pt>
                      <c:pt idx="353">
                        <c:v>999</c:v>
                      </c:pt>
                      <c:pt idx="354">
                        <c:v>999</c:v>
                      </c:pt>
                      <c:pt idx="355">
                        <c:v>999</c:v>
                      </c:pt>
                      <c:pt idx="356">
                        <c:v>999</c:v>
                      </c:pt>
                      <c:pt idx="357">
                        <c:v>999</c:v>
                      </c:pt>
                      <c:pt idx="358">
                        <c:v>999</c:v>
                      </c:pt>
                      <c:pt idx="359">
                        <c:v>999</c:v>
                      </c:pt>
                      <c:pt idx="360">
                        <c:v>999</c:v>
                      </c:pt>
                      <c:pt idx="361">
                        <c:v>999</c:v>
                      </c:pt>
                      <c:pt idx="362">
                        <c:v>999</c:v>
                      </c:pt>
                      <c:pt idx="363">
                        <c:v>999</c:v>
                      </c:pt>
                      <c:pt idx="364">
                        <c:v>999</c:v>
                      </c:pt>
                      <c:pt idx="365">
                        <c:v>999</c:v>
                      </c:pt>
                      <c:pt idx="366">
                        <c:v>999</c:v>
                      </c:pt>
                      <c:pt idx="367">
                        <c:v>999</c:v>
                      </c:pt>
                      <c:pt idx="368">
                        <c:v>999</c:v>
                      </c:pt>
                      <c:pt idx="369">
                        <c:v>999</c:v>
                      </c:pt>
                      <c:pt idx="370">
                        <c:v>999</c:v>
                      </c:pt>
                      <c:pt idx="371">
                        <c:v>999</c:v>
                      </c:pt>
                      <c:pt idx="372">
                        <c:v>999</c:v>
                      </c:pt>
                      <c:pt idx="373">
                        <c:v>999</c:v>
                      </c:pt>
                      <c:pt idx="374">
                        <c:v>999</c:v>
                      </c:pt>
                      <c:pt idx="375">
                        <c:v>999</c:v>
                      </c:pt>
                      <c:pt idx="376">
                        <c:v>999</c:v>
                      </c:pt>
                      <c:pt idx="377">
                        <c:v>999</c:v>
                      </c:pt>
                      <c:pt idx="378">
                        <c:v>999</c:v>
                      </c:pt>
                      <c:pt idx="379">
                        <c:v>999</c:v>
                      </c:pt>
                      <c:pt idx="380">
                        <c:v>999</c:v>
                      </c:pt>
                      <c:pt idx="381">
                        <c:v>999</c:v>
                      </c:pt>
                      <c:pt idx="382">
                        <c:v>999</c:v>
                      </c:pt>
                      <c:pt idx="383">
                        <c:v>999</c:v>
                      </c:pt>
                      <c:pt idx="384">
                        <c:v>999</c:v>
                      </c:pt>
                      <c:pt idx="385">
                        <c:v>999</c:v>
                      </c:pt>
                      <c:pt idx="386">
                        <c:v>999</c:v>
                      </c:pt>
                      <c:pt idx="387">
                        <c:v>999</c:v>
                      </c:pt>
                      <c:pt idx="388">
                        <c:v>999</c:v>
                      </c:pt>
                      <c:pt idx="389">
                        <c:v>999</c:v>
                      </c:pt>
                      <c:pt idx="390">
                        <c:v>999</c:v>
                      </c:pt>
                      <c:pt idx="391">
                        <c:v>999</c:v>
                      </c:pt>
                      <c:pt idx="392">
                        <c:v>999</c:v>
                      </c:pt>
                      <c:pt idx="393">
                        <c:v>999</c:v>
                      </c:pt>
                      <c:pt idx="394">
                        <c:v>999</c:v>
                      </c:pt>
                      <c:pt idx="395">
                        <c:v>999</c:v>
                      </c:pt>
                      <c:pt idx="396">
                        <c:v>999</c:v>
                      </c:pt>
                      <c:pt idx="397">
                        <c:v>999</c:v>
                      </c:pt>
                      <c:pt idx="398">
                        <c:v>999</c:v>
                      </c:pt>
                      <c:pt idx="399">
                        <c:v>999</c:v>
                      </c:pt>
                      <c:pt idx="400">
                        <c:v>999</c:v>
                      </c:pt>
                      <c:pt idx="401">
                        <c:v>999</c:v>
                      </c:pt>
                      <c:pt idx="402">
                        <c:v>999</c:v>
                      </c:pt>
                      <c:pt idx="403">
                        <c:v>999</c:v>
                      </c:pt>
                      <c:pt idx="404">
                        <c:v>999</c:v>
                      </c:pt>
                      <c:pt idx="405">
                        <c:v>999</c:v>
                      </c:pt>
                      <c:pt idx="406">
                        <c:v>999</c:v>
                      </c:pt>
                      <c:pt idx="407">
                        <c:v>999</c:v>
                      </c:pt>
                      <c:pt idx="408">
                        <c:v>999</c:v>
                      </c:pt>
                      <c:pt idx="409">
                        <c:v>999</c:v>
                      </c:pt>
                      <c:pt idx="410">
                        <c:v>999</c:v>
                      </c:pt>
                      <c:pt idx="411">
                        <c:v>999</c:v>
                      </c:pt>
                      <c:pt idx="412">
                        <c:v>999</c:v>
                      </c:pt>
                      <c:pt idx="413">
                        <c:v>999</c:v>
                      </c:pt>
                      <c:pt idx="414">
                        <c:v>999</c:v>
                      </c:pt>
                      <c:pt idx="415">
                        <c:v>999</c:v>
                      </c:pt>
                      <c:pt idx="416">
                        <c:v>999</c:v>
                      </c:pt>
                      <c:pt idx="417">
                        <c:v>999</c:v>
                      </c:pt>
                      <c:pt idx="418">
                        <c:v>999</c:v>
                      </c:pt>
                      <c:pt idx="419">
                        <c:v>999</c:v>
                      </c:pt>
                      <c:pt idx="420">
                        <c:v>999</c:v>
                      </c:pt>
                      <c:pt idx="421">
                        <c:v>999</c:v>
                      </c:pt>
                      <c:pt idx="422">
                        <c:v>999</c:v>
                      </c:pt>
                      <c:pt idx="423">
                        <c:v>999</c:v>
                      </c:pt>
                      <c:pt idx="424">
                        <c:v>999</c:v>
                      </c:pt>
                      <c:pt idx="425">
                        <c:v>999</c:v>
                      </c:pt>
                      <c:pt idx="426">
                        <c:v>999</c:v>
                      </c:pt>
                      <c:pt idx="427">
                        <c:v>999</c:v>
                      </c:pt>
                      <c:pt idx="428">
                        <c:v>999</c:v>
                      </c:pt>
                      <c:pt idx="429">
                        <c:v>999</c:v>
                      </c:pt>
                      <c:pt idx="430">
                        <c:v>999</c:v>
                      </c:pt>
                      <c:pt idx="431">
                        <c:v>999</c:v>
                      </c:pt>
                      <c:pt idx="432">
                        <c:v>999</c:v>
                      </c:pt>
                      <c:pt idx="433">
                        <c:v>999</c:v>
                      </c:pt>
                      <c:pt idx="434">
                        <c:v>999</c:v>
                      </c:pt>
                      <c:pt idx="435">
                        <c:v>999</c:v>
                      </c:pt>
                      <c:pt idx="436">
                        <c:v>999</c:v>
                      </c:pt>
                      <c:pt idx="437">
                        <c:v>999</c:v>
                      </c:pt>
                      <c:pt idx="438">
                        <c:v>999</c:v>
                      </c:pt>
                      <c:pt idx="439">
                        <c:v>999</c:v>
                      </c:pt>
                      <c:pt idx="440">
                        <c:v>999</c:v>
                      </c:pt>
                      <c:pt idx="441">
                        <c:v>999</c:v>
                      </c:pt>
                      <c:pt idx="442">
                        <c:v>999</c:v>
                      </c:pt>
                      <c:pt idx="443">
                        <c:v>999</c:v>
                      </c:pt>
                      <c:pt idx="444">
                        <c:v>999</c:v>
                      </c:pt>
                      <c:pt idx="445">
                        <c:v>999</c:v>
                      </c:pt>
                      <c:pt idx="446">
                        <c:v>999</c:v>
                      </c:pt>
                      <c:pt idx="447">
                        <c:v>999</c:v>
                      </c:pt>
                      <c:pt idx="448">
                        <c:v>999</c:v>
                      </c:pt>
                      <c:pt idx="449">
                        <c:v>999</c:v>
                      </c:pt>
                      <c:pt idx="450">
                        <c:v>999</c:v>
                      </c:pt>
                      <c:pt idx="451">
                        <c:v>999</c:v>
                      </c:pt>
                      <c:pt idx="452">
                        <c:v>999</c:v>
                      </c:pt>
                      <c:pt idx="453">
                        <c:v>999</c:v>
                      </c:pt>
                      <c:pt idx="454">
                        <c:v>999</c:v>
                      </c:pt>
                      <c:pt idx="455">
                        <c:v>999</c:v>
                      </c:pt>
                      <c:pt idx="456">
                        <c:v>999</c:v>
                      </c:pt>
                      <c:pt idx="457">
                        <c:v>999</c:v>
                      </c:pt>
                      <c:pt idx="458">
                        <c:v>999</c:v>
                      </c:pt>
                      <c:pt idx="459">
                        <c:v>999</c:v>
                      </c:pt>
                      <c:pt idx="460">
                        <c:v>999</c:v>
                      </c:pt>
                      <c:pt idx="461">
                        <c:v>999</c:v>
                      </c:pt>
                      <c:pt idx="462">
                        <c:v>999</c:v>
                      </c:pt>
                      <c:pt idx="463">
                        <c:v>999</c:v>
                      </c:pt>
                      <c:pt idx="464">
                        <c:v>999</c:v>
                      </c:pt>
                      <c:pt idx="465">
                        <c:v>999</c:v>
                      </c:pt>
                      <c:pt idx="466">
                        <c:v>999</c:v>
                      </c:pt>
                      <c:pt idx="467">
                        <c:v>999</c:v>
                      </c:pt>
                      <c:pt idx="468">
                        <c:v>999</c:v>
                      </c:pt>
                      <c:pt idx="469">
                        <c:v>999</c:v>
                      </c:pt>
                      <c:pt idx="470">
                        <c:v>999</c:v>
                      </c:pt>
                      <c:pt idx="471">
                        <c:v>999</c:v>
                      </c:pt>
                      <c:pt idx="472">
                        <c:v>999</c:v>
                      </c:pt>
                      <c:pt idx="473">
                        <c:v>999</c:v>
                      </c:pt>
                      <c:pt idx="474">
                        <c:v>999</c:v>
                      </c:pt>
                      <c:pt idx="475">
                        <c:v>999</c:v>
                      </c:pt>
                      <c:pt idx="476">
                        <c:v>999</c:v>
                      </c:pt>
                      <c:pt idx="477">
                        <c:v>999</c:v>
                      </c:pt>
                      <c:pt idx="478">
                        <c:v>999</c:v>
                      </c:pt>
                      <c:pt idx="479">
                        <c:v>999</c:v>
                      </c:pt>
                      <c:pt idx="480">
                        <c:v>999</c:v>
                      </c:pt>
                      <c:pt idx="481">
                        <c:v>999</c:v>
                      </c:pt>
                      <c:pt idx="482">
                        <c:v>999</c:v>
                      </c:pt>
                      <c:pt idx="483">
                        <c:v>999</c:v>
                      </c:pt>
                      <c:pt idx="484">
                        <c:v>999</c:v>
                      </c:pt>
                      <c:pt idx="485">
                        <c:v>999</c:v>
                      </c:pt>
                      <c:pt idx="486">
                        <c:v>999</c:v>
                      </c:pt>
                      <c:pt idx="487">
                        <c:v>999</c:v>
                      </c:pt>
                      <c:pt idx="488">
                        <c:v>999</c:v>
                      </c:pt>
                      <c:pt idx="489">
                        <c:v>999</c:v>
                      </c:pt>
                      <c:pt idx="490">
                        <c:v>999</c:v>
                      </c:pt>
                      <c:pt idx="491">
                        <c:v>999</c:v>
                      </c:pt>
                      <c:pt idx="492">
                        <c:v>999</c:v>
                      </c:pt>
                      <c:pt idx="493">
                        <c:v>999</c:v>
                      </c:pt>
                      <c:pt idx="494">
                        <c:v>999</c:v>
                      </c:pt>
                      <c:pt idx="495">
                        <c:v>999</c:v>
                      </c:pt>
                      <c:pt idx="496">
                        <c:v>999</c:v>
                      </c:pt>
                      <c:pt idx="497">
                        <c:v>999</c:v>
                      </c:pt>
                      <c:pt idx="498">
                        <c:v>999</c:v>
                      </c:pt>
                      <c:pt idx="499">
                        <c:v>999</c:v>
                      </c:pt>
                      <c:pt idx="500">
                        <c:v>999</c:v>
                      </c:pt>
                      <c:pt idx="501">
                        <c:v>999</c:v>
                      </c:pt>
                      <c:pt idx="502">
                        <c:v>999</c:v>
                      </c:pt>
                      <c:pt idx="503">
                        <c:v>999</c:v>
                      </c:pt>
                      <c:pt idx="504">
                        <c:v>999</c:v>
                      </c:pt>
                      <c:pt idx="505">
                        <c:v>999</c:v>
                      </c:pt>
                      <c:pt idx="506">
                        <c:v>999</c:v>
                      </c:pt>
                      <c:pt idx="507">
                        <c:v>999</c:v>
                      </c:pt>
                      <c:pt idx="508">
                        <c:v>999</c:v>
                      </c:pt>
                      <c:pt idx="509">
                        <c:v>999</c:v>
                      </c:pt>
                      <c:pt idx="510">
                        <c:v>999</c:v>
                      </c:pt>
                      <c:pt idx="511">
                        <c:v>999</c:v>
                      </c:pt>
                      <c:pt idx="512">
                        <c:v>999</c:v>
                      </c:pt>
                      <c:pt idx="513">
                        <c:v>999</c:v>
                      </c:pt>
                      <c:pt idx="514">
                        <c:v>999</c:v>
                      </c:pt>
                      <c:pt idx="515">
                        <c:v>999</c:v>
                      </c:pt>
                      <c:pt idx="516">
                        <c:v>999</c:v>
                      </c:pt>
                      <c:pt idx="517">
                        <c:v>999</c:v>
                      </c:pt>
                      <c:pt idx="518">
                        <c:v>999</c:v>
                      </c:pt>
                      <c:pt idx="519">
                        <c:v>999</c:v>
                      </c:pt>
                      <c:pt idx="520">
                        <c:v>999</c:v>
                      </c:pt>
                      <c:pt idx="521">
                        <c:v>999</c:v>
                      </c:pt>
                      <c:pt idx="522">
                        <c:v>999</c:v>
                      </c:pt>
                      <c:pt idx="523">
                        <c:v>999</c:v>
                      </c:pt>
                      <c:pt idx="524">
                        <c:v>999</c:v>
                      </c:pt>
                      <c:pt idx="525">
                        <c:v>999</c:v>
                      </c:pt>
                      <c:pt idx="526">
                        <c:v>999</c:v>
                      </c:pt>
                      <c:pt idx="527">
                        <c:v>999</c:v>
                      </c:pt>
                      <c:pt idx="528">
                        <c:v>999</c:v>
                      </c:pt>
                      <c:pt idx="529">
                        <c:v>999</c:v>
                      </c:pt>
                      <c:pt idx="530">
                        <c:v>999</c:v>
                      </c:pt>
                      <c:pt idx="531">
                        <c:v>999</c:v>
                      </c:pt>
                      <c:pt idx="532">
                        <c:v>999</c:v>
                      </c:pt>
                      <c:pt idx="533">
                        <c:v>999</c:v>
                      </c:pt>
                      <c:pt idx="534">
                        <c:v>999</c:v>
                      </c:pt>
                      <c:pt idx="535">
                        <c:v>999</c:v>
                      </c:pt>
                      <c:pt idx="536">
                        <c:v>999</c:v>
                      </c:pt>
                      <c:pt idx="537">
                        <c:v>999</c:v>
                      </c:pt>
                      <c:pt idx="538">
                        <c:v>999</c:v>
                      </c:pt>
                      <c:pt idx="539">
                        <c:v>999</c:v>
                      </c:pt>
                      <c:pt idx="540">
                        <c:v>999</c:v>
                      </c:pt>
                      <c:pt idx="541">
                        <c:v>999</c:v>
                      </c:pt>
                      <c:pt idx="542">
                        <c:v>999</c:v>
                      </c:pt>
                      <c:pt idx="543">
                        <c:v>999</c:v>
                      </c:pt>
                      <c:pt idx="544">
                        <c:v>999</c:v>
                      </c:pt>
                      <c:pt idx="545">
                        <c:v>999</c:v>
                      </c:pt>
                      <c:pt idx="546">
                        <c:v>999</c:v>
                      </c:pt>
                      <c:pt idx="547">
                        <c:v>999</c:v>
                      </c:pt>
                      <c:pt idx="548">
                        <c:v>999</c:v>
                      </c:pt>
                      <c:pt idx="549">
                        <c:v>999</c:v>
                      </c:pt>
                      <c:pt idx="550">
                        <c:v>999</c:v>
                      </c:pt>
                      <c:pt idx="551">
                        <c:v>999</c:v>
                      </c:pt>
                      <c:pt idx="552">
                        <c:v>999</c:v>
                      </c:pt>
                      <c:pt idx="553">
                        <c:v>999</c:v>
                      </c:pt>
                      <c:pt idx="554">
                        <c:v>999</c:v>
                      </c:pt>
                      <c:pt idx="555">
                        <c:v>999</c:v>
                      </c:pt>
                      <c:pt idx="556">
                        <c:v>999</c:v>
                      </c:pt>
                      <c:pt idx="557">
                        <c:v>999</c:v>
                      </c:pt>
                      <c:pt idx="558">
                        <c:v>999</c:v>
                      </c:pt>
                      <c:pt idx="559">
                        <c:v>999</c:v>
                      </c:pt>
                      <c:pt idx="560">
                        <c:v>999</c:v>
                      </c:pt>
                      <c:pt idx="561">
                        <c:v>999</c:v>
                      </c:pt>
                      <c:pt idx="562">
                        <c:v>999</c:v>
                      </c:pt>
                      <c:pt idx="563">
                        <c:v>999</c:v>
                      </c:pt>
                      <c:pt idx="564">
                        <c:v>999</c:v>
                      </c:pt>
                      <c:pt idx="565">
                        <c:v>999</c:v>
                      </c:pt>
                      <c:pt idx="566">
                        <c:v>999</c:v>
                      </c:pt>
                      <c:pt idx="567">
                        <c:v>999</c:v>
                      </c:pt>
                      <c:pt idx="568">
                        <c:v>999</c:v>
                      </c:pt>
                      <c:pt idx="569">
                        <c:v>999</c:v>
                      </c:pt>
                      <c:pt idx="570">
                        <c:v>999</c:v>
                      </c:pt>
                      <c:pt idx="571">
                        <c:v>999</c:v>
                      </c:pt>
                      <c:pt idx="572">
                        <c:v>999</c:v>
                      </c:pt>
                      <c:pt idx="573">
                        <c:v>999</c:v>
                      </c:pt>
                      <c:pt idx="574">
                        <c:v>999</c:v>
                      </c:pt>
                      <c:pt idx="575">
                        <c:v>999</c:v>
                      </c:pt>
                      <c:pt idx="576">
                        <c:v>999</c:v>
                      </c:pt>
                      <c:pt idx="577">
                        <c:v>999</c:v>
                      </c:pt>
                      <c:pt idx="578">
                        <c:v>999</c:v>
                      </c:pt>
                      <c:pt idx="579">
                        <c:v>999</c:v>
                      </c:pt>
                      <c:pt idx="580">
                        <c:v>999</c:v>
                      </c:pt>
                      <c:pt idx="581">
                        <c:v>999</c:v>
                      </c:pt>
                      <c:pt idx="582">
                        <c:v>999</c:v>
                      </c:pt>
                      <c:pt idx="583">
                        <c:v>999</c:v>
                      </c:pt>
                      <c:pt idx="584">
                        <c:v>999</c:v>
                      </c:pt>
                      <c:pt idx="585">
                        <c:v>999</c:v>
                      </c:pt>
                      <c:pt idx="586">
                        <c:v>999</c:v>
                      </c:pt>
                      <c:pt idx="587">
                        <c:v>999</c:v>
                      </c:pt>
                      <c:pt idx="588">
                        <c:v>999</c:v>
                      </c:pt>
                      <c:pt idx="589">
                        <c:v>999</c:v>
                      </c:pt>
                      <c:pt idx="590">
                        <c:v>999</c:v>
                      </c:pt>
                      <c:pt idx="591">
                        <c:v>999</c:v>
                      </c:pt>
                      <c:pt idx="592">
                        <c:v>999</c:v>
                      </c:pt>
                      <c:pt idx="593">
                        <c:v>999</c:v>
                      </c:pt>
                      <c:pt idx="594">
                        <c:v>999</c:v>
                      </c:pt>
                      <c:pt idx="595">
                        <c:v>999</c:v>
                      </c:pt>
                      <c:pt idx="596">
                        <c:v>999</c:v>
                      </c:pt>
                      <c:pt idx="597">
                        <c:v>999</c:v>
                      </c:pt>
                      <c:pt idx="598">
                        <c:v>999</c:v>
                      </c:pt>
                      <c:pt idx="599">
                        <c:v>999</c:v>
                      </c:pt>
                      <c:pt idx="600">
                        <c:v>999</c:v>
                      </c:pt>
                      <c:pt idx="601">
                        <c:v>999</c:v>
                      </c:pt>
                      <c:pt idx="602">
                        <c:v>999</c:v>
                      </c:pt>
                      <c:pt idx="603">
                        <c:v>999</c:v>
                      </c:pt>
                      <c:pt idx="604">
                        <c:v>999</c:v>
                      </c:pt>
                      <c:pt idx="605">
                        <c:v>999</c:v>
                      </c:pt>
                      <c:pt idx="606">
                        <c:v>999</c:v>
                      </c:pt>
                      <c:pt idx="607">
                        <c:v>999</c:v>
                      </c:pt>
                      <c:pt idx="608">
                        <c:v>999</c:v>
                      </c:pt>
                      <c:pt idx="609">
                        <c:v>999</c:v>
                      </c:pt>
                      <c:pt idx="610">
                        <c:v>999</c:v>
                      </c:pt>
                      <c:pt idx="611">
                        <c:v>999</c:v>
                      </c:pt>
                      <c:pt idx="612">
                        <c:v>999</c:v>
                      </c:pt>
                      <c:pt idx="613">
                        <c:v>999</c:v>
                      </c:pt>
                      <c:pt idx="614">
                        <c:v>999</c:v>
                      </c:pt>
                      <c:pt idx="615">
                        <c:v>999</c:v>
                      </c:pt>
                      <c:pt idx="616">
                        <c:v>999</c:v>
                      </c:pt>
                      <c:pt idx="617">
                        <c:v>999</c:v>
                      </c:pt>
                      <c:pt idx="618">
                        <c:v>999</c:v>
                      </c:pt>
                      <c:pt idx="619">
                        <c:v>999</c:v>
                      </c:pt>
                      <c:pt idx="620">
                        <c:v>999</c:v>
                      </c:pt>
                      <c:pt idx="621">
                        <c:v>999</c:v>
                      </c:pt>
                      <c:pt idx="622">
                        <c:v>999</c:v>
                      </c:pt>
                      <c:pt idx="623">
                        <c:v>999</c:v>
                      </c:pt>
                      <c:pt idx="624">
                        <c:v>999</c:v>
                      </c:pt>
                      <c:pt idx="625">
                        <c:v>999</c:v>
                      </c:pt>
                      <c:pt idx="626">
                        <c:v>999</c:v>
                      </c:pt>
                      <c:pt idx="627">
                        <c:v>999</c:v>
                      </c:pt>
                      <c:pt idx="628">
                        <c:v>999</c:v>
                      </c:pt>
                      <c:pt idx="629">
                        <c:v>999</c:v>
                      </c:pt>
                      <c:pt idx="630">
                        <c:v>999</c:v>
                      </c:pt>
                      <c:pt idx="631">
                        <c:v>999</c:v>
                      </c:pt>
                      <c:pt idx="632">
                        <c:v>999</c:v>
                      </c:pt>
                      <c:pt idx="633">
                        <c:v>999</c:v>
                      </c:pt>
                      <c:pt idx="634">
                        <c:v>999</c:v>
                      </c:pt>
                      <c:pt idx="635">
                        <c:v>999</c:v>
                      </c:pt>
                      <c:pt idx="636">
                        <c:v>999</c:v>
                      </c:pt>
                      <c:pt idx="637">
                        <c:v>999</c:v>
                      </c:pt>
                      <c:pt idx="638">
                        <c:v>999</c:v>
                      </c:pt>
                      <c:pt idx="639">
                        <c:v>999</c:v>
                      </c:pt>
                      <c:pt idx="640">
                        <c:v>999</c:v>
                      </c:pt>
                      <c:pt idx="641">
                        <c:v>999</c:v>
                      </c:pt>
                      <c:pt idx="642">
                        <c:v>999</c:v>
                      </c:pt>
                      <c:pt idx="643">
                        <c:v>999</c:v>
                      </c:pt>
                      <c:pt idx="644">
                        <c:v>999</c:v>
                      </c:pt>
                      <c:pt idx="645">
                        <c:v>999</c:v>
                      </c:pt>
                      <c:pt idx="646">
                        <c:v>999</c:v>
                      </c:pt>
                      <c:pt idx="647">
                        <c:v>999</c:v>
                      </c:pt>
                      <c:pt idx="648">
                        <c:v>999</c:v>
                      </c:pt>
                      <c:pt idx="649">
                        <c:v>999</c:v>
                      </c:pt>
                      <c:pt idx="650">
                        <c:v>999</c:v>
                      </c:pt>
                      <c:pt idx="651">
                        <c:v>999</c:v>
                      </c:pt>
                      <c:pt idx="652">
                        <c:v>999</c:v>
                      </c:pt>
                      <c:pt idx="653">
                        <c:v>999</c:v>
                      </c:pt>
                      <c:pt idx="654">
                        <c:v>999</c:v>
                      </c:pt>
                      <c:pt idx="655">
                        <c:v>999</c:v>
                      </c:pt>
                      <c:pt idx="656">
                        <c:v>999</c:v>
                      </c:pt>
                      <c:pt idx="657">
                        <c:v>999</c:v>
                      </c:pt>
                      <c:pt idx="658">
                        <c:v>999</c:v>
                      </c:pt>
                      <c:pt idx="659">
                        <c:v>999</c:v>
                      </c:pt>
                      <c:pt idx="660">
                        <c:v>999</c:v>
                      </c:pt>
                      <c:pt idx="661">
                        <c:v>999</c:v>
                      </c:pt>
                      <c:pt idx="662">
                        <c:v>999</c:v>
                      </c:pt>
                      <c:pt idx="663">
                        <c:v>999</c:v>
                      </c:pt>
                      <c:pt idx="664">
                        <c:v>999</c:v>
                      </c:pt>
                      <c:pt idx="665">
                        <c:v>999</c:v>
                      </c:pt>
                      <c:pt idx="666">
                        <c:v>999</c:v>
                      </c:pt>
                      <c:pt idx="667">
                        <c:v>999</c:v>
                      </c:pt>
                      <c:pt idx="668">
                        <c:v>999</c:v>
                      </c:pt>
                      <c:pt idx="669">
                        <c:v>999</c:v>
                      </c:pt>
                      <c:pt idx="670">
                        <c:v>999</c:v>
                      </c:pt>
                      <c:pt idx="671">
                        <c:v>999</c:v>
                      </c:pt>
                      <c:pt idx="672">
                        <c:v>999</c:v>
                      </c:pt>
                      <c:pt idx="673">
                        <c:v>999</c:v>
                      </c:pt>
                      <c:pt idx="674">
                        <c:v>999</c:v>
                      </c:pt>
                      <c:pt idx="675">
                        <c:v>999</c:v>
                      </c:pt>
                      <c:pt idx="676">
                        <c:v>999</c:v>
                      </c:pt>
                      <c:pt idx="677">
                        <c:v>999</c:v>
                      </c:pt>
                      <c:pt idx="678">
                        <c:v>999</c:v>
                      </c:pt>
                      <c:pt idx="679">
                        <c:v>999</c:v>
                      </c:pt>
                      <c:pt idx="680">
                        <c:v>999</c:v>
                      </c:pt>
                      <c:pt idx="681">
                        <c:v>999</c:v>
                      </c:pt>
                      <c:pt idx="682">
                        <c:v>999</c:v>
                      </c:pt>
                      <c:pt idx="683">
                        <c:v>999</c:v>
                      </c:pt>
                      <c:pt idx="684">
                        <c:v>999</c:v>
                      </c:pt>
                      <c:pt idx="685">
                        <c:v>999</c:v>
                      </c:pt>
                      <c:pt idx="686">
                        <c:v>999</c:v>
                      </c:pt>
                      <c:pt idx="687">
                        <c:v>999</c:v>
                      </c:pt>
                      <c:pt idx="688">
                        <c:v>999</c:v>
                      </c:pt>
                      <c:pt idx="689">
                        <c:v>999</c:v>
                      </c:pt>
                      <c:pt idx="690">
                        <c:v>999</c:v>
                      </c:pt>
                      <c:pt idx="691">
                        <c:v>999</c:v>
                      </c:pt>
                      <c:pt idx="692">
                        <c:v>999</c:v>
                      </c:pt>
                      <c:pt idx="693">
                        <c:v>999</c:v>
                      </c:pt>
                      <c:pt idx="694">
                        <c:v>999</c:v>
                      </c:pt>
                      <c:pt idx="695">
                        <c:v>999</c:v>
                      </c:pt>
                      <c:pt idx="696">
                        <c:v>999</c:v>
                      </c:pt>
                      <c:pt idx="697">
                        <c:v>999</c:v>
                      </c:pt>
                      <c:pt idx="698">
                        <c:v>999</c:v>
                      </c:pt>
                      <c:pt idx="699">
                        <c:v>999</c:v>
                      </c:pt>
                      <c:pt idx="700">
                        <c:v>999</c:v>
                      </c:pt>
                      <c:pt idx="701">
                        <c:v>999</c:v>
                      </c:pt>
                      <c:pt idx="702">
                        <c:v>999</c:v>
                      </c:pt>
                      <c:pt idx="703">
                        <c:v>999</c:v>
                      </c:pt>
                      <c:pt idx="704">
                        <c:v>999</c:v>
                      </c:pt>
                      <c:pt idx="705">
                        <c:v>999</c:v>
                      </c:pt>
                      <c:pt idx="706">
                        <c:v>999</c:v>
                      </c:pt>
                      <c:pt idx="707">
                        <c:v>999</c:v>
                      </c:pt>
                      <c:pt idx="708">
                        <c:v>999</c:v>
                      </c:pt>
                      <c:pt idx="709">
                        <c:v>999</c:v>
                      </c:pt>
                      <c:pt idx="710">
                        <c:v>999</c:v>
                      </c:pt>
                      <c:pt idx="711">
                        <c:v>999</c:v>
                      </c:pt>
                      <c:pt idx="712">
                        <c:v>999</c:v>
                      </c:pt>
                      <c:pt idx="713">
                        <c:v>999</c:v>
                      </c:pt>
                      <c:pt idx="714">
                        <c:v>999</c:v>
                      </c:pt>
                      <c:pt idx="715">
                        <c:v>999</c:v>
                      </c:pt>
                      <c:pt idx="716">
                        <c:v>999</c:v>
                      </c:pt>
                      <c:pt idx="717">
                        <c:v>999</c:v>
                      </c:pt>
                      <c:pt idx="718">
                        <c:v>999</c:v>
                      </c:pt>
                      <c:pt idx="719">
                        <c:v>999</c:v>
                      </c:pt>
                      <c:pt idx="720">
                        <c:v>999</c:v>
                      </c:pt>
                      <c:pt idx="721">
                        <c:v>999</c:v>
                      </c:pt>
                      <c:pt idx="722">
                        <c:v>999</c:v>
                      </c:pt>
                      <c:pt idx="723">
                        <c:v>999</c:v>
                      </c:pt>
                      <c:pt idx="724">
                        <c:v>999</c:v>
                      </c:pt>
                      <c:pt idx="725">
                        <c:v>999</c:v>
                      </c:pt>
                      <c:pt idx="726">
                        <c:v>999</c:v>
                      </c:pt>
                      <c:pt idx="727">
                        <c:v>999</c:v>
                      </c:pt>
                      <c:pt idx="728">
                        <c:v>999</c:v>
                      </c:pt>
                      <c:pt idx="729">
                        <c:v>999</c:v>
                      </c:pt>
                      <c:pt idx="730">
                        <c:v>999</c:v>
                      </c:pt>
                      <c:pt idx="731">
                        <c:v>999</c:v>
                      </c:pt>
                      <c:pt idx="732">
                        <c:v>999</c:v>
                      </c:pt>
                      <c:pt idx="733">
                        <c:v>999</c:v>
                      </c:pt>
                      <c:pt idx="734">
                        <c:v>999</c:v>
                      </c:pt>
                      <c:pt idx="735">
                        <c:v>999</c:v>
                      </c:pt>
                      <c:pt idx="736">
                        <c:v>999</c:v>
                      </c:pt>
                      <c:pt idx="737">
                        <c:v>999</c:v>
                      </c:pt>
                      <c:pt idx="738">
                        <c:v>999</c:v>
                      </c:pt>
                      <c:pt idx="739">
                        <c:v>999</c:v>
                      </c:pt>
                      <c:pt idx="740">
                        <c:v>999</c:v>
                      </c:pt>
                      <c:pt idx="741">
                        <c:v>999</c:v>
                      </c:pt>
                      <c:pt idx="742">
                        <c:v>999</c:v>
                      </c:pt>
                      <c:pt idx="743">
                        <c:v>999</c:v>
                      </c:pt>
                      <c:pt idx="744">
                        <c:v>999</c:v>
                      </c:pt>
                      <c:pt idx="745">
                        <c:v>999</c:v>
                      </c:pt>
                      <c:pt idx="746">
                        <c:v>999</c:v>
                      </c:pt>
                      <c:pt idx="747">
                        <c:v>999</c:v>
                      </c:pt>
                      <c:pt idx="748">
                        <c:v>999</c:v>
                      </c:pt>
                      <c:pt idx="749">
                        <c:v>999</c:v>
                      </c:pt>
                      <c:pt idx="750">
                        <c:v>999</c:v>
                      </c:pt>
                      <c:pt idx="751">
                        <c:v>999</c:v>
                      </c:pt>
                      <c:pt idx="752">
                        <c:v>999</c:v>
                      </c:pt>
                      <c:pt idx="753">
                        <c:v>999</c:v>
                      </c:pt>
                      <c:pt idx="754">
                        <c:v>999</c:v>
                      </c:pt>
                      <c:pt idx="755">
                        <c:v>999</c:v>
                      </c:pt>
                      <c:pt idx="756">
                        <c:v>999</c:v>
                      </c:pt>
                      <c:pt idx="757">
                        <c:v>999</c:v>
                      </c:pt>
                      <c:pt idx="758">
                        <c:v>999</c:v>
                      </c:pt>
                      <c:pt idx="759">
                        <c:v>999</c:v>
                      </c:pt>
                      <c:pt idx="760">
                        <c:v>999</c:v>
                      </c:pt>
                      <c:pt idx="761">
                        <c:v>999</c:v>
                      </c:pt>
                      <c:pt idx="762">
                        <c:v>999</c:v>
                      </c:pt>
                      <c:pt idx="763">
                        <c:v>999</c:v>
                      </c:pt>
                      <c:pt idx="764">
                        <c:v>999</c:v>
                      </c:pt>
                      <c:pt idx="765">
                        <c:v>999</c:v>
                      </c:pt>
                      <c:pt idx="766">
                        <c:v>999</c:v>
                      </c:pt>
                      <c:pt idx="767">
                        <c:v>999</c:v>
                      </c:pt>
                      <c:pt idx="768">
                        <c:v>999</c:v>
                      </c:pt>
                      <c:pt idx="769">
                        <c:v>999</c:v>
                      </c:pt>
                      <c:pt idx="770">
                        <c:v>999</c:v>
                      </c:pt>
                      <c:pt idx="771">
                        <c:v>999</c:v>
                      </c:pt>
                      <c:pt idx="772">
                        <c:v>999</c:v>
                      </c:pt>
                      <c:pt idx="773">
                        <c:v>999</c:v>
                      </c:pt>
                      <c:pt idx="774">
                        <c:v>999</c:v>
                      </c:pt>
                      <c:pt idx="775">
                        <c:v>999</c:v>
                      </c:pt>
                      <c:pt idx="776">
                        <c:v>999</c:v>
                      </c:pt>
                      <c:pt idx="777">
                        <c:v>999</c:v>
                      </c:pt>
                      <c:pt idx="778">
                        <c:v>999</c:v>
                      </c:pt>
                      <c:pt idx="779">
                        <c:v>999</c:v>
                      </c:pt>
                      <c:pt idx="780">
                        <c:v>999</c:v>
                      </c:pt>
                      <c:pt idx="781">
                        <c:v>999</c:v>
                      </c:pt>
                      <c:pt idx="782">
                        <c:v>999</c:v>
                      </c:pt>
                      <c:pt idx="783">
                        <c:v>999</c:v>
                      </c:pt>
                      <c:pt idx="784">
                        <c:v>999</c:v>
                      </c:pt>
                      <c:pt idx="785">
                        <c:v>999</c:v>
                      </c:pt>
                      <c:pt idx="786">
                        <c:v>999</c:v>
                      </c:pt>
                      <c:pt idx="787">
                        <c:v>999</c:v>
                      </c:pt>
                      <c:pt idx="788">
                        <c:v>999</c:v>
                      </c:pt>
                      <c:pt idx="789">
                        <c:v>999</c:v>
                      </c:pt>
                      <c:pt idx="790">
                        <c:v>999</c:v>
                      </c:pt>
                      <c:pt idx="791">
                        <c:v>999</c:v>
                      </c:pt>
                      <c:pt idx="792">
                        <c:v>999</c:v>
                      </c:pt>
                      <c:pt idx="793">
                        <c:v>999</c:v>
                      </c:pt>
                      <c:pt idx="794">
                        <c:v>999</c:v>
                      </c:pt>
                      <c:pt idx="795">
                        <c:v>999</c:v>
                      </c:pt>
                      <c:pt idx="796">
                        <c:v>999</c:v>
                      </c:pt>
                      <c:pt idx="797">
                        <c:v>999</c:v>
                      </c:pt>
                      <c:pt idx="798">
                        <c:v>999</c:v>
                      </c:pt>
                      <c:pt idx="799">
                        <c:v>999</c:v>
                      </c:pt>
                      <c:pt idx="800">
                        <c:v>999</c:v>
                      </c:pt>
                      <c:pt idx="801">
                        <c:v>999</c:v>
                      </c:pt>
                      <c:pt idx="802">
                        <c:v>999</c:v>
                      </c:pt>
                      <c:pt idx="803">
                        <c:v>999</c:v>
                      </c:pt>
                      <c:pt idx="804">
                        <c:v>999</c:v>
                      </c:pt>
                      <c:pt idx="805">
                        <c:v>999</c:v>
                      </c:pt>
                      <c:pt idx="806">
                        <c:v>999</c:v>
                      </c:pt>
                      <c:pt idx="807">
                        <c:v>999</c:v>
                      </c:pt>
                      <c:pt idx="808">
                        <c:v>999</c:v>
                      </c:pt>
                      <c:pt idx="809">
                        <c:v>999</c:v>
                      </c:pt>
                      <c:pt idx="810">
                        <c:v>999</c:v>
                      </c:pt>
                      <c:pt idx="811">
                        <c:v>999</c:v>
                      </c:pt>
                      <c:pt idx="812">
                        <c:v>999</c:v>
                      </c:pt>
                      <c:pt idx="813">
                        <c:v>999</c:v>
                      </c:pt>
                      <c:pt idx="814">
                        <c:v>999</c:v>
                      </c:pt>
                      <c:pt idx="815">
                        <c:v>999</c:v>
                      </c:pt>
                      <c:pt idx="816">
                        <c:v>999</c:v>
                      </c:pt>
                      <c:pt idx="817">
                        <c:v>999</c:v>
                      </c:pt>
                      <c:pt idx="818">
                        <c:v>999</c:v>
                      </c:pt>
                      <c:pt idx="819">
                        <c:v>999</c:v>
                      </c:pt>
                      <c:pt idx="820">
                        <c:v>999</c:v>
                      </c:pt>
                      <c:pt idx="821">
                        <c:v>999</c:v>
                      </c:pt>
                      <c:pt idx="822">
                        <c:v>999</c:v>
                      </c:pt>
                      <c:pt idx="823">
                        <c:v>999</c:v>
                      </c:pt>
                      <c:pt idx="824">
                        <c:v>999</c:v>
                      </c:pt>
                      <c:pt idx="825">
                        <c:v>999</c:v>
                      </c:pt>
                      <c:pt idx="826">
                        <c:v>999</c:v>
                      </c:pt>
                      <c:pt idx="827">
                        <c:v>999</c:v>
                      </c:pt>
                      <c:pt idx="828">
                        <c:v>999</c:v>
                      </c:pt>
                      <c:pt idx="829">
                        <c:v>999</c:v>
                      </c:pt>
                      <c:pt idx="830">
                        <c:v>999</c:v>
                      </c:pt>
                      <c:pt idx="831">
                        <c:v>999</c:v>
                      </c:pt>
                      <c:pt idx="832">
                        <c:v>999</c:v>
                      </c:pt>
                      <c:pt idx="833">
                        <c:v>999</c:v>
                      </c:pt>
                      <c:pt idx="834">
                        <c:v>999</c:v>
                      </c:pt>
                      <c:pt idx="835">
                        <c:v>999</c:v>
                      </c:pt>
                      <c:pt idx="836">
                        <c:v>999</c:v>
                      </c:pt>
                      <c:pt idx="837">
                        <c:v>999</c:v>
                      </c:pt>
                      <c:pt idx="838">
                        <c:v>999</c:v>
                      </c:pt>
                      <c:pt idx="839">
                        <c:v>999</c:v>
                      </c:pt>
                      <c:pt idx="840">
                        <c:v>999</c:v>
                      </c:pt>
                      <c:pt idx="841">
                        <c:v>999</c:v>
                      </c:pt>
                      <c:pt idx="842">
                        <c:v>999</c:v>
                      </c:pt>
                      <c:pt idx="843">
                        <c:v>999</c:v>
                      </c:pt>
                      <c:pt idx="844">
                        <c:v>999</c:v>
                      </c:pt>
                      <c:pt idx="845">
                        <c:v>999</c:v>
                      </c:pt>
                      <c:pt idx="846">
                        <c:v>999</c:v>
                      </c:pt>
                      <c:pt idx="847">
                        <c:v>999</c:v>
                      </c:pt>
                      <c:pt idx="848">
                        <c:v>999</c:v>
                      </c:pt>
                      <c:pt idx="849">
                        <c:v>999</c:v>
                      </c:pt>
                      <c:pt idx="850">
                        <c:v>999</c:v>
                      </c:pt>
                      <c:pt idx="851">
                        <c:v>999</c:v>
                      </c:pt>
                      <c:pt idx="852">
                        <c:v>999</c:v>
                      </c:pt>
                      <c:pt idx="853">
                        <c:v>999</c:v>
                      </c:pt>
                      <c:pt idx="854">
                        <c:v>999</c:v>
                      </c:pt>
                      <c:pt idx="855">
                        <c:v>999</c:v>
                      </c:pt>
                      <c:pt idx="856">
                        <c:v>999</c:v>
                      </c:pt>
                      <c:pt idx="857">
                        <c:v>999</c:v>
                      </c:pt>
                      <c:pt idx="858">
                        <c:v>999</c:v>
                      </c:pt>
                      <c:pt idx="859">
                        <c:v>999</c:v>
                      </c:pt>
                      <c:pt idx="860">
                        <c:v>999</c:v>
                      </c:pt>
                      <c:pt idx="861">
                        <c:v>999</c:v>
                      </c:pt>
                      <c:pt idx="862">
                        <c:v>999</c:v>
                      </c:pt>
                      <c:pt idx="863">
                        <c:v>999</c:v>
                      </c:pt>
                      <c:pt idx="864">
                        <c:v>999</c:v>
                      </c:pt>
                      <c:pt idx="865">
                        <c:v>999</c:v>
                      </c:pt>
                      <c:pt idx="866">
                        <c:v>999</c:v>
                      </c:pt>
                      <c:pt idx="867">
                        <c:v>999</c:v>
                      </c:pt>
                      <c:pt idx="868">
                        <c:v>999</c:v>
                      </c:pt>
                      <c:pt idx="869">
                        <c:v>999</c:v>
                      </c:pt>
                      <c:pt idx="870">
                        <c:v>999</c:v>
                      </c:pt>
                      <c:pt idx="871">
                        <c:v>999</c:v>
                      </c:pt>
                      <c:pt idx="872">
                        <c:v>999</c:v>
                      </c:pt>
                      <c:pt idx="873">
                        <c:v>999</c:v>
                      </c:pt>
                      <c:pt idx="874">
                        <c:v>999</c:v>
                      </c:pt>
                      <c:pt idx="875">
                        <c:v>999</c:v>
                      </c:pt>
                      <c:pt idx="876">
                        <c:v>999</c:v>
                      </c:pt>
                      <c:pt idx="877">
                        <c:v>999</c:v>
                      </c:pt>
                      <c:pt idx="878">
                        <c:v>999</c:v>
                      </c:pt>
                      <c:pt idx="879">
                        <c:v>999</c:v>
                      </c:pt>
                      <c:pt idx="880">
                        <c:v>999</c:v>
                      </c:pt>
                      <c:pt idx="881">
                        <c:v>999</c:v>
                      </c:pt>
                      <c:pt idx="882">
                        <c:v>999</c:v>
                      </c:pt>
                      <c:pt idx="883">
                        <c:v>999</c:v>
                      </c:pt>
                      <c:pt idx="884">
                        <c:v>999</c:v>
                      </c:pt>
                      <c:pt idx="885">
                        <c:v>999</c:v>
                      </c:pt>
                      <c:pt idx="886">
                        <c:v>999</c:v>
                      </c:pt>
                      <c:pt idx="887">
                        <c:v>999</c:v>
                      </c:pt>
                      <c:pt idx="888">
                        <c:v>999</c:v>
                      </c:pt>
                      <c:pt idx="889">
                        <c:v>999</c:v>
                      </c:pt>
                      <c:pt idx="890">
                        <c:v>999</c:v>
                      </c:pt>
                      <c:pt idx="891">
                        <c:v>999</c:v>
                      </c:pt>
                      <c:pt idx="892">
                        <c:v>999</c:v>
                      </c:pt>
                      <c:pt idx="893">
                        <c:v>999</c:v>
                      </c:pt>
                      <c:pt idx="894">
                        <c:v>999</c:v>
                      </c:pt>
                      <c:pt idx="895">
                        <c:v>999</c:v>
                      </c:pt>
                      <c:pt idx="896">
                        <c:v>999</c:v>
                      </c:pt>
                      <c:pt idx="897">
                        <c:v>999</c:v>
                      </c:pt>
                      <c:pt idx="898">
                        <c:v>999</c:v>
                      </c:pt>
                      <c:pt idx="899">
                        <c:v>999</c:v>
                      </c:pt>
                      <c:pt idx="900">
                        <c:v>999</c:v>
                      </c:pt>
                      <c:pt idx="901">
                        <c:v>999</c:v>
                      </c:pt>
                      <c:pt idx="902">
                        <c:v>999</c:v>
                      </c:pt>
                      <c:pt idx="903">
                        <c:v>999</c:v>
                      </c:pt>
                      <c:pt idx="904">
                        <c:v>999</c:v>
                      </c:pt>
                      <c:pt idx="905">
                        <c:v>999</c:v>
                      </c:pt>
                      <c:pt idx="906">
                        <c:v>999</c:v>
                      </c:pt>
                      <c:pt idx="907">
                        <c:v>999</c:v>
                      </c:pt>
                      <c:pt idx="908">
                        <c:v>999</c:v>
                      </c:pt>
                      <c:pt idx="909">
                        <c:v>999</c:v>
                      </c:pt>
                      <c:pt idx="910">
                        <c:v>999</c:v>
                      </c:pt>
                      <c:pt idx="911">
                        <c:v>999</c:v>
                      </c:pt>
                      <c:pt idx="912">
                        <c:v>999</c:v>
                      </c:pt>
                      <c:pt idx="913">
                        <c:v>999</c:v>
                      </c:pt>
                      <c:pt idx="914">
                        <c:v>999</c:v>
                      </c:pt>
                      <c:pt idx="915">
                        <c:v>999</c:v>
                      </c:pt>
                      <c:pt idx="916">
                        <c:v>999</c:v>
                      </c:pt>
                      <c:pt idx="917">
                        <c:v>999</c:v>
                      </c:pt>
                      <c:pt idx="918">
                        <c:v>999</c:v>
                      </c:pt>
                      <c:pt idx="919">
                        <c:v>999</c:v>
                      </c:pt>
                      <c:pt idx="920">
                        <c:v>999</c:v>
                      </c:pt>
                      <c:pt idx="921">
                        <c:v>999</c:v>
                      </c:pt>
                      <c:pt idx="922">
                        <c:v>999</c:v>
                      </c:pt>
                      <c:pt idx="923">
                        <c:v>999</c:v>
                      </c:pt>
                      <c:pt idx="924">
                        <c:v>999</c:v>
                      </c:pt>
                      <c:pt idx="925">
                        <c:v>999</c:v>
                      </c:pt>
                      <c:pt idx="926">
                        <c:v>999</c:v>
                      </c:pt>
                      <c:pt idx="927">
                        <c:v>999</c:v>
                      </c:pt>
                      <c:pt idx="928">
                        <c:v>999</c:v>
                      </c:pt>
                      <c:pt idx="929">
                        <c:v>999</c:v>
                      </c:pt>
                      <c:pt idx="930">
                        <c:v>999</c:v>
                      </c:pt>
                      <c:pt idx="931">
                        <c:v>999</c:v>
                      </c:pt>
                      <c:pt idx="932">
                        <c:v>999</c:v>
                      </c:pt>
                      <c:pt idx="933">
                        <c:v>999</c:v>
                      </c:pt>
                      <c:pt idx="934">
                        <c:v>999</c:v>
                      </c:pt>
                      <c:pt idx="935">
                        <c:v>999</c:v>
                      </c:pt>
                      <c:pt idx="936">
                        <c:v>999</c:v>
                      </c:pt>
                      <c:pt idx="937">
                        <c:v>999</c:v>
                      </c:pt>
                      <c:pt idx="938">
                        <c:v>999</c:v>
                      </c:pt>
                      <c:pt idx="939">
                        <c:v>999</c:v>
                      </c:pt>
                      <c:pt idx="940">
                        <c:v>999</c:v>
                      </c:pt>
                      <c:pt idx="941">
                        <c:v>999</c:v>
                      </c:pt>
                      <c:pt idx="942">
                        <c:v>999</c:v>
                      </c:pt>
                      <c:pt idx="943">
                        <c:v>999</c:v>
                      </c:pt>
                      <c:pt idx="944">
                        <c:v>999</c:v>
                      </c:pt>
                      <c:pt idx="945">
                        <c:v>999</c:v>
                      </c:pt>
                      <c:pt idx="946">
                        <c:v>999</c:v>
                      </c:pt>
                      <c:pt idx="947">
                        <c:v>999</c:v>
                      </c:pt>
                      <c:pt idx="948">
                        <c:v>999</c:v>
                      </c:pt>
                      <c:pt idx="949">
                        <c:v>999</c:v>
                      </c:pt>
                      <c:pt idx="950">
                        <c:v>999</c:v>
                      </c:pt>
                      <c:pt idx="951">
                        <c:v>999</c:v>
                      </c:pt>
                      <c:pt idx="952">
                        <c:v>999</c:v>
                      </c:pt>
                      <c:pt idx="953">
                        <c:v>999</c:v>
                      </c:pt>
                      <c:pt idx="954">
                        <c:v>999</c:v>
                      </c:pt>
                      <c:pt idx="955">
                        <c:v>999</c:v>
                      </c:pt>
                      <c:pt idx="956">
                        <c:v>999</c:v>
                      </c:pt>
                      <c:pt idx="957">
                        <c:v>999</c:v>
                      </c:pt>
                      <c:pt idx="958">
                        <c:v>999</c:v>
                      </c:pt>
                      <c:pt idx="959">
                        <c:v>999</c:v>
                      </c:pt>
                      <c:pt idx="960">
                        <c:v>999</c:v>
                      </c:pt>
                      <c:pt idx="961">
                        <c:v>999</c:v>
                      </c:pt>
                      <c:pt idx="962">
                        <c:v>999</c:v>
                      </c:pt>
                      <c:pt idx="963">
                        <c:v>999</c:v>
                      </c:pt>
                      <c:pt idx="964">
                        <c:v>999</c:v>
                      </c:pt>
                      <c:pt idx="965">
                        <c:v>999</c:v>
                      </c:pt>
                      <c:pt idx="966">
                        <c:v>999</c:v>
                      </c:pt>
                      <c:pt idx="967">
                        <c:v>999</c:v>
                      </c:pt>
                      <c:pt idx="968">
                        <c:v>999</c:v>
                      </c:pt>
                      <c:pt idx="969">
                        <c:v>999</c:v>
                      </c:pt>
                      <c:pt idx="970">
                        <c:v>999</c:v>
                      </c:pt>
                      <c:pt idx="971">
                        <c:v>999</c:v>
                      </c:pt>
                      <c:pt idx="972">
                        <c:v>999</c:v>
                      </c:pt>
                      <c:pt idx="973">
                        <c:v>999</c:v>
                      </c:pt>
                      <c:pt idx="974">
                        <c:v>999</c:v>
                      </c:pt>
                      <c:pt idx="975">
                        <c:v>999</c:v>
                      </c:pt>
                      <c:pt idx="976">
                        <c:v>999</c:v>
                      </c:pt>
                      <c:pt idx="977">
                        <c:v>999</c:v>
                      </c:pt>
                      <c:pt idx="978">
                        <c:v>999</c:v>
                      </c:pt>
                      <c:pt idx="979">
                        <c:v>999</c:v>
                      </c:pt>
                      <c:pt idx="980">
                        <c:v>999</c:v>
                      </c:pt>
                      <c:pt idx="981">
                        <c:v>999</c:v>
                      </c:pt>
                      <c:pt idx="982">
                        <c:v>999</c:v>
                      </c:pt>
                      <c:pt idx="983">
                        <c:v>999</c:v>
                      </c:pt>
                      <c:pt idx="984">
                        <c:v>999</c:v>
                      </c:pt>
                      <c:pt idx="985">
                        <c:v>999</c:v>
                      </c:pt>
                      <c:pt idx="986">
                        <c:v>999</c:v>
                      </c:pt>
                      <c:pt idx="987">
                        <c:v>999</c:v>
                      </c:pt>
                      <c:pt idx="988">
                        <c:v>999</c:v>
                      </c:pt>
                      <c:pt idx="989">
                        <c:v>999</c:v>
                      </c:pt>
                      <c:pt idx="990">
                        <c:v>999</c:v>
                      </c:pt>
                      <c:pt idx="991">
                        <c:v>999</c:v>
                      </c:pt>
                      <c:pt idx="992">
                        <c:v>999</c:v>
                      </c:pt>
                      <c:pt idx="993">
                        <c:v>999</c:v>
                      </c:pt>
                      <c:pt idx="994">
                        <c:v>999</c:v>
                      </c:pt>
                      <c:pt idx="995">
                        <c:v>999</c:v>
                      </c:pt>
                      <c:pt idx="996">
                        <c:v>999</c:v>
                      </c:pt>
                      <c:pt idx="997">
                        <c:v>999</c:v>
                      </c:pt>
                      <c:pt idx="998">
                        <c:v>999</c:v>
                      </c:pt>
                      <c:pt idx="999">
                        <c:v>999</c:v>
                      </c:pt>
                      <c:pt idx="1000">
                        <c:v>999</c:v>
                      </c:pt>
                      <c:pt idx="1001">
                        <c:v>999</c:v>
                      </c:pt>
                      <c:pt idx="1002">
                        <c:v>999</c:v>
                      </c:pt>
                      <c:pt idx="1003">
                        <c:v>999</c:v>
                      </c:pt>
                      <c:pt idx="1004">
                        <c:v>999</c:v>
                      </c:pt>
                      <c:pt idx="1005">
                        <c:v>999</c:v>
                      </c:pt>
                      <c:pt idx="1006">
                        <c:v>999</c:v>
                      </c:pt>
                      <c:pt idx="1007">
                        <c:v>999</c:v>
                      </c:pt>
                      <c:pt idx="1008">
                        <c:v>999</c:v>
                      </c:pt>
                      <c:pt idx="1009">
                        <c:v>999</c:v>
                      </c:pt>
                      <c:pt idx="1010">
                        <c:v>999</c:v>
                      </c:pt>
                      <c:pt idx="1011">
                        <c:v>999</c:v>
                      </c:pt>
                      <c:pt idx="1012">
                        <c:v>999</c:v>
                      </c:pt>
                      <c:pt idx="1013">
                        <c:v>999</c:v>
                      </c:pt>
                      <c:pt idx="1014">
                        <c:v>999</c:v>
                      </c:pt>
                      <c:pt idx="1015">
                        <c:v>999</c:v>
                      </c:pt>
                      <c:pt idx="1016">
                        <c:v>999</c:v>
                      </c:pt>
                      <c:pt idx="1017">
                        <c:v>999</c:v>
                      </c:pt>
                      <c:pt idx="1018">
                        <c:v>999</c:v>
                      </c:pt>
                      <c:pt idx="1019">
                        <c:v>999</c:v>
                      </c:pt>
                      <c:pt idx="1020">
                        <c:v>999</c:v>
                      </c:pt>
                      <c:pt idx="1021">
                        <c:v>999</c:v>
                      </c:pt>
                      <c:pt idx="1022">
                        <c:v>999</c:v>
                      </c:pt>
                      <c:pt idx="1023">
                        <c:v>999</c:v>
                      </c:pt>
                      <c:pt idx="1024">
                        <c:v>999</c:v>
                      </c:pt>
                      <c:pt idx="1025">
                        <c:v>999</c:v>
                      </c:pt>
                      <c:pt idx="1026">
                        <c:v>999</c:v>
                      </c:pt>
                      <c:pt idx="1027">
                        <c:v>999</c:v>
                      </c:pt>
                      <c:pt idx="1028">
                        <c:v>999</c:v>
                      </c:pt>
                      <c:pt idx="1029">
                        <c:v>999</c:v>
                      </c:pt>
                      <c:pt idx="1030">
                        <c:v>999</c:v>
                      </c:pt>
                      <c:pt idx="1031">
                        <c:v>999</c:v>
                      </c:pt>
                      <c:pt idx="1032">
                        <c:v>999</c:v>
                      </c:pt>
                      <c:pt idx="1033">
                        <c:v>999</c:v>
                      </c:pt>
                      <c:pt idx="1034">
                        <c:v>999</c:v>
                      </c:pt>
                      <c:pt idx="1035">
                        <c:v>999</c:v>
                      </c:pt>
                      <c:pt idx="1036">
                        <c:v>999</c:v>
                      </c:pt>
                      <c:pt idx="1037">
                        <c:v>999</c:v>
                      </c:pt>
                      <c:pt idx="1038">
                        <c:v>999</c:v>
                      </c:pt>
                      <c:pt idx="1039">
                        <c:v>999</c:v>
                      </c:pt>
                      <c:pt idx="1040">
                        <c:v>999</c:v>
                      </c:pt>
                      <c:pt idx="1041">
                        <c:v>999</c:v>
                      </c:pt>
                      <c:pt idx="1042">
                        <c:v>999</c:v>
                      </c:pt>
                      <c:pt idx="1043">
                        <c:v>999</c:v>
                      </c:pt>
                      <c:pt idx="1044">
                        <c:v>999</c:v>
                      </c:pt>
                      <c:pt idx="1045">
                        <c:v>999</c:v>
                      </c:pt>
                      <c:pt idx="1046">
                        <c:v>999</c:v>
                      </c:pt>
                      <c:pt idx="1047">
                        <c:v>999</c:v>
                      </c:pt>
                      <c:pt idx="1048">
                        <c:v>999</c:v>
                      </c:pt>
                      <c:pt idx="1049">
                        <c:v>999</c:v>
                      </c:pt>
                      <c:pt idx="1050">
                        <c:v>999</c:v>
                      </c:pt>
                      <c:pt idx="1051">
                        <c:v>999</c:v>
                      </c:pt>
                      <c:pt idx="1052">
                        <c:v>999</c:v>
                      </c:pt>
                      <c:pt idx="1053">
                        <c:v>999</c:v>
                      </c:pt>
                      <c:pt idx="1054">
                        <c:v>999</c:v>
                      </c:pt>
                      <c:pt idx="1055">
                        <c:v>999</c:v>
                      </c:pt>
                      <c:pt idx="1056">
                        <c:v>999</c:v>
                      </c:pt>
                      <c:pt idx="1057">
                        <c:v>999</c:v>
                      </c:pt>
                      <c:pt idx="1058">
                        <c:v>999</c:v>
                      </c:pt>
                      <c:pt idx="1059">
                        <c:v>999</c:v>
                      </c:pt>
                      <c:pt idx="1060">
                        <c:v>999</c:v>
                      </c:pt>
                      <c:pt idx="1061">
                        <c:v>999</c:v>
                      </c:pt>
                      <c:pt idx="1062">
                        <c:v>999</c:v>
                      </c:pt>
                      <c:pt idx="1063">
                        <c:v>999</c:v>
                      </c:pt>
                      <c:pt idx="1064">
                        <c:v>999</c:v>
                      </c:pt>
                      <c:pt idx="1065">
                        <c:v>999</c:v>
                      </c:pt>
                      <c:pt idx="1066">
                        <c:v>999</c:v>
                      </c:pt>
                      <c:pt idx="1067">
                        <c:v>999</c:v>
                      </c:pt>
                      <c:pt idx="1068">
                        <c:v>999</c:v>
                      </c:pt>
                      <c:pt idx="1069">
                        <c:v>999</c:v>
                      </c:pt>
                      <c:pt idx="1070">
                        <c:v>999</c:v>
                      </c:pt>
                      <c:pt idx="1071">
                        <c:v>999</c:v>
                      </c:pt>
                      <c:pt idx="1072">
                        <c:v>999</c:v>
                      </c:pt>
                      <c:pt idx="1073">
                        <c:v>999</c:v>
                      </c:pt>
                      <c:pt idx="1074">
                        <c:v>999</c:v>
                      </c:pt>
                      <c:pt idx="1075">
                        <c:v>999</c:v>
                      </c:pt>
                      <c:pt idx="1076">
                        <c:v>999</c:v>
                      </c:pt>
                      <c:pt idx="1077">
                        <c:v>999</c:v>
                      </c:pt>
                      <c:pt idx="1078">
                        <c:v>999</c:v>
                      </c:pt>
                      <c:pt idx="1079">
                        <c:v>999</c:v>
                      </c:pt>
                      <c:pt idx="1080">
                        <c:v>999</c:v>
                      </c:pt>
                      <c:pt idx="1081">
                        <c:v>999</c:v>
                      </c:pt>
                      <c:pt idx="1082">
                        <c:v>999</c:v>
                      </c:pt>
                      <c:pt idx="1083">
                        <c:v>999</c:v>
                      </c:pt>
                      <c:pt idx="1084">
                        <c:v>999</c:v>
                      </c:pt>
                      <c:pt idx="1085">
                        <c:v>999</c:v>
                      </c:pt>
                      <c:pt idx="1086">
                        <c:v>999</c:v>
                      </c:pt>
                      <c:pt idx="1087">
                        <c:v>999</c:v>
                      </c:pt>
                      <c:pt idx="1088">
                        <c:v>999</c:v>
                      </c:pt>
                      <c:pt idx="1089">
                        <c:v>999</c:v>
                      </c:pt>
                      <c:pt idx="1090">
                        <c:v>999</c:v>
                      </c:pt>
                      <c:pt idx="1091">
                        <c:v>999</c:v>
                      </c:pt>
                      <c:pt idx="1092">
                        <c:v>999</c:v>
                      </c:pt>
                      <c:pt idx="1093">
                        <c:v>999</c:v>
                      </c:pt>
                      <c:pt idx="1094">
                        <c:v>999</c:v>
                      </c:pt>
                      <c:pt idx="1095">
                        <c:v>999</c:v>
                      </c:pt>
                      <c:pt idx="1096">
                        <c:v>999</c:v>
                      </c:pt>
                      <c:pt idx="1097">
                        <c:v>999</c:v>
                      </c:pt>
                      <c:pt idx="1098">
                        <c:v>999</c:v>
                      </c:pt>
                      <c:pt idx="1099">
                        <c:v>999</c:v>
                      </c:pt>
                      <c:pt idx="1100">
                        <c:v>999</c:v>
                      </c:pt>
                      <c:pt idx="1101">
                        <c:v>999</c:v>
                      </c:pt>
                      <c:pt idx="1102">
                        <c:v>999</c:v>
                      </c:pt>
                      <c:pt idx="1103">
                        <c:v>999</c:v>
                      </c:pt>
                      <c:pt idx="1104">
                        <c:v>999</c:v>
                      </c:pt>
                      <c:pt idx="1105">
                        <c:v>999</c:v>
                      </c:pt>
                      <c:pt idx="1106">
                        <c:v>999</c:v>
                      </c:pt>
                      <c:pt idx="1107">
                        <c:v>999</c:v>
                      </c:pt>
                      <c:pt idx="1108">
                        <c:v>999</c:v>
                      </c:pt>
                      <c:pt idx="1109">
                        <c:v>999</c:v>
                      </c:pt>
                      <c:pt idx="1110">
                        <c:v>999</c:v>
                      </c:pt>
                      <c:pt idx="1111">
                        <c:v>999</c:v>
                      </c:pt>
                      <c:pt idx="1112">
                        <c:v>999</c:v>
                      </c:pt>
                      <c:pt idx="1113">
                        <c:v>999</c:v>
                      </c:pt>
                      <c:pt idx="1114">
                        <c:v>999</c:v>
                      </c:pt>
                      <c:pt idx="1115">
                        <c:v>999</c:v>
                      </c:pt>
                      <c:pt idx="1116">
                        <c:v>999</c:v>
                      </c:pt>
                      <c:pt idx="1117">
                        <c:v>999</c:v>
                      </c:pt>
                      <c:pt idx="1118">
                        <c:v>999</c:v>
                      </c:pt>
                      <c:pt idx="1119">
                        <c:v>999</c:v>
                      </c:pt>
                      <c:pt idx="1120">
                        <c:v>999</c:v>
                      </c:pt>
                      <c:pt idx="1121">
                        <c:v>999</c:v>
                      </c:pt>
                      <c:pt idx="1122">
                        <c:v>999</c:v>
                      </c:pt>
                      <c:pt idx="1123">
                        <c:v>999</c:v>
                      </c:pt>
                      <c:pt idx="1124">
                        <c:v>999</c:v>
                      </c:pt>
                      <c:pt idx="1125">
                        <c:v>999</c:v>
                      </c:pt>
                      <c:pt idx="1126">
                        <c:v>999</c:v>
                      </c:pt>
                      <c:pt idx="1127">
                        <c:v>999</c:v>
                      </c:pt>
                      <c:pt idx="1128">
                        <c:v>999</c:v>
                      </c:pt>
                      <c:pt idx="1129">
                        <c:v>999</c:v>
                      </c:pt>
                      <c:pt idx="1130">
                        <c:v>999</c:v>
                      </c:pt>
                      <c:pt idx="1131">
                        <c:v>999</c:v>
                      </c:pt>
                      <c:pt idx="1132">
                        <c:v>999</c:v>
                      </c:pt>
                      <c:pt idx="1133">
                        <c:v>999</c:v>
                      </c:pt>
                      <c:pt idx="1134">
                        <c:v>999</c:v>
                      </c:pt>
                      <c:pt idx="1135">
                        <c:v>999</c:v>
                      </c:pt>
                      <c:pt idx="1136">
                        <c:v>999</c:v>
                      </c:pt>
                      <c:pt idx="1137">
                        <c:v>999</c:v>
                      </c:pt>
                      <c:pt idx="1138">
                        <c:v>999</c:v>
                      </c:pt>
                      <c:pt idx="1139">
                        <c:v>999</c:v>
                      </c:pt>
                      <c:pt idx="1140">
                        <c:v>999</c:v>
                      </c:pt>
                      <c:pt idx="1141">
                        <c:v>999</c:v>
                      </c:pt>
                      <c:pt idx="1142">
                        <c:v>999</c:v>
                      </c:pt>
                      <c:pt idx="1143">
                        <c:v>999</c:v>
                      </c:pt>
                      <c:pt idx="1144">
                        <c:v>999</c:v>
                      </c:pt>
                      <c:pt idx="1145">
                        <c:v>999</c:v>
                      </c:pt>
                      <c:pt idx="1146">
                        <c:v>999</c:v>
                      </c:pt>
                      <c:pt idx="1147">
                        <c:v>999</c:v>
                      </c:pt>
                      <c:pt idx="1148">
                        <c:v>999</c:v>
                      </c:pt>
                      <c:pt idx="1149">
                        <c:v>999</c:v>
                      </c:pt>
                      <c:pt idx="1150">
                        <c:v>999</c:v>
                      </c:pt>
                      <c:pt idx="1151">
                        <c:v>999</c:v>
                      </c:pt>
                      <c:pt idx="1152">
                        <c:v>999</c:v>
                      </c:pt>
                      <c:pt idx="1153">
                        <c:v>999</c:v>
                      </c:pt>
                      <c:pt idx="1154">
                        <c:v>999</c:v>
                      </c:pt>
                      <c:pt idx="1155">
                        <c:v>999</c:v>
                      </c:pt>
                      <c:pt idx="1156">
                        <c:v>999</c:v>
                      </c:pt>
                      <c:pt idx="1157">
                        <c:v>999</c:v>
                      </c:pt>
                      <c:pt idx="1158">
                        <c:v>999</c:v>
                      </c:pt>
                      <c:pt idx="1159">
                        <c:v>999</c:v>
                      </c:pt>
                      <c:pt idx="1160">
                        <c:v>999</c:v>
                      </c:pt>
                      <c:pt idx="1161">
                        <c:v>999</c:v>
                      </c:pt>
                      <c:pt idx="1162">
                        <c:v>999</c:v>
                      </c:pt>
                      <c:pt idx="1163">
                        <c:v>999</c:v>
                      </c:pt>
                      <c:pt idx="1164">
                        <c:v>999</c:v>
                      </c:pt>
                      <c:pt idx="1165">
                        <c:v>999</c:v>
                      </c:pt>
                      <c:pt idx="1166">
                        <c:v>999</c:v>
                      </c:pt>
                      <c:pt idx="1167">
                        <c:v>999</c:v>
                      </c:pt>
                      <c:pt idx="1168">
                        <c:v>999</c:v>
                      </c:pt>
                      <c:pt idx="1169">
                        <c:v>999</c:v>
                      </c:pt>
                      <c:pt idx="1170">
                        <c:v>999</c:v>
                      </c:pt>
                      <c:pt idx="1171">
                        <c:v>999</c:v>
                      </c:pt>
                      <c:pt idx="1172">
                        <c:v>999</c:v>
                      </c:pt>
                      <c:pt idx="1173">
                        <c:v>999</c:v>
                      </c:pt>
                      <c:pt idx="1174">
                        <c:v>999</c:v>
                      </c:pt>
                      <c:pt idx="1175">
                        <c:v>999</c:v>
                      </c:pt>
                      <c:pt idx="1176">
                        <c:v>999</c:v>
                      </c:pt>
                      <c:pt idx="1177">
                        <c:v>999</c:v>
                      </c:pt>
                      <c:pt idx="1178">
                        <c:v>999</c:v>
                      </c:pt>
                      <c:pt idx="1179">
                        <c:v>999</c:v>
                      </c:pt>
                      <c:pt idx="1180">
                        <c:v>999</c:v>
                      </c:pt>
                      <c:pt idx="1181">
                        <c:v>999</c:v>
                      </c:pt>
                      <c:pt idx="1182">
                        <c:v>999</c:v>
                      </c:pt>
                      <c:pt idx="1183">
                        <c:v>999</c:v>
                      </c:pt>
                      <c:pt idx="1184">
                        <c:v>999</c:v>
                      </c:pt>
                      <c:pt idx="1185">
                        <c:v>999</c:v>
                      </c:pt>
                      <c:pt idx="1186">
                        <c:v>999</c:v>
                      </c:pt>
                      <c:pt idx="1187">
                        <c:v>999</c:v>
                      </c:pt>
                      <c:pt idx="1188">
                        <c:v>999</c:v>
                      </c:pt>
                      <c:pt idx="1189">
                        <c:v>999</c:v>
                      </c:pt>
                      <c:pt idx="1190">
                        <c:v>999</c:v>
                      </c:pt>
                      <c:pt idx="1191">
                        <c:v>999</c:v>
                      </c:pt>
                      <c:pt idx="1192">
                        <c:v>999</c:v>
                      </c:pt>
                      <c:pt idx="1193">
                        <c:v>999</c:v>
                      </c:pt>
                      <c:pt idx="1194">
                        <c:v>999</c:v>
                      </c:pt>
                      <c:pt idx="1195">
                        <c:v>999</c:v>
                      </c:pt>
                      <c:pt idx="1196">
                        <c:v>999</c:v>
                      </c:pt>
                      <c:pt idx="1197">
                        <c:v>999</c:v>
                      </c:pt>
                      <c:pt idx="1198">
                        <c:v>999</c:v>
                      </c:pt>
                      <c:pt idx="1199">
                        <c:v>999</c:v>
                      </c:pt>
                      <c:pt idx="1200">
                        <c:v>999</c:v>
                      </c:pt>
                      <c:pt idx="1201">
                        <c:v>999</c:v>
                      </c:pt>
                      <c:pt idx="1202">
                        <c:v>999</c:v>
                      </c:pt>
                      <c:pt idx="1203">
                        <c:v>999</c:v>
                      </c:pt>
                      <c:pt idx="1204">
                        <c:v>999</c:v>
                      </c:pt>
                      <c:pt idx="1205">
                        <c:v>999</c:v>
                      </c:pt>
                      <c:pt idx="1206">
                        <c:v>999</c:v>
                      </c:pt>
                      <c:pt idx="1207">
                        <c:v>999</c:v>
                      </c:pt>
                      <c:pt idx="1208">
                        <c:v>999</c:v>
                      </c:pt>
                      <c:pt idx="1209">
                        <c:v>999</c:v>
                      </c:pt>
                      <c:pt idx="1210">
                        <c:v>999</c:v>
                      </c:pt>
                      <c:pt idx="1211">
                        <c:v>999</c:v>
                      </c:pt>
                      <c:pt idx="1212">
                        <c:v>999</c:v>
                      </c:pt>
                      <c:pt idx="1213">
                        <c:v>999</c:v>
                      </c:pt>
                      <c:pt idx="1214">
                        <c:v>999</c:v>
                      </c:pt>
                      <c:pt idx="1215">
                        <c:v>999</c:v>
                      </c:pt>
                      <c:pt idx="1216">
                        <c:v>999</c:v>
                      </c:pt>
                      <c:pt idx="1217">
                        <c:v>999</c:v>
                      </c:pt>
                      <c:pt idx="1218">
                        <c:v>999</c:v>
                      </c:pt>
                      <c:pt idx="1219">
                        <c:v>999</c:v>
                      </c:pt>
                      <c:pt idx="1220">
                        <c:v>999</c:v>
                      </c:pt>
                      <c:pt idx="1221">
                        <c:v>999</c:v>
                      </c:pt>
                      <c:pt idx="1222">
                        <c:v>999</c:v>
                      </c:pt>
                      <c:pt idx="1223">
                        <c:v>999</c:v>
                      </c:pt>
                      <c:pt idx="1224">
                        <c:v>999</c:v>
                      </c:pt>
                      <c:pt idx="1225">
                        <c:v>999</c:v>
                      </c:pt>
                      <c:pt idx="1226">
                        <c:v>999</c:v>
                      </c:pt>
                      <c:pt idx="1227">
                        <c:v>999</c:v>
                      </c:pt>
                      <c:pt idx="1228">
                        <c:v>999</c:v>
                      </c:pt>
                      <c:pt idx="1229">
                        <c:v>999</c:v>
                      </c:pt>
                      <c:pt idx="1230">
                        <c:v>999</c:v>
                      </c:pt>
                      <c:pt idx="1231">
                        <c:v>999</c:v>
                      </c:pt>
                      <c:pt idx="1232">
                        <c:v>999</c:v>
                      </c:pt>
                      <c:pt idx="1233">
                        <c:v>999</c:v>
                      </c:pt>
                      <c:pt idx="1234">
                        <c:v>999</c:v>
                      </c:pt>
                      <c:pt idx="1235">
                        <c:v>999</c:v>
                      </c:pt>
                      <c:pt idx="1236">
                        <c:v>999</c:v>
                      </c:pt>
                      <c:pt idx="1237">
                        <c:v>999</c:v>
                      </c:pt>
                      <c:pt idx="1238">
                        <c:v>999</c:v>
                      </c:pt>
                      <c:pt idx="1239">
                        <c:v>999</c:v>
                      </c:pt>
                      <c:pt idx="1240">
                        <c:v>999</c:v>
                      </c:pt>
                      <c:pt idx="1241">
                        <c:v>999</c:v>
                      </c:pt>
                      <c:pt idx="1242">
                        <c:v>999</c:v>
                      </c:pt>
                      <c:pt idx="1243">
                        <c:v>999</c:v>
                      </c:pt>
                      <c:pt idx="1244">
                        <c:v>999</c:v>
                      </c:pt>
                      <c:pt idx="1245">
                        <c:v>999</c:v>
                      </c:pt>
                      <c:pt idx="1246">
                        <c:v>999</c:v>
                      </c:pt>
                      <c:pt idx="1247">
                        <c:v>999</c:v>
                      </c:pt>
                      <c:pt idx="1248">
                        <c:v>999</c:v>
                      </c:pt>
                      <c:pt idx="1249">
                        <c:v>999</c:v>
                      </c:pt>
                      <c:pt idx="1250">
                        <c:v>999</c:v>
                      </c:pt>
                      <c:pt idx="1251">
                        <c:v>999</c:v>
                      </c:pt>
                      <c:pt idx="1252">
                        <c:v>999</c:v>
                      </c:pt>
                      <c:pt idx="1253">
                        <c:v>999</c:v>
                      </c:pt>
                      <c:pt idx="1254">
                        <c:v>999</c:v>
                      </c:pt>
                      <c:pt idx="1255">
                        <c:v>999</c:v>
                      </c:pt>
                      <c:pt idx="1256">
                        <c:v>999</c:v>
                      </c:pt>
                      <c:pt idx="1257">
                        <c:v>999</c:v>
                      </c:pt>
                      <c:pt idx="1258">
                        <c:v>999</c:v>
                      </c:pt>
                      <c:pt idx="1259">
                        <c:v>999</c:v>
                      </c:pt>
                      <c:pt idx="1260">
                        <c:v>999</c:v>
                      </c:pt>
                      <c:pt idx="1261">
                        <c:v>999</c:v>
                      </c:pt>
                      <c:pt idx="1262">
                        <c:v>999</c:v>
                      </c:pt>
                      <c:pt idx="1263">
                        <c:v>999</c:v>
                      </c:pt>
                      <c:pt idx="1264">
                        <c:v>999</c:v>
                      </c:pt>
                      <c:pt idx="1265">
                        <c:v>999</c:v>
                      </c:pt>
                      <c:pt idx="1266">
                        <c:v>999</c:v>
                      </c:pt>
                      <c:pt idx="1267">
                        <c:v>999</c:v>
                      </c:pt>
                      <c:pt idx="1268">
                        <c:v>999</c:v>
                      </c:pt>
                      <c:pt idx="1269">
                        <c:v>999</c:v>
                      </c:pt>
                      <c:pt idx="1270">
                        <c:v>999</c:v>
                      </c:pt>
                      <c:pt idx="1271">
                        <c:v>999</c:v>
                      </c:pt>
                      <c:pt idx="1272">
                        <c:v>999</c:v>
                      </c:pt>
                      <c:pt idx="1273">
                        <c:v>999</c:v>
                      </c:pt>
                      <c:pt idx="1274">
                        <c:v>999</c:v>
                      </c:pt>
                      <c:pt idx="1275">
                        <c:v>999</c:v>
                      </c:pt>
                      <c:pt idx="1276">
                        <c:v>999</c:v>
                      </c:pt>
                      <c:pt idx="1277">
                        <c:v>999</c:v>
                      </c:pt>
                      <c:pt idx="1278">
                        <c:v>999</c:v>
                      </c:pt>
                      <c:pt idx="1279">
                        <c:v>999</c:v>
                      </c:pt>
                      <c:pt idx="1280">
                        <c:v>999</c:v>
                      </c:pt>
                      <c:pt idx="1281">
                        <c:v>999</c:v>
                      </c:pt>
                      <c:pt idx="1282">
                        <c:v>999</c:v>
                      </c:pt>
                      <c:pt idx="1283">
                        <c:v>999</c:v>
                      </c:pt>
                      <c:pt idx="1284">
                        <c:v>999</c:v>
                      </c:pt>
                      <c:pt idx="1285">
                        <c:v>999</c:v>
                      </c:pt>
                      <c:pt idx="1286">
                        <c:v>999</c:v>
                      </c:pt>
                      <c:pt idx="1287">
                        <c:v>999</c:v>
                      </c:pt>
                      <c:pt idx="1288">
                        <c:v>999</c:v>
                      </c:pt>
                      <c:pt idx="1289">
                        <c:v>999</c:v>
                      </c:pt>
                      <c:pt idx="1290">
                        <c:v>999</c:v>
                      </c:pt>
                      <c:pt idx="1291">
                        <c:v>999</c:v>
                      </c:pt>
                      <c:pt idx="1292">
                        <c:v>999</c:v>
                      </c:pt>
                      <c:pt idx="1293">
                        <c:v>999</c:v>
                      </c:pt>
                      <c:pt idx="1294">
                        <c:v>999</c:v>
                      </c:pt>
                      <c:pt idx="1295">
                        <c:v>999</c:v>
                      </c:pt>
                      <c:pt idx="1296">
                        <c:v>999</c:v>
                      </c:pt>
                      <c:pt idx="1297">
                        <c:v>999</c:v>
                      </c:pt>
                      <c:pt idx="1298">
                        <c:v>999</c:v>
                      </c:pt>
                      <c:pt idx="1299">
                        <c:v>999</c:v>
                      </c:pt>
                      <c:pt idx="1300">
                        <c:v>999</c:v>
                      </c:pt>
                      <c:pt idx="1301">
                        <c:v>999</c:v>
                      </c:pt>
                      <c:pt idx="1302">
                        <c:v>999</c:v>
                      </c:pt>
                      <c:pt idx="1303">
                        <c:v>999</c:v>
                      </c:pt>
                      <c:pt idx="1304">
                        <c:v>999</c:v>
                      </c:pt>
                      <c:pt idx="1305">
                        <c:v>999</c:v>
                      </c:pt>
                      <c:pt idx="1306">
                        <c:v>999</c:v>
                      </c:pt>
                      <c:pt idx="1307">
                        <c:v>999</c:v>
                      </c:pt>
                      <c:pt idx="1308">
                        <c:v>999</c:v>
                      </c:pt>
                      <c:pt idx="1309">
                        <c:v>999</c:v>
                      </c:pt>
                      <c:pt idx="1310">
                        <c:v>999</c:v>
                      </c:pt>
                      <c:pt idx="1311">
                        <c:v>999</c:v>
                      </c:pt>
                      <c:pt idx="1312">
                        <c:v>999</c:v>
                      </c:pt>
                      <c:pt idx="1313">
                        <c:v>999</c:v>
                      </c:pt>
                      <c:pt idx="1314">
                        <c:v>999</c:v>
                      </c:pt>
                      <c:pt idx="1315">
                        <c:v>999</c:v>
                      </c:pt>
                      <c:pt idx="1316">
                        <c:v>999</c:v>
                      </c:pt>
                      <c:pt idx="1317">
                        <c:v>999</c:v>
                      </c:pt>
                      <c:pt idx="1318">
                        <c:v>999</c:v>
                      </c:pt>
                      <c:pt idx="1319">
                        <c:v>999</c:v>
                      </c:pt>
                      <c:pt idx="1320">
                        <c:v>999</c:v>
                      </c:pt>
                      <c:pt idx="1321">
                        <c:v>999</c:v>
                      </c:pt>
                      <c:pt idx="1322">
                        <c:v>999</c:v>
                      </c:pt>
                      <c:pt idx="1323">
                        <c:v>999</c:v>
                      </c:pt>
                      <c:pt idx="1324">
                        <c:v>999</c:v>
                      </c:pt>
                      <c:pt idx="1325">
                        <c:v>999</c:v>
                      </c:pt>
                      <c:pt idx="1326">
                        <c:v>999</c:v>
                      </c:pt>
                      <c:pt idx="1327">
                        <c:v>999</c:v>
                      </c:pt>
                      <c:pt idx="1328">
                        <c:v>999</c:v>
                      </c:pt>
                      <c:pt idx="1329">
                        <c:v>999</c:v>
                      </c:pt>
                      <c:pt idx="1330">
                        <c:v>999</c:v>
                      </c:pt>
                      <c:pt idx="1331">
                        <c:v>999</c:v>
                      </c:pt>
                      <c:pt idx="1332">
                        <c:v>999</c:v>
                      </c:pt>
                      <c:pt idx="1333">
                        <c:v>999</c:v>
                      </c:pt>
                      <c:pt idx="1334">
                        <c:v>999</c:v>
                      </c:pt>
                      <c:pt idx="1335">
                        <c:v>999</c:v>
                      </c:pt>
                      <c:pt idx="1336">
                        <c:v>999</c:v>
                      </c:pt>
                      <c:pt idx="1337">
                        <c:v>999</c:v>
                      </c:pt>
                      <c:pt idx="1338">
                        <c:v>999</c:v>
                      </c:pt>
                      <c:pt idx="1339">
                        <c:v>999</c:v>
                      </c:pt>
                      <c:pt idx="1340">
                        <c:v>999</c:v>
                      </c:pt>
                      <c:pt idx="1341">
                        <c:v>999</c:v>
                      </c:pt>
                      <c:pt idx="1342">
                        <c:v>999</c:v>
                      </c:pt>
                      <c:pt idx="1343">
                        <c:v>999</c:v>
                      </c:pt>
                      <c:pt idx="1344">
                        <c:v>999</c:v>
                      </c:pt>
                      <c:pt idx="1345">
                        <c:v>999</c:v>
                      </c:pt>
                      <c:pt idx="1346">
                        <c:v>999</c:v>
                      </c:pt>
                      <c:pt idx="1347">
                        <c:v>999</c:v>
                      </c:pt>
                      <c:pt idx="1348">
                        <c:v>999</c:v>
                      </c:pt>
                      <c:pt idx="1349">
                        <c:v>999</c:v>
                      </c:pt>
                      <c:pt idx="1350">
                        <c:v>999</c:v>
                      </c:pt>
                      <c:pt idx="1351">
                        <c:v>999</c:v>
                      </c:pt>
                      <c:pt idx="1352">
                        <c:v>999</c:v>
                      </c:pt>
                      <c:pt idx="1353">
                        <c:v>999</c:v>
                      </c:pt>
                      <c:pt idx="1354">
                        <c:v>999</c:v>
                      </c:pt>
                      <c:pt idx="1355">
                        <c:v>999</c:v>
                      </c:pt>
                      <c:pt idx="1356">
                        <c:v>999</c:v>
                      </c:pt>
                      <c:pt idx="1357">
                        <c:v>999</c:v>
                      </c:pt>
                      <c:pt idx="1358">
                        <c:v>999</c:v>
                      </c:pt>
                      <c:pt idx="1359">
                        <c:v>999</c:v>
                      </c:pt>
                      <c:pt idx="1360">
                        <c:v>999</c:v>
                      </c:pt>
                      <c:pt idx="1361">
                        <c:v>999</c:v>
                      </c:pt>
                      <c:pt idx="1362">
                        <c:v>999</c:v>
                      </c:pt>
                      <c:pt idx="1363">
                        <c:v>999</c:v>
                      </c:pt>
                      <c:pt idx="1364">
                        <c:v>999</c:v>
                      </c:pt>
                      <c:pt idx="1365">
                        <c:v>999</c:v>
                      </c:pt>
                      <c:pt idx="1366">
                        <c:v>999</c:v>
                      </c:pt>
                      <c:pt idx="1367">
                        <c:v>999</c:v>
                      </c:pt>
                      <c:pt idx="1368">
                        <c:v>999</c:v>
                      </c:pt>
                      <c:pt idx="1369">
                        <c:v>999</c:v>
                      </c:pt>
                      <c:pt idx="1370">
                        <c:v>999</c:v>
                      </c:pt>
                      <c:pt idx="1371">
                        <c:v>999</c:v>
                      </c:pt>
                      <c:pt idx="1372">
                        <c:v>999</c:v>
                      </c:pt>
                      <c:pt idx="1373">
                        <c:v>999</c:v>
                      </c:pt>
                      <c:pt idx="1374">
                        <c:v>999</c:v>
                      </c:pt>
                      <c:pt idx="1375">
                        <c:v>999</c:v>
                      </c:pt>
                      <c:pt idx="1376">
                        <c:v>999</c:v>
                      </c:pt>
                      <c:pt idx="1377">
                        <c:v>999</c:v>
                      </c:pt>
                      <c:pt idx="1378">
                        <c:v>999</c:v>
                      </c:pt>
                      <c:pt idx="1379">
                        <c:v>999</c:v>
                      </c:pt>
                      <c:pt idx="1380">
                        <c:v>999</c:v>
                      </c:pt>
                      <c:pt idx="1381">
                        <c:v>999</c:v>
                      </c:pt>
                      <c:pt idx="1382">
                        <c:v>999</c:v>
                      </c:pt>
                      <c:pt idx="1383">
                        <c:v>999</c:v>
                      </c:pt>
                      <c:pt idx="1384">
                        <c:v>999</c:v>
                      </c:pt>
                      <c:pt idx="1385">
                        <c:v>999</c:v>
                      </c:pt>
                      <c:pt idx="1386">
                        <c:v>999</c:v>
                      </c:pt>
                      <c:pt idx="1387">
                        <c:v>999</c:v>
                      </c:pt>
                      <c:pt idx="1388">
                        <c:v>999</c:v>
                      </c:pt>
                      <c:pt idx="1389">
                        <c:v>999</c:v>
                      </c:pt>
                      <c:pt idx="1390">
                        <c:v>999</c:v>
                      </c:pt>
                      <c:pt idx="1391">
                        <c:v>999</c:v>
                      </c:pt>
                      <c:pt idx="1392">
                        <c:v>999</c:v>
                      </c:pt>
                      <c:pt idx="1393">
                        <c:v>999</c:v>
                      </c:pt>
                      <c:pt idx="1394">
                        <c:v>999</c:v>
                      </c:pt>
                      <c:pt idx="1395">
                        <c:v>999</c:v>
                      </c:pt>
                      <c:pt idx="1396">
                        <c:v>999</c:v>
                      </c:pt>
                      <c:pt idx="1397">
                        <c:v>999</c:v>
                      </c:pt>
                      <c:pt idx="1398">
                        <c:v>999</c:v>
                      </c:pt>
                      <c:pt idx="1399">
                        <c:v>999</c:v>
                      </c:pt>
                      <c:pt idx="1400">
                        <c:v>999</c:v>
                      </c:pt>
                      <c:pt idx="1401">
                        <c:v>999</c:v>
                      </c:pt>
                      <c:pt idx="1402">
                        <c:v>999</c:v>
                      </c:pt>
                      <c:pt idx="1403">
                        <c:v>999</c:v>
                      </c:pt>
                      <c:pt idx="1404">
                        <c:v>999</c:v>
                      </c:pt>
                      <c:pt idx="1405">
                        <c:v>999</c:v>
                      </c:pt>
                      <c:pt idx="1406">
                        <c:v>999</c:v>
                      </c:pt>
                      <c:pt idx="1407">
                        <c:v>999</c:v>
                      </c:pt>
                      <c:pt idx="1408">
                        <c:v>999</c:v>
                      </c:pt>
                      <c:pt idx="1409">
                        <c:v>999</c:v>
                      </c:pt>
                      <c:pt idx="1410">
                        <c:v>999</c:v>
                      </c:pt>
                      <c:pt idx="1411">
                        <c:v>999</c:v>
                      </c:pt>
                      <c:pt idx="1412">
                        <c:v>999</c:v>
                      </c:pt>
                      <c:pt idx="1413">
                        <c:v>999</c:v>
                      </c:pt>
                      <c:pt idx="1414">
                        <c:v>999</c:v>
                      </c:pt>
                      <c:pt idx="1415">
                        <c:v>999</c:v>
                      </c:pt>
                      <c:pt idx="1416">
                        <c:v>999</c:v>
                      </c:pt>
                      <c:pt idx="1417">
                        <c:v>999</c:v>
                      </c:pt>
                      <c:pt idx="1418">
                        <c:v>999</c:v>
                      </c:pt>
                      <c:pt idx="1419">
                        <c:v>999</c:v>
                      </c:pt>
                      <c:pt idx="1420">
                        <c:v>999</c:v>
                      </c:pt>
                      <c:pt idx="1421">
                        <c:v>999</c:v>
                      </c:pt>
                      <c:pt idx="1422">
                        <c:v>999</c:v>
                      </c:pt>
                      <c:pt idx="1423">
                        <c:v>999</c:v>
                      </c:pt>
                      <c:pt idx="1424">
                        <c:v>999</c:v>
                      </c:pt>
                      <c:pt idx="1425">
                        <c:v>999</c:v>
                      </c:pt>
                      <c:pt idx="1426">
                        <c:v>999</c:v>
                      </c:pt>
                      <c:pt idx="1427">
                        <c:v>999</c:v>
                      </c:pt>
                      <c:pt idx="1428">
                        <c:v>999</c:v>
                      </c:pt>
                      <c:pt idx="1429">
                        <c:v>999</c:v>
                      </c:pt>
                      <c:pt idx="1430">
                        <c:v>999</c:v>
                      </c:pt>
                      <c:pt idx="1431">
                        <c:v>999</c:v>
                      </c:pt>
                      <c:pt idx="1432">
                        <c:v>999</c:v>
                      </c:pt>
                      <c:pt idx="1433">
                        <c:v>999</c:v>
                      </c:pt>
                      <c:pt idx="1434">
                        <c:v>999</c:v>
                      </c:pt>
                      <c:pt idx="1435">
                        <c:v>999</c:v>
                      </c:pt>
                      <c:pt idx="1436">
                        <c:v>999</c:v>
                      </c:pt>
                      <c:pt idx="1437">
                        <c:v>999</c:v>
                      </c:pt>
                      <c:pt idx="1438">
                        <c:v>999</c:v>
                      </c:pt>
                      <c:pt idx="1439">
                        <c:v>999</c:v>
                      </c:pt>
                      <c:pt idx="1440">
                        <c:v>999</c:v>
                      </c:pt>
                      <c:pt idx="1441">
                        <c:v>999</c:v>
                      </c:pt>
                      <c:pt idx="1442">
                        <c:v>999</c:v>
                      </c:pt>
                      <c:pt idx="1443">
                        <c:v>999</c:v>
                      </c:pt>
                      <c:pt idx="1444">
                        <c:v>999</c:v>
                      </c:pt>
                      <c:pt idx="1445">
                        <c:v>999</c:v>
                      </c:pt>
                      <c:pt idx="1446">
                        <c:v>999</c:v>
                      </c:pt>
                      <c:pt idx="1447">
                        <c:v>999</c:v>
                      </c:pt>
                      <c:pt idx="1448">
                        <c:v>999</c:v>
                      </c:pt>
                      <c:pt idx="1449">
                        <c:v>999</c:v>
                      </c:pt>
                      <c:pt idx="1450">
                        <c:v>999</c:v>
                      </c:pt>
                      <c:pt idx="1451">
                        <c:v>999</c:v>
                      </c:pt>
                      <c:pt idx="1452">
                        <c:v>999</c:v>
                      </c:pt>
                      <c:pt idx="1453">
                        <c:v>999</c:v>
                      </c:pt>
                      <c:pt idx="1454">
                        <c:v>999</c:v>
                      </c:pt>
                      <c:pt idx="1455">
                        <c:v>999</c:v>
                      </c:pt>
                      <c:pt idx="1456">
                        <c:v>999</c:v>
                      </c:pt>
                      <c:pt idx="1457">
                        <c:v>999</c:v>
                      </c:pt>
                      <c:pt idx="1458">
                        <c:v>999</c:v>
                      </c:pt>
                      <c:pt idx="1459">
                        <c:v>999</c:v>
                      </c:pt>
                      <c:pt idx="1460">
                        <c:v>999</c:v>
                      </c:pt>
                      <c:pt idx="1461">
                        <c:v>999</c:v>
                      </c:pt>
                      <c:pt idx="1462">
                        <c:v>999</c:v>
                      </c:pt>
                      <c:pt idx="1463">
                        <c:v>999</c:v>
                      </c:pt>
                      <c:pt idx="1464">
                        <c:v>999</c:v>
                      </c:pt>
                      <c:pt idx="1465">
                        <c:v>999</c:v>
                      </c:pt>
                      <c:pt idx="1466">
                        <c:v>999</c:v>
                      </c:pt>
                      <c:pt idx="1467">
                        <c:v>999</c:v>
                      </c:pt>
                      <c:pt idx="1468">
                        <c:v>999</c:v>
                      </c:pt>
                      <c:pt idx="1469">
                        <c:v>999</c:v>
                      </c:pt>
                      <c:pt idx="1470">
                        <c:v>999</c:v>
                      </c:pt>
                      <c:pt idx="1471">
                        <c:v>999</c:v>
                      </c:pt>
                      <c:pt idx="1472">
                        <c:v>999</c:v>
                      </c:pt>
                      <c:pt idx="1473">
                        <c:v>999</c:v>
                      </c:pt>
                      <c:pt idx="1474">
                        <c:v>999</c:v>
                      </c:pt>
                      <c:pt idx="1475">
                        <c:v>999</c:v>
                      </c:pt>
                      <c:pt idx="1476">
                        <c:v>999</c:v>
                      </c:pt>
                      <c:pt idx="1477">
                        <c:v>999</c:v>
                      </c:pt>
                      <c:pt idx="1478">
                        <c:v>999</c:v>
                      </c:pt>
                      <c:pt idx="1479">
                        <c:v>999</c:v>
                      </c:pt>
                      <c:pt idx="1480">
                        <c:v>999</c:v>
                      </c:pt>
                      <c:pt idx="1481">
                        <c:v>999</c:v>
                      </c:pt>
                      <c:pt idx="1482">
                        <c:v>999</c:v>
                      </c:pt>
                      <c:pt idx="1483">
                        <c:v>999</c:v>
                      </c:pt>
                      <c:pt idx="1484">
                        <c:v>999</c:v>
                      </c:pt>
                      <c:pt idx="1485">
                        <c:v>999</c:v>
                      </c:pt>
                      <c:pt idx="1486">
                        <c:v>999</c:v>
                      </c:pt>
                      <c:pt idx="1487">
                        <c:v>999</c:v>
                      </c:pt>
                      <c:pt idx="1488">
                        <c:v>999</c:v>
                      </c:pt>
                      <c:pt idx="1489">
                        <c:v>999</c:v>
                      </c:pt>
                      <c:pt idx="1490">
                        <c:v>999</c:v>
                      </c:pt>
                      <c:pt idx="1491">
                        <c:v>999</c:v>
                      </c:pt>
                      <c:pt idx="1492">
                        <c:v>999</c:v>
                      </c:pt>
                      <c:pt idx="1493">
                        <c:v>999</c:v>
                      </c:pt>
                      <c:pt idx="1494">
                        <c:v>999</c:v>
                      </c:pt>
                      <c:pt idx="1495">
                        <c:v>999</c:v>
                      </c:pt>
                      <c:pt idx="1496">
                        <c:v>999</c:v>
                      </c:pt>
                      <c:pt idx="1497">
                        <c:v>999</c:v>
                      </c:pt>
                      <c:pt idx="1498">
                        <c:v>999</c:v>
                      </c:pt>
                      <c:pt idx="1499">
                        <c:v>999</c:v>
                      </c:pt>
                      <c:pt idx="1500">
                        <c:v>999</c:v>
                      </c:pt>
                      <c:pt idx="1501">
                        <c:v>999</c:v>
                      </c:pt>
                      <c:pt idx="1502">
                        <c:v>999</c:v>
                      </c:pt>
                      <c:pt idx="1503">
                        <c:v>999</c:v>
                      </c:pt>
                      <c:pt idx="1504">
                        <c:v>999</c:v>
                      </c:pt>
                      <c:pt idx="1505">
                        <c:v>999</c:v>
                      </c:pt>
                      <c:pt idx="1506">
                        <c:v>999</c:v>
                      </c:pt>
                      <c:pt idx="1507">
                        <c:v>999</c:v>
                      </c:pt>
                      <c:pt idx="1508">
                        <c:v>999</c:v>
                      </c:pt>
                      <c:pt idx="1509">
                        <c:v>999</c:v>
                      </c:pt>
                      <c:pt idx="1510">
                        <c:v>999</c:v>
                      </c:pt>
                      <c:pt idx="1511">
                        <c:v>999</c:v>
                      </c:pt>
                      <c:pt idx="1512">
                        <c:v>999</c:v>
                      </c:pt>
                      <c:pt idx="1513">
                        <c:v>999</c:v>
                      </c:pt>
                      <c:pt idx="1514">
                        <c:v>999</c:v>
                      </c:pt>
                      <c:pt idx="1515">
                        <c:v>999</c:v>
                      </c:pt>
                      <c:pt idx="1516">
                        <c:v>999</c:v>
                      </c:pt>
                      <c:pt idx="1517">
                        <c:v>999</c:v>
                      </c:pt>
                      <c:pt idx="1518">
                        <c:v>999</c:v>
                      </c:pt>
                      <c:pt idx="1519">
                        <c:v>999</c:v>
                      </c:pt>
                      <c:pt idx="1520">
                        <c:v>999</c:v>
                      </c:pt>
                      <c:pt idx="1521">
                        <c:v>999</c:v>
                      </c:pt>
                      <c:pt idx="1522">
                        <c:v>999</c:v>
                      </c:pt>
                      <c:pt idx="1523">
                        <c:v>999</c:v>
                      </c:pt>
                      <c:pt idx="1524">
                        <c:v>999</c:v>
                      </c:pt>
                      <c:pt idx="1525">
                        <c:v>999</c:v>
                      </c:pt>
                      <c:pt idx="1526">
                        <c:v>999</c:v>
                      </c:pt>
                      <c:pt idx="1527">
                        <c:v>999</c:v>
                      </c:pt>
                      <c:pt idx="1528">
                        <c:v>999</c:v>
                      </c:pt>
                      <c:pt idx="1529">
                        <c:v>999</c:v>
                      </c:pt>
                      <c:pt idx="1530">
                        <c:v>999</c:v>
                      </c:pt>
                      <c:pt idx="1531">
                        <c:v>999</c:v>
                      </c:pt>
                      <c:pt idx="1532">
                        <c:v>999</c:v>
                      </c:pt>
                      <c:pt idx="1533">
                        <c:v>999</c:v>
                      </c:pt>
                      <c:pt idx="1534">
                        <c:v>999</c:v>
                      </c:pt>
                      <c:pt idx="1535">
                        <c:v>999</c:v>
                      </c:pt>
                      <c:pt idx="1536">
                        <c:v>999</c:v>
                      </c:pt>
                      <c:pt idx="1537">
                        <c:v>999</c:v>
                      </c:pt>
                      <c:pt idx="1538">
                        <c:v>999</c:v>
                      </c:pt>
                      <c:pt idx="1539">
                        <c:v>999</c:v>
                      </c:pt>
                      <c:pt idx="1540">
                        <c:v>999</c:v>
                      </c:pt>
                      <c:pt idx="1541">
                        <c:v>999</c:v>
                      </c:pt>
                      <c:pt idx="1542">
                        <c:v>999</c:v>
                      </c:pt>
                      <c:pt idx="1543">
                        <c:v>999</c:v>
                      </c:pt>
                      <c:pt idx="1544">
                        <c:v>999</c:v>
                      </c:pt>
                      <c:pt idx="1545">
                        <c:v>999</c:v>
                      </c:pt>
                      <c:pt idx="1546">
                        <c:v>999</c:v>
                      </c:pt>
                      <c:pt idx="1547">
                        <c:v>999</c:v>
                      </c:pt>
                      <c:pt idx="1548">
                        <c:v>999</c:v>
                      </c:pt>
                      <c:pt idx="1549">
                        <c:v>999</c:v>
                      </c:pt>
                      <c:pt idx="1550">
                        <c:v>999</c:v>
                      </c:pt>
                      <c:pt idx="1551">
                        <c:v>999</c:v>
                      </c:pt>
                      <c:pt idx="1552">
                        <c:v>999</c:v>
                      </c:pt>
                      <c:pt idx="1553">
                        <c:v>999</c:v>
                      </c:pt>
                      <c:pt idx="1554">
                        <c:v>999</c:v>
                      </c:pt>
                      <c:pt idx="1555">
                        <c:v>999</c:v>
                      </c:pt>
                      <c:pt idx="1556">
                        <c:v>999</c:v>
                      </c:pt>
                      <c:pt idx="1557">
                        <c:v>999</c:v>
                      </c:pt>
                      <c:pt idx="1558">
                        <c:v>999</c:v>
                      </c:pt>
                      <c:pt idx="1559">
                        <c:v>999</c:v>
                      </c:pt>
                      <c:pt idx="1560">
                        <c:v>999</c:v>
                      </c:pt>
                      <c:pt idx="1561">
                        <c:v>999</c:v>
                      </c:pt>
                      <c:pt idx="1562">
                        <c:v>999</c:v>
                      </c:pt>
                      <c:pt idx="1563">
                        <c:v>999</c:v>
                      </c:pt>
                      <c:pt idx="1564">
                        <c:v>999</c:v>
                      </c:pt>
                      <c:pt idx="1565">
                        <c:v>999</c:v>
                      </c:pt>
                      <c:pt idx="1566">
                        <c:v>999</c:v>
                      </c:pt>
                      <c:pt idx="1567">
                        <c:v>999</c:v>
                      </c:pt>
                      <c:pt idx="1568">
                        <c:v>999</c:v>
                      </c:pt>
                      <c:pt idx="1569">
                        <c:v>999</c:v>
                      </c:pt>
                      <c:pt idx="1570">
                        <c:v>999</c:v>
                      </c:pt>
                      <c:pt idx="1571">
                        <c:v>999</c:v>
                      </c:pt>
                      <c:pt idx="1572">
                        <c:v>999</c:v>
                      </c:pt>
                      <c:pt idx="1573">
                        <c:v>999</c:v>
                      </c:pt>
                      <c:pt idx="1574">
                        <c:v>999</c:v>
                      </c:pt>
                      <c:pt idx="1575">
                        <c:v>999</c:v>
                      </c:pt>
                      <c:pt idx="1576">
                        <c:v>999</c:v>
                      </c:pt>
                      <c:pt idx="1577">
                        <c:v>999</c:v>
                      </c:pt>
                      <c:pt idx="1578">
                        <c:v>999</c:v>
                      </c:pt>
                      <c:pt idx="1579">
                        <c:v>999</c:v>
                      </c:pt>
                      <c:pt idx="1580">
                        <c:v>999</c:v>
                      </c:pt>
                      <c:pt idx="1581">
                        <c:v>999</c:v>
                      </c:pt>
                      <c:pt idx="1582">
                        <c:v>999</c:v>
                      </c:pt>
                      <c:pt idx="1583">
                        <c:v>999</c:v>
                      </c:pt>
                      <c:pt idx="1584">
                        <c:v>999</c:v>
                      </c:pt>
                      <c:pt idx="1585">
                        <c:v>999</c:v>
                      </c:pt>
                      <c:pt idx="1586">
                        <c:v>999</c:v>
                      </c:pt>
                      <c:pt idx="1587">
                        <c:v>999</c:v>
                      </c:pt>
                      <c:pt idx="1588">
                        <c:v>999</c:v>
                      </c:pt>
                      <c:pt idx="1589">
                        <c:v>999</c:v>
                      </c:pt>
                      <c:pt idx="1590">
                        <c:v>999</c:v>
                      </c:pt>
                      <c:pt idx="1591">
                        <c:v>999</c:v>
                      </c:pt>
                      <c:pt idx="1592">
                        <c:v>999</c:v>
                      </c:pt>
                      <c:pt idx="1593">
                        <c:v>999</c:v>
                      </c:pt>
                      <c:pt idx="1594">
                        <c:v>999</c:v>
                      </c:pt>
                      <c:pt idx="1595">
                        <c:v>999</c:v>
                      </c:pt>
                      <c:pt idx="1596">
                        <c:v>999</c:v>
                      </c:pt>
                      <c:pt idx="1597">
                        <c:v>999</c:v>
                      </c:pt>
                      <c:pt idx="1598">
                        <c:v>999</c:v>
                      </c:pt>
                      <c:pt idx="1599">
                        <c:v>999</c:v>
                      </c:pt>
                      <c:pt idx="1600">
                        <c:v>999</c:v>
                      </c:pt>
                      <c:pt idx="1601">
                        <c:v>999</c:v>
                      </c:pt>
                      <c:pt idx="1602">
                        <c:v>999</c:v>
                      </c:pt>
                      <c:pt idx="1603">
                        <c:v>999</c:v>
                      </c:pt>
                      <c:pt idx="1604">
                        <c:v>999</c:v>
                      </c:pt>
                      <c:pt idx="1605">
                        <c:v>999</c:v>
                      </c:pt>
                      <c:pt idx="1606">
                        <c:v>999</c:v>
                      </c:pt>
                      <c:pt idx="1607">
                        <c:v>999</c:v>
                      </c:pt>
                      <c:pt idx="1608">
                        <c:v>999</c:v>
                      </c:pt>
                      <c:pt idx="1609">
                        <c:v>999</c:v>
                      </c:pt>
                      <c:pt idx="1610">
                        <c:v>999</c:v>
                      </c:pt>
                      <c:pt idx="1611">
                        <c:v>999</c:v>
                      </c:pt>
                      <c:pt idx="1612">
                        <c:v>999</c:v>
                      </c:pt>
                      <c:pt idx="1613">
                        <c:v>999</c:v>
                      </c:pt>
                      <c:pt idx="1614">
                        <c:v>999</c:v>
                      </c:pt>
                      <c:pt idx="1615">
                        <c:v>999</c:v>
                      </c:pt>
                      <c:pt idx="1616">
                        <c:v>999</c:v>
                      </c:pt>
                      <c:pt idx="1617">
                        <c:v>999</c:v>
                      </c:pt>
                      <c:pt idx="1618">
                        <c:v>999</c:v>
                      </c:pt>
                      <c:pt idx="1619">
                        <c:v>999</c:v>
                      </c:pt>
                      <c:pt idx="1620">
                        <c:v>999</c:v>
                      </c:pt>
                      <c:pt idx="1621">
                        <c:v>999</c:v>
                      </c:pt>
                      <c:pt idx="1622">
                        <c:v>999</c:v>
                      </c:pt>
                      <c:pt idx="1623">
                        <c:v>999</c:v>
                      </c:pt>
                      <c:pt idx="1624">
                        <c:v>999</c:v>
                      </c:pt>
                      <c:pt idx="1625">
                        <c:v>999</c:v>
                      </c:pt>
                      <c:pt idx="1626">
                        <c:v>999</c:v>
                      </c:pt>
                      <c:pt idx="1627">
                        <c:v>999</c:v>
                      </c:pt>
                      <c:pt idx="1628">
                        <c:v>999</c:v>
                      </c:pt>
                      <c:pt idx="1629">
                        <c:v>999</c:v>
                      </c:pt>
                      <c:pt idx="1630">
                        <c:v>999</c:v>
                      </c:pt>
                      <c:pt idx="1631">
                        <c:v>999</c:v>
                      </c:pt>
                      <c:pt idx="1632">
                        <c:v>999</c:v>
                      </c:pt>
                      <c:pt idx="1633">
                        <c:v>999</c:v>
                      </c:pt>
                      <c:pt idx="1634">
                        <c:v>999</c:v>
                      </c:pt>
                      <c:pt idx="1635">
                        <c:v>999</c:v>
                      </c:pt>
                      <c:pt idx="1636">
                        <c:v>999</c:v>
                      </c:pt>
                      <c:pt idx="1637">
                        <c:v>999</c:v>
                      </c:pt>
                      <c:pt idx="1638">
                        <c:v>999</c:v>
                      </c:pt>
                      <c:pt idx="1639">
                        <c:v>999</c:v>
                      </c:pt>
                      <c:pt idx="1640">
                        <c:v>999</c:v>
                      </c:pt>
                      <c:pt idx="1641">
                        <c:v>999</c:v>
                      </c:pt>
                      <c:pt idx="1642">
                        <c:v>999</c:v>
                      </c:pt>
                      <c:pt idx="1643">
                        <c:v>999</c:v>
                      </c:pt>
                      <c:pt idx="1644">
                        <c:v>999</c:v>
                      </c:pt>
                      <c:pt idx="1645">
                        <c:v>999</c:v>
                      </c:pt>
                      <c:pt idx="1646">
                        <c:v>999</c:v>
                      </c:pt>
                      <c:pt idx="1647">
                        <c:v>999</c:v>
                      </c:pt>
                      <c:pt idx="1648">
                        <c:v>999</c:v>
                      </c:pt>
                      <c:pt idx="1649">
                        <c:v>999</c:v>
                      </c:pt>
                      <c:pt idx="1650">
                        <c:v>999</c:v>
                      </c:pt>
                      <c:pt idx="1651">
                        <c:v>999</c:v>
                      </c:pt>
                      <c:pt idx="1652">
                        <c:v>999</c:v>
                      </c:pt>
                      <c:pt idx="1653">
                        <c:v>999</c:v>
                      </c:pt>
                      <c:pt idx="1654">
                        <c:v>999</c:v>
                      </c:pt>
                      <c:pt idx="1655">
                        <c:v>999</c:v>
                      </c:pt>
                      <c:pt idx="1656">
                        <c:v>999</c:v>
                      </c:pt>
                      <c:pt idx="1657">
                        <c:v>999</c:v>
                      </c:pt>
                      <c:pt idx="1658">
                        <c:v>999</c:v>
                      </c:pt>
                      <c:pt idx="1659">
                        <c:v>999</c:v>
                      </c:pt>
                      <c:pt idx="1660">
                        <c:v>999</c:v>
                      </c:pt>
                      <c:pt idx="1661">
                        <c:v>999</c:v>
                      </c:pt>
                      <c:pt idx="1662">
                        <c:v>999</c:v>
                      </c:pt>
                      <c:pt idx="1663">
                        <c:v>999</c:v>
                      </c:pt>
                      <c:pt idx="1664">
                        <c:v>999</c:v>
                      </c:pt>
                      <c:pt idx="1665">
                        <c:v>999</c:v>
                      </c:pt>
                      <c:pt idx="1666">
                        <c:v>999</c:v>
                      </c:pt>
                      <c:pt idx="1667">
                        <c:v>999</c:v>
                      </c:pt>
                      <c:pt idx="1668">
                        <c:v>999</c:v>
                      </c:pt>
                      <c:pt idx="1669">
                        <c:v>999</c:v>
                      </c:pt>
                      <c:pt idx="1670">
                        <c:v>999</c:v>
                      </c:pt>
                      <c:pt idx="1671">
                        <c:v>999</c:v>
                      </c:pt>
                      <c:pt idx="1672">
                        <c:v>999</c:v>
                      </c:pt>
                      <c:pt idx="1673">
                        <c:v>999</c:v>
                      </c:pt>
                      <c:pt idx="1674">
                        <c:v>999</c:v>
                      </c:pt>
                      <c:pt idx="1675">
                        <c:v>999</c:v>
                      </c:pt>
                      <c:pt idx="1676">
                        <c:v>999</c:v>
                      </c:pt>
                      <c:pt idx="1677">
                        <c:v>999</c:v>
                      </c:pt>
                      <c:pt idx="1678">
                        <c:v>999</c:v>
                      </c:pt>
                      <c:pt idx="1679">
                        <c:v>999</c:v>
                      </c:pt>
                      <c:pt idx="1680">
                        <c:v>999</c:v>
                      </c:pt>
                      <c:pt idx="1681">
                        <c:v>999</c:v>
                      </c:pt>
                      <c:pt idx="1682">
                        <c:v>999</c:v>
                      </c:pt>
                      <c:pt idx="1683">
                        <c:v>999</c:v>
                      </c:pt>
                      <c:pt idx="1684">
                        <c:v>999</c:v>
                      </c:pt>
                      <c:pt idx="1685">
                        <c:v>999</c:v>
                      </c:pt>
                      <c:pt idx="1686">
                        <c:v>999</c:v>
                      </c:pt>
                      <c:pt idx="1687">
                        <c:v>999</c:v>
                      </c:pt>
                      <c:pt idx="1688">
                        <c:v>999</c:v>
                      </c:pt>
                      <c:pt idx="1689">
                        <c:v>999</c:v>
                      </c:pt>
                      <c:pt idx="1690">
                        <c:v>999</c:v>
                      </c:pt>
                      <c:pt idx="1691">
                        <c:v>999</c:v>
                      </c:pt>
                      <c:pt idx="1692">
                        <c:v>999</c:v>
                      </c:pt>
                      <c:pt idx="1693">
                        <c:v>999</c:v>
                      </c:pt>
                      <c:pt idx="1694">
                        <c:v>999</c:v>
                      </c:pt>
                      <c:pt idx="1695">
                        <c:v>999</c:v>
                      </c:pt>
                      <c:pt idx="1696">
                        <c:v>999</c:v>
                      </c:pt>
                      <c:pt idx="1697">
                        <c:v>999</c:v>
                      </c:pt>
                      <c:pt idx="1698">
                        <c:v>999</c:v>
                      </c:pt>
                      <c:pt idx="1699">
                        <c:v>999</c:v>
                      </c:pt>
                      <c:pt idx="1700">
                        <c:v>999</c:v>
                      </c:pt>
                      <c:pt idx="1701">
                        <c:v>999</c:v>
                      </c:pt>
                      <c:pt idx="1702">
                        <c:v>999</c:v>
                      </c:pt>
                      <c:pt idx="1703">
                        <c:v>999</c:v>
                      </c:pt>
                      <c:pt idx="1704">
                        <c:v>999</c:v>
                      </c:pt>
                      <c:pt idx="1705">
                        <c:v>999</c:v>
                      </c:pt>
                      <c:pt idx="1706">
                        <c:v>999</c:v>
                      </c:pt>
                      <c:pt idx="1707">
                        <c:v>999</c:v>
                      </c:pt>
                      <c:pt idx="1708">
                        <c:v>999</c:v>
                      </c:pt>
                      <c:pt idx="1709">
                        <c:v>999</c:v>
                      </c:pt>
                      <c:pt idx="1710">
                        <c:v>999</c:v>
                      </c:pt>
                      <c:pt idx="1711">
                        <c:v>999</c:v>
                      </c:pt>
                      <c:pt idx="1712">
                        <c:v>999</c:v>
                      </c:pt>
                      <c:pt idx="1713">
                        <c:v>999</c:v>
                      </c:pt>
                      <c:pt idx="1714">
                        <c:v>999</c:v>
                      </c:pt>
                      <c:pt idx="1715">
                        <c:v>999</c:v>
                      </c:pt>
                      <c:pt idx="1716">
                        <c:v>999</c:v>
                      </c:pt>
                      <c:pt idx="1717">
                        <c:v>999</c:v>
                      </c:pt>
                      <c:pt idx="1718">
                        <c:v>999</c:v>
                      </c:pt>
                      <c:pt idx="1719">
                        <c:v>999</c:v>
                      </c:pt>
                      <c:pt idx="1720">
                        <c:v>999</c:v>
                      </c:pt>
                      <c:pt idx="1721">
                        <c:v>999</c:v>
                      </c:pt>
                      <c:pt idx="1722">
                        <c:v>999</c:v>
                      </c:pt>
                      <c:pt idx="1723">
                        <c:v>999</c:v>
                      </c:pt>
                      <c:pt idx="1724">
                        <c:v>999</c:v>
                      </c:pt>
                      <c:pt idx="1725">
                        <c:v>999</c:v>
                      </c:pt>
                      <c:pt idx="1726">
                        <c:v>999</c:v>
                      </c:pt>
                      <c:pt idx="1727">
                        <c:v>999</c:v>
                      </c:pt>
                      <c:pt idx="1728">
                        <c:v>999</c:v>
                      </c:pt>
                      <c:pt idx="1729">
                        <c:v>999</c:v>
                      </c:pt>
                      <c:pt idx="1730">
                        <c:v>999</c:v>
                      </c:pt>
                      <c:pt idx="1731">
                        <c:v>999</c:v>
                      </c:pt>
                      <c:pt idx="1732">
                        <c:v>999</c:v>
                      </c:pt>
                      <c:pt idx="1733">
                        <c:v>999</c:v>
                      </c:pt>
                      <c:pt idx="1734">
                        <c:v>999</c:v>
                      </c:pt>
                      <c:pt idx="1735">
                        <c:v>999</c:v>
                      </c:pt>
                      <c:pt idx="1736">
                        <c:v>999</c:v>
                      </c:pt>
                      <c:pt idx="1737">
                        <c:v>999</c:v>
                      </c:pt>
                      <c:pt idx="1738">
                        <c:v>999</c:v>
                      </c:pt>
                      <c:pt idx="1739">
                        <c:v>999</c:v>
                      </c:pt>
                      <c:pt idx="1740">
                        <c:v>999</c:v>
                      </c:pt>
                      <c:pt idx="1741">
                        <c:v>999</c:v>
                      </c:pt>
                      <c:pt idx="1742">
                        <c:v>999</c:v>
                      </c:pt>
                      <c:pt idx="1743">
                        <c:v>999</c:v>
                      </c:pt>
                      <c:pt idx="1744">
                        <c:v>999</c:v>
                      </c:pt>
                      <c:pt idx="1745">
                        <c:v>999</c:v>
                      </c:pt>
                      <c:pt idx="1746">
                        <c:v>999</c:v>
                      </c:pt>
                      <c:pt idx="1747">
                        <c:v>999</c:v>
                      </c:pt>
                      <c:pt idx="1748">
                        <c:v>999</c:v>
                      </c:pt>
                      <c:pt idx="1749">
                        <c:v>999</c:v>
                      </c:pt>
                      <c:pt idx="1750">
                        <c:v>999</c:v>
                      </c:pt>
                      <c:pt idx="1751">
                        <c:v>999</c:v>
                      </c:pt>
                      <c:pt idx="1752">
                        <c:v>999</c:v>
                      </c:pt>
                      <c:pt idx="1753">
                        <c:v>999</c:v>
                      </c:pt>
                      <c:pt idx="1754">
                        <c:v>999</c:v>
                      </c:pt>
                      <c:pt idx="1755">
                        <c:v>999</c:v>
                      </c:pt>
                      <c:pt idx="1756">
                        <c:v>999</c:v>
                      </c:pt>
                      <c:pt idx="1757">
                        <c:v>999</c:v>
                      </c:pt>
                      <c:pt idx="1758">
                        <c:v>999</c:v>
                      </c:pt>
                      <c:pt idx="1759">
                        <c:v>999</c:v>
                      </c:pt>
                      <c:pt idx="1760">
                        <c:v>999</c:v>
                      </c:pt>
                      <c:pt idx="1761">
                        <c:v>999</c:v>
                      </c:pt>
                      <c:pt idx="1762">
                        <c:v>999</c:v>
                      </c:pt>
                      <c:pt idx="1763">
                        <c:v>999</c:v>
                      </c:pt>
                      <c:pt idx="1764">
                        <c:v>999</c:v>
                      </c:pt>
                      <c:pt idx="1765">
                        <c:v>999</c:v>
                      </c:pt>
                      <c:pt idx="1766">
                        <c:v>999</c:v>
                      </c:pt>
                      <c:pt idx="1767">
                        <c:v>999</c:v>
                      </c:pt>
                      <c:pt idx="1768">
                        <c:v>999</c:v>
                      </c:pt>
                      <c:pt idx="1769">
                        <c:v>999</c:v>
                      </c:pt>
                      <c:pt idx="1770">
                        <c:v>999</c:v>
                      </c:pt>
                      <c:pt idx="1771">
                        <c:v>999</c:v>
                      </c:pt>
                      <c:pt idx="1772">
                        <c:v>999</c:v>
                      </c:pt>
                      <c:pt idx="1773">
                        <c:v>999</c:v>
                      </c:pt>
                      <c:pt idx="1774">
                        <c:v>999</c:v>
                      </c:pt>
                      <c:pt idx="1775">
                        <c:v>999</c:v>
                      </c:pt>
                      <c:pt idx="1776">
                        <c:v>999</c:v>
                      </c:pt>
                      <c:pt idx="1777">
                        <c:v>999</c:v>
                      </c:pt>
                      <c:pt idx="1778">
                        <c:v>999</c:v>
                      </c:pt>
                      <c:pt idx="1779">
                        <c:v>999</c:v>
                      </c:pt>
                      <c:pt idx="1780">
                        <c:v>999</c:v>
                      </c:pt>
                      <c:pt idx="1781">
                        <c:v>999</c:v>
                      </c:pt>
                      <c:pt idx="1782">
                        <c:v>999</c:v>
                      </c:pt>
                      <c:pt idx="1783">
                        <c:v>999</c:v>
                      </c:pt>
                      <c:pt idx="1784">
                        <c:v>999</c:v>
                      </c:pt>
                      <c:pt idx="1785">
                        <c:v>999</c:v>
                      </c:pt>
                      <c:pt idx="1786">
                        <c:v>999</c:v>
                      </c:pt>
                      <c:pt idx="1787">
                        <c:v>999</c:v>
                      </c:pt>
                      <c:pt idx="1788">
                        <c:v>999</c:v>
                      </c:pt>
                      <c:pt idx="1789">
                        <c:v>999</c:v>
                      </c:pt>
                      <c:pt idx="1790">
                        <c:v>999</c:v>
                      </c:pt>
                      <c:pt idx="1791">
                        <c:v>999</c:v>
                      </c:pt>
                      <c:pt idx="1792">
                        <c:v>999</c:v>
                      </c:pt>
                      <c:pt idx="1793">
                        <c:v>999</c:v>
                      </c:pt>
                      <c:pt idx="1794">
                        <c:v>999</c:v>
                      </c:pt>
                      <c:pt idx="1795">
                        <c:v>999</c:v>
                      </c:pt>
                      <c:pt idx="1796">
                        <c:v>999</c:v>
                      </c:pt>
                      <c:pt idx="1797">
                        <c:v>999</c:v>
                      </c:pt>
                      <c:pt idx="1798">
                        <c:v>999</c:v>
                      </c:pt>
                      <c:pt idx="1799">
                        <c:v>999</c:v>
                      </c:pt>
                      <c:pt idx="1800">
                        <c:v>999</c:v>
                      </c:pt>
                      <c:pt idx="1801">
                        <c:v>999</c:v>
                      </c:pt>
                      <c:pt idx="1802">
                        <c:v>999</c:v>
                      </c:pt>
                      <c:pt idx="1803">
                        <c:v>999</c:v>
                      </c:pt>
                      <c:pt idx="1804">
                        <c:v>999</c:v>
                      </c:pt>
                      <c:pt idx="1805">
                        <c:v>999</c:v>
                      </c:pt>
                      <c:pt idx="1806">
                        <c:v>999</c:v>
                      </c:pt>
                      <c:pt idx="1807">
                        <c:v>999</c:v>
                      </c:pt>
                      <c:pt idx="1808">
                        <c:v>999</c:v>
                      </c:pt>
                      <c:pt idx="1809">
                        <c:v>999</c:v>
                      </c:pt>
                      <c:pt idx="1810">
                        <c:v>999</c:v>
                      </c:pt>
                      <c:pt idx="1811">
                        <c:v>999</c:v>
                      </c:pt>
                      <c:pt idx="1812">
                        <c:v>999</c:v>
                      </c:pt>
                      <c:pt idx="1813">
                        <c:v>999</c:v>
                      </c:pt>
                      <c:pt idx="1814">
                        <c:v>999</c:v>
                      </c:pt>
                      <c:pt idx="1815">
                        <c:v>999</c:v>
                      </c:pt>
                      <c:pt idx="1816">
                        <c:v>999</c:v>
                      </c:pt>
                      <c:pt idx="1817">
                        <c:v>999</c:v>
                      </c:pt>
                      <c:pt idx="1818">
                        <c:v>999</c:v>
                      </c:pt>
                      <c:pt idx="1819">
                        <c:v>999</c:v>
                      </c:pt>
                      <c:pt idx="1820">
                        <c:v>999</c:v>
                      </c:pt>
                      <c:pt idx="1821">
                        <c:v>999</c:v>
                      </c:pt>
                      <c:pt idx="1822">
                        <c:v>999</c:v>
                      </c:pt>
                      <c:pt idx="1823">
                        <c:v>999</c:v>
                      </c:pt>
                      <c:pt idx="1824">
                        <c:v>999</c:v>
                      </c:pt>
                      <c:pt idx="1825">
                        <c:v>999</c:v>
                      </c:pt>
                      <c:pt idx="1826">
                        <c:v>999</c:v>
                      </c:pt>
                      <c:pt idx="1827">
                        <c:v>999</c:v>
                      </c:pt>
                      <c:pt idx="1828">
                        <c:v>999</c:v>
                      </c:pt>
                      <c:pt idx="1829">
                        <c:v>999</c:v>
                      </c:pt>
                      <c:pt idx="1830">
                        <c:v>999</c:v>
                      </c:pt>
                      <c:pt idx="1831">
                        <c:v>999</c:v>
                      </c:pt>
                      <c:pt idx="1832">
                        <c:v>999</c:v>
                      </c:pt>
                      <c:pt idx="1833">
                        <c:v>999</c:v>
                      </c:pt>
                      <c:pt idx="1834">
                        <c:v>999</c:v>
                      </c:pt>
                      <c:pt idx="1835">
                        <c:v>999</c:v>
                      </c:pt>
                      <c:pt idx="1836">
                        <c:v>999</c:v>
                      </c:pt>
                      <c:pt idx="1837">
                        <c:v>999</c:v>
                      </c:pt>
                      <c:pt idx="1838">
                        <c:v>999</c:v>
                      </c:pt>
                      <c:pt idx="1839">
                        <c:v>999</c:v>
                      </c:pt>
                      <c:pt idx="1840">
                        <c:v>999</c:v>
                      </c:pt>
                      <c:pt idx="1841">
                        <c:v>999</c:v>
                      </c:pt>
                      <c:pt idx="1842">
                        <c:v>999</c:v>
                      </c:pt>
                      <c:pt idx="1843">
                        <c:v>999</c:v>
                      </c:pt>
                      <c:pt idx="1844">
                        <c:v>999</c:v>
                      </c:pt>
                      <c:pt idx="1845">
                        <c:v>999</c:v>
                      </c:pt>
                      <c:pt idx="1846">
                        <c:v>999</c:v>
                      </c:pt>
                      <c:pt idx="1847">
                        <c:v>999</c:v>
                      </c:pt>
                      <c:pt idx="1848">
                        <c:v>999</c:v>
                      </c:pt>
                      <c:pt idx="1849">
                        <c:v>999</c:v>
                      </c:pt>
                      <c:pt idx="1850">
                        <c:v>999</c:v>
                      </c:pt>
                      <c:pt idx="1851">
                        <c:v>999</c:v>
                      </c:pt>
                      <c:pt idx="1852">
                        <c:v>999</c:v>
                      </c:pt>
                      <c:pt idx="1853">
                        <c:v>999</c:v>
                      </c:pt>
                      <c:pt idx="1854">
                        <c:v>999</c:v>
                      </c:pt>
                      <c:pt idx="1855">
                        <c:v>999</c:v>
                      </c:pt>
                      <c:pt idx="1856">
                        <c:v>999</c:v>
                      </c:pt>
                      <c:pt idx="1857">
                        <c:v>999</c:v>
                      </c:pt>
                      <c:pt idx="1858">
                        <c:v>999</c:v>
                      </c:pt>
                      <c:pt idx="1859">
                        <c:v>999</c:v>
                      </c:pt>
                      <c:pt idx="1860">
                        <c:v>999</c:v>
                      </c:pt>
                      <c:pt idx="1861">
                        <c:v>999</c:v>
                      </c:pt>
                      <c:pt idx="1862">
                        <c:v>999</c:v>
                      </c:pt>
                      <c:pt idx="1863">
                        <c:v>999</c:v>
                      </c:pt>
                      <c:pt idx="1864">
                        <c:v>999</c:v>
                      </c:pt>
                      <c:pt idx="1865">
                        <c:v>999</c:v>
                      </c:pt>
                      <c:pt idx="1866">
                        <c:v>999</c:v>
                      </c:pt>
                      <c:pt idx="1867">
                        <c:v>999</c:v>
                      </c:pt>
                      <c:pt idx="1868">
                        <c:v>999</c:v>
                      </c:pt>
                      <c:pt idx="1869">
                        <c:v>999</c:v>
                      </c:pt>
                      <c:pt idx="1870">
                        <c:v>999</c:v>
                      </c:pt>
                      <c:pt idx="1871">
                        <c:v>999</c:v>
                      </c:pt>
                      <c:pt idx="1872">
                        <c:v>999</c:v>
                      </c:pt>
                      <c:pt idx="1873">
                        <c:v>999</c:v>
                      </c:pt>
                      <c:pt idx="1874">
                        <c:v>999</c:v>
                      </c:pt>
                      <c:pt idx="1875">
                        <c:v>999</c:v>
                      </c:pt>
                      <c:pt idx="1876">
                        <c:v>999</c:v>
                      </c:pt>
                      <c:pt idx="1877">
                        <c:v>999</c:v>
                      </c:pt>
                      <c:pt idx="1878">
                        <c:v>999</c:v>
                      </c:pt>
                      <c:pt idx="1879">
                        <c:v>999</c:v>
                      </c:pt>
                      <c:pt idx="1880">
                        <c:v>999</c:v>
                      </c:pt>
                      <c:pt idx="1881">
                        <c:v>999</c:v>
                      </c:pt>
                      <c:pt idx="1882">
                        <c:v>999</c:v>
                      </c:pt>
                      <c:pt idx="1883">
                        <c:v>999</c:v>
                      </c:pt>
                      <c:pt idx="1884">
                        <c:v>999</c:v>
                      </c:pt>
                      <c:pt idx="1885">
                        <c:v>999</c:v>
                      </c:pt>
                      <c:pt idx="1886">
                        <c:v>999</c:v>
                      </c:pt>
                      <c:pt idx="1887">
                        <c:v>999</c:v>
                      </c:pt>
                      <c:pt idx="1888">
                        <c:v>999</c:v>
                      </c:pt>
                      <c:pt idx="1889">
                        <c:v>999</c:v>
                      </c:pt>
                      <c:pt idx="1890">
                        <c:v>999</c:v>
                      </c:pt>
                      <c:pt idx="1891">
                        <c:v>999</c:v>
                      </c:pt>
                      <c:pt idx="1892">
                        <c:v>999</c:v>
                      </c:pt>
                      <c:pt idx="1893">
                        <c:v>999</c:v>
                      </c:pt>
                      <c:pt idx="1894">
                        <c:v>999</c:v>
                      </c:pt>
                      <c:pt idx="1895">
                        <c:v>999</c:v>
                      </c:pt>
                      <c:pt idx="1896">
                        <c:v>999</c:v>
                      </c:pt>
                      <c:pt idx="1897">
                        <c:v>999</c:v>
                      </c:pt>
                      <c:pt idx="1898">
                        <c:v>999</c:v>
                      </c:pt>
                      <c:pt idx="1899">
                        <c:v>999</c:v>
                      </c:pt>
                      <c:pt idx="1900">
                        <c:v>999</c:v>
                      </c:pt>
                      <c:pt idx="1901">
                        <c:v>999</c:v>
                      </c:pt>
                      <c:pt idx="1902">
                        <c:v>999</c:v>
                      </c:pt>
                    </c:numCache>
                  </c:numRef>
                </c:yVal>
                <c:smooth val="1"/>
                <c:extLst>
                  <c:ext xmlns:c16="http://schemas.microsoft.com/office/drawing/2014/chart" uri="{C3380CC4-5D6E-409C-BE32-E72D297353CC}">
                    <c16:uniqueId val="{00000002-DD5A-45DB-9AF2-CEF36B5F9EC0}"/>
                  </c:ext>
                </c:extLst>
              </c15:ser>
            </c15:filteredScatterSeries>
            <c15:filteredScatterSeries>
              <c15:ser>
                <c:idx val="3"/>
                <c:order val="2"/>
                <c:tx>
                  <c:strRef>
                    <c:extLst xmlns:c15="http://schemas.microsoft.com/office/drawing/2012/chart">
                      <c:ext xmlns:c15="http://schemas.microsoft.com/office/drawing/2012/chart" uri="{02D57815-91ED-43cb-92C2-25804820EDAC}">
                        <c15:formulaRef>
                          <c15:sqref>'Process data log'!$E$7</c15:sqref>
                        </c15:formulaRef>
                      </c:ext>
                    </c:extLst>
                    <c:strCache>
                      <c:ptCount val="1"/>
                      <c:pt idx="0">
                        <c:v>TC3</c:v>
                      </c:pt>
                    </c:strCache>
                  </c:strRef>
                </c:tx>
                <c:spPr>
                  <a:ln w="12700" cap="rnd">
                    <a:solidFill>
                      <a:srgbClr val="00B05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log'!$B$8:$B$1910</c15:sqref>
                        </c15:formulaRef>
                      </c:ext>
                    </c:extLst>
                    <c:numCache>
                      <c:formatCode>0.00</c:formatCode>
                      <c:ptCount val="1903"/>
                      <c:pt idx="0">
                        <c:v>0</c:v>
                      </c:pt>
                      <c:pt idx="1">
                        <c:v>3.3333333333333333E-2</c:v>
                      </c:pt>
                      <c:pt idx="2">
                        <c:v>6.6666666666666666E-2</c:v>
                      </c:pt>
                      <c:pt idx="3">
                        <c:v>0.1</c:v>
                      </c:pt>
                      <c:pt idx="4">
                        <c:v>0.13333333333333333</c:v>
                      </c:pt>
                      <c:pt idx="5">
                        <c:v>0.16666666666666666</c:v>
                      </c:pt>
                      <c:pt idx="6">
                        <c:v>0.2</c:v>
                      </c:pt>
                      <c:pt idx="7">
                        <c:v>0.23333333333333334</c:v>
                      </c:pt>
                      <c:pt idx="8">
                        <c:v>0.26666666666666666</c:v>
                      </c:pt>
                      <c:pt idx="9">
                        <c:v>0.3</c:v>
                      </c:pt>
                      <c:pt idx="10">
                        <c:v>0.33333333333333331</c:v>
                      </c:pt>
                      <c:pt idx="11">
                        <c:v>0.36666666666666664</c:v>
                      </c:pt>
                      <c:pt idx="12">
                        <c:v>0.4</c:v>
                      </c:pt>
                      <c:pt idx="13">
                        <c:v>0.43333333333333335</c:v>
                      </c:pt>
                      <c:pt idx="14">
                        <c:v>0.46666666666666667</c:v>
                      </c:pt>
                      <c:pt idx="15">
                        <c:v>0.5</c:v>
                      </c:pt>
                      <c:pt idx="16">
                        <c:v>0.53333333333333333</c:v>
                      </c:pt>
                      <c:pt idx="17">
                        <c:v>0.56666666666666665</c:v>
                      </c:pt>
                      <c:pt idx="18">
                        <c:v>0.6</c:v>
                      </c:pt>
                      <c:pt idx="19">
                        <c:v>0.6333333333333333</c:v>
                      </c:pt>
                      <c:pt idx="20">
                        <c:v>0.66666666666666663</c:v>
                      </c:pt>
                      <c:pt idx="21">
                        <c:v>0.7</c:v>
                      </c:pt>
                      <c:pt idx="22">
                        <c:v>0.73333333333333328</c:v>
                      </c:pt>
                      <c:pt idx="23">
                        <c:v>0.76666666666666672</c:v>
                      </c:pt>
                      <c:pt idx="24">
                        <c:v>0.8</c:v>
                      </c:pt>
                      <c:pt idx="25">
                        <c:v>0.83333333333333337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1.4333333333333333</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c:v>
                      </c:pt>
                      <c:pt idx="58">
                        <c:v>1.9333333333333333</c:v>
                      </c:pt>
                      <c:pt idx="59">
                        <c:v>1.9666666666666666</c:v>
                      </c:pt>
                      <c:pt idx="60">
                        <c:v>2</c:v>
                      </c:pt>
                      <c:pt idx="61">
                        <c:v>2.0333333333333332</c:v>
                      </c:pt>
                      <c:pt idx="62">
                        <c:v>2.0666666666666669</c:v>
                      </c:pt>
                      <c:pt idx="63">
                        <c:v>2.1</c:v>
                      </c:pt>
                      <c:pt idx="64">
                        <c:v>2.1333333333333333</c:v>
                      </c:pt>
                      <c:pt idx="65">
                        <c:v>2.1666666666666665</c:v>
                      </c:pt>
                      <c:pt idx="66">
                        <c:v>2.2000000000000002</c:v>
                      </c:pt>
                      <c:pt idx="67">
                        <c:v>2.2333333333333334</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2.6333333333333333</c:v>
                      </c:pt>
                      <c:pt idx="80">
                        <c:v>2.6666666666666665</c:v>
                      </c:pt>
                      <c:pt idx="81">
                        <c:v>2.7</c:v>
                      </c:pt>
                      <c:pt idx="82">
                        <c:v>2.7333333333333334</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3.1333333333333333</c:v>
                      </c:pt>
                      <c:pt idx="95">
                        <c:v>3.1666666666666665</c:v>
                      </c:pt>
                      <c:pt idx="96">
                        <c:v>3.2</c:v>
                      </c:pt>
                      <c:pt idx="97">
                        <c:v>3.2333333333333334</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3.6333333333333333</c:v>
                      </c:pt>
                      <c:pt idx="110">
                        <c:v>3.6666666666666665</c:v>
                      </c:pt>
                      <c:pt idx="111">
                        <c:v>3.7</c:v>
                      </c:pt>
                      <c:pt idx="112">
                        <c:v>3.7333333333333334</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4.0333333333333332</c:v>
                      </c:pt>
                      <c:pt idx="122">
                        <c:v>4.0666666666666664</c:v>
                      </c:pt>
                      <c:pt idx="123">
                        <c:v>4.0999999999999996</c:v>
                      </c:pt>
                      <c:pt idx="124">
                        <c:v>4.1333333333333337</c:v>
                      </c:pt>
                      <c:pt idx="125">
                        <c:v>4.166666666666667</c:v>
                      </c:pt>
                      <c:pt idx="126">
                        <c:v>4.2</c:v>
                      </c:pt>
                      <c:pt idx="127">
                        <c:v>4.2333333333333334</c:v>
                      </c:pt>
                      <c:pt idx="128">
                        <c:v>4.2666666666666666</c:v>
                      </c:pt>
                      <c:pt idx="129">
                        <c:v>4.3</c:v>
                      </c:pt>
                      <c:pt idx="130">
                        <c:v>4.333333333333333</c:v>
                      </c:pt>
                      <c:pt idx="131">
                        <c:v>4.3666666666666663</c:v>
                      </c:pt>
                      <c:pt idx="132">
                        <c:v>4.4000000000000004</c:v>
                      </c:pt>
                      <c:pt idx="133">
                        <c:v>4.4333333333333336</c:v>
                      </c:pt>
                      <c:pt idx="134">
                        <c:v>4.4666666666666668</c:v>
                      </c:pt>
                      <c:pt idx="135">
                        <c:v>4.5</c:v>
                      </c:pt>
                      <c:pt idx="136">
                        <c:v>4.5333333333333332</c:v>
                      </c:pt>
                      <c:pt idx="137">
                        <c:v>4.5666666666666664</c:v>
                      </c:pt>
                      <c:pt idx="138">
                        <c:v>4.5999999999999996</c:v>
                      </c:pt>
                      <c:pt idx="139">
                        <c:v>4.6333333333333337</c:v>
                      </c:pt>
                      <c:pt idx="140">
                        <c:v>4.666666666666667</c:v>
                      </c:pt>
                      <c:pt idx="141">
                        <c:v>4.7</c:v>
                      </c:pt>
                      <c:pt idx="142">
                        <c:v>4.7333333333333334</c:v>
                      </c:pt>
                      <c:pt idx="143">
                        <c:v>4.7666666666666666</c:v>
                      </c:pt>
                      <c:pt idx="144">
                        <c:v>4.8</c:v>
                      </c:pt>
                      <c:pt idx="145">
                        <c:v>4.833333333333333</c:v>
                      </c:pt>
                      <c:pt idx="146">
                        <c:v>4.8666666666666663</c:v>
                      </c:pt>
                      <c:pt idx="147">
                        <c:v>4.9000000000000004</c:v>
                      </c:pt>
                      <c:pt idx="148">
                        <c:v>4.9333333333333336</c:v>
                      </c:pt>
                      <c:pt idx="149">
                        <c:v>4.9666666666666668</c:v>
                      </c:pt>
                      <c:pt idx="150">
                        <c:v>5</c:v>
                      </c:pt>
                      <c:pt idx="151">
                        <c:v>5.0333333333333332</c:v>
                      </c:pt>
                      <c:pt idx="152">
                        <c:v>5.0666666666666664</c:v>
                      </c:pt>
                      <c:pt idx="153">
                        <c:v>5.0999999999999996</c:v>
                      </c:pt>
                      <c:pt idx="154">
                        <c:v>5.1333333333333337</c:v>
                      </c:pt>
                      <c:pt idx="155">
                        <c:v>5.166666666666667</c:v>
                      </c:pt>
                      <c:pt idx="156">
                        <c:v>5.2</c:v>
                      </c:pt>
                      <c:pt idx="157">
                        <c:v>5.2333333333333334</c:v>
                      </c:pt>
                      <c:pt idx="158">
                        <c:v>5.2666666666666666</c:v>
                      </c:pt>
                      <c:pt idx="159">
                        <c:v>5.3</c:v>
                      </c:pt>
                      <c:pt idx="160">
                        <c:v>5.333333333333333</c:v>
                      </c:pt>
                      <c:pt idx="161">
                        <c:v>5.3666666666666663</c:v>
                      </c:pt>
                      <c:pt idx="162">
                        <c:v>5.4</c:v>
                      </c:pt>
                      <c:pt idx="163">
                        <c:v>5.4333333333333336</c:v>
                      </c:pt>
                      <c:pt idx="164">
                        <c:v>5.4666666666666668</c:v>
                      </c:pt>
                      <c:pt idx="165">
                        <c:v>5.5</c:v>
                      </c:pt>
                      <c:pt idx="166">
                        <c:v>5.5333333333333332</c:v>
                      </c:pt>
                      <c:pt idx="167">
                        <c:v>5.5666666666666664</c:v>
                      </c:pt>
                      <c:pt idx="168">
                        <c:v>5.6</c:v>
                      </c:pt>
                      <c:pt idx="169">
                        <c:v>5.6333333333333337</c:v>
                      </c:pt>
                      <c:pt idx="170">
                        <c:v>5.666666666666667</c:v>
                      </c:pt>
                      <c:pt idx="171">
                        <c:v>5.7</c:v>
                      </c:pt>
                      <c:pt idx="172">
                        <c:v>5.7333333333333334</c:v>
                      </c:pt>
                      <c:pt idx="173">
                        <c:v>5.7666666666666666</c:v>
                      </c:pt>
                      <c:pt idx="174">
                        <c:v>5.8</c:v>
                      </c:pt>
                      <c:pt idx="175">
                        <c:v>5.833333333333333</c:v>
                      </c:pt>
                      <c:pt idx="176">
                        <c:v>5.8666666666666663</c:v>
                      </c:pt>
                      <c:pt idx="177">
                        <c:v>5.9</c:v>
                      </c:pt>
                      <c:pt idx="178">
                        <c:v>5.9333333333333336</c:v>
                      </c:pt>
                      <c:pt idx="179">
                        <c:v>5.9666666666666668</c:v>
                      </c:pt>
                      <c:pt idx="180">
                        <c:v>6</c:v>
                      </c:pt>
                      <c:pt idx="181">
                        <c:v>6.0333333333333332</c:v>
                      </c:pt>
                      <c:pt idx="182">
                        <c:v>6.0666666666666664</c:v>
                      </c:pt>
                      <c:pt idx="183">
                        <c:v>6.1</c:v>
                      </c:pt>
                      <c:pt idx="184">
                        <c:v>6.1333333333333337</c:v>
                      </c:pt>
                      <c:pt idx="185">
                        <c:v>6.166666666666667</c:v>
                      </c:pt>
                      <c:pt idx="186">
                        <c:v>6.2</c:v>
                      </c:pt>
                      <c:pt idx="187">
                        <c:v>6.2333333333333334</c:v>
                      </c:pt>
                      <c:pt idx="188">
                        <c:v>6.2666666666666666</c:v>
                      </c:pt>
                      <c:pt idx="189">
                        <c:v>6.3</c:v>
                      </c:pt>
                      <c:pt idx="190">
                        <c:v>6.333333333333333</c:v>
                      </c:pt>
                      <c:pt idx="191">
                        <c:v>6.3666666666666663</c:v>
                      </c:pt>
                      <c:pt idx="192">
                        <c:v>6.4</c:v>
                      </c:pt>
                      <c:pt idx="193">
                        <c:v>6.4333333333333336</c:v>
                      </c:pt>
                      <c:pt idx="194">
                        <c:v>6.4666666666666668</c:v>
                      </c:pt>
                      <c:pt idx="195">
                        <c:v>6.5</c:v>
                      </c:pt>
                      <c:pt idx="196">
                        <c:v>6.5333333333333332</c:v>
                      </c:pt>
                      <c:pt idx="197">
                        <c:v>6.5666666666666664</c:v>
                      </c:pt>
                      <c:pt idx="198">
                        <c:v>6.6</c:v>
                      </c:pt>
                      <c:pt idx="199">
                        <c:v>6.6333333333333337</c:v>
                      </c:pt>
                      <c:pt idx="200">
                        <c:v>6.666666666666667</c:v>
                      </c:pt>
                      <c:pt idx="201">
                        <c:v>6.7</c:v>
                      </c:pt>
                      <c:pt idx="202">
                        <c:v>6.7333333333333334</c:v>
                      </c:pt>
                      <c:pt idx="203">
                        <c:v>6.7666666666666666</c:v>
                      </c:pt>
                      <c:pt idx="204">
                        <c:v>6.8</c:v>
                      </c:pt>
                      <c:pt idx="205">
                        <c:v>6.833333333333333</c:v>
                      </c:pt>
                      <c:pt idx="206">
                        <c:v>6.8666666666666663</c:v>
                      </c:pt>
                      <c:pt idx="207">
                        <c:v>6.9</c:v>
                      </c:pt>
                      <c:pt idx="208">
                        <c:v>6.9333333333333336</c:v>
                      </c:pt>
                      <c:pt idx="209">
                        <c:v>6.9666666666666668</c:v>
                      </c:pt>
                      <c:pt idx="210">
                        <c:v>7</c:v>
                      </c:pt>
                      <c:pt idx="211">
                        <c:v>7.0333333333333332</c:v>
                      </c:pt>
                      <c:pt idx="212">
                        <c:v>7.0666666666666664</c:v>
                      </c:pt>
                      <c:pt idx="213">
                        <c:v>7.1</c:v>
                      </c:pt>
                      <c:pt idx="214">
                        <c:v>7.1333333333333337</c:v>
                      </c:pt>
                      <c:pt idx="215">
                        <c:v>7.166666666666667</c:v>
                      </c:pt>
                      <c:pt idx="216">
                        <c:v>7.2</c:v>
                      </c:pt>
                      <c:pt idx="217">
                        <c:v>7.2333333333333334</c:v>
                      </c:pt>
                      <c:pt idx="218">
                        <c:v>7.2666666666666666</c:v>
                      </c:pt>
                      <c:pt idx="219">
                        <c:v>7.3</c:v>
                      </c:pt>
                      <c:pt idx="220">
                        <c:v>7.333333333333333</c:v>
                      </c:pt>
                      <c:pt idx="221">
                        <c:v>7.3666666666666663</c:v>
                      </c:pt>
                      <c:pt idx="222">
                        <c:v>7.4</c:v>
                      </c:pt>
                      <c:pt idx="223">
                        <c:v>7.4333333333333336</c:v>
                      </c:pt>
                      <c:pt idx="224">
                        <c:v>7.4666666666666668</c:v>
                      </c:pt>
                      <c:pt idx="225">
                        <c:v>7.5</c:v>
                      </c:pt>
                      <c:pt idx="226">
                        <c:v>7.5333333333333332</c:v>
                      </c:pt>
                      <c:pt idx="227">
                        <c:v>7.5666666666666664</c:v>
                      </c:pt>
                      <c:pt idx="228">
                        <c:v>7.6</c:v>
                      </c:pt>
                      <c:pt idx="229">
                        <c:v>7.6333333333333337</c:v>
                      </c:pt>
                      <c:pt idx="230">
                        <c:v>7.666666666666667</c:v>
                      </c:pt>
                      <c:pt idx="231">
                        <c:v>7.7</c:v>
                      </c:pt>
                      <c:pt idx="232">
                        <c:v>7.7333333333333334</c:v>
                      </c:pt>
                      <c:pt idx="233">
                        <c:v>7.7666666666666666</c:v>
                      </c:pt>
                      <c:pt idx="234">
                        <c:v>7.8</c:v>
                      </c:pt>
                      <c:pt idx="235">
                        <c:v>7.833333333333333</c:v>
                      </c:pt>
                      <c:pt idx="236">
                        <c:v>7.8666666666666663</c:v>
                      </c:pt>
                      <c:pt idx="237">
                        <c:v>7.9</c:v>
                      </c:pt>
                      <c:pt idx="238">
                        <c:v>7.9333333333333336</c:v>
                      </c:pt>
                      <c:pt idx="239">
                        <c:v>7.9666666666666668</c:v>
                      </c:pt>
                      <c:pt idx="240">
                        <c:v>8</c:v>
                      </c:pt>
                      <c:pt idx="241">
                        <c:v>8.0333333333333332</c:v>
                      </c:pt>
                      <c:pt idx="242">
                        <c:v>8.0666666666666664</c:v>
                      </c:pt>
                      <c:pt idx="243">
                        <c:v>8.1</c:v>
                      </c:pt>
                      <c:pt idx="244">
                        <c:v>8.1333333333333329</c:v>
                      </c:pt>
                      <c:pt idx="245">
                        <c:v>8.1666666666666661</c:v>
                      </c:pt>
                      <c:pt idx="246">
                        <c:v>8.1999999999999993</c:v>
                      </c:pt>
                      <c:pt idx="247">
                        <c:v>8.2333333333333325</c:v>
                      </c:pt>
                      <c:pt idx="248">
                        <c:v>8.2666666666666675</c:v>
                      </c:pt>
                      <c:pt idx="249">
                        <c:v>8.3000000000000007</c:v>
                      </c:pt>
                      <c:pt idx="250">
                        <c:v>8.3333333333333339</c:v>
                      </c:pt>
                      <c:pt idx="251">
                        <c:v>8.3666666666666671</c:v>
                      </c:pt>
                      <c:pt idx="252">
                        <c:v>8.4</c:v>
                      </c:pt>
                      <c:pt idx="253">
                        <c:v>8.4333333333333336</c:v>
                      </c:pt>
                      <c:pt idx="254">
                        <c:v>8.4666666666666668</c:v>
                      </c:pt>
                      <c:pt idx="255">
                        <c:v>8.5</c:v>
                      </c:pt>
                      <c:pt idx="256">
                        <c:v>8.5333333333333332</c:v>
                      </c:pt>
                      <c:pt idx="257">
                        <c:v>8.5666666666666664</c:v>
                      </c:pt>
                      <c:pt idx="258">
                        <c:v>8.6</c:v>
                      </c:pt>
                      <c:pt idx="259">
                        <c:v>8.6333333333333329</c:v>
                      </c:pt>
                      <c:pt idx="260">
                        <c:v>8.6666666666666661</c:v>
                      </c:pt>
                      <c:pt idx="261">
                        <c:v>8.6999999999999993</c:v>
                      </c:pt>
                      <c:pt idx="262">
                        <c:v>8.7333333333333325</c:v>
                      </c:pt>
                      <c:pt idx="263">
                        <c:v>8.7666666666666675</c:v>
                      </c:pt>
                      <c:pt idx="264">
                        <c:v>8.8000000000000007</c:v>
                      </c:pt>
                      <c:pt idx="265">
                        <c:v>8.8333333333333339</c:v>
                      </c:pt>
                      <c:pt idx="266">
                        <c:v>8.8666666666666671</c:v>
                      </c:pt>
                      <c:pt idx="267">
                        <c:v>8.9</c:v>
                      </c:pt>
                      <c:pt idx="268">
                        <c:v>8.9333333333333336</c:v>
                      </c:pt>
                      <c:pt idx="269">
                        <c:v>8.9666666666666668</c:v>
                      </c:pt>
                      <c:pt idx="270">
                        <c:v>9</c:v>
                      </c:pt>
                      <c:pt idx="271">
                        <c:v>9.0333333333333332</c:v>
                      </c:pt>
                      <c:pt idx="272">
                        <c:v>9.0666666666666664</c:v>
                      </c:pt>
                      <c:pt idx="273">
                        <c:v>9.1</c:v>
                      </c:pt>
                      <c:pt idx="274">
                        <c:v>9.1333333333333329</c:v>
                      </c:pt>
                      <c:pt idx="275">
                        <c:v>9.1666666666666661</c:v>
                      </c:pt>
                      <c:pt idx="276">
                        <c:v>9.1999999999999993</c:v>
                      </c:pt>
                      <c:pt idx="277">
                        <c:v>9.2333333333333325</c:v>
                      </c:pt>
                      <c:pt idx="278">
                        <c:v>9.2666666666666675</c:v>
                      </c:pt>
                      <c:pt idx="279">
                        <c:v>9.3000000000000007</c:v>
                      </c:pt>
                      <c:pt idx="280">
                        <c:v>9.3333333333333339</c:v>
                      </c:pt>
                      <c:pt idx="281">
                        <c:v>9.3666666666666671</c:v>
                      </c:pt>
                      <c:pt idx="282">
                        <c:v>9.4</c:v>
                      </c:pt>
                      <c:pt idx="283">
                        <c:v>9.4333333333333336</c:v>
                      </c:pt>
                      <c:pt idx="284">
                        <c:v>9.4666666666666668</c:v>
                      </c:pt>
                      <c:pt idx="285">
                        <c:v>9.5</c:v>
                      </c:pt>
                      <c:pt idx="286">
                        <c:v>9.5333333333333332</c:v>
                      </c:pt>
                      <c:pt idx="287">
                        <c:v>9.5666666666666664</c:v>
                      </c:pt>
                      <c:pt idx="288">
                        <c:v>9.6</c:v>
                      </c:pt>
                      <c:pt idx="289">
                        <c:v>9.6333333333333329</c:v>
                      </c:pt>
                      <c:pt idx="290">
                        <c:v>9.6666666666666661</c:v>
                      </c:pt>
                      <c:pt idx="291">
                        <c:v>9.6999999999999993</c:v>
                      </c:pt>
                      <c:pt idx="292">
                        <c:v>9.7333333333333325</c:v>
                      </c:pt>
                      <c:pt idx="293">
                        <c:v>9.7666666666666675</c:v>
                      </c:pt>
                      <c:pt idx="294">
                        <c:v>9.8000000000000007</c:v>
                      </c:pt>
                      <c:pt idx="295">
                        <c:v>9.8333333333333339</c:v>
                      </c:pt>
                      <c:pt idx="296">
                        <c:v>9.8666666666666671</c:v>
                      </c:pt>
                      <c:pt idx="297">
                        <c:v>9.9</c:v>
                      </c:pt>
                      <c:pt idx="298">
                        <c:v>9.9333333333333336</c:v>
                      </c:pt>
                      <c:pt idx="299">
                        <c:v>9.9666666666666668</c:v>
                      </c:pt>
                      <c:pt idx="300">
                        <c:v>10</c:v>
                      </c:pt>
                      <c:pt idx="301">
                        <c:v>10.033333333333333</c:v>
                      </c:pt>
                      <c:pt idx="302">
                        <c:v>10.066666666666666</c:v>
                      </c:pt>
                      <c:pt idx="303">
                        <c:v>10.1</c:v>
                      </c:pt>
                      <c:pt idx="304">
                        <c:v>10.133333333333333</c:v>
                      </c:pt>
                      <c:pt idx="305">
                        <c:v>10.166666666666666</c:v>
                      </c:pt>
                      <c:pt idx="306">
                        <c:v>10.199999999999999</c:v>
                      </c:pt>
                      <c:pt idx="307">
                        <c:v>10.233333333333333</c:v>
                      </c:pt>
                      <c:pt idx="308">
                        <c:v>10.266666666666667</c:v>
                      </c:pt>
                      <c:pt idx="309">
                        <c:v>10.3</c:v>
                      </c:pt>
                      <c:pt idx="310">
                        <c:v>10.333333333333334</c:v>
                      </c:pt>
                      <c:pt idx="311">
                        <c:v>10.366666666666667</c:v>
                      </c:pt>
                      <c:pt idx="312">
                        <c:v>10.4</c:v>
                      </c:pt>
                      <c:pt idx="313">
                        <c:v>10.433333333333334</c:v>
                      </c:pt>
                      <c:pt idx="314">
                        <c:v>10.466666666666667</c:v>
                      </c:pt>
                      <c:pt idx="315">
                        <c:v>10.5</c:v>
                      </c:pt>
                      <c:pt idx="316">
                        <c:v>10.533333333333333</c:v>
                      </c:pt>
                      <c:pt idx="317">
                        <c:v>10.566666666666666</c:v>
                      </c:pt>
                      <c:pt idx="318">
                        <c:v>10.6</c:v>
                      </c:pt>
                      <c:pt idx="319">
                        <c:v>10.633333333333333</c:v>
                      </c:pt>
                      <c:pt idx="320">
                        <c:v>10.666666666666666</c:v>
                      </c:pt>
                      <c:pt idx="321">
                        <c:v>10.7</c:v>
                      </c:pt>
                      <c:pt idx="322">
                        <c:v>10.733333333333333</c:v>
                      </c:pt>
                      <c:pt idx="323">
                        <c:v>10.766666666666667</c:v>
                      </c:pt>
                      <c:pt idx="324">
                        <c:v>10.8</c:v>
                      </c:pt>
                      <c:pt idx="325">
                        <c:v>10.833333333333334</c:v>
                      </c:pt>
                      <c:pt idx="326">
                        <c:v>10.866666666666667</c:v>
                      </c:pt>
                      <c:pt idx="327">
                        <c:v>10.9</c:v>
                      </c:pt>
                      <c:pt idx="328">
                        <c:v>10.933333333333334</c:v>
                      </c:pt>
                      <c:pt idx="329">
                        <c:v>10.966666666666667</c:v>
                      </c:pt>
                      <c:pt idx="330">
                        <c:v>11</c:v>
                      </c:pt>
                      <c:pt idx="331">
                        <c:v>11.033333333333333</c:v>
                      </c:pt>
                      <c:pt idx="332">
                        <c:v>11.066666666666666</c:v>
                      </c:pt>
                      <c:pt idx="333">
                        <c:v>11.1</c:v>
                      </c:pt>
                      <c:pt idx="334">
                        <c:v>11.133333333333333</c:v>
                      </c:pt>
                      <c:pt idx="335">
                        <c:v>11.166666666666666</c:v>
                      </c:pt>
                      <c:pt idx="336">
                        <c:v>11.2</c:v>
                      </c:pt>
                      <c:pt idx="337">
                        <c:v>11.233333333333333</c:v>
                      </c:pt>
                      <c:pt idx="338">
                        <c:v>11.266666666666667</c:v>
                      </c:pt>
                      <c:pt idx="339">
                        <c:v>11.3</c:v>
                      </c:pt>
                      <c:pt idx="340">
                        <c:v>11.333333333333334</c:v>
                      </c:pt>
                      <c:pt idx="341">
                        <c:v>11.366666666666667</c:v>
                      </c:pt>
                      <c:pt idx="342">
                        <c:v>11.4</c:v>
                      </c:pt>
                      <c:pt idx="343">
                        <c:v>11.433333333333334</c:v>
                      </c:pt>
                      <c:pt idx="344">
                        <c:v>11.466666666666667</c:v>
                      </c:pt>
                      <c:pt idx="345">
                        <c:v>11.5</c:v>
                      </c:pt>
                      <c:pt idx="346">
                        <c:v>11.533333333333333</c:v>
                      </c:pt>
                      <c:pt idx="347">
                        <c:v>11.566666666666666</c:v>
                      </c:pt>
                      <c:pt idx="348">
                        <c:v>11.6</c:v>
                      </c:pt>
                      <c:pt idx="349">
                        <c:v>11.633333333333333</c:v>
                      </c:pt>
                      <c:pt idx="350">
                        <c:v>11.666666666666666</c:v>
                      </c:pt>
                      <c:pt idx="351">
                        <c:v>11.7</c:v>
                      </c:pt>
                      <c:pt idx="352">
                        <c:v>11.733333333333333</c:v>
                      </c:pt>
                      <c:pt idx="353">
                        <c:v>11.766666666666667</c:v>
                      </c:pt>
                      <c:pt idx="354">
                        <c:v>11.8</c:v>
                      </c:pt>
                      <c:pt idx="355">
                        <c:v>11.833333333333334</c:v>
                      </c:pt>
                      <c:pt idx="356">
                        <c:v>11.866666666666667</c:v>
                      </c:pt>
                      <c:pt idx="357">
                        <c:v>11.9</c:v>
                      </c:pt>
                      <c:pt idx="358">
                        <c:v>11.933333333333334</c:v>
                      </c:pt>
                      <c:pt idx="359">
                        <c:v>11.966666666666667</c:v>
                      </c:pt>
                      <c:pt idx="360">
                        <c:v>12</c:v>
                      </c:pt>
                      <c:pt idx="361">
                        <c:v>12.033333333333333</c:v>
                      </c:pt>
                      <c:pt idx="362">
                        <c:v>12.066666666666666</c:v>
                      </c:pt>
                      <c:pt idx="363">
                        <c:v>12.1</c:v>
                      </c:pt>
                      <c:pt idx="364">
                        <c:v>12.133333333333333</c:v>
                      </c:pt>
                      <c:pt idx="365">
                        <c:v>12.166666666666666</c:v>
                      </c:pt>
                      <c:pt idx="366">
                        <c:v>12.2</c:v>
                      </c:pt>
                      <c:pt idx="367">
                        <c:v>12.233333333333333</c:v>
                      </c:pt>
                      <c:pt idx="368">
                        <c:v>12.266666666666667</c:v>
                      </c:pt>
                      <c:pt idx="369">
                        <c:v>12.3</c:v>
                      </c:pt>
                      <c:pt idx="370">
                        <c:v>12.333333333333334</c:v>
                      </c:pt>
                      <c:pt idx="371">
                        <c:v>12.366666666666667</c:v>
                      </c:pt>
                      <c:pt idx="372">
                        <c:v>12.4</c:v>
                      </c:pt>
                      <c:pt idx="373">
                        <c:v>12.433333333333334</c:v>
                      </c:pt>
                      <c:pt idx="374">
                        <c:v>12.466666666666667</c:v>
                      </c:pt>
                      <c:pt idx="375">
                        <c:v>12.5</c:v>
                      </c:pt>
                      <c:pt idx="376">
                        <c:v>12.533333333333333</c:v>
                      </c:pt>
                      <c:pt idx="377">
                        <c:v>12.566666666666666</c:v>
                      </c:pt>
                      <c:pt idx="378">
                        <c:v>12.6</c:v>
                      </c:pt>
                      <c:pt idx="379">
                        <c:v>12.633333333333333</c:v>
                      </c:pt>
                      <c:pt idx="380">
                        <c:v>12.666666666666666</c:v>
                      </c:pt>
                      <c:pt idx="381">
                        <c:v>12.7</c:v>
                      </c:pt>
                      <c:pt idx="382">
                        <c:v>12.733333333333333</c:v>
                      </c:pt>
                      <c:pt idx="383">
                        <c:v>12.766666666666667</c:v>
                      </c:pt>
                      <c:pt idx="384">
                        <c:v>12.8</c:v>
                      </c:pt>
                      <c:pt idx="385">
                        <c:v>12.833333333333334</c:v>
                      </c:pt>
                      <c:pt idx="386">
                        <c:v>12.866666666666667</c:v>
                      </c:pt>
                      <c:pt idx="387">
                        <c:v>12.9</c:v>
                      </c:pt>
                      <c:pt idx="388">
                        <c:v>12.933333333333334</c:v>
                      </c:pt>
                      <c:pt idx="389">
                        <c:v>12.966666666666667</c:v>
                      </c:pt>
                      <c:pt idx="390">
                        <c:v>13</c:v>
                      </c:pt>
                      <c:pt idx="391">
                        <c:v>13.033333333333333</c:v>
                      </c:pt>
                      <c:pt idx="392">
                        <c:v>13.066666666666666</c:v>
                      </c:pt>
                      <c:pt idx="393">
                        <c:v>13.1</c:v>
                      </c:pt>
                      <c:pt idx="394">
                        <c:v>13.133333333333333</c:v>
                      </c:pt>
                      <c:pt idx="395">
                        <c:v>13.166666666666666</c:v>
                      </c:pt>
                      <c:pt idx="396">
                        <c:v>13.2</c:v>
                      </c:pt>
                      <c:pt idx="397">
                        <c:v>13.233333333333333</c:v>
                      </c:pt>
                      <c:pt idx="398">
                        <c:v>13.266666666666667</c:v>
                      </c:pt>
                      <c:pt idx="399">
                        <c:v>13.3</c:v>
                      </c:pt>
                      <c:pt idx="400">
                        <c:v>13.333333333333334</c:v>
                      </c:pt>
                      <c:pt idx="401">
                        <c:v>13.366666666666667</c:v>
                      </c:pt>
                      <c:pt idx="402">
                        <c:v>13.4</c:v>
                      </c:pt>
                      <c:pt idx="403">
                        <c:v>13.433333333333334</c:v>
                      </c:pt>
                      <c:pt idx="404">
                        <c:v>13.466666666666667</c:v>
                      </c:pt>
                      <c:pt idx="405">
                        <c:v>13.5</c:v>
                      </c:pt>
                      <c:pt idx="406">
                        <c:v>13.533333333333333</c:v>
                      </c:pt>
                      <c:pt idx="407">
                        <c:v>13.566666666666666</c:v>
                      </c:pt>
                      <c:pt idx="408">
                        <c:v>13.6</c:v>
                      </c:pt>
                      <c:pt idx="409">
                        <c:v>13.633333333333333</c:v>
                      </c:pt>
                      <c:pt idx="410">
                        <c:v>13.666666666666666</c:v>
                      </c:pt>
                      <c:pt idx="411">
                        <c:v>13.7</c:v>
                      </c:pt>
                      <c:pt idx="412">
                        <c:v>13.733333333333333</c:v>
                      </c:pt>
                      <c:pt idx="413">
                        <c:v>13.766666666666667</c:v>
                      </c:pt>
                      <c:pt idx="414">
                        <c:v>13.8</c:v>
                      </c:pt>
                      <c:pt idx="415">
                        <c:v>13.833333333333334</c:v>
                      </c:pt>
                      <c:pt idx="416">
                        <c:v>13.866666666666667</c:v>
                      </c:pt>
                      <c:pt idx="417">
                        <c:v>13.9</c:v>
                      </c:pt>
                      <c:pt idx="418">
                        <c:v>13.933333333333334</c:v>
                      </c:pt>
                      <c:pt idx="419">
                        <c:v>13.966666666666667</c:v>
                      </c:pt>
                      <c:pt idx="420">
                        <c:v>14</c:v>
                      </c:pt>
                      <c:pt idx="421">
                        <c:v>14.033333333333333</c:v>
                      </c:pt>
                      <c:pt idx="422">
                        <c:v>14.066666666666666</c:v>
                      </c:pt>
                      <c:pt idx="423">
                        <c:v>14.1</c:v>
                      </c:pt>
                      <c:pt idx="424">
                        <c:v>14.133333333333333</c:v>
                      </c:pt>
                      <c:pt idx="425">
                        <c:v>14.166666666666666</c:v>
                      </c:pt>
                      <c:pt idx="426">
                        <c:v>14.2</c:v>
                      </c:pt>
                      <c:pt idx="427">
                        <c:v>14.233333333333333</c:v>
                      </c:pt>
                      <c:pt idx="428">
                        <c:v>14.266666666666667</c:v>
                      </c:pt>
                      <c:pt idx="429">
                        <c:v>14.3</c:v>
                      </c:pt>
                      <c:pt idx="430">
                        <c:v>14.333333333333334</c:v>
                      </c:pt>
                      <c:pt idx="431">
                        <c:v>14.366666666666667</c:v>
                      </c:pt>
                      <c:pt idx="432">
                        <c:v>14.4</c:v>
                      </c:pt>
                      <c:pt idx="433">
                        <c:v>14.433333333333334</c:v>
                      </c:pt>
                      <c:pt idx="434">
                        <c:v>14.466666666666667</c:v>
                      </c:pt>
                      <c:pt idx="435">
                        <c:v>14.5</c:v>
                      </c:pt>
                      <c:pt idx="436">
                        <c:v>14.533333333333333</c:v>
                      </c:pt>
                      <c:pt idx="437">
                        <c:v>14.566666666666666</c:v>
                      </c:pt>
                      <c:pt idx="438">
                        <c:v>14.6</c:v>
                      </c:pt>
                      <c:pt idx="439">
                        <c:v>14.633333333333333</c:v>
                      </c:pt>
                      <c:pt idx="440">
                        <c:v>14.666666666666666</c:v>
                      </c:pt>
                      <c:pt idx="441">
                        <c:v>14.7</c:v>
                      </c:pt>
                      <c:pt idx="442">
                        <c:v>14.733333333333333</c:v>
                      </c:pt>
                      <c:pt idx="443">
                        <c:v>14.766666666666667</c:v>
                      </c:pt>
                      <c:pt idx="444">
                        <c:v>14.8</c:v>
                      </c:pt>
                      <c:pt idx="445">
                        <c:v>14.833333333333334</c:v>
                      </c:pt>
                      <c:pt idx="446">
                        <c:v>14.866666666666667</c:v>
                      </c:pt>
                      <c:pt idx="447">
                        <c:v>14.9</c:v>
                      </c:pt>
                      <c:pt idx="448">
                        <c:v>14.933333333333334</c:v>
                      </c:pt>
                      <c:pt idx="449">
                        <c:v>14.966666666666667</c:v>
                      </c:pt>
                      <c:pt idx="450">
                        <c:v>15</c:v>
                      </c:pt>
                      <c:pt idx="451">
                        <c:v>15.033333333333333</c:v>
                      </c:pt>
                      <c:pt idx="452">
                        <c:v>15.066666666666666</c:v>
                      </c:pt>
                      <c:pt idx="453">
                        <c:v>15.1</c:v>
                      </c:pt>
                      <c:pt idx="454">
                        <c:v>15.133333333333333</c:v>
                      </c:pt>
                      <c:pt idx="455">
                        <c:v>15.166666666666666</c:v>
                      </c:pt>
                      <c:pt idx="456">
                        <c:v>15.2</c:v>
                      </c:pt>
                      <c:pt idx="457">
                        <c:v>15.233333333333333</c:v>
                      </c:pt>
                      <c:pt idx="458">
                        <c:v>15.266666666666667</c:v>
                      </c:pt>
                      <c:pt idx="459">
                        <c:v>15.3</c:v>
                      </c:pt>
                      <c:pt idx="460">
                        <c:v>15.333333333333334</c:v>
                      </c:pt>
                      <c:pt idx="461">
                        <c:v>15.366666666666667</c:v>
                      </c:pt>
                      <c:pt idx="462">
                        <c:v>15.4</c:v>
                      </c:pt>
                      <c:pt idx="463">
                        <c:v>15.433333333333334</c:v>
                      </c:pt>
                      <c:pt idx="464">
                        <c:v>15.466666666666667</c:v>
                      </c:pt>
                      <c:pt idx="465">
                        <c:v>15.5</c:v>
                      </c:pt>
                      <c:pt idx="466">
                        <c:v>15.533333333333333</c:v>
                      </c:pt>
                      <c:pt idx="467">
                        <c:v>15.566666666666666</c:v>
                      </c:pt>
                      <c:pt idx="468">
                        <c:v>15.6</c:v>
                      </c:pt>
                      <c:pt idx="469">
                        <c:v>15.633333333333333</c:v>
                      </c:pt>
                      <c:pt idx="470">
                        <c:v>15.666666666666666</c:v>
                      </c:pt>
                      <c:pt idx="471">
                        <c:v>15.7</c:v>
                      </c:pt>
                      <c:pt idx="472">
                        <c:v>15.733333333333333</c:v>
                      </c:pt>
                      <c:pt idx="473">
                        <c:v>15.766666666666667</c:v>
                      </c:pt>
                      <c:pt idx="474">
                        <c:v>15.8</c:v>
                      </c:pt>
                      <c:pt idx="475">
                        <c:v>15.833333333333334</c:v>
                      </c:pt>
                      <c:pt idx="476">
                        <c:v>15.866666666666667</c:v>
                      </c:pt>
                      <c:pt idx="477">
                        <c:v>15.9</c:v>
                      </c:pt>
                      <c:pt idx="478">
                        <c:v>15.933333333333334</c:v>
                      </c:pt>
                      <c:pt idx="479">
                        <c:v>15.966666666666667</c:v>
                      </c:pt>
                      <c:pt idx="480">
                        <c:v>16</c:v>
                      </c:pt>
                      <c:pt idx="481">
                        <c:v>16.033333333333335</c:v>
                      </c:pt>
                      <c:pt idx="482">
                        <c:v>16.066666666666666</c:v>
                      </c:pt>
                      <c:pt idx="483">
                        <c:v>16.100000000000001</c:v>
                      </c:pt>
                      <c:pt idx="484">
                        <c:v>16.133333333333333</c:v>
                      </c:pt>
                      <c:pt idx="485">
                        <c:v>16.166666666666668</c:v>
                      </c:pt>
                      <c:pt idx="486">
                        <c:v>16.2</c:v>
                      </c:pt>
                      <c:pt idx="487">
                        <c:v>16.233333333333334</c:v>
                      </c:pt>
                      <c:pt idx="488">
                        <c:v>16.266666666666666</c:v>
                      </c:pt>
                      <c:pt idx="489">
                        <c:v>16.3</c:v>
                      </c:pt>
                      <c:pt idx="490">
                        <c:v>16.333333333333332</c:v>
                      </c:pt>
                      <c:pt idx="491">
                        <c:v>16.366666666666667</c:v>
                      </c:pt>
                      <c:pt idx="492">
                        <c:v>16.399999999999999</c:v>
                      </c:pt>
                      <c:pt idx="493">
                        <c:v>16.433333333333334</c:v>
                      </c:pt>
                      <c:pt idx="494">
                        <c:v>16.466666666666665</c:v>
                      </c:pt>
                      <c:pt idx="495">
                        <c:v>16.5</c:v>
                      </c:pt>
                      <c:pt idx="496">
                        <c:v>16.533333333333335</c:v>
                      </c:pt>
                      <c:pt idx="497">
                        <c:v>16.566666666666666</c:v>
                      </c:pt>
                      <c:pt idx="498">
                        <c:v>16.600000000000001</c:v>
                      </c:pt>
                      <c:pt idx="499">
                        <c:v>16.633333333333333</c:v>
                      </c:pt>
                      <c:pt idx="500">
                        <c:v>16.666666666666668</c:v>
                      </c:pt>
                      <c:pt idx="501">
                        <c:v>16.7</c:v>
                      </c:pt>
                      <c:pt idx="502">
                        <c:v>16.733333333333334</c:v>
                      </c:pt>
                      <c:pt idx="503">
                        <c:v>16.766666666666666</c:v>
                      </c:pt>
                      <c:pt idx="504">
                        <c:v>16.8</c:v>
                      </c:pt>
                      <c:pt idx="505">
                        <c:v>16.833333333333332</c:v>
                      </c:pt>
                      <c:pt idx="506">
                        <c:v>16.866666666666667</c:v>
                      </c:pt>
                      <c:pt idx="507">
                        <c:v>16.899999999999999</c:v>
                      </c:pt>
                      <c:pt idx="508">
                        <c:v>16.933333333333334</c:v>
                      </c:pt>
                      <c:pt idx="509">
                        <c:v>16.966666666666665</c:v>
                      </c:pt>
                      <c:pt idx="510">
                        <c:v>17</c:v>
                      </c:pt>
                      <c:pt idx="511">
                        <c:v>17.033333333333335</c:v>
                      </c:pt>
                      <c:pt idx="512">
                        <c:v>17.066666666666666</c:v>
                      </c:pt>
                      <c:pt idx="513">
                        <c:v>17.100000000000001</c:v>
                      </c:pt>
                      <c:pt idx="514">
                        <c:v>17.133333333333333</c:v>
                      </c:pt>
                      <c:pt idx="515">
                        <c:v>17.166666666666668</c:v>
                      </c:pt>
                      <c:pt idx="516">
                        <c:v>17.2</c:v>
                      </c:pt>
                      <c:pt idx="517">
                        <c:v>17.233333333333334</c:v>
                      </c:pt>
                      <c:pt idx="518">
                        <c:v>17.266666666666666</c:v>
                      </c:pt>
                      <c:pt idx="519">
                        <c:v>17.3</c:v>
                      </c:pt>
                      <c:pt idx="520">
                        <c:v>17.333333333333332</c:v>
                      </c:pt>
                      <c:pt idx="521">
                        <c:v>17.366666666666667</c:v>
                      </c:pt>
                      <c:pt idx="522">
                        <c:v>17.399999999999999</c:v>
                      </c:pt>
                      <c:pt idx="523">
                        <c:v>17.433333333333334</c:v>
                      </c:pt>
                      <c:pt idx="524">
                        <c:v>17.466666666666665</c:v>
                      </c:pt>
                      <c:pt idx="525">
                        <c:v>17.5</c:v>
                      </c:pt>
                      <c:pt idx="526">
                        <c:v>17.533333333333335</c:v>
                      </c:pt>
                      <c:pt idx="527">
                        <c:v>17.566666666666666</c:v>
                      </c:pt>
                      <c:pt idx="528">
                        <c:v>17.600000000000001</c:v>
                      </c:pt>
                      <c:pt idx="529">
                        <c:v>17.633333333333333</c:v>
                      </c:pt>
                      <c:pt idx="530">
                        <c:v>17.666666666666668</c:v>
                      </c:pt>
                      <c:pt idx="531">
                        <c:v>17.7</c:v>
                      </c:pt>
                      <c:pt idx="532">
                        <c:v>17.733333333333334</c:v>
                      </c:pt>
                      <c:pt idx="533">
                        <c:v>17.766666666666666</c:v>
                      </c:pt>
                      <c:pt idx="534">
                        <c:v>17.8</c:v>
                      </c:pt>
                      <c:pt idx="535">
                        <c:v>17.833333333333332</c:v>
                      </c:pt>
                      <c:pt idx="536">
                        <c:v>17.866666666666667</c:v>
                      </c:pt>
                      <c:pt idx="537">
                        <c:v>17.899999999999999</c:v>
                      </c:pt>
                      <c:pt idx="538">
                        <c:v>17.933333333333334</c:v>
                      </c:pt>
                      <c:pt idx="539">
                        <c:v>17.966666666666665</c:v>
                      </c:pt>
                      <c:pt idx="540">
                        <c:v>18</c:v>
                      </c:pt>
                      <c:pt idx="541">
                        <c:v>18.033333333333335</c:v>
                      </c:pt>
                      <c:pt idx="542">
                        <c:v>18.066666666666666</c:v>
                      </c:pt>
                      <c:pt idx="543">
                        <c:v>18.100000000000001</c:v>
                      </c:pt>
                      <c:pt idx="544">
                        <c:v>18.133333333333333</c:v>
                      </c:pt>
                      <c:pt idx="545">
                        <c:v>18.166666666666668</c:v>
                      </c:pt>
                      <c:pt idx="546">
                        <c:v>18.2</c:v>
                      </c:pt>
                      <c:pt idx="547">
                        <c:v>18.233333333333334</c:v>
                      </c:pt>
                      <c:pt idx="548">
                        <c:v>18.266666666666666</c:v>
                      </c:pt>
                      <c:pt idx="549">
                        <c:v>18.3</c:v>
                      </c:pt>
                      <c:pt idx="550">
                        <c:v>18.333333333333332</c:v>
                      </c:pt>
                      <c:pt idx="551">
                        <c:v>18.366666666666667</c:v>
                      </c:pt>
                      <c:pt idx="552">
                        <c:v>18.399999999999999</c:v>
                      </c:pt>
                      <c:pt idx="553">
                        <c:v>18.433333333333334</c:v>
                      </c:pt>
                      <c:pt idx="554">
                        <c:v>18.466666666666665</c:v>
                      </c:pt>
                      <c:pt idx="555">
                        <c:v>18.5</c:v>
                      </c:pt>
                      <c:pt idx="556">
                        <c:v>18.533333333333335</c:v>
                      </c:pt>
                      <c:pt idx="557">
                        <c:v>18.566666666666666</c:v>
                      </c:pt>
                      <c:pt idx="558">
                        <c:v>18.600000000000001</c:v>
                      </c:pt>
                      <c:pt idx="559">
                        <c:v>18.633333333333333</c:v>
                      </c:pt>
                      <c:pt idx="560">
                        <c:v>18.666666666666668</c:v>
                      </c:pt>
                      <c:pt idx="561">
                        <c:v>18.7</c:v>
                      </c:pt>
                      <c:pt idx="562">
                        <c:v>18.733333333333334</c:v>
                      </c:pt>
                      <c:pt idx="563">
                        <c:v>18.766666666666666</c:v>
                      </c:pt>
                      <c:pt idx="564">
                        <c:v>18.8</c:v>
                      </c:pt>
                      <c:pt idx="565">
                        <c:v>18.833333333333332</c:v>
                      </c:pt>
                      <c:pt idx="566">
                        <c:v>18.866666666666667</c:v>
                      </c:pt>
                      <c:pt idx="567">
                        <c:v>18.899999999999999</c:v>
                      </c:pt>
                      <c:pt idx="568">
                        <c:v>18.933333333333334</c:v>
                      </c:pt>
                      <c:pt idx="569">
                        <c:v>18.966666666666665</c:v>
                      </c:pt>
                      <c:pt idx="570">
                        <c:v>19</c:v>
                      </c:pt>
                      <c:pt idx="571">
                        <c:v>19.033333333333335</c:v>
                      </c:pt>
                      <c:pt idx="572">
                        <c:v>19.066666666666666</c:v>
                      </c:pt>
                      <c:pt idx="573">
                        <c:v>19.100000000000001</c:v>
                      </c:pt>
                      <c:pt idx="574">
                        <c:v>19.133333333333333</c:v>
                      </c:pt>
                      <c:pt idx="575">
                        <c:v>19.166666666666668</c:v>
                      </c:pt>
                      <c:pt idx="576">
                        <c:v>19.2</c:v>
                      </c:pt>
                      <c:pt idx="577">
                        <c:v>19.233333333333334</c:v>
                      </c:pt>
                      <c:pt idx="578">
                        <c:v>19.266666666666666</c:v>
                      </c:pt>
                      <c:pt idx="579">
                        <c:v>19.3</c:v>
                      </c:pt>
                      <c:pt idx="580">
                        <c:v>19.333333333333332</c:v>
                      </c:pt>
                      <c:pt idx="581">
                        <c:v>19.366666666666667</c:v>
                      </c:pt>
                      <c:pt idx="582">
                        <c:v>19.399999999999999</c:v>
                      </c:pt>
                      <c:pt idx="583">
                        <c:v>19.433333333333334</c:v>
                      </c:pt>
                      <c:pt idx="584">
                        <c:v>19.466666666666665</c:v>
                      </c:pt>
                      <c:pt idx="585">
                        <c:v>19.5</c:v>
                      </c:pt>
                      <c:pt idx="586">
                        <c:v>19.533333333333335</c:v>
                      </c:pt>
                      <c:pt idx="587">
                        <c:v>19.566666666666666</c:v>
                      </c:pt>
                      <c:pt idx="588">
                        <c:v>19.600000000000001</c:v>
                      </c:pt>
                      <c:pt idx="589">
                        <c:v>19.633333333333333</c:v>
                      </c:pt>
                      <c:pt idx="590">
                        <c:v>19.666666666666668</c:v>
                      </c:pt>
                      <c:pt idx="591">
                        <c:v>19.7</c:v>
                      </c:pt>
                      <c:pt idx="592">
                        <c:v>19.733333333333334</c:v>
                      </c:pt>
                      <c:pt idx="593">
                        <c:v>19.766666666666666</c:v>
                      </c:pt>
                      <c:pt idx="594">
                        <c:v>19.8</c:v>
                      </c:pt>
                      <c:pt idx="595">
                        <c:v>19.833333333333332</c:v>
                      </c:pt>
                      <c:pt idx="596">
                        <c:v>19.866666666666667</c:v>
                      </c:pt>
                      <c:pt idx="597">
                        <c:v>19.899999999999999</c:v>
                      </c:pt>
                      <c:pt idx="598">
                        <c:v>19.933333333333334</c:v>
                      </c:pt>
                      <c:pt idx="599">
                        <c:v>19.966666666666665</c:v>
                      </c:pt>
                      <c:pt idx="600">
                        <c:v>20</c:v>
                      </c:pt>
                      <c:pt idx="601">
                        <c:v>20.033333333333335</c:v>
                      </c:pt>
                      <c:pt idx="602">
                        <c:v>20.066666666666666</c:v>
                      </c:pt>
                      <c:pt idx="603">
                        <c:v>20.100000000000001</c:v>
                      </c:pt>
                      <c:pt idx="604">
                        <c:v>20.133333333333333</c:v>
                      </c:pt>
                      <c:pt idx="605">
                        <c:v>20.166666666666668</c:v>
                      </c:pt>
                      <c:pt idx="606">
                        <c:v>20.2</c:v>
                      </c:pt>
                      <c:pt idx="607">
                        <c:v>20.233333333333334</c:v>
                      </c:pt>
                      <c:pt idx="608">
                        <c:v>20.266666666666666</c:v>
                      </c:pt>
                      <c:pt idx="609">
                        <c:v>20.3</c:v>
                      </c:pt>
                      <c:pt idx="610">
                        <c:v>20.333333333333332</c:v>
                      </c:pt>
                      <c:pt idx="611">
                        <c:v>20.366666666666667</c:v>
                      </c:pt>
                      <c:pt idx="612">
                        <c:v>20.399999999999999</c:v>
                      </c:pt>
                      <c:pt idx="613">
                        <c:v>20.433333333333334</c:v>
                      </c:pt>
                      <c:pt idx="614">
                        <c:v>20.466666666666665</c:v>
                      </c:pt>
                      <c:pt idx="615">
                        <c:v>20.5</c:v>
                      </c:pt>
                      <c:pt idx="616">
                        <c:v>20.533333333333335</c:v>
                      </c:pt>
                      <c:pt idx="617">
                        <c:v>20.566666666666666</c:v>
                      </c:pt>
                      <c:pt idx="618">
                        <c:v>20.6</c:v>
                      </c:pt>
                      <c:pt idx="619">
                        <c:v>20.633333333333333</c:v>
                      </c:pt>
                      <c:pt idx="620">
                        <c:v>20.666666666666668</c:v>
                      </c:pt>
                      <c:pt idx="621">
                        <c:v>20.7</c:v>
                      </c:pt>
                      <c:pt idx="622">
                        <c:v>20.733333333333334</c:v>
                      </c:pt>
                      <c:pt idx="623">
                        <c:v>20.766666666666666</c:v>
                      </c:pt>
                      <c:pt idx="624">
                        <c:v>20.8</c:v>
                      </c:pt>
                      <c:pt idx="625">
                        <c:v>20.833333333333332</c:v>
                      </c:pt>
                      <c:pt idx="626">
                        <c:v>20.866666666666667</c:v>
                      </c:pt>
                      <c:pt idx="627">
                        <c:v>20.9</c:v>
                      </c:pt>
                      <c:pt idx="628">
                        <c:v>20.933333333333334</c:v>
                      </c:pt>
                      <c:pt idx="629">
                        <c:v>20.966666666666665</c:v>
                      </c:pt>
                      <c:pt idx="630">
                        <c:v>21</c:v>
                      </c:pt>
                      <c:pt idx="631">
                        <c:v>21.033333333333335</c:v>
                      </c:pt>
                      <c:pt idx="632">
                        <c:v>21.066666666666666</c:v>
                      </c:pt>
                      <c:pt idx="633">
                        <c:v>21.1</c:v>
                      </c:pt>
                      <c:pt idx="634">
                        <c:v>21.133333333333333</c:v>
                      </c:pt>
                      <c:pt idx="635">
                        <c:v>21.166666666666668</c:v>
                      </c:pt>
                      <c:pt idx="636">
                        <c:v>21.2</c:v>
                      </c:pt>
                      <c:pt idx="637">
                        <c:v>21.233333333333334</c:v>
                      </c:pt>
                      <c:pt idx="638">
                        <c:v>21.266666666666666</c:v>
                      </c:pt>
                      <c:pt idx="639">
                        <c:v>21.3</c:v>
                      </c:pt>
                      <c:pt idx="640">
                        <c:v>21.333333333333332</c:v>
                      </c:pt>
                      <c:pt idx="641">
                        <c:v>21.366666666666667</c:v>
                      </c:pt>
                      <c:pt idx="642">
                        <c:v>21.4</c:v>
                      </c:pt>
                      <c:pt idx="643">
                        <c:v>21.433333333333334</c:v>
                      </c:pt>
                      <c:pt idx="644">
                        <c:v>21.466666666666665</c:v>
                      </c:pt>
                      <c:pt idx="645">
                        <c:v>21.5</c:v>
                      </c:pt>
                      <c:pt idx="646">
                        <c:v>21.533333333333335</c:v>
                      </c:pt>
                      <c:pt idx="647">
                        <c:v>21.566666666666666</c:v>
                      </c:pt>
                      <c:pt idx="648">
                        <c:v>21.6</c:v>
                      </c:pt>
                      <c:pt idx="649">
                        <c:v>21.633333333333333</c:v>
                      </c:pt>
                      <c:pt idx="650">
                        <c:v>21.666666666666668</c:v>
                      </c:pt>
                      <c:pt idx="651">
                        <c:v>21.7</c:v>
                      </c:pt>
                      <c:pt idx="652">
                        <c:v>21.733333333333334</c:v>
                      </c:pt>
                      <c:pt idx="653">
                        <c:v>21.766666666666666</c:v>
                      </c:pt>
                      <c:pt idx="654">
                        <c:v>21.8</c:v>
                      </c:pt>
                      <c:pt idx="655">
                        <c:v>21.833333333333332</c:v>
                      </c:pt>
                      <c:pt idx="656">
                        <c:v>21.866666666666667</c:v>
                      </c:pt>
                      <c:pt idx="657">
                        <c:v>21.9</c:v>
                      </c:pt>
                      <c:pt idx="658">
                        <c:v>21.933333333333334</c:v>
                      </c:pt>
                      <c:pt idx="659">
                        <c:v>21.966666666666665</c:v>
                      </c:pt>
                      <c:pt idx="660">
                        <c:v>22</c:v>
                      </c:pt>
                      <c:pt idx="661">
                        <c:v>22.033333333333335</c:v>
                      </c:pt>
                      <c:pt idx="662">
                        <c:v>22.066666666666666</c:v>
                      </c:pt>
                      <c:pt idx="663">
                        <c:v>22.1</c:v>
                      </c:pt>
                      <c:pt idx="664">
                        <c:v>22.133333333333333</c:v>
                      </c:pt>
                      <c:pt idx="665">
                        <c:v>22.166666666666668</c:v>
                      </c:pt>
                      <c:pt idx="666">
                        <c:v>22.2</c:v>
                      </c:pt>
                      <c:pt idx="667">
                        <c:v>22.233333333333334</c:v>
                      </c:pt>
                      <c:pt idx="668">
                        <c:v>22.266666666666666</c:v>
                      </c:pt>
                      <c:pt idx="669">
                        <c:v>22.3</c:v>
                      </c:pt>
                      <c:pt idx="670">
                        <c:v>22.333333333333332</c:v>
                      </c:pt>
                      <c:pt idx="671">
                        <c:v>22.366666666666667</c:v>
                      </c:pt>
                      <c:pt idx="672">
                        <c:v>22.4</c:v>
                      </c:pt>
                      <c:pt idx="673">
                        <c:v>22.433333333333334</c:v>
                      </c:pt>
                      <c:pt idx="674">
                        <c:v>22.466666666666665</c:v>
                      </c:pt>
                      <c:pt idx="675">
                        <c:v>22.5</c:v>
                      </c:pt>
                      <c:pt idx="676">
                        <c:v>22.533333333333335</c:v>
                      </c:pt>
                      <c:pt idx="677">
                        <c:v>22.566666666666666</c:v>
                      </c:pt>
                      <c:pt idx="678">
                        <c:v>22.6</c:v>
                      </c:pt>
                      <c:pt idx="679">
                        <c:v>22.633333333333333</c:v>
                      </c:pt>
                      <c:pt idx="680">
                        <c:v>22.666666666666668</c:v>
                      </c:pt>
                      <c:pt idx="681">
                        <c:v>22.7</c:v>
                      </c:pt>
                      <c:pt idx="682">
                        <c:v>22.733333333333334</c:v>
                      </c:pt>
                      <c:pt idx="683">
                        <c:v>22.766666666666666</c:v>
                      </c:pt>
                      <c:pt idx="684">
                        <c:v>22.8</c:v>
                      </c:pt>
                      <c:pt idx="685">
                        <c:v>22.833333333333332</c:v>
                      </c:pt>
                      <c:pt idx="686">
                        <c:v>22.866666666666667</c:v>
                      </c:pt>
                      <c:pt idx="687">
                        <c:v>22.9</c:v>
                      </c:pt>
                      <c:pt idx="688">
                        <c:v>22.933333333333334</c:v>
                      </c:pt>
                      <c:pt idx="689">
                        <c:v>22.966666666666665</c:v>
                      </c:pt>
                      <c:pt idx="690">
                        <c:v>23</c:v>
                      </c:pt>
                      <c:pt idx="691">
                        <c:v>23.033333333333335</c:v>
                      </c:pt>
                      <c:pt idx="692">
                        <c:v>23.066666666666666</c:v>
                      </c:pt>
                      <c:pt idx="693">
                        <c:v>23.1</c:v>
                      </c:pt>
                      <c:pt idx="694">
                        <c:v>23.133333333333333</c:v>
                      </c:pt>
                      <c:pt idx="695">
                        <c:v>23.166666666666668</c:v>
                      </c:pt>
                      <c:pt idx="696">
                        <c:v>23.2</c:v>
                      </c:pt>
                      <c:pt idx="697">
                        <c:v>23.233333333333334</c:v>
                      </c:pt>
                      <c:pt idx="698">
                        <c:v>23.266666666666666</c:v>
                      </c:pt>
                      <c:pt idx="699">
                        <c:v>23.3</c:v>
                      </c:pt>
                      <c:pt idx="700">
                        <c:v>23.333333333333332</c:v>
                      </c:pt>
                      <c:pt idx="701">
                        <c:v>23.366666666666667</c:v>
                      </c:pt>
                      <c:pt idx="702">
                        <c:v>23.4</c:v>
                      </c:pt>
                      <c:pt idx="703">
                        <c:v>23.433333333333334</c:v>
                      </c:pt>
                      <c:pt idx="704">
                        <c:v>23.466666666666665</c:v>
                      </c:pt>
                      <c:pt idx="705">
                        <c:v>23.5</c:v>
                      </c:pt>
                      <c:pt idx="706">
                        <c:v>23.533333333333335</c:v>
                      </c:pt>
                      <c:pt idx="707">
                        <c:v>23.566666666666666</c:v>
                      </c:pt>
                      <c:pt idx="708">
                        <c:v>23.6</c:v>
                      </c:pt>
                      <c:pt idx="709">
                        <c:v>23.633333333333333</c:v>
                      </c:pt>
                      <c:pt idx="710">
                        <c:v>23.666666666666668</c:v>
                      </c:pt>
                      <c:pt idx="711">
                        <c:v>23.7</c:v>
                      </c:pt>
                      <c:pt idx="712">
                        <c:v>23.733333333333334</c:v>
                      </c:pt>
                      <c:pt idx="713">
                        <c:v>23.766666666666666</c:v>
                      </c:pt>
                      <c:pt idx="714">
                        <c:v>23.8</c:v>
                      </c:pt>
                      <c:pt idx="715">
                        <c:v>23.833333333333332</c:v>
                      </c:pt>
                      <c:pt idx="716">
                        <c:v>23.866666666666667</c:v>
                      </c:pt>
                      <c:pt idx="717">
                        <c:v>23.9</c:v>
                      </c:pt>
                      <c:pt idx="718">
                        <c:v>23.933333333333334</c:v>
                      </c:pt>
                      <c:pt idx="719">
                        <c:v>23.966666666666665</c:v>
                      </c:pt>
                      <c:pt idx="720">
                        <c:v>24</c:v>
                      </c:pt>
                      <c:pt idx="721">
                        <c:v>24.033333333333335</c:v>
                      </c:pt>
                      <c:pt idx="722">
                        <c:v>24.066666666666666</c:v>
                      </c:pt>
                      <c:pt idx="723">
                        <c:v>24.1</c:v>
                      </c:pt>
                      <c:pt idx="724">
                        <c:v>24.133333333333333</c:v>
                      </c:pt>
                      <c:pt idx="725">
                        <c:v>24.166666666666668</c:v>
                      </c:pt>
                      <c:pt idx="726">
                        <c:v>24.2</c:v>
                      </c:pt>
                      <c:pt idx="727">
                        <c:v>24.233333333333334</c:v>
                      </c:pt>
                      <c:pt idx="728">
                        <c:v>24.266666666666666</c:v>
                      </c:pt>
                      <c:pt idx="729">
                        <c:v>24.3</c:v>
                      </c:pt>
                      <c:pt idx="730">
                        <c:v>24.333333333333332</c:v>
                      </c:pt>
                      <c:pt idx="731">
                        <c:v>24.366666666666667</c:v>
                      </c:pt>
                      <c:pt idx="732">
                        <c:v>24.4</c:v>
                      </c:pt>
                      <c:pt idx="733">
                        <c:v>24.433333333333334</c:v>
                      </c:pt>
                      <c:pt idx="734">
                        <c:v>24.466666666666665</c:v>
                      </c:pt>
                      <c:pt idx="735">
                        <c:v>24.5</c:v>
                      </c:pt>
                      <c:pt idx="736">
                        <c:v>24.533333333333335</c:v>
                      </c:pt>
                      <c:pt idx="737">
                        <c:v>24.566666666666666</c:v>
                      </c:pt>
                      <c:pt idx="738">
                        <c:v>24.6</c:v>
                      </c:pt>
                      <c:pt idx="739">
                        <c:v>24.633333333333333</c:v>
                      </c:pt>
                      <c:pt idx="740">
                        <c:v>24.666666666666668</c:v>
                      </c:pt>
                      <c:pt idx="741">
                        <c:v>24.7</c:v>
                      </c:pt>
                      <c:pt idx="742">
                        <c:v>24.733333333333334</c:v>
                      </c:pt>
                      <c:pt idx="743">
                        <c:v>24.766666666666666</c:v>
                      </c:pt>
                      <c:pt idx="744">
                        <c:v>24.8</c:v>
                      </c:pt>
                      <c:pt idx="745">
                        <c:v>24.833333333333332</c:v>
                      </c:pt>
                      <c:pt idx="746">
                        <c:v>24.866666666666667</c:v>
                      </c:pt>
                      <c:pt idx="747">
                        <c:v>24.9</c:v>
                      </c:pt>
                      <c:pt idx="748">
                        <c:v>24.933333333333334</c:v>
                      </c:pt>
                      <c:pt idx="749">
                        <c:v>24.966666666666665</c:v>
                      </c:pt>
                      <c:pt idx="750">
                        <c:v>25</c:v>
                      </c:pt>
                      <c:pt idx="751">
                        <c:v>25.033333333333335</c:v>
                      </c:pt>
                      <c:pt idx="752">
                        <c:v>25.066666666666666</c:v>
                      </c:pt>
                      <c:pt idx="753">
                        <c:v>25.1</c:v>
                      </c:pt>
                      <c:pt idx="754">
                        <c:v>25.133333333333333</c:v>
                      </c:pt>
                      <c:pt idx="755">
                        <c:v>25.166666666666668</c:v>
                      </c:pt>
                      <c:pt idx="756">
                        <c:v>25.2</c:v>
                      </c:pt>
                      <c:pt idx="757">
                        <c:v>25.233333333333334</c:v>
                      </c:pt>
                      <c:pt idx="758">
                        <c:v>25.266666666666666</c:v>
                      </c:pt>
                      <c:pt idx="759">
                        <c:v>25.3</c:v>
                      </c:pt>
                      <c:pt idx="760">
                        <c:v>25.333333333333332</c:v>
                      </c:pt>
                      <c:pt idx="761">
                        <c:v>25.366666666666667</c:v>
                      </c:pt>
                      <c:pt idx="762">
                        <c:v>25.4</c:v>
                      </c:pt>
                      <c:pt idx="763">
                        <c:v>25.433333333333334</c:v>
                      </c:pt>
                      <c:pt idx="764">
                        <c:v>25.466666666666665</c:v>
                      </c:pt>
                      <c:pt idx="765">
                        <c:v>25.5</c:v>
                      </c:pt>
                      <c:pt idx="766">
                        <c:v>25.533333333333335</c:v>
                      </c:pt>
                      <c:pt idx="767">
                        <c:v>25.566666666666666</c:v>
                      </c:pt>
                      <c:pt idx="768">
                        <c:v>25.6</c:v>
                      </c:pt>
                      <c:pt idx="769">
                        <c:v>25.633333333333333</c:v>
                      </c:pt>
                      <c:pt idx="770">
                        <c:v>25.666666666666668</c:v>
                      </c:pt>
                      <c:pt idx="771">
                        <c:v>25.7</c:v>
                      </c:pt>
                      <c:pt idx="772">
                        <c:v>25.733333333333334</c:v>
                      </c:pt>
                      <c:pt idx="773">
                        <c:v>25.766666666666666</c:v>
                      </c:pt>
                      <c:pt idx="774">
                        <c:v>25.8</c:v>
                      </c:pt>
                      <c:pt idx="775">
                        <c:v>25.833333333333332</c:v>
                      </c:pt>
                      <c:pt idx="776">
                        <c:v>25.866666666666667</c:v>
                      </c:pt>
                      <c:pt idx="777">
                        <c:v>25.9</c:v>
                      </c:pt>
                      <c:pt idx="778">
                        <c:v>25.933333333333334</c:v>
                      </c:pt>
                      <c:pt idx="779">
                        <c:v>25.966666666666665</c:v>
                      </c:pt>
                      <c:pt idx="780">
                        <c:v>26</c:v>
                      </c:pt>
                      <c:pt idx="781">
                        <c:v>26.033333333333335</c:v>
                      </c:pt>
                      <c:pt idx="782">
                        <c:v>26.066666666666666</c:v>
                      </c:pt>
                      <c:pt idx="783">
                        <c:v>26.1</c:v>
                      </c:pt>
                      <c:pt idx="784">
                        <c:v>26.133333333333333</c:v>
                      </c:pt>
                      <c:pt idx="785">
                        <c:v>26.166666666666668</c:v>
                      </c:pt>
                      <c:pt idx="786">
                        <c:v>26.2</c:v>
                      </c:pt>
                      <c:pt idx="787">
                        <c:v>26.233333333333334</c:v>
                      </c:pt>
                      <c:pt idx="788">
                        <c:v>26.266666666666666</c:v>
                      </c:pt>
                      <c:pt idx="789">
                        <c:v>26.3</c:v>
                      </c:pt>
                      <c:pt idx="790">
                        <c:v>26.333333333333332</c:v>
                      </c:pt>
                      <c:pt idx="791">
                        <c:v>26.366666666666667</c:v>
                      </c:pt>
                      <c:pt idx="792">
                        <c:v>26.4</c:v>
                      </c:pt>
                      <c:pt idx="793">
                        <c:v>26.433333333333334</c:v>
                      </c:pt>
                      <c:pt idx="794">
                        <c:v>26.466666666666665</c:v>
                      </c:pt>
                      <c:pt idx="795">
                        <c:v>26.5</c:v>
                      </c:pt>
                      <c:pt idx="796">
                        <c:v>26.533333333333335</c:v>
                      </c:pt>
                      <c:pt idx="797">
                        <c:v>26.566666666666666</c:v>
                      </c:pt>
                      <c:pt idx="798">
                        <c:v>26.6</c:v>
                      </c:pt>
                      <c:pt idx="799">
                        <c:v>26.633333333333333</c:v>
                      </c:pt>
                      <c:pt idx="800">
                        <c:v>26.666666666666668</c:v>
                      </c:pt>
                      <c:pt idx="801">
                        <c:v>26.7</c:v>
                      </c:pt>
                      <c:pt idx="802">
                        <c:v>26.733333333333334</c:v>
                      </c:pt>
                      <c:pt idx="803">
                        <c:v>26.766666666666666</c:v>
                      </c:pt>
                      <c:pt idx="804">
                        <c:v>26.8</c:v>
                      </c:pt>
                      <c:pt idx="805">
                        <c:v>26.833333333333332</c:v>
                      </c:pt>
                      <c:pt idx="806">
                        <c:v>26.866666666666667</c:v>
                      </c:pt>
                      <c:pt idx="807">
                        <c:v>26.9</c:v>
                      </c:pt>
                      <c:pt idx="808">
                        <c:v>26.933333333333334</c:v>
                      </c:pt>
                      <c:pt idx="809">
                        <c:v>26.966666666666665</c:v>
                      </c:pt>
                      <c:pt idx="810">
                        <c:v>27</c:v>
                      </c:pt>
                      <c:pt idx="811">
                        <c:v>27.033333333333335</c:v>
                      </c:pt>
                      <c:pt idx="812">
                        <c:v>27.066666666666666</c:v>
                      </c:pt>
                      <c:pt idx="813">
                        <c:v>27.1</c:v>
                      </c:pt>
                      <c:pt idx="814">
                        <c:v>27.133333333333333</c:v>
                      </c:pt>
                      <c:pt idx="815">
                        <c:v>27.166666666666668</c:v>
                      </c:pt>
                      <c:pt idx="816">
                        <c:v>27.2</c:v>
                      </c:pt>
                      <c:pt idx="817">
                        <c:v>27.233333333333334</c:v>
                      </c:pt>
                      <c:pt idx="818">
                        <c:v>27.266666666666666</c:v>
                      </c:pt>
                      <c:pt idx="819">
                        <c:v>27.3</c:v>
                      </c:pt>
                      <c:pt idx="820">
                        <c:v>27.333333333333332</c:v>
                      </c:pt>
                      <c:pt idx="821">
                        <c:v>27.366666666666667</c:v>
                      </c:pt>
                      <c:pt idx="822">
                        <c:v>27.4</c:v>
                      </c:pt>
                      <c:pt idx="823">
                        <c:v>27.433333333333334</c:v>
                      </c:pt>
                      <c:pt idx="824">
                        <c:v>27.466666666666665</c:v>
                      </c:pt>
                      <c:pt idx="825">
                        <c:v>27.5</c:v>
                      </c:pt>
                      <c:pt idx="826">
                        <c:v>27.533333333333335</c:v>
                      </c:pt>
                      <c:pt idx="827">
                        <c:v>27.566666666666666</c:v>
                      </c:pt>
                      <c:pt idx="828">
                        <c:v>27.6</c:v>
                      </c:pt>
                      <c:pt idx="829">
                        <c:v>27.633333333333333</c:v>
                      </c:pt>
                      <c:pt idx="830">
                        <c:v>27.666666666666668</c:v>
                      </c:pt>
                      <c:pt idx="831">
                        <c:v>27.7</c:v>
                      </c:pt>
                      <c:pt idx="832">
                        <c:v>27.733333333333334</c:v>
                      </c:pt>
                      <c:pt idx="833">
                        <c:v>27.766666666666666</c:v>
                      </c:pt>
                      <c:pt idx="834">
                        <c:v>27.8</c:v>
                      </c:pt>
                      <c:pt idx="835">
                        <c:v>27.833333333333332</c:v>
                      </c:pt>
                      <c:pt idx="836">
                        <c:v>27.866666666666667</c:v>
                      </c:pt>
                      <c:pt idx="837">
                        <c:v>27.9</c:v>
                      </c:pt>
                      <c:pt idx="838">
                        <c:v>27.933333333333334</c:v>
                      </c:pt>
                      <c:pt idx="839">
                        <c:v>27.966666666666665</c:v>
                      </c:pt>
                      <c:pt idx="840">
                        <c:v>28</c:v>
                      </c:pt>
                      <c:pt idx="841">
                        <c:v>28.033333333333335</c:v>
                      </c:pt>
                      <c:pt idx="842">
                        <c:v>28.066666666666666</c:v>
                      </c:pt>
                      <c:pt idx="843">
                        <c:v>28.1</c:v>
                      </c:pt>
                      <c:pt idx="844">
                        <c:v>28.133333333333333</c:v>
                      </c:pt>
                      <c:pt idx="845">
                        <c:v>28.166666666666668</c:v>
                      </c:pt>
                      <c:pt idx="846">
                        <c:v>28.2</c:v>
                      </c:pt>
                      <c:pt idx="847">
                        <c:v>28.233333333333334</c:v>
                      </c:pt>
                      <c:pt idx="848">
                        <c:v>28.266666666666666</c:v>
                      </c:pt>
                      <c:pt idx="849">
                        <c:v>28.3</c:v>
                      </c:pt>
                      <c:pt idx="850">
                        <c:v>28.333333333333332</c:v>
                      </c:pt>
                      <c:pt idx="851">
                        <c:v>28.366666666666667</c:v>
                      </c:pt>
                      <c:pt idx="852">
                        <c:v>28.4</c:v>
                      </c:pt>
                      <c:pt idx="853">
                        <c:v>28.433333333333334</c:v>
                      </c:pt>
                      <c:pt idx="854">
                        <c:v>28.466666666666665</c:v>
                      </c:pt>
                      <c:pt idx="855">
                        <c:v>28.5</c:v>
                      </c:pt>
                      <c:pt idx="856">
                        <c:v>28.533333333333335</c:v>
                      </c:pt>
                      <c:pt idx="857">
                        <c:v>28.566666666666666</c:v>
                      </c:pt>
                      <c:pt idx="858">
                        <c:v>28.6</c:v>
                      </c:pt>
                      <c:pt idx="859">
                        <c:v>28.633333333333333</c:v>
                      </c:pt>
                      <c:pt idx="860">
                        <c:v>28.666666666666668</c:v>
                      </c:pt>
                      <c:pt idx="861">
                        <c:v>28.7</c:v>
                      </c:pt>
                      <c:pt idx="862">
                        <c:v>28.733333333333334</c:v>
                      </c:pt>
                      <c:pt idx="863">
                        <c:v>28.766666666666666</c:v>
                      </c:pt>
                      <c:pt idx="864">
                        <c:v>28.8</c:v>
                      </c:pt>
                      <c:pt idx="865">
                        <c:v>28.833333333333332</c:v>
                      </c:pt>
                      <c:pt idx="866">
                        <c:v>28.866666666666667</c:v>
                      </c:pt>
                      <c:pt idx="867">
                        <c:v>28.9</c:v>
                      </c:pt>
                      <c:pt idx="868">
                        <c:v>28.933333333333334</c:v>
                      </c:pt>
                      <c:pt idx="869">
                        <c:v>28.966666666666665</c:v>
                      </c:pt>
                      <c:pt idx="870">
                        <c:v>29</c:v>
                      </c:pt>
                      <c:pt idx="871">
                        <c:v>29.033333333333335</c:v>
                      </c:pt>
                      <c:pt idx="872">
                        <c:v>29.066666666666666</c:v>
                      </c:pt>
                      <c:pt idx="873">
                        <c:v>29.1</c:v>
                      </c:pt>
                      <c:pt idx="874">
                        <c:v>29.133333333333333</c:v>
                      </c:pt>
                      <c:pt idx="875">
                        <c:v>29.166666666666668</c:v>
                      </c:pt>
                      <c:pt idx="876">
                        <c:v>29.2</c:v>
                      </c:pt>
                      <c:pt idx="877">
                        <c:v>29.233333333333334</c:v>
                      </c:pt>
                      <c:pt idx="878">
                        <c:v>29.266666666666666</c:v>
                      </c:pt>
                      <c:pt idx="879">
                        <c:v>29.3</c:v>
                      </c:pt>
                      <c:pt idx="880">
                        <c:v>29.333333333333332</c:v>
                      </c:pt>
                      <c:pt idx="881">
                        <c:v>29.366666666666667</c:v>
                      </c:pt>
                      <c:pt idx="882">
                        <c:v>29.4</c:v>
                      </c:pt>
                      <c:pt idx="883">
                        <c:v>29.433333333333334</c:v>
                      </c:pt>
                      <c:pt idx="884">
                        <c:v>29.466666666666665</c:v>
                      </c:pt>
                      <c:pt idx="885">
                        <c:v>29.5</c:v>
                      </c:pt>
                      <c:pt idx="886">
                        <c:v>29.533333333333335</c:v>
                      </c:pt>
                      <c:pt idx="887">
                        <c:v>29.566666666666666</c:v>
                      </c:pt>
                      <c:pt idx="888">
                        <c:v>29.6</c:v>
                      </c:pt>
                      <c:pt idx="889">
                        <c:v>29.633333333333333</c:v>
                      </c:pt>
                      <c:pt idx="890">
                        <c:v>29.666666666666668</c:v>
                      </c:pt>
                      <c:pt idx="891">
                        <c:v>29.7</c:v>
                      </c:pt>
                      <c:pt idx="892">
                        <c:v>29.733333333333334</c:v>
                      </c:pt>
                      <c:pt idx="893">
                        <c:v>29.766666666666666</c:v>
                      </c:pt>
                      <c:pt idx="894">
                        <c:v>29.8</c:v>
                      </c:pt>
                      <c:pt idx="895">
                        <c:v>29.833333333333332</c:v>
                      </c:pt>
                      <c:pt idx="896">
                        <c:v>29.866666666666667</c:v>
                      </c:pt>
                      <c:pt idx="897">
                        <c:v>29.9</c:v>
                      </c:pt>
                      <c:pt idx="898">
                        <c:v>29.933333333333334</c:v>
                      </c:pt>
                      <c:pt idx="899">
                        <c:v>29.966666666666665</c:v>
                      </c:pt>
                      <c:pt idx="900">
                        <c:v>30</c:v>
                      </c:pt>
                      <c:pt idx="901">
                        <c:v>30.033333333333335</c:v>
                      </c:pt>
                      <c:pt idx="902">
                        <c:v>30.066666666666666</c:v>
                      </c:pt>
                      <c:pt idx="903">
                        <c:v>30.1</c:v>
                      </c:pt>
                      <c:pt idx="904">
                        <c:v>30.133333333333333</c:v>
                      </c:pt>
                      <c:pt idx="905">
                        <c:v>30.166666666666668</c:v>
                      </c:pt>
                      <c:pt idx="906">
                        <c:v>30.2</c:v>
                      </c:pt>
                      <c:pt idx="907">
                        <c:v>30.233333333333334</c:v>
                      </c:pt>
                      <c:pt idx="908">
                        <c:v>30.266666666666666</c:v>
                      </c:pt>
                      <c:pt idx="909">
                        <c:v>30.3</c:v>
                      </c:pt>
                      <c:pt idx="910">
                        <c:v>30.333333333333332</c:v>
                      </c:pt>
                      <c:pt idx="911">
                        <c:v>30.366666666666667</c:v>
                      </c:pt>
                      <c:pt idx="912">
                        <c:v>30.4</c:v>
                      </c:pt>
                      <c:pt idx="913">
                        <c:v>30.433333333333334</c:v>
                      </c:pt>
                      <c:pt idx="914">
                        <c:v>30.466666666666665</c:v>
                      </c:pt>
                      <c:pt idx="915">
                        <c:v>30.5</c:v>
                      </c:pt>
                      <c:pt idx="916">
                        <c:v>30.533333333333335</c:v>
                      </c:pt>
                      <c:pt idx="917">
                        <c:v>30.566666666666666</c:v>
                      </c:pt>
                      <c:pt idx="918">
                        <c:v>30.6</c:v>
                      </c:pt>
                      <c:pt idx="919">
                        <c:v>30.633333333333333</c:v>
                      </c:pt>
                      <c:pt idx="920">
                        <c:v>30.666666666666668</c:v>
                      </c:pt>
                      <c:pt idx="921">
                        <c:v>30.7</c:v>
                      </c:pt>
                      <c:pt idx="922">
                        <c:v>30.733333333333334</c:v>
                      </c:pt>
                      <c:pt idx="923">
                        <c:v>30.766666666666666</c:v>
                      </c:pt>
                      <c:pt idx="924">
                        <c:v>30.8</c:v>
                      </c:pt>
                      <c:pt idx="925">
                        <c:v>30.833333333333332</c:v>
                      </c:pt>
                      <c:pt idx="926">
                        <c:v>30.866666666666667</c:v>
                      </c:pt>
                      <c:pt idx="927">
                        <c:v>30.9</c:v>
                      </c:pt>
                      <c:pt idx="928">
                        <c:v>30.933333333333334</c:v>
                      </c:pt>
                      <c:pt idx="929">
                        <c:v>30.966666666666665</c:v>
                      </c:pt>
                      <c:pt idx="930">
                        <c:v>31</c:v>
                      </c:pt>
                      <c:pt idx="931">
                        <c:v>31.033333333333335</c:v>
                      </c:pt>
                      <c:pt idx="932">
                        <c:v>31.066666666666666</c:v>
                      </c:pt>
                      <c:pt idx="933">
                        <c:v>31.1</c:v>
                      </c:pt>
                      <c:pt idx="934">
                        <c:v>31.133333333333333</c:v>
                      </c:pt>
                      <c:pt idx="935">
                        <c:v>31.166666666666668</c:v>
                      </c:pt>
                      <c:pt idx="936">
                        <c:v>31.2</c:v>
                      </c:pt>
                      <c:pt idx="937">
                        <c:v>31.233333333333334</c:v>
                      </c:pt>
                      <c:pt idx="938">
                        <c:v>31.266666666666666</c:v>
                      </c:pt>
                      <c:pt idx="939">
                        <c:v>31.3</c:v>
                      </c:pt>
                      <c:pt idx="940">
                        <c:v>31.333333333333332</c:v>
                      </c:pt>
                      <c:pt idx="941">
                        <c:v>31.366666666666667</c:v>
                      </c:pt>
                      <c:pt idx="942">
                        <c:v>31.4</c:v>
                      </c:pt>
                      <c:pt idx="943">
                        <c:v>31.433333333333334</c:v>
                      </c:pt>
                      <c:pt idx="944">
                        <c:v>31.466666666666665</c:v>
                      </c:pt>
                      <c:pt idx="945">
                        <c:v>31.5</c:v>
                      </c:pt>
                      <c:pt idx="946">
                        <c:v>31.533333333333335</c:v>
                      </c:pt>
                      <c:pt idx="947">
                        <c:v>31.566666666666666</c:v>
                      </c:pt>
                      <c:pt idx="948">
                        <c:v>31.6</c:v>
                      </c:pt>
                      <c:pt idx="949">
                        <c:v>31.633333333333333</c:v>
                      </c:pt>
                      <c:pt idx="950">
                        <c:v>31.666666666666668</c:v>
                      </c:pt>
                      <c:pt idx="951">
                        <c:v>31.7</c:v>
                      </c:pt>
                      <c:pt idx="952">
                        <c:v>31.733333333333334</c:v>
                      </c:pt>
                      <c:pt idx="953">
                        <c:v>31.766666666666666</c:v>
                      </c:pt>
                      <c:pt idx="954">
                        <c:v>31.8</c:v>
                      </c:pt>
                      <c:pt idx="955">
                        <c:v>31.833333333333332</c:v>
                      </c:pt>
                      <c:pt idx="956">
                        <c:v>31.866666666666667</c:v>
                      </c:pt>
                      <c:pt idx="957">
                        <c:v>31.9</c:v>
                      </c:pt>
                      <c:pt idx="958">
                        <c:v>31.933333333333334</c:v>
                      </c:pt>
                      <c:pt idx="959">
                        <c:v>31.966666666666665</c:v>
                      </c:pt>
                      <c:pt idx="960">
                        <c:v>32</c:v>
                      </c:pt>
                      <c:pt idx="961">
                        <c:v>32.033333333333331</c:v>
                      </c:pt>
                      <c:pt idx="962">
                        <c:v>32.06666666666667</c:v>
                      </c:pt>
                      <c:pt idx="963">
                        <c:v>32.1</c:v>
                      </c:pt>
                      <c:pt idx="964">
                        <c:v>32.133333333333333</c:v>
                      </c:pt>
                      <c:pt idx="965">
                        <c:v>32.166666666666664</c:v>
                      </c:pt>
                      <c:pt idx="966">
                        <c:v>32.200000000000003</c:v>
                      </c:pt>
                      <c:pt idx="967">
                        <c:v>32.233333333333334</c:v>
                      </c:pt>
                      <c:pt idx="968">
                        <c:v>32.266666666666666</c:v>
                      </c:pt>
                      <c:pt idx="969">
                        <c:v>32.299999999999997</c:v>
                      </c:pt>
                      <c:pt idx="970">
                        <c:v>32.333333333333336</c:v>
                      </c:pt>
                      <c:pt idx="971">
                        <c:v>32.366666666666667</c:v>
                      </c:pt>
                      <c:pt idx="972">
                        <c:v>32.4</c:v>
                      </c:pt>
                      <c:pt idx="973">
                        <c:v>32.43333333333333</c:v>
                      </c:pt>
                      <c:pt idx="974">
                        <c:v>32.466666666666669</c:v>
                      </c:pt>
                      <c:pt idx="975">
                        <c:v>32.5</c:v>
                      </c:pt>
                      <c:pt idx="976">
                        <c:v>32.533333333333331</c:v>
                      </c:pt>
                      <c:pt idx="977">
                        <c:v>32.56666666666667</c:v>
                      </c:pt>
                      <c:pt idx="978">
                        <c:v>32.6</c:v>
                      </c:pt>
                      <c:pt idx="979">
                        <c:v>32.633333333333333</c:v>
                      </c:pt>
                      <c:pt idx="980">
                        <c:v>32.666666666666664</c:v>
                      </c:pt>
                      <c:pt idx="981">
                        <c:v>32.700000000000003</c:v>
                      </c:pt>
                      <c:pt idx="982">
                        <c:v>32.733333333333334</c:v>
                      </c:pt>
                      <c:pt idx="983">
                        <c:v>32.766666666666666</c:v>
                      </c:pt>
                      <c:pt idx="984">
                        <c:v>32.799999999999997</c:v>
                      </c:pt>
                      <c:pt idx="985">
                        <c:v>32.833333333333336</c:v>
                      </c:pt>
                      <c:pt idx="986">
                        <c:v>32.866666666666667</c:v>
                      </c:pt>
                      <c:pt idx="987">
                        <c:v>32.9</c:v>
                      </c:pt>
                      <c:pt idx="988">
                        <c:v>32.93333333333333</c:v>
                      </c:pt>
                      <c:pt idx="989">
                        <c:v>32.966666666666669</c:v>
                      </c:pt>
                      <c:pt idx="990">
                        <c:v>33</c:v>
                      </c:pt>
                      <c:pt idx="991">
                        <c:v>33.033333333333331</c:v>
                      </c:pt>
                      <c:pt idx="992">
                        <c:v>33.06666666666667</c:v>
                      </c:pt>
                      <c:pt idx="993">
                        <c:v>33.1</c:v>
                      </c:pt>
                      <c:pt idx="994">
                        <c:v>33.133333333333333</c:v>
                      </c:pt>
                      <c:pt idx="995">
                        <c:v>33.166666666666664</c:v>
                      </c:pt>
                      <c:pt idx="996">
                        <c:v>33.200000000000003</c:v>
                      </c:pt>
                      <c:pt idx="997">
                        <c:v>33.233333333333334</c:v>
                      </c:pt>
                      <c:pt idx="998">
                        <c:v>33.266666666666666</c:v>
                      </c:pt>
                      <c:pt idx="999">
                        <c:v>33.299999999999997</c:v>
                      </c:pt>
                      <c:pt idx="1000">
                        <c:v>33.333333333333336</c:v>
                      </c:pt>
                      <c:pt idx="1001">
                        <c:v>33.366666666666667</c:v>
                      </c:pt>
                      <c:pt idx="1002">
                        <c:v>33.4</c:v>
                      </c:pt>
                      <c:pt idx="1003">
                        <c:v>33.43333333333333</c:v>
                      </c:pt>
                      <c:pt idx="1004">
                        <c:v>33.466666666666669</c:v>
                      </c:pt>
                      <c:pt idx="1005">
                        <c:v>33.5</c:v>
                      </c:pt>
                      <c:pt idx="1006">
                        <c:v>33.533333333333331</c:v>
                      </c:pt>
                      <c:pt idx="1007">
                        <c:v>33.56666666666667</c:v>
                      </c:pt>
                      <c:pt idx="1008">
                        <c:v>33.6</c:v>
                      </c:pt>
                      <c:pt idx="1009">
                        <c:v>33.633333333333333</c:v>
                      </c:pt>
                      <c:pt idx="1010">
                        <c:v>33.666666666666664</c:v>
                      </c:pt>
                      <c:pt idx="1011">
                        <c:v>33.700000000000003</c:v>
                      </c:pt>
                      <c:pt idx="1012">
                        <c:v>33.733333333333334</c:v>
                      </c:pt>
                      <c:pt idx="1013">
                        <c:v>33.766666666666666</c:v>
                      </c:pt>
                      <c:pt idx="1014">
                        <c:v>33.799999999999997</c:v>
                      </c:pt>
                      <c:pt idx="1015">
                        <c:v>33.833333333333336</c:v>
                      </c:pt>
                      <c:pt idx="1016">
                        <c:v>33.866666666666667</c:v>
                      </c:pt>
                      <c:pt idx="1017">
                        <c:v>33.9</c:v>
                      </c:pt>
                      <c:pt idx="1018">
                        <c:v>33.93333333333333</c:v>
                      </c:pt>
                      <c:pt idx="1019">
                        <c:v>33.966666666666669</c:v>
                      </c:pt>
                      <c:pt idx="1020">
                        <c:v>34</c:v>
                      </c:pt>
                      <c:pt idx="1021">
                        <c:v>34.033333333333331</c:v>
                      </c:pt>
                      <c:pt idx="1022">
                        <c:v>34.06666666666667</c:v>
                      </c:pt>
                      <c:pt idx="1023">
                        <c:v>34.1</c:v>
                      </c:pt>
                      <c:pt idx="1024">
                        <c:v>34.133333333333333</c:v>
                      </c:pt>
                      <c:pt idx="1025">
                        <c:v>34.166666666666664</c:v>
                      </c:pt>
                      <c:pt idx="1026">
                        <c:v>34.200000000000003</c:v>
                      </c:pt>
                      <c:pt idx="1027">
                        <c:v>34.233333333333334</c:v>
                      </c:pt>
                      <c:pt idx="1028">
                        <c:v>34.266666666666666</c:v>
                      </c:pt>
                      <c:pt idx="1029">
                        <c:v>34.299999999999997</c:v>
                      </c:pt>
                      <c:pt idx="1030">
                        <c:v>34.333333333333336</c:v>
                      </c:pt>
                      <c:pt idx="1031">
                        <c:v>34.366666666666667</c:v>
                      </c:pt>
                      <c:pt idx="1032">
                        <c:v>34.4</c:v>
                      </c:pt>
                      <c:pt idx="1033">
                        <c:v>34.43333333333333</c:v>
                      </c:pt>
                      <c:pt idx="1034">
                        <c:v>34.466666666666669</c:v>
                      </c:pt>
                      <c:pt idx="1035">
                        <c:v>34.5</c:v>
                      </c:pt>
                      <c:pt idx="1036">
                        <c:v>34.533333333333331</c:v>
                      </c:pt>
                      <c:pt idx="1037">
                        <c:v>34.56666666666667</c:v>
                      </c:pt>
                      <c:pt idx="1038">
                        <c:v>34.6</c:v>
                      </c:pt>
                      <c:pt idx="1039">
                        <c:v>34.633333333333333</c:v>
                      </c:pt>
                      <c:pt idx="1040">
                        <c:v>34.666666666666664</c:v>
                      </c:pt>
                      <c:pt idx="1041">
                        <c:v>34.700000000000003</c:v>
                      </c:pt>
                      <c:pt idx="1042">
                        <c:v>34.733333333333334</c:v>
                      </c:pt>
                      <c:pt idx="1043">
                        <c:v>34.766666666666666</c:v>
                      </c:pt>
                      <c:pt idx="1044">
                        <c:v>34.799999999999997</c:v>
                      </c:pt>
                      <c:pt idx="1045">
                        <c:v>34.833333333333336</c:v>
                      </c:pt>
                      <c:pt idx="1046">
                        <c:v>34.866666666666667</c:v>
                      </c:pt>
                      <c:pt idx="1047">
                        <c:v>34.9</c:v>
                      </c:pt>
                      <c:pt idx="1048">
                        <c:v>34.93333333333333</c:v>
                      </c:pt>
                      <c:pt idx="1049">
                        <c:v>34.966666666666669</c:v>
                      </c:pt>
                      <c:pt idx="1050">
                        <c:v>35</c:v>
                      </c:pt>
                      <c:pt idx="1051">
                        <c:v>35.033333333333331</c:v>
                      </c:pt>
                      <c:pt idx="1052">
                        <c:v>35.06666666666667</c:v>
                      </c:pt>
                      <c:pt idx="1053">
                        <c:v>35.1</c:v>
                      </c:pt>
                      <c:pt idx="1054">
                        <c:v>35.133333333333333</c:v>
                      </c:pt>
                      <c:pt idx="1055">
                        <c:v>35.166666666666664</c:v>
                      </c:pt>
                      <c:pt idx="1056">
                        <c:v>35.200000000000003</c:v>
                      </c:pt>
                      <c:pt idx="1057">
                        <c:v>35.233333333333334</c:v>
                      </c:pt>
                      <c:pt idx="1058">
                        <c:v>35.266666666666666</c:v>
                      </c:pt>
                      <c:pt idx="1059">
                        <c:v>35.299999999999997</c:v>
                      </c:pt>
                      <c:pt idx="1060">
                        <c:v>35.333333333333336</c:v>
                      </c:pt>
                      <c:pt idx="1061">
                        <c:v>35.366666666666667</c:v>
                      </c:pt>
                      <c:pt idx="1062">
                        <c:v>35.4</c:v>
                      </c:pt>
                      <c:pt idx="1063">
                        <c:v>35.43333333333333</c:v>
                      </c:pt>
                      <c:pt idx="1064">
                        <c:v>35.466666666666669</c:v>
                      </c:pt>
                      <c:pt idx="1065">
                        <c:v>35.5</c:v>
                      </c:pt>
                      <c:pt idx="1066">
                        <c:v>35.533333333333331</c:v>
                      </c:pt>
                      <c:pt idx="1067">
                        <c:v>35.56666666666667</c:v>
                      </c:pt>
                      <c:pt idx="1068">
                        <c:v>35.6</c:v>
                      </c:pt>
                      <c:pt idx="1069">
                        <c:v>35.633333333333333</c:v>
                      </c:pt>
                      <c:pt idx="1070">
                        <c:v>35.666666666666664</c:v>
                      </c:pt>
                      <c:pt idx="1071">
                        <c:v>35.700000000000003</c:v>
                      </c:pt>
                      <c:pt idx="1072">
                        <c:v>35.733333333333334</c:v>
                      </c:pt>
                      <c:pt idx="1073">
                        <c:v>35.766666666666666</c:v>
                      </c:pt>
                      <c:pt idx="1074">
                        <c:v>35.799999999999997</c:v>
                      </c:pt>
                      <c:pt idx="1075">
                        <c:v>35.833333333333336</c:v>
                      </c:pt>
                      <c:pt idx="1076">
                        <c:v>35.866666666666667</c:v>
                      </c:pt>
                      <c:pt idx="1077">
                        <c:v>35.9</c:v>
                      </c:pt>
                      <c:pt idx="1078">
                        <c:v>35.93333333333333</c:v>
                      </c:pt>
                      <c:pt idx="1079">
                        <c:v>35.966666666666669</c:v>
                      </c:pt>
                      <c:pt idx="1080">
                        <c:v>36</c:v>
                      </c:pt>
                      <c:pt idx="1081">
                        <c:v>36.033333333333331</c:v>
                      </c:pt>
                      <c:pt idx="1082">
                        <c:v>36.06666666666667</c:v>
                      </c:pt>
                      <c:pt idx="1083">
                        <c:v>36.1</c:v>
                      </c:pt>
                      <c:pt idx="1084">
                        <c:v>36.133333333333333</c:v>
                      </c:pt>
                      <c:pt idx="1085">
                        <c:v>36.166666666666664</c:v>
                      </c:pt>
                      <c:pt idx="1086">
                        <c:v>36.200000000000003</c:v>
                      </c:pt>
                      <c:pt idx="1087">
                        <c:v>36.233333333333334</c:v>
                      </c:pt>
                      <c:pt idx="1088">
                        <c:v>36.266666666666666</c:v>
                      </c:pt>
                      <c:pt idx="1089">
                        <c:v>36.299999999999997</c:v>
                      </c:pt>
                      <c:pt idx="1090">
                        <c:v>36.333333333333336</c:v>
                      </c:pt>
                      <c:pt idx="1091">
                        <c:v>36.366666666666667</c:v>
                      </c:pt>
                      <c:pt idx="1092">
                        <c:v>36.4</c:v>
                      </c:pt>
                      <c:pt idx="1093">
                        <c:v>36.43333333333333</c:v>
                      </c:pt>
                      <c:pt idx="1094">
                        <c:v>36.466666666666669</c:v>
                      </c:pt>
                      <c:pt idx="1095">
                        <c:v>36.5</c:v>
                      </c:pt>
                      <c:pt idx="1096">
                        <c:v>36.533333333333331</c:v>
                      </c:pt>
                      <c:pt idx="1097">
                        <c:v>36.56666666666667</c:v>
                      </c:pt>
                      <c:pt idx="1098">
                        <c:v>36.6</c:v>
                      </c:pt>
                      <c:pt idx="1099">
                        <c:v>36.633333333333333</c:v>
                      </c:pt>
                      <c:pt idx="1100">
                        <c:v>36.666666666666664</c:v>
                      </c:pt>
                      <c:pt idx="1101">
                        <c:v>36.700000000000003</c:v>
                      </c:pt>
                      <c:pt idx="1102">
                        <c:v>36.733333333333334</c:v>
                      </c:pt>
                      <c:pt idx="1103">
                        <c:v>36.766666666666666</c:v>
                      </c:pt>
                      <c:pt idx="1104">
                        <c:v>36.799999999999997</c:v>
                      </c:pt>
                      <c:pt idx="1105">
                        <c:v>36.833333333333336</c:v>
                      </c:pt>
                      <c:pt idx="1106">
                        <c:v>36.866666666666667</c:v>
                      </c:pt>
                      <c:pt idx="1107">
                        <c:v>36.9</c:v>
                      </c:pt>
                      <c:pt idx="1108">
                        <c:v>36.93333333333333</c:v>
                      </c:pt>
                      <c:pt idx="1109">
                        <c:v>36.966666666666669</c:v>
                      </c:pt>
                      <c:pt idx="1110">
                        <c:v>37</c:v>
                      </c:pt>
                      <c:pt idx="1111">
                        <c:v>37.033333333333331</c:v>
                      </c:pt>
                      <c:pt idx="1112">
                        <c:v>37.06666666666667</c:v>
                      </c:pt>
                      <c:pt idx="1113">
                        <c:v>37.1</c:v>
                      </c:pt>
                      <c:pt idx="1114">
                        <c:v>37.133333333333333</c:v>
                      </c:pt>
                      <c:pt idx="1115">
                        <c:v>37.166666666666664</c:v>
                      </c:pt>
                      <c:pt idx="1116">
                        <c:v>37.200000000000003</c:v>
                      </c:pt>
                      <c:pt idx="1117">
                        <c:v>37.233333333333334</c:v>
                      </c:pt>
                      <c:pt idx="1118">
                        <c:v>37.266666666666666</c:v>
                      </c:pt>
                      <c:pt idx="1119">
                        <c:v>37.299999999999997</c:v>
                      </c:pt>
                      <c:pt idx="1120">
                        <c:v>37.333333333333336</c:v>
                      </c:pt>
                      <c:pt idx="1121">
                        <c:v>37.366666666666667</c:v>
                      </c:pt>
                      <c:pt idx="1122">
                        <c:v>37.4</c:v>
                      </c:pt>
                      <c:pt idx="1123">
                        <c:v>37.43333333333333</c:v>
                      </c:pt>
                      <c:pt idx="1124">
                        <c:v>37.466666666666669</c:v>
                      </c:pt>
                      <c:pt idx="1125">
                        <c:v>37.5</c:v>
                      </c:pt>
                      <c:pt idx="1126">
                        <c:v>37.533333333333331</c:v>
                      </c:pt>
                      <c:pt idx="1127">
                        <c:v>37.56666666666667</c:v>
                      </c:pt>
                      <c:pt idx="1128">
                        <c:v>37.6</c:v>
                      </c:pt>
                      <c:pt idx="1129">
                        <c:v>37.633333333333333</c:v>
                      </c:pt>
                      <c:pt idx="1130">
                        <c:v>37.666666666666664</c:v>
                      </c:pt>
                      <c:pt idx="1131">
                        <c:v>37.700000000000003</c:v>
                      </c:pt>
                      <c:pt idx="1132">
                        <c:v>37.733333333333334</c:v>
                      </c:pt>
                      <c:pt idx="1133">
                        <c:v>37.766666666666666</c:v>
                      </c:pt>
                      <c:pt idx="1134">
                        <c:v>37.799999999999997</c:v>
                      </c:pt>
                      <c:pt idx="1135">
                        <c:v>37.833333333333336</c:v>
                      </c:pt>
                      <c:pt idx="1136">
                        <c:v>37.866666666666667</c:v>
                      </c:pt>
                      <c:pt idx="1137">
                        <c:v>37.9</c:v>
                      </c:pt>
                      <c:pt idx="1138">
                        <c:v>37.93333333333333</c:v>
                      </c:pt>
                      <c:pt idx="1139">
                        <c:v>37.966666666666669</c:v>
                      </c:pt>
                      <c:pt idx="1140">
                        <c:v>38</c:v>
                      </c:pt>
                      <c:pt idx="1141">
                        <c:v>38.033333333333331</c:v>
                      </c:pt>
                      <c:pt idx="1142">
                        <c:v>38.06666666666667</c:v>
                      </c:pt>
                      <c:pt idx="1143">
                        <c:v>38.1</c:v>
                      </c:pt>
                      <c:pt idx="1144">
                        <c:v>38.133333333333333</c:v>
                      </c:pt>
                      <c:pt idx="1145">
                        <c:v>38.166666666666664</c:v>
                      </c:pt>
                      <c:pt idx="1146">
                        <c:v>38.200000000000003</c:v>
                      </c:pt>
                      <c:pt idx="1147">
                        <c:v>38.233333333333334</c:v>
                      </c:pt>
                      <c:pt idx="1148">
                        <c:v>38.266666666666666</c:v>
                      </c:pt>
                      <c:pt idx="1149">
                        <c:v>38.299999999999997</c:v>
                      </c:pt>
                      <c:pt idx="1150">
                        <c:v>38.333333333333336</c:v>
                      </c:pt>
                      <c:pt idx="1151">
                        <c:v>38.366666666666667</c:v>
                      </c:pt>
                      <c:pt idx="1152">
                        <c:v>38.4</c:v>
                      </c:pt>
                      <c:pt idx="1153">
                        <c:v>38.43333333333333</c:v>
                      </c:pt>
                      <c:pt idx="1154">
                        <c:v>38.466666666666669</c:v>
                      </c:pt>
                      <c:pt idx="1155">
                        <c:v>38.5</c:v>
                      </c:pt>
                      <c:pt idx="1156">
                        <c:v>38.533333333333331</c:v>
                      </c:pt>
                      <c:pt idx="1157">
                        <c:v>38.56666666666667</c:v>
                      </c:pt>
                      <c:pt idx="1158">
                        <c:v>38.6</c:v>
                      </c:pt>
                      <c:pt idx="1159">
                        <c:v>38.633333333333333</c:v>
                      </c:pt>
                      <c:pt idx="1160">
                        <c:v>38.666666666666664</c:v>
                      </c:pt>
                      <c:pt idx="1161">
                        <c:v>38.700000000000003</c:v>
                      </c:pt>
                      <c:pt idx="1162">
                        <c:v>38.733333333333334</c:v>
                      </c:pt>
                      <c:pt idx="1163">
                        <c:v>38.766666666666666</c:v>
                      </c:pt>
                      <c:pt idx="1164">
                        <c:v>38.799999999999997</c:v>
                      </c:pt>
                      <c:pt idx="1165">
                        <c:v>38.833333333333336</c:v>
                      </c:pt>
                      <c:pt idx="1166">
                        <c:v>38.866666666666667</c:v>
                      </c:pt>
                      <c:pt idx="1167">
                        <c:v>38.9</c:v>
                      </c:pt>
                      <c:pt idx="1168">
                        <c:v>38.93333333333333</c:v>
                      </c:pt>
                      <c:pt idx="1169">
                        <c:v>38.966666666666669</c:v>
                      </c:pt>
                      <c:pt idx="1170">
                        <c:v>39</c:v>
                      </c:pt>
                      <c:pt idx="1171">
                        <c:v>39.033333333333331</c:v>
                      </c:pt>
                      <c:pt idx="1172">
                        <c:v>39.06666666666667</c:v>
                      </c:pt>
                      <c:pt idx="1173">
                        <c:v>39.1</c:v>
                      </c:pt>
                      <c:pt idx="1174">
                        <c:v>39.133333333333333</c:v>
                      </c:pt>
                      <c:pt idx="1175">
                        <c:v>39.166666666666664</c:v>
                      </c:pt>
                      <c:pt idx="1176">
                        <c:v>39.200000000000003</c:v>
                      </c:pt>
                      <c:pt idx="1177">
                        <c:v>39.233333333333334</c:v>
                      </c:pt>
                      <c:pt idx="1178">
                        <c:v>39.266666666666666</c:v>
                      </c:pt>
                      <c:pt idx="1179">
                        <c:v>39.299999999999997</c:v>
                      </c:pt>
                      <c:pt idx="1180">
                        <c:v>39.333333333333336</c:v>
                      </c:pt>
                      <c:pt idx="1181">
                        <c:v>39.366666666666667</c:v>
                      </c:pt>
                      <c:pt idx="1182">
                        <c:v>39.4</c:v>
                      </c:pt>
                      <c:pt idx="1183">
                        <c:v>39.43333333333333</c:v>
                      </c:pt>
                      <c:pt idx="1184">
                        <c:v>39.466666666666669</c:v>
                      </c:pt>
                      <c:pt idx="1185">
                        <c:v>39.5</c:v>
                      </c:pt>
                      <c:pt idx="1186">
                        <c:v>39.533333333333331</c:v>
                      </c:pt>
                      <c:pt idx="1187">
                        <c:v>39.56666666666667</c:v>
                      </c:pt>
                      <c:pt idx="1188">
                        <c:v>39.6</c:v>
                      </c:pt>
                      <c:pt idx="1189">
                        <c:v>39.633333333333333</c:v>
                      </c:pt>
                      <c:pt idx="1190">
                        <c:v>39.666666666666664</c:v>
                      </c:pt>
                      <c:pt idx="1191">
                        <c:v>39.700000000000003</c:v>
                      </c:pt>
                      <c:pt idx="1192">
                        <c:v>39.733333333333334</c:v>
                      </c:pt>
                      <c:pt idx="1193">
                        <c:v>39.766666666666666</c:v>
                      </c:pt>
                      <c:pt idx="1194">
                        <c:v>39.799999999999997</c:v>
                      </c:pt>
                      <c:pt idx="1195">
                        <c:v>39.833333333333336</c:v>
                      </c:pt>
                      <c:pt idx="1196">
                        <c:v>39.866666666666667</c:v>
                      </c:pt>
                      <c:pt idx="1197">
                        <c:v>39.9</c:v>
                      </c:pt>
                      <c:pt idx="1198">
                        <c:v>39.93333333333333</c:v>
                      </c:pt>
                      <c:pt idx="1199">
                        <c:v>39.966666666666669</c:v>
                      </c:pt>
                      <c:pt idx="1200">
                        <c:v>40</c:v>
                      </c:pt>
                      <c:pt idx="1201">
                        <c:v>40.033333333333331</c:v>
                      </c:pt>
                      <c:pt idx="1202">
                        <c:v>40.06666666666667</c:v>
                      </c:pt>
                      <c:pt idx="1203">
                        <c:v>40.1</c:v>
                      </c:pt>
                      <c:pt idx="1204">
                        <c:v>40.133333333333333</c:v>
                      </c:pt>
                      <c:pt idx="1205">
                        <c:v>40.166666666666664</c:v>
                      </c:pt>
                      <c:pt idx="1206">
                        <c:v>40.200000000000003</c:v>
                      </c:pt>
                      <c:pt idx="1207">
                        <c:v>40.233333333333334</c:v>
                      </c:pt>
                      <c:pt idx="1208">
                        <c:v>40.266666666666666</c:v>
                      </c:pt>
                      <c:pt idx="1209">
                        <c:v>40.299999999999997</c:v>
                      </c:pt>
                      <c:pt idx="1210">
                        <c:v>40.333333333333336</c:v>
                      </c:pt>
                      <c:pt idx="1211">
                        <c:v>40.366666666666667</c:v>
                      </c:pt>
                      <c:pt idx="1212">
                        <c:v>40.4</c:v>
                      </c:pt>
                      <c:pt idx="1213">
                        <c:v>40.43333333333333</c:v>
                      </c:pt>
                      <c:pt idx="1214">
                        <c:v>40.466666666666669</c:v>
                      </c:pt>
                      <c:pt idx="1215">
                        <c:v>40.5</c:v>
                      </c:pt>
                      <c:pt idx="1216">
                        <c:v>40.533333333333331</c:v>
                      </c:pt>
                      <c:pt idx="1217">
                        <c:v>40.56666666666667</c:v>
                      </c:pt>
                      <c:pt idx="1218">
                        <c:v>40.6</c:v>
                      </c:pt>
                      <c:pt idx="1219">
                        <c:v>40.633333333333333</c:v>
                      </c:pt>
                      <c:pt idx="1220">
                        <c:v>40.666666666666664</c:v>
                      </c:pt>
                      <c:pt idx="1221">
                        <c:v>40.700000000000003</c:v>
                      </c:pt>
                      <c:pt idx="1222">
                        <c:v>40.733333333333334</c:v>
                      </c:pt>
                      <c:pt idx="1223">
                        <c:v>40.766666666666666</c:v>
                      </c:pt>
                      <c:pt idx="1224">
                        <c:v>40.799999999999997</c:v>
                      </c:pt>
                      <c:pt idx="1225">
                        <c:v>40.833333333333336</c:v>
                      </c:pt>
                      <c:pt idx="1226">
                        <c:v>40.866666666666667</c:v>
                      </c:pt>
                      <c:pt idx="1227">
                        <c:v>40.9</c:v>
                      </c:pt>
                      <c:pt idx="1228">
                        <c:v>40.93333333333333</c:v>
                      </c:pt>
                      <c:pt idx="1229">
                        <c:v>40.966666666666669</c:v>
                      </c:pt>
                      <c:pt idx="1230">
                        <c:v>41</c:v>
                      </c:pt>
                      <c:pt idx="1231">
                        <c:v>41.033333333333331</c:v>
                      </c:pt>
                      <c:pt idx="1232">
                        <c:v>41.06666666666667</c:v>
                      </c:pt>
                      <c:pt idx="1233">
                        <c:v>41.1</c:v>
                      </c:pt>
                      <c:pt idx="1234">
                        <c:v>41.133333333333333</c:v>
                      </c:pt>
                      <c:pt idx="1235">
                        <c:v>41.166666666666664</c:v>
                      </c:pt>
                      <c:pt idx="1236">
                        <c:v>41.2</c:v>
                      </c:pt>
                      <c:pt idx="1237">
                        <c:v>41.233333333333334</c:v>
                      </c:pt>
                      <c:pt idx="1238">
                        <c:v>41.266666666666666</c:v>
                      </c:pt>
                      <c:pt idx="1239">
                        <c:v>41.3</c:v>
                      </c:pt>
                      <c:pt idx="1240">
                        <c:v>41.333333333333336</c:v>
                      </c:pt>
                      <c:pt idx="1241">
                        <c:v>41.366666666666667</c:v>
                      </c:pt>
                      <c:pt idx="1242">
                        <c:v>41.4</c:v>
                      </c:pt>
                      <c:pt idx="1243">
                        <c:v>41.43333333333333</c:v>
                      </c:pt>
                      <c:pt idx="1244">
                        <c:v>41.466666666666669</c:v>
                      </c:pt>
                      <c:pt idx="1245">
                        <c:v>41.5</c:v>
                      </c:pt>
                      <c:pt idx="1246">
                        <c:v>41.533333333333331</c:v>
                      </c:pt>
                      <c:pt idx="1247">
                        <c:v>41.56666666666667</c:v>
                      </c:pt>
                      <c:pt idx="1248">
                        <c:v>41.6</c:v>
                      </c:pt>
                      <c:pt idx="1249">
                        <c:v>41.633333333333333</c:v>
                      </c:pt>
                      <c:pt idx="1250">
                        <c:v>41.666666666666664</c:v>
                      </c:pt>
                      <c:pt idx="1251">
                        <c:v>41.7</c:v>
                      </c:pt>
                      <c:pt idx="1252">
                        <c:v>41.733333333333334</c:v>
                      </c:pt>
                      <c:pt idx="1253">
                        <c:v>41.766666666666666</c:v>
                      </c:pt>
                      <c:pt idx="1254">
                        <c:v>41.8</c:v>
                      </c:pt>
                      <c:pt idx="1255">
                        <c:v>41.833333333333336</c:v>
                      </c:pt>
                      <c:pt idx="1256">
                        <c:v>41.866666666666667</c:v>
                      </c:pt>
                      <c:pt idx="1257">
                        <c:v>41.9</c:v>
                      </c:pt>
                      <c:pt idx="1258">
                        <c:v>41.93333333333333</c:v>
                      </c:pt>
                      <c:pt idx="1259">
                        <c:v>41.966666666666669</c:v>
                      </c:pt>
                      <c:pt idx="1260">
                        <c:v>42</c:v>
                      </c:pt>
                      <c:pt idx="1261">
                        <c:v>42.033333333333331</c:v>
                      </c:pt>
                      <c:pt idx="1262">
                        <c:v>42.06666666666667</c:v>
                      </c:pt>
                      <c:pt idx="1263">
                        <c:v>42.1</c:v>
                      </c:pt>
                      <c:pt idx="1264">
                        <c:v>42.133333333333333</c:v>
                      </c:pt>
                      <c:pt idx="1265">
                        <c:v>42.166666666666664</c:v>
                      </c:pt>
                      <c:pt idx="1266">
                        <c:v>42.2</c:v>
                      </c:pt>
                      <c:pt idx="1267">
                        <c:v>42.233333333333334</c:v>
                      </c:pt>
                      <c:pt idx="1268">
                        <c:v>42.266666666666666</c:v>
                      </c:pt>
                      <c:pt idx="1269">
                        <c:v>42.3</c:v>
                      </c:pt>
                      <c:pt idx="1270">
                        <c:v>42.333333333333336</c:v>
                      </c:pt>
                      <c:pt idx="1271">
                        <c:v>42.366666666666667</c:v>
                      </c:pt>
                      <c:pt idx="1272">
                        <c:v>42.4</c:v>
                      </c:pt>
                      <c:pt idx="1273">
                        <c:v>42.43333333333333</c:v>
                      </c:pt>
                      <c:pt idx="1274">
                        <c:v>42.466666666666669</c:v>
                      </c:pt>
                      <c:pt idx="1275">
                        <c:v>42.5</c:v>
                      </c:pt>
                      <c:pt idx="1276">
                        <c:v>42.533333333333331</c:v>
                      </c:pt>
                      <c:pt idx="1277">
                        <c:v>42.56666666666667</c:v>
                      </c:pt>
                      <c:pt idx="1278">
                        <c:v>42.6</c:v>
                      </c:pt>
                      <c:pt idx="1279">
                        <c:v>42.633333333333333</c:v>
                      </c:pt>
                      <c:pt idx="1280">
                        <c:v>42.666666666666664</c:v>
                      </c:pt>
                      <c:pt idx="1281">
                        <c:v>42.7</c:v>
                      </c:pt>
                      <c:pt idx="1282">
                        <c:v>42.733333333333334</c:v>
                      </c:pt>
                      <c:pt idx="1283">
                        <c:v>42.766666666666666</c:v>
                      </c:pt>
                      <c:pt idx="1284">
                        <c:v>42.8</c:v>
                      </c:pt>
                      <c:pt idx="1285">
                        <c:v>42.833333333333336</c:v>
                      </c:pt>
                      <c:pt idx="1286">
                        <c:v>42.866666666666667</c:v>
                      </c:pt>
                      <c:pt idx="1287">
                        <c:v>42.9</c:v>
                      </c:pt>
                      <c:pt idx="1288">
                        <c:v>42.93333333333333</c:v>
                      </c:pt>
                      <c:pt idx="1289">
                        <c:v>42.966666666666669</c:v>
                      </c:pt>
                      <c:pt idx="1290">
                        <c:v>43</c:v>
                      </c:pt>
                      <c:pt idx="1291">
                        <c:v>43.033333333333331</c:v>
                      </c:pt>
                      <c:pt idx="1292">
                        <c:v>43.06666666666667</c:v>
                      </c:pt>
                      <c:pt idx="1293">
                        <c:v>43.1</c:v>
                      </c:pt>
                      <c:pt idx="1294">
                        <c:v>43.133333333333333</c:v>
                      </c:pt>
                      <c:pt idx="1295">
                        <c:v>43.166666666666664</c:v>
                      </c:pt>
                      <c:pt idx="1296">
                        <c:v>43.2</c:v>
                      </c:pt>
                      <c:pt idx="1297">
                        <c:v>43.233333333333334</c:v>
                      </c:pt>
                      <c:pt idx="1298">
                        <c:v>43.266666666666666</c:v>
                      </c:pt>
                      <c:pt idx="1299">
                        <c:v>43.3</c:v>
                      </c:pt>
                      <c:pt idx="1300">
                        <c:v>43.333333333333336</c:v>
                      </c:pt>
                      <c:pt idx="1301">
                        <c:v>43.366666666666667</c:v>
                      </c:pt>
                      <c:pt idx="1302">
                        <c:v>43.4</c:v>
                      </c:pt>
                      <c:pt idx="1303">
                        <c:v>43.43333333333333</c:v>
                      </c:pt>
                      <c:pt idx="1304">
                        <c:v>43.466666666666669</c:v>
                      </c:pt>
                      <c:pt idx="1305">
                        <c:v>43.5</c:v>
                      </c:pt>
                      <c:pt idx="1306">
                        <c:v>43.533333333333331</c:v>
                      </c:pt>
                      <c:pt idx="1307">
                        <c:v>43.56666666666667</c:v>
                      </c:pt>
                      <c:pt idx="1308">
                        <c:v>43.6</c:v>
                      </c:pt>
                      <c:pt idx="1309">
                        <c:v>43.633333333333333</c:v>
                      </c:pt>
                      <c:pt idx="1310">
                        <c:v>43.666666666666664</c:v>
                      </c:pt>
                      <c:pt idx="1311">
                        <c:v>43.7</c:v>
                      </c:pt>
                      <c:pt idx="1312">
                        <c:v>43.733333333333334</c:v>
                      </c:pt>
                      <c:pt idx="1313">
                        <c:v>43.766666666666666</c:v>
                      </c:pt>
                      <c:pt idx="1314">
                        <c:v>43.8</c:v>
                      </c:pt>
                      <c:pt idx="1315">
                        <c:v>43.833333333333336</c:v>
                      </c:pt>
                      <c:pt idx="1316">
                        <c:v>43.866666666666667</c:v>
                      </c:pt>
                      <c:pt idx="1317">
                        <c:v>43.9</c:v>
                      </c:pt>
                      <c:pt idx="1318">
                        <c:v>43.93333333333333</c:v>
                      </c:pt>
                      <c:pt idx="1319">
                        <c:v>43.966666666666669</c:v>
                      </c:pt>
                      <c:pt idx="1320">
                        <c:v>44</c:v>
                      </c:pt>
                      <c:pt idx="1321">
                        <c:v>44.033333333333331</c:v>
                      </c:pt>
                      <c:pt idx="1322">
                        <c:v>44.06666666666667</c:v>
                      </c:pt>
                      <c:pt idx="1323">
                        <c:v>44.1</c:v>
                      </c:pt>
                      <c:pt idx="1324">
                        <c:v>44.133333333333333</c:v>
                      </c:pt>
                      <c:pt idx="1325">
                        <c:v>44.166666666666664</c:v>
                      </c:pt>
                      <c:pt idx="1326">
                        <c:v>44.2</c:v>
                      </c:pt>
                      <c:pt idx="1327">
                        <c:v>44.233333333333334</c:v>
                      </c:pt>
                      <c:pt idx="1328">
                        <c:v>44.266666666666666</c:v>
                      </c:pt>
                      <c:pt idx="1329">
                        <c:v>44.3</c:v>
                      </c:pt>
                      <c:pt idx="1330">
                        <c:v>44.333333333333336</c:v>
                      </c:pt>
                      <c:pt idx="1331">
                        <c:v>44.366666666666667</c:v>
                      </c:pt>
                      <c:pt idx="1332">
                        <c:v>44.4</c:v>
                      </c:pt>
                      <c:pt idx="1333">
                        <c:v>44.43333333333333</c:v>
                      </c:pt>
                      <c:pt idx="1334">
                        <c:v>44.466666666666669</c:v>
                      </c:pt>
                      <c:pt idx="1335">
                        <c:v>44.5</c:v>
                      </c:pt>
                      <c:pt idx="1336">
                        <c:v>44.533333333333331</c:v>
                      </c:pt>
                      <c:pt idx="1337">
                        <c:v>44.56666666666667</c:v>
                      </c:pt>
                      <c:pt idx="1338">
                        <c:v>44.6</c:v>
                      </c:pt>
                      <c:pt idx="1339">
                        <c:v>44.633333333333333</c:v>
                      </c:pt>
                      <c:pt idx="1340">
                        <c:v>44.666666666666664</c:v>
                      </c:pt>
                      <c:pt idx="1341">
                        <c:v>44.7</c:v>
                      </c:pt>
                      <c:pt idx="1342">
                        <c:v>44.733333333333334</c:v>
                      </c:pt>
                      <c:pt idx="1343">
                        <c:v>44.766666666666666</c:v>
                      </c:pt>
                      <c:pt idx="1344">
                        <c:v>44.8</c:v>
                      </c:pt>
                      <c:pt idx="1345">
                        <c:v>44.833333333333336</c:v>
                      </c:pt>
                      <c:pt idx="1346">
                        <c:v>44.866666666666667</c:v>
                      </c:pt>
                      <c:pt idx="1347">
                        <c:v>44.9</c:v>
                      </c:pt>
                      <c:pt idx="1348">
                        <c:v>44.93333333333333</c:v>
                      </c:pt>
                      <c:pt idx="1349">
                        <c:v>44.966666666666669</c:v>
                      </c:pt>
                      <c:pt idx="1350">
                        <c:v>45</c:v>
                      </c:pt>
                      <c:pt idx="1351">
                        <c:v>45.033333333333331</c:v>
                      </c:pt>
                      <c:pt idx="1352">
                        <c:v>45.06666666666667</c:v>
                      </c:pt>
                      <c:pt idx="1353">
                        <c:v>45.1</c:v>
                      </c:pt>
                      <c:pt idx="1354">
                        <c:v>45.133333333333333</c:v>
                      </c:pt>
                      <c:pt idx="1355">
                        <c:v>45.166666666666664</c:v>
                      </c:pt>
                      <c:pt idx="1356">
                        <c:v>45.2</c:v>
                      </c:pt>
                      <c:pt idx="1357">
                        <c:v>45.233333333333334</c:v>
                      </c:pt>
                      <c:pt idx="1358">
                        <c:v>45.266666666666666</c:v>
                      </c:pt>
                      <c:pt idx="1359">
                        <c:v>45.3</c:v>
                      </c:pt>
                      <c:pt idx="1360">
                        <c:v>45.333333333333336</c:v>
                      </c:pt>
                      <c:pt idx="1361">
                        <c:v>45.366666666666667</c:v>
                      </c:pt>
                      <c:pt idx="1362">
                        <c:v>45.4</c:v>
                      </c:pt>
                      <c:pt idx="1363">
                        <c:v>45.43333333333333</c:v>
                      </c:pt>
                      <c:pt idx="1364">
                        <c:v>45.466666666666669</c:v>
                      </c:pt>
                      <c:pt idx="1365">
                        <c:v>45.5</c:v>
                      </c:pt>
                      <c:pt idx="1366">
                        <c:v>45.533333333333331</c:v>
                      </c:pt>
                      <c:pt idx="1367">
                        <c:v>45.56666666666667</c:v>
                      </c:pt>
                      <c:pt idx="1368">
                        <c:v>45.6</c:v>
                      </c:pt>
                      <c:pt idx="1369">
                        <c:v>45.633333333333333</c:v>
                      </c:pt>
                      <c:pt idx="1370">
                        <c:v>45.666666666666664</c:v>
                      </c:pt>
                      <c:pt idx="1371">
                        <c:v>45.7</c:v>
                      </c:pt>
                      <c:pt idx="1372">
                        <c:v>45.733333333333334</c:v>
                      </c:pt>
                      <c:pt idx="1373">
                        <c:v>45.766666666666666</c:v>
                      </c:pt>
                      <c:pt idx="1374">
                        <c:v>45.8</c:v>
                      </c:pt>
                      <c:pt idx="1375">
                        <c:v>45.833333333333336</c:v>
                      </c:pt>
                      <c:pt idx="1376">
                        <c:v>45.866666666666667</c:v>
                      </c:pt>
                      <c:pt idx="1377">
                        <c:v>45.9</c:v>
                      </c:pt>
                      <c:pt idx="1378">
                        <c:v>45.93333333333333</c:v>
                      </c:pt>
                      <c:pt idx="1379">
                        <c:v>45.966666666666669</c:v>
                      </c:pt>
                      <c:pt idx="1380">
                        <c:v>46</c:v>
                      </c:pt>
                      <c:pt idx="1381">
                        <c:v>46.033333333333331</c:v>
                      </c:pt>
                      <c:pt idx="1382">
                        <c:v>46.06666666666667</c:v>
                      </c:pt>
                      <c:pt idx="1383">
                        <c:v>46.1</c:v>
                      </c:pt>
                      <c:pt idx="1384">
                        <c:v>46.133333333333333</c:v>
                      </c:pt>
                      <c:pt idx="1385">
                        <c:v>46.166666666666664</c:v>
                      </c:pt>
                      <c:pt idx="1386">
                        <c:v>46.2</c:v>
                      </c:pt>
                      <c:pt idx="1387">
                        <c:v>46.233333333333334</c:v>
                      </c:pt>
                      <c:pt idx="1388">
                        <c:v>46.266666666666666</c:v>
                      </c:pt>
                      <c:pt idx="1389">
                        <c:v>46.3</c:v>
                      </c:pt>
                      <c:pt idx="1390">
                        <c:v>46.333333333333336</c:v>
                      </c:pt>
                      <c:pt idx="1391">
                        <c:v>46.366666666666667</c:v>
                      </c:pt>
                      <c:pt idx="1392">
                        <c:v>46.4</c:v>
                      </c:pt>
                      <c:pt idx="1393">
                        <c:v>46.43333333333333</c:v>
                      </c:pt>
                      <c:pt idx="1394">
                        <c:v>46.466666666666669</c:v>
                      </c:pt>
                      <c:pt idx="1395">
                        <c:v>46.5</c:v>
                      </c:pt>
                      <c:pt idx="1396">
                        <c:v>46.533333333333331</c:v>
                      </c:pt>
                      <c:pt idx="1397">
                        <c:v>46.56666666666667</c:v>
                      </c:pt>
                      <c:pt idx="1398">
                        <c:v>46.6</c:v>
                      </c:pt>
                      <c:pt idx="1399">
                        <c:v>46.633333333333333</c:v>
                      </c:pt>
                      <c:pt idx="1400">
                        <c:v>46.666666666666664</c:v>
                      </c:pt>
                      <c:pt idx="1401">
                        <c:v>46.7</c:v>
                      </c:pt>
                      <c:pt idx="1402">
                        <c:v>46.733333333333334</c:v>
                      </c:pt>
                      <c:pt idx="1403">
                        <c:v>46.766666666666666</c:v>
                      </c:pt>
                      <c:pt idx="1404">
                        <c:v>46.8</c:v>
                      </c:pt>
                      <c:pt idx="1405">
                        <c:v>46.833333333333336</c:v>
                      </c:pt>
                      <c:pt idx="1406">
                        <c:v>46.866666666666667</c:v>
                      </c:pt>
                      <c:pt idx="1407">
                        <c:v>46.9</c:v>
                      </c:pt>
                      <c:pt idx="1408">
                        <c:v>46.93333333333333</c:v>
                      </c:pt>
                      <c:pt idx="1409">
                        <c:v>46.966666666666669</c:v>
                      </c:pt>
                      <c:pt idx="1410">
                        <c:v>47</c:v>
                      </c:pt>
                      <c:pt idx="1411">
                        <c:v>47.033333333333331</c:v>
                      </c:pt>
                      <c:pt idx="1412">
                        <c:v>47.06666666666667</c:v>
                      </c:pt>
                      <c:pt idx="1413">
                        <c:v>47.1</c:v>
                      </c:pt>
                      <c:pt idx="1414">
                        <c:v>47.133333333333333</c:v>
                      </c:pt>
                      <c:pt idx="1415">
                        <c:v>47.166666666666664</c:v>
                      </c:pt>
                      <c:pt idx="1416">
                        <c:v>47.2</c:v>
                      </c:pt>
                      <c:pt idx="1417">
                        <c:v>47.233333333333334</c:v>
                      </c:pt>
                      <c:pt idx="1418">
                        <c:v>47.266666666666666</c:v>
                      </c:pt>
                      <c:pt idx="1419">
                        <c:v>47.3</c:v>
                      </c:pt>
                      <c:pt idx="1420">
                        <c:v>47.333333333333336</c:v>
                      </c:pt>
                      <c:pt idx="1421">
                        <c:v>47.366666666666667</c:v>
                      </c:pt>
                      <c:pt idx="1422">
                        <c:v>47.4</c:v>
                      </c:pt>
                      <c:pt idx="1423">
                        <c:v>47.43333333333333</c:v>
                      </c:pt>
                      <c:pt idx="1424">
                        <c:v>47.466666666666669</c:v>
                      </c:pt>
                      <c:pt idx="1425">
                        <c:v>47.5</c:v>
                      </c:pt>
                      <c:pt idx="1426">
                        <c:v>47.533333333333331</c:v>
                      </c:pt>
                      <c:pt idx="1427">
                        <c:v>47.56666666666667</c:v>
                      </c:pt>
                      <c:pt idx="1428">
                        <c:v>47.6</c:v>
                      </c:pt>
                      <c:pt idx="1429">
                        <c:v>47.633333333333333</c:v>
                      </c:pt>
                      <c:pt idx="1430">
                        <c:v>47.666666666666664</c:v>
                      </c:pt>
                      <c:pt idx="1431">
                        <c:v>47.7</c:v>
                      </c:pt>
                      <c:pt idx="1432">
                        <c:v>47.733333333333334</c:v>
                      </c:pt>
                      <c:pt idx="1433">
                        <c:v>47.766666666666666</c:v>
                      </c:pt>
                      <c:pt idx="1434">
                        <c:v>47.8</c:v>
                      </c:pt>
                      <c:pt idx="1435">
                        <c:v>47.833333333333336</c:v>
                      </c:pt>
                      <c:pt idx="1436">
                        <c:v>47.866666666666667</c:v>
                      </c:pt>
                      <c:pt idx="1437">
                        <c:v>47.9</c:v>
                      </c:pt>
                      <c:pt idx="1438">
                        <c:v>47.93333333333333</c:v>
                      </c:pt>
                      <c:pt idx="1439">
                        <c:v>47.966666666666669</c:v>
                      </c:pt>
                      <c:pt idx="1440">
                        <c:v>48</c:v>
                      </c:pt>
                      <c:pt idx="1441">
                        <c:v>48.033333333333331</c:v>
                      </c:pt>
                      <c:pt idx="1442">
                        <c:v>48.06666666666667</c:v>
                      </c:pt>
                      <c:pt idx="1443">
                        <c:v>48.1</c:v>
                      </c:pt>
                      <c:pt idx="1444">
                        <c:v>48.133333333333333</c:v>
                      </c:pt>
                      <c:pt idx="1445">
                        <c:v>48.166666666666664</c:v>
                      </c:pt>
                      <c:pt idx="1446">
                        <c:v>48.2</c:v>
                      </c:pt>
                      <c:pt idx="1447">
                        <c:v>48.233333333333334</c:v>
                      </c:pt>
                      <c:pt idx="1448">
                        <c:v>48.266666666666666</c:v>
                      </c:pt>
                      <c:pt idx="1449">
                        <c:v>48.3</c:v>
                      </c:pt>
                      <c:pt idx="1450">
                        <c:v>48.333333333333336</c:v>
                      </c:pt>
                      <c:pt idx="1451">
                        <c:v>48.366666666666667</c:v>
                      </c:pt>
                      <c:pt idx="1452">
                        <c:v>48.4</c:v>
                      </c:pt>
                      <c:pt idx="1453">
                        <c:v>48.43333333333333</c:v>
                      </c:pt>
                      <c:pt idx="1454">
                        <c:v>48.466666666666669</c:v>
                      </c:pt>
                      <c:pt idx="1455">
                        <c:v>48.5</c:v>
                      </c:pt>
                      <c:pt idx="1456">
                        <c:v>48.533333333333331</c:v>
                      </c:pt>
                      <c:pt idx="1457">
                        <c:v>48.56666666666667</c:v>
                      </c:pt>
                      <c:pt idx="1458">
                        <c:v>48.6</c:v>
                      </c:pt>
                      <c:pt idx="1459">
                        <c:v>48.633333333333333</c:v>
                      </c:pt>
                      <c:pt idx="1460">
                        <c:v>48.666666666666664</c:v>
                      </c:pt>
                      <c:pt idx="1461">
                        <c:v>48.7</c:v>
                      </c:pt>
                      <c:pt idx="1462">
                        <c:v>48.733333333333334</c:v>
                      </c:pt>
                      <c:pt idx="1463">
                        <c:v>48.766666666666666</c:v>
                      </c:pt>
                      <c:pt idx="1464">
                        <c:v>48.8</c:v>
                      </c:pt>
                      <c:pt idx="1465">
                        <c:v>48.833333333333336</c:v>
                      </c:pt>
                      <c:pt idx="1466">
                        <c:v>48.866666666666667</c:v>
                      </c:pt>
                      <c:pt idx="1467">
                        <c:v>48.9</c:v>
                      </c:pt>
                      <c:pt idx="1468">
                        <c:v>48.93333333333333</c:v>
                      </c:pt>
                      <c:pt idx="1469">
                        <c:v>48.966666666666669</c:v>
                      </c:pt>
                      <c:pt idx="1470">
                        <c:v>49</c:v>
                      </c:pt>
                      <c:pt idx="1471">
                        <c:v>49.033333333333331</c:v>
                      </c:pt>
                      <c:pt idx="1472">
                        <c:v>49.06666666666667</c:v>
                      </c:pt>
                      <c:pt idx="1473">
                        <c:v>49.1</c:v>
                      </c:pt>
                      <c:pt idx="1474">
                        <c:v>49.133333333333333</c:v>
                      </c:pt>
                      <c:pt idx="1475">
                        <c:v>49.166666666666664</c:v>
                      </c:pt>
                      <c:pt idx="1476">
                        <c:v>49.2</c:v>
                      </c:pt>
                      <c:pt idx="1477">
                        <c:v>49.233333333333334</c:v>
                      </c:pt>
                      <c:pt idx="1478">
                        <c:v>49.266666666666666</c:v>
                      </c:pt>
                      <c:pt idx="1479">
                        <c:v>49.3</c:v>
                      </c:pt>
                      <c:pt idx="1480">
                        <c:v>49.333333333333336</c:v>
                      </c:pt>
                      <c:pt idx="1481">
                        <c:v>49.366666666666667</c:v>
                      </c:pt>
                      <c:pt idx="1482">
                        <c:v>49.4</c:v>
                      </c:pt>
                      <c:pt idx="1483">
                        <c:v>49.43333333333333</c:v>
                      </c:pt>
                      <c:pt idx="1484">
                        <c:v>49.466666666666669</c:v>
                      </c:pt>
                      <c:pt idx="1485">
                        <c:v>49.5</c:v>
                      </c:pt>
                      <c:pt idx="1486">
                        <c:v>49.533333333333331</c:v>
                      </c:pt>
                      <c:pt idx="1487">
                        <c:v>49.56666666666667</c:v>
                      </c:pt>
                      <c:pt idx="1488">
                        <c:v>49.6</c:v>
                      </c:pt>
                      <c:pt idx="1489">
                        <c:v>49.633333333333333</c:v>
                      </c:pt>
                      <c:pt idx="1490">
                        <c:v>49.666666666666664</c:v>
                      </c:pt>
                      <c:pt idx="1491">
                        <c:v>49.7</c:v>
                      </c:pt>
                      <c:pt idx="1492">
                        <c:v>49.733333333333334</c:v>
                      </c:pt>
                      <c:pt idx="1493">
                        <c:v>49.766666666666666</c:v>
                      </c:pt>
                      <c:pt idx="1494">
                        <c:v>49.8</c:v>
                      </c:pt>
                      <c:pt idx="1495">
                        <c:v>49.833333333333336</c:v>
                      </c:pt>
                      <c:pt idx="1496">
                        <c:v>49.866666666666667</c:v>
                      </c:pt>
                      <c:pt idx="1497">
                        <c:v>49.9</c:v>
                      </c:pt>
                      <c:pt idx="1498">
                        <c:v>49.93333333333333</c:v>
                      </c:pt>
                      <c:pt idx="1499">
                        <c:v>49.966666666666669</c:v>
                      </c:pt>
                      <c:pt idx="1500">
                        <c:v>50</c:v>
                      </c:pt>
                      <c:pt idx="1501">
                        <c:v>50.033333333333331</c:v>
                      </c:pt>
                      <c:pt idx="1502">
                        <c:v>50.06666666666667</c:v>
                      </c:pt>
                      <c:pt idx="1503">
                        <c:v>50.1</c:v>
                      </c:pt>
                      <c:pt idx="1504">
                        <c:v>50.133333333333333</c:v>
                      </c:pt>
                      <c:pt idx="1505">
                        <c:v>50.166666666666664</c:v>
                      </c:pt>
                      <c:pt idx="1506">
                        <c:v>50.2</c:v>
                      </c:pt>
                      <c:pt idx="1507">
                        <c:v>50.233333333333334</c:v>
                      </c:pt>
                      <c:pt idx="1508">
                        <c:v>50.266666666666666</c:v>
                      </c:pt>
                      <c:pt idx="1509">
                        <c:v>50.3</c:v>
                      </c:pt>
                      <c:pt idx="1510">
                        <c:v>50.333333333333336</c:v>
                      </c:pt>
                      <c:pt idx="1511">
                        <c:v>50.366666666666667</c:v>
                      </c:pt>
                      <c:pt idx="1512">
                        <c:v>50.4</c:v>
                      </c:pt>
                      <c:pt idx="1513">
                        <c:v>50.43333333333333</c:v>
                      </c:pt>
                      <c:pt idx="1514">
                        <c:v>50.466666666666669</c:v>
                      </c:pt>
                      <c:pt idx="1515">
                        <c:v>50.5</c:v>
                      </c:pt>
                      <c:pt idx="1516">
                        <c:v>50.533333333333331</c:v>
                      </c:pt>
                      <c:pt idx="1517">
                        <c:v>50.56666666666667</c:v>
                      </c:pt>
                      <c:pt idx="1518">
                        <c:v>50.6</c:v>
                      </c:pt>
                      <c:pt idx="1519">
                        <c:v>50.633333333333333</c:v>
                      </c:pt>
                      <c:pt idx="1520">
                        <c:v>50.666666666666664</c:v>
                      </c:pt>
                      <c:pt idx="1521">
                        <c:v>50.7</c:v>
                      </c:pt>
                      <c:pt idx="1522">
                        <c:v>50.733333333333334</c:v>
                      </c:pt>
                      <c:pt idx="1523">
                        <c:v>50.766666666666666</c:v>
                      </c:pt>
                      <c:pt idx="1524">
                        <c:v>50.8</c:v>
                      </c:pt>
                      <c:pt idx="1525">
                        <c:v>50.833333333333336</c:v>
                      </c:pt>
                      <c:pt idx="1526">
                        <c:v>50.866666666666667</c:v>
                      </c:pt>
                      <c:pt idx="1527">
                        <c:v>50.9</c:v>
                      </c:pt>
                      <c:pt idx="1528">
                        <c:v>50.93333333333333</c:v>
                      </c:pt>
                      <c:pt idx="1529">
                        <c:v>50.966666666666669</c:v>
                      </c:pt>
                      <c:pt idx="1530">
                        <c:v>51</c:v>
                      </c:pt>
                      <c:pt idx="1531">
                        <c:v>51.033333333333331</c:v>
                      </c:pt>
                      <c:pt idx="1532">
                        <c:v>51.06666666666667</c:v>
                      </c:pt>
                      <c:pt idx="1533">
                        <c:v>51.1</c:v>
                      </c:pt>
                      <c:pt idx="1534">
                        <c:v>51.133333333333333</c:v>
                      </c:pt>
                      <c:pt idx="1535">
                        <c:v>51.166666666666664</c:v>
                      </c:pt>
                      <c:pt idx="1536">
                        <c:v>51.2</c:v>
                      </c:pt>
                      <c:pt idx="1537">
                        <c:v>51.233333333333334</c:v>
                      </c:pt>
                      <c:pt idx="1538">
                        <c:v>51.266666666666666</c:v>
                      </c:pt>
                      <c:pt idx="1539">
                        <c:v>51.3</c:v>
                      </c:pt>
                      <c:pt idx="1540">
                        <c:v>51.333333333333336</c:v>
                      </c:pt>
                      <c:pt idx="1541">
                        <c:v>51.366666666666667</c:v>
                      </c:pt>
                      <c:pt idx="1542">
                        <c:v>51.4</c:v>
                      </c:pt>
                      <c:pt idx="1543">
                        <c:v>51.43333333333333</c:v>
                      </c:pt>
                      <c:pt idx="1544">
                        <c:v>51.466666666666669</c:v>
                      </c:pt>
                      <c:pt idx="1545">
                        <c:v>51.5</c:v>
                      </c:pt>
                      <c:pt idx="1546">
                        <c:v>51.533333333333331</c:v>
                      </c:pt>
                      <c:pt idx="1547">
                        <c:v>51.56666666666667</c:v>
                      </c:pt>
                      <c:pt idx="1548">
                        <c:v>51.6</c:v>
                      </c:pt>
                      <c:pt idx="1549">
                        <c:v>51.633333333333333</c:v>
                      </c:pt>
                      <c:pt idx="1550">
                        <c:v>51.666666666666664</c:v>
                      </c:pt>
                      <c:pt idx="1551">
                        <c:v>51.7</c:v>
                      </c:pt>
                      <c:pt idx="1552">
                        <c:v>51.733333333333334</c:v>
                      </c:pt>
                      <c:pt idx="1553">
                        <c:v>51.766666666666666</c:v>
                      </c:pt>
                      <c:pt idx="1554">
                        <c:v>51.8</c:v>
                      </c:pt>
                      <c:pt idx="1555">
                        <c:v>51.833333333333336</c:v>
                      </c:pt>
                      <c:pt idx="1556">
                        <c:v>51.866666666666667</c:v>
                      </c:pt>
                      <c:pt idx="1557">
                        <c:v>51.9</c:v>
                      </c:pt>
                      <c:pt idx="1558">
                        <c:v>51.93333333333333</c:v>
                      </c:pt>
                      <c:pt idx="1559">
                        <c:v>51.966666666666669</c:v>
                      </c:pt>
                      <c:pt idx="1560">
                        <c:v>52</c:v>
                      </c:pt>
                      <c:pt idx="1561">
                        <c:v>52.033333333333331</c:v>
                      </c:pt>
                      <c:pt idx="1562">
                        <c:v>52.06666666666667</c:v>
                      </c:pt>
                      <c:pt idx="1563">
                        <c:v>52.1</c:v>
                      </c:pt>
                      <c:pt idx="1564">
                        <c:v>52.133333333333333</c:v>
                      </c:pt>
                      <c:pt idx="1565">
                        <c:v>52.166666666666664</c:v>
                      </c:pt>
                      <c:pt idx="1566">
                        <c:v>52.2</c:v>
                      </c:pt>
                      <c:pt idx="1567">
                        <c:v>52.233333333333334</c:v>
                      </c:pt>
                      <c:pt idx="1568">
                        <c:v>52.266666666666666</c:v>
                      </c:pt>
                      <c:pt idx="1569">
                        <c:v>52.3</c:v>
                      </c:pt>
                      <c:pt idx="1570">
                        <c:v>52.333333333333336</c:v>
                      </c:pt>
                      <c:pt idx="1571">
                        <c:v>52.366666666666667</c:v>
                      </c:pt>
                      <c:pt idx="1572">
                        <c:v>52.4</c:v>
                      </c:pt>
                      <c:pt idx="1573">
                        <c:v>52.43333333333333</c:v>
                      </c:pt>
                      <c:pt idx="1574">
                        <c:v>52.466666666666669</c:v>
                      </c:pt>
                      <c:pt idx="1575">
                        <c:v>52.5</c:v>
                      </c:pt>
                      <c:pt idx="1576">
                        <c:v>52.533333333333331</c:v>
                      </c:pt>
                      <c:pt idx="1577">
                        <c:v>52.56666666666667</c:v>
                      </c:pt>
                      <c:pt idx="1578">
                        <c:v>52.6</c:v>
                      </c:pt>
                      <c:pt idx="1579">
                        <c:v>52.633333333333333</c:v>
                      </c:pt>
                      <c:pt idx="1580">
                        <c:v>52.666666666666664</c:v>
                      </c:pt>
                      <c:pt idx="1581">
                        <c:v>52.7</c:v>
                      </c:pt>
                      <c:pt idx="1582">
                        <c:v>52.733333333333334</c:v>
                      </c:pt>
                      <c:pt idx="1583">
                        <c:v>52.766666666666666</c:v>
                      </c:pt>
                      <c:pt idx="1584">
                        <c:v>52.8</c:v>
                      </c:pt>
                      <c:pt idx="1585">
                        <c:v>52.833333333333336</c:v>
                      </c:pt>
                      <c:pt idx="1586">
                        <c:v>52.866666666666667</c:v>
                      </c:pt>
                      <c:pt idx="1587">
                        <c:v>52.9</c:v>
                      </c:pt>
                      <c:pt idx="1588">
                        <c:v>52.93333333333333</c:v>
                      </c:pt>
                      <c:pt idx="1589">
                        <c:v>52.966666666666669</c:v>
                      </c:pt>
                      <c:pt idx="1590">
                        <c:v>53</c:v>
                      </c:pt>
                      <c:pt idx="1591">
                        <c:v>53.033333333333331</c:v>
                      </c:pt>
                      <c:pt idx="1592">
                        <c:v>53.06666666666667</c:v>
                      </c:pt>
                      <c:pt idx="1593">
                        <c:v>53.1</c:v>
                      </c:pt>
                      <c:pt idx="1594">
                        <c:v>53.133333333333333</c:v>
                      </c:pt>
                      <c:pt idx="1595">
                        <c:v>53.166666666666664</c:v>
                      </c:pt>
                      <c:pt idx="1596">
                        <c:v>53.2</c:v>
                      </c:pt>
                      <c:pt idx="1597">
                        <c:v>53.233333333333334</c:v>
                      </c:pt>
                      <c:pt idx="1598">
                        <c:v>53.266666666666666</c:v>
                      </c:pt>
                      <c:pt idx="1599">
                        <c:v>53.3</c:v>
                      </c:pt>
                      <c:pt idx="1600">
                        <c:v>53.333333333333336</c:v>
                      </c:pt>
                      <c:pt idx="1601">
                        <c:v>53.366666666666667</c:v>
                      </c:pt>
                      <c:pt idx="1602">
                        <c:v>53.4</c:v>
                      </c:pt>
                      <c:pt idx="1603">
                        <c:v>53.43333333333333</c:v>
                      </c:pt>
                      <c:pt idx="1604">
                        <c:v>53.466666666666669</c:v>
                      </c:pt>
                      <c:pt idx="1605">
                        <c:v>53.5</c:v>
                      </c:pt>
                      <c:pt idx="1606">
                        <c:v>53.533333333333331</c:v>
                      </c:pt>
                      <c:pt idx="1607">
                        <c:v>53.56666666666667</c:v>
                      </c:pt>
                      <c:pt idx="1608">
                        <c:v>53.6</c:v>
                      </c:pt>
                      <c:pt idx="1609">
                        <c:v>53.633333333333333</c:v>
                      </c:pt>
                      <c:pt idx="1610">
                        <c:v>53.666666666666664</c:v>
                      </c:pt>
                      <c:pt idx="1611">
                        <c:v>53.7</c:v>
                      </c:pt>
                      <c:pt idx="1612">
                        <c:v>53.733333333333334</c:v>
                      </c:pt>
                      <c:pt idx="1613">
                        <c:v>53.766666666666666</c:v>
                      </c:pt>
                      <c:pt idx="1614">
                        <c:v>53.8</c:v>
                      </c:pt>
                      <c:pt idx="1615">
                        <c:v>53.833333333333336</c:v>
                      </c:pt>
                      <c:pt idx="1616">
                        <c:v>53.866666666666667</c:v>
                      </c:pt>
                      <c:pt idx="1617">
                        <c:v>53.9</c:v>
                      </c:pt>
                      <c:pt idx="1618">
                        <c:v>53.93333333333333</c:v>
                      </c:pt>
                      <c:pt idx="1619">
                        <c:v>53.966666666666669</c:v>
                      </c:pt>
                      <c:pt idx="1620">
                        <c:v>54</c:v>
                      </c:pt>
                      <c:pt idx="1621">
                        <c:v>54.033333333333331</c:v>
                      </c:pt>
                      <c:pt idx="1622">
                        <c:v>54.06666666666667</c:v>
                      </c:pt>
                      <c:pt idx="1623">
                        <c:v>54.1</c:v>
                      </c:pt>
                      <c:pt idx="1624">
                        <c:v>54.133333333333333</c:v>
                      </c:pt>
                      <c:pt idx="1625">
                        <c:v>54.166666666666664</c:v>
                      </c:pt>
                      <c:pt idx="1626">
                        <c:v>54.2</c:v>
                      </c:pt>
                      <c:pt idx="1627">
                        <c:v>54.233333333333334</c:v>
                      </c:pt>
                      <c:pt idx="1628">
                        <c:v>54.266666666666666</c:v>
                      </c:pt>
                      <c:pt idx="1629">
                        <c:v>54.3</c:v>
                      </c:pt>
                      <c:pt idx="1630">
                        <c:v>54.333333333333336</c:v>
                      </c:pt>
                      <c:pt idx="1631">
                        <c:v>54.366666666666667</c:v>
                      </c:pt>
                      <c:pt idx="1632">
                        <c:v>54.4</c:v>
                      </c:pt>
                      <c:pt idx="1633">
                        <c:v>54.43333333333333</c:v>
                      </c:pt>
                      <c:pt idx="1634">
                        <c:v>54.466666666666669</c:v>
                      </c:pt>
                      <c:pt idx="1635">
                        <c:v>54.5</c:v>
                      </c:pt>
                      <c:pt idx="1636">
                        <c:v>54.533333333333331</c:v>
                      </c:pt>
                      <c:pt idx="1637">
                        <c:v>54.56666666666667</c:v>
                      </c:pt>
                      <c:pt idx="1638">
                        <c:v>54.6</c:v>
                      </c:pt>
                      <c:pt idx="1639">
                        <c:v>54.633333333333333</c:v>
                      </c:pt>
                      <c:pt idx="1640">
                        <c:v>54.666666666666664</c:v>
                      </c:pt>
                      <c:pt idx="1641">
                        <c:v>54.7</c:v>
                      </c:pt>
                      <c:pt idx="1642">
                        <c:v>54.733333333333334</c:v>
                      </c:pt>
                      <c:pt idx="1643">
                        <c:v>54.766666666666666</c:v>
                      </c:pt>
                      <c:pt idx="1644">
                        <c:v>54.8</c:v>
                      </c:pt>
                      <c:pt idx="1645">
                        <c:v>54.833333333333336</c:v>
                      </c:pt>
                      <c:pt idx="1646">
                        <c:v>54.866666666666667</c:v>
                      </c:pt>
                      <c:pt idx="1647">
                        <c:v>54.9</c:v>
                      </c:pt>
                      <c:pt idx="1648">
                        <c:v>54.93333333333333</c:v>
                      </c:pt>
                      <c:pt idx="1649">
                        <c:v>54.966666666666669</c:v>
                      </c:pt>
                      <c:pt idx="1650">
                        <c:v>55</c:v>
                      </c:pt>
                      <c:pt idx="1651">
                        <c:v>55.033333333333331</c:v>
                      </c:pt>
                      <c:pt idx="1652">
                        <c:v>55.06666666666667</c:v>
                      </c:pt>
                      <c:pt idx="1653">
                        <c:v>55.1</c:v>
                      </c:pt>
                      <c:pt idx="1654">
                        <c:v>55.133333333333333</c:v>
                      </c:pt>
                      <c:pt idx="1655">
                        <c:v>55.166666666666664</c:v>
                      </c:pt>
                      <c:pt idx="1656">
                        <c:v>55.2</c:v>
                      </c:pt>
                      <c:pt idx="1657">
                        <c:v>55.233333333333334</c:v>
                      </c:pt>
                      <c:pt idx="1658">
                        <c:v>55.266666666666666</c:v>
                      </c:pt>
                      <c:pt idx="1659">
                        <c:v>55.3</c:v>
                      </c:pt>
                      <c:pt idx="1660">
                        <c:v>55.333333333333336</c:v>
                      </c:pt>
                      <c:pt idx="1661">
                        <c:v>55.366666666666667</c:v>
                      </c:pt>
                      <c:pt idx="1662">
                        <c:v>55.4</c:v>
                      </c:pt>
                      <c:pt idx="1663">
                        <c:v>55.43333333333333</c:v>
                      </c:pt>
                      <c:pt idx="1664">
                        <c:v>55.466666666666669</c:v>
                      </c:pt>
                      <c:pt idx="1665">
                        <c:v>55.5</c:v>
                      </c:pt>
                      <c:pt idx="1666">
                        <c:v>55.533333333333331</c:v>
                      </c:pt>
                      <c:pt idx="1667">
                        <c:v>55.56666666666667</c:v>
                      </c:pt>
                      <c:pt idx="1668">
                        <c:v>55.6</c:v>
                      </c:pt>
                      <c:pt idx="1669">
                        <c:v>55.633333333333333</c:v>
                      </c:pt>
                      <c:pt idx="1670">
                        <c:v>55.666666666666664</c:v>
                      </c:pt>
                      <c:pt idx="1671">
                        <c:v>55.7</c:v>
                      </c:pt>
                      <c:pt idx="1672">
                        <c:v>55.733333333333334</c:v>
                      </c:pt>
                      <c:pt idx="1673">
                        <c:v>55.766666666666666</c:v>
                      </c:pt>
                      <c:pt idx="1674">
                        <c:v>55.8</c:v>
                      </c:pt>
                      <c:pt idx="1675">
                        <c:v>55.833333333333336</c:v>
                      </c:pt>
                      <c:pt idx="1676">
                        <c:v>55.866666666666667</c:v>
                      </c:pt>
                      <c:pt idx="1677">
                        <c:v>55.9</c:v>
                      </c:pt>
                      <c:pt idx="1678">
                        <c:v>55.93333333333333</c:v>
                      </c:pt>
                      <c:pt idx="1679">
                        <c:v>55.966666666666669</c:v>
                      </c:pt>
                      <c:pt idx="1680">
                        <c:v>56</c:v>
                      </c:pt>
                      <c:pt idx="1681">
                        <c:v>56.033333333333331</c:v>
                      </c:pt>
                      <c:pt idx="1682">
                        <c:v>56.06666666666667</c:v>
                      </c:pt>
                      <c:pt idx="1683">
                        <c:v>56.1</c:v>
                      </c:pt>
                      <c:pt idx="1684">
                        <c:v>56.133333333333333</c:v>
                      </c:pt>
                      <c:pt idx="1685">
                        <c:v>56.166666666666664</c:v>
                      </c:pt>
                      <c:pt idx="1686">
                        <c:v>56.2</c:v>
                      </c:pt>
                      <c:pt idx="1687">
                        <c:v>56.233333333333334</c:v>
                      </c:pt>
                      <c:pt idx="1688">
                        <c:v>56.266666666666666</c:v>
                      </c:pt>
                      <c:pt idx="1689">
                        <c:v>56.3</c:v>
                      </c:pt>
                      <c:pt idx="1690">
                        <c:v>56.333333333333336</c:v>
                      </c:pt>
                      <c:pt idx="1691">
                        <c:v>56.366666666666667</c:v>
                      </c:pt>
                      <c:pt idx="1692">
                        <c:v>56.4</c:v>
                      </c:pt>
                      <c:pt idx="1693">
                        <c:v>56.43333333333333</c:v>
                      </c:pt>
                      <c:pt idx="1694">
                        <c:v>56.466666666666669</c:v>
                      </c:pt>
                      <c:pt idx="1695">
                        <c:v>56.5</c:v>
                      </c:pt>
                      <c:pt idx="1696">
                        <c:v>56.533333333333331</c:v>
                      </c:pt>
                      <c:pt idx="1697">
                        <c:v>56.56666666666667</c:v>
                      </c:pt>
                      <c:pt idx="1698">
                        <c:v>56.6</c:v>
                      </c:pt>
                      <c:pt idx="1699">
                        <c:v>56.633333333333333</c:v>
                      </c:pt>
                      <c:pt idx="1700">
                        <c:v>56.666666666666664</c:v>
                      </c:pt>
                      <c:pt idx="1701">
                        <c:v>56.7</c:v>
                      </c:pt>
                      <c:pt idx="1702">
                        <c:v>56.733333333333334</c:v>
                      </c:pt>
                      <c:pt idx="1703">
                        <c:v>56.766666666666666</c:v>
                      </c:pt>
                      <c:pt idx="1704">
                        <c:v>56.8</c:v>
                      </c:pt>
                      <c:pt idx="1705">
                        <c:v>56.833333333333336</c:v>
                      </c:pt>
                      <c:pt idx="1706">
                        <c:v>56.866666666666667</c:v>
                      </c:pt>
                      <c:pt idx="1707">
                        <c:v>56.9</c:v>
                      </c:pt>
                      <c:pt idx="1708">
                        <c:v>56.93333333333333</c:v>
                      </c:pt>
                      <c:pt idx="1709">
                        <c:v>56.966666666666669</c:v>
                      </c:pt>
                      <c:pt idx="1710">
                        <c:v>57</c:v>
                      </c:pt>
                      <c:pt idx="1711">
                        <c:v>57.033333333333331</c:v>
                      </c:pt>
                      <c:pt idx="1712">
                        <c:v>57.06666666666667</c:v>
                      </c:pt>
                      <c:pt idx="1713">
                        <c:v>57.1</c:v>
                      </c:pt>
                      <c:pt idx="1714">
                        <c:v>57.133333333333333</c:v>
                      </c:pt>
                      <c:pt idx="1715">
                        <c:v>57.166666666666664</c:v>
                      </c:pt>
                      <c:pt idx="1716">
                        <c:v>57.2</c:v>
                      </c:pt>
                      <c:pt idx="1717">
                        <c:v>57.233333333333334</c:v>
                      </c:pt>
                      <c:pt idx="1718">
                        <c:v>57.266666666666666</c:v>
                      </c:pt>
                      <c:pt idx="1719">
                        <c:v>57.3</c:v>
                      </c:pt>
                      <c:pt idx="1720">
                        <c:v>57.333333333333336</c:v>
                      </c:pt>
                      <c:pt idx="1721">
                        <c:v>57.366666666666667</c:v>
                      </c:pt>
                      <c:pt idx="1722">
                        <c:v>57.4</c:v>
                      </c:pt>
                      <c:pt idx="1723">
                        <c:v>57.43333333333333</c:v>
                      </c:pt>
                      <c:pt idx="1724">
                        <c:v>57.466666666666669</c:v>
                      </c:pt>
                      <c:pt idx="1725">
                        <c:v>57.5</c:v>
                      </c:pt>
                      <c:pt idx="1726">
                        <c:v>57.533333333333331</c:v>
                      </c:pt>
                      <c:pt idx="1727">
                        <c:v>57.56666666666667</c:v>
                      </c:pt>
                      <c:pt idx="1728">
                        <c:v>57.6</c:v>
                      </c:pt>
                      <c:pt idx="1729">
                        <c:v>57.633333333333333</c:v>
                      </c:pt>
                      <c:pt idx="1730">
                        <c:v>57.666666666666664</c:v>
                      </c:pt>
                      <c:pt idx="1731">
                        <c:v>57.7</c:v>
                      </c:pt>
                      <c:pt idx="1732">
                        <c:v>57.733333333333334</c:v>
                      </c:pt>
                      <c:pt idx="1733">
                        <c:v>57.766666666666666</c:v>
                      </c:pt>
                      <c:pt idx="1734">
                        <c:v>57.8</c:v>
                      </c:pt>
                      <c:pt idx="1735">
                        <c:v>57.833333333333336</c:v>
                      </c:pt>
                      <c:pt idx="1736">
                        <c:v>57.866666666666667</c:v>
                      </c:pt>
                      <c:pt idx="1737">
                        <c:v>57.9</c:v>
                      </c:pt>
                      <c:pt idx="1738">
                        <c:v>57.93333333333333</c:v>
                      </c:pt>
                      <c:pt idx="1739">
                        <c:v>57.966666666666669</c:v>
                      </c:pt>
                      <c:pt idx="1740">
                        <c:v>58</c:v>
                      </c:pt>
                      <c:pt idx="1741">
                        <c:v>58.033333333333331</c:v>
                      </c:pt>
                      <c:pt idx="1742">
                        <c:v>58.06666666666667</c:v>
                      </c:pt>
                      <c:pt idx="1743">
                        <c:v>58.1</c:v>
                      </c:pt>
                      <c:pt idx="1744">
                        <c:v>58.133333333333333</c:v>
                      </c:pt>
                      <c:pt idx="1745">
                        <c:v>58.166666666666664</c:v>
                      </c:pt>
                      <c:pt idx="1746">
                        <c:v>58.2</c:v>
                      </c:pt>
                      <c:pt idx="1747">
                        <c:v>58.233333333333334</c:v>
                      </c:pt>
                      <c:pt idx="1748">
                        <c:v>58.266666666666666</c:v>
                      </c:pt>
                      <c:pt idx="1749">
                        <c:v>58.3</c:v>
                      </c:pt>
                      <c:pt idx="1750">
                        <c:v>58.333333333333336</c:v>
                      </c:pt>
                      <c:pt idx="1751">
                        <c:v>58.366666666666667</c:v>
                      </c:pt>
                      <c:pt idx="1752">
                        <c:v>58.4</c:v>
                      </c:pt>
                      <c:pt idx="1753">
                        <c:v>58.43333333333333</c:v>
                      </c:pt>
                      <c:pt idx="1754">
                        <c:v>58.466666666666669</c:v>
                      </c:pt>
                      <c:pt idx="1755">
                        <c:v>58.5</c:v>
                      </c:pt>
                      <c:pt idx="1756">
                        <c:v>58.533333333333331</c:v>
                      </c:pt>
                      <c:pt idx="1757">
                        <c:v>58.56666666666667</c:v>
                      </c:pt>
                      <c:pt idx="1758">
                        <c:v>58.6</c:v>
                      </c:pt>
                      <c:pt idx="1759">
                        <c:v>58.633333333333333</c:v>
                      </c:pt>
                      <c:pt idx="1760">
                        <c:v>58.666666666666664</c:v>
                      </c:pt>
                      <c:pt idx="1761">
                        <c:v>58.7</c:v>
                      </c:pt>
                      <c:pt idx="1762">
                        <c:v>58.733333333333334</c:v>
                      </c:pt>
                      <c:pt idx="1763">
                        <c:v>58.766666666666666</c:v>
                      </c:pt>
                      <c:pt idx="1764">
                        <c:v>58.8</c:v>
                      </c:pt>
                      <c:pt idx="1765">
                        <c:v>58.833333333333336</c:v>
                      </c:pt>
                      <c:pt idx="1766">
                        <c:v>58.866666666666667</c:v>
                      </c:pt>
                      <c:pt idx="1767">
                        <c:v>58.9</c:v>
                      </c:pt>
                      <c:pt idx="1768">
                        <c:v>58.93333333333333</c:v>
                      </c:pt>
                      <c:pt idx="1769">
                        <c:v>58.966666666666669</c:v>
                      </c:pt>
                      <c:pt idx="1770">
                        <c:v>59</c:v>
                      </c:pt>
                      <c:pt idx="1771">
                        <c:v>59.033333333333331</c:v>
                      </c:pt>
                      <c:pt idx="1772">
                        <c:v>59.06666666666667</c:v>
                      </c:pt>
                      <c:pt idx="1773">
                        <c:v>59.1</c:v>
                      </c:pt>
                      <c:pt idx="1774">
                        <c:v>59.133333333333333</c:v>
                      </c:pt>
                      <c:pt idx="1775">
                        <c:v>59.166666666666664</c:v>
                      </c:pt>
                      <c:pt idx="1776">
                        <c:v>59.2</c:v>
                      </c:pt>
                      <c:pt idx="1777">
                        <c:v>59.233333333333334</c:v>
                      </c:pt>
                      <c:pt idx="1778">
                        <c:v>59.266666666666666</c:v>
                      </c:pt>
                      <c:pt idx="1779">
                        <c:v>59.3</c:v>
                      </c:pt>
                      <c:pt idx="1780">
                        <c:v>59.333333333333336</c:v>
                      </c:pt>
                      <c:pt idx="1781">
                        <c:v>59.366666666666667</c:v>
                      </c:pt>
                      <c:pt idx="1782">
                        <c:v>59.4</c:v>
                      </c:pt>
                      <c:pt idx="1783">
                        <c:v>59.43333333333333</c:v>
                      </c:pt>
                      <c:pt idx="1784">
                        <c:v>59.466666666666669</c:v>
                      </c:pt>
                      <c:pt idx="1785">
                        <c:v>59.5</c:v>
                      </c:pt>
                      <c:pt idx="1786">
                        <c:v>59.533333333333331</c:v>
                      </c:pt>
                      <c:pt idx="1787">
                        <c:v>59.56666666666667</c:v>
                      </c:pt>
                      <c:pt idx="1788">
                        <c:v>59.6</c:v>
                      </c:pt>
                      <c:pt idx="1789">
                        <c:v>59.633333333333333</c:v>
                      </c:pt>
                      <c:pt idx="1790">
                        <c:v>59.666666666666664</c:v>
                      </c:pt>
                      <c:pt idx="1791">
                        <c:v>59.7</c:v>
                      </c:pt>
                      <c:pt idx="1792">
                        <c:v>59.733333333333334</c:v>
                      </c:pt>
                      <c:pt idx="1793">
                        <c:v>59.766666666666666</c:v>
                      </c:pt>
                      <c:pt idx="1794">
                        <c:v>59.8</c:v>
                      </c:pt>
                      <c:pt idx="1795">
                        <c:v>59.833333333333336</c:v>
                      </c:pt>
                      <c:pt idx="1796">
                        <c:v>59.866666666666667</c:v>
                      </c:pt>
                      <c:pt idx="1797">
                        <c:v>59.9</c:v>
                      </c:pt>
                      <c:pt idx="1798">
                        <c:v>59.93333333333333</c:v>
                      </c:pt>
                      <c:pt idx="1799">
                        <c:v>59.966666666666669</c:v>
                      </c:pt>
                      <c:pt idx="1800">
                        <c:v>60</c:v>
                      </c:pt>
                      <c:pt idx="1801">
                        <c:v>60.033333333333331</c:v>
                      </c:pt>
                      <c:pt idx="1802">
                        <c:v>60.06666666666667</c:v>
                      </c:pt>
                      <c:pt idx="1803">
                        <c:v>60.1</c:v>
                      </c:pt>
                      <c:pt idx="1804">
                        <c:v>60.133333333333333</c:v>
                      </c:pt>
                      <c:pt idx="1805">
                        <c:v>60.166666666666664</c:v>
                      </c:pt>
                      <c:pt idx="1806">
                        <c:v>60.2</c:v>
                      </c:pt>
                      <c:pt idx="1807">
                        <c:v>60.233333333333334</c:v>
                      </c:pt>
                      <c:pt idx="1808">
                        <c:v>60.266666666666666</c:v>
                      </c:pt>
                      <c:pt idx="1809">
                        <c:v>60.3</c:v>
                      </c:pt>
                      <c:pt idx="1810">
                        <c:v>60.333333333333336</c:v>
                      </c:pt>
                      <c:pt idx="1811">
                        <c:v>60.366666666666667</c:v>
                      </c:pt>
                      <c:pt idx="1812">
                        <c:v>60.4</c:v>
                      </c:pt>
                      <c:pt idx="1813">
                        <c:v>60.43333333333333</c:v>
                      </c:pt>
                      <c:pt idx="1814">
                        <c:v>60.466666666666669</c:v>
                      </c:pt>
                      <c:pt idx="1815">
                        <c:v>60.5</c:v>
                      </c:pt>
                      <c:pt idx="1816">
                        <c:v>60.533333333333331</c:v>
                      </c:pt>
                      <c:pt idx="1817">
                        <c:v>60.56666666666667</c:v>
                      </c:pt>
                      <c:pt idx="1818">
                        <c:v>60.6</c:v>
                      </c:pt>
                      <c:pt idx="1819">
                        <c:v>60.633333333333333</c:v>
                      </c:pt>
                      <c:pt idx="1820">
                        <c:v>60.666666666666664</c:v>
                      </c:pt>
                      <c:pt idx="1821">
                        <c:v>60.7</c:v>
                      </c:pt>
                      <c:pt idx="1822">
                        <c:v>60.733333333333334</c:v>
                      </c:pt>
                      <c:pt idx="1823">
                        <c:v>60.766666666666666</c:v>
                      </c:pt>
                      <c:pt idx="1824">
                        <c:v>60.8</c:v>
                      </c:pt>
                      <c:pt idx="1825">
                        <c:v>60.833333333333336</c:v>
                      </c:pt>
                      <c:pt idx="1826">
                        <c:v>60.866666666666667</c:v>
                      </c:pt>
                      <c:pt idx="1827">
                        <c:v>60.9</c:v>
                      </c:pt>
                      <c:pt idx="1828">
                        <c:v>60.93333333333333</c:v>
                      </c:pt>
                      <c:pt idx="1829">
                        <c:v>60.966666666666669</c:v>
                      </c:pt>
                      <c:pt idx="1830">
                        <c:v>61</c:v>
                      </c:pt>
                      <c:pt idx="1831">
                        <c:v>61.033333333333331</c:v>
                      </c:pt>
                      <c:pt idx="1832">
                        <c:v>61.06666666666667</c:v>
                      </c:pt>
                      <c:pt idx="1833">
                        <c:v>61.1</c:v>
                      </c:pt>
                      <c:pt idx="1834">
                        <c:v>61.133333333333333</c:v>
                      </c:pt>
                      <c:pt idx="1835">
                        <c:v>61.166666666666664</c:v>
                      </c:pt>
                      <c:pt idx="1836">
                        <c:v>61.2</c:v>
                      </c:pt>
                      <c:pt idx="1837">
                        <c:v>61.233333333333334</c:v>
                      </c:pt>
                      <c:pt idx="1838">
                        <c:v>61.266666666666666</c:v>
                      </c:pt>
                      <c:pt idx="1839">
                        <c:v>61.3</c:v>
                      </c:pt>
                      <c:pt idx="1840">
                        <c:v>61.333333333333336</c:v>
                      </c:pt>
                      <c:pt idx="1841">
                        <c:v>61.366666666666667</c:v>
                      </c:pt>
                      <c:pt idx="1842">
                        <c:v>61.4</c:v>
                      </c:pt>
                      <c:pt idx="1843">
                        <c:v>61.43333333333333</c:v>
                      </c:pt>
                      <c:pt idx="1844">
                        <c:v>61.466666666666669</c:v>
                      </c:pt>
                      <c:pt idx="1845">
                        <c:v>61.5</c:v>
                      </c:pt>
                      <c:pt idx="1846">
                        <c:v>61.533333333333331</c:v>
                      </c:pt>
                      <c:pt idx="1847">
                        <c:v>61.56666666666667</c:v>
                      </c:pt>
                      <c:pt idx="1848">
                        <c:v>61.6</c:v>
                      </c:pt>
                      <c:pt idx="1849">
                        <c:v>61.633333333333333</c:v>
                      </c:pt>
                      <c:pt idx="1850">
                        <c:v>61.666666666666664</c:v>
                      </c:pt>
                      <c:pt idx="1851">
                        <c:v>61.7</c:v>
                      </c:pt>
                      <c:pt idx="1852">
                        <c:v>61.733333333333334</c:v>
                      </c:pt>
                      <c:pt idx="1853">
                        <c:v>61.766666666666666</c:v>
                      </c:pt>
                      <c:pt idx="1854">
                        <c:v>61.8</c:v>
                      </c:pt>
                      <c:pt idx="1855">
                        <c:v>61.833333333333336</c:v>
                      </c:pt>
                      <c:pt idx="1856">
                        <c:v>61.866666666666667</c:v>
                      </c:pt>
                      <c:pt idx="1857">
                        <c:v>61.9</c:v>
                      </c:pt>
                      <c:pt idx="1858">
                        <c:v>61.93333333333333</c:v>
                      </c:pt>
                      <c:pt idx="1859">
                        <c:v>61.966666666666669</c:v>
                      </c:pt>
                      <c:pt idx="1860">
                        <c:v>62</c:v>
                      </c:pt>
                      <c:pt idx="1861">
                        <c:v>62.033333333333331</c:v>
                      </c:pt>
                      <c:pt idx="1862">
                        <c:v>62.06666666666667</c:v>
                      </c:pt>
                      <c:pt idx="1863">
                        <c:v>62.1</c:v>
                      </c:pt>
                      <c:pt idx="1864">
                        <c:v>62.133333333333333</c:v>
                      </c:pt>
                      <c:pt idx="1865">
                        <c:v>62.166666666666664</c:v>
                      </c:pt>
                      <c:pt idx="1866">
                        <c:v>62.2</c:v>
                      </c:pt>
                      <c:pt idx="1867">
                        <c:v>62.233333333333334</c:v>
                      </c:pt>
                      <c:pt idx="1868">
                        <c:v>62.266666666666666</c:v>
                      </c:pt>
                      <c:pt idx="1869">
                        <c:v>62.3</c:v>
                      </c:pt>
                      <c:pt idx="1870">
                        <c:v>62.333333333333336</c:v>
                      </c:pt>
                      <c:pt idx="1871">
                        <c:v>62.366666666666667</c:v>
                      </c:pt>
                      <c:pt idx="1872">
                        <c:v>62.4</c:v>
                      </c:pt>
                      <c:pt idx="1873">
                        <c:v>62.43333333333333</c:v>
                      </c:pt>
                      <c:pt idx="1874">
                        <c:v>62.466666666666669</c:v>
                      </c:pt>
                      <c:pt idx="1875">
                        <c:v>62.5</c:v>
                      </c:pt>
                      <c:pt idx="1876">
                        <c:v>62.533333333333331</c:v>
                      </c:pt>
                      <c:pt idx="1877">
                        <c:v>62.56666666666667</c:v>
                      </c:pt>
                      <c:pt idx="1878">
                        <c:v>62.6</c:v>
                      </c:pt>
                      <c:pt idx="1879">
                        <c:v>62.633333333333333</c:v>
                      </c:pt>
                      <c:pt idx="1880">
                        <c:v>62.666666666666664</c:v>
                      </c:pt>
                      <c:pt idx="1881">
                        <c:v>62.7</c:v>
                      </c:pt>
                      <c:pt idx="1882">
                        <c:v>62.733333333333334</c:v>
                      </c:pt>
                      <c:pt idx="1883">
                        <c:v>62.766666666666666</c:v>
                      </c:pt>
                      <c:pt idx="1884">
                        <c:v>62.8</c:v>
                      </c:pt>
                      <c:pt idx="1885">
                        <c:v>62.833333333333336</c:v>
                      </c:pt>
                      <c:pt idx="1886">
                        <c:v>62.866666666666667</c:v>
                      </c:pt>
                      <c:pt idx="1887">
                        <c:v>62.9</c:v>
                      </c:pt>
                      <c:pt idx="1888">
                        <c:v>62.93333333333333</c:v>
                      </c:pt>
                      <c:pt idx="1889">
                        <c:v>62.966666666666669</c:v>
                      </c:pt>
                      <c:pt idx="1890">
                        <c:v>63</c:v>
                      </c:pt>
                      <c:pt idx="1891">
                        <c:v>63.033333333333331</c:v>
                      </c:pt>
                      <c:pt idx="1892">
                        <c:v>63.06666666666667</c:v>
                      </c:pt>
                      <c:pt idx="1893">
                        <c:v>63.1</c:v>
                      </c:pt>
                      <c:pt idx="1894">
                        <c:v>63.133333333333333</c:v>
                      </c:pt>
                      <c:pt idx="1895">
                        <c:v>63.166666666666664</c:v>
                      </c:pt>
                      <c:pt idx="1896">
                        <c:v>63.2</c:v>
                      </c:pt>
                      <c:pt idx="1897">
                        <c:v>63.233333333333334</c:v>
                      </c:pt>
                      <c:pt idx="1898">
                        <c:v>63.266666666666666</c:v>
                      </c:pt>
                      <c:pt idx="1899">
                        <c:v>63.3</c:v>
                      </c:pt>
                      <c:pt idx="1900">
                        <c:v>63.333333333333336</c:v>
                      </c:pt>
                      <c:pt idx="1901">
                        <c:v>63.366666666666667</c:v>
                      </c:pt>
                      <c:pt idx="1902">
                        <c:v>63.4</c:v>
                      </c:pt>
                    </c:numCache>
                  </c:numRef>
                </c:xVal>
                <c:yVal>
                  <c:numRef>
                    <c:extLst xmlns:c15="http://schemas.microsoft.com/office/drawing/2012/chart">
                      <c:ext xmlns:c15="http://schemas.microsoft.com/office/drawing/2012/chart" uri="{02D57815-91ED-43cb-92C2-25804820EDAC}">
                        <c15:formulaRef>
                          <c15:sqref>'Process data log'!$E$8:$E$1910</c15:sqref>
                        </c15:formulaRef>
                      </c:ext>
                    </c:extLst>
                    <c:numCache>
                      <c:formatCode>General</c:formatCode>
                      <c:ptCount val="1903"/>
                      <c:pt idx="0">
                        <c:v>999</c:v>
                      </c:pt>
                      <c:pt idx="1">
                        <c:v>999</c:v>
                      </c:pt>
                      <c:pt idx="2">
                        <c:v>999</c:v>
                      </c:pt>
                      <c:pt idx="3">
                        <c:v>999</c:v>
                      </c:pt>
                      <c:pt idx="4">
                        <c:v>999</c:v>
                      </c:pt>
                      <c:pt idx="5">
                        <c:v>999</c:v>
                      </c:pt>
                      <c:pt idx="6">
                        <c:v>999</c:v>
                      </c:pt>
                      <c:pt idx="7">
                        <c:v>999</c:v>
                      </c:pt>
                      <c:pt idx="8">
                        <c:v>999</c:v>
                      </c:pt>
                      <c:pt idx="9">
                        <c:v>999</c:v>
                      </c:pt>
                      <c:pt idx="10">
                        <c:v>999</c:v>
                      </c:pt>
                      <c:pt idx="11">
                        <c:v>999</c:v>
                      </c:pt>
                      <c:pt idx="12">
                        <c:v>999</c:v>
                      </c:pt>
                      <c:pt idx="13">
                        <c:v>999</c:v>
                      </c:pt>
                      <c:pt idx="14">
                        <c:v>999</c:v>
                      </c:pt>
                      <c:pt idx="15">
                        <c:v>999</c:v>
                      </c:pt>
                      <c:pt idx="16">
                        <c:v>999</c:v>
                      </c:pt>
                      <c:pt idx="17">
                        <c:v>999</c:v>
                      </c:pt>
                      <c:pt idx="18">
                        <c:v>999</c:v>
                      </c:pt>
                      <c:pt idx="19">
                        <c:v>999</c:v>
                      </c:pt>
                      <c:pt idx="20">
                        <c:v>999</c:v>
                      </c:pt>
                      <c:pt idx="21">
                        <c:v>999</c:v>
                      </c:pt>
                      <c:pt idx="22">
                        <c:v>999</c:v>
                      </c:pt>
                      <c:pt idx="23">
                        <c:v>999</c:v>
                      </c:pt>
                      <c:pt idx="24">
                        <c:v>999</c:v>
                      </c:pt>
                      <c:pt idx="25">
                        <c:v>999</c:v>
                      </c:pt>
                      <c:pt idx="26">
                        <c:v>999</c:v>
                      </c:pt>
                      <c:pt idx="27">
                        <c:v>999</c:v>
                      </c:pt>
                      <c:pt idx="28">
                        <c:v>999</c:v>
                      </c:pt>
                      <c:pt idx="29">
                        <c:v>999</c:v>
                      </c:pt>
                      <c:pt idx="30">
                        <c:v>999</c:v>
                      </c:pt>
                      <c:pt idx="31">
                        <c:v>999</c:v>
                      </c:pt>
                      <c:pt idx="32">
                        <c:v>999</c:v>
                      </c:pt>
                      <c:pt idx="33">
                        <c:v>999</c:v>
                      </c:pt>
                      <c:pt idx="34">
                        <c:v>999</c:v>
                      </c:pt>
                      <c:pt idx="35">
                        <c:v>999</c:v>
                      </c:pt>
                      <c:pt idx="36">
                        <c:v>999</c:v>
                      </c:pt>
                      <c:pt idx="37">
                        <c:v>999</c:v>
                      </c:pt>
                      <c:pt idx="38">
                        <c:v>999</c:v>
                      </c:pt>
                      <c:pt idx="39">
                        <c:v>999</c:v>
                      </c:pt>
                      <c:pt idx="40">
                        <c:v>999</c:v>
                      </c:pt>
                      <c:pt idx="41">
                        <c:v>999</c:v>
                      </c:pt>
                      <c:pt idx="42">
                        <c:v>999</c:v>
                      </c:pt>
                      <c:pt idx="43">
                        <c:v>999</c:v>
                      </c:pt>
                      <c:pt idx="44">
                        <c:v>999</c:v>
                      </c:pt>
                      <c:pt idx="45">
                        <c:v>999</c:v>
                      </c:pt>
                      <c:pt idx="46">
                        <c:v>999</c:v>
                      </c:pt>
                      <c:pt idx="47">
                        <c:v>999</c:v>
                      </c:pt>
                      <c:pt idx="48">
                        <c:v>999</c:v>
                      </c:pt>
                      <c:pt idx="49">
                        <c:v>999</c:v>
                      </c:pt>
                      <c:pt idx="50">
                        <c:v>999</c:v>
                      </c:pt>
                      <c:pt idx="51">
                        <c:v>999</c:v>
                      </c:pt>
                      <c:pt idx="52">
                        <c:v>999</c:v>
                      </c:pt>
                      <c:pt idx="53">
                        <c:v>999</c:v>
                      </c:pt>
                      <c:pt idx="54">
                        <c:v>999</c:v>
                      </c:pt>
                      <c:pt idx="55">
                        <c:v>999</c:v>
                      </c:pt>
                      <c:pt idx="56">
                        <c:v>999</c:v>
                      </c:pt>
                      <c:pt idx="57">
                        <c:v>999</c:v>
                      </c:pt>
                      <c:pt idx="58">
                        <c:v>999</c:v>
                      </c:pt>
                      <c:pt idx="59">
                        <c:v>999</c:v>
                      </c:pt>
                      <c:pt idx="60">
                        <c:v>999</c:v>
                      </c:pt>
                      <c:pt idx="61">
                        <c:v>999</c:v>
                      </c:pt>
                      <c:pt idx="62">
                        <c:v>999</c:v>
                      </c:pt>
                      <c:pt idx="63">
                        <c:v>999</c:v>
                      </c:pt>
                      <c:pt idx="64">
                        <c:v>999</c:v>
                      </c:pt>
                      <c:pt idx="65">
                        <c:v>999</c:v>
                      </c:pt>
                      <c:pt idx="66">
                        <c:v>999</c:v>
                      </c:pt>
                      <c:pt idx="67">
                        <c:v>999</c:v>
                      </c:pt>
                      <c:pt idx="68">
                        <c:v>999</c:v>
                      </c:pt>
                      <c:pt idx="69">
                        <c:v>999</c:v>
                      </c:pt>
                      <c:pt idx="70">
                        <c:v>999</c:v>
                      </c:pt>
                      <c:pt idx="71">
                        <c:v>999</c:v>
                      </c:pt>
                      <c:pt idx="72">
                        <c:v>999</c:v>
                      </c:pt>
                      <c:pt idx="73">
                        <c:v>999</c:v>
                      </c:pt>
                      <c:pt idx="74">
                        <c:v>999</c:v>
                      </c:pt>
                      <c:pt idx="75">
                        <c:v>999</c:v>
                      </c:pt>
                      <c:pt idx="76">
                        <c:v>999</c:v>
                      </c:pt>
                      <c:pt idx="77">
                        <c:v>999</c:v>
                      </c:pt>
                      <c:pt idx="78">
                        <c:v>999</c:v>
                      </c:pt>
                      <c:pt idx="79">
                        <c:v>999</c:v>
                      </c:pt>
                      <c:pt idx="80">
                        <c:v>999</c:v>
                      </c:pt>
                      <c:pt idx="81">
                        <c:v>999</c:v>
                      </c:pt>
                      <c:pt idx="82">
                        <c:v>999</c:v>
                      </c:pt>
                      <c:pt idx="83">
                        <c:v>999</c:v>
                      </c:pt>
                      <c:pt idx="84">
                        <c:v>999</c:v>
                      </c:pt>
                      <c:pt idx="85">
                        <c:v>999</c:v>
                      </c:pt>
                      <c:pt idx="86">
                        <c:v>999</c:v>
                      </c:pt>
                      <c:pt idx="87">
                        <c:v>999</c:v>
                      </c:pt>
                      <c:pt idx="88">
                        <c:v>999</c:v>
                      </c:pt>
                      <c:pt idx="89">
                        <c:v>999</c:v>
                      </c:pt>
                      <c:pt idx="90">
                        <c:v>999</c:v>
                      </c:pt>
                      <c:pt idx="91">
                        <c:v>999</c:v>
                      </c:pt>
                      <c:pt idx="92">
                        <c:v>999</c:v>
                      </c:pt>
                      <c:pt idx="93">
                        <c:v>999</c:v>
                      </c:pt>
                      <c:pt idx="94">
                        <c:v>999</c:v>
                      </c:pt>
                      <c:pt idx="95">
                        <c:v>999</c:v>
                      </c:pt>
                      <c:pt idx="96">
                        <c:v>999</c:v>
                      </c:pt>
                      <c:pt idx="97">
                        <c:v>999</c:v>
                      </c:pt>
                      <c:pt idx="98">
                        <c:v>999</c:v>
                      </c:pt>
                      <c:pt idx="99">
                        <c:v>999</c:v>
                      </c:pt>
                      <c:pt idx="100">
                        <c:v>999</c:v>
                      </c:pt>
                      <c:pt idx="101">
                        <c:v>999</c:v>
                      </c:pt>
                      <c:pt idx="102">
                        <c:v>999</c:v>
                      </c:pt>
                      <c:pt idx="103">
                        <c:v>999</c:v>
                      </c:pt>
                      <c:pt idx="104">
                        <c:v>999</c:v>
                      </c:pt>
                      <c:pt idx="105">
                        <c:v>999</c:v>
                      </c:pt>
                      <c:pt idx="106">
                        <c:v>999</c:v>
                      </c:pt>
                      <c:pt idx="107">
                        <c:v>999</c:v>
                      </c:pt>
                      <c:pt idx="108">
                        <c:v>999</c:v>
                      </c:pt>
                      <c:pt idx="109">
                        <c:v>999</c:v>
                      </c:pt>
                      <c:pt idx="110">
                        <c:v>999</c:v>
                      </c:pt>
                      <c:pt idx="111">
                        <c:v>999</c:v>
                      </c:pt>
                      <c:pt idx="112">
                        <c:v>999</c:v>
                      </c:pt>
                      <c:pt idx="113">
                        <c:v>999</c:v>
                      </c:pt>
                      <c:pt idx="114">
                        <c:v>999</c:v>
                      </c:pt>
                      <c:pt idx="115">
                        <c:v>999</c:v>
                      </c:pt>
                      <c:pt idx="116">
                        <c:v>999</c:v>
                      </c:pt>
                      <c:pt idx="117">
                        <c:v>999</c:v>
                      </c:pt>
                      <c:pt idx="118">
                        <c:v>999</c:v>
                      </c:pt>
                      <c:pt idx="119">
                        <c:v>999</c:v>
                      </c:pt>
                      <c:pt idx="120">
                        <c:v>999</c:v>
                      </c:pt>
                      <c:pt idx="121">
                        <c:v>999</c:v>
                      </c:pt>
                      <c:pt idx="122">
                        <c:v>999</c:v>
                      </c:pt>
                      <c:pt idx="123">
                        <c:v>999</c:v>
                      </c:pt>
                      <c:pt idx="124">
                        <c:v>999</c:v>
                      </c:pt>
                      <c:pt idx="125">
                        <c:v>999</c:v>
                      </c:pt>
                      <c:pt idx="126">
                        <c:v>999</c:v>
                      </c:pt>
                      <c:pt idx="127">
                        <c:v>999</c:v>
                      </c:pt>
                      <c:pt idx="128">
                        <c:v>999</c:v>
                      </c:pt>
                      <c:pt idx="129">
                        <c:v>999</c:v>
                      </c:pt>
                      <c:pt idx="130">
                        <c:v>999</c:v>
                      </c:pt>
                      <c:pt idx="131">
                        <c:v>999</c:v>
                      </c:pt>
                      <c:pt idx="132">
                        <c:v>999</c:v>
                      </c:pt>
                      <c:pt idx="133">
                        <c:v>999</c:v>
                      </c:pt>
                      <c:pt idx="134">
                        <c:v>999</c:v>
                      </c:pt>
                      <c:pt idx="135">
                        <c:v>999</c:v>
                      </c:pt>
                      <c:pt idx="136">
                        <c:v>999</c:v>
                      </c:pt>
                      <c:pt idx="137">
                        <c:v>999</c:v>
                      </c:pt>
                      <c:pt idx="138">
                        <c:v>999</c:v>
                      </c:pt>
                      <c:pt idx="139">
                        <c:v>999</c:v>
                      </c:pt>
                      <c:pt idx="140">
                        <c:v>999</c:v>
                      </c:pt>
                      <c:pt idx="141">
                        <c:v>999</c:v>
                      </c:pt>
                      <c:pt idx="142">
                        <c:v>999</c:v>
                      </c:pt>
                      <c:pt idx="143">
                        <c:v>999</c:v>
                      </c:pt>
                      <c:pt idx="144">
                        <c:v>999</c:v>
                      </c:pt>
                      <c:pt idx="145">
                        <c:v>999</c:v>
                      </c:pt>
                      <c:pt idx="146">
                        <c:v>999</c:v>
                      </c:pt>
                      <c:pt idx="147">
                        <c:v>999</c:v>
                      </c:pt>
                      <c:pt idx="148">
                        <c:v>999</c:v>
                      </c:pt>
                      <c:pt idx="149">
                        <c:v>999</c:v>
                      </c:pt>
                      <c:pt idx="150">
                        <c:v>999</c:v>
                      </c:pt>
                      <c:pt idx="151">
                        <c:v>999</c:v>
                      </c:pt>
                      <c:pt idx="152">
                        <c:v>999</c:v>
                      </c:pt>
                      <c:pt idx="153">
                        <c:v>999</c:v>
                      </c:pt>
                      <c:pt idx="154">
                        <c:v>999</c:v>
                      </c:pt>
                      <c:pt idx="155">
                        <c:v>999</c:v>
                      </c:pt>
                      <c:pt idx="156">
                        <c:v>999</c:v>
                      </c:pt>
                      <c:pt idx="157">
                        <c:v>999</c:v>
                      </c:pt>
                      <c:pt idx="158">
                        <c:v>999</c:v>
                      </c:pt>
                      <c:pt idx="159">
                        <c:v>999</c:v>
                      </c:pt>
                      <c:pt idx="160">
                        <c:v>999</c:v>
                      </c:pt>
                      <c:pt idx="161">
                        <c:v>999</c:v>
                      </c:pt>
                      <c:pt idx="162">
                        <c:v>999</c:v>
                      </c:pt>
                      <c:pt idx="163">
                        <c:v>999</c:v>
                      </c:pt>
                      <c:pt idx="164">
                        <c:v>999</c:v>
                      </c:pt>
                      <c:pt idx="165">
                        <c:v>999</c:v>
                      </c:pt>
                      <c:pt idx="166">
                        <c:v>999</c:v>
                      </c:pt>
                      <c:pt idx="167">
                        <c:v>999</c:v>
                      </c:pt>
                      <c:pt idx="168">
                        <c:v>999</c:v>
                      </c:pt>
                      <c:pt idx="169">
                        <c:v>999</c:v>
                      </c:pt>
                      <c:pt idx="170">
                        <c:v>999</c:v>
                      </c:pt>
                      <c:pt idx="171">
                        <c:v>999</c:v>
                      </c:pt>
                      <c:pt idx="172">
                        <c:v>999</c:v>
                      </c:pt>
                      <c:pt idx="173">
                        <c:v>999</c:v>
                      </c:pt>
                      <c:pt idx="174">
                        <c:v>999</c:v>
                      </c:pt>
                      <c:pt idx="175">
                        <c:v>999</c:v>
                      </c:pt>
                      <c:pt idx="176">
                        <c:v>999</c:v>
                      </c:pt>
                      <c:pt idx="177">
                        <c:v>999</c:v>
                      </c:pt>
                      <c:pt idx="178">
                        <c:v>999</c:v>
                      </c:pt>
                      <c:pt idx="179">
                        <c:v>999</c:v>
                      </c:pt>
                      <c:pt idx="180">
                        <c:v>999</c:v>
                      </c:pt>
                      <c:pt idx="181">
                        <c:v>999</c:v>
                      </c:pt>
                      <c:pt idx="182">
                        <c:v>999</c:v>
                      </c:pt>
                      <c:pt idx="183">
                        <c:v>999</c:v>
                      </c:pt>
                      <c:pt idx="184">
                        <c:v>999</c:v>
                      </c:pt>
                      <c:pt idx="185">
                        <c:v>999</c:v>
                      </c:pt>
                      <c:pt idx="186">
                        <c:v>999</c:v>
                      </c:pt>
                      <c:pt idx="187">
                        <c:v>999</c:v>
                      </c:pt>
                      <c:pt idx="188">
                        <c:v>999</c:v>
                      </c:pt>
                      <c:pt idx="189">
                        <c:v>999</c:v>
                      </c:pt>
                      <c:pt idx="190">
                        <c:v>999</c:v>
                      </c:pt>
                      <c:pt idx="191">
                        <c:v>999</c:v>
                      </c:pt>
                      <c:pt idx="192">
                        <c:v>999</c:v>
                      </c:pt>
                      <c:pt idx="193">
                        <c:v>999</c:v>
                      </c:pt>
                      <c:pt idx="194">
                        <c:v>999</c:v>
                      </c:pt>
                      <c:pt idx="195">
                        <c:v>999</c:v>
                      </c:pt>
                      <c:pt idx="196">
                        <c:v>999</c:v>
                      </c:pt>
                      <c:pt idx="197">
                        <c:v>999</c:v>
                      </c:pt>
                      <c:pt idx="198">
                        <c:v>999</c:v>
                      </c:pt>
                      <c:pt idx="199">
                        <c:v>999</c:v>
                      </c:pt>
                      <c:pt idx="200">
                        <c:v>999</c:v>
                      </c:pt>
                      <c:pt idx="201">
                        <c:v>999</c:v>
                      </c:pt>
                      <c:pt idx="202">
                        <c:v>999</c:v>
                      </c:pt>
                      <c:pt idx="203">
                        <c:v>999</c:v>
                      </c:pt>
                      <c:pt idx="204">
                        <c:v>999</c:v>
                      </c:pt>
                      <c:pt idx="205">
                        <c:v>999</c:v>
                      </c:pt>
                      <c:pt idx="206">
                        <c:v>999</c:v>
                      </c:pt>
                      <c:pt idx="207">
                        <c:v>999</c:v>
                      </c:pt>
                      <c:pt idx="208">
                        <c:v>999</c:v>
                      </c:pt>
                      <c:pt idx="209">
                        <c:v>999</c:v>
                      </c:pt>
                      <c:pt idx="210">
                        <c:v>999</c:v>
                      </c:pt>
                      <c:pt idx="211">
                        <c:v>999</c:v>
                      </c:pt>
                      <c:pt idx="212">
                        <c:v>999</c:v>
                      </c:pt>
                      <c:pt idx="213">
                        <c:v>999</c:v>
                      </c:pt>
                      <c:pt idx="214">
                        <c:v>999</c:v>
                      </c:pt>
                      <c:pt idx="215">
                        <c:v>999</c:v>
                      </c:pt>
                      <c:pt idx="216">
                        <c:v>999</c:v>
                      </c:pt>
                      <c:pt idx="217">
                        <c:v>999</c:v>
                      </c:pt>
                      <c:pt idx="218">
                        <c:v>999</c:v>
                      </c:pt>
                      <c:pt idx="219">
                        <c:v>999</c:v>
                      </c:pt>
                      <c:pt idx="220">
                        <c:v>999</c:v>
                      </c:pt>
                      <c:pt idx="221">
                        <c:v>999</c:v>
                      </c:pt>
                      <c:pt idx="222">
                        <c:v>999</c:v>
                      </c:pt>
                      <c:pt idx="223">
                        <c:v>999</c:v>
                      </c:pt>
                      <c:pt idx="224">
                        <c:v>999</c:v>
                      </c:pt>
                      <c:pt idx="225">
                        <c:v>999</c:v>
                      </c:pt>
                      <c:pt idx="226">
                        <c:v>999</c:v>
                      </c:pt>
                      <c:pt idx="227">
                        <c:v>999</c:v>
                      </c:pt>
                      <c:pt idx="228">
                        <c:v>999</c:v>
                      </c:pt>
                      <c:pt idx="229">
                        <c:v>999</c:v>
                      </c:pt>
                      <c:pt idx="230">
                        <c:v>999</c:v>
                      </c:pt>
                      <c:pt idx="231">
                        <c:v>999</c:v>
                      </c:pt>
                      <c:pt idx="232">
                        <c:v>999</c:v>
                      </c:pt>
                      <c:pt idx="233">
                        <c:v>999</c:v>
                      </c:pt>
                      <c:pt idx="234">
                        <c:v>999</c:v>
                      </c:pt>
                      <c:pt idx="235">
                        <c:v>999</c:v>
                      </c:pt>
                      <c:pt idx="236">
                        <c:v>999</c:v>
                      </c:pt>
                      <c:pt idx="237">
                        <c:v>999</c:v>
                      </c:pt>
                      <c:pt idx="238">
                        <c:v>999</c:v>
                      </c:pt>
                      <c:pt idx="239">
                        <c:v>999</c:v>
                      </c:pt>
                      <c:pt idx="240">
                        <c:v>999</c:v>
                      </c:pt>
                      <c:pt idx="241">
                        <c:v>999</c:v>
                      </c:pt>
                      <c:pt idx="242">
                        <c:v>999</c:v>
                      </c:pt>
                      <c:pt idx="243">
                        <c:v>999</c:v>
                      </c:pt>
                      <c:pt idx="244">
                        <c:v>999</c:v>
                      </c:pt>
                      <c:pt idx="245">
                        <c:v>999</c:v>
                      </c:pt>
                      <c:pt idx="246">
                        <c:v>999</c:v>
                      </c:pt>
                      <c:pt idx="247">
                        <c:v>999</c:v>
                      </c:pt>
                      <c:pt idx="248">
                        <c:v>999</c:v>
                      </c:pt>
                      <c:pt idx="249">
                        <c:v>999</c:v>
                      </c:pt>
                      <c:pt idx="250">
                        <c:v>999</c:v>
                      </c:pt>
                      <c:pt idx="251">
                        <c:v>999</c:v>
                      </c:pt>
                      <c:pt idx="252">
                        <c:v>999</c:v>
                      </c:pt>
                      <c:pt idx="253">
                        <c:v>999</c:v>
                      </c:pt>
                      <c:pt idx="254">
                        <c:v>999</c:v>
                      </c:pt>
                      <c:pt idx="255">
                        <c:v>999</c:v>
                      </c:pt>
                      <c:pt idx="256">
                        <c:v>999</c:v>
                      </c:pt>
                      <c:pt idx="257">
                        <c:v>999</c:v>
                      </c:pt>
                      <c:pt idx="258">
                        <c:v>999</c:v>
                      </c:pt>
                      <c:pt idx="259">
                        <c:v>999</c:v>
                      </c:pt>
                      <c:pt idx="260">
                        <c:v>999</c:v>
                      </c:pt>
                      <c:pt idx="261">
                        <c:v>999</c:v>
                      </c:pt>
                      <c:pt idx="262">
                        <c:v>999</c:v>
                      </c:pt>
                      <c:pt idx="263">
                        <c:v>999</c:v>
                      </c:pt>
                      <c:pt idx="264">
                        <c:v>999</c:v>
                      </c:pt>
                      <c:pt idx="265">
                        <c:v>999</c:v>
                      </c:pt>
                      <c:pt idx="266">
                        <c:v>999</c:v>
                      </c:pt>
                      <c:pt idx="267">
                        <c:v>999</c:v>
                      </c:pt>
                      <c:pt idx="268">
                        <c:v>999</c:v>
                      </c:pt>
                      <c:pt idx="269">
                        <c:v>999</c:v>
                      </c:pt>
                      <c:pt idx="270">
                        <c:v>999</c:v>
                      </c:pt>
                      <c:pt idx="271">
                        <c:v>999</c:v>
                      </c:pt>
                      <c:pt idx="272">
                        <c:v>999</c:v>
                      </c:pt>
                      <c:pt idx="273">
                        <c:v>999</c:v>
                      </c:pt>
                      <c:pt idx="274">
                        <c:v>999</c:v>
                      </c:pt>
                      <c:pt idx="275">
                        <c:v>999</c:v>
                      </c:pt>
                      <c:pt idx="276">
                        <c:v>999</c:v>
                      </c:pt>
                      <c:pt idx="277">
                        <c:v>999</c:v>
                      </c:pt>
                      <c:pt idx="278">
                        <c:v>999</c:v>
                      </c:pt>
                      <c:pt idx="279">
                        <c:v>999</c:v>
                      </c:pt>
                      <c:pt idx="280">
                        <c:v>999</c:v>
                      </c:pt>
                      <c:pt idx="281">
                        <c:v>999</c:v>
                      </c:pt>
                      <c:pt idx="282">
                        <c:v>999</c:v>
                      </c:pt>
                      <c:pt idx="283">
                        <c:v>999</c:v>
                      </c:pt>
                      <c:pt idx="284">
                        <c:v>999</c:v>
                      </c:pt>
                      <c:pt idx="285">
                        <c:v>999</c:v>
                      </c:pt>
                      <c:pt idx="286">
                        <c:v>999</c:v>
                      </c:pt>
                      <c:pt idx="287">
                        <c:v>999</c:v>
                      </c:pt>
                      <c:pt idx="288">
                        <c:v>999</c:v>
                      </c:pt>
                      <c:pt idx="289">
                        <c:v>999</c:v>
                      </c:pt>
                      <c:pt idx="290">
                        <c:v>999</c:v>
                      </c:pt>
                      <c:pt idx="291">
                        <c:v>999</c:v>
                      </c:pt>
                      <c:pt idx="292">
                        <c:v>999</c:v>
                      </c:pt>
                      <c:pt idx="293">
                        <c:v>999</c:v>
                      </c:pt>
                      <c:pt idx="294">
                        <c:v>999</c:v>
                      </c:pt>
                      <c:pt idx="295">
                        <c:v>999</c:v>
                      </c:pt>
                      <c:pt idx="296">
                        <c:v>999</c:v>
                      </c:pt>
                      <c:pt idx="297">
                        <c:v>999</c:v>
                      </c:pt>
                      <c:pt idx="298">
                        <c:v>999</c:v>
                      </c:pt>
                      <c:pt idx="299">
                        <c:v>999</c:v>
                      </c:pt>
                      <c:pt idx="300">
                        <c:v>999</c:v>
                      </c:pt>
                      <c:pt idx="301">
                        <c:v>999</c:v>
                      </c:pt>
                      <c:pt idx="302">
                        <c:v>999</c:v>
                      </c:pt>
                      <c:pt idx="303">
                        <c:v>999</c:v>
                      </c:pt>
                      <c:pt idx="304">
                        <c:v>999</c:v>
                      </c:pt>
                      <c:pt idx="305">
                        <c:v>999</c:v>
                      </c:pt>
                      <c:pt idx="306">
                        <c:v>999</c:v>
                      </c:pt>
                      <c:pt idx="307">
                        <c:v>999</c:v>
                      </c:pt>
                      <c:pt idx="308">
                        <c:v>999</c:v>
                      </c:pt>
                      <c:pt idx="309">
                        <c:v>999</c:v>
                      </c:pt>
                      <c:pt idx="310">
                        <c:v>999</c:v>
                      </c:pt>
                      <c:pt idx="311">
                        <c:v>999</c:v>
                      </c:pt>
                      <c:pt idx="312">
                        <c:v>999</c:v>
                      </c:pt>
                      <c:pt idx="313">
                        <c:v>999</c:v>
                      </c:pt>
                      <c:pt idx="314">
                        <c:v>999</c:v>
                      </c:pt>
                      <c:pt idx="315">
                        <c:v>999</c:v>
                      </c:pt>
                      <c:pt idx="316">
                        <c:v>999</c:v>
                      </c:pt>
                      <c:pt idx="317">
                        <c:v>999</c:v>
                      </c:pt>
                      <c:pt idx="318">
                        <c:v>999</c:v>
                      </c:pt>
                      <c:pt idx="319">
                        <c:v>999</c:v>
                      </c:pt>
                      <c:pt idx="320">
                        <c:v>999</c:v>
                      </c:pt>
                      <c:pt idx="321">
                        <c:v>999</c:v>
                      </c:pt>
                      <c:pt idx="322">
                        <c:v>999</c:v>
                      </c:pt>
                      <c:pt idx="323">
                        <c:v>999</c:v>
                      </c:pt>
                      <c:pt idx="324">
                        <c:v>999</c:v>
                      </c:pt>
                      <c:pt idx="325">
                        <c:v>999</c:v>
                      </c:pt>
                      <c:pt idx="326">
                        <c:v>999</c:v>
                      </c:pt>
                      <c:pt idx="327">
                        <c:v>999</c:v>
                      </c:pt>
                      <c:pt idx="328">
                        <c:v>999</c:v>
                      </c:pt>
                      <c:pt idx="329">
                        <c:v>999</c:v>
                      </c:pt>
                      <c:pt idx="330">
                        <c:v>999</c:v>
                      </c:pt>
                      <c:pt idx="331">
                        <c:v>999</c:v>
                      </c:pt>
                      <c:pt idx="332">
                        <c:v>999</c:v>
                      </c:pt>
                      <c:pt idx="333">
                        <c:v>999</c:v>
                      </c:pt>
                      <c:pt idx="334">
                        <c:v>999</c:v>
                      </c:pt>
                      <c:pt idx="335">
                        <c:v>999</c:v>
                      </c:pt>
                      <c:pt idx="336">
                        <c:v>999</c:v>
                      </c:pt>
                      <c:pt idx="337">
                        <c:v>999</c:v>
                      </c:pt>
                      <c:pt idx="338">
                        <c:v>999</c:v>
                      </c:pt>
                      <c:pt idx="339">
                        <c:v>999</c:v>
                      </c:pt>
                      <c:pt idx="340">
                        <c:v>999</c:v>
                      </c:pt>
                      <c:pt idx="341">
                        <c:v>999</c:v>
                      </c:pt>
                      <c:pt idx="342">
                        <c:v>999</c:v>
                      </c:pt>
                      <c:pt idx="343">
                        <c:v>999</c:v>
                      </c:pt>
                      <c:pt idx="344">
                        <c:v>999</c:v>
                      </c:pt>
                      <c:pt idx="345">
                        <c:v>999</c:v>
                      </c:pt>
                      <c:pt idx="346">
                        <c:v>999</c:v>
                      </c:pt>
                      <c:pt idx="347">
                        <c:v>999</c:v>
                      </c:pt>
                      <c:pt idx="348">
                        <c:v>999</c:v>
                      </c:pt>
                      <c:pt idx="349">
                        <c:v>999</c:v>
                      </c:pt>
                      <c:pt idx="350">
                        <c:v>999</c:v>
                      </c:pt>
                      <c:pt idx="351">
                        <c:v>999</c:v>
                      </c:pt>
                      <c:pt idx="352">
                        <c:v>999</c:v>
                      </c:pt>
                      <c:pt idx="353">
                        <c:v>999</c:v>
                      </c:pt>
                      <c:pt idx="354">
                        <c:v>999</c:v>
                      </c:pt>
                      <c:pt idx="355">
                        <c:v>999</c:v>
                      </c:pt>
                      <c:pt idx="356">
                        <c:v>999</c:v>
                      </c:pt>
                      <c:pt idx="357">
                        <c:v>999</c:v>
                      </c:pt>
                      <c:pt idx="358">
                        <c:v>999</c:v>
                      </c:pt>
                      <c:pt idx="359">
                        <c:v>999</c:v>
                      </c:pt>
                      <c:pt idx="360">
                        <c:v>999</c:v>
                      </c:pt>
                      <c:pt idx="361">
                        <c:v>999</c:v>
                      </c:pt>
                      <c:pt idx="362">
                        <c:v>999</c:v>
                      </c:pt>
                      <c:pt idx="363">
                        <c:v>999</c:v>
                      </c:pt>
                      <c:pt idx="364">
                        <c:v>999</c:v>
                      </c:pt>
                      <c:pt idx="365">
                        <c:v>999</c:v>
                      </c:pt>
                      <c:pt idx="366">
                        <c:v>999</c:v>
                      </c:pt>
                      <c:pt idx="367">
                        <c:v>999</c:v>
                      </c:pt>
                      <c:pt idx="368">
                        <c:v>999</c:v>
                      </c:pt>
                      <c:pt idx="369">
                        <c:v>999</c:v>
                      </c:pt>
                      <c:pt idx="370">
                        <c:v>999</c:v>
                      </c:pt>
                      <c:pt idx="371">
                        <c:v>999</c:v>
                      </c:pt>
                      <c:pt idx="372">
                        <c:v>999</c:v>
                      </c:pt>
                      <c:pt idx="373">
                        <c:v>999</c:v>
                      </c:pt>
                      <c:pt idx="374">
                        <c:v>999</c:v>
                      </c:pt>
                      <c:pt idx="375">
                        <c:v>999</c:v>
                      </c:pt>
                      <c:pt idx="376">
                        <c:v>999</c:v>
                      </c:pt>
                      <c:pt idx="377">
                        <c:v>999</c:v>
                      </c:pt>
                      <c:pt idx="378">
                        <c:v>999</c:v>
                      </c:pt>
                      <c:pt idx="379">
                        <c:v>999</c:v>
                      </c:pt>
                      <c:pt idx="380">
                        <c:v>999</c:v>
                      </c:pt>
                      <c:pt idx="381">
                        <c:v>999</c:v>
                      </c:pt>
                      <c:pt idx="382">
                        <c:v>999</c:v>
                      </c:pt>
                      <c:pt idx="383">
                        <c:v>999</c:v>
                      </c:pt>
                      <c:pt idx="384">
                        <c:v>999</c:v>
                      </c:pt>
                      <c:pt idx="385">
                        <c:v>999</c:v>
                      </c:pt>
                      <c:pt idx="386">
                        <c:v>999</c:v>
                      </c:pt>
                      <c:pt idx="387">
                        <c:v>999</c:v>
                      </c:pt>
                      <c:pt idx="388">
                        <c:v>999</c:v>
                      </c:pt>
                      <c:pt idx="389">
                        <c:v>999</c:v>
                      </c:pt>
                      <c:pt idx="390">
                        <c:v>999</c:v>
                      </c:pt>
                      <c:pt idx="391">
                        <c:v>999</c:v>
                      </c:pt>
                      <c:pt idx="392">
                        <c:v>999</c:v>
                      </c:pt>
                      <c:pt idx="393">
                        <c:v>999</c:v>
                      </c:pt>
                      <c:pt idx="394">
                        <c:v>999</c:v>
                      </c:pt>
                      <c:pt idx="395">
                        <c:v>999</c:v>
                      </c:pt>
                      <c:pt idx="396">
                        <c:v>999</c:v>
                      </c:pt>
                      <c:pt idx="397">
                        <c:v>999</c:v>
                      </c:pt>
                      <c:pt idx="398">
                        <c:v>999</c:v>
                      </c:pt>
                      <c:pt idx="399">
                        <c:v>999</c:v>
                      </c:pt>
                      <c:pt idx="400">
                        <c:v>999</c:v>
                      </c:pt>
                      <c:pt idx="401">
                        <c:v>999</c:v>
                      </c:pt>
                      <c:pt idx="402">
                        <c:v>999</c:v>
                      </c:pt>
                      <c:pt idx="403">
                        <c:v>999</c:v>
                      </c:pt>
                      <c:pt idx="404">
                        <c:v>999</c:v>
                      </c:pt>
                      <c:pt idx="405">
                        <c:v>999</c:v>
                      </c:pt>
                      <c:pt idx="406">
                        <c:v>999</c:v>
                      </c:pt>
                      <c:pt idx="407">
                        <c:v>999</c:v>
                      </c:pt>
                      <c:pt idx="408">
                        <c:v>999</c:v>
                      </c:pt>
                      <c:pt idx="409">
                        <c:v>999</c:v>
                      </c:pt>
                      <c:pt idx="410">
                        <c:v>999</c:v>
                      </c:pt>
                      <c:pt idx="411">
                        <c:v>999</c:v>
                      </c:pt>
                      <c:pt idx="412">
                        <c:v>999</c:v>
                      </c:pt>
                      <c:pt idx="413">
                        <c:v>999</c:v>
                      </c:pt>
                      <c:pt idx="414">
                        <c:v>999</c:v>
                      </c:pt>
                      <c:pt idx="415">
                        <c:v>999</c:v>
                      </c:pt>
                      <c:pt idx="416">
                        <c:v>999</c:v>
                      </c:pt>
                      <c:pt idx="417">
                        <c:v>999</c:v>
                      </c:pt>
                      <c:pt idx="418">
                        <c:v>999</c:v>
                      </c:pt>
                      <c:pt idx="419">
                        <c:v>999</c:v>
                      </c:pt>
                      <c:pt idx="420">
                        <c:v>999</c:v>
                      </c:pt>
                      <c:pt idx="421">
                        <c:v>999</c:v>
                      </c:pt>
                      <c:pt idx="422">
                        <c:v>999</c:v>
                      </c:pt>
                      <c:pt idx="423">
                        <c:v>999</c:v>
                      </c:pt>
                      <c:pt idx="424">
                        <c:v>999</c:v>
                      </c:pt>
                      <c:pt idx="425">
                        <c:v>999</c:v>
                      </c:pt>
                      <c:pt idx="426">
                        <c:v>999</c:v>
                      </c:pt>
                      <c:pt idx="427">
                        <c:v>999</c:v>
                      </c:pt>
                      <c:pt idx="428">
                        <c:v>999</c:v>
                      </c:pt>
                      <c:pt idx="429">
                        <c:v>999</c:v>
                      </c:pt>
                      <c:pt idx="430">
                        <c:v>999</c:v>
                      </c:pt>
                      <c:pt idx="431">
                        <c:v>999</c:v>
                      </c:pt>
                      <c:pt idx="432">
                        <c:v>999</c:v>
                      </c:pt>
                      <c:pt idx="433">
                        <c:v>999</c:v>
                      </c:pt>
                      <c:pt idx="434">
                        <c:v>999</c:v>
                      </c:pt>
                      <c:pt idx="435">
                        <c:v>999</c:v>
                      </c:pt>
                      <c:pt idx="436">
                        <c:v>999</c:v>
                      </c:pt>
                      <c:pt idx="437">
                        <c:v>999</c:v>
                      </c:pt>
                      <c:pt idx="438">
                        <c:v>999</c:v>
                      </c:pt>
                      <c:pt idx="439">
                        <c:v>999</c:v>
                      </c:pt>
                      <c:pt idx="440">
                        <c:v>999</c:v>
                      </c:pt>
                      <c:pt idx="441">
                        <c:v>999</c:v>
                      </c:pt>
                      <c:pt idx="442">
                        <c:v>999</c:v>
                      </c:pt>
                      <c:pt idx="443">
                        <c:v>999</c:v>
                      </c:pt>
                      <c:pt idx="444">
                        <c:v>999</c:v>
                      </c:pt>
                      <c:pt idx="445">
                        <c:v>999</c:v>
                      </c:pt>
                      <c:pt idx="446">
                        <c:v>999</c:v>
                      </c:pt>
                      <c:pt idx="447">
                        <c:v>999</c:v>
                      </c:pt>
                      <c:pt idx="448">
                        <c:v>999</c:v>
                      </c:pt>
                      <c:pt idx="449">
                        <c:v>999</c:v>
                      </c:pt>
                      <c:pt idx="450">
                        <c:v>999</c:v>
                      </c:pt>
                      <c:pt idx="451">
                        <c:v>999</c:v>
                      </c:pt>
                      <c:pt idx="452">
                        <c:v>999</c:v>
                      </c:pt>
                      <c:pt idx="453">
                        <c:v>999</c:v>
                      </c:pt>
                      <c:pt idx="454">
                        <c:v>999</c:v>
                      </c:pt>
                      <c:pt idx="455">
                        <c:v>999</c:v>
                      </c:pt>
                      <c:pt idx="456">
                        <c:v>999</c:v>
                      </c:pt>
                      <c:pt idx="457">
                        <c:v>999</c:v>
                      </c:pt>
                      <c:pt idx="458">
                        <c:v>999</c:v>
                      </c:pt>
                      <c:pt idx="459">
                        <c:v>999</c:v>
                      </c:pt>
                      <c:pt idx="460">
                        <c:v>999</c:v>
                      </c:pt>
                      <c:pt idx="461">
                        <c:v>999</c:v>
                      </c:pt>
                      <c:pt idx="462">
                        <c:v>999</c:v>
                      </c:pt>
                      <c:pt idx="463">
                        <c:v>999</c:v>
                      </c:pt>
                      <c:pt idx="464">
                        <c:v>999</c:v>
                      </c:pt>
                      <c:pt idx="465">
                        <c:v>999</c:v>
                      </c:pt>
                      <c:pt idx="466">
                        <c:v>999</c:v>
                      </c:pt>
                      <c:pt idx="467">
                        <c:v>999</c:v>
                      </c:pt>
                      <c:pt idx="468">
                        <c:v>999</c:v>
                      </c:pt>
                      <c:pt idx="469">
                        <c:v>999</c:v>
                      </c:pt>
                      <c:pt idx="470">
                        <c:v>999</c:v>
                      </c:pt>
                      <c:pt idx="471">
                        <c:v>999</c:v>
                      </c:pt>
                      <c:pt idx="472">
                        <c:v>999</c:v>
                      </c:pt>
                      <c:pt idx="473">
                        <c:v>999</c:v>
                      </c:pt>
                      <c:pt idx="474">
                        <c:v>999</c:v>
                      </c:pt>
                      <c:pt idx="475">
                        <c:v>999</c:v>
                      </c:pt>
                      <c:pt idx="476">
                        <c:v>999</c:v>
                      </c:pt>
                      <c:pt idx="477">
                        <c:v>999</c:v>
                      </c:pt>
                      <c:pt idx="478">
                        <c:v>999</c:v>
                      </c:pt>
                      <c:pt idx="479">
                        <c:v>999</c:v>
                      </c:pt>
                      <c:pt idx="480">
                        <c:v>999</c:v>
                      </c:pt>
                      <c:pt idx="481">
                        <c:v>999</c:v>
                      </c:pt>
                      <c:pt idx="482">
                        <c:v>999</c:v>
                      </c:pt>
                      <c:pt idx="483">
                        <c:v>999</c:v>
                      </c:pt>
                      <c:pt idx="484">
                        <c:v>999</c:v>
                      </c:pt>
                      <c:pt idx="485">
                        <c:v>999</c:v>
                      </c:pt>
                      <c:pt idx="486">
                        <c:v>999</c:v>
                      </c:pt>
                      <c:pt idx="487">
                        <c:v>999</c:v>
                      </c:pt>
                      <c:pt idx="488">
                        <c:v>999</c:v>
                      </c:pt>
                      <c:pt idx="489">
                        <c:v>999</c:v>
                      </c:pt>
                      <c:pt idx="490">
                        <c:v>999</c:v>
                      </c:pt>
                      <c:pt idx="491">
                        <c:v>999</c:v>
                      </c:pt>
                      <c:pt idx="492">
                        <c:v>999</c:v>
                      </c:pt>
                      <c:pt idx="493">
                        <c:v>999</c:v>
                      </c:pt>
                      <c:pt idx="494">
                        <c:v>999</c:v>
                      </c:pt>
                      <c:pt idx="495">
                        <c:v>999</c:v>
                      </c:pt>
                      <c:pt idx="496">
                        <c:v>999</c:v>
                      </c:pt>
                      <c:pt idx="497">
                        <c:v>999</c:v>
                      </c:pt>
                      <c:pt idx="498">
                        <c:v>999</c:v>
                      </c:pt>
                      <c:pt idx="499">
                        <c:v>999</c:v>
                      </c:pt>
                      <c:pt idx="500">
                        <c:v>999</c:v>
                      </c:pt>
                      <c:pt idx="501">
                        <c:v>999</c:v>
                      </c:pt>
                      <c:pt idx="502">
                        <c:v>999</c:v>
                      </c:pt>
                      <c:pt idx="503">
                        <c:v>999</c:v>
                      </c:pt>
                      <c:pt idx="504">
                        <c:v>999</c:v>
                      </c:pt>
                      <c:pt idx="505">
                        <c:v>999</c:v>
                      </c:pt>
                      <c:pt idx="506">
                        <c:v>999</c:v>
                      </c:pt>
                      <c:pt idx="507">
                        <c:v>999</c:v>
                      </c:pt>
                      <c:pt idx="508">
                        <c:v>999</c:v>
                      </c:pt>
                      <c:pt idx="509">
                        <c:v>999</c:v>
                      </c:pt>
                      <c:pt idx="510">
                        <c:v>999</c:v>
                      </c:pt>
                      <c:pt idx="511">
                        <c:v>999</c:v>
                      </c:pt>
                      <c:pt idx="512">
                        <c:v>999</c:v>
                      </c:pt>
                      <c:pt idx="513">
                        <c:v>999</c:v>
                      </c:pt>
                      <c:pt idx="514">
                        <c:v>999</c:v>
                      </c:pt>
                      <c:pt idx="515">
                        <c:v>999</c:v>
                      </c:pt>
                      <c:pt idx="516">
                        <c:v>999</c:v>
                      </c:pt>
                      <c:pt idx="517">
                        <c:v>999</c:v>
                      </c:pt>
                      <c:pt idx="518">
                        <c:v>999</c:v>
                      </c:pt>
                      <c:pt idx="519">
                        <c:v>999</c:v>
                      </c:pt>
                      <c:pt idx="520">
                        <c:v>999</c:v>
                      </c:pt>
                      <c:pt idx="521">
                        <c:v>999</c:v>
                      </c:pt>
                      <c:pt idx="522">
                        <c:v>999</c:v>
                      </c:pt>
                      <c:pt idx="523">
                        <c:v>999</c:v>
                      </c:pt>
                      <c:pt idx="524">
                        <c:v>999</c:v>
                      </c:pt>
                      <c:pt idx="525">
                        <c:v>999</c:v>
                      </c:pt>
                      <c:pt idx="526">
                        <c:v>999</c:v>
                      </c:pt>
                      <c:pt idx="527">
                        <c:v>999</c:v>
                      </c:pt>
                      <c:pt idx="528">
                        <c:v>999</c:v>
                      </c:pt>
                      <c:pt idx="529">
                        <c:v>999</c:v>
                      </c:pt>
                      <c:pt idx="530">
                        <c:v>999</c:v>
                      </c:pt>
                      <c:pt idx="531">
                        <c:v>999</c:v>
                      </c:pt>
                      <c:pt idx="532">
                        <c:v>999</c:v>
                      </c:pt>
                      <c:pt idx="533">
                        <c:v>999</c:v>
                      </c:pt>
                      <c:pt idx="534">
                        <c:v>999</c:v>
                      </c:pt>
                      <c:pt idx="535">
                        <c:v>999</c:v>
                      </c:pt>
                      <c:pt idx="536">
                        <c:v>999</c:v>
                      </c:pt>
                      <c:pt idx="537">
                        <c:v>999</c:v>
                      </c:pt>
                      <c:pt idx="538">
                        <c:v>999</c:v>
                      </c:pt>
                      <c:pt idx="539">
                        <c:v>999</c:v>
                      </c:pt>
                      <c:pt idx="540">
                        <c:v>999</c:v>
                      </c:pt>
                      <c:pt idx="541">
                        <c:v>999</c:v>
                      </c:pt>
                      <c:pt idx="542">
                        <c:v>999</c:v>
                      </c:pt>
                      <c:pt idx="543">
                        <c:v>999</c:v>
                      </c:pt>
                      <c:pt idx="544">
                        <c:v>999</c:v>
                      </c:pt>
                      <c:pt idx="545">
                        <c:v>999</c:v>
                      </c:pt>
                      <c:pt idx="546">
                        <c:v>999</c:v>
                      </c:pt>
                      <c:pt idx="547">
                        <c:v>999</c:v>
                      </c:pt>
                      <c:pt idx="548">
                        <c:v>999</c:v>
                      </c:pt>
                      <c:pt idx="549">
                        <c:v>999</c:v>
                      </c:pt>
                      <c:pt idx="550">
                        <c:v>999</c:v>
                      </c:pt>
                      <c:pt idx="551">
                        <c:v>999</c:v>
                      </c:pt>
                      <c:pt idx="552">
                        <c:v>999</c:v>
                      </c:pt>
                      <c:pt idx="553">
                        <c:v>999</c:v>
                      </c:pt>
                      <c:pt idx="554">
                        <c:v>999</c:v>
                      </c:pt>
                      <c:pt idx="555">
                        <c:v>999</c:v>
                      </c:pt>
                      <c:pt idx="556">
                        <c:v>999</c:v>
                      </c:pt>
                      <c:pt idx="557">
                        <c:v>999</c:v>
                      </c:pt>
                      <c:pt idx="558">
                        <c:v>999</c:v>
                      </c:pt>
                      <c:pt idx="559">
                        <c:v>999</c:v>
                      </c:pt>
                      <c:pt idx="560">
                        <c:v>999</c:v>
                      </c:pt>
                      <c:pt idx="561">
                        <c:v>999</c:v>
                      </c:pt>
                      <c:pt idx="562">
                        <c:v>999</c:v>
                      </c:pt>
                      <c:pt idx="563">
                        <c:v>999</c:v>
                      </c:pt>
                      <c:pt idx="564">
                        <c:v>999</c:v>
                      </c:pt>
                      <c:pt idx="565">
                        <c:v>999</c:v>
                      </c:pt>
                      <c:pt idx="566">
                        <c:v>999</c:v>
                      </c:pt>
                      <c:pt idx="567">
                        <c:v>999</c:v>
                      </c:pt>
                      <c:pt idx="568">
                        <c:v>999</c:v>
                      </c:pt>
                      <c:pt idx="569">
                        <c:v>999</c:v>
                      </c:pt>
                      <c:pt idx="570">
                        <c:v>999</c:v>
                      </c:pt>
                      <c:pt idx="571">
                        <c:v>999</c:v>
                      </c:pt>
                      <c:pt idx="572">
                        <c:v>999</c:v>
                      </c:pt>
                      <c:pt idx="573">
                        <c:v>999</c:v>
                      </c:pt>
                      <c:pt idx="574">
                        <c:v>999</c:v>
                      </c:pt>
                      <c:pt idx="575">
                        <c:v>999</c:v>
                      </c:pt>
                      <c:pt idx="576">
                        <c:v>999</c:v>
                      </c:pt>
                      <c:pt idx="577">
                        <c:v>999</c:v>
                      </c:pt>
                      <c:pt idx="578">
                        <c:v>999</c:v>
                      </c:pt>
                      <c:pt idx="579">
                        <c:v>999</c:v>
                      </c:pt>
                      <c:pt idx="580">
                        <c:v>999</c:v>
                      </c:pt>
                      <c:pt idx="581">
                        <c:v>999</c:v>
                      </c:pt>
                      <c:pt idx="582">
                        <c:v>999</c:v>
                      </c:pt>
                      <c:pt idx="583">
                        <c:v>999</c:v>
                      </c:pt>
                      <c:pt idx="584">
                        <c:v>999</c:v>
                      </c:pt>
                      <c:pt idx="585">
                        <c:v>999</c:v>
                      </c:pt>
                      <c:pt idx="586">
                        <c:v>999</c:v>
                      </c:pt>
                      <c:pt idx="587">
                        <c:v>999</c:v>
                      </c:pt>
                      <c:pt idx="588">
                        <c:v>999</c:v>
                      </c:pt>
                      <c:pt idx="589">
                        <c:v>999</c:v>
                      </c:pt>
                      <c:pt idx="590">
                        <c:v>999</c:v>
                      </c:pt>
                      <c:pt idx="591">
                        <c:v>999</c:v>
                      </c:pt>
                      <c:pt idx="592">
                        <c:v>999</c:v>
                      </c:pt>
                      <c:pt idx="593">
                        <c:v>999</c:v>
                      </c:pt>
                      <c:pt idx="594">
                        <c:v>999</c:v>
                      </c:pt>
                      <c:pt idx="595">
                        <c:v>999</c:v>
                      </c:pt>
                      <c:pt idx="596">
                        <c:v>999</c:v>
                      </c:pt>
                      <c:pt idx="597">
                        <c:v>999</c:v>
                      </c:pt>
                      <c:pt idx="598">
                        <c:v>999</c:v>
                      </c:pt>
                      <c:pt idx="599">
                        <c:v>999</c:v>
                      </c:pt>
                      <c:pt idx="600">
                        <c:v>999</c:v>
                      </c:pt>
                      <c:pt idx="601">
                        <c:v>999</c:v>
                      </c:pt>
                      <c:pt idx="602">
                        <c:v>999</c:v>
                      </c:pt>
                      <c:pt idx="603">
                        <c:v>999</c:v>
                      </c:pt>
                      <c:pt idx="604">
                        <c:v>999</c:v>
                      </c:pt>
                      <c:pt idx="605">
                        <c:v>999</c:v>
                      </c:pt>
                      <c:pt idx="606">
                        <c:v>999</c:v>
                      </c:pt>
                      <c:pt idx="607">
                        <c:v>999</c:v>
                      </c:pt>
                      <c:pt idx="608">
                        <c:v>999</c:v>
                      </c:pt>
                      <c:pt idx="609">
                        <c:v>999</c:v>
                      </c:pt>
                      <c:pt idx="610">
                        <c:v>999</c:v>
                      </c:pt>
                      <c:pt idx="611">
                        <c:v>999</c:v>
                      </c:pt>
                      <c:pt idx="612">
                        <c:v>999</c:v>
                      </c:pt>
                      <c:pt idx="613">
                        <c:v>999</c:v>
                      </c:pt>
                      <c:pt idx="614">
                        <c:v>999</c:v>
                      </c:pt>
                      <c:pt idx="615">
                        <c:v>999</c:v>
                      </c:pt>
                      <c:pt idx="616">
                        <c:v>999</c:v>
                      </c:pt>
                      <c:pt idx="617">
                        <c:v>999</c:v>
                      </c:pt>
                      <c:pt idx="618">
                        <c:v>999</c:v>
                      </c:pt>
                      <c:pt idx="619">
                        <c:v>999</c:v>
                      </c:pt>
                      <c:pt idx="620">
                        <c:v>999</c:v>
                      </c:pt>
                      <c:pt idx="621">
                        <c:v>999</c:v>
                      </c:pt>
                      <c:pt idx="622">
                        <c:v>999</c:v>
                      </c:pt>
                      <c:pt idx="623">
                        <c:v>999</c:v>
                      </c:pt>
                      <c:pt idx="624">
                        <c:v>999</c:v>
                      </c:pt>
                      <c:pt idx="625">
                        <c:v>999</c:v>
                      </c:pt>
                      <c:pt idx="626">
                        <c:v>999</c:v>
                      </c:pt>
                      <c:pt idx="627">
                        <c:v>999</c:v>
                      </c:pt>
                      <c:pt idx="628">
                        <c:v>999</c:v>
                      </c:pt>
                      <c:pt idx="629">
                        <c:v>999</c:v>
                      </c:pt>
                      <c:pt idx="630">
                        <c:v>999</c:v>
                      </c:pt>
                      <c:pt idx="631">
                        <c:v>999</c:v>
                      </c:pt>
                      <c:pt idx="632">
                        <c:v>999</c:v>
                      </c:pt>
                      <c:pt idx="633">
                        <c:v>999</c:v>
                      </c:pt>
                      <c:pt idx="634">
                        <c:v>999</c:v>
                      </c:pt>
                      <c:pt idx="635">
                        <c:v>999</c:v>
                      </c:pt>
                      <c:pt idx="636">
                        <c:v>999</c:v>
                      </c:pt>
                      <c:pt idx="637">
                        <c:v>999</c:v>
                      </c:pt>
                      <c:pt idx="638">
                        <c:v>999</c:v>
                      </c:pt>
                      <c:pt idx="639">
                        <c:v>999</c:v>
                      </c:pt>
                      <c:pt idx="640">
                        <c:v>999</c:v>
                      </c:pt>
                      <c:pt idx="641">
                        <c:v>999</c:v>
                      </c:pt>
                      <c:pt idx="642">
                        <c:v>999</c:v>
                      </c:pt>
                      <c:pt idx="643">
                        <c:v>999</c:v>
                      </c:pt>
                      <c:pt idx="644">
                        <c:v>999</c:v>
                      </c:pt>
                      <c:pt idx="645">
                        <c:v>999</c:v>
                      </c:pt>
                      <c:pt idx="646">
                        <c:v>999</c:v>
                      </c:pt>
                      <c:pt idx="647">
                        <c:v>999</c:v>
                      </c:pt>
                      <c:pt idx="648">
                        <c:v>999</c:v>
                      </c:pt>
                      <c:pt idx="649">
                        <c:v>999</c:v>
                      </c:pt>
                      <c:pt idx="650">
                        <c:v>999</c:v>
                      </c:pt>
                      <c:pt idx="651">
                        <c:v>999</c:v>
                      </c:pt>
                      <c:pt idx="652">
                        <c:v>999</c:v>
                      </c:pt>
                      <c:pt idx="653">
                        <c:v>999</c:v>
                      </c:pt>
                      <c:pt idx="654">
                        <c:v>999</c:v>
                      </c:pt>
                      <c:pt idx="655">
                        <c:v>999</c:v>
                      </c:pt>
                      <c:pt idx="656">
                        <c:v>999</c:v>
                      </c:pt>
                      <c:pt idx="657">
                        <c:v>999</c:v>
                      </c:pt>
                      <c:pt idx="658">
                        <c:v>999</c:v>
                      </c:pt>
                      <c:pt idx="659">
                        <c:v>999</c:v>
                      </c:pt>
                      <c:pt idx="660">
                        <c:v>999</c:v>
                      </c:pt>
                      <c:pt idx="661">
                        <c:v>999</c:v>
                      </c:pt>
                      <c:pt idx="662">
                        <c:v>999</c:v>
                      </c:pt>
                      <c:pt idx="663">
                        <c:v>999</c:v>
                      </c:pt>
                      <c:pt idx="664">
                        <c:v>999</c:v>
                      </c:pt>
                      <c:pt idx="665">
                        <c:v>999</c:v>
                      </c:pt>
                      <c:pt idx="666">
                        <c:v>999</c:v>
                      </c:pt>
                      <c:pt idx="667">
                        <c:v>999</c:v>
                      </c:pt>
                      <c:pt idx="668">
                        <c:v>999</c:v>
                      </c:pt>
                      <c:pt idx="669">
                        <c:v>999</c:v>
                      </c:pt>
                      <c:pt idx="670">
                        <c:v>999</c:v>
                      </c:pt>
                      <c:pt idx="671">
                        <c:v>999</c:v>
                      </c:pt>
                      <c:pt idx="672">
                        <c:v>999</c:v>
                      </c:pt>
                      <c:pt idx="673">
                        <c:v>999</c:v>
                      </c:pt>
                      <c:pt idx="674">
                        <c:v>999</c:v>
                      </c:pt>
                      <c:pt idx="675">
                        <c:v>999</c:v>
                      </c:pt>
                      <c:pt idx="676">
                        <c:v>999</c:v>
                      </c:pt>
                      <c:pt idx="677">
                        <c:v>999</c:v>
                      </c:pt>
                      <c:pt idx="678">
                        <c:v>999</c:v>
                      </c:pt>
                      <c:pt idx="679">
                        <c:v>999</c:v>
                      </c:pt>
                      <c:pt idx="680">
                        <c:v>999</c:v>
                      </c:pt>
                      <c:pt idx="681">
                        <c:v>999</c:v>
                      </c:pt>
                      <c:pt idx="682">
                        <c:v>999</c:v>
                      </c:pt>
                      <c:pt idx="683">
                        <c:v>999</c:v>
                      </c:pt>
                      <c:pt idx="684">
                        <c:v>999</c:v>
                      </c:pt>
                      <c:pt idx="685">
                        <c:v>999</c:v>
                      </c:pt>
                      <c:pt idx="686">
                        <c:v>999</c:v>
                      </c:pt>
                      <c:pt idx="687">
                        <c:v>999</c:v>
                      </c:pt>
                      <c:pt idx="688">
                        <c:v>999</c:v>
                      </c:pt>
                      <c:pt idx="689">
                        <c:v>999</c:v>
                      </c:pt>
                      <c:pt idx="690">
                        <c:v>999</c:v>
                      </c:pt>
                      <c:pt idx="691">
                        <c:v>999</c:v>
                      </c:pt>
                      <c:pt idx="692">
                        <c:v>999</c:v>
                      </c:pt>
                      <c:pt idx="693">
                        <c:v>999</c:v>
                      </c:pt>
                      <c:pt idx="694">
                        <c:v>999</c:v>
                      </c:pt>
                      <c:pt idx="695">
                        <c:v>999</c:v>
                      </c:pt>
                      <c:pt idx="696">
                        <c:v>999</c:v>
                      </c:pt>
                      <c:pt idx="697">
                        <c:v>999</c:v>
                      </c:pt>
                      <c:pt idx="698">
                        <c:v>999</c:v>
                      </c:pt>
                      <c:pt idx="699">
                        <c:v>999</c:v>
                      </c:pt>
                      <c:pt idx="700">
                        <c:v>999</c:v>
                      </c:pt>
                      <c:pt idx="701">
                        <c:v>999</c:v>
                      </c:pt>
                      <c:pt idx="702">
                        <c:v>999</c:v>
                      </c:pt>
                      <c:pt idx="703">
                        <c:v>999</c:v>
                      </c:pt>
                      <c:pt idx="704">
                        <c:v>999</c:v>
                      </c:pt>
                      <c:pt idx="705">
                        <c:v>999</c:v>
                      </c:pt>
                      <c:pt idx="706">
                        <c:v>999</c:v>
                      </c:pt>
                      <c:pt idx="707">
                        <c:v>999</c:v>
                      </c:pt>
                      <c:pt idx="708">
                        <c:v>999</c:v>
                      </c:pt>
                      <c:pt idx="709">
                        <c:v>999</c:v>
                      </c:pt>
                      <c:pt idx="710">
                        <c:v>999</c:v>
                      </c:pt>
                      <c:pt idx="711">
                        <c:v>999</c:v>
                      </c:pt>
                      <c:pt idx="712">
                        <c:v>999</c:v>
                      </c:pt>
                      <c:pt idx="713">
                        <c:v>999</c:v>
                      </c:pt>
                      <c:pt idx="714">
                        <c:v>999</c:v>
                      </c:pt>
                      <c:pt idx="715">
                        <c:v>999</c:v>
                      </c:pt>
                      <c:pt idx="716">
                        <c:v>999</c:v>
                      </c:pt>
                      <c:pt idx="717">
                        <c:v>999</c:v>
                      </c:pt>
                      <c:pt idx="718">
                        <c:v>999</c:v>
                      </c:pt>
                      <c:pt idx="719">
                        <c:v>999</c:v>
                      </c:pt>
                      <c:pt idx="720">
                        <c:v>999</c:v>
                      </c:pt>
                      <c:pt idx="721">
                        <c:v>999</c:v>
                      </c:pt>
                      <c:pt idx="722">
                        <c:v>999</c:v>
                      </c:pt>
                      <c:pt idx="723">
                        <c:v>999</c:v>
                      </c:pt>
                      <c:pt idx="724">
                        <c:v>999</c:v>
                      </c:pt>
                      <c:pt idx="725">
                        <c:v>999</c:v>
                      </c:pt>
                      <c:pt idx="726">
                        <c:v>999</c:v>
                      </c:pt>
                      <c:pt idx="727">
                        <c:v>999</c:v>
                      </c:pt>
                      <c:pt idx="728">
                        <c:v>999</c:v>
                      </c:pt>
                      <c:pt idx="729">
                        <c:v>999</c:v>
                      </c:pt>
                      <c:pt idx="730">
                        <c:v>999</c:v>
                      </c:pt>
                      <c:pt idx="731">
                        <c:v>999</c:v>
                      </c:pt>
                      <c:pt idx="732">
                        <c:v>999</c:v>
                      </c:pt>
                      <c:pt idx="733">
                        <c:v>999</c:v>
                      </c:pt>
                      <c:pt idx="734">
                        <c:v>999</c:v>
                      </c:pt>
                      <c:pt idx="735">
                        <c:v>999</c:v>
                      </c:pt>
                      <c:pt idx="736">
                        <c:v>999</c:v>
                      </c:pt>
                      <c:pt idx="737">
                        <c:v>999</c:v>
                      </c:pt>
                      <c:pt idx="738">
                        <c:v>999</c:v>
                      </c:pt>
                      <c:pt idx="739">
                        <c:v>999</c:v>
                      </c:pt>
                      <c:pt idx="740">
                        <c:v>999</c:v>
                      </c:pt>
                      <c:pt idx="741">
                        <c:v>999</c:v>
                      </c:pt>
                      <c:pt idx="742">
                        <c:v>999</c:v>
                      </c:pt>
                      <c:pt idx="743">
                        <c:v>999</c:v>
                      </c:pt>
                      <c:pt idx="744">
                        <c:v>999</c:v>
                      </c:pt>
                      <c:pt idx="745">
                        <c:v>999</c:v>
                      </c:pt>
                      <c:pt idx="746">
                        <c:v>999</c:v>
                      </c:pt>
                      <c:pt idx="747">
                        <c:v>999</c:v>
                      </c:pt>
                      <c:pt idx="748">
                        <c:v>999</c:v>
                      </c:pt>
                      <c:pt idx="749">
                        <c:v>999</c:v>
                      </c:pt>
                      <c:pt idx="750">
                        <c:v>999</c:v>
                      </c:pt>
                      <c:pt idx="751">
                        <c:v>999</c:v>
                      </c:pt>
                      <c:pt idx="752">
                        <c:v>999</c:v>
                      </c:pt>
                      <c:pt idx="753">
                        <c:v>999</c:v>
                      </c:pt>
                      <c:pt idx="754">
                        <c:v>999</c:v>
                      </c:pt>
                      <c:pt idx="755">
                        <c:v>999</c:v>
                      </c:pt>
                      <c:pt idx="756">
                        <c:v>999</c:v>
                      </c:pt>
                      <c:pt idx="757">
                        <c:v>999</c:v>
                      </c:pt>
                      <c:pt idx="758">
                        <c:v>999</c:v>
                      </c:pt>
                      <c:pt idx="759">
                        <c:v>999</c:v>
                      </c:pt>
                      <c:pt idx="760">
                        <c:v>999</c:v>
                      </c:pt>
                      <c:pt idx="761">
                        <c:v>999</c:v>
                      </c:pt>
                      <c:pt idx="762">
                        <c:v>999</c:v>
                      </c:pt>
                      <c:pt idx="763">
                        <c:v>999</c:v>
                      </c:pt>
                      <c:pt idx="764">
                        <c:v>999</c:v>
                      </c:pt>
                      <c:pt idx="765">
                        <c:v>999</c:v>
                      </c:pt>
                      <c:pt idx="766">
                        <c:v>999</c:v>
                      </c:pt>
                      <c:pt idx="767">
                        <c:v>999</c:v>
                      </c:pt>
                      <c:pt idx="768">
                        <c:v>999</c:v>
                      </c:pt>
                      <c:pt idx="769">
                        <c:v>999</c:v>
                      </c:pt>
                      <c:pt idx="770">
                        <c:v>999</c:v>
                      </c:pt>
                      <c:pt idx="771">
                        <c:v>999</c:v>
                      </c:pt>
                      <c:pt idx="772">
                        <c:v>999</c:v>
                      </c:pt>
                      <c:pt idx="773">
                        <c:v>999</c:v>
                      </c:pt>
                      <c:pt idx="774">
                        <c:v>999</c:v>
                      </c:pt>
                      <c:pt idx="775">
                        <c:v>999</c:v>
                      </c:pt>
                      <c:pt idx="776">
                        <c:v>999</c:v>
                      </c:pt>
                      <c:pt idx="777">
                        <c:v>999</c:v>
                      </c:pt>
                      <c:pt idx="778">
                        <c:v>999</c:v>
                      </c:pt>
                      <c:pt idx="779">
                        <c:v>999</c:v>
                      </c:pt>
                      <c:pt idx="780">
                        <c:v>999</c:v>
                      </c:pt>
                      <c:pt idx="781">
                        <c:v>999</c:v>
                      </c:pt>
                      <c:pt idx="782">
                        <c:v>999</c:v>
                      </c:pt>
                      <c:pt idx="783">
                        <c:v>999</c:v>
                      </c:pt>
                      <c:pt idx="784">
                        <c:v>999</c:v>
                      </c:pt>
                      <c:pt idx="785">
                        <c:v>999</c:v>
                      </c:pt>
                      <c:pt idx="786">
                        <c:v>999</c:v>
                      </c:pt>
                      <c:pt idx="787">
                        <c:v>999</c:v>
                      </c:pt>
                      <c:pt idx="788">
                        <c:v>999</c:v>
                      </c:pt>
                      <c:pt idx="789">
                        <c:v>999</c:v>
                      </c:pt>
                      <c:pt idx="790">
                        <c:v>999</c:v>
                      </c:pt>
                      <c:pt idx="791">
                        <c:v>999</c:v>
                      </c:pt>
                      <c:pt idx="792">
                        <c:v>999</c:v>
                      </c:pt>
                      <c:pt idx="793">
                        <c:v>999</c:v>
                      </c:pt>
                      <c:pt idx="794">
                        <c:v>999</c:v>
                      </c:pt>
                      <c:pt idx="795">
                        <c:v>999</c:v>
                      </c:pt>
                      <c:pt idx="796">
                        <c:v>999</c:v>
                      </c:pt>
                      <c:pt idx="797">
                        <c:v>999</c:v>
                      </c:pt>
                      <c:pt idx="798">
                        <c:v>999</c:v>
                      </c:pt>
                      <c:pt idx="799">
                        <c:v>999</c:v>
                      </c:pt>
                      <c:pt idx="800">
                        <c:v>999</c:v>
                      </c:pt>
                      <c:pt idx="801">
                        <c:v>999</c:v>
                      </c:pt>
                      <c:pt idx="802">
                        <c:v>999</c:v>
                      </c:pt>
                      <c:pt idx="803">
                        <c:v>999</c:v>
                      </c:pt>
                      <c:pt idx="804">
                        <c:v>999</c:v>
                      </c:pt>
                      <c:pt idx="805">
                        <c:v>999</c:v>
                      </c:pt>
                      <c:pt idx="806">
                        <c:v>999</c:v>
                      </c:pt>
                      <c:pt idx="807">
                        <c:v>999</c:v>
                      </c:pt>
                      <c:pt idx="808">
                        <c:v>999</c:v>
                      </c:pt>
                      <c:pt idx="809">
                        <c:v>999</c:v>
                      </c:pt>
                      <c:pt idx="810">
                        <c:v>999</c:v>
                      </c:pt>
                      <c:pt idx="811">
                        <c:v>999</c:v>
                      </c:pt>
                      <c:pt idx="812">
                        <c:v>999</c:v>
                      </c:pt>
                      <c:pt idx="813">
                        <c:v>999</c:v>
                      </c:pt>
                      <c:pt idx="814">
                        <c:v>999</c:v>
                      </c:pt>
                      <c:pt idx="815">
                        <c:v>999</c:v>
                      </c:pt>
                      <c:pt idx="816">
                        <c:v>999</c:v>
                      </c:pt>
                      <c:pt idx="817">
                        <c:v>999</c:v>
                      </c:pt>
                      <c:pt idx="818">
                        <c:v>999</c:v>
                      </c:pt>
                      <c:pt idx="819">
                        <c:v>999</c:v>
                      </c:pt>
                      <c:pt idx="820">
                        <c:v>999</c:v>
                      </c:pt>
                      <c:pt idx="821">
                        <c:v>999</c:v>
                      </c:pt>
                      <c:pt idx="822">
                        <c:v>999</c:v>
                      </c:pt>
                      <c:pt idx="823">
                        <c:v>999</c:v>
                      </c:pt>
                      <c:pt idx="824">
                        <c:v>999</c:v>
                      </c:pt>
                      <c:pt idx="825">
                        <c:v>999</c:v>
                      </c:pt>
                      <c:pt idx="826">
                        <c:v>999</c:v>
                      </c:pt>
                      <c:pt idx="827">
                        <c:v>999</c:v>
                      </c:pt>
                      <c:pt idx="828">
                        <c:v>999</c:v>
                      </c:pt>
                      <c:pt idx="829">
                        <c:v>999</c:v>
                      </c:pt>
                      <c:pt idx="830">
                        <c:v>999</c:v>
                      </c:pt>
                      <c:pt idx="831">
                        <c:v>999</c:v>
                      </c:pt>
                      <c:pt idx="832">
                        <c:v>999</c:v>
                      </c:pt>
                      <c:pt idx="833">
                        <c:v>999</c:v>
                      </c:pt>
                      <c:pt idx="834">
                        <c:v>999</c:v>
                      </c:pt>
                      <c:pt idx="835">
                        <c:v>999</c:v>
                      </c:pt>
                      <c:pt idx="836">
                        <c:v>999</c:v>
                      </c:pt>
                      <c:pt idx="837">
                        <c:v>999</c:v>
                      </c:pt>
                      <c:pt idx="838">
                        <c:v>999</c:v>
                      </c:pt>
                      <c:pt idx="839">
                        <c:v>999</c:v>
                      </c:pt>
                      <c:pt idx="840">
                        <c:v>999</c:v>
                      </c:pt>
                      <c:pt idx="841">
                        <c:v>999</c:v>
                      </c:pt>
                      <c:pt idx="842">
                        <c:v>999</c:v>
                      </c:pt>
                      <c:pt idx="843">
                        <c:v>999</c:v>
                      </c:pt>
                      <c:pt idx="844">
                        <c:v>999</c:v>
                      </c:pt>
                      <c:pt idx="845">
                        <c:v>999</c:v>
                      </c:pt>
                      <c:pt idx="846">
                        <c:v>999</c:v>
                      </c:pt>
                      <c:pt idx="847">
                        <c:v>999</c:v>
                      </c:pt>
                      <c:pt idx="848">
                        <c:v>999</c:v>
                      </c:pt>
                      <c:pt idx="849">
                        <c:v>999</c:v>
                      </c:pt>
                      <c:pt idx="850">
                        <c:v>999</c:v>
                      </c:pt>
                      <c:pt idx="851">
                        <c:v>999</c:v>
                      </c:pt>
                      <c:pt idx="852">
                        <c:v>999</c:v>
                      </c:pt>
                      <c:pt idx="853">
                        <c:v>999</c:v>
                      </c:pt>
                      <c:pt idx="854">
                        <c:v>999</c:v>
                      </c:pt>
                      <c:pt idx="855">
                        <c:v>999</c:v>
                      </c:pt>
                      <c:pt idx="856">
                        <c:v>999</c:v>
                      </c:pt>
                      <c:pt idx="857">
                        <c:v>999</c:v>
                      </c:pt>
                      <c:pt idx="858">
                        <c:v>999</c:v>
                      </c:pt>
                      <c:pt idx="859">
                        <c:v>999</c:v>
                      </c:pt>
                      <c:pt idx="860">
                        <c:v>999</c:v>
                      </c:pt>
                      <c:pt idx="861">
                        <c:v>999</c:v>
                      </c:pt>
                      <c:pt idx="862">
                        <c:v>999</c:v>
                      </c:pt>
                      <c:pt idx="863">
                        <c:v>999</c:v>
                      </c:pt>
                      <c:pt idx="864">
                        <c:v>999</c:v>
                      </c:pt>
                      <c:pt idx="865">
                        <c:v>999</c:v>
                      </c:pt>
                      <c:pt idx="866">
                        <c:v>999</c:v>
                      </c:pt>
                      <c:pt idx="867">
                        <c:v>999</c:v>
                      </c:pt>
                      <c:pt idx="868">
                        <c:v>999</c:v>
                      </c:pt>
                      <c:pt idx="869">
                        <c:v>999</c:v>
                      </c:pt>
                      <c:pt idx="870">
                        <c:v>999</c:v>
                      </c:pt>
                      <c:pt idx="871">
                        <c:v>999</c:v>
                      </c:pt>
                      <c:pt idx="872">
                        <c:v>999</c:v>
                      </c:pt>
                      <c:pt idx="873">
                        <c:v>999</c:v>
                      </c:pt>
                      <c:pt idx="874">
                        <c:v>999</c:v>
                      </c:pt>
                      <c:pt idx="875">
                        <c:v>999</c:v>
                      </c:pt>
                      <c:pt idx="876">
                        <c:v>999</c:v>
                      </c:pt>
                      <c:pt idx="877">
                        <c:v>999</c:v>
                      </c:pt>
                      <c:pt idx="878">
                        <c:v>999</c:v>
                      </c:pt>
                      <c:pt idx="879">
                        <c:v>999</c:v>
                      </c:pt>
                      <c:pt idx="880">
                        <c:v>999</c:v>
                      </c:pt>
                      <c:pt idx="881">
                        <c:v>999</c:v>
                      </c:pt>
                      <c:pt idx="882">
                        <c:v>999</c:v>
                      </c:pt>
                      <c:pt idx="883">
                        <c:v>999</c:v>
                      </c:pt>
                      <c:pt idx="884">
                        <c:v>999</c:v>
                      </c:pt>
                      <c:pt idx="885">
                        <c:v>999</c:v>
                      </c:pt>
                      <c:pt idx="886">
                        <c:v>999</c:v>
                      </c:pt>
                      <c:pt idx="887">
                        <c:v>999</c:v>
                      </c:pt>
                      <c:pt idx="888">
                        <c:v>999</c:v>
                      </c:pt>
                      <c:pt idx="889">
                        <c:v>999</c:v>
                      </c:pt>
                      <c:pt idx="890">
                        <c:v>999</c:v>
                      </c:pt>
                      <c:pt idx="891">
                        <c:v>999</c:v>
                      </c:pt>
                      <c:pt idx="892">
                        <c:v>999</c:v>
                      </c:pt>
                      <c:pt idx="893">
                        <c:v>999</c:v>
                      </c:pt>
                      <c:pt idx="894">
                        <c:v>999</c:v>
                      </c:pt>
                      <c:pt idx="895">
                        <c:v>999</c:v>
                      </c:pt>
                      <c:pt idx="896">
                        <c:v>999</c:v>
                      </c:pt>
                      <c:pt idx="897">
                        <c:v>999</c:v>
                      </c:pt>
                      <c:pt idx="898">
                        <c:v>999</c:v>
                      </c:pt>
                      <c:pt idx="899">
                        <c:v>999</c:v>
                      </c:pt>
                      <c:pt idx="900">
                        <c:v>999</c:v>
                      </c:pt>
                      <c:pt idx="901">
                        <c:v>999</c:v>
                      </c:pt>
                      <c:pt idx="902">
                        <c:v>999</c:v>
                      </c:pt>
                      <c:pt idx="903">
                        <c:v>999</c:v>
                      </c:pt>
                      <c:pt idx="904">
                        <c:v>999</c:v>
                      </c:pt>
                      <c:pt idx="905">
                        <c:v>999</c:v>
                      </c:pt>
                      <c:pt idx="906">
                        <c:v>999</c:v>
                      </c:pt>
                      <c:pt idx="907">
                        <c:v>999</c:v>
                      </c:pt>
                      <c:pt idx="908">
                        <c:v>999</c:v>
                      </c:pt>
                      <c:pt idx="909">
                        <c:v>999</c:v>
                      </c:pt>
                      <c:pt idx="910">
                        <c:v>999</c:v>
                      </c:pt>
                      <c:pt idx="911">
                        <c:v>999</c:v>
                      </c:pt>
                      <c:pt idx="912">
                        <c:v>999</c:v>
                      </c:pt>
                      <c:pt idx="913">
                        <c:v>999</c:v>
                      </c:pt>
                      <c:pt idx="914">
                        <c:v>999</c:v>
                      </c:pt>
                      <c:pt idx="915">
                        <c:v>999</c:v>
                      </c:pt>
                      <c:pt idx="916">
                        <c:v>999</c:v>
                      </c:pt>
                      <c:pt idx="917">
                        <c:v>999</c:v>
                      </c:pt>
                      <c:pt idx="918">
                        <c:v>999</c:v>
                      </c:pt>
                      <c:pt idx="919">
                        <c:v>999</c:v>
                      </c:pt>
                      <c:pt idx="920">
                        <c:v>999</c:v>
                      </c:pt>
                      <c:pt idx="921">
                        <c:v>999</c:v>
                      </c:pt>
                      <c:pt idx="922">
                        <c:v>999</c:v>
                      </c:pt>
                      <c:pt idx="923">
                        <c:v>999</c:v>
                      </c:pt>
                      <c:pt idx="924">
                        <c:v>999</c:v>
                      </c:pt>
                      <c:pt idx="925">
                        <c:v>999</c:v>
                      </c:pt>
                      <c:pt idx="926">
                        <c:v>999</c:v>
                      </c:pt>
                      <c:pt idx="927">
                        <c:v>999</c:v>
                      </c:pt>
                      <c:pt idx="928">
                        <c:v>999</c:v>
                      </c:pt>
                      <c:pt idx="929">
                        <c:v>999</c:v>
                      </c:pt>
                      <c:pt idx="930">
                        <c:v>999</c:v>
                      </c:pt>
                      <c:pt idx="931">
                        <c:v>999</c:v>
                      </c:pt>
                      <c:pt idx="932">
                        <c:v>999</c:v>
                      </c:pt>
                      <c:pt idx="933">
                        <c:v>999</c:v>
                      </c:pt>
                      <c:pt idx="934">
                        <c:v>999</c:v>
                      </c:pt>
                      <c:pt idx="935">
                        <c:v>999</c:v>
                      </c:pt>
                      <c:pt idx="936">
                        <c:v>999</c:v>
                      </c:pt>
                      <c:pt idx="937">
                        <c:v>999</c:v>
                      </c:pt>
                      <c:pt idx="938">
                        <c:v>999</c:v>
                      </c:pt>
                      <c:pt idx="939">
                        <c:v>999</c:v>
                      </c:pt>
                      <c:pt idx="940">
                        <c:v>999</c:v>
                      </c:pt>
                      <c:pt idx="941">
                        <c:v>999</c:v>
                      </c:pt>
                      <c:pt idx="942">
                        <c:v>999</c:v>
                      </c:pt>
                      <c:pt idx="943">
                        <c:v>999</c:v>
                      </c:pt>
                      <c:pt idx="944">
                        <c:v>999</c:v>
                      </c:pt>
                      <c:pt idx="945">
                        <c:v>999</c:v>
                      </c:pt>
                      <c:pt idx="946">
                        <c:v>999</c:v>
                      </c:pt>
                      <c:pt idx="947">
                        <c:v>999</c:v>
                      </c:pt>
                      <c:pt idx="948">
                        <c:v>999</c:v>
                      </c:pt>
                      <c:pt idx="949">
                        <c:v>999</c:v>
                      </c:pt>
                      <c:pt idx="950">
                        <c:v>999</c:v>
                      </c:pt>
                      <c:pt idx="951">
                        <c:v>999</c:v>
                      </c:pt>
                      <c:pt idx="952">
                        <c:v>999</c:v>
                      </c:pt>
                      <c:pt idx="953">
                        <c:v>999</c:v>
                      </c:pt>
                      <c:pt idx="954">
                        <c:v>999</c:v>
                      </c:pt>
                      <c:pt idx="955">
                        <c:v>999</c:v>
                      </c:pt>
                      <c:pt idx="956">
                        <c:v>999</c:v>
                      </c:pt>
                      <c:pt idx="957">
                        <c:v>999</c:v>
                      </c:pt>
                      <c:pt idx="958">
                        <c:v>999</c:v>
                      </c:pt>
                      <c:pt idx="959">
                        <c:v>999</c:v>
                      </c:pt>
                      <c:pt idx="960">
                        <c:v>999</c:v>
                      </c:pt>
                      <c:pt idx="961">
                        <c:v>999</c:v>
                      </c:pt>
                      <c:pt idx="962">
                        <c:v>999</c:v>
                      </c:pt>
                      <c:pt idx="963">
                        <c:v>999</c:v>
                      </c:pt>
                      <c:pt idx="964">
                        <c:v>999</c:v>
                      </c:pt>
                      <c:pt idx="965">
                        <c:v>999</c:v>
                      </c:pt>
                      <c:pt idx="966">
                        <c:v>999</c:v>
                      </c:pt>
                      <c:pt idx="967">
                        <c:v>999</c:v>
                      </c:pt>
                      <c:pt idx="968">
                        <c:v>999</c:v>
                      </c:pt>
                      <c:pt idx="969">
                        <c:v>999</c:v>
                      </c:pt>
                      <c:pt idx="970">
                        <c:v>999</c:v>
                      </c:pt>
                      <c:pt idx="971">
                        <c:v>999</c:v>
                      </c:pt>
                      <c:pt idx="972">
                        <c:v>999</c:v>
                      </c:pt>
                      <c:pt idx="973">
                        <c:v>999</c:v>
                      </c:pt>
                      <c:pt idx="974">
                        <c:v>999</c:v>
                      </c:pt>
                      <c:pt idx="975">
                        <c:v>999</c:v>
                      </c:pt>
                      <c:pt idx="976">
                        <c:v>999</c:v>
                      </c:pt>
                      <c:pt idx="977">
                        <c:v>999</c:v>
                      </c:pt>
                      <c:pt idx="978">
                        <c:v>999</c:v>
                      </c:pt>
                      <c:pt idx="979">
                        <c:v>999</c:v>
                      </c:pt>
                      <c:pt idx="980">
                        <c:v>999</c:v>
                      </c:pt>
                      <c:pt idx="981">
                        <c:v>999</c:v>
                      </c:pt>
                      <c:pt idx="982">
                        <c:v>999</c:v>
                      </c:pt>
                      <c:pt idx="983">
                        <c:v>999</c:v>
                      </c:pt>
                      <c:pt idx="984">
                        <c:v>999</c:v>
                      </c:pt>
                      <c:pt idx="985">
                        <c:v>999</c:v>
                      </c:pt>
                      <c:pt idx="986">
                        <c:v>999</c:v>
                      </c:pt>
                      <c:pt idx="987">
                        <c:v>999</c:v>
                      </c:pt>
                      <c:pt idx="988">
                        <c:v>999</c:v>
                      </c:pt>
                      <c:pt idx="989">
                        <c:v>999</c:v>
                      </c:pt>
                      <c:pt idx="990">
                        <c:v>999</c:v>
                      </c:pt>
                      <c:pt idx="991">
                        <c:v>999</c:v>
                      </c:pt>
                      <c:pt idx="992">
                        <c:v>999</c:v>
                      </c:pt>
                      <c:pt idx="993">
                        <c:v>999</c:v>
                      </c:pt>
                      <c:pt idx="994">
                        <c:v>999</c:v>
                      </c:pt>
                      <c:pt idx="995">
                        <c:v>999</c:v>
                      </c:pt>
                      <c:pt idx="996">
                        <c:v>999</c:v>
                      </c:pt>
                      <c:pt idx="997">
                        <c:v>999</c:v>
                      </c:pt>
                      <c:pt idx="998">
                        <c:v>999</c:v>
                      </c:pt>
                      <c:pt idx="999">
                        <c:v>999</c:v>
                      </c:pt>
                      <c:pt idx="1000">
                        <c:v>999</c:v>
                      </c:pt>
                      <c:pt idx="1001">
                        <c:v>999</c:v>
                      </c:pt>
                      <c:pt idx="1002">
                        <c:v>999</c:v>
                      </c:pt>
                      <c:pt idx="1003">
                        <c:v>999</c:v>
                      </c:pt>
                      <c:pt idx="1004">
                        <c:v>999</c:v>
                      </c:pt>
                      <c:pt idx="1005">
                        <c:v>999</c:v>
                      </c:pt>
                      <c:pt idx="1006">
                        <c:v>999</c:v>
                      </c:pt>
                      <c:pt idx="1007">
                        <c:v>999</c:v>
                      </c:pt>
                      <c:pt idx="1008">
                        <c:v>999</c:v>
                      </c:pt>
                      <c:pt idx="1009">
                        <c:v>999</c:v>
                      </c:pt>
                      <c:pt idx="1010">
                        <c:v>999</c:v>
                      </c:pt>
                      <c:pt idx="1011">
                        <c:v>999</c:v>
                      </c:pt>
                      <c:pt idx="1012">
                        <c:v>999</c:v>
                      </c:pt>
                      <c:pt idx="1013">
                        <c:v>999</c:v>
                      </c:pt>
                      <c:pt idx="1014">
                        <c:v>999</c:v>
                      </c:pt>
                      <c:pt idx="1015">
                        <c:v>999</c:v>
                      </c:pt>
                      <c:pt idx="1016">
                        <c:v>999</c:v>
                      </c:pt>
                      <c:pt idx="1017">
                        <c:v>999</c:v>
                      </c:pt>
                      <c:pt idx="1018">
                        <c:v>999</c:v>
                      </c:pt>
                      <c:pt idx="1019">
                        <c:v>999</c:v>
                      </c:pt>
                      <c:pt idx="1020">
                        <c:v>999</c:v>
                      </c:pt>
                      <c:pt idx="1021">
                        <c:v>999</c:v>
                      </c:pt>
                      <c:pt idx="1022">
                        <c:v>999</c:v>
                      </c:pt>
                      <c:pt idx="1023">
                        <c:v>999</c:v>
                      </c:pt>
                      <c:pt idx="1024">
                        <c:v>999</c:v>
                      </c:pt>
                      <c:pt idx="1025">
                        <c:v>999</c:v>
                      </c:pt>
                      <c:pt idx="1026">
                        <c:v>999</c:v>
                      </c:pt>
                      <c:pt idx="1027">
                        <c:v>999</c:v>
                      </c:pt>
                      <c:pt idx="1028">
                        <c:v>999</c:v>
                      </c:pt>
                      <c:pt idx="1029">
                        <c:v>999</c:v>
                      </c:pt>
                      <c:pt idx="1030">
                        <c:v>999</c:v>
                      </c:pt>
                      <c:pt idx="1031">
                        <c:v>999</c:v>
                      </c:pt>
                      <c:pt idx="1032">
                        <c:v>999</c:v>
                      </c:pt>
                      <c:pt idx="1033">
                        <c:v>999</c:v>
                      </c:pt>
                      <c:pt idx="1034">
                        <c:v>999</c:v>
                      </c:pt>
                      <c:pt idx="1035">
                        <c:v>999</c:v>
                      </c:pt>
                      <c:pt idx="1036">
                        <c:v>999</c:v>
                      </c:pt>
                      <c:pt idx="1037">
                        <c:v>999</c:v>
                      </c:pt>
                      <c:pt idx="1038">
                        <c:v>999</c:v>
                      </c:pt>
                      <c:pt idx="1039">
                        <c:v>999</c:v>
                      </c:pt>
                      <c:pt idx="1040">
                        <c:v>999</c:v>
                      </c:pt>
                      <c:pt idx="1041">
                        <c:v>999</c:v>
                      </c:pt>
                      <c:pt idx="1042">
                        <c:v>999</c:v>
                      </c:pt>
                      <c:pt idx="1043">
                        <c:v>999</c:v>
                      </c:pt>
                      <c:pt idx="1044">
                        <c:v>999</c:v>
                      </c:pt>
                      <c:pt idx="1045">
                        <c:v>999</c:v>
                      </c:pt>
                      <c:pt idx="1046">
                        <c:v>999</c:v>
                      </c:pt>
                      <c:pt idx="1047">
                        <c:v>999</c:v>
                      </c:pt>
                      <c:pt idx="1048">
                        <c:v>999</c:v>
                      </c:pt>
                      <c:pt idx="1049">
                        <c:v>999</c:v>
                      </c:pt>
                      <c:pt idx="1050">
                        <c:v>999</c:v>
                      </c:pt>
                      <c:pt idx="1051">
                        <c:v>999</c:v>
                      </c:pt>
                      <c:pt idx="1052">
                        <c:v>999</c:v>
                      </c:pt>
                      <c:pt idx="1053">
                        <c:v>999</c:v>
                      </c:pt>
                      <c:pt idx="1054">
                        <c:v>999</c:v>
                      </c:pt>
                      <c:pt idx="1055">
                        <c:v>999</c:v>
                      </c:pt>
                      <c:pt idx="1056">
                        <c:v>999</c:v>
                      </c:pt>
                      <c:pt idx="1057">
                        <c:v>999</c:v>
                      </c:pt>
                      <c:pt idx="1058">
                        <c:v>999</c:v>
                      </c:pt>
                      <c:pt idx="1059">
                        <c:v>999</c:v>
                      </c:pt>
                      <c:pt idx="1060">
                        <c:v>999</c:v>
                      </c:pt>
                      <c:pt idx="1061">
                        <c:v>999</c:v>
                      </c:pt>
                      <c:pt idx="1062">
                        <c:v>999</c:v>
                      </c:pt>
                      <c:pt idx="1063">
                        <c:v>999</c:v>
                      </c:pt>
                      <c:pt idx="1064">
                        <c:v>999</c:v>
                      </c:pt>
                      <c:pt idx="1065">
                        <c:v>999</c:v>
                      </c:pt>
                      <c:pt idx="1066">
                        <c:v>999</c:v>
                      </c:pt>
                      <c:pt idx="1067">
                        <c:v>999</c:v>
                      </c:pt>
                      <c:pt idx="1068">
                        <c:v>999</c:v>
                      </c:pt>
                      <c:pt idx="1069">
                        <c:v>999</c:v>
                      </c:pt>
                      <c:pt idx="1070">
                        <c:v>999</c:v>
                      </c:pt>
                      <c:pt idx="1071">
                        <c:v>999</c:v>
                      </c:pt>
                      <c:pt idx="1072">
                        <c:v>999</c:v>
                      </c:pt>
                      <c:pt idx="1073">
                        <c:v>999</c:v>
                      </c:pt>
                      <c:pt idx="1074">
                        <c:v>999</c:v>
                      </c:pt>
                      <c:pt idx="1075">
                        <c:v>999</c:v>
                      </c:pt>
                      <c:pt idx="1076">
                        <c:v>999</c:v>
                      </c:pt>
                      <c:pt idx="1077">
                        <c:v>999</c:v>
                      </c:pt>
                      <c:pt idx="1078">
                        <c:v>999</c:v>
                      </c:pt>
                      <c:pt idx="1079">
                        <c:v>999</c:v>
                      </c:pt>
                      <c:pt idx="1080">
                        <c:v>999</c:v>
                      </c:pt>
                      <c:pt idx="1081">
                        <c:v>999</c:v>
                      </c:pt>
                      <c:pt idx="1082">
                        <c:v>999</c:v>
                      </c:pt>
                      <c:pt idx="1083">
                        <c:v>999</c:v>
                      </c:pt>
                      <c:pt idx="1084">
                        <c:v>999</c:v>
                      </c:pt>
                      <c:pt idx="1085">
                        <c:v>999</c:v>
                      </c:pt>
                      <c:pt idx="1086">
                        <c:v>999</c:v>
                      </c:pt>
                      <c:pt idx="1087">
                        <c:v>999</c:v>
                      </c:pt>
                      <c:pt idx="1088">
                        <c:v>999</c:v>
                      </c:pt>
                      <c:pt idx="1089">
                        <c:v>999</c:v>
                      </c:pt>
                      <c:pt idx="1090">
                        <c:v>999</c:v>
                      </c:pt>
                      <c:pt idx="1091">
                        <c:v>999</c:v>
                      </c:pt>
                      <c:pt idx="1092">
                        <c:v>999</c:v>
                      </c:pt>
                      <c:pt idx="1093">
                        <c:v>999</c:v>
                      </c:pt>
                      <c:pt idx="1094">
                        <c:v>999</c:v>
                      </c:pt>
                      <c:pt idx="1095">
                        <c:v>999</c:v>
                      </c:pt>
                      <c:pt idx="1096">
                        <c:v>999</c:v>
                      </c:pt>
                      <c:pt idx="1097">
                        <c:v>999</c:v>
                      </c:pt>
                      <c:pt idx="1098">
                        <c:v>999</c:v>
                      </c:pt>
                      <c:pt idx="1099">
                        <c:v>999</c:v>
                      </c:pt>
                      <c:pt idx="1100">
                        <c:v>999</c:v>
                      </c:pt>
                      <c:pt idx="1101">
                        <c:v>999</c:v>
                      </c:pt>
                      <c:pt idx="1102">
                        <c:v>999</c:v>
                      </c:pt>
                      <c:pt idx="1103">
                        <c:v>999</c:v>
                      </c:pt>
                      <c:pt idx="1104">
                        <c:v>999</c:v>
                      </c:pt>
                      <c:pt idx="1105">
                        <c:v>999</c:v>
                      </c:pt>
                      <c:pt idx="1106">
                        <c:v>999</c:v>
                      </c:pt>
                      <c:pt idx="1107">
                        <c:v>999</c:v>
                      </c:pt>
                      <c:pt idx="1108">
                        <c:v>999</c:v>
                      </c:pt>
                      <c:pt idx="1109">
                        <c:v>999</c:v>
                      </c:pt>
                      <c:pt idx="1110">
                        <c:v>999</c:v>
                      </c:pt>
                      <c:pt idx="1111">
                        <c:v>999</c:v>
                      </c:pt>
                      <c:pt idx="1112">
                        <c:v>999</c:v>
                      </c:pt>
                      <c:pt idx="1113">
                        <c:v>999</c:v>
                      </c:pt>
                      <c:pt idx="1114">
                        <c:v>999</c:v>
                      </c:pt>
                      <c:pt idx="1115">
                        <c:v>999</c:v>
                      </c:pt>
                      <c:pt idx="1116">
                        <c:v>999</c:v>
                      </c:pt>
                      <c:pt idx="1117">
                        <c:v>999</c:v>
                      </c:pt>
                      <c:pt idx="1118">
                        <c:v>999</c:v>
                      </c:pt>
                      <c:pt idx="1119">
                        <c:v>999</c:v>
                      </c:pt>
                      <c:pt idx="1120">
                        <c:v>999</c:v>
                      </c:pt>
                      <c:pt idx="1121">
                        <c:v>999</c:v>
                      </c:pt>
                      <c:pt idx="1122">
                        <c:v>999</c:v>
                      </c:pt>
                      <c:pt idx="1123">
                        <c:v>999</c:v>
                      </c:pt>
                      <c:pt idx="1124">
                        <c:v>999</c:v>
                      </c:pt>
                      <c:pt idx="1125">
                        <c:v>999</c:v>
                      </c:pt>
                      <c:pt idx="1126">
                        <c:v>999</c:v>
                      </c:pt>
                      <c:pt idx="1127">
                        <c:v>999</c:v>
                      </c:pt>
                      <c:pt idx="1128">
                        <c:v>999</c:v>
                      </c:pt>
                      <c:pt idx="1129">
                        <c:v>999</c:v>
                      </c:pt>
                      <c:pt idx="1130">
                        <c:v>999</c:v>
                      </c:pt>
                      <c:pt idx="1131">
                        <c:v>999</c:v>
                      </c:pt>
                      <c:pt idx="1132">
                        <c:v>999</c:v>
                      </c:pt>
                      <c:pt idx="1133">
                        <c:v>999</c:v>
                      </c:pt>
                      <c:pt idx="1134">
                        <c:v>999</c:v>
                      </c:pt>
                      <c:pt idx="1135">
                        <c:v>999</c:v>
                      </c:pt>
                      <c:pt idx="1136">
                        <c:v>999</c:v>
                      </c:pt>
                      <c:pt idx="1137">
                        <c:v>999</c:v>
                      </c:pt>
                      <c:pt idx="1138">
                        <c:v>999</c:v>
                      </c:pt>
                      <c:pt idx="1139">
                        <c:v>999</c:v>
                      </c:pt>
                      <c:pt idx="1140">
                        <c:v>999</c:v>
                      </c:pt>
                      <c:pt idx="1141">
                        <c:v>999</c:v>
                      </c:pt>
                      <c:pt idx="1142">
                        <c:v>999</c:v>
                      </c:pt>
                      <c:pt idx="1143">
                        <c:v>999</c:v>
                      </c:pt>
                      <c:pt idx="1144">
                        <c:v>999</c:v>
                      </c:pt>
                      <c:pt idx="1145">
                        <c:v>999</c:v>
                      </c:pt>
                      <c:pt idx="1146">
                        <c:v>999</c:v>
                      </c:pt>
                      <c:pt idx="1147">
                        <c:v>999</c:v>
                      </c:pt>
                      <c:pt idx="1148">
                        <c:v>999</c:v>
                      </c:pt>
                      <c:pt idx="1149">
                        <c:v>999</c:v>
                      </c:pt>
                      <c:pt idx="1150">
                        <c:v>999</c:v>
                      </c:pt>
                      <c:pt idx="1151">
                        <c:v>999</c:v>
                      </c:pt>
                      <c:pt idx="1152">
                        <c:v>999</c:v>
                      </c:pt>
                      <c:pt idx="1153">
                        <c:v>999</c:v>
                      </c:pt>
                      <c:pt idx="1154">
                        <c:v>999</c:v>
                      </c:pt>
                      <c:pt idx="1155">
                        <c:v>999</c:v>
                      </c:pt>
                      <c:pt idx="1156">
                        <c:v>999</c:v>
                      </c:pt>
                      <c:pt idx="1157">
                        <c:v>999</c:v>
                      </c:pt>
                      <c:pt idx="1158">
                        <c:v>999</c:v>
                      </c:pt>
                      <c:pt idx="1159">
                        <c:v>999</c:v>
                      </c:pt>
                      <c:pt idx="1160">
                        <c:v>999</c:v>
                      </c:pt>
                      <c:pt idx="1161">
                        <c:v>999</c:v>
                      </c:pt>
                      <c:pt idx="1162">
                        <c:v>999</c:v>
                      </c:pt>
                      <c:pt idx="1163">
                        <c:v>999</c:v>
                      </c:pt>
                      <c:pt idx="1164">
                        <c:v>999</c:v>
                      </c:pt>
                      <c:pt idx="1165">
                        <c:v>999</c:v>
                      </c:pt>
                      <c:pt idx="1166">
                        <c:v>999</c:v>
                      </c:pt>
                      <c:pt idx="1167">
                        <c:v>999</c:v>
                      </c:pt>
                      <c:pt idx="1168">
                        <c:v>999</c:v>
                      </c:pt>
                      <c:pt idx="1169">
                        <c:v>999</c:v>
                      </c:pt>
                      <c:pt idx="1170">
                        <c:v>999</c:v>
                      </c:pt>
                      <c:pt idx="1171">
                        <c:v>999</c:v>
                      </c:pt>
                      <c:pt idx="1172">
                        <c:v>999</c:v>
                      </c:pt>
                      <c:pt idx="1173">
                        <c:v>999</c:v>
                      </c:pt>
                      <c:pt idx="1174">
                        <c:v>999</c:v>
                      </c:pt>
                      <c:pt idx="1175">
                        <c:v>999</c:v>
                      </c:pt>
                      <c:pt idx="1176">
                        <c:v>999</c:v>
                      </c:pt>
                      <c:pt idx="1177">
                        <c:v>999</c:v>
                      </c:pt>
                      <c:pt idx="1178">
                        <c:v>999</c:v>
                      </c:pt>
                      <c:pt idx="1179">
                        <c:v>999</c:v>
                      </c:pt>
                      <c:pt idx="1180">
                        <c:v>999</c:v>
                      </c:pt>
                      <c:pt idx="1181">
                        <c:v>999</c:v>
                      </c:pt>
                      <c:pt idx="1182">
                        <c:v>999</c:v>
                      </c:pt>
                      <c:pt idx="1183">
                        <c:v>999</c:v>
                      </c:pt>
                      <c:pt idx="1184">
                        <c:v>999</c:v>
                      </c:pt>
                      <c:pt idx="1185">
                        <c:v>999</c:v>
                      </c:pt>
                      <c:pt idx="1186">
                        <c:v>999</c:v>
                      </c:pt>
                      <c:pt idx="1187">
                        <c:v>999</c:v>
                      </c:pt>
                      <c:pt idx="1188">
                        <c:v>999</c:v>
                      </c:pt>
                      <c:pt idx="1189">
                        <c:v>999</c:v>
                      </c:pt>
                      <c:pt idx="1190">
                        <c:v>999</c:v>
                      </c:pt>
                      <c:pt idx="1191">
                        <c:v>999</c:v>
                      </c:pt>
                      <c:pt idx="1192">
                        <c:v>999</c:v>
                      </c:pt>
                      <c:pt idx="1193">
                        <c:v>999</c:v>
                      </c:pt>
                      <c:pt idx="1194">
                        <c:v>999</c:v>
                      </c:pt>
                      <c:pt idx="1195">
                        <c:v>999</c:v>
                      </c:pt>
                      <c:pt idx="1196">
                        <c:v>999</c:v>
                      </c:pt>
                      <c:pt idx="1197">
                        <c:v>999</c:v>
                      </c:pt>
                      <c:pt idx="1198">
                        <c:v>999</c:v>
                      </c:pt>
                      <c:pt idx="1199">
                        <c:v>999</c:v>
                      </c:pt>
                      <c:pt idx="1200">
                        <c:v>999</c:v>
                      </c:pt>
                      <c:pt idx="1201">
                        <c:v>999</c:v>
                      </c:pt>
                      <c:pt idx="1202">
                        <c:v>999</c:v>
                      </c:pt>
                      <c:pt idx="1203">
                        <c:v>999</c:v>
                      </c:pt>
                      <c:pt idx="1204">
                        <c:v>999</c:v>
                      </c:pt>
                      <c:pt idx="1205">
                        <c:v>999</c:v>
                      </c:pt>
                      <c:pt idx="1206">
                        <c:v>999</c:v>
                      </c:pt>
                      <c:pt idx="1207">
                        <c:v>999</c:v>
                      </c:pt>
                      <c:pt idx="1208">
                        <c:v>999</c:v>
                      </c:pt>
                      <c:pt idx="1209">
                        <c:v>999</c:v>
                      </c:pt>
                      <c:pt idx="1210">
                        <c:v>999</c:v>
                      </c:pt>
                      <c:pt idx="1211">
                        <c:v>999</c:v>
                      </c:pt>
                      <c:pt idx="1212">
                        <c:v>999</c:v>
                      </c:pt>
                      <c:pt idx="1213">
                        <c:v>999</c:v>
                      </c:pt>
                      <c:pt idx="1214">
                        <c:v>999</c:v>
                      </c:pt>
                      <c:pt idx="1215">
                        <c:v>999</c:v>
                      </c:pt>
                      <c:pt idx="1216">
                        <c:v>999</c:v>
                      </c:pt>
                      <c:pt idx="1217">
                        <c:v>999</c:v>
                      </c:pt>
                      <c:pt idx="1218">
                        <c:v>999</c:v>
                      </c:pt>
                      <c:pt idx="1219">
                        <c:v>999</c:v>
                      </c:pt>
                      <c:pt idx="1220">
                        <c:v>999</c:v>
                      </c:pt>
                      <c:pt idx="1221">
                        <c:v>999</c:v>
                      </c:pt>
                      <c:pt idx="1222">
                        <c:v>999</c:v>
                      </c:pt>
                      <c:pt idx="1223">
                        <c:v>999</c:v>
                      </c:pt>
                      <c:pt idx="1224">
                        <c:v>999</c:v>
                      </c:pt>
                      <c:pt idx="1225">
                        <c:v>999</c:v>
                      </c:pt>
                      <c:pt idx="1226">
                        <c:v>999</c:v>
                      </c:pt>
                      <c:pt idx="1227">
                        <c:v>999</c:v>
                      </c:pt>
                      <c:pt idx="1228">
                        <c:v>999</c:v>
                      </c:pt>
                      <c:pt idx="1229">
                        <c:v>999</c:v>
                      </c:pt>
                      <c:pt idx="1230">
                        <c:v>999</c:v>
                      </c:pt>
                      <c:pt idx="1231">
                        <c:v>999</c:v>
                      </c:pt>
                      <c:pt idx="1232">
                        <c:v>999</c:v>
                      </c:pt>
                      <c:pt idx="1233">
                        <c:v>999</c:v>
                      </c:pt>
                      <c:pt idx="1234">
                        <c:v>999</c:v>
                      </c:pt>
                      <c:pt idx="1235">
                        <c:v>999</c:v>
                      </c:pt>
                      <c:pt idx="1236">
                        <c:v>999</c:v>
                      </c:pt>
                      <c:pt idx="1237">
                        <c:v>999</c:v>
                      </c:pt>
                      <c:pt idx="1238">
                        <c:v>999</c:v>
                      </c:pt>
                      <c:pt idx="1239">
                        <c:v>999</c:v>
                      </c:pt>
                      <c:pt idx="1240">
                        <c:v>999</c:v>
                      </c:pt>
                      <c:pt idx="1241">
                        <c:v>999</c:v>
                      </c:pt>
                      <c:pt idx="1242">
                        <c:v>999</c:v>
                      </c:pt>
                      <c:pt idx="1243">
                        <c:v>999</c:v>
                      </c:pt>
                      <c:pt idx="1244">
                        <c:v>999</c:v>
                      </c:pt>
                      <c:pt idx="1245">
                        <c:v>999</c:v>
                      </c:pt>
                      <c:pt idx="1246">
                        <c:v>999</c:v>
                      </c:pt>
                      <c:pt idx="1247">
                        <c:v>999</c:v>
                      </c:pt>
                      <c:pt idx="1248">
                        <c:v>999</c:v>
                      </c:pt>
                      <c:pt idx="1249">
                        <c:v>999</c:v>
                      </c:pt>
                      <c:pt idx="1250">
                        <c:v>999</c:v>
                      </c:pt>
                      <c:pt idx="1251">
                        <c:v>999</c:v>
                      </c:pt>
                      <c:pt idx="1252">
                        <c:v>999</c:v>
                      </c:pt>
                      <c:pt idx="1253">
                        <c:v>999</c:v>
                      </c:pt>
                      <c:pt idx="1254">
                        <c:v>999</c:v>
                      </c:pt>
                      <c:pt idx="1255">
                        <c:v>999</c:v>
                      </c:pt>
                      <c:pt idx="1256">
                        <c:v>999</c:v>
                      </c:pt>
                      <c:pt idx="1257">
                        <c:v>999</c:v>
                      </c:pt>
                      <c:pt idx="1258">
                        <c:v>999</c:v>
                      </c:pt>
                      <c:pt idx="1259">
                        <c:v>999</c:v>
                      </c:pt>
                      <c:pt idx="1260">
                        <c:v>999</c:v>
                      </c:pt>
                      <c:pt idx="1261">
                        <c:v>999</c:v>
                      </c:pt>
                      <c:pt idx="1262">
                        <c:v>999</c:v>
                      </c:pt>
                      <c:pt idx="1263">
                        <c:v>999</c:v>
                      </c:pt>
                      <c:pt idx="1264">
                        <c:v>999</c:v>
                      </c:pt>
                      <c:pt idx="1265">
                        <c:v>999</c:v>
                      </c:pt>
                      <c:pt idx="1266">
                        <c:v>999</c:v>
                      </c:pt>
                      <c:pt idx="1267">
                        <c:v>999</c:v>
                      </c:pt>
                      <c:pt idx="1268">
                        <c:v>999</c:v>
                      </c:pt>
                      <c:pt idx="1269">
                        <c:v>999</c:v>
                      </c:pt>
                      <c:pt idx="1270">
                        <c:v>999</c:v>
                      </c:pt>
                      <c:pt idx="1271">
                        <c:v>999</c:v>
                      </c:pt>
                      <c:pt idx="1272">
                        <c:v>999</c:v>
                      </c:pt>
                      <c:pt idx="1273">
                        <c:v>999</c:v>
                      </c:pt>
                      <c:pt idx="1274">
                        <c:v>999</c:v>
                      </c:pt>
                      <c:pt idx="1275">
                        <c:v>999</c:v>
                      </c:pt>
                      <c:pt idx="1276">
                        <c:v>999</c:v>
                      </c:pt>
                      <c:pt idx="1277">
                        <c:v>999</c:v>
                      </c:pt>
                      <c:pt idx="1278">
                        <c:v>999</c:v>
                      </c:pt>
                      <c:pt idx="1279">
                        <c:v>999</c:v>
                      </c:pt>
                      <c:pt idx="1280">
                        <c:v>999</c:v>
                      </c:pt>
                      <c:pt idx="1281">
                        <c:v>999</c:v>
                      </c:pt>
                      <c:pt idx="1282">
                        <c:v>999</c:v>
                      </c:pt>
                      <c:pt idx="1283">
                        <c:v>999</c:v>
                      </c:pt>
                      <c:pt idx="1284">
                        <c:v>999</c:v>
                      </c:pt>
                      <c:pt idx="1285">
                        <c:v>999</c:v>
                      </c:pt>
                      <c:pt idx="1286">
                        <c:v>999</c:v>
                      </c:pt>
                      <c:pt idx="1287">
                        <c:v>999</c:v>
                      </c:pt>
                      <c:pt idx="1288">
                        <c:v>999</c:v>
                      </c:pt>
                      <c:pt idx="1289">
                        <c:v>999</c:v>
                      </c:pt>
                      <c:pt idx="1290">
                        <c:v>999</c:v>
                      </c:pt>
                      <c:pt idx="1291">
                        <c:v>999</c:v>
                      </c:pt>
                      <c:pt idx="1292">
                        <c:v>999</c:v>
                      </c:pt>
                      <c:pt idx="1293">
                        <c:v>999</c:v>
                      </c:pt>
                      <c:pt idx="1294">
                        <c:v>999</c:v>
                      </c:pt>
                      <c:pt idx="1295">
                        <c:v>999</c:v>
                      </c:pt>
                      <c:pt idx="1296">
                        <c:v>999</c:v>
                      </c:pt>
                      <c:pt idx="1297">
                        <c:v>999</c:v>
                      </c:pt>
                      <c:pt idx="1298">
                        <c:v>999</c:v>
                      </c:pt>
                      <c:pt idx="1299">
                        <c:v>999</c:v>
                      </c:pt>
                      <c:pt idx="1300">
                        <c:v>999</c:v>
                      </c:pt>
                      <c:pt idx="1301">
                        <c:v>999</c:v>
                      </c:pt>
                      <c:pt idx="1302">
                        <c:v>999</c:v>
                      </c:pt>
                      <c:pt idx="1303">
                        <c:v>999</c:v>
                      </c:pt>
                      <c:pt idx="1304">
                        <c:v>999</c:v>
                      </c:pt>
                      <c:pt idx="1305">
                        <c:v>999</c:v>
                      </c:pt>
                      <c:pt idx="1306">
                        <c:v>999</c:v>
                      </c:pt>
                      <c:pt idx="1307">
                        <c:v>999</c:v>
                      </c:pt>
                      <c:pt idx="1308">
                        <c:v>999</c:v>
                      </c:pt>
                      <c:pt idx="1309">
                        <c:v>999</c:v>
                      </c:pt>
                      <c:pt idx="1310">
                        <c:v>999</c:v>
                      </c:pt>
                      <c:pt idx="1311">
                        <c:v>999</c:v>
                      </c:pt>
                      <c:pt idx="1312">
                        <c:v>999</c:v>
                      </c:pt>
                      <c:pt idx="1313">
                        <c:v>999</c:v>
                      </c:pt>
                      <c:pt idx="1314">
                        <c:v>999</c:v>
                      </c:pt>
                      <c:pt idx="1315">
                        <c:v>999</c:v>
                      </c:pt>
                      <c:pt idx="1316">
                        <c:v>999</c:v>
                      </c:pt>
                      <c:pt idx="1317">
                        <c:v>999</c:v>
                      </c:pt>
                      <c:pt idx="1318">
                        <c:v>999</c:v>
                      </c:pt>
                      <c:pt idx="1319">
                        <c:v>999</c:v>
                      </c:pt>
                      <c:pt idx="1320">
                        <c:v>999</c:v>
                      </c:pt>
                      <c:pt idx="1321">
                        <c:v>999</c:v>
                      </c:pt>
                      <c:pt idx="1322">
                        <c:v>999</c:v>
                      </c:pt>
                      <c:pt idx="1323">
                        <c:v>999</c:v>
                      </c:pt>
                      <c:pt idx="1324">
                        <c:v>999</c:v>
                      </c:pt>
                      <c:pt idx="1325">
                        <c:v>999</c:v>
                      </c:pt>
                      <c:pt idx="1326">
                        <c:v>999</c:v>
                      </c:pt>
                      <c:pt idx="1327">
                        <c:v>999</c:v>
                      </c:pt>
                      <c:pt idx="1328">
                        <c:v>999</c:v>
                      </c:pt>
                      <c:pt idx="1329">
                        <c:v>999</c:v>
                      </c:pt>
                      <c:pt idx="1330">
                        <c:v>999</c:v>
                      </c:pt>
                      <c:pt idx="1331">
                        <c:v>999</c:v>
                      </c:pt>
                      <c:pt idx="1332">
                        <c:v>999</c:v>
                      </c:pt>
                      <c:pt idx="1333">
                        <c:v>999</c:v>
                      </c:pt>
                      <c:pt idx="1334">
                        <c:v>999</c:v>
                      </c:pt>
                      <c:pt idx="1335">
                        <c:v>999</c:v>
                      </c:pt>
                      <c:pt idx="1336">
                        <c:v>999</c:v>
                      </c:pt>
                      <c:pt idx="1337">
                        <c:v>999</c:v>
                      </c:pt>
                      <c:pt idx="1338">
                        <c:v>999</c:v>
                      </c:pt>
                      <c:pt idx="1339">
                        <c:v>999</c:v>
                      </c:pt>
                      <c:pt idx="1340">
                        <c:v>999</c:v>
                      </c:pt>
                      <c:pt idx="1341">
                        <c:v>999</c:v>
                      </c:pt>
                      <c:pt idx="1342">
                        <c:v>999</c:v>
                      </c:pt>
                      <c:pt idx="1343">
                        <c:v>999</c:v>
                      </c:pt>
                      <c:pt idx="1344">
                        <c:v>999</c:v>
                      </c:pt>
                      <c:pt idx="1345">
                        <c:v>999</c:v>
                      </c:pt>
                      <c:pt idx="1346">
                        <c:v>999</c:v>
                      </c:pt>
                      <c:pt idx="1347">
                        <c:v>999</c:v>
                      </c:pt>
                      <c:pt idx="1348">
                        <c:v>999</c:v>
                      </c:pt>
                      <c:pt idx="1349">
                        <c:v>999</c:v>
                      </c:pt>
                      <c:pt idx="1350">
                        <c:v>999</c:v>
                      </c:pt>
                      <c:pt idx="1351">
                        <c:v>999</c:v>
                      </c:pt>
                      <c:pt idx="1352">
                        <c:v>999</c:v>
                      </c:pt>
                      <c:pt idx="1353">
                        <c:v>999</c:v>
                      </c:pt>
                      <c:pt idx="1354">
                        <c:v>999</c:v>
                      </c:pt>
                      <c:pt idx="1355">
                        <c:v>999</c:v>
                      </c:pt>
                      <c:pt idx="1356">
                        <c:v>999</c:v>
                      </c:pt>
                      <c:pt idx="1357">
                        <c:v>999</c:v>
                      </c:pt>
                      <c:pt idx="1358">
                        <c:v>999</c:v>
                      </c:pt>
                      <c:pt idx="1359">
                        <c:v>999</c:v>
                      </c:pt>
                      <c:pt idx="1360">
                        <c:v>999</c:v>
                      </c:pt>
                      <c:pt idx="1361">
                        <c:v>999</c:v>
                      </c:pt>
                      <c:pt idx="1362">
                        <c:v>999</c:v>
                      </c:pt>
                      <c:pt idx="1363">
                        <c:v>999</c:v>
                      </c:pt>
                      <c:pt idx="1364">
                        <c:v>999</c:v>
                      </c:pt>
                      <c:pt idx="1365">
                        <c:v>999</c:v>
                      </c:pt>
                      <c:pt idx="1366">
                        <c:v>999</c:v>
                      </c:pt>
                      <c:pt idx="1367">
                        <c:v>999</c:v>
                      </c:pt>
                      <c:pt idx="1368">
                        <c:v>999</c:v>
                      </c:pt>
                      <c:pt idx="1369">
                        <c:v>999</c:v>
                      </c:pt>
                      <c:pt idx="1370">
                        <c:v>999</c:v>
                      </c:pt>
                      <c:pt idx="1371">
                        <c:v>999</c:v>
                      </c:pt>
                      <c:pt idx="1372">
                        <c:v>999</c:v>
                      </c:pt>
                      <c:pt idx="1373">
                        <c:v>999</c:v>
                      </c:pt>
                      <c:pt idx="1374">
                        <c:v>999</c:v>
                      </c:pt>
                      <c:pt idx="1375">
                        <c:v>999</c:v>
                      </c:pt>
                      <c:pt idx="1376">
                        <c:v>999</c:v>
                      </c:pt>
                      <c:pt idx="1377">
                        <c:v>999</c:v>
                      </c:pt>
                      <c:pt idx="1378">
                        <c:v>999</c:v>
                      </c:pt>
                      <c:pt idx="1379">
                        <c:v>999</c:v>
                      </c:pt>
                      <c:pt idx="1380">
                        <c:v>999</c:v>
                      </c:pt>
                      <c:pt idx="1381">
                        <c:v>999</c:v>
                      </c:pt>
                      <c:pt idx="1382">
                        <c:v>999</c:v>
                      </c:pt>
                      <c:pt idx="1383">
                        <c:v>999</c:v>
                      </c:pt>
                      <c:pt idx="1384">
                        <c:v>999</c:v>
                      </c:pt>
                      <c:pt idx="1385">
                        <c:v>999</c:v>
                      </c:pt>
                      <c:pt idx="1386">
                        <c:v>999</c:v>
                      </c:pt>
                      <c:pt idx="1387">
                        <c:v>999</c:v>
                      </c:pt>
                      <c:pt idx="1388">
                        <c:v>999</c:v>
                      </c:pt>
                      <c:pt idx="1389">
                        <c:v>999</c:v>
                      </c:pt>
                      <c:pt idx="1390">
                        <c:v>999</c:v>
                      </c:pt>
                      <c:pt idx="1391">
                        <c:v>999</c:v>
                      </c:pt>
                      <c:pt idx="1392">
                        <c:v>999</c:v>
                      </c:pt>
                      <c:pt idx="1393">
                        <c:v>999</c:v>
                      </c:pt>
                      <c:pt idx="1394">
                        <c:v>999</c:v>
                      </c:pt>
                      <c:pt idx="1395">
                        <c:v>999</c:v>
                      </c:pt>
                      <c:pt idx="1396">
                        <c:v>999</c:v>
                      </c:pt>
                      <c:pt idx="1397">
                        <c:v>999</c:v>
                      </c:pt>
                      <c:pt idx="1398">
                        <c:v>999</c:v>
                      </c:pt>
                      <c:pt idx="1399">
                        <c:v>999</c:v>
                      </c:pt>
                      <c:pt idx="1400">
                        <c:v>999</c:v>
                      </c:pt>
                      <c:pt idx="1401">
                        <c:v>999</c:v>
                      </c:pt>
                      <c:pt idx="1402">
                        <c:v>999</c:v>
                      </c:pt>
                      <c:pt idx="1403">
                        <c:v>999</c:v>
                      </c:pt>
                      <c:pt idx="1404">
                        <c:v>999</c:v>
                      </c:pt>
                      <c:pt idx="1405">
                        <c:v>999</c:v>
                      </c:pt>
                      <c:pt idx="1406">
                        <c:v>999</c:v>
                      </c:pt>
                      <c:pt idx="1407">
                        <c:v>999</c:v>
                      </c:pt>
                      <c:pt idx="1408">
                        <c:v>999</c:v>
                      </c:pt>
                      <c:pt idx="1409">
                        <c:v>999</c:v>
                      </c:pt>
                      <c:pt idx="1410">
                        <c:v>999</c:v>
                      </c:pt>
                      <c:pt idx="1411">
                        <c:v>999</c:v>
                      </c:pt>
                      <c:pt idx="1412">
                        <c:v>999</c:v>
                      </c:pt>
                      <c:pt idx="1413">
                        <c:v>999</c:v>
                      </c:pt>
                      <c:pt idx="1414">
                        <c:v>999</c:v>
                      </c:pt>
                      <c:pt idx="1415">
                        <c:v>999</c:v>
                      </c:pt>
                      <c:pt idx="1416">
                        <c:v>999</c:v>
                      </c:pt>
                      <c:pt idx="1417">
                        <c:v>999</c:v>
                      </c:pt>
                      <c:pt idx="1418">
                        <c:v>999</c:v>
                      </c:pt>
                      <c:pt idx="1419">
                        <c:v>999</c:v>
                      </c:pt>
                      <c:pt idx="1420">
                        <c:v>999</c:v>
                      </c:pt>
                      <c:pt idx="1421">
                        <c:v>999</c:v>
                      </c:pt>
                      <c:pt idx="1422">
                        <c:v>999</c:v>
                      </c:pt>
                      <c:pt idx="1423">
                        <c:v>999</c:v>
                      </c:pt>
                      <c:pt idx="1424">
                        <c:v>999</c:v>
                      </c:pt>
                      <c:pt idx="1425">
                        <c:v>999</c:v>
                      </c:pt>
                      <c:pt idx="1426">
                        <c:v>999</c:v>
                      </c:pt>
                      <c:pt idx="1427">
                        <c:v>999</c:v>
                      </c:pt>
                      <c:pt idx="1428">
                        <c:v>999</c:v>
                      </c:pt>
                      <c:pt idx="1429">
                        <c:v>999</c:v>
                      </c:pt>
                      <c:pt idx="1430">
                        <c:v>999</c:v>
                      </c:pt>
                      <c:pt idx="1431">
                        <c:v>999</c:v>
                      </c:pt>
                      <c:pt idx="1432">
                        <c:v>999</c:v>
                      </c:pt>
                      <c:pt idx="1433">
                        <c:v>999</c:v>
                      </c:pt>
                      <c:pt idx="1434">
                        <c:v>999</c:v>
                      </c:pt>
                      <c:pt idx="1435">
                        <c:v>999</c:v>
                      </c:pt>
                      <c:pt idx="1436">
                        <c:v>999</c:v>
                      </c:pt>
                      <c:pt idx="1437">
                        <c:v>999</c:v>
                      </c:pt>
                      <c:pt idx="1438">
                        <c:v>999</c:v>
                      </c:pt>
                      <c:pt idx="1439">
                        <c:v>999</c:v>
                      </c:pt>
                      <c:pt idx="1440">
                        <c:v>999</c:v>
                      </c:pt>
                      <c:pt idx="1441">
                        <c:v>999</c:v>
                      </c:pt>
                      <c:pt idx="1442">
                        <c:v>999</c:v>
                      </c:pt>
                      <c:pt idx="1443">
                        <c:v>999</c:v>
                      </c:pt>
                      <c:pt idx="1444">
                        <c:v>999</c:v>
                      </c:pt>
                      <c:pt idx="1445">
                        <c:v>999</c:v>
                      </c:pt>
                      <c:pt idx="1446">
                        <c:v>999</c:v>
                      </c:pt>
                      <c:pt idx="1447">
                        <c:v>999</c:v>
                      </c:pt>
                      <c:pt idx="1448">
                        <c:v>999</c:v>
                      </c:pt>
                      <c:pt idx="1449">
                        <c:v>999</c:v>
                      </c:pt>
                      <c:pt idx="1450">
                        <c:v>999</c:v>
                      </c:pt>
                      <c:pt idx="1451">
                        <c:v>999</c:v>
                      </c:pt>
                      <c:pt idx="1452">
                        <c:v>999</c:v>
                      </c:pt>
                      <c:pt idx="1453">
                        <c:v>999</c:v>
                      </c:pt>
                      <c:pt idx="1454">
                        <c:v>999</c:v>
                      </c:pt>
                      <c:pt idx="1455">
                        <c:v>999</c:v>
                      </c:pt>
                      <c:pt idx="1456">
                        <c:v>999</c:v>
                      </c:pt>
                      <c:pt idx="1457">
                        <c:v>999</c:v>
                      </c:pt>
                      <c:pt idx="1458">
                        <c:v>999</c:v>
                      </c:pt>
                      <c:pt idx="1459">
                        <c:v>999</c:v>
                      </c:pt>
                      <c:pt idx="1460">
                        <c:v>999</c:v>
                      </c:pt>
                      <c:pt idx="1461">
                        <c:v>999</c:v>
                      </c:pt>
                      <c:pt idx="1462">
                        <c:v>999</c:v>
                      </c:pt>
                      <c:pt idx="1463">
                        <c:v>999</c:v>
                      </c:pt>
                      <c:pt idx="1464">
                        <c:v>999</c:v>
                      </c:pt>
                      <c:pt idx="1465">
                        <c:v>999</c:v>
                      </c:pt>
                      <c:pt idx="1466">
                        <c:v>999</c:v>
                      </c:pt>
                      <c:pt idx="1467">
                        <c:v>999</c:v>
                      </c:pt>
                      <c:pt idx="1468">
                        <c:v>999</c:v>
                      </c:pt>
                      <c:pt idx="1469">
                        <c:v>999</c:v>
                      </c:pt>
                      <c:pt idx="1470">
                        <c:v>999</c:v>
                      </c:pt>
                      <c:pt idx="1471">
                        <c:v>999</c:v>
                      </c:pt>
                      <c:pt idx="1472">
                        <c:v>999</c:v>
                      </c:pt>
                      <c:pt idx="1473">
                        <c:v>999</c:v>
                      </c:pt>
                      <c:pt idx="1474">
                        <c:v>999</c:v>
                      </c:pt>
                      <c:pt idx="1475">
                        <c:v>999</c:v>
                      </c:pt>
                      <c:pt idx="1476">
                        <c:v>999</c:v>
                      </c:pt>
                      <c:pt idx="1477">
                        <c:v>999</c:v>
                      </c:pt>
                      <c:pt idx="1478">
                        <c:v>999</c:v>
                      </c:pt>
                      <c:pt idx="1479">
                        <c:v>999</c:v>
                      </c:pt>
                      <c:pt idx="1480">
                        <c:v>999</c:v>
                      </c:pt>
                      <c:pt idx="1481">
                        <c:v>999</c:v>
                      </c:pt>
                      <c:pt idx="1482">
                        <c:v>999</c:v>
                      </c:pt>
                      <c:pt idx="1483">
                        <c:v>999</c:v>
                      </c:pt>
                      <c:pt idx="1484">
                        <c:v>999</c:v>
                      </c:pt>
                      <c:pt idx="1485">
                        <c:v>999</c:v>
                      </c:pt>
                      <c:pt idx="1486">
                        <c:v>999</c:v>
                      </c:pt>
                      <c:pt idx="1487">
                        <c:v>999</c:v>
                      </c:pt>
                      <c:pt idx="1488">
                        <c:v>999</c:v>
                      </c:pt>
                      <c:pt idx="1489">
                        <c:v>999</c:v>
                      </c:pt>
                      <c:pt idx="1490">
                        <c:v>999</c:v>
                      </c:pt>
                      <c:pt idx="1491">
                        <c:v>999</c:v>
                      </c:pt>
                      <c:pt idx="1492">
                        <c:v>999</c:v>
                      </c:pt>
                      <c:pt idx="1493">
                        <c:v>999</c:v>
                      </c:pt>
                      <c:pt idx="1494">
                        <c:v>999</c:v>
                      </c:pt>
                      <c:pt idx="1495">
                        <c:v>999</c:v>
                      </c:pt>
                      <c:pt idx="1496">
                        <c:v>999</c:v>
                      </c:pt>
                      <c:pt idx="1497">
                        <c:v>999</c:v>
                      </c:pt>
                      <c:pt idx="1498">
                        <c:v>999</c:v>
                      </c:pt>
                      <c:pt idx="1499">
                        <c:v>999</c:v>
                      </c:pt>
                      <c:pt idx="1500">
                        <c:v>999</c:v>
                      </c:pt>
                      <c:pt idx="1501">
                        <c:v>999</c:v>
                      </c:pt>
                      <c:pt idx="1502">
                        <c:v>999</c:v>
                      </c:pt>
                      <c:pt idx="1503">
                        <c:v>999</c:v>
                      </c:pt>
                      <c:pt idx="1504">
                        <c:v>999</c:v>
                      </c:pt>
                      <c:pt idx="1505">
                        <c:v>999</c:v>
                      </c:pt>
                      <c:pt idx="1506">
                        <c:v>999</c:v>
                      </c:pt>
                      <c:pt idx="1507">
                        <c:v>999</c:v>
                      </c:pt>
                      <c:pt idx="1508">
                        <c:v>999</c:v>
                      </c:pt>
                      <c:pt idx="1509">
                        <c:v>999</c:v>
                      </c:pt>
                      <c:pt idx="1510">
                        <c:v>999</c:v>
                      </c:pt>
                      <c:pt idx="1511">
                        <c:v>999</c:v>
                      </c:pt>
                      <c:pt idx="1512">
                        <c:v>999</c:v>
                      </c:pt>
                      <c:pt idx="1513">
                        <c:v>999</c:v>
                      </c:pt>
                      <c:pt idx="1514">
                        <c:v>999</c:v>
                      </c:pt>
                      <c:pt idx="1515">
                        <c:v>999</c:v>
                      </c:pt>
                      <c:pt idx="1516">
                        <c:v>999</c:v>
                      </c:pt>
                      <c:pt idx="1517">
                        <c:v>999</c:v>
                      </c:pt>
                      <c:pt idx="1518">
                        <c:v>999</c:v>
                      </c:pt>
                      <c:pt idx="1519">
                        <c:v>999</c:v>
                      </c:pt>
                      <c:pt idx="1520">
                        <c:v>999</c:v>
                      </c:pt>
                      <c:pt idx="1521">
                        <c:v>999</c:v>
                      </c:pt>
                      <c:pt idx="1522">
                        <c:v>999</c:v>
                      </c:pt>
                      <c:pt idx="1523">
                        <c:v>999</c:v>
                      </c:pt>
                      <c:pt idx="1524">
                        <c:v>999</c:v>
                      </c:pt>
                      <c:pt idx="1525">
                        <c:v>999</c:v>
                      </c:pt>
                      <c:pt idx="1526">
                        <c:v>999</c:v>
                      </c:pt>
                      <c:pt idx="1527">
                        <c:v>999</c:v>
                      </c:pt>
                      <c:pt idx="1528">
                        <c:v>999</c:v>
                      </c:pt>
                      <c:pt idx="1529">
                        <c:v>999</c:v>
                      </c:pt>
                      <c:pt idx="1530">
                        <c:v>999</c:v>
                      </c:pt>
                      <c:pt idx="1531">
                        <c:v>999</c:v>
                      </c:pt>
                      <c:pt idx="1532">
                        <c:v>999</c:v>
                      </c:pt>
                      <c:pt idx="1533">
                        <c:v>999</c:v>
                      </c:pt>
                      <c:pt idx="1534">
                        <c:v>999</c:v>
                      </c:pt>
                      <c:pt idx="1535">
                        <c:v>999</c:v>
                      </c:pt>
                      <c:pt idx="1536">
                        <c:v>999</c:v>
                      </c:pt>
                      <c:pt idx="1537">
                        <c:v>999</c:v>
                      </c:pt>
                      <c:pt idx="1538">
                        <c:v>999</c:v>
                      </c:pt>
                      <c:pt idx="1539">
                        <c:v>999</c:v>
                      </c:pt>
                      <c:pt idx="1540">
                        <c:v>999</c:v>
                      </c:pt>
                      <c:pt idx="1541">
                        <c:v>999</c:v>
                      </c:pt>
                      <c:pt idx="1542">
                        <c:v>999</c:v>
                      </c:pt>
                      <c:pt idx="1543">
                        <c:v>999</c:v>
                      </c:pt>
                      <c:pt idx="1544">
                        <c:v>999</c:v>
                      </c:pt>
                      <c:pt idx="1545">
                        <c:v>999</c:v>
                      </c:pt>
                      <c:pt idx="1546">
                        <c:v>999</c:v>
                      </c:pt>
                      <c:pt idx="1547">
                        <c:v>999</c:v>
                      </c:pt>
                      <c:pt idx="1548">
                        <c:v>999</c:v>
                      </c:pt>
                      <c:pt idx="1549">
                        <c:v>999</c:v>
                      </c:pt>
                      <c:pt idx="1550">
                        <c:v>999</c:v>
                      </c:pt>
                      <c:pt idx="1551">
                        <c:v>999</c:v>
                      </c:pt>
                      <c:pt idx="1552">
                        <c:v>999</c:v>
                      </c:pt>
                      <c:pt idx="1553">
                        <c:v>999</c:v>
                      </c:pt>
                      <c:pt idx="1554">
                        <c:v>999</c:v>
                      </c:pt>
                      <c:pt idx="1555">
                        <c:v>999</c:v>
                      </c:pt>
                      <c:pt idx="1556">
                        <c:v>999</c:v>
                      </c:pt>
                      <c:pt idx="1557">
                        <c:v>999</c:v>
                      </c:pt>
                      <c:pt idx="1558">
                        <c:v>999</c:v>
                      </c:pt>
                      <c:pt idx="1559">
                        <c:v>999</c:v>
                      </c:pt>
                      <c:pt idx="1560">
                        <c:v>999</c:v>
                      </c:pt>
                      <c:pt idx="1561">
                        <c:v>999</c:v>
                      </c:pt>
                      <c:pt idx="1562">
                        <c:v>999</c:v>
                      </c:pt>
                      <c:pt idx="1563">
                        <c:v>999</c:v>
                      </c:pt>
                      <c:pt idx="1564">
                        <c:v>999</c:v>
                      </c:pt>
                      <c:pt idx="1565">
                        <c:v>999</c:v>
                      </c:pt>
                      <c:pt idx="1566">
                        <c:v>999</c:v>
                      </c:pt>
                      <c:pt idx="1567">
                        <c:v>999</c:v>
                      </c:pt>
                      <c:pt idx="1568">
                        <c:v>999</c:v>
                      </c:pt>
                      <c:pt idx="1569">
                        <c:v>999</c:v>
                      </c:pt>
                      <c:pt idx="1570">
                        <c:v>999</c:v>
                      </c:pt>
                      <c:pt idx="1571">
                        <c:v>999</c:v>
                      </c:pt>
                      <c:pt idx="1572">
                        <c:v>999</c:v>
                      </c:pt>
                      <c:pt idx="1573">
                        <c:v>999</c:v>
                      </c:pt>
                      <c:pt idx="1574">
                        <c:v>999</c:v>
                      </c:pt>
                      <c:pt idx="1575">
                        <c:v>999</c:v>
                      </c:pt>
                      <c:pt idx="1576">
                        <c:v>999</c:v>
                      </c:pt>
                      <c:pt idx="1577">
                        <c:v>999</c:v>
                      </c:pt>
                      <c:pt idx="1578">
                        <c:v>999</c:v>
                      </c:pt>
                      <c:pt idx="1579">
                        <c:v>999</c:v>
                      </c:pt>
                      <c:pt idx="1580">
                        <c:v>999</c:v>
                      </c:pt>
                      <c:pt idx="1581">
                        <c:v>999</c:v>
                      </c:pt>
                      <c:pt idx="1582">
                        <c:v>999</c:v>
                      </c:pt>
                      <c:pt idx="1583">
                        <c:v>999</c:v>
                      </c:pt>
                      <c:pt idx="1584">
                        <c:v>999</c:v>
                      </c:pt>
                      <c:pt idx="1585">
                        <c:v>999</c:v>
                      </c:pt>
                      <c:pt idx="1586">
                        <c:v>999</c:v>
                      </c:pt>
                      <c:pt idx="1587">
                        <c:v>999</c:v>
                      </c:pt>
                      <c:pt idx="1588">
                        <c:v>999</c:v>
                      </c:pt>
                      <c:pt idx="1589">
                        <c:v>999</c:v>
                      </c:pt>
                      <c:pt idx="1590">
                        <c:v>999</c:v>
                      </c:pt>
                      <c:pt idx="1591">
                        <c:v>999</c:v>
                      </c:pt>
                      <c:pt idx="1592">
                        <c:v>999</c:v>
                      </c:pt>
                      <c:pt idx="1593">
                        <c:v>999</c:v>
                      </c:pt>
                      <c:pt idx="1594">
                        <c:v>999</c:v>
                      </c:pt>
                      <c:pt idx="1595">
                        <c:v>999</c:v>
                      </c:pt>
                      <c:pt idx="1596">
                        <c:v>999</c:v>
                      </c:pt>
                      <c:pt idx="1597">
                        <c:v>999</c:v>
                      </c:pt>
                      <c:pt idx="1598">
                        <c:v>999</c:v>
                      </c:pt>
                      <c:pt idx="1599">
                        <c:v>999</c:v>
                      </c:pt>
                      <c:pt idx="1600">
                        <c:v>999</c:v>
                      </c:pt>
                      <c:pt idx="1601">
                        <c:v>999</c:v>
                      </c:pt>
                      <c:pt idx="1602">
                        <c:v>999</c:v>
                      </c:pt>
                      <c:pt idx="1603">
                        <c:v>999</c:v>
                      </c:pt>
                      <c:pt idx="1604">
                        <c:v>999</c:v>
                      </c:pt>
                      <c:pt idx="1605">
                        <c:v>999</c:v>
                      </c:pt>
                      <c:pt idx="1606">
                        <c:v>999</c:v>
                      </c:pt>
                      <c:pt idx="1607">
                        <c:v>999</c:v>
                      </c:pt>
                      <c:pt idx="1608">
                        <c:v>999</c:v>
                      </c:pt>
                      <c:pt idx="1609">
                        <c:v>999</c:v>
                      </c:pt>
                      <c:pt idx="1610">
                        <c:v>999</c:v>
                      </c:pt>
                      <c:pt idx="1611">
                        <c:v>999</c:v>
                      </c:pt>
                      <c:pt idx="1612">
                        <c:v>999</c:v>
                      </c:pt>
                      <c:pt idx="1613">
                        <c:v>999</c:v>
                      </c:pt>
                      <c:pt idx="1614">
                        <c:v>999</c:v>
                      </c:pt>
                      <c:pt idx="1615">
                        <c:v>999</c:v>
                      </c:pt>
                      <c:pt idx="1616">
                        <c:v>999</c:v>
                      </c:pt>
                      <c:pt idx="1617">
                        <c:v>999</c:v>
                      </c:pt>
                      <c:pt idx="1618">
                        <c:v>999</c:v>
                      </c:pt>
                      <c:pt idx="1619">
                        <c:v>999</c:v>
                      </c:pt>
                      <c:pt idx="1620">
                        <c:v>999</c:v>
                      </c:pt>
                      <c:pt idx="1621">
                        <c:v>999</c:v>
                      </c:pt>
                      <c:pt idx="1622">
                        <c:v>999</c:v>
                      </c:pt>
                      <c:pt idx="1623">
                        <c:v>999</c:v>
                      </c:pt>
                      <c:pt idx="1624">
                        <c:v>999</c:v>
                      </c:pt>
                      <c:pt idx="1625">
                        <c:v>999</c:v>
                      </c:pt>
                      <c:pt idx="1626">
                        <c:v>999</c:v>
                      </c:pt>
                      <c:pt idx="1627">
                        <c:v>999</c:v>
                      </c:pt>
                      <c:pt idx="1628">
                        <c:v>999</c:v>
                      </c:pt>
                      <c:pt idx="1629">
                        <c:v>999</c:v>
                      </c:pt>
                      <c:pt idx="1630">
                        <c:v>999</c:v>
                      </c:pt>
                      <c:pt idx="1631">
                        <c:v>999</c:v>
                      </c:pt>
                      <c:pt idx="1632">
                        <c:v>999</c:v>
                      </c:pt>
                      <c:pt idx="1633">
                        <c:v>999</c:v>
                      </c:pt>
                      <c:pt idx="1634">
                        <c:v>999</c:v>
                      </c:pt>
                      <c:pt idx="1635">
                        <c:v>999</c:v>
                      </c:pt>
                      <c:pt idx="1636">
                        <c:v>999</c:v>
                      </c:pt>
                      <c:pt idx="1637">
                        <c:v>999</c:v>
                      </c:pt>
                      <c:pt idx="1638">
                        <c:v>999</c:v>
                      </c:pt>
                      <c:pt idx="1639">
                        <c:v>999</c:v>
                      </c:pt>
                      <c:pt idx="1640">
                        <c:v>999</c:v>
                      </c:pt>
                      <c:pt idx="1641">
                        <c:v>999</c:v>
                      </c:pt>
                      <c:pt idx="1642">
                        <c:v>999</c:v>
                      </c:pt>
                      <c:pt idx="1643">
                        <c:v>999</c:v>
                      </c:pt>
                      <c:pt idx="1644">
                        <c:v>999</c:v>
                      </c:pt>
                      <c:pt idx="1645">
                        <c:v>999</c:v>
                      </c:pt>
                      <c:pt idx="1646">
                        <c:v>999</c:v>
                      </c:pt>
                      <c:pt idx="1647">
                        <c:v>999</c:v>
                      </c:pt>
                      <c:pt idx="1648">
                        <c:v>999</c:v>
                      </c:pt>
                      <c:pt idx="1649">
                        <c:v>999</c:v>
                      </c:pt>
                      <c:pt idx="1650">
                        <c:v>999</c:v>
                      </c:pt>
                      <c:pt idx="1651">
                        <c:v>999</c:v>
                      </c:pt>
                      <c:pt idx="1652">
                        <c:v>999</c:v>
                      </c:pt>
                      <c:pt idx="1653">
                        <c:v>999</c:v>
                      </c:pt>
                      <c:pt idx="1654">
                        <c:v>999</c:v>
                      </c:pt>
                      <c:pt idx="1655">
                        <c:v>999</c:v>
                      </c:pt>
                      <c:pt idx="1656">
                        <c:v>999</c:v>
                      </c:pt>
                      <c:pt idx="1657">
                        <c:v>999</c:v>
                      </c:pt>
                      <c:pt idx="1658">
                        <c:v>999</c:v>
                      </c:pt>
                      <c:pt idx="1659">
                        <c:v>999</c:v>
                      </c:pt>
                      <c:pt idx="1660">
                        <c:v>999</c:v>
                      </c:pt>
                      <c:pt idx="1661">
                        <c:v>999</c:v>
                      </c:pt>
                      <c:pt idx="1662">
                        <c:v>999</c:v>
                      </c:pt>
                      <c:pt idx="1663">
                        <c:v>999</c:v>
                      </c:pt>
                      <c:pt idx="1664">
                        <c:v>999</c:v>
                      </c:pt>
                      <c:pt idx="1665">
                        <c:v>999</c:v>
                      </c:pt>
                      <c:pt idx="1666">
                        <c:v>999</c:v>
                      </c:pt>
                      <c:pt idx="1667">
                        <c:v>999</c:v>
                      </c:pt>
                      <c:pt idx="1668">
                        <c:v>999</c:v>
                      </c:pt>
                      <c:pt idx="1669">
                        <c:v>999</c:v>
                      </c:pt>
                      <c:pt idx="1670">
                        <c:v>999</c:v>
                      </c:pt>
                      <c:pt idx="1671">
                        <c:v>999</c:v>
                      </c:pt>
                      <c:pt idx="1672">
                        <c:v>999</c:v>
                      </c:pt>
                      <c:pt idx="1673">
                        <c:v>999</c:v>
                      </c:pt>
                      <c:pt idx="1674">
                        <c:v>999</c:v>
                      </c:pt>
                      <c:pt idx="1675">
                        <c:v>999</c:v>
                      </c:pt>
                      <c:pt idx="1676">
                        <c:v>999</c:v>
                      </c:pt>
                      <c:pt idx="1677">
                        <c:v>999</c:v>
                      </c:pt>
                      <c:pt idx="1678">
                        <c:v>999</c:v>
                      </c:pt>
                      <c:pt idx="1679">
                        <c:v>999</c:v>
                      </c:pt>
                      <c:pt idx="1680">
                        <c:v>999</c:v>
                      </c:pt>
                      <c:pt idx="1681">
                        <c:v>999</c:v>
                      </c:pt>
                      <c:pt idx="1682">
                        <c:v>999</c:v>
                      </c:pt>
                      <c:pt idx="1683">
                        <c:v>999</c:v>
                      </c:pt>
                      <c:pt idx="1684">
                        <c:v>999</c:v>
                      </c:pt>
                      <c:pt idx="1685">
                        <c:v>999</c:v>
                      </c:pt>
                      <c:pt idx="1686">
                        <c:v>999</c:v>
                      </c:pt>
                      <c:pt idx="1687">
                        <c:v>999</c:v>
                      </c:pt>
                      <c:pt idx="1688">
                        <c:v>999</c:v>
                      </c:pt>
                      <c:pt idx="1689">
                        <c:v>999</c:v>
                      </c:pt>
                      <c:pt idx="1690">
                        <c:v>999</c:v>
                      </c:pt>
                      <c:pt idx="1691">
                        <c:v>999</c:v>
                      </c:pt>
                      <c:pt idx="1692">
                        <c:v>999</c:v>
                      </c:pt>
                      <c:pt idx="1693">
                        <c:v>999</c:v>
                      </c:pt>
                      <c:pt idx="1694">
                        <c:v>999</c:v>
                      </c:pt>
                      <c:pt idx="1695">
                        <c:v>999</c:v>
                      </c:pt>
                      <c:pt idx="1696">
                        <c:v>999</c:v>
                      </c:pt>
                      <c:pt idx="1697">
                        <c:v>999</c:v>
                      </c:pt>
                      <c:pt idx="1698">
                        <c:v>999</c:v>
                      </c:pt>
                      <c:pt idx="1699">
                        <c:v>999</c:v>
                      </c:pt>
                      <c:pt idx="1700">
                        <c:v>999</c:v>
                      </c:pt>
                      <c:pt idx="1701">
                        <c:v>999</c:v>
                      </c:pt>
                      <c:pt idx="1702">
                        <c:v>999</c:v>
                      </c:pt>
                      <c:pt idx="1703">
                        <c:v>999</c:v>
                      </c:pt>
                      <c:pt idx="1704">
                        <c:v>999</c:v>
                      </c:pt>
                      <c:pt idx="1705">
                        <c:v>999</c:v>
                      </c:pt>
                      <c:pt idx="1706">
                        <c:v>999</c:v>
                      </c:pt>
                      <c:pt idx="1707">
                        <c:v>999</c:v>
                      </c:pt>
                      <c:pt idx="1708">
                        <c:v>999</c:v>
                      </c:pt>
                      <c:pt idx="1709">
                        <c:v>999</c:v>
                      </c:pt>
                      <c:pt idx="1710">
                        <c:v>999</c:v>
                      </c:pt>
                      <c:pt idx="1711">
                        <c:v>999</c:v>
                      </c:pt>
                      <c:pt idx="1712">
                        <c:v>999</c:v>
                      </c:pt>
                      <c:pt idx="1713">
                        <c:v>999</c:v>
                      </c:pt>
                      <c:pt idx="1714">
                        <c:v>999</c:v>
                      </c:pt>
                      <c:pt idx="1715">
                        <c:v>999</c:v>
                      </c:pt>
                      <c:pt idx="1716">
                        <c:v>999</c:v>
                      </c:pt>
                      <c:pt idx="1717">
                        <c:v>999</c:v>
                      </c:pt>
                      <c:pt idx="1718">
                        <c:v>999</c:v>
                      </c:pt>
                      <c:pt idx="1719">
                        <c:v>999</c:v>
                      </c:pt>
                      <c:pt idx="1720">
                        <c:v>999</c:v>
                      </c:pt>
                      <c:pt idx="1721">
                        <c:v>999</c:v>
                      </c:pt>
                      <c:pt idx="1722">
                        <c:v>999</c:v>
                      </c:pt>
                      <c:pt idx="1723">
                        <c:v>999</c:v>
                      </c:pt>
                      <c:pt idx="1724">
                        <c:v>999</c:v>
                      </c:pt>
                      <c:pt idx="1725">
                        <c:v>999</c:v>
                      </c:pt>
                      <c:pt idx="1726">
                        <c:v>999</c:v>
                      </c:pt>
                      <c:pt idx="1727">
                        <c:v>999</c:v>
                      </c:pt>
                      <c:pt idx="1728">
                        <c:v>999</c:v>
                      </c:pt>
                      <c:pt idx="1729">
                        <c:v>999</c:v>
                      </c:pt>
                      <c:pt idx="1730">
                        <c:v>999</c:v>
                      </c:pt>
                      <c:pt idx="1731">
                        <c:v>999</c:v>
                      </c:pt>
                      <c:pt idx="1732">
                        <c:v>999</c:v>
                      </c:pt>
                      <c:pt idx="1733">
                        <c:v>999</c:v>
                      </c:pt>
                      <c:pt idx="1734">
                        <c:v>999</c:v>
                      </c:pt>
                      <c:pt idx="1735">
                        <c:v>999</c:v>
                      </c:pt>
                      <c:pt idx="1736">
                        <c:v>999</c:v>
                      </c:pt>
                      <c:pt idx="1737">
                        <c:v>999</c:v>
                      </c:pt>
                      <c:pt idx="1738">
                        <c:v>999</c:v>
                      </c:pt>
                      <c:pt idx="1739">
                        <c:v>999</c:v>
                      </c:pt>
                      <c:pt idx="1740">
                        <c:v>999</c:v>
                      </c:pt>
                      <c:pt idx="1741">
                        <c:v>999</c:v>
                      </c:pt>
                      <c:pt idx="1742">
                        <c:v>999</c:v>
                      </c:pt>
                      <c:pt idx="1743">
                        <c:v>999</c:v>
                      </c:pt>
                      <c:pt idx="1744">
                        <c:v>999</c:v>
                      </c:pt>
                      <c:pt idx="1745">
                        <c:v>999</c:v>
                      </c:pt>
                      <c:pt idx="1746">
                        <c:v>999</c:v>
                      </c:pt>
                      <c:pt idx="1747">
                        <c:v>999</c:v>
                      </c:pt>
                      <c:pt idx="1748">
                        <c:v>999</c:v>
                      </c:pt>
                      <c:pt idx="1749">
                        <c:v>999</c:v>
                      </c:pt>
                      <c:pt idx="1750">
                        <c:v>999</c:v>
                      </c:pt>
                      <c:pt idx="1751">
                        <c:v>999</c:v>
                      </c:pt>
                      <c:pt idx="1752">
                        <c:v>999</c:v>
                      </c:pt>
                      <c:pt idx="1753">
                        <c:v>999</c:v>
                      </c:pt>
                      <c:pt idx="1754">
                        <c:v>999</c:v>
                      </c:pt>
                      <c:pt idx="1755">
                        <c:v>999</c:v>
                      </c:pt>
                      <c:pt idx="1756">
                        <c:v>999</c:v>
                      </c:pt>
                      <c:pt idx="1757">
                        <c:v>999</c:v>
                      </c:pt>
                      <c:pt idx="1758">
                        <c:v>999</c:v>
                      </c:pt>
                      <c:pt idx="1759">
                        <c:v>999</c:v>
                      </c:pt>
                      <c:pt idx="1760">
                        <c:v>999</c:v>
                      </c:pt>
                      <c:pt idx="1761">
                        <c:v>999</c:v>
                      </c:pt>
                      <c:pt idx="1762">
                        <c:v>999</c:v>
                      </c:pt>
                      <c:pt idx="1763">
                        <c:v>999</c:v>
                      </c:pt>
                      <c:pt idx="1764">
                        <c:v>999</c:v>
                      </c:pt>
                      <c:pt idx="1765">
                        <c:v>999</c:v>
                      </c:pt>
                      <c:pt idx="1766">
                        <c:v>999</c:v>
                      </c:pt>
                      <c:pt idx="1767">
                        <c:v>999</c:v>
                      </c:pt>
                      <c:pt idx="1768">
                        <c:v>999</c:v>
                      </c:pt>
                      <c:pt idx="1769">
                        <c:v>999</c:v>
                      </c:pt>
                      <c:pt idx="1770">
                        <c:v>999</c:v>
                      </c:pt>
                      <c:pt idx="1771">
                        <c:v>999</c:v>
                      </c:pt>
                      <c:pt idx="1772">
                        <c:v>999</c:v>
                      </c:pt>
                      <c:pt idx="1773">
                        <c:v>999</c:v>
                      </c:pt>
                      <c:pt idx="1774">
                        <c:v>999</c:v>
                      </c:pt>
                      <c:pt idx="1775">
                        <c:v>999</c:v>
                      </c:pt>
                      <c:pt idx="1776">
                        <c:v>999</c:v>
                      </c:pt>
                      <c:pt idx="1777">
                        <c:v>999</c:v>
                      </c:pt>
                      <c:pt idx="1778">
                        <c:v>999</c:v>
                      </c:pt>
                      <c:pt idx="1779">
                        <c:v>999</c:v>
                      </c:pt>
                      <c:pt idx="1780">
                        <c:v>999</c:v>
                      </c:pt>
                      <c:pt idx="1781">
                        <c:v>999</c:v>
                      </c:pt>
                      <c:pt idx="1782">
                        <c:v>999</c:v>
                      </c:pt>
                      <c:pt idx="1783">
                        <c:v>999</c:v>
                      </c:pt>
                      <c:pt idx="1784">
                        <c:v>999</c:v>
                      </c:pt>
                      <c:pt idx="1785">
                        <c:v>999</c:v>
                      </c:pt>
                      <c:pt idx="1786">
                        <c:v>999</c:v>
                      </c:pt>
                      <c:pt idx="1787">
                        <c:v>999</c:v>
                      </c:pt>
                      <c:pt idx="1788">
                        <c:v>999</c:v>
                      </c:pt>
                      <c:pt idx="1789">
                        <c:v>999</c:v>
                      </c:pt>
                      <c:pt idx="1790">
                        <c:v>999</c:v>
                      </c:pt>
                      <c:pt idx="1791">
                        <c:v>999</c:v>
                      </c:pt>
                      <c:pt idx="1792">
                        <c:v>999</c:v>
                      </c:pt>
                      <c:pt idx="1793">
                        <c:v>999</c:v>
                      </c:pt>
                      <c:pt idx="1794">
                        <c:v>999</c:v>
                      </c:pt>
                      <c:pt idx="1795">
                        <c:v>999</c:v>
                      </c:pt>
                      <c:pt idx="1796">
                        <c:v>999</c:v>
                      </c:pt>
                      <c:pt idx="1797">
                        <c:v>999</c:v>
                      </c:pt>
                      <c:pt idx="1798">
                        <c:v>999</c:v>
                      </c:pt>
                      <c:pt idx="1799">
                        <c:v>999</c:v>
                      </c:pt>
                      <c:pt idx="1800">
                        <c:v>999</c:v>
                      </c:pt>
                      <c:pt idx="1801">
                        <c:v>999</c:v>
                      </c:pt>
                      <c:pt idx="1802">
                        <c:v>999</c:v>
                      </c:pt>
                      <c:pt idx="1803">
                        <c:v>999</c:v>
                      </c:pt>
                      <c:pt idx="1804">
                        <c:v>999</c:v>
                      </c:pt>
                      <c:pt idx="1805">
                        <c:v>999</c:v>
                      </c:pt>
                      <c:pt idx="1806">
                        <c:v>999</c:v>
                      </c:pt>
                      <c:pt idx="1807">
                        <c:v>999</c:v>
                      </c:pt>
                      <c:pt idx="1808">
                        <c:v>999</c:v>
                      </c:pt>
                      <c:pt idx="1809">
                        <c:v>999</c:v>
                      </c:pt>
                      <c:pt idx="1810">
                        <c:v>999</c:v>
                      </c:pt>
                      <c:pt idx="1811">
                        <c:v>999</c:v>
                      </c:pt>
                      <c:pt idx="1812">
                        <c:v>999</c:v>
                      </c:pt>
                      <c:pt idx="1813">
                        <c:v>999</c:v>
                      </c:pt>
                      <c:pt idx="1814">
                        <c:v>999</c:v>
                      </c:pt>
                      <c:pt idx="1815">
                        <c:v>999</c:v>
                      </c:pt>
                      <c:pt idx="1816">
                        <c:v>999</c:v>
                      </c:pt>
                      <c:pt idx="1817">
                        <c:v>999</c:v>
                      </c:pt>
                      <c:pt idx="1818">
                        <c:v>999</c:v>
                      </c:pt>
                      <c:pt idx="1819">
                        <c:v>999</c:v>
                      </c:pt>
                      <c:pt idx="1820">
                        <c:v>999</c:v>
                      </c:pt>
                      <c:pt idx="1821">
                        <c:v>999</c:v>
                      </c:pt>
                      <c:pt idx="1822">
                        <c:v>999</c:v>
                      </c:pt>
                      <c:pt idx="1823">
                        <c:v>999</c:v>
                      </c:pt>
                      <c:pt idx="1824">
                        <c:v>999</c:v>
                      </c:pt>
                      <c:pt idx="1825">
                        <c:v>999</c:v>
                      </c:pt>
                      <c:pt idx="1826">
                        <c:v>999</c:v>
                      </c:pt>
                      <c:pt idx="1827">
                        <c:v>999</c:v>
                      </c:pt>
                      <c:pt idx="1828">
                        <c:v>999</c:v>
                      </c:pt>
                      <c:pt idx="1829">
                        <c:v>999</c:v>
                      </c:pt>
                      <c:pt idx="1830">
                        <c:v>999</c:v>
                      </c:pt>
                      <c:pt idx="1831">
                        <c:v>999</c:v>
                      </c:pt>
                      <c:pt idx="1832">
                        <c:v>999</c:v>
                      </c:pt>
                      <c:pt idx="1833">
                        <c:v>999</c:v>
                      </c:pt>
                      <c:pt idx="1834">
                        <c:v>999</c:v>
                      </c:pt>
                      <c:pt idx="1835">
                        <c:v>999</c:v>
                      </c:pt>
                      <c:pt idx="1836">
                        <c:v>999</c:v>
                      </c:pt>
                      <c:pt idx="1837">
                        <c:v>999</c:v>
                      </c:pt>
                      <c:pt idx="1838">
                        <c:v>999</c:v>
                      </c:pt>
                      <c:pt idx="1839">
                        <c:v>999</c:v>
                      </c:pt>
                      <c:pt idx="1840">
                        <c:v>999</c:v>
                      </c:pt>
                      <c:pt idx="1841">
                        <c:v>999</c:v>
                      </c:pt>
                      <c:pt idx="1842">
                        <c:v>999</c:v>
                      </c:pt>
                      <c:pt idx="1843">
                        <c:v>999</c:v>
                      </c:pt>
                      <c:pt idx="1844">
                        <c:v>999</c:v>
                      </c:pt>
                      <c:pt idx="1845">
                        <c:v>999</c:v>
                      </c:pt>
                      <c:pt idx="1846">
                        <c:v>999</c:v>
                      </c:pt>
                      <c:pt idx="1847">
                        <c:v>999</c:v>
                      </c:pt>
                      <c:pt idx="1848">
                        <c:v>999</c:v>
                      </c:pt>
                      <c:pt idx="1849">
                        <c:v>999</c:v>
                      </c:pt>
                      <c:pt idx="1850">
                        <c:v>999</c:v>
                      </c:pt>
                      <c:pt idx="1851">
                        <c:v>999</c:v>
                      </c:pt>
                      <c:pt idx="1852">
                        <c:v>999</c:v>
                      </c:pt>
                      <c:pt idx="1853">
                        <c:v>999</c:v>
                      </c:pt>
                      <c:pt idx="1854">
                        <c:v>999</c:v>
                      </c:pt>
                      <c:pt idx="1855">
                        <c:v>999</c:v>
                      </c:pt>
                      <c:pt idx="1856">
                        <c:v>999</c:v>
                      </c:pt>
                      <c:pt idx="1857">
                        <c:v>999</c:v>
                      </c:pt>
                      <c:pt idx="1858">
                        <c:v>999</c:v>
                      </c:pt>
                      <c:pt idx="1859">
                        <c:v>999</c:v>
                      </c:pt>
                      <c:pt idx="1860">
                        <c:v>999</c:v>
                      </c:pt>
                      <c:pt idx="1861">
                        <c:v>999</c:v>
                      </c:pt>
                      <c:pt idx="1862">
                        <c:v>999</c:v>
                      </c:pt>
                      <c:pt idx="1863">
                        <c:v>999</c:v>
                      </c:pt>
                      <c:pt idx="1864">
                        <c:v>999</c:v>
                      </c:pt>
                      <c:pt idx="1865">
                        <c:v>999</c:v>
                      </c:pt>
                      <c:pt idx="1866">
                        <c:v>999</c:v>
                      </c:pt>
                      <c:pt idx="1867">
                        <c:v>999</c:v>
                      </c:pt>
                      <c:pt idx="1868">
                        <c:v>999</c:v>
                      </c:pt>
                      <c:pt idx="1869">
                        <c:v>999</c:v>
                      </c:pt>
                      <c:pt idx="1870">
                        <c:v>999</c:v>
                      </c:pt>
                      <c:pt idx="1871">
                        <c:v>999</c:v>
                      </c:pt>
                      <c:pt idx="1872">
                        <c:v>999</c:v>
                      </c:pt>
                      <c:pt idx="1873">
                        <c:v>999</c:v>
                      </c:pt>
                      <c:pt idx="1874">
                        <c:v>999</c:v>
                      </c:pt>
                      <c:pt idx="1875">
                        <c:v>999</c:v>
                      </c:pt>
                      <c:pt idx="1876">
                        <c:v>999</c:v>
                      </c:pt>
                      <c:pt idx="1877">
                        <c:v>999</c:v>
                      </c:pt>
                      <c:pt idx="1878">
                        <c:v>999</c:v>
                      </c:pt>
                      <c:pt idx="1879">
                        <c:v>999</c:v>
                      </c:pt>
                      <c:pt idx="1880">
                        <c:v>999</c:v>
                      </c:pt>
                      <c:pt idx="1881">
                        <c:v>999</c:v>
                      </c:pt>
                      <c:pt idx="1882">
                        <c:v>999</c:v>
                      </c:pt>
                      <c:pt idx="1883">
                        <c:v>999</c:v>
                      </c:pt>
                      <c:pt idx="1884">
                        <c:v>999</c:v>
                      </c:pt>
                      <c:pt idx="1885">
                        <c:v>999</c:v>
                      </c:pt>
                      <c:pt idx="1886">
                        <c:v>999</c:v>
                      </c:pt>
                      <c:pt idx="1887">
                        <c:v>999</c:v>
                      </c:pt>
                      <c:pt idx="1888">
                        <c:v>999</c:v>
                      </c:pt>
                      <c:pt idx="1889">
                        <c:v>999</c:v>
                      </c:pt>
                      <c:pt idx="1890">
                        <c:v>999</c:v>
                      </c:pt>
                      <c:pt idx="1891">
                        <c:v>999</c:v>
                      </c:pt>
                      <c:pt idx="1892">
                        <c:v>999</c:v>
                      </c:pt>
                      <c:pt idx="1893">
                        <c:v>999</c:v>
                      </c:pt>
                      <c:pt idx="1894">
                        <c:v>999</c:v>
                      </c:pt>
                      <c:pt idx="1895">
                        <c:v>999</c:v>
                      </c:pt>
                      <c:pt idx="1896">
                        <c:v>999</c:v>
                      </c:pt>
                      <c:pt idx="1897">
                        <c:v>999</c:v>
                      </c:pt>
                      <c:pt idx="1898">
                        <c:v>999</c:v>
                      </c:pt>
                      <c:pt idx="1899">
                        <c:v>999</c:v>
                      </c:pt>
                      <c:pt idx="1900">
                        <c:v>999</c:v>
                      </c:pt>
                      <c:pt idx="1901">
                        <c:v>999</c:v>
                      </c:pt>
                      <c:pt idx="1902">
                        <c:v>999</c:v>
                      </c:pt>
                    </c:numCache>
                  </c:numRef>
                </c:yVal>
                <c:smooth val="1"/>
                <c:extLst xmlns:c15="http://schemas.microsoft.com/office/drawing/2012/chart">
                  <c:ext xmlns:c16="http://schemas.microsoft.com/office/drawing/2014/chart" uri="{C3380CC4-5D6E-409C-BE32-E72D297353CC}">
                    <c16:uniqueId val="{00000003-DD5A-45DB-9AF2-CEF36B5F9EC0}"/>
                  </c:ext>
                </c:extLst>
              </c15:ser>
            </c15:filteredScatterSeries>
            <c15:filteredScatterSeries>
              <c15:ser>
                <c:idx val="5"/>
                <c:order val="3"/>
                <c:tx>
                  <c:strRef>
                    <c:extLst xmlns:c15="http://schemas.microsoft.com/office/drawing/2012/chart">
                      <c:ext xmlns:c15="http://schemas.microsoft.com/office/drawing/2012/chart" uri="{02D57815-91ED-43cb-92C2-25804820EDAC}">
                        <c15:formulaRef>
                          <c15:sqref>'Process data log'!$F$7</c15:sqref>
                        </c15:formulaRef>
                      </c:ext>
                    </c:extLst>
                    <c:strCache>
                      <c:ptCount val="1"/>
                      <c:pt idx="0">
                        <c:v>TC4</c:v>
                      </c:pt>
                    </c:strCache>
                  </c:strRef>
                </c:tx>
                <c:spPr>
                  <a:ln w="25400" cap="rnd">
                    <a:solidFill>
                      <a:srgbClr val="7030A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log'!$B$8:$B$1910</c15:sqref>
                        </c15:formulaRef>
                      </c:ext>
                    </c:extLst>
                    <c:numCache>
                      <c:formatCode>0.00</c:formatCode>
                      <c:ptCount val="1903"/>
                      <c:pt idx="0">
                        <c:v>0</c:v>
                      </c:pt>
                      <c:pt idx="1">
                        <c:v>3.3333333333333333E-2</c:v>
                      </c:pt>
                      <c:pt idx="2">
                        <c:v>6.6666666666666666E-2</c:v>
                      </c:pt>
                      <c:pt idx="3">
                        <c:v>0.1</c:v>
                      </c:pt>
                      <c:pt idx="4">
                        <c:v>0.13333333333333333</c:v>
                      </c:pt>
                      <c:pt idx="5">
                        <c:v>0.16666666666666666</c:v>
                      </c:pt>
                      <c:pt idx="6">
                        <c:v>0.2</c:v>
                      </c:pt>
                      <c:pt idx="7">
                        <c:v>0.23333333333333334</c:v>
                      </c:pt>
                      <c:pt idx="8">
                        <c:v>0.26666666666666666</c:v>
                      </c:pt>
                      <c:pt idx="9">
                        <c:v>0.3</c:v>
                      </c:pt>
                      <c:pt idx="10">
                        <c:v>0.33333333333333331</c:v>
                      </c:pt>
                      <c:pt idx="11">
                        <c:v>0.36666666666666664</c:v>
                      </c:pt>
                      <c:pt idx="12">
                        <c:v>0.4</c:v>
                      </c:pt>
                      <c:pt idx="13">
                        <c:v>0.43333333333333335</c:v>
                      </c:pt>
                      <c:pt idx="14">
                        <c:v>0.46666666666666667</c:v>
                      </c:pt>
                      <c:pt idx="15">
                        <c:v>0.5</c:v>
                      </c:pt>
                      <c:pt idx="16">
                        <c:v>0.53333333333333333</c:v>
                      </c:pt>
                      <c:pt idx="17">
                        <c:v>0.56666666666666665</c:v>
                      </c:pt>
                      <c:pt idx="18">
                        <c:v>0.6</c:v>
                      </c:pt>
                      <c:pt idx="19">
                        <c:v>0.6333333333333333</c:v>
                      </c:pt>
                      <c:pt idx="20">
                        <c:v>0.66666666666666663</c:v>
                      </c:pt>
                      <c:pt idx="21">
                        <c:v>0.7</c:v>
                      </c:pt>
                      <c:pt idx="22">
                        <c:v>0.73333333333333328</c:v>
                      </c:pt>
                      <c:pt idx="23">
                        <c:v>0.76666666666666672</c:v>
                      </c:pt>
                      <c:pt idx="24">
                        <c:v>0.8</c:v>
                      </c:pt>
                      <c:pt idx="25">
                        <c:v>0.83333333333333337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1.4333333333333333</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c:v>
                      </c:pt>
                      <c:pt idx="58">
                        <c:v>1.9333333333333333</c:v>
                      </c:pt>
                      <c:pt idx="59">
                        <c:v>1.9666666666666666</c:v>
                      </c:pt>
                      <c:pt idx="60">
                        <c:v>2</c:v>
                      </c:pt>
                      <c:pt idx="61">
                        <c:v>2.0333333333333332</c:v>
                      </c:pt>
                      <c:pt idx="62">
                        <c:v>2.0666666666666669</c:v>
                      </c:pt>
                      <c:pt idx="63">
                        <c:v>2.1</c:v>
                      </c:pt>
                      <c:pt idx="64">
                        <c:v>2.1333333333333333</c:v>
                      </c:pt>
                      <c:pt idx="65">
                        <c:v>2.1666666666666665</c:v>
                      </c:pt>
                      <c:pt idx="66">
                        <c:v>2.2000000000000002</c:v>
                      </c:pt>
                      <c:pt idx="67">
                        <c:v>2.2333333333333334</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2.6333333333333333</c:v>
                      </c:pt>
                      <c:pt idx="80">
                        <c:v>2.6666666666666665</c:v>
                      </c:pt>
                      <c:pt idx="81">
                        <c:v>2.7</c:v>
                      </c:pt>
                      <c:pt idx="82">
                        <c:v>2.7333333333333334</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3.1333333333333333</c:v>
                      </c:pt>
                      <c:pt idx="95">
                        <c:v>3.1666666666666665</c:v>
                      </c:pt>
                      <c:pt idx="96">
                        <c:v>3.2</c:v>
                      </c:pt>
                      <c:pt idx="97">
                        <c:v>3.2333333333333334</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3.6333333333333333</c:v>
                      </c:pt>
                      <c:pt idx="110">
                        <c:v>3.6666666666666665</c:v>
                      </c:pt>
                      <c:pt idx="111">
                        <c:v>3.7</c:v>
                      </c:pt>
                      <c:pt idx="112">
                        <c:v>3.7333333333333334</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4.0333333333333332</c:v>
                      </c:pt>
                      <c:pt idx="122">
                        <c:v>4.0666666666666664</c:v>
                      </c:pt>
                      <c:pt idx="123">
                        <c:v>4.0999999999999996</c:v>
                      </c:pt>
                      <c:pt idx="124">
                        <c:v>4.1333333333333337</c:v>
                      </c:pt>
                      <c:pt idx="125">
                        <c:v>4.166666666666667</c:v>
                      </c:pt>
                      <c:pt idx="126">
                        <c:v>4.2</c:v>
                      </c:pt>
                      <c:pt idx="127">
                        <c:v>4.2333333333333334</c:v>
                      </c:pt>
                      <c:pt idx="128">
                        <c:v>4.2666666666666666</c:v>
                      </c:pt>
                      <c:pt idx="129">
                        <c:v>4.3</c:v>
                      </c:pt>
                      <c:pt idx="130">
                        <c:v>4.333333333333333</c:v>
                      </c:pt>
                      <c:pt idx="131">
                        <c:v>4.3666666666666663</c:v>
                      </c:pt>
                      <c:pt idx="132">
                        <c:v>4.4000000000000004</c:v>
                      </c:pt>
                      <c:pt idx="133">
                        <c:v>4.4333333333333336</c:v>
                      </c:pt>
                      <c:pt idx="134">
                        <c:v>4.4666666666666668</c:v>
                      </c:pt>
                      <c:pt idx="135">
                        <c:v>4.5</c:v>
                      </c:pt>
                      <c:pt idx="136">
                        <c:v>4.5333333333333332</c:v>
                      </c:pt>
                      <c:pt idx="137">
                        <c:v>4.5666666666666664</c:v>
                      </c:pt>
                      <c:pt idx="138">
                        <c:v>4.5999999999999996</c:v>
                      </c:pt>
                      <c:pt idx="139">
                        <c:v>4.6333333333333337</c:v>
                      </c:pt>
                      <c:pt idx="140">
                        <c:v>4.666666666666667</c:v>
                      </c:pt>
                      <c:pt idx="141">
                        <c:v>4.7</c:v>
                      </c:pt>
                      <c:pt idx="142">
                        <c:v>4.7333333333333334</c:v>
                      </c:pt>
                      <c:pt idx="143">
                        <c:v>4.7666666666666666</c:v>
                      </c:pt>
                      <c:pt idx="144">
                        <c:v>4.8</c:v>
                      </c:pt>
                      <c:pt idx="145">
                        <c:v>4.833333333333333</c:v>
                      </c:pt>
                      <c:pt idx="146">
                        <c:v>4.8666666666666663</c:v>
                      </c:pt>
                      <c:pt idx="147">
                        <c:v>4.9000000000000004</c:v>
                      </c:pt>
                      <c:pt idx="148">
                        <c:v>4.9333333333333336</c:v>
                      </c:pt>
                      <c:pt idx="149">
                        <c:v>4.9666666666666668</c:v>
                      </c:pt>
                      <c:pt idx="150">
                        <c:v>5</c:v>
                      </c:pt>
                      <c:pt idx="151">
                        <c:v>5.0333333333333332</c:v>
                      </c:pt>
                      <c:pt idx="152">
                        <c:v>5.0666666666666664</c:v>
                      </c:pt>
                      <c:pt idx="153">
                        <c:v>5.0999999999999996</c:v>
                      </c:pt>
                      <c:pt idx="154">
                        <c:v>5.1333333333333337</c:v>
                      </c:pt>
                      <c:pt idx="155">
                        <c:v>5.166666666666667</c:v>
                      </c:pt>
                      <c:pt idx="156">
                        <c:v>5.2</c:v>
                      </c:pt>
                      <c:pt idx="157">
                        <c:v>5.2333333333333334</c:v>
                      </c:pt>
                      <c:pt idx="158">
                        <c:v>5.2666666666666666</c:v>
                      </c:pt>
                      <c:pt idx="159">
                        <c:v>5.3</c:v>
                      </c:pt>
                      <c:pt idx="160">
                        <c:v>5.333333333333333</c:v>
                      </c:pt>
                      <c:pt idx="161">
                        <c:v>5.3666666666666663</c:v>
                      </c:pt>
                      <c:pt idx="162">
                        <c:v>5.4</c:v>
                      </c:pt>
                      <c:pt idx="163">
                        <c:v>5.4333333333333336</c:v>
                      </c:pt>
                      <c:pt idx="164">
                        <c:v>5.4666666666666668</c:v>
                      </c:pt>
                      <c:pt idx="165">
                        <c:v>5.5</c:v>
                      </c:pt>
                      <c:pt idx="166">
                        <c:v>5.5333333333333332</c:v>
                      </c:pt>
                      <c:pt idx="167">
                        <c:v>5.5666666666666664</c:v>
                      </c:pt>
                      <c:pt idx="168">
                        <c:v>5.6</c:v>
                      </c:pt>
                      <c:pt idx="169">
                        <c:v>5.6333333333333337</c:v>
                      </c:pt>
                      <c:pt idx="170">
                        <c:v>5.666666666666667</c:v>
                      </c:pt>
                      <c:pt idx="171">
                        <c:v>5.7</c:v>
                      </c:pt>
                      <c:pt idx="172">
                        <c:v>5.7333333333333334</c:v>
                      </c:pt>
                      <c:pt idx="173">
                        <c:v>5.7666666666666666</c:v>
                      </c:pt>
                      <c:pt idx="174">
                        <c:v>5.8</c:v>
                      </c:pt>
                      <c:pt idx="175">
                        <c:v>5.833333333333333</c:v>
                      </c:pt>
                      <c:pt idx="176">
                        <c:v>5.8666666666666663</c:v>
                      </c:pt>
                      <c:pt idx="177">
                        <c:v>5.9</c:v>
                      </c:pt>
                      <c:pt idx="178">
                        <c:v>5.9333333333333336</c:v>
                      </c:pt>
                      <c:pt idx="179">
                        <c:v>5.9666666666666668</c:v>
                      </c:pt>
                      <c:pt idx="180">
                        <c:v>6</c:v>
                      </c:pt>
                      <c:pt idx="181">
                        <c:v>6.0333333333333332</c:v>
                      </c:pt>
                      <c:pt idx="182">
                        <c:v>6.0666666666666664</c:v>
                      </c:pt>
                      <c:pt idx="183">
                        <c:v>6.1</c:v>
                      </c:pt>
                      <c:pt idx="184">
                        <c:v>6.1333333333333337</c:v>
                      </c:pt>
                      <c:pt idx="185">
                        <c:v>6.166666666666667</c:v>
                      </c:pt>
                      <c:pt idx="186">
                        <c:v>6.2</c:v>
                      </c:pt>
                      <c:pt idx="187">
                        <c:v>6.2333333333333334</c:v>
                      </c:pt>
                      <c:pt idx="188">
                        <c:v>6.2666666666666666</c:v>
                      </c:pt>
                      <c:pt idx="189">
                        <c:v>6.3</c:v>
                      </c:pt>
                      <c:pt idx="190">
                        <c:v>6.333333333333333</c:v>
                      </c:pt>
                      <c:pt idx="191">
                        <c:v>6.3666666666666663</c:v>
                      </c:pt>
                      <c:pt idx="192">
                        <c:v>6.4</c:v>
                      </c:pt>
                      <c:pt idx="193">
                        <c:v>6.4333333333333336</c:v>
                      </c:pt>
                      <c:pt idx="194">
                        <c:v>6.4666666666666668</c:v>
                      </c:pt>
                      <c:pt idx="195">
                        <c:v>6.5</c:v>
                      </c:pt>
                      <c:pt idx="196">
                        <c:v>6.5333333333333332</c:v>
                      </c:pt>
                      <c:pt idx="197">
                        <c:v>6.5666666666666664</c:v>
                      </c:pt>
                      <c:pt idx="198">
                        <c:v>6.6</c:v>
                      </c:pt>
                      <c:pt idx="199">
                        <c:v>6.6333333333333337</c:v>
                      </c:pt>
                      <c:pt idx="200">
                        <c:v>6.666666666666667</c:v>
                      </c:pt>
                      <c:pt idx="201">
                        <c:v>6.7</c:v>
                      </c:pt>
                      <c:pt idx="202">
                        <c:v>6.7333333333333334</c:v>
                      </c:pt>
                      <c:pt idx="203">
                        <c:v>6.7666666666666666</c:v>
                      </c:pt>
                      <c:pt idx="204">
                        <c:v>6.8</c:v>
                      </c:pt>
                      <c:pt idx="205">
                        <c:v>6.833333333333333</c:v>
                      </c:pt>
                      <c:pt idx="206">
                        <c:v>6.8666666666666663</c:v>
                      </c:pt>
                      <c:pt idx="207">
                        <c:v>6.9</c:v>
                      </c:pt>
                      <c:pt idx="208">
                        <c:v>6.9333333333333336</c:v>
                      </c:pt>
                      <c:pt idx="209">
                        <c:v>6.9666666666666668</c:v>
                      </c:pt>
                      <c:pt idx="210">
                        <c:v>7</c:v>
                      </c:pt>
                      <c:pt idx="211">
                        <c:v>7.0333333333333332</c:v>
                      </c:pt>
                      <c:pt idx="212">
                        <c:v>7.0666666666666664</c:v>
                      </c:pt>
                      <c:pt idx="213">
                        <c:v>7.1</c:v>
                      </c:pt>
                      <c:pt idx="214">
                        <c:v>7.1333333333333337</c:v>
                      </c:pt>
                      <c:pt idx="215">
                        <c:v>7.166666666666667</c:v>
                      </c:pt>
                      <c:pt idx="216">
                        <c:v>7.2</c:v>
                      </c:pt>
                      <c:pt idx="217">
                        <c:v>7.2333333333333334</c:v>
                      </c:pt>
                      <c:pt idx="218">
                        <c:v>7.2666666666666666</c:v>
                      </c:pt>
                      <c:pt idx="219">
                        <c:v>7.3</c:v>
                      </c:pt>
                      <c:pt idx="220">
                        <c:v>7.333333333333333</c:v>
                      </c:pt>
                      <c:pt idx="221">
                        <c:v>7.3666666666666663</c:v>
                      </c:pt>
                      <c:pt idx="222">
                        <c:v>7.4</c:v>
                      </c:pt>
                      <c:pt idx="223">
                        <c:v>7.4333333333333336</c:v>
                      </c:pt>
                      <c:pt idx="224">
                        <c:v>7.4666666666666668</c:v>
                      </c:pt>
                      <c:pt idx="225">
                        <c:v>7.5</c:v>
                      </c:pt>
                      <c:pt idx="226">
                        <c:v>7.5333333333333332</c:v>
                      </c:pt>
                      <c:pt idx="227">
                        <c:v>7.5666666666666664</c:v>
                      </c:pt>
                      <c:pt idx="228">
                        <c:v>7.6</c:v>
                      </c:pt>
                      <c:pt idx="229">
                        <c:v>7.6333333333333337</c:v>
                      </c:pt>
                      <c:pt idx="230">
                        <c:v>7.666666666666667</c:v>
                      </c:pt>
                      <c:pt idx="231">
                        <c:v>7.7</c:v>
                      </c:pt>
                      <c:pt idx="232">
                        <c:v>7.7333333333333334</c:v>
                      </c:pt>
                      <c:pt idx="233">
                        <c:v>7.7666666666666666</c:v>
                      </c:pt>
                      <c:pt idx="234">
                        <c:v>7.8</c:v>
                      </c:pt>
                      <c:pt idx="235">
                        <c:v>7.833333333333333</c:v>
                      </c:pt>
                      <c:pt idx="236">
                        <c:v>7.8666666666666663</c:v>
                      </c:pt>
                      <c:pt idx="237">
                        <c:v>7.9</c:v>
                      </c:pt>
                      <c:pt idx="238">
                        <c:v>7.9333333333333336</c:v>
                      </c:pt>
                      <c:pt idx="239">
                        <c:v>7.9666666666666668</c:v>
                      </c:pt>
                      <c:pt idx="240">
                        <c:v>8</c:v>
                      </c:pt>
                      <c:pt idx="241">
                        <c:v>8.0333333333333332</c:v>
                      </c:pt>
                      <c:pt idx="242">
                        <c:v>8.0666666666666664</c:v>
                      </c:pt>
                      <c:pt idx="243">
                        <c:v>8.1</c:v>
                      </c:pt>
                      <c:pt idx="244">
                        <c:v>8.1333333333333329</c:v>
                      </c:pt>
                      <c:pt idx="245">
                        <c:v>8.1666666666666661</c:v>
                      </c:pt>
                      <c:pt idx="246">
                        <c:v>8.1999999999999993</c:v>
                      </c:pt>
                      <c:pt idx="247">
                        <c:v>8.2333333333333325</c:v>
                      </c:pt>
                      <c:pt idx="248">
                        <c:v>8.2666666666666675</c:v>
                      </c:pt>
                      <c:pt idx="249">
                        <c:v>8.3000000000000007</c:v>
                      </c:pt>
                      <c:pt idx="250">
                        <c:v>8.3333333333333339</c:v>
                      </c:pt>
                      <c:pt idx="251">
                        <c:v>8.3666666666666671</c:v>
                      </c:pt>
                      <c:pt idx="252">
                        <c:v>8.4</c:v>
                      </c:pt>
                      <c:pt idx="253">
                        <c:v>8.4333333333333336</c:v>
                      </c:pt>
                      <c:pt idx="254">
                        <c:v>8.4666666666666668</c:v>
                      </c:pt>
                      <c:pt idx="255">
                        <c:v>8.5</c:v>
                      </c:pt>
                      <c:pt idx="256">
                        <c:v>8.5333333333333332</c:v>
                      </c:pt>
                      <c:pt idx="257">
                        <c:v>8.5666666666666664</c:v>
                      </c:pt>
                      <c:pt idx="258">
                        <c:v>8.6</c:v>
                      </c:pt>
                      <c:pt idx="259">
                        <c:v>8.6333333333333329</c:v>
                      </c:pt>
                      <c:pt idx="260">
                        <c:v>8.6666666666666661</c:v>
                      </c:pt>
                      <c:pt idx="261">
                        <c:v>8.6999999999999993</c:v>
                      </c:pt>
                      <c:pt idx="262">
                        <c:v>8.7333333333333325</c:v>
                      </c:pt>
                      <c:pt idx="263">
                        <c:v>8.7666666666666675</c:v>
                      </c:pt>
                      <c:pt idx="264">
                        <c:v>8.8000000000000007</c:v>
                      </c:pt>
                      <c:pt idx="265">
                        <c:v>8.8333333333333339</c:v>
                      </c:pt>
                      <c:pt idx="266">
                        <c:v>8.8666666666666671</c:v>
                      </c:pt>
                      <c:pt idx="267">
                        <c:v>8.9</c:v>
                      </c:pt>
                      <c:pt idx="268">
                        <c:v>8.9333333333333336</c:v>
                      </c:pt>
                      <c:pt idx="269">
                        <c:v>8.9666666666666668</c:v>
                      </c:pt>
                      <c:pt idx="270">
                        <c:v>9</c:v>
                      </c:pt>
                      <c:pt idx="271">
                        <c:v>9.0333333333333332</c:v>
                      </c:pt>
                      <c:pt idx="272">
                        <c:v>9.0666666666666664</c:v>
                      </c:pt>
                      <c:pt idx="273">
                        <c:v>9.1</c:v>
                      </c:pt>
                      <c:pt idx="274">
                        <c:v>9.1333333333333329</c:v>
                      </c:pt>
                      <c:pt idx="275">
                        <c:v>9.1666666666666661</c:v>
                      </c:pt>
                      <c:pt idx="276">
                        <c:v>9.1999999999999993</c:v>
                      </c:pt>
                      <c:pt idx="277">
                        <c:v>9.2333333333333325</c:v>
                      </c:pt>
                      <c:pt idx="278">
                        <c:v>9.2666666666666675</c:v>
                      </c:pt>
                      <c:pt idx="279">
                        <c:v>9.3000000000000007</c:v>
                      </c:pt>
                      <c:pt idx="280">
                        <c:v>9.3333333333333339</c:v>
                      </c:pt>
                      <c:pt idx="281">
                        <c:v>9.3666666666666671</c:v>
                      </c:pt>
                      <c:pt idx="282">
                        <c:v>9.4</c:v>
                      </c:pt>
                      <c:pt idx="283">
                        <c:v>9.4333333333333336</c:v>
                      </c:pt>
                      <c:pt idx="284">
                        <c:v>9.4666666666666668</c:v>
                      </c:pt>
                      <c:pt idx="285">
                        <c:v>9.5</c:v>
                      </c:pt>
                      <c:pt idx="286">
                        <c:v>9.5333333333333332</c:v>
                      </c:pt>
                      <c:pt idx="287">
                        <c:v>9.5666666666666664</c:v>
                      </c:pt>
                      <c:pt idx="288">
                        <c:v>9.6</c:v>
                      </c:pt>
                      <c:pt idx="289">
                        <c:v>9.6333333333333329</c:v>
                      </c:pt>
                      <c:pt idx="290">
                        <c:v>9.6666666666666661</c:v>
                      </c:pt>
                      <c:pt idx="291">
                        <c:v>9.6999999999999993</c:v>
                      </c:pt>
                      <c:pt idx="292">
                        <c:v>9.7333333333333325</c:v>
                      </c:pt>
                      <c:pt idx="293">
                        <c:v>9.7666666666666675</c:v>
                      </c:pt>
                      <c:pt idx="294">
                        <c:v>9.8000000000000007</c:v>
                      </c:pt>
                      <c:pt idx="295">
                        <c:v>9.8333333333333339</c:v>
                      </c:pt>
                      <c:pt idx="296">
                        <c:v>9.8666666666666671</c:v>
                      </c:pt>
                      <c:pt idx="297">
                        <c:v>9.9</c:v>
                      </c:pt>
                      <c:pt idx="298">
                        <c:v>9.9333333333333336</c:v>
                      </c:pt>
                      <c:pt idx="299">
                        <c:v>9.9666666666666668</c:v>
                      </c:pt>
                      <c:pt idx="300">
                        <c:v>10</c:v>
                      </c:pt>
                      <c:pt idx="301">
                        <c:v>10.033333333333333</c:v>
                      </c:pt>
                      <c:pt idx="302">
                        <c:v>10.066666666666666</c:v>
                      </c:pt>
                      <c:pt idx="303">
                        <c:v>10.1</c:v>
                      </c:pt>
                      <c:pt idx="304">
                        <c:v>10.133333333333333</c:v>
                      </c:pt>
                      <c:pt idx="305">
                        <c:v>10.166666666666666</c:v>
                      </c:pt>
                      <c:pt idx="306">
                        <c:v>10.199999999999999</c:v>
                      </c:pt>
                      <c:pt idx="307">
                        <c:v>10.233333333333333</c:v>
                      </c:pt>
                      <c:pt idx="308">
                        <c:v>10.266666666666667</c:v>
                      </c:pt>
                      <c:pt idx="309">
                        <c:v>10.3</c:v>
                      </c:pt>
                      <c:pt idx="310">
                        <c:v>10.333333333333334</c:v>
                      </c:pt>
                      <c:pt idx="311">
                        <c:v>10.366666666666667</c:v>
                      </c:pt>
                      <c:pt idx="312">
                        <c:v>10.4</c:v>
                      </c:pt>
                      <c:pt idx="313">
                        <c:v>10.433333333333334</c:v>
                      </c:pt>
                      <c:pt idx="314">
                        <c:v>10.466666666666667</c:v>
                      </c:pt>
                      <c:pt idx="315">
                        <c:v>10.5</c:v>
                      </c:pt>
                      <c:pt idx="316">
                        <c:v>10.533333333333333</c:v>
                      </c:pt>
                      <c:pt idx="317">
                        <c:v>10.566666666666666</c:v>
                      </c:pt>
                      <c:pt idx="318">
                        <c:v>10.6</c:v>
                      </c:pt>
                      <c:pt idx="319">
                        <c:v>10.633333333333333</c:v>
                      </c:pt>
                      <c:pt idx="320">
                        <c:v>10.666666666666666</c:v>
                      </c:pt>
                      <c:pt idx="321">
                        <c:v>10.7</c:v>
                      </c:pt>
                      <c:pt idx="322">
                        <c:v>10.733333333333333</c:v>
                      </c:pt>
                      <c:pt idx="323">
                        <c:v>10.766666666666667</c:v>
                      </c:pt>
                      <c:pt idx="324">
                        <c:v>10.8</c:v>
                      </c:pt>
                      <c:pt idx="325">
                        <c:v>10.833333333333334</c:v>
                      </c:pt>
                      <c:pt idx="326">
                        <c:v>10.866666666666667</c:v>
                      </c:pt>
                      <c:pt idx="327">
                        <c:v>10.9</c:v>
                      </c:pt>
                      <c:pt idx="328">
                        <c:v>10.933333333333334</c:v>
                      </c:pt>
                      <c:pt idx="329">
                        <c:v>10.966666666666667</c:v>
                      </c:pt>
                      <c:pt idx="330">
                        <c:v>11</c:v>
                      </c:pt>
                      <c:pt idx="331">
                        <c:v>11.033333333333333</c:v>
                      </c:pt>
                      <c:pt idx="332">
                        <c:v>11.066666666666666</c:v>
                      </c:pt>
                      <c:pt idx="333">
                        <c:v>11.1</c:v>
                      </c:pt>
                      <c:pt idx="334">
                        <c:v>11.133333333333333</c:v>
                      </c:pt>
                      <c:pt idx="335">
                        <c:v>11.166666666666666</c:v>
                      </c:pt>
                      <c:pt idx="336">
                        <c:v>11.2</c:v>
                      </c:pt>
                      <c:pt idx="337">
                        <c:v>11.233333333333333</c:v>
                      </c:pt>
                      <c:pt idx="338">
                        <c:v>11.266666666666667</c:v>
                      </c:pt>
                      <c:pt idx="339">
                        <c:v>11.3</c:v>
                      </c:pt>
                      <c:pt idx="340">
                        <c:v>11.333333333333334</c:v>
                      </c:pt>
                      <c:pt idx="341">
                        <c:v>11.366666666666667</c:v>
                      </c:pt>
                      <c:pt idx="342">
                        <c:v>11.4</c:v>
                      </c:pt>
                      <c:pt idx="343">
                        <c:v>11.433333333333334</c:v>
                      </c:pt>
                      <c:pt idx="344">
                        <c:v>11.466666666666667</c:v>
                      </c:pt>
                      <c:pt idx="345">
                        <c:v>11.5</c:v>
                      </c:pt>
                      <c:pt idx="346">
                        <c:v>11.533333333333333</c:v>
                      </c:pt>
                      <c:pt idx="347">
                        <c:v>11.566666666666666</c:v>
                      </c:pt>
                      <c:pt idx="348">
                        <c:v>11.6</c:v>
                      </c:pt>
                      <c:pt idx="349">
                        <c:v>11.633333333333333</c:v>
                      </c:pt>
                      <c:pt idx="350">
                        <c:v>11.666666666666666</c:v>
                      </c:pt>
                      <c:pt idx="351">
                        <c:v>11.7</c:v>
                      </c:pt>
                      <c:pt idx="352">
                        <c:v>11.733333333333333</c:v>
                      </c:pt>
                      <c:pt idx="353">
                        <c:v>11.766666666666667</c:v>
                      </c:pt>
                      <c:pt idx="354">
                        <c:v>11.8</c:v>
                      </c:pt>
                      <c:pt idx="355">
                        <c:v>11.833333333333334</c:v>
                      </c:pt>
                      <c:pt idx="356">
                        <c:v>11.866666666666667</c:v>
                      </c:pt>
                      <c:pt idx="357">
                        <c:v>11.9</c:v>
                      </c:pt>
                      <c:pt idx="358">
                        <c:v>11.933333333333334</c:v>
                      </c:pt>
                      <c:pt idx="359">
                        <c:v>11.966666666666667</c:v>
                      </c:pt>
                      <c:pt idx="360">
                        <c:v>12</c:v>
                      </c:pt>
                      <c:pt idx="361">
                        <c:v>12.033333333333333</c:v>
                      </c:pt>
                      <c:pt idx="362">
                        <c:v>12.066666666666666</c:v>
                      </c:pt>
                      <c:pt idx="363">
                        <c:v>12.1</c:v>
                      </c:pt>
                      <c:pt idx="364">
                        <c:v>12.133333333333333</c:v>
                      </c:pt>
                      <c:pt idx="365">
                        <c:v>12.166666666666666</c:v>
                      </c:pt>
                      <c:pt idx="366">
                        <c:v>12.2</c:v>
                      </c:pt>
                      <c:pt idx="367">
                        <c:v>12.233333333333333</c:v>
                      </c:pt>
                      <c:pt idx="368">
                        <c:v>12.266666666666667</c:v>
                      </c:pt>
                      <c:pt idx="369">
                        <c:v>12.3</c:v>
                      </c:pt>
                      <c:pt idx="370">
                        <c:v>12.333333333333334</c:v>
                      </c:pt>
                      <c:pt idx="371">
                        <c:v>12.366666666666667</c:v>
                      </c:pt>
                      <c:pt idx="372">
                        <c:v>12.4</c:v>
                      </c:pt>
                      <c:pt idx="373">
                        <c:v>12.433333333333334</c:v>
                      </c:pt>
                      <c:pt idx="374">
                        <c:v>12.466666666666667</c:v>
                      </c:pt>
                      <c:pt idx="375">
                        <c:v>12.5</c:v>
                      </c:pt>
                      <c:pt idx="376">
                        <c:v>12.533333333333333</c:v>
                      </c:pt>
                      <c:pt idx="377">
                        <c:v>12.566666666666666</c:v>
                      </c:pt>
                      <c:pt idx="378">
                        <c:v>12.6</c:v>
                      </c:pt>
                      <c:pt idx="379">
                        <c:v>12.633333333333333</c:v>
                      </c:pt>
                      <c:pt idx="380">
                        <c:v>12.666666666666666</c:v>
                      </c:pt>
                      <c:pt idx="381">
                        <c:v>12.7</c:v>
                      </c:pt>
                      <c:pt idx="382">
                        <c:v>12.733333333333333</c:v>
                      </c:pt>
                      <c:pt idx="383">
                        <c:v>12.766666666666667</c:v>
                      </c:pt>
                      <c:pt idx="384">
                        <c:v>12.8</c:v>
                      </c:pt>
                      <c:pt idx="385">
                        <c:v>12.833333333333334</c:v>
                      </c:pt>
                      <c:pt idx="386">
                        <c:v>12.866666666666667</c:v>
                      </c:pt>
                      <c:pt idx="387">
                        <c:v>12.9</c:v>
                      </c:pt>
                      <c:pt idx="388">
                        <c:v>12.933333333333334</c:v>
                      </c:pt>
                      <c:pt idx="389">
                        <c:v>12.966666666666667</c:v>
                      </c:pt>
                      <c:pt idx="390">
                        <c:v>13</c:v>
                      </c:pt>
                      <c:pt idx="391">
                        <c:v>13.033333333333333</c:v>
                      </c:pt>
                      <c:pt idx="392">
                        <c:v>13.066666666666666</c:v>
                      </c:pt>
                      <c:pt idx="393">
                        <c:v>13.1</c:v>
                      </c:pt>
                      <c:pt idx="394">
                        <c:v>13.133333333333333</c:v>
                      </c:pt>
                      <c:pt idx="395">
                        <c:v>13.166666666666666</c:v>
                      </c:pt>
                      <c:pt idx="396">
                        <c:v>13.2</c:v>
                      </c:pt>
                      <c:pt idx="397">
                        <c:v>13.233333333333333</c:v>
                      </c:pt>
                      <c:pt idx="398">
                        <c:v>13.266666666666667</c:v>
                      </c:pt>
                      <c:pt idx="399">
                        <c:v>13.3</c:v>
                      </c:pt>
                      <c:pt idx="400">
                        <c:v>13.333333333333334</c:v>
                      </c:pt>
                      <c:pt idx="401">
                        <c:v>13.366666666666667</c:v>
                      </c:pt>
                      <c:pt idx="402">
                        <c:v>13.4</c:v>
                      </c:pt>
                      <c:pt idx="403">
                        <c:v>13.433333333333334</c:v>
                      </c:pt>
                      <c:pt idx="404">
                        <c:v>13.466666666666667</c:v>
                      </c:pt>
                      <c:pt idx="405">
                        <c:v>13.5</c:v>
                      </c:pt>
                      <c:pt idx="406">
                        <c:v>13.533333333333333</c:v>
                      </c:pt>
                      <c:pt idx="407">
                        <c:v>13.566666666666666</c:v>
                      </c:pt>
                      <c:pt idx="408">
                        <c:v>13.6</c:v>
                      </c:pt>
                      <c:pt idx="409">
                        <c:v>13.633333333333333</c:v>
                      </c:pt>
                      <c:pt idx="410">
                        <c:v>13.666666666666666</c:v>
                      </c:pt>
                      <c:pt idx="411">
                        <c:v>13.7</c:v>
                      </c:pt>
                      <c:pt idx="412">
                        <c:v>13.733333333333333</c:v>
                      </c:pt>
                      <c:pt idx="413">
                        <c:v>13.766666666666667</c:v>
                      </c:pt>
                      <c:pt idx="414">
                        <c:v>13.8</c:v>
                      </c:pt>
                      <c:pt idx="415">
                        <c:v>13.833333333333334</c:v>
                      </c:pt>
                      <c:pt idx="416">
                        <c:v>13.866666666666667</c:v>
                      </c:pt>
                      <c:pt idx="417">
                        <c:v>13.9</c:v>
                      </c:pt>
                      <c:pt idx="418">
                        <c:v>13.933333333333334</c:v>
                      </c:pt>
                      <c:pt idx="419">
                        <c:v>13.966666666666667</c:v>
                      </c:pt>
                      <c:pt idx="420">
                        <c:v>14</c:v>
                      </c:pt>
                      <c:pt idx="421">
                        <c:v>14.033333333333333</c:v>
                      </c:pt>
                      <c:pt idx="422">
                        <c:v>14.066666666666666</c:v>
                      </c:pt>
                      <c:pt idx="423">
                        <c:v>14.1</c:v>
                      </c:pt>
                      <c:pt idx="424">
                        <c:v>14.133333333333333</c:v>
                      </c:pt>
                      <c:pt idx="425">
                        <c:v>14.166666666666666</c:v>
                      </c:pt>
                      <c:pt idx="426">
                        <c:v>14.2</c:v>
                      </c:pt>
                      <c:pt idx="427">
                        <c:v>14.233333333333333</c:v>
                      </c:pt>
                      <c:pt idx="428">
                        <c:v>14.266666666666667</c:v>
                      </c:pt>
                      <c:pt idx="429">
                        <c:v>14.3</c:v>
                      </c:pt>
                      <c:pt idx="430">
                        <c:v>14.333333333333334</c:v>
                      </c:pt>
                      <c:pt idx="431">
                        <c:v>14.366666666666667</c:v>
                      </c:pt>
                      <c:pt idx="432">
                        <c:v>14.4</c:v>
                      </c:pt>
                      <c:pt idx="433">
                        <c:v>14.433333333333334</c:v>
                      </c:pt>
                      <c:pt idx="434">
                        <c:v>14.466666666666667</c:v>
                      </c:pt>
                      <c:pt idx="435">
                        <c:v>14.5</c:v>
                      </c:pt>
                      <c:pt idx="436">
                        <c:v>14.533333333333333</c:v>
                      </c:pt>
                      <c:pt idx="437">
                        <c:v>14.566666666666666</c:v>
                      </c:pt>
                      <c:pt idx="438">
                        <c:v>14.6</c:v>
                      </c:pt>
                      <c:pt idx="439">
                        <c:v>14.633333333333333</c:v>
                      </c:pt>
                      <c:pt idx="440">
                        <c:v>14.666666666666666</c:v>
                      </c:pt>
                      <c:pt idx="441">
                        <c:v>14.7</c:v>
                      </c:pt>
                      <c:pt idx="442">
                        <c:v>14.733333333333333</c:v>
                      </c:pt>
                      <c:pt idx="443">
                        <c:v>14.766666666666667</c:v>
                      </c:pt>
                      <c:pt idx="444">
                        <c:v>14.8</c:v>
                      </c:pt>
                      <c:pt idx="445">
                        <c:v>14.833333333333334</c:v>
                      </c:pt>
                      <c:pt idx="446">
                        <c:v>14.866666666666667</c:v>
                      </c:pt>
                      <c:pt idx="447">
                        <c:v>14.9</c:v>
                      </c:pt>
                      <c:pt idx="448">
                        <c:v>14.933333333333334</c:v>
                      </c:pt>
                      <c:pt idx="449">
                        <c:v>14.966666666666667</c:v>
                      </c:pt>
                      <c:pt idx="450">
                        <c:v>15</c:v>
                      </c:pt>
                      <c:pt idx="451">
                        <c:v>15.033333333333333</c:v>
                      </c:pt>
                      <c:pt idx="452">
                        <c:v>15.066666666666666</c:v>
                      </c:pt>
                      <c:pt idx="453">
                        <c:v>15.1</c:v>
                      </c:pt>
                      <c:pt idx="454">
                        <c:v>15.133333333333333</c:v>
                      </c:pt>
                      <c:pt idx="455">
                        <c:v>15.166666666666666</c:v>
                      </c:pt>
                      <c:pt idx="456">
                        <c:v>15.2</c:v>
                      </c:pt>
                      <c:pt idx="457">
                        <c:v>15.233333333333333</c:v>
                      </c:pt>
                      <c:pt idx="458">
                        <c:v>15.266666666666667</c:v>
                      </c:pt>
                      <c:pt idx="459">
                        <c:v>15.3</c:v>
                      </c:pt>
                      <c:pt idx="460">
                        <c:v>15.333333333333334</c:v>
                      </c:pt>
                      <c:pt idx="461">
                        <c:v>15.366666666666667</c:v>
                      </c:pt>
                      <c:pt idx="462">
                        <c:v>15.4</c:v>
                      </c:pt>
                      <c:pt idx="463">
                        <c:v>15.433333333333334</c:v>
                      </c:pt>
                      <c:pt idx="464">
                        <c:v>15.466666666666667</c:v>
                      </c:pt>
                      <c:pt idx="465">
                        <c:v>15.5</c:v>
                      </c:pt>
                      <c:pt idx="466">
                        <c:v>15.533333333333333</c:v>
                      </c:pt>
                      <c:pt idx="467">
                        <c:v>15.566666666666666</c:v>
                      </c:pt>
                      <c:pt idx="468">
                        <c:v>15.6</c:v>
                      </c:pt>
                      <c:pt idx="469">
                        <c:v>15.633333333333333</c:v>
                      </c:pt>
                      <c:pt idx="470">
                        <c:v>15.666666666666666</c:v>
                      </c:pt>
                      <c:pt idx="471">
                        <c:v>15.7</c:v>
                      </c:pt>
                      <c:pt idx="472">
                        <c:v>15.733333333333333</c:v>
                      </c:pt>
                      <c:pt idx="473">
                        <c:v>15.766666666666667</c:v>
                      </c:pt>
                      <c:pt idx="474">
                        <c:v>15.8</c:v>
                      </c:pt>
                      <c:pt idx="475">
                        <c:v>15.833333333333334</c:v>
                      </c:pt>
                      <c:pt idx="476">
                        <c:v>15.866666666666667</c:v>
                      </c:pt>
                      <c:pt idx="477">
                        <c:v>15.9</c:v>
                      </c:pt>
                      <c:pt idx="478">
                        <c:v>15.933333333333334</c:v>
                      </c:pt>
                      <c:pt idx="479">
                        <c:v>15.966666666666667</c:v>
                      </c:pt>
                      <c:pt idx="480">
                        <c:v>16</c:v>
                      </c:pt>
                      <c:pt idx="481">
                        <c:v>16.033333333333335</c:v>
                      </c:pt>
                      <c:pt idx="482">
                        <c:v>16.066666666666666</c:v>
                      </c:pt>
                      <c:pt idx="483">
                        <c:v>16.100000000000001</c:v>
                      </c:pt>
                      <c:pt idx="484">
                        <c:v>16.133333333333333</c:v>
                      </c:pt>
                      <c:pt idx="485">
                        <c:v>16.166666666666668</c:v>
                      </c:pt>
                      <c:pt idx="486">
                        <c:v>16.2</c:v>
                      </c:pt>
                      <c:pt idx="487">
                        <c:v>16.233333333333334</c:v>
                      </c:pt>
                      <c:pt idx="488">
                        <c:v>16.266666666666666</c:v>
                      </c:pt>
                      <c:pt idx="489">
                        <c:v>16.3</c:v>
                      </c:pt>
                      <c:pt idx="490">
                        <c:v>16.333333333333332</c:v>
                      </c:pt>
                      <c:pt idx="491">
                        <c:v>16.366666666666667</c:v>
                      </c:pt>
                      <c:pt idx="492">
                        <c:v>16.399999999999999</c:v>
                      </c:pt>
                      <c:pt idx="493">
                        <c:v>16.433333333333334</c:v>
                      </c:pt>
                      <c:pt idx="494">
                        <c:v>16.466666666666665</c:v>
                      </c:pt>
                      <c:pt idx="495">
                        <c:v>16.5</c:v>
                      </c:pt>
                      <c:pt idx="496">
                        <c:v>16.533333333333335</c:v>
                      </c:pt>
                      <c:pt idx="497">
                        <c:v>16.566666666666666</c:v>
                      </c:pt>
                      <c:pt idx="498">
                        <c:v>16.600000000000001</c:v>
                      </c:pt>
                      <c:pt idx="499">
                        <c:v>16.633333333333333</c:v>
                      </c:pt>
                      <c:pt idx="500">
                        <c:v>16.666666666666668</c:v>
                      </c:pt>
                      <c:pt idx="501">
                        <c:v>16.7</c:v>
                      </c:pt>
                      <c:pt idx="502">
                        <c:v>16.733333333333334</c:v>
                      </c:pt>
                      <c:pt idx="503">
                        <c:v>16.766666666666666</c:v>
                      </c:pt>
                      <c:pt idx="504">
                        <c:v>16.8</c:v>
                      </c:pt>
                      <c:pt idx="505">
                        <c:v>16.833333333333332</c:v>
                      </c:pt>
                      <c:pt idx="506">
                        <c:v>16.866666666666667</c:v>
                      </c:pt>
                      <c:pt idx="507">
                        <c:v>16.899999999999999</c:v>
                      </c:pt>
                      <c:pt idx="508">
                        <c:v>16.933333333333334</c:v>
                      </c:pt>
                      <c:pt idx="509">
                        <c:v>16.966666666666665</c:v>
                      </c:pt>
                      <c:pt idx="510">
                        <c:v>17</c:v>
                      </c:pt>
                      <c:pt idx="511">
                        <c:v>17.033333333333335</c:v>
                      </c:pt>
                      <c:pt idx="512">
                        <c:v>17.066666666666666</c:v>
                      </c:pt>
                      <c:pt idx="513">
                        <c:v>17.100000000000001</c:v>
                      </c:pt>
                      <c:pt idx="514">
                        <c:v>17.133333333333333</c:v>
                      </c:pt>
                      <c:pt idx="515">
                        <c:v>17.166666666666668</c:v>
                      </c:pt>
                      <c:pt idx="516">
                        <c:v>17.2</c:v>
                      </c:pt>
                      <c:pt idx="517">
                        <c:v>17.233333333333334</c:v>
                      </c:pt>
                      <c:pt idx="518">
                        <c:v>17.266666666666666</c:v>
                      </c:pt>
                      <c:pt idx="519">
                        <c:v>17.3</c:v>
                      </c:pt>
                      <c:pt idx="520">
                        <c:v>17.333333333333332</c:v>
                      </c:pt>
                      <c:pt idx="521">
                        <c:v>17.366666666666667</c:v>
                      </c:pt>
                      <c:pt idx="522">
                        <c:v>17.399999999999999</c:v>
                      </c:pt>
                      <c:pt idx="523">
                        <c:v>17.433333333333334</c:v>
                      </c:pt>
                      <c:pt idx="524">
                        <c:v>17.466666666666665</c:v>
                      </c:pt>
                      <c:pt idx="525">
                        <c:v>17.5</c:v>
                      </c:pt>
                      <c:pt idx="526">
                        <c:v>17.533333333333335</c:v>
                      </c:pt>
                      <c:pt idx="527">
                        <c:v>17.566666666666666</c:v>
                      </c:pt>
                      <c:pt idx="528">
                        <c:v>17.600000000000001</c:v>
                      </c:pt>
                      <c:pt idx="529">
                        <c:v>17.633333333333333</c:v>
                      </c:pt>
                      <c:pt idx="530">
                        <c:v>17.666666666666668</c:v>
                      </c:pt>
                      <c:pt idx="531">
                        <c:v>17.7</c:v>
                      </c:pt>
                      <c:pt idx="532">
                        <c:v>17.733333333333334</c:v>
                      </c:pt>
                      <c:pt idx="533">
                        <c:v>17.766666666666666</c:v>
                      </c:pt>
                      <c:pt idx="534">
                        <c:v>17.8</c:v>
                      </c:pt>
                      <c:pt idx="535">
                        <c:v>17.833333333333332</c:v>
                      </c:pt>
                      <c:pt idx="536">
                        <c:v>17.866666666666667</c:v>
                      </c:pt>
                      <c:pt idx="537">
                        <c:v>17.899999999999999</c:v>
                      </c:pt>
                      <c:pt idx="538">
                        <c:v>17.933333333333334</c:v>
                      </c:pt>
                      <c:pt idx="539">
                        <c:v>17.966666666666665</c:v>
                      </c:pt>
                      <c:pt idx="540">
                        <c:v>18</c:v>
                      </c:pt>
                      <c:pt idx="541">
                        <c:v>18.033333333333335</c:v>
                      </c:pt>
                      <c:pt idx="542">
                        <c:v>18.066666666666666</c:v>
                      </c:pt>
                      <c:pt idx="543">
                        <c:v>18.100000000000001</c:v>
                      </c:pt>
                      <c:pt idx="544">
                        <c:v>18.133333333333333</c:v>
                      </c:pt>
                      <c:pt idx="545">
                        <c:v>18.166666666666668</c:v>
                      </c:pt>
                      <c:pt idx="546">
                        <c:v>18.2</c:v>
                      </c:pt>
                      <c:pt idx="547">
                        <c:v>18.233333333333334</c:v>
                      </c:pt>
                      <c:pt idx="548">
                        <c:v>18.266666666666666</c:v>
                      </c:pt>
                      <c:pt idx="549">
                        <c:v>18.3</c:v>
                      </c:pt>
                      <c:pt idx="550">
                        <c:v>18.333333333333332</c:v>
                      </c:pt>
                      <c:pt idx="551">
                        <c:v>18.366666666666667</c:v>
                      </c:pt>
                      <c:pt idx="552">
                        <c:v>18.399999999999999</c:v>
                      </c:pt>
                      <c:pt idx="553">
                        <c:v>18.433333333333334</c:v>
                      </c:pt>
                      <c:pt idx="554">
                        <c:v>18.466666666666665</c:v>
                      </c:pt>
                      <c:pt idx="555">
                        <c:v>18.5</c:v>
                      </c:pt>
                      <c:pt idx="556">
                        <c:v>18.533333333333335</c:v>
                      </c:pt>
                      <c:pt idx="557">
                        <c:v>18.566666666666666</c:v>
                      </c:pt>
                      <c:pt idx="558">
                        <c:v>18.600000000000001</c:v>
                      </c:pt>
                      <c:pt idx="559">
                        <c:v>18.633333333333333</c:v>
                      </c:pt>
                      <c:pt idx="560">
                        <c:v>18.666666666666668</c:v>
                      </c:pt>
                      <c:pt idx="561">
                        <c:v>18.7</c:v>
                      </c:pt>
                      <c:pt idx="562">
                        <c:v>18.733333333333334</c:v>
                      </c:pt>
                      <c:pt idx="563">
                        <c:v>18.766666666666666</c:v>
                      </c:pt>
                      <c:pt idx="564">
                        <c:v>18.8</c:v>
                      </c:pt>
                      <c:pt idx="565">
                        <c:v>18.833333333333332</c:v>
                      </c:pt>
                      <c:pt idx="566">
                        <c:v>18.866666666666667</c:v>
                      </c:pt>
                      <c:pt idx="567">
                        <c:v>18.899999999999999</c:v>
                      </c:pt>
                      <c:pt idx="568">
                        <c:v>18.933333333333334</c:v>
                      </c:pt>
                      <c:pt idx="569">
                        <c:v>18.966666666666665</c:v>
                      </c:pt>
                      <c:pt idx="570">
                        <c:v>19</c:v>
                      </c:pt>
                      <c:pt idx="571">
                        <c:v>19.033333333333335</c:v>
                      </c:pt>
                      <c:pt idx="572">
                        <c:v>19.066666666666666</c:v>
                      </c:pt>
                      <c:pt idx="573">
                        <c:v>19.100000000000001</c:v>
                      </c:pt>
                      <c:pt idx="574">
                        <c:v>19.133333333333333</c:v>
                      </c:pt>
                      <c:pt idx="575">
                        <c:v>19.166666666666668</c:v>
                      </c:pt>
                      <c:pt idx="576">
                        <c:v>19.2</c:v>
                      </c:pt>
                      <c:pt idx="577">
                        <c:v>19.233333333333334</c:v>
                      </c:pt>
                      <c:pt idx="578">
                        <c:v>19.266666666666666</c:v>
                      </c:pt>
                      <c:pt idx="579">
                        <c:v>19.3</c:v>
                      </c:pt>
                      <c:pt idx="580">
                        <c:v>19.333333333333332</c:v>
                      </c:pt>
                      <c:pt idx="581">
                        <c:v>19.366666666666667</c:v>
                      </c:pt>
                      <c:pt idx="582">
                        <c:v>19.399999999999999</c:v>
                      </c:pt>
                      <c:pt idx="583">
                        <c:v>19.433333333333334</c:v>
                      </c:pt>
                      <c:pt idx="584">
                        <c:v>19.466666666666665</c:v>
                      </c:pt>
                      <c:pt idx="585">
                        <c:v>19.5</c:v>
                      </c:pt>
                      <c:pt idx="586">
                        <c:v>19.533333333333335</c:v>
                      </c:pt>
                      <c:pt idx="587">
                        <c:v>19.566666666666666</c:v>
                      </c:pt>
                      <c:pt idx="588">
                        <c:v>19.600000000000001</c:v>
                      </c:pt>
                      <c:pt idx="589">
                        <c:v>19.633333333333333</c:v>
                      </c:pt>
                      <c:pt idx="590">
                        <c:v>19.666666666666668</c:v>
                      </c:pt>
                      <c:pt idx="591">
                        <c:v>19.7</c:v>
                      </c:pt>
                      <c:pt idx="592">
                        <c:v>19.733333333333334</c:v>
                      </c:pt>
                      <c:pt idx="593">
                        <c:v>19.766666666666666</c:v>
                      </c:pt>
                      <c:pt idx="594">
                        <c:v>19.8</c:v>
                      </c:pt>
                      <c:pt idx="595">
                        <c:v>19.833333333333332</c:v>
                      </c:pt>
                      <c:pt idx="596">
                        <c:v>19.866666666666667</c:v>
                      </c:pt>
                      <c:pt idx="597">
                        <c:v>19.899999999999999</c:v>
                      </c:pt>
                      <c:pt idx="598">
                        <c:v>19.933333333333334</c:v>
                      </c:pt>
                      <c:pt idx="599">
                        <c:v>19.966666666666665</c:v>
                      </c:pt>
                      <c:pt idx="600">
                        <c:v>20</c:v>
                      </c:pt>
                      <c:pt idx="601">
                        <c:v>20.033333333333335</c:v>
                      </c:pt>
                      <c:pt idx="602">
                        <c:v>20.066666666666666</c:v>
                      </c:pt>
                      <c:pt idx="603">
                        <c:v>20.100000000000001</c:v>
                      </c:pt>
                      <c:pt idx="604">
                        <c:v>20.133333333333333</c:v>
                      </c:pt>
                      <c:pt idx="605">
                        <c:v>20.166666666666668</c:v>
                      </c:pt>
                      <c:pt idx="606">
                        <c:v>20.2</c:v>
                      </c:pt>
                      <c:pt idx="607">
                        <c:v>20.233333333333334</c:v>
                      </c:pt>
                      <c:pt idx="608">
                        <c:v>20.266666666666666</c:v>
                      </c:pt>
                      <c:pt idx="609">
                        <c:v>20.3</c:v>
                      </c:pt>
                      <c:pt idx="610">
                        <c:v>20.333333333333332</c:v>
                      </c:pt>
                      <c:pt idx="611">
                        <c:v>20.366666666666667</c:v>
                      </c:pt>
                      <c:pt idx="612">
                        <c:v>20.399999999999999</c:v>
                      </c:pt>
                      <c:pt idx="613">
                        <c:v>20.433333333333334</c:v>
                      </c:pt>
                      <c:pt idx="614">
                        <c:v>20.466666666666665</c:v>
                      </c:pt>
                      <c:pt idx="615">
                        <c:v>20.5</c:v>
                      </c:pt>
                      <c:pt idx="616">
                        <c:v>20.533333333333335</c:v>
                      </c:pt>
                      <c:pt idx="617">
                        <c:v>20.566666666666666</c:v>
                      </c:pt>
                      <c:pt idx="618">
                        <c:v>20.6</c:v>
                      </c:pt>
                      <c:pt idx="619">
                        <c:v>20.633333333333333</c:v>
                      </c:pt>
                      <c:pt idx="620">
                        <c:v>20.666666666666668</c:v>
                      </c:pt>
                      <c:pt idx="621">
                        <c:v>20.7</c:v>
                      </c:pt>
                      <c:pt idx="622">
                        <c:v>20.733333333333334</c:v>
                      </c:pt>
                      <c:pt idx="623">
                        <c:v>20.766666666666666</c:v>
                      </c:pt>
                      <c:pt idx="624">
                        <c:v>20.8</c:v>
                      </c:pt>
                      <c:pt idx="625">
                        <c:v>20.833333333333332</c:v>
                      </c:pt>
                      <c:pt idx="626">
                        <c:v>20.866666666666667</c:v>
                      </c:pt>
                      <c:pt idx="627">
                        <c:v>20.9</c:v>
                      </c:pt>
                      <c:pt idx="628">
                        <c:v>20.933333333333334</c:v>
                      </c:pt>
                      <c:pt idx="629">
                        <c:v>20.966666666666665</c:v>
                      </c:pt>
                      <c:pt idx="630">
                        <c:v>21</c:v>
                      </c:pt>
                      <c:pt idx="631">
                        <c:v>21.033333333333335</c:v>
                      </c:pt>
                      <c:pt idx="632">
                        <c:v>21.066666666666666</c:v>
                      </c:pt>
                      <c:pt idx="633">
                        <c:v>21.1</c:v>
                      </c:pt>
                      <c:pt idx="634">
                        <c:v>21.133333333333333</c:v>
                      </c:pt>
                      <c:pt idx="635">
                        <c:v>21.166666666666668</c:v>
                      </c:pt>
                      <c:pt idx="636">
                        <c:v>21.2</c:v>
                      </c:pt>
                      <c:pt idx="637">
                        <c:v>21.233333333333334</c:v>
                      </c:pt>
                      <c:pt idx="638">
                        <c:v>21.266666666666666</c:v>
                      </c:pt>
                      <c:pt idx="639">
                        <c:v>21.3</c:v>
                      </c:pt>
                      <c:pt idx="640">
                        <c:v>21.333333333333332</c:v>
                      </c:pt>
                      <c:pt idx="641">
                        <c:v>21.366666666666667</c:v>
                      </c:pt>
                      <c:pt idx="642">
                        <c:v>21.4</c:v>
                      </c:pt>
                      <c:pt idx="643">
                        <c:v>21.433333333333334</c:v>
                      </c:pt>
                      <c:pt idx="644">
                        <c:v>21.466666666666665</c:v>
                      </c:pt>
                      <c:pt idx="645">
                        <c:v>21.5</c:v>
                      </c:pt>
                      <c:pt idx="646">
                        <c:v>21.533333333333335</c:v>
                      </c:pt>
                      <c:pt idx="647">
                        <c:v>21.566666666666666</c:v>
                      </c:pt>
                      <c:pt idx="648">
                        <c:v>21.6</c:v>
                      </c:pt>
                      <c:pt idx="649">
                        <c:v>21.633333333333333</c:v>
                      </c:pt>
                      <c:pt idx="650">
                        <c:v>21.666666666666668</c:v>
                      </c:pt>
                      <c:pt idx="651">
                        <c:v>21.7</c:v>
                      </c:pt>
                      <c:pt idx="652">
                        <c:v>21.733333333333334</c:v>
                      </c:pt>
                      <c:pt idx="653">
                        <c:v>21.766666666666666</c:v>
                      </c:pt>
                      <c:pt idx="654">
                        <c:v>21.8</c:v>
                      </c:pt>
                      <c:pt idx="655">
                        <c:v>21.833333333333332</c:v>
                      </c:pt>
                      <c:pt idx="656">
                        <c:v>21.866666666666667</c:v>
                      </c:pt>
                      <c:pt idx="657">
                        <c:v>21.9</c:v>
                      </c:pt>
                      <c:pt idx="658">
                        <c:v>21.933333333333334</c:v>
                      </c:pt>
                      <c:pt idx="659">
                        <c:v>21.966666666666665</c:v>
                      </c:pt>
                      <c:pt idx="660">
                        <c:v>22</c:v>
                      </c:pt>
                      <c:pt idx="661">
                        <c:v>22.033333333333335</c:v>
                      </c:pt>
                      <c:pt idx="662">
                        <c:v>22.066666666666666</c:v>
                      </c:pt>
                      <c:pt idx="663">
                        <c:v>22.1</c:v>
                      </c:pt>
                      <c:pt idx="664">
                        <c:v>22.133333333333333</c:v>
                      </c:pt>
                      <c:pt idx="665">
                        <c:v>22.166666666666668</c:v>
                      </c:pt>
                      <c:pt idx="666">
                        <c:v>22.2</c:v>
                      </c:pt>
                      <c:pt idx="667">
                        <c:v>22.233333333333334</c:v>
                      </c:pt>
                      <c:pt idx="668">
                        <c:v>22.266666666666666</c:v>
                      </c:pt>
                      <c:pt idx="669">
                        <c:v>22.3</c:v>
                      </c:pt>
                      <c:pt idx="670">
                        <c:v>22.333333333333332</c:v>
                      </c:pt>
                      <c:pt idx="671">
                        <c:v>22.366666666666667</c:v>
                      </c:pt>
                      <c:pt idx="672">
                        <c:v>22.4</c:v>
                      </c:pt>
                      <c:pt idx="673">
                        <c:v>22.433333333333334</c:v>
                      </c:pt>
                      <c:pt idx="674">
                        <c:v>22.466666666666665</c:v>
                      </c:pt>
                      <c:pt idx="675">
                        <c:v>22.5</c:v>
                      </c:pt>
                      <c:pt idx="676">
                        <c:v>22.533333333333335</c:v>
                      </c:pt>
                      <c:pt idx="677">
                        <c:v>22.566666666666666</c:v>
                      </c:pt>
                      <c:pt idx="678">
                        <c:v>22.6</c:v>
                      </c:pt>
                      <c:pt idx="679">
                        <c:v>22.633333333333333</c:v>
                      </c:pt>
                      <c:pt idx="680">
                        <c:v>22.666666666666668</c:v>
                      </c:pt>
                      <c:pt idx="681">
                        <c:v>22.7</c:v>
                      </c:pt>
                      <c:pt idx="682">
                        <c:v>22.733333333333334</c:v>
                      </c:pt>
                      <c:pt idx="683">
                        <c:v>22.766666666666666</c:v>
                      </c:pt>
                      <c:pt idx="684">
                        <c:v>22.8</c:v>
                      </c:pt>
                      <c:pt idx="685">
                        <c:v>22.833333333333332</c:v>
                      </c:pt>
                      <c:pt idx="686">
                        <c:v>22.866666666666667</c:v>
                      </c:pt>
                      <c:pt idx="687">
                        <c:v>22.9</c:v>
                      </c:pt>
                      <c:pt idx="688">
                        <c:v>22.933333333333334</c:v>
                      </c:pt>
                      <c:pt idx="689">
                        <c:v>22.966666666666665</c:v>
                      </c:pt>
                      <c:pt idx="690">
                        <c:v>23</c:v>
                      </c:pt>
                      <c:pt idx="691">
                        <c:v>23.033333333333335</c:v>
                      </c:pt>
                      <c:pt idx="692">
                        <c:v>23.066666666666666</c:v>
                      </c:pt>
                      <c:pt idx="693">
                        <c:v>23.1</c:v>
                      </c:pt>
                      <c:pt idx="694">
                        <c:v>23.133333333333333</c:v>
                      </c:pt>
                      <c:pt idx="695">
                        <c:v>23.166666666666668</c:v>
                      </c:pt>
                      <c:pt idx="696">
                        <c:v>23.2</c:v>
                      </c:pt>
                      <c:pt idx="697">
                        <c:v>23.233333333333334</c:v>
                      </c:pt>
                      <c:pt idx="698">
                        <c:v>23.266666666666666</c:v>
                      </c:pt>
                      <c:pt idx="699">
                        <c:v>23.3</c:v>
                      </c:pt>
                      <c:pt idx="700">
                        <c:v>23.333333333333332</c:v>
                      </c:pt>
                      <c:pt idx="701">
                        <c:v>23.366666666666667</c:v>
                      </c:pt>
                      <c:pt idx="702">
                        <c:v>23.4</c:v>
                      </c:pt>
                      <c:pt idx="703">
                        <c:v>23.433333333333334</c:v>
                      </c:pt>
                      <c:pt idx="704">
                        <c:v>23.466666666666665</c:v>
                      </c:pt>
                      <c:pt idx="705">
                        <c:v>23.5</c:v>
                      </c:pt>
                      <c:pt idx="706">
                        <c:v>23.533333333333335</c:v>
                      </c:pt>
                      <c:pt idx="707">
                        <c:v>23.566666666666666</c:v>
                      </c:pt>
                      <c:pt idx="708">
                        <c:v>23.6</c:v>
                      </c:pt>
                      <c:pt idx="709">
                        <c:v>23.633333333333333</c:v>
                      </c:pt>
                      <c:pt idx="710">
                        <c:v>23.666666666666668</c:v>
                      </c:pt>
                      <c:pt idx="711">
                        <c:v>23.7</c:v>
                      </c:pt>
                      <c:pt idx="712">
                        <c:v>23.733333333333334</c:v>
                      </c:pt>
                      <c:pt idx="713">
                        <c:v>23.766666666666666</c:v>
                      </c:pt>
                      <c:pt idx="714">
                        <c:v>23.8</c:v>
                      </c:pt>
                      <c:pt idx="715">
                        <c:v>23.833333333333332</c:v>
                      </c:pt>
                      <c:pt idx="716">
                        <c:v>23.866666666666667</c:v>
                      </c:pt>
                      <c:pt idx="717">
                        <c:v>23.9</c:v>
                      </c:pt>
                      <c:pt idx="718">
                        <c:v>23.933333333333334</c:v>
                      </c:pt>
                      <c:pt idx="719">
                        <c:v>23.966666666666665</c:v>
                      </c:pt>
                      <c:pt idx="720">
                        <c:v>24</c:v>
                      </c:pt>
                      <c:pt idx="721">
                        <c:v>24.033333333333335</c:v>
                      </c:pt>
                      <c:pt idx="722">
                        <c:v>24.066666666666666</c:v>
                      </c:pt>
                      <c:pt idx="723">
                        <c:v>24.1</c:v>
                      </c:pt>
                      <c:pt idx="724">
                        <c:v>24.133333333333333</c:v>
                      </c:pt>
                      <c:pt idx="725">
                        <c:v>24.166666666666668</c:v>
                      </c:pt>
                      <c:pt idx="726">
                        <c:v>24.2</c:v>
                      </c:pt>
                      <c:pt idx="727">
                        <c:v>24.233333333333334</c:v>
                      </c:pt>
                      <c:pt idx="728">
                        <c:v>24.266666666666666</c:v>
                      </c:pt>
                      <c:pt idx="729">
                        <c:v>24.3</c:v>
                      </c:pt>
                      <c:pt idx="730">
                        <c:v>24.333333333333332</c:v>
                      </c:pt>
                      <c:pt idx="731">
                        <c:v>24.366666666666667</c:v>
                      </c:pt>
                      <c:pt idx="732">
                        <c:v>24.4</c:v>
                      </c:pt>
                      <c:pt idx="733">
                        <c:v>24.433333333333334</c:v>
                      </c:pt>
                      <c:pt idx="734">
                        <c:v>24.466666666666665</c:v>
                      </c:pt>
                      <c:pt idx="735">
                        <c:v>24.5</c:v>
                      </c:pt>
                      <c:pt idx="736">
                        <c:v>24.533333333333335</c:v>
                      </c:pt>
                      <c:pt idx="737">
                        <c:v>24.566666666666666</c:v>
                      </c:pt>
                      <c:pt idx="738">
                        <c:v>24.6</c:v>
                      </c:pt>
                      <c:pt idx="739">
                        <c:v>24.633333333333333</c:v>
                      </c:pt>
                      <c:pt idx="740">
                        <c:v>24.666666666666668</c:v>
                      </c:pt>
                      <c:pt idx="741">
                        <c:v>24.7</c:v>
                      </c:pt>
                      <c:pt idx="742">
                        <c:v>24.733333333333334</c:v>
                      </c:pt>
                      <c:pt idx="743">
                        <c:v>24.766666666666666</c:v>
                      </c:pt>
                      <c:pt idx="744">
                        <c:v>24.8</c:v>
                      </c:pt>
                      <c:pt idx="745">
                        <c:v>24.833333333333332</c:v>
                      </c:pt>
                      <c:pt idx="746">
                        <c:v>24.866666666666667</c:v>
                      </c:pt>
                      <c:pt idx="747">
                        <c:v>24.9</c:v>
                      </c:pt>
                      <c:pt idx="748">
                        <c:v>24.933333333333334</c:v>
                      </c:pt>
                      <c:pt idx="749">
                        <c:v>24.966666666666665</c:v>
                      </c:pt>
                      <c:pt idx="750">
                        <c:v>25</c:v>
                      </c:pt>
                      <c:pt idx="751">
                        <c:v>25.033333333333335</c:v>
                      </c:pt>
                      <c:pt idx="752">
                        <c:v>25.066666666666666</c:v>
                      </c:pt>
                      <c:pt idx="753">
                        <c:v>25.1</c:v>
                      </c:pt>
                      <c:pt idx="754">
                        <c:v>25.133333333333333</c:v>
                      </c:pt>
                      <c:pt idx="755">
                        <c:v>25.166666666666668</c:v>
                      </c:pt>
                      <c:pt idx="756">
                        <c:v>25.2</c:v>
                      </c:pt>
                      <c:pt idx="757">
                        <c:v>25.233333333333334</c:v>
                      </c:pt>
                      <c:pt idx="758">
                        <c:v>25.266666666666666</c:v>
                      </c:pt>
                      <c:pt idx="759">
                        <c:v>25.3</c:v>
                      </c:pt>
                      <c:pt idx="760">
                        <c:v>25.333333333333332</c:v>
                      </c:pt>
                      <c:pt idx="761">
                        <c:v>25.366666666666667</c:v>
                      </c:pt>
                      <c:pt idx="762">
                        <c:v>25.4</c:v>
                      </c:pt>
                      <c:pt idx="763">
                        <c:v>25.433333333333334</c:v>
                      </c:pt>
                      <c:pt idx="764">
                        <c:v>25.466666666666665</c:v>
                      </c:pt>
                      <c:pt idx="765">
                        <c:v>25.5</c:v>
                      </c:pt>
                      <c:pt idx="766">
                        <c:v>25.533333333333335</c:v>
                      </c:pt>
                      <c:pt idx="767">
                        <c:v>25.566666666666666</c:v>
                      </c:pt>
                      <c:pt idx="768">
                        <c:v>25.6</c:v>
                      </c:pt>
                      <c:pt idx="769">
                        <c:v>25.633333333333333</c:v>
                      </c:pt>
                      <c:pt idx="770">
                        <c:v>25.666666666666668</c:v>
                      </c:pt>
                      <c:pt idx="771">
                        <c:v>25.7</c:v>
                      </c:pt>
                      <c:pt idx="772">
                        <c:v>25.733333333333334</c:v>
                      </c:pt>
                      <c:pt idx="773">
                        <c:v>25.766666666666666</c:v>
                      </c:pt>
                      <c:pt idx="774">
                        <c:v>25.8</c:v>
                      </c:pt>
                      <c:pt idx="775">
                        <c:v>25.833333333333332</c:v>
                      </c:pt>
                      <c:pt idx="776">
                        <c:v>25.866666666666667</c:v>
                      </c:pt>
                      <c:pt idx="777">
                        <c:v>25.9</c:v>
                      </c:pt>
                      <c:pt idx="778">
                        <c:v>25.933333333333334</c:v>
                      </c:pt>
                      <c:pt idx="779">
                        <c:v>25.966666666666665</c:v>
                      </c:pt>
                      <c:pt idx="780">
                        <c:v>26</c:v>
                      </c:pt>
                      <c:pt idx="781">
                        <c:v>26.033333333333335</c:v>
                      </c:pt>
                      <c:pt idx="782">
                        <c:v>26.066666666666666</c:v>
                      </c:pt>
                      <c:pt idx="783">
                        <c:v>26.1</c:v>
                      </c:pt>
                      <c:pt idx="784">
                        <c:v>26.133333333333333</c:v>
                      </c:pt>
                      <c:pt idx="785">
                        <c:v>26.166666666666668</c:v>
                      </c:pt>
                      <c:pt idx="786">
                        <c:v>26.2</c:v>
                      </c:pt>
                      <c:pt idx="787">
                        <c:v>26.233333333333334</c:v>
                      </c:pt>
                      <c:pt idx="788">
                        <c:v>26.266666666666666</c:v>
                      </c:pt>
                      <c:pt idx="789">
                        <c:v>26.3</c:v>
                      </c:pt>
                      <c:pt idx="790">
                        <c:v>26.333333333333332</c:v>
                      </c:pt>
                      <c:pt idx="791">
                        <c:v>26.366666666666667</c:v>
                      </c:pt>
                      <c:pt idx="792">
                        <c:v>26.4</c:v>
                      </c:pt>
                      <c:pt idx="793">
                        <c:v>26.433333333333334</c:v>
                      </c:pt>
                      <c:pt idx="794">
                        <c:v>26.466666666666665</c:v>
                      </c:pt>
                      <c:pt idx="795">
                        <c:v>26.5</c:v>
                      </c:pt>
                      <c:pt idx="796">
                        <c:v>26.533333333333335</c:v>
                      </c:pt>
                      <c:pt idx="797">
                        <c:v>26.566666666666666</c:v>
                      </c:pt>
                      <c:pt idx="798">
                        <c:v>26.6</c:v>
                      </c:pt>
                      <c:pt idx="799">
                        <c:v>26.633333333333333</c:v>
                      </c:pt>
                      <c:pt idx="800">
                        <c:v>26.666666666666668</c:v>
                      </c:pt>
                      <c:pt idx="801">
                        <c:v>26.7</c:v>
                      </c:pt>
                      <c:pt idx="802">
                        <c:v>26.733333333333334</c:v>
                      </c:pt>
                      <c:pt idx="803">
                        <c:v>26.766666666666666</c:v>
                      </c:pt>
                      <c:pt idx="804">
                        <c:v>26.8</c:v>
                      </c:pt>
                      <c:pt idx="805">
                        <c:v>26.833333333333332</c:v>
                      </c:pt>
                      <c:pt idx="806">
                        <c:v>26.866666666666667</c:v>
                      </c:pt>
                      <c:pt idx="807">
                        <c:v>26.9</c:v>
                      </c:pt>
                      <c:pt idx="808">
                        <c:v>26.933333333333334</c:v>
                      </c:pt>
                      <c:pt idx="809">
                        <c:v>26.966666666666665</c:v>
                      </c:pt>
                      <c:pt idx="810">
                        <c:v>27</c:v>
                      </c:pt>
                      <c:pt idx="811">
                        <c:v>27.033333333333335</c:v>
                      </c:pt>
                      <c:pt idx="812">
                        <c:v>27.066666666666666</c:v>
                      </c:pt>
                      <c:pt idx="813">
                        <c:v>27.1</c:v>
                      </c:pt>
                      <c:pt idx="814">
                        <c:v>27.133333333333333</c:v>
                      </c:pt>
                      <c:pt idx="815">
                        <c:v>27.166666666666668</c:v>
                      </c:pt>
                      <c:pt idx="816">
                        <c:v>27.2</c:v>
                      </c:pt>
                      <c:pt idx="817">
                        <c:v>27.233333333333334</c:v>
                      </c:pt>
                      <c:pt idx="818">
                        <c:v>27.266666666666666</c:v>
                      </c:pt>
                      <c:pt idx="819">
                        <c:v>27.3</c:v>
                      </c:pt>
                      <c:pt idx="820">
                        <c:v>27.333333333333332</c:v>
                      </c:pt>
                      <c:pt idx="821">
                        <c:v>27.366666666666667</c:v>
                      </c:pt>
                      <c:pt idx="822">
                        <c:v>27.4</c:v>
                      </c:pt>
                      <c:pt idx="823">
                        <c:v>27.433333333333334</c:v>
                      </c:pt>
                      <c:pt idx="824">
                        <c:v>27.466666666666665</c:v>
                      </c:pt>
                      <c:pt idx="825">
                        <c:v>27.5</c:v>
                      </c:pt>
                      <c:pt idx="826">
                        <c:v>27.533333333333335</c:v>
                      </c:pt>
                      <c:pt idx="827">
                        <c:v>27.566666666666666</c:v>
                      </c:pt>
                      <c:pt idx="828">
                        <c:v>27.6</c:v>
                      </c:pt>
                      <c:pt idx="829">
                        <c:v>27.633333333333333</c:v>
                      </c:pt>
                      <c:pt idx="830">
                        <c:v>27.666666666666668</c:v>
                      </c:pt>
                      <c:pt idx="831">
                        <c:v>27.7</c:v>
                      </c:pt>
                      <c:pt idx="832">
                        <c:v>27.733333333333334</c:v>
                      </c:pt>
                      <c:pt idx="833">
                        <c:v>27.766666666666666</c:v>
                      </c:pt>
                      <c:pt idx="834">
                        <c:v>27.8</c:v>
                      </c:pt>
                      <c:pt idx="835">
                        <c:v>27.833333333333332</c:v>
                      </c:pt>
                      <c:pt idx="836">
                        <c:v>27.866666666666667</c:v>
                      </c:pt>
                      <c:pt idx="837">
                        <c:v>27.9</c:v>
                      </c:pt>
                      <c:pt idx="838">
                        <c:v>27.933333333333334</c:v>
                      </c:pt>
                      <c:pt idx="839">
                        <c:v>27.966666666666665</c:v>
                      </c:pt>
                      <c:pt idx="840">
                        <c:v>28</c:v>
                      </c:pt>
                      <c:pt idx="841">
                        <c:v>28.033333333333335</c:v>
                      </c:pt>
                      <c:pt idx="842">
                        <c:v>28.066666666666666</c:v>
                      </c:pt>
                      <c:pt idx="843">
                        <c:v>28.1</c:v>
                      </c:pt>
                      <c:pt idx="844">
                        <c:v>28.133333333333333</c:v>
                      </c:pt>
                      <c:pt idx="845">
                        <c:v>28.166666666666668</c:v>
                      </c:pt>
                      <c:pt idx="846">
                        <c:v>28.2</c:v>
                      </c:pt>
                      <c:pt idx="847">
                        <c:v>28.233333333333334</c:v>
                      </c:pt>
                      <c:pt idx="848">
                        <c:v>28.266666666666666</c:v>
                      </c:pt>
                      <c:pt idx="849">
                        <c:v>28.3</c:v>
                      </c:pt>
                      <c:pt idx="850">
                        <c:v>28.333333333333332</c:v>
                      </c:pt>
                      <c:pt idx="851">
                        <c:v>28.366666666666667</c:v>
                      </c:pt>
                      <c:pt idx="852">
                        <c:v>28.4</c:v>
                      </c:pt>
                      <c:pt idx="853">
                        <c:v>28.433333333333334</c:v>
                      </c:pt>
                      <c:pt idx="854">
                        <c:v>28.466666666666665</c:v>
                      </c:pt>
                      <c:pt idx="855">
                        <c:v>28.5</c:v>
                      </c:pt>
                      <c:pt idx="856">
                        <c:v>28.533333333333335</c:v>
                      </c:pt>
                      <c:pt idx="857">
                        <c:v>28.566666666666666</c:v>
                      </c:pt>
                      <c:pt idx="858">
                        <c:v>28.6</c:v>
                      </c:pt>
                      <c:pt idx="859">
                        <c:v>28.633333333333333</c:v>
                      </c:pt>
                      <c:pt idx="860">
                        <c:v>28.666666666666668</c:v>
                      </c:pt>
                      <c:pt idx="861">
                        <c:v>28.7</c:v>
                      </c:pt>
                      <c:pt idx="862">
                        <c:v>28.733333333333334</c:v>
                      </c:pt>
                      <c:pt idx="863">
                        <c:v>28.766666666666666</c:v>
                      </c:pt>
                      <c:pt idx="864">
                        <c:v>28.8</c:v>
                      </c:pt>
                      <c:pt idx="865">
                        <c:v>28.833333333333332</c:v>
                      </c:pt>
                      <c:pt idx="866">
                        <c:v>28.866666666666667</c:v>
                      </c:pt>
                      <c:pt idx="867">
                        <c:v>28.9</c:v>
                      </c:pt>
                      <c:pt idx="868">
                        <c:v>28.933333333333334</c:v>
                      </c:pt>
                      <c:pt idx="869">
                        <c:v>28.966666666666665</c:v>
                      </c:pt>
                      <c:pt idx="870">
                        <c:v>29</c:v>
                      </c:pt>
                      <c:pt idx="871">
                        <c:v>29.033333333333335</c:v>
                      </c:pt>
                      <c:pt idx="872">
                        <c:v>29.066666666666666</c:v>
                      </c:pt>
                      <c:pt idx="873">
                        <c:v>29.1</c:v>
                      </c:pt>
                      <c:pt idx="874">
                        <c:v>29.133333333333333</c:v>
                      </c:pt>
                      <c:pt idx="875">
                        <c:v>29.166666666666668</c:v>
                      </c:pt>
                      <c:pt idx="876">
                        <c:v>29.2</c:v>
                      </c:pt>
                      <c:pt idx="877">
                        <c:v>29.233333333333334</c:v>
                      </c:pt>
                      <c:pt idx="878">
                        <c:v>29.266666666666666</c:v>
                      </c:pt>
                      <c:pt idx="879">
                        <c:v>29.3</c:v>
                      </c:pt>
                      <c:pt idx="880">
                        <c:v>29.333333333333332</c:v>
                      </c:pt>
                      <c:pt idx="881">
                        <c:v>29.366666666666667</c:v>
                      </c:pt>
                      <c:pt idx="882">
                        <c:v>29.4</c:v>
                      </c:pt>
                      <c:pt idx="883">
                        <c:v>29.433333333333334</c:v>
                      </c:pt>
                      <c:pt idx="884">
                        <c:v>29.466666666666665</c:v>
                      </c:pt>
                      <c:pt idx="885">
                        <c:v>29.5</c:v>
                      </c:pt>
                      <c:pt idx="886">
                        <c:v>29.533333333333335</c:v>
                      </c:pt>
                      <c:pt idx="887">
                        <c:v>29.566666666666666</c:v>
                      </c:pt>
                      <c:pt idx="888">
                        <c:v>29.6</c:v>
                      </c:pt>
                      <c:pt idx="889">
                        <c:v>29.633333333333333</c:v>
                      </c:pt>
                      <c:pt idx="890">
                        <c:v>29.666666666666668</c:v>
                      </c:pt>
                      <c:pt idx="891">
                        <c:v>29.7</c:v>
                      </c:pt>
                      <c:pt idx="892">
                        <c:v>29.733333333333334</c:v>
                      </c:pt>
                      <c:pt idx="893">
                        <c:v>29.766666666666666</c:v>
                      </c:pt>
                      <c:pt idx="894">
                        <c:v>29.8</c:v>
                      </c:pt>
                      <c:pt idx="895">
                        <c:v>29.833333333333332</c:v>
                      </c:pt>
                      <c:pt idx="896">
                        <c:v>29.866666666666667</c:v>
                      </c:pt>
                      <c:pt idx="897">
                        <c:v>29.9</c:v>
                      </c:pt>
                      <c:pt idx="898">
                        <c:v>29.933333333333334</c:v>
                      </c:pt>
                      <c:pt idx="899">
                        <c:v>29.966666666666665</c:v>
                      </c:pt>
                      <c:pt idx="900">
                        <c:v>30</c:v>
                      </c:pt>
                      <c:pt idx="901">
                        <c:v>30.033333333333335</c:v>
                      </c:pt>
                      <c:pt idx="902">
                        <c:v>30.066666666666666</c:v>
                      </c:pt>
                      <c:pt idx="903">
                        <c:v>30.1</c:v>
                      </c:pt>
                      <c:pt idx="904">
                        <c:v>30.133333333333333</c:v>
                      </c:pt>
                      <c:pt idx="905">
                        <c:v>30.166666666666668</c:v>
                      </c:pt>
                      <c:pt idx="906">
                        <c:v>30.2</c:v>
                      </c:pt>
                      <c:pt idx="907">
                        <c:v>30.233333333333334</c:v>
                      </c:pt>
                      <c:pt idx="908">
                        <c:v>30.266666666666666</c:v>
                      </c:pt>
                      <c:pt idx="909">
                        <c:v>30.3</c:v>
                      </c:pt>
                      <c:pt idx="910">
                        <c:v>30.333333333333332</c:v>
                      </c:pt>
                      <c:pt idx="911">
                        <c:v>30.366666666666667</c:v>
                      </c:pt>
                      <c:pt idx="912">
                        <c:v>30.4</c:v>
                      </c:pt>
                      <c:pt idx="913">
                        <c:v>30.433333333333334</c:v>
                      </c:pt>
                      <c:pt idx="914">
                        <c:v>30.466666666666665</c:v>
                      </c:pt>
                      <c:pt idx="915">
                        <c:v>30.5</c:v>
                      </c:pt>
                      <c:pt idx="916">
                        <c:v>30.533333333333335</c:v>
                      </c:pt>
                      <c:pt idx="917">
                        <c:v>30.566666666666666</c:v>
                      </c:pt>
                      <c:pt idx="918">
                        <c:v>30.6</c:v>
                      </c:pt>
                      <c:pt idx="919">
                        <c:v>30.633333333333333</c:v>
                      </c:pt>
                      <c:pt idx="920">
                        <c:v>30.666666666666668</c:v>
                      </c:pt>
                      <c:pt idx="921">
                        <c:v>30.7</c:v>
                      </c:pt>
                      <c:pt idx="922">
                        <c:v>30.733333333333334</c:v>
                      </c:pt>
                      <c:pt idx="923">
                        <c:v>30.766666666666666</c:v>
                      </c:pt>
                      <c:pt idx="924">
                        <c:v>30.8</c:v>
                      </c:pt>
                      <c:pt idx="925">
                        <c:v>30.833333333333332</c:v>
                      </c:pt>
                      <c:pt idx="926">
                        <c:v>30.866666666666667</c:v>
                      </c:pt>
                      <c:pt idx="927">
                        <c:v>30.9</c:v>
                      </c:pt>
                      <c:pt idx="928">
                        <c:v>30.933333333333334</c:v>
                      </c:pt>
                      <c:pt idx="929">
                        <c:v>30.966666666666665</c:v>
                      </c:pt>
                      <c:pt idx="930">
                        <c:v>31</c:v>
                      </c:pt>
                      <c:pt idx="931">
                        <c:v>31.033333333333335</c:v>
                      </c:pt>
                      <c:pt idx="932">
                        <c:v>31.066666666666666</c:v>
                      </c:pt>
                      <c:pt idx="933">
                        <c:v>31.1</c:v>
                      </c:pt>
                      <c:pt idx="934">
                        <c:v>31.133333333333333</c:v>
                      </c:pt>
                      <c:pt idx="935">
                        <c:v>31.166666666666668</c:v>
                      </c:pt>
                      <c:pt idx="936">
                        <c:v>31.2</c:v>
                      </c:pt>
                      <c:pt idx="937">
                        <c:v>31.233333333333334</c:v>
                      </c:pt>
                      <c:pt idx="938">
                        <c:v>31.266666666666666</c:v>
                      </c:pt>
                      <c:pt idx="939">
                        <c:v>31.3</c:v>
                      </c:pt>
                      <c:pt idx="940">
                        <c:v>31.333333333333332</c:v>
                      </c:pt>
                      <c:pt idx="941">
                        <c:v>31.366666666666667</c:v>
                      </c:pt>
                      <c:pt idx="942">
                        <c:v>31.4</c:v>
                      </c:pt>
                      <c:pt idx="943">
                        <c:v>31.433333333333334</c:v>
                      </c:pt>
                      <c:pt idx="944">
                        <c:v>31.466666666666665</c:v>
                      </c:pt>
                      <c:pt idx="945">
                        <c:v>31.5</c:v>
                      </c:pt>
                      <c:pt idx="946">
                        <c:v>31.533333333333335</c:v>
                      </c:pt>
                      <c:pt idx="947">
                        <c:v>31.566666666666666</c:v>
                      </c:pt>
                      <c:pt idx="948">
                        <c:v>31.6</c:v>
                      </c:pt>
                      <c:pt idx="949">
                        <c:v>31.633333333333333</c:v>
                      </c:pt>
                      <c:pt idx="950">
                        <c:v>31.666666666666668</c:v>
                      </c:pt>
                      <c:pt idx="951">
                        <c:v>31.7</c:v>
                      </c:pt>
                      <c:pt idx="952">
                        <c:v>31.733333333333334</c:v>
                      </c:pt>
                      <c:pt idx="953">
                        <c:v>31.766666666666666</c:v>
                      </c:pt>
                      <c:pt idx="954">
                        <c:v>31.8</c:v>
                      </c:pt>
                      <c:pt idx="955">
                        <c:v>31.833333333333332</c:v>
                      </c:pt>
                      <c:pt idx="956">
                        <c:v>31.866666666666667</c:v>
                      </c:pt>
                      <c:pt idx="957">
                        <c:v>31.9</c:v>
                      </c:pt>
                      <c:pt idx="958">
                        <c:v>31.933333333333334</c:v>
                      </c:pt>
                      <c:pt idx="959">
                        <c:v>31.966666666666665</c:v>
                      </c:pt>
                      <c:pt idx="960">
                        <c:v>32</c:v>
                      </c:pt>
                      <c:pt idx="961">
                        <c:v>32.033333333333331</c:v>
                      </c:pt>
                      <c:pt idx="962">
                        <c:v>32.06666666666667</c:v>
                      </c:pt>
                      <c:pt idx="963">
                        <c:v>32.1</c:v>
                      </c:pt>
                      <c:pt idx="964">
                        <c:v>32.133333333333333</c:v>
                      </c:pt>
                      <c:pt idx="965">
                        <c:v>32.166666666666664</c:v>
                      </c:pt>
                      <c:pt idx="966">
                        <c:v>32.200000000000003</c:v>
                      </c:pt>
                      <c:pt idx="967">
                        <c:v>32.233333333333334</c:v>
                      </c:pt>
                      <c:pt idx="968">
                        <c:v>32.266666666666666</c:v>
                      </c:pt>
                      <c:pt idx="969">
                        <c:v>32.299999999999997</c:v>
                      </c:pt>
                      <c:pt idx="970">
                        <c:v>32.333333333333336</c:v>
                      </c:pt>
                      <c:pt idx="971">
                        <c:v>32.366666666666667</c:v>
                      </c:pt>
                      <c:pt idx="972">
                        <c:v>32.4</c:v>
                      </c:pt>
                      <c:pt idx="973">
                        <c:v>32.43333333333333</c:v>
                      </c:pt>
                      <c:pt idx="974">
                        <c:v>32.466666666666669</c:v>
                      </c:pt>
                      <c:pt idx="975">
                        <c:v>32.5</c:v>
                      </c:pt>
                      <c:pt idx="976">
                        <c:v>32.533333333333331</c:v>
                      </c:pt>
                      <c:pt idx="977">
                        <c:v>32.56666666666667</c:v>
                      </c:pt>
                      <c:pt idx="978">
                        <c:v>32.6</c:v>
                      </c:pt>
                      <c:pt idx="979">
                        <c:v>32.633333333333333</c:v>
                      </c:pt>
                      <c:pt idx="980">
                        <c:v>32.666666666666664</c:v>
                      </c:pt>
                      <c:pt idx="981">
                        <c:v>32.700000000000003</c:v>
                      </c:pt>
                      <c:pt idx="982">
                        <c:v>32.733333333333334</c:v>
                      </c:pt>
                      <c:pt idx="983">
                        <c:v>32.766666666666666</c:v>
                      </c:pt>
                      <c:pt idx="984">
                        <c:v>32.799999999999997</c:v>
                      </c:pt>
                      <c:pt idx="985">
                        <c:v>32.833333333333336</c:v>
                      </c:pt>
                      <c:pt idx="986">
                        <c:v>32.866666666666667</c:v>
                      </c:pt>
                      <c:pt idx="987">
                        <c:v>32.9</c:v>
                      </c:pt>
                      <c:pt idx="988">
                        <c:v>32.93333333333333</c:v>
                      </c:pt>
                      <c:pt idx="989">
                        <c:v>32.966666666666669</c:v>
                      </c:pt>
                      <c:pt idx="990">
                        <c:v>33</c:v>
                      </c:pt>
                      <c:pt idx="991">
                        <c:v>33.033333333333331</c:v>
                      </c:pt>
                      <c:pt idx="992">
                        <c:v>33.06666666666667</c:v>
                      </c:pt>
                      <c:pt idx="993">
                        <c:v>33.1</c:v>
                      </c:pt>
                      <c:pt idx="994">
                        <c:v>33.133333333333333</c:v>
                      </c:pt>
                      <c:pt idx="995">
                        <c:v>33.166666666666664</c:v>
                      </c:pt>
                      <c:pt idx="996">
                        <c:v>33.200000000000003</c:v>
                      </c:pt>
                      <c:pt idx="997">
                        <c:v>33.233333333333334</c:v>
                      </c:pt>
                      <c:pt idx="998">
                        <c:v>33.266666666666666</c:v>
                      </c:pt>
                      <c:pt idx="999">
                        <c:v>33.299999999999997</c:v>
                      </c:pt>
                      <c:pt idx="1000">
                        <c:v>33.333333333333336</c:v>
                      </c:pt>
                      <c:pt idx="1001">
                        <c:v>33.366666666666667</c:v>
                      </c:pt>
                      <c:pt idx="1002">
                        <c:v>33.4</c:v>
                      </c:pt>
                      <c:pt idx="1003">
                        <c:v>33.43333333333333</c:v>
                      </c:pt>
                      <c:pt idx="1004">
                        <c:v>33.466666666666669</c:v>
                      </c:pt>
                      <c:pt idx="1005">
                        <c:v>33.5</c:v>
                      </c:pt>
                      <c:pt idx="1006">
                        <c:v>33.533333333333331</c:v>
                      </c:pt>
                      <c:pt idx="1007">
                        <c:v>33.56666666666667</c:v>
                      </c:pt>
                      <c:pt idx="1008">
                        <c:v>33.6</c:v>
                      </c:pt>
                      <c:pt idx="1009">
                        <c:v>33.633333333333333</c:v>
                      </c:pt>
                      <c:pt idx="1010">
                        <c:v>33.666666666666664</c:v>
                      </c:pt>
                      <c:pt idx="1011">
                        <c:v>33.700000000000003</c:v>
                      </c:pt>
                      <c:pt idx="1012">
                        <c:v>33.733333333333334</c:v>
                      </c:pt>
                      <c:pt idx="1013">
                        <c:v>33.766666666666666</c:v>
                      </c:pt>
                      <c:pt idx="1014">
                        <c:v>33.799999999999997</c:v>
                      </c:pt>
                      <c:pt idx="1015">
                        <c:v>33.833333333333336</c:v>
                      </c:pt>
                      <c:pt idx="1016">
                        <c:v>33.866666666666667</c:v>
                      </c:pt>
                      <c:pt idx="1017">
                        <c:v>33.9</c:v>
                      </c:pt>
                      <c:pt idx="1018">
                        <c:v>33.93333333333333</c:v>
                      </c:pt>
                      <c:pt idx="1019">
                        <c:v>33.966666666666669</c:v>
                      </c:pt>
                      <c:pt idx="1020">
                        <c:v>34</c:v>
                      </c:pt>
                      <c:pt idx="1021">
                        <c:v>34.033333333333331</c:v>
                      </c:pt>
                      <c:pt idx="1022">
                        <c:v>34.06666666666667</c:v>
                      </c:pt>
                      <c:pt idx="1023">
                        <c:v>34.1</c:v>
                      </c:pt>
                      <c:pt idx="1024">
                        <c:v>34.133333333333333</c:v>
                      </c:pt>
                      <c:pt idx="1025">
                        <c:v>34.166666666666664</c:v>
                      </c:pt>
                      <c:pt idx="1026">
                        <c:v>34.200000000000003</c:v>
                      </c:pt>
                      <c:pt idx="1027">
                        <c:v>34.233333333333334</c:v>
                      </c:pt>
                      <c:pt idx="1028">
                        <c:v>34.266666666666666</c:v>
                      </c:pt>
                      <c:pt idx="1029">
                        <c:v>34.299999999999997</c:v>
                      </c:pt>
                      <c:pt idx="1030">
                        <c:v>34.333333333333336</c:v>
                      </c:pt>
                      <c:pt idx="1031">
                        <c:v>34.366666666666667</c:v>
                      </c:pt>
                      <c:pt idx="1032">
                        <c:v>34.4</c:v>
                      </c:pt>
                      <c:pt idx="1033">
                        <c:v>34.43333333333333</c:v>
                      </c:pt>
                      <c:pt idx="1034">
                        <c:v>34.466666666666669</c:v>
                      </c:pt>
                      <c:pt idx="1035">
                        <c:v>34.5</c:v>
                      </c:pt>
                      <c:pt idx="1036">
                        <c:v>34.533333333333331</c:v>
                      </c:pt>
                      <c:pt idx="1037">
                        <c:v>34.56666666666667</c:v>
                      </c:pt>
                      <c:pt idx="1038">
                        <c:v>34.6</c:v>
                      </c:pt>
                      <c:pt idx="1039">
                        <c:v>34.633333333333333</c:v>
                      </c:pt>
                      <c:pt idx="1040">
                        <c:v>34.666666666666664</c:v>
                      </c:pt>
                      <c:pt idx="1041">
                        <c:v>34.700000000000003</c:v>
                      </c:pt>
                      <c:pt idx="1042">
                        <c:v>34.733333333333334</c:v>
                      </c:pt>
                      <c:pt idx="1043">
                        <c:v>34.766666666666666</c:v>
                      </c:pt>
                      <c:pt idx="1044">
                        <c:v>34.799999999999997</c:v>
                      </c:pt>
                      <c:pt idx="1045">
                        <c:v>34.833333333333336</c:v>
                      </c:pt>
                      <c:pt idx="1046">
                        <c:v>34.866666666666667</c:v>
                      </c:pt>
                      <c:pt idx="1047">
                        <c:v>34.9</c:v>
                      </c:pt>
                      <c:pt idx="1048">
                        <c:v>34.93333333333333</c:v>
                      </c:pt>
                      <c:pt idx="1049">
                        <c:v>34.966666666666669</c:v>
                      </c:pt>
                      <c:pt idx="1050">
                        <c:v>35</c:v>
                      </c:pt>
                      <c:pt idx="1051">
                        <c:v>35.033333333333331</c:v>
                      </c:pt>
                      <c:pt idx="1052">
                        <c:v>35.06666666666667</c:v>
                      </c:pt>
                      <c:pt idx="1053">
                        <c:v>35.1</c:v>
                      </c:pt>
                      <c:pt idx="1054">
                        <c:v>35.133333333333333</c:v>
                      </c:pt>
                      <c:pt idx="1055">
                        <c:v>35.166666666666664</c:v>
                      </c:pt>
                      <c:pt idx="1056">
                        <c:v>35.200000000000003</c:v>
                      </c:pt>
                      <c:pt idx="1057">
                        <c:v>35.233333333333334</c:v>
                      </c:pt>
                      <c:pt idx="1058">
                        <c:v>35.266666666666666</c:v>
                      </c:pt>
                      <c:pt idx="1059">
                        <c:v>35.299999999999997</c:v>
                      </c:pt>
                      <c:pt idx="1060">
                        <c:v>35.333333333333336</c:v>
                      </c:pt>
                      <c:pt idx="1061">
                        <c:v>35.366666666666667</c:v>
                      </c:pt>
                      <c:pt idx="1062">
                        <c:v>35.4</c:v>
                      </c:pt>
                      <c:pt idx="1063">
                        <c:v>35.43333333333333</c:v>
                      </c:pt>
                      <c:pt idx="1064">
                        <c:v>35.466666666666669</c:v>
                      </c:pt>
                      <c:pt idx="1065">
                        <c:v>35.5</c:v>
                      </c:pt>
                      <c:pt idx="1066">
                        <c:v>35.533333333333331</c:v>
                      </c:pt>
                      <c:pt idx="1067">
                        <c:v>35.56666666666667</c:v>
                      </c:pt>
                      <c:pt idx="1068">
                        <c:v>35.6</c:v>
                      </c:pt>
                      <c:pt idx="1069">
                        <c:v>35.633333333333333</c:v>
                      </c:pt>
                      <c:pt idx="1070">
                        <c:v>35.666666666666664</c:v>
                      </c:pt>
                      <c:pt idx="1071">
                        <c:v>35.700000000000003</c:v>
                      </c:pt>
                      <c:pt idx="1072">
                        <c:v>35.733333333333334</c:v>
                      </c:pt>
                      <c:pt idx="1073">
                        <c:v>35.766666666666666</c:v>
                      </c:pt>
                      <c:pt idx="1074">
                        <c:v>35.799999999999997</c:v>
                      </c:pt>
                      <c:pt idx="1075">
                        <c:v>35.833333333333336</c:v>
                      </c:pt>
                      <c:pt idx="1076">
                        <c:v>35.866666666666667</c:v>
                      </c:pt>
                      <c:pt idx="1077">
                        <c:v>35.9</c:v>
                      </c:pt>
                      <c:pt idx="1078">
                        <c:v>35.93333333333333</c:v>
                      </c:pt>
                      <c:pt idx="1079">
                        <c:v>35.966666666666669</c:v>
                      </c:pt>
                      <c:pt idx="1080">
                        <c:v>36</c:v>
                      </c:pt>
                      <c:pt idx="1081">
                        <c:v>36.033333333333331</c:v>
                      </c:pt>
                      <c:pt idx="1082">
                        <c:v>36.06666666666667</c:v>
                      </c:pt>
                      <c:pt idx="1083">
                        <c:v>36.1</c:v>
                      </c:pt>
                      <c:pt idx="1084">
                        <c:v>36.133333333333333</c:v>
                      </c:pt>
                      <c:pt idx="1085">
                        <c:v>36.166666666666664</c:v>
                      </c:pt>
                      <c:pt idx="1086">
                        <c:v>36.200000000000003</c:v>
                      </c:pt>
                      <c:pt idx="1087">
                        <c:v>36.233333333333334</c:v>
                      </c:pt>
                      <c:pt idx="1088">
                        <c:v>36.266666666666666</c:v>
                      </c:pt>
                      <c:pt idx="1089">
                        <c:v>36.299999999999997</c:v>
                      </c:pt>
                      <c:pt idx="1090">
                        <c:v>36.333333333333336</c:v>
                      </c:pt>
                      <c:pt idx="1091">
                        <c:v>36.366666666666667</c:v>
                      </c:pt>
                      <c:pt idx="1092">
                        <c:v>36.4</c:v>
                      </c:pt>
                      <c:pt idx="1093">
                        <c:v>36.43333333333333</c:v>
                      </c:pt>
                      <c:pt idx="1094">
                        <c:v>36.466666666666669</c:v>
                      </c:pt>
                      <c:pt idx="1095">
                        <c:v>36.5</c:v>
                      </c:pt>
                      <c:pt idx="1096">
                        <c:v>36.533333333333331</c:v>
                      </c:pt>
                      <c:pt idx="1097">
                        <c:v>36.56666666666667</c:v>
                      </c:pt>
                      <c:pt idx="1098">
                        <c:v>36.6</c:v>
                      </c:pt>
                      <c:pt idx="1099">
                        <c:v>36.633333333333333</c:v>
                      </c:pt>
                      <c:pt idx="1100">
                        <c:v>36.666666666666664</c:v>
                      </c:pt>
                      <c:pt idx="1101">
                        <c:v>36.700000000000003</c:v>
                      </c:pt>
                      <c:pt idx="1102">
                        <c:v>36.733333333333334</c:v>
                      </c:pt>
                      <c:pt idx="1103">
                        <c:v>36.766666666666666</c:v>
                      </c:pt>
                      <c:pt idx="1104">
                        <c:v>36.799999999999997</c:v>
                      </c:pt>
                      <c:pt idx="1105">
                        <c:v>36.833333333333336</c:v>
                      </c:pt>
                      <c:pt idx="1106">
                        <c:v>36.866666666666667</c:v>
                      </c:pt>
                      <c:pt idx="1107">
                        <c:v>36.9</c:v>
                      </c:pt>
                      <c:pt idx="1108">
                        <c:v>36.93333333333333</c:v>
                      </c:pt>
                      <c:pt idx="1109">
                        <c:v>36.966666666666669</c:v>
                      </c:pt>
                      <c:pt idx="1110">
                        <c:v>37</c:v>
                      </c:pt>
                      <c:pt idx="1111">
                        <c:v>37.033333333333331</c:v>
                      </c:pt>
                      <c:pt idx="1112">
                        <c:v>37.06666666666667</c:v>
                      </c:pt>
                      <c:pt idx="1113">
                        <c:v>37.1</c:v>
                      </c:pt>
                      <c:pt idx="1114">
                        <c:v>37.133333333333333</c:v>
                      </c:pt>
                      <c:pt idx="1115">
                        <c:v>37.166666666666664</c:v>
                      </c:pt>
                      <c:pt idx="1116">
                        <c:v>37.200000000000003</c:v>
                      </c:pt>
                      <c:pt idx="1117">
                        <c:v>37.233333333333334</c:v>
                      </c:pt>
                      <c:pt idx="1118">
                        <c:v>37.266666666666666</c:v>
                      </c:pt>
                      <c:pt idx="1119">
                        <c:v>37.299999999999997</c:v>
                      </c:pt>
                      <c:pt idx="1120">
                        <c:v>37.333333333333336</c:v>
                      </c:pt>
                      <c:pt idx="1121">
                        <c:v>37.366666666666667</c:v>
                      </c:pt>
                      <c:pt idx="1122">
                        <c:v>37.4</c:v>
                      </c:pt>
                      <c:pt idx="1123">
                        <c:v>37.43333333333333</c:v>
                      </c:pt>
                      <c:pt idx="1124">
                        <c:v>37.466666666666669</c:v>
                      </c:pt>
                      <c:pt idx="1125">
                        <c:v>37.5</c:v>
                      </c:pt>
                      <c:pt idx="1126">
                        <c:v>37.533333333333331</c:v>
                      </c:pt>
                      <c:pt idx="1127">
                        <c:v>37.56666666666667</c:v>
                      </c:pt>
                      <c:pt idx="1128">
                        <c:v>37.6</c:v>
                      </c:pt>
                      <c:pt idx="1129">
                        <c:v>37.633333333333333</c:v>
                      </c:pt>
                      <c:pt idx="1130">
                        <c:v>37.666666666666664</c:v>
                      </c:pt>
                      <c:pt idx="1131">
                        <c:v>37.700000000000003</c:v>
                      </c:pt>
                      <c:pt idx="1132">
                        <c:v>37.733333333333334</c:v>
                      </c:pt>
                      <c:pt idx="1133">
                        <c:v>37.766666666666666</c:v>
                      </c:pt>
                      <c:pt idx="1134">
                        <c:v>37.799999999999997</c:v>
                      </c:pt>
                      <c:pt idx="1135">
                        <c:v>37.833333333333336</c:v>
                      </c:pt>
                      <c:pt idx="1136">
                        <c:v>37.866666666666667</c:v>
                      </c:pt>
                      <c:pt idx="1137">
                        <c:v>37.9</c:v>
                      </c:pt>
                      <c:pt idx="1138">
                        <c:v>37.93333333333333</c:v>
                      </c:pt>
                      <c:pt idx="1139">
                        <c:v>37.966666666666669</c:v>
                      </c:pt>
                      <c:pt idx="1140">
                        <c:v>38</c:v>
                      </c:pt>
                      <c:pt idx="1141">
                        <c:v>38.033333333333331</c:v>
                      </c:pt>
                      <c:pt idx="1142">
                        <c:v>38.06666666666667</c:v>
                      </c:pt>
                      <c:pt idx="1143">
                        <c:v>38.1</c:v>
                      </c:pt>
                      <c:pt idx="1144">
                        <c:v>38.133333333333333</c:v>
                      </c:pt>
                      <c:pt idx="1145">
                        <c:v>38.166666666666664</c:v>
                      </c:pt>
                      <c:pt idx="1146">
                        <c:v>38.200000000000003</c:v>
                      </c:pt>
                      <c:pt idx="1147">
                        <c:v>38.233333333333334</c:v>
                      </c:pt>
                      <c:pt idx="1148">
                        <c:v>38.266666666666666</c:v>
                      </c:pt>
                      <c:pt idx="1149">
                        <c:v>38.299999999999997</c:v>
                      </c:pt>
                      <c:pt idx="1150">
                        <c:v>38.333333333333336</c:v>
                      </c:pt>
                      <c:pt idx="1151">
                        <c:v>38.366666666666667</c:v>
                      </c:pt>
                      <c:pt idx="1152">
                        <c:v>38.4</c:v>
                      </c:pt>
                      <c:pt idx="1153">
                        <c:v>38.43333333333333</c:v>
                      </c:pt>
                      <c:pt idx="1154">
                        <c:v>38.466666666666669</c:v>
                      </c:pt>
                      <c:pt idx="1155">
                        <c:v>38.5</c:v>
                      </c:pt>
                      <c:pt idx="1156">
                        <c:v>38.533333333333331</c:v>
                      </c:pt>
                      <c:pt idx="1157">
                        <c:v>38.56666666666667</c:v>
                      </c:pt>
                      <c:pt idx="1158">
                        <c:v>38.6</c:v>
                      </c:pt>
                      <c:pt idx="1159">
                        <c:v>38.633333333333333</c:v>
                      </c:pt>
                      <c:pt idx="1160">
                        <c:v>38.666666666666664</c:v>
                      </c:pt>
                      <c:pt idx="1161">
                        <c:v>38.700000000000003</c:v>
                      </c:pt>
                      <c:pt idx="1162">
                        <c:v>38.733333333333334</c:v>
                      </c:pt>
                      <c:pt idx="1163">
                        <c:v>38.766666666666666</c:v>
                      </c:pt>
                      <c:pt idx="1164">
                        <c:v>38.799999999999997</c:v>
                      </c:pt>
                      <c:pt idx="1165">
                        <c:v>38.833333333333336</c:v>
                      </c:pt>
                      <c:pt idx="1166">
                        <c:v>38.866666666666667</c:v>
                      </c:pt>
                      <c:pt idx="1167">
                        <c:v>38.9</c:v>
                      </c:pt>
                      <c:pt idx="1168">
                        <c:v>38.93333333333333</c:v>
                      </c:pt>
                      <c:pt idx="1169">
                        <c:v>38.966666666666669</c:v>
                      </c:pt>
                      <c:pt idx="1170">
                        <c:v>39</c:v>
                      </c:pt>
                      <c:pt idx="1171">
                        <c:v>39.033333333333331</c:v>
                      </c:pt>
                      <c:pt idx="1172">
                        <c:v>39.06666666666667</c:v>
                      </c:pt>
                      <c:pt idx="1173">
                        <c:v>39.1</c:v>
                      </c:pt>
                      <c:pt idx="1174">
                        <c:v>39.133333333333333</c:v>
                      </c:pt>
                      <c:pt idx="1175">
                        <c:v>39.166666666666664</c:v>
                      </c:pt>
                      <c:pt idx="1176">
                        <c:v>39.200000000000003</c:v>
                      </c:pt>
                      <c:pt idx="1177">
                        <c:v>39.233333333333334</c:v>
                      </c:pt>
                      <c:pt idx="1178">
                        <c:v>39.266666666666666</c:v>
                      </c:pt>
                      <c:pt idx="1179">
                        <c:v>39.299999999999997</c:v>
                      </c:pt>
                      <c:pt idx="1180">
                        <c:v>39.333333333333336</c:v>
                      </c:pt>
                      <c:pt idx="1181">
                        <c:v>39.366666666666667</c:v>
                      </c:pt>
                      <c:pt idx="1182">
                        <c:v>39.4</c:v>
                      </c:pt>
                      <c:pt idx="1183">
                        <c:v>39.43333333333333</c:v>
                      </c:pt>
                      <c:pt idx="1184">
                        <c:v>39.466666666666669</c:v>
                      </c:pt>
                      <c:pt idx="1185">
                        <c:v>39.5</c:v>
                      </c:pt>
                      <c:pt idx="1186">
                        <c:v>39.533333333333331</c:v>
                      </c:pt>
                      <c:pt idx="1187">
                        <c:v>39.56666666666667</c:v>
                      </c:pt>
                      <c:pt idx="1188">
                        <c:v>39.6</c:v>
                      </c:pt>
                      <c:pt idx="1189">
                        <c:v>39.633333333333333</c:v>
                      </c:pt>
                      <c:pt idx="1190">
                        <c:v>39.666666666666664</c:v>
                      </c:pt>
                      <c:pt idx="1191">
                        <c:v>39.700000000000003</c:v>
                      </c:pt>
                      <c:pt idx="1192">
                        <c:v>39.733333333333334</c:v>
                      </c:pt>
                      <c:pt idx="1193">
                        <c:v>39.766666666666666</c:v>
                      </c:pt>
                      <c:pt idx="1194">
                        <c:v>39.799999999999997</c:v>
                      </c:pt>
                      <c:pt idx="1195">
                        <c:v>39.833333333333336</c:v>
                      </c:pt>
                      <c:pt idx="1196">
                        <c:v>39.866666666666667</c:v>
                      </c:pt>
                      <c:pt idx="1197">
                        <c:v>39.9</c:v>
                      </c:pt>
                      <c:pt idx="1198">
                        <c:v>39.93333333333333</c:v>
                      </c:pt>
                      <c:pt idx="1199">
                        <c:v>39.966666666666669</c:v>
                      </c:pt>
                      <c:pt idx="1200">
                        <c:v>40</c:v>
                      </c:pt>
                      <c:pt idx="1201">
                        <c:v>40.033333333333331</c:v>
                      </c:pt>
                      <c:pt idx="1202">
                        <c:v>40.06666666666667</c:v>
                      </c:pt>
                      <c:pt idx="1203">
                        <c:v>40.1</c:v>
                      </c:pt>
                      <c:pt idx="1204">
                        <c:v>40.133333333333333</c:v>
                      </c:pt>
                      <c:pt idx="1205">
                        <c:v>40.166666666666664</c:v>
                      </c:pt>
                      <c:pt idx="1206">
                        <c:v>40.200000000000003</c:v>
                      </c:pt>
                      <c:pt idx="1207">
                        <c:v>40.233333333333334</c:v>
                      </c:pt>
                      <c:pt idx="1208">
                        <c:v>40.266666666666666</c:v>
                      </c:pt>
                      <c:pt idx="1209">
                        <c:v>40.299999999999997</c:v>
                      </c:pt>
                      <c:pt idx="1210">
                        <c:v>40.333333333333336</c:v>
                      </c:pt>
                      <c:pt idx="1211">
                        <c:v>40.366666666666667</c:v>
                      </c:pt>
                      <c:pt idx="1212">
                        <c:v>40.4</c:v>
                      </c:pt>
                      <c:pt idx="1213">
                        <c:v>40.43333333333333</c:v>
                      </c:pt>
                      <c:pt idx="1214">
                        <c:v>40.466666666666669</c:v>
                      </c:pt>
                      <c:pt idx="1215">
                        <c:v>40.5</c:v>
                      </c:pt>
                      <c:pt idx="1216">
                        <c:v>40.533333333333331</c:v>
                      </c:pt>
                      <c:pt idx="1217">
                        <c:v>40.56666666666667</c:v>
                      </c:pt>
                      <c:pt idx="1218">
                        <c:v>40.6</c:v>
                      </c:pt>
                      <c:pt idx="1219">
                        <c:v>40.633333333333333</c:v>
                      </c:pt>
                      <c:pt idx="1220">
                        <c:v>40.666666666666664</c:v>
                      </c:pt>
                      <c:pt idx="1221">
                        <c:v>40.700000000000003</c:v>
                      </c:pt>
                      <c:pt idx="1222">
                        <c:v>40.733333333333334</c:v>
                      </c:pt>
                      <c:pt idx="1223">
                        <c:v>40.766666666666666</c:v>
                      </c:pt>
                      <c:pt idx="1224">
                        <c:v>40.799999999999997</c:v>
                      </c:pt>
                      <c:pt idx="1225">
                        <c:v>40.833333333333336</c:v>
                      </c:pt>
                      <c:pt idx="1226">
                        <c:v>40.866666666666667</c:v>
                      </c:pt>
                      <c:pt idx="1227">
                        <c:v>40.9</c:v>
                      </c:pt>
                      <c:pt idx="1228">
                        <c:v>40.93333333333333</c:v>
                      </c:pt>
                      <c:pt idx="1229">
                        <c:v>40.966666666666669</c:v>
                      </c:pt>
                      <c:pt idx="1230">
                        <c:v>41</c:v>
                      </c:pt>
                      <c:pt idx="1231">
                        <c:v>41.033333333333331</c:v>
                      </c:pt>
                      <c:pt idx="1232">
                        <c:v>41.06666666666667</c:v>
                      </c:pt>
                      <c:pt idx="1233">
                        <c:v>41.1</c:v>
                      </c:pt>
                      <c:pt idx="1234">
                        <c:v>41.133333333333333</c:v>
                      </c:pt>
                      <c:pt idx="1235">
                        <c:v>41.166666666666664</c:v>
                      </c:pt>
                      <c:pt idx="1236">
                        <c:v>41.2</c:v>
                      </c:pt>
                      <c:pt idx="1237">
                        <c:v>41.233333333333334</c:v>
                      </c:pt>
                      <c:pt idx="1238">
                        <c:v>41.266666666666666</c:v>
                      </c:pt>
                      <c:pt idx="1239">
                        <c:v>41.3</c:v>
                      </c:pt>
                      <c:pt idx="1240">
                        <c:v>41.333333333333336</c:v>
                      </c:pt>
                      <c:pt idx="1241">
                        <c:v>41.366666666666667</c:v>
                      </c:pt>
                      <c:pt idx="1242">
                        <c:v>41.4</c:v>
                      </c:pt>
                      <c:pt idx="1243">
                        <c:v>41.43333333333333</c:v>
                      </c:pt>
                      <c:pt idx="1244">
                        <c:v>41.466666666666669</c:v>
                      </c:pt>
                      <c:pt idx="1245">
                        <c:v>41.5</c:v>
                      </c:pt>
                      <c:pt idx="1246">
                        <c:v>41.533333333333331</c:v>
                      </c:pt>
                      <c:pt idx="1247">
                        <c:v>41.56666666666667</c:v>
                      </c:pt>
                      <c:pt idx="1248">
                        <c:v>41.6</c:v>
                      </c:pt>
                      <c:pt idx="1249">
                        <c:v>41.633333333333333</c:v>
                      </c:pt>
                      <c:pt idx="1250">
                        <c:v>41.666666666666664</c:v>
                      </c:pt>
                      <c:pt idx="1251">
                        <c:v>41.7</c:v>
                      </c:pt>
                      <c:pt idx="1252">
                        <c:v>41.733333333333334</c:v>
                      </c:pt>
                      <c:pt idx="1253">
                        <c:v>41.766666666666666</c:v>
                      </c:pt>
                      <c:pt idx="1254">
                        <c:v>41.8</c:v>
                      </c:pt>
                      <c:pt idx="1255">
                        <c:v>41.833333333333336</c:v>
                      </c:pt>
                      <c:pt idx="1256">
                        <c:v>41.866666666666667</c:v>
                      </c:pt>
                      <c:pt idx="1257">
                        <c:v>41.9</c:v>
                      </c:pt>
                      <c:pt idx="1258">
                        <c:v>41.93333333333333</c:v>
                      </c:pt>
                      <c:pt idx="1259">
                        <c:v>41.966666666666669</c:v>
                      </c:pt>
                      <c:pt idx="1260">
                        <c:v>42</c:v>
                      </c:pt>
                      <c:pt idx="1261">
                        <c:v>42.033333333333331</c:v>
                      </c:pt>
                      <c:pt idx="1262">
                        <c:v>42.06666666666667</c:v>
                      </c:pt>
                      <c:pt idx="1263">
                        <c:v>42.1</c:v>
                      </c:pt>
                      <c:pt idx="1264">
                        <c:v>42.133333333333333</c:v>
                      </c:pt>
                      <c:pt idx="1265">
                        <c:v>42.166666666666664</c:v>
                      </c:pt>
                      <c:pt idx="1266">
                        <c:v>42.2</c:v>
                      </c:pt>
                      <c:pt idx="1267">
                        <c:v>42.233333333333334</c:v>
                      </c:pt>
                      <c:pt idx="1268">
                        <c:v>42.266666666666666</c:v>
                      </c:pt>
                      <c:pt idx="1269">
                        <c:v>42.3</c:v>
                      </c:pt>
                      <c:pt idx="1270">
                        <c:v>42.333333333333336</c:v>
                      </c:pt>
                      <c:pt idx="1271">
                        <c:v>42.366666666666667</c:v>
                      </c:pt>
                      <c:pt idx="1272">
                        <c:v>42.4</c:v>
                      </c:pt>
                      <c:pt idx="1273">
                        <c:v>42.43333333333333</c:v>
                      </c:pt>
                      <c:pt idx="1274">
                        <c:v>42.466666666666669</c:v>
                      </c:pt>
                      <c:pt idx="1275">
                        <c:v>42.5</c:v>
                      </c:pt>
                      <c:pt idx="1276">
                        <c:v>42.533333333333331</c:v>
                      </c:pt>
                      <c:pt idx="1277">
                        <c:v>42.56666666666667</c:v>
                      </c:pt>
                      <c:pt idx="1278">
                        <c:v>42.6</c:v>
                      </c:pt>
                      <c:pt idx="1279">
                        <c:v>42.633333333333333</c:v>
                      </c:pt>
                      <c:pt idx="1280">
                        <c:v>42.666666666666664</c:v>
                      </c:pt>
                      <c:pt idx="1281">
                        <c:v>42.7</c:v>
                      </c:pt>
                      <c:pt idx="1282">
                        <c:v>42.733333333333334</c:v>
                      </c:pt>
                      <c:pt idx="1283">
                        <c:v>42.766666666666666</c:v>
                      </c:pt>
                      <c:pt idx="1284">
                        <c:v>42.8</c:v>
                      </c:pt>
                      <c:pt idx="1285">
                        <c:v>42.833333333333336</c:v>
                      </c:pt>
                      <c:pt idx="1286">
                        <c:v>42.866666666666667</c:v>
                      </c:pt>
                      <c:pt idx="1287">
                        <c:v>42.9</c:v>
                      </c:pt>
                      <c:pt idx="1288">
                        <c:v>42.93333333333333</c:v>
                      </c:pt>
                      <c:pt idx="1289">
                        <c:v>42.966666666666669</c:v>
                      </c:pt>
                      <c:pt idx="1290">
                        <c:v>43</c:v>
                      </c:pt>
                      <c:pt idx="1291">
                        <c:v>43.033333333333331</c:v>
                      </c:pt>
                      <c:pt idx="1292">
                        <c:v>43.06666666666667</c:v>
                      </c:pt>
                      <c:pt idx="1293">
                        <c:v>43.1</c:v>
                      </c:pt>
                      <c:pt idx="1294">
                        <c:v>43.133333333333333</c:v>
                      </c:pt>
                      <c:pt idx="1295">
                        <c:v>43.166666666666664</c:v>
                      </c:pt>
                      <c:pt idx="1296">
                        <c:v>43.2</c:v>
                      </c:pt>
                      <c:pt idx="1297">
                        <c:v>43.233333333333334</c:v>
                      </c:pt>
                      <c:pt idx="1298">
                        <c:v>43.266666666666666</c:v>
                      </c:pt>
                      <c:pt idx="1299">
                        <c:v>43.3</c:v>
                      </c:pt>
                      <c:pt idx="1300">
                        <c:v>43.333333333333336</c:v>
                      </c:pt>
                      <c:pt idx="1301">
                        <c:v>43.366666666666667</c:v>
                      </c:pt>
                      <c:pt idx="1302">
                        <c:v>43.4</c:v>
                      </c:pt>
                      <c:pt idx="1303">
                        <c:v>43.43333333333333</c:v>
                      </c:pt>
                      <c:pt idx="1304">
                        <c:v>43.466666666666669</c:v>
                      </c:pt>
                      <c:pt idx="1305">
                        <c:v>43.5</c:v>
                      </c:pt>
                      <c:pt idx="1306">
                        <c:v>43.533333333333331</c:v>
                      </c:pt>
                      <c:pt idx="1307">
                        <c:v>43.56666666666667</c:v>
                      </c:pt>
                      <c:pt idx="1308">
                        <c:v>43.6</c:v>
                      </c:pt>
                      <c:pt idx="1309">
                        <c:v>43.633333333333333</c:v>
                      </c:pt>
                      <c:pt idx="1310">
                        <c:v>43.666666666666664</c:v>
                      </c:pt>
                      <c:pt idx="1311">
                        <c:v>43.7</c:v>
                      </c:pt>
                      <c:pt idx="1312">
                        <c:v>43.733333333333334</c:v>
                      </c:pt>
                      <c:pt idx="1313">
                        <c:v>43.766666666666666</c:v>
                      </c:pt>
                      <c:pt idx="1314">
                        <c:v>43.8</c:v>
                      </c:pt>
                      <c:pt idx="1315">
                        <c:v>43.833333333333336</c:v>
                      </c:pt>
                      <c:pt idx="1316">
                        <c:v>43.866666666666667</c:v>
                      </c:pt>
                      <c:pt idx="1317">
                        <c:v>43.9</c:v>
                      </c:pt>
                      <c:pt idx="1318">
                        <c:v>43.93333333333333</c:v>
                      </c:pt>
                      <c:pt idx="1319">
                        <c:v>43.966666666666669</c:v>
                      </c:pt>
                      <c:pt idx="1320">
                        <c:v>44</c:v>
                      </c:pt>
                      <c:pt idx="1321">
                        <c:v>44.033333333333331</c:v>
                      </c:pt>
                      <c:pt idx="1322">
                        <c:v>44.06666666666667</c:v>
                      </c:pt>
                      <c:pt idx="1323">
                        <c:v>44.1</c:v>
                      </c:pt>
                      <c:pt idx="1324">
                        <c:v>44.133333333333333</c:v>
                      </c:pt>
                      <c:pt idx="1325">
                        <c:v>44.166666666666664</c:v>
                      </c:pt>
                      <c:pt idx="1326">
                        <c:v>44.2</c:v>
                      </c:pt>
                      <c:pt idx="1327">
                        <c:v>44.233333333333334</c:v>
                      </c:pt>
                      <c:pt idx="1328">
                        <c:v>44.266666666666666</c:v>
                      </c:pt>
                      <c:pt idx="1329">
                        <c:v>44.3</c:v>
                      </c:pt>
                      <c:pt idx="1330">
                        <c:v>44.333333333333336</c:v>
                      </c:pt>
                      <c:pt idx="1331">
                        <c:v>44.366666666666667</c:v>
                      </c:pt>
                      <c:pt idx="1332">
                        <c:v>44.4</c:v>
                      </c:pt>
                      <c:pt idx="1333">
                        <c:v>44.43333333333333</c:v>
                      </c:pt>
                      <c:pt idx="1334">
                        <c:v>44.466666666666669</c:v>
                      </c:pt>
                      <c:pt idx="1335">
                        <c:v>44.5</c:v>
                      </c:pt>
                      <c:pt idx="1336">
                        <c:v>44.533333333333331</c:v>
                      </c:pt>
                      <c:pt idx="1337">
                        <c:v>44.56666666666667</c:v>
                      </c:pt>
                      <c:pt idx="1338">
                        <c:v>44.6</c:v>
                      </c:pt>
                      <c:pt idx="1339">
                        <c:v>44.633333333333333</c:v>
                      </c:pt>
                      <c:pt idx="1340">
                        <c:v>44.666666666666664</c:v>
                      </c:pt>
                      <c:pt idx="1341">
                        <c:v>44.7</c:v>
                      </c:pt>
                      <c:pt idx="1342">
                        <c:v>44.733333333333334</c:v>
                      </c:pt>
                      <c:pt idx="1343">
                        <c:v>44.766666666666666</c:v>
                      </c:pt>
                      <c:pt idx="1344">
                        <c:v>44.8</c:v>
                      </c:pt>
                      <c:pt idx="1345">
                        <c:v>44.833333333333336</c:v>
                      </c:pt>
                      <c:pt idx="1346">
                        <c:v>44.866666666666667</c:v>
                      </c:pt>
                      <c:pt idx="1347">
                        <c:v>44.9</c:v>
                      </c:pt>
                      <c:pt idx="1348">
                        <c:v>44.93333333333333</c:v>
                      </c:pt>
                      <c:pt idx="1349">
                        <c:v>44.966666666666669</c:v>
                      </c:pt>
                      <c:pt idx="1350">
                        <c:v>45</c:v>
                      </c:pt>
                      <c:pt idx="1351">
                        <c:v>45.033333333333331</c:v>
                      </c:pt>
                      <c:pt idx="1352">
                        <c:v>45.06666666666667</c:v>
                      </c:pt>
                      <c:pt idx="1353">
                        <c:v>45.1</c:v>
                      </c:pt>
                      <c:pt idx="1354">
                        <c:v>45.133333333333333</c:v>
                      </c:pt>
                      <c:pt idx="1355">
                        <c:v>45.166666666666664</c:v>
                      </c:pt>
                      <c:pt idx="1356">
                        <c:v>45.2</c:v>
                      </c:pt>
                      <c:pt idx="1357">
                        <c:v>45.233333333333334</c:v>
                      </c:pt>
                      <c:pt idx="1358">
                        <c:v>45.266666666666666</c:v>
                      </c:pt>
                      <c:pt idx="1359">
                        <c:v>45.3</c:v>
                      </c:pt>
                      <c:pt idx="1360">
                        <c:v>45.333333333333336</c:v>
                      </c:pt>
                      <c:pt idx="1361">
                        <c:v>45.366666666666667</c:v>
                      </c:pt>
                      <c:pt idx="1362">
                        <c:v>45.4</c:v>
                      </c:pt>
                      <c:pt idx="1363">
                        <c:v>45.43333333333333</c:v>
                      </c:pt>
                      <c:pt idx="1364">
                        <c:v>45.466666666666669</c:v>
                      </c:pt>
                      <c:pt idx="1365">
                        <c:v>45.5</c:v>
                      </c:pt>
                      <c:pt idx="1366">
                        <c:v>45.533333333333331</c:v>
                      </c:pt>
                      <c:pt idx="1367">
                        <c:v>45.56666666666667</c:v>
                      </c:pt>
                      <c:pt idx="1368">
                        <c:v>45.6</c:v>
                      </c:pt>
                      <c:pt idx="1369">
                        <c:v>45.633333333333333</c:v>
                      </c:pt>
                      <c:pt idx="1370">
                        <c:v>45.666666666666664</c:v>
                      </c:pt>
                      <c:pt idx="1371">
                        <c:v>45.7</c:v>
                      </c:pt>
                      <c:pt idx="1372">
                        <c:v>45.733333333333334</c:v>
                      </c:pt>
                      <c:pt idx="1373">
                        <c:v>45.766666666666666</c:v>
                      </c:pt>
                      <c:pt idx="1374">
                        <c:v>45.8</c:v>
                      </c:pt>
                      <c:pt idx="1375">
                        <c:v>45.833333333333336</c:v>
                      </c:pt>
                      <c:pt idx="1376">
                        <c:v>45.866666666666667</c:v>
                      </c:pt>
                      <c:pt idx="1377">
                        <c:v>45.9</c:v>
                      </c:pt>
                      <c:pt idx="1378">
                        <c:v>45.93333333333333</c:v>
                      </c:pt>
                      <c:pt idx="1379">
                        <c:v>45.966666666666669</c:v>
                      </c:pt>
                      <c:pt idx="1380">
                        <c:v>46</c:v>
                      </c:pt>
                      <c:pt idx="1381">
                        <c:v>46.033333333333331</c:v>
                      </c:pt>
                      <c:pt idx="1382">
                        <c:v>46.06666666666667</c:v>
                      </c:pt>
                      <c:pt idx="1383">
                        <c:v>46.1</c:v>
                      </c:pt>
                      <c:pt idx="1384">
                        <c:v>46.133333333333333</c:v>
                      </c:pt>
                      <c:pt idx="1385">
                        <c:v>46.166666666666664</c:v>
                      </c:pt>
                      <c:pt idx="1386">
                        <c:v>46.2</c:v>
                      </c:pt>
                      <c:pt idx="1387">
                        <c:v>46.233333333333334</c:v>
                      </c:pt>
                      <c:pt idx="1388">
                        <c:v>46.266666666666666</c:v>
                      </c:pt>
                      <c:pt idx="1389">
                        <c:v>46.3</c:v>
                      </c:pt>
                      <c:pt idx="1390">
                        <c:v>46.333333333333336</c:v>
                      </c:pt>
                      <c:pt idx="1391">
                        <c:v>46.366666666666667</c:v>
                      </c:pt>
                      <c:pt idx="1392">
                        <c:v>46.4</c:v>
                      </c:pt>
                      <c:pt idx="1393">
                        <c:v>46.43333333333333</c:v>
                      </c:pt>
                      <c:pt idx="1394">
                        <c:v>46.466666666666669</c:v>
                      </c:pt>
                      <c:pt idx="1395">
                        <c:v>46.5</c:v>
                      </c:pt>
                      <c:pt idx="1396">
                        <c:v>46.533333333333331</c:v>
                      </c:pt>
                      <c:pt idx="1397">
                        <c:v>46.56666666666667</c:v>
                      </c:pt>
                      <c:pt idx="1398">
                        <c:v>46.6</c:v>
                      </c:pt>
                      <c:pt idx="1399">
                        <c:v>46.633333333333333</c:v>
                      </c:pt>
                      <c:pt idx="1400">
                        <c:v>46.666666666666664</c:v>
                      </c:pt>
                      <c:pt idx="1401">
                        <c:v>46.7</c:v>
                      </c:pt>
                      <c:pt idx="1402">
                        <c:v>46.733333333333334</c:v>
                      </c:pt>
                      <c:pt idx="1403">
                        <c:v>46.766666666666666</c:v>
                      </c:pt>
                      <c:pt idx="1404">
                        <c:v>46.8</c:v>
                      </c:pt>
                      <c:pt idx="1405">
                        <c:v>46.833333333333336</c:v>
                      </c:pt>
                      <c:pt idx="1406">
                        <c:v>46.866666666666667</c:v>
                      </c:pt>
                      <c:pt idx="1407">
                        <c:v>46.9</c:v>
                      </c:pt>
                      <c:pt idx="1408">
                        <c:v>46.93333333333333</c:v>
                      </c:pt>
                      <c:pt idx="1409">
                        <c:v>46.966666666666669</c:v>
                      </c:pt>
                      <c:pt idx="1410">
                        <c:v>47</c:v>
                      </c:pt>
                      <c:pt idx="1411">
                        <c:v>47.033333333333331</c:v>
                      </c:pt>
                      <c:pt idx="1412">
                        <c:v>47.06666666666667</c:v>
                      </c:pt>
                      <c:pt idx="1413">
                        <c:v>47.1</c:v>
                      </c:pt>
                      <c:pt idx="1414">
                        <c:v>47.133333333333333</c:v>
                      </c:pt>
                      <c:pt idx="1415">
                        <c:v>47.166666666666664</c:v>
                      </c:pt>
                      <c:pt idx="1416">
                        <c:v>47.2</c:v>
                      </c:pt>
                      <c:pt idx="1417">
                        <c:v>47.233333333333334</c:v>
                      </c:pt>
                      <c:pt idx="1418">
                        <c:v>47.266666666666666</c:v>
                      </c:pt>
                      <c:pt idx="1419">
                        <c:v>47.3</c:v>
                      </c:pt>
                      <c:pt idx="1420">
                        <c:v>47.333333333333336</c:v>
                      </c:pt>
                      <c:pt idx="1421">
                        <c:v>47.366666666666667</c:v>
                      </c:pt>
                      <c:pt idx="1422">
                        <c:v>47.4</c:v>
                      </c:pt>
                      <c:pt idx="1423">
                        <c:v>47.43333333333333</c:v>
                      </c:pt>
                      <c:pt idx="1424">
                        <c:v>47.466666666666669</c:v>
                      </c:pt>
                      <c:pt idx="1425">
                        <c:v>47.5</c:v>
                      </c:pt>
                      <c:pt idx="1426">
                        <c:v>47.533333333333331</c:v>
                      </c:pt>
                      <c:pt idx="1427">
                        <c:v>47.56666666666667</c:v>
                      </c:pt>
                      <c:pt idx="1428">
                        <c:v>47.6</c:v>
                      </c:pt>
                      <c:pt idx="1429">
                        <c:v>47.633333333333333</c:v>
                      </c:pt>
                      <c:pt idx="1430">
                        <c:v>47.666666666666664</c:v>
                      </c:pt>
                      <c:pt idx="1431">
                        <c:v>47.7</c:v>
                      </c:pt>
                      <c:pt idx="1432">
                        <c:v>47.733333333333334</c:v>
                      </c:pt>
                      <c:pt idx="1433">
                        <c:v>47.766666666666666</c:v>
                      </c:pt>
                      <c:pt idx="1434">
                        <c:v>47.8</c:v>
                      </c:pt>
                      <c:pt idx="1435">
                        <c:v>47.833333333333336</c:v>
                      </c:pt>
                      <c:pt idx="1436">
                        <c:v>47.866666666666667</c:v>
                      </c:pt>
                      <c:pt idx="1437">
                        <c:v>47.9</c:v>
                      </c:pt>
                      <c:pt idx="1438">
                        <c:v>47.93333333333333</c:v>
                      </c:pt>
                      <c:pt idx="1439">
                        <c:v>47.966666666666669</c:v>
                      </c:pt>
                      <c:pt idx="1440">
                        <c:v>48</c:v>
                      </c:pt>
                      <c:pt idx="1441">
                        <c:v>48.033333333333331</c:v>
                      </c:pt>
                      <c:pt idx="1442">
                        <c:v>48.06666666666667</c:v>
                      </c:pt>
                      <c:pt idx="1443">
                        <c:v>48.1</c:v>
                      </c:pt>
                      <c:pt idx="1444">
                        <c:v>48.133333333333333</c:v>
                      </c:pt>
                      <c:pt idx="1445">
                        <c:v>48.166666666666664</c:v>
                      </c:pt>
                      <c:pt idx="1446">
                        <c:v>48.2</c:v>
                      </c:pt>
                      <c:pt idx="1447">
                        <c:v>48.233333333333334</c:v>
                      </c:pt>
                      <c:pt idx="1448">
                        <c:v>48.266666666666666</c:v>
                      </c:pt>
                      <c:pt idx="1449">
                        <c:v>48.3</c:v>
                      </c:pt>
                      <c:pt idx="1450">
                        <c:v>48.333333333333336</c:v>
                      </c:pt>
                      <c:pt idx="1451">
                        <c:v>48.366666666666667</c:v>
                      </c:pt>
                      <c:pt idx="1452">
                        <c:v>48.4</c:v>
                      </c:pt>
                      <c:pt idx="1453">
                        <c:v>48.43333333333333</c:v>
                      </c:pt>
                      <c:pt idx="1454">
                        <c:v>48.466666666666669</c:v>
                      </c:pt>
                      <c:pt idx="1455">
                        <c:v>48.5</c:v>
                      </c:pt>
                      <c:pt idx="1456">
                        <c:v>48.533333333333331</c:v>
                      </c:pt>
                      <c:pt idx="1457">
                        <c:v>48.56666666666667</c:v>
                      </c:pt>
                      <c:pt idx="1458">
                        <c:v>48.6</c:v>
                      </c:pt>
                      <c:pt idx="1459">
                        <c:v>48.633333333333333</c:v>
                      </c:pt>
                      <c:pt idx="1460">
                        <c:v>48.666666666666664</c:v>
                      </c:pt>
                      <c:pt idx="1461">
                        <c:v>48.7</c:v>
                      </c:pt>
                      <c:pt idx="1462">
                        <c:v>48.733333333333334</c:v>
                      </c:pt>
                      <c:pt idx="1463">
                        <c:v>48.766666666666666</c:v>
                      </c:pt>
                      <c:pt idx="1464">
                        <c:v>48.8</c:v>
                      </c:pt>
                      <c:pt idx="1465">
                        <c:v>48.833333333333336</c:v>
                      </c:pt>
                      <c:pt idx="1466">
                        <c:v>48.866666666666667</c:v>
                      </c:pt>
                      <c:pt idx="1467">
                        <c:v>48.9</c:v>
                      </c:pt>
                      <c:pt idx="1468">
                        <c:v>48.93333333333333</c:v>
                      </c:pt>
                      <c:pt idx="1469">
                        <c:v>48.966666666666669</c:v>
                      </c:pt>
                      <c:pt idx="1470">
                        <c:v>49</c:v>
                      </c:pt>
                      <c:pt idx="1471">
                        <c:v>49.033333333333331</c:v>
                      </c:pt>
                      <c:pt idx="1472">
                        <c:v>49.06666666666667</c:v>
                      </c:pt>
                      <c:pt idx="1473">
                        <c:v>49.1</c:v>
                      </c:pt>
                      <c:pt idx="1474">
                        <c:v>49.133333333333333</c:v>
                      </c:pt>
                      <c:pt idx="1475">
                        <c:v>49.166666666666664</c:v>
                      </c:pt>
                      <c:pt idx="1476">
                        <c:v>49.2</c:v>
                      </c:pt>
                      <c:pt idx="1477">
                        <c:v>49.233333333333334</c:v>
                      </c:pt>
                      <c:pt idx="1478">
                        <c:v>49.266666666666666</c:v>
                      </c:pt>
                      <c:pt idx="1479">
                        <c:v>49.3</c:v>
                      </c:pt>
                      <c:pt idx="1480">
                        <c:v>49.333333333333336</c:v>
                      </c:pt>
                      <c:pt idx="1481">
                        <c:v>49.366666666666667</c:v>
                      </c:pt>
                      <c:pt idx="1482">
                        <c:v>49.4</c:v>
                      </c:pt>
                      <c:pt idx="1483">
                        <c:v>49.43333333333333</c:v>
                      </c:pt>
                      <c:pt idx="1484">
                        <c:v>49.466666666666669</c:v>
                      </c:pt>
                      <c:pt idx="1485">
                        <c:v>49.5</c:v>
                      </c:pt>
                      <c:pt idx="1486">
                        <c:v>49.533333333333331</c:v>
                      </c:pt>
                      <c:pt idx="1487">
                        <c:v>49.56666666666667</c:v>
                      </c:pt>
                      <c:pt idx="1488">
                        <c:v>49.6</c:v>
                      </c:pt>
                      <c:pt idx="1489">
                        <c:v>49.633333333333333</c:v>
                      </c:pt>
                      <c:pt idx="1490">
                        <c:v>49.666666666666664</c:v>
                      </c:pt>
                      <c:pt idx="1491">
                        <c:v>49.7</c:v>
                      </c:pt>
                      <c:pt idx="1492">
                        <c:v>49.733333333333334</c:v>
                      </c:pt>
                      <c:pt idx="1493">
                        <c:v>49.766666666666666</c:v>
                      </c:pt>
                      <c:pt idx="1494">
                        <c:v>49.8</c:v>
                      </c:pt>
                      <c:pt idx="1495">
                        <c:v>49.833333333333336</c:v>
                      </c:pt>
                      <c:pt idx="1496">
                        <c:v>49.866666666666667</c:v>
                      </c:pt>
                      <c:pt idx="1497">
                        <c:v>49.9</c:v>
                      </c:pt>
                      <c:pt idx="1498">
                        <c:v>49.93333333333333</c:v>
                      </c:pt>
                      <c:pt idx="1499">
                        <c:v>49.966666666666669</c:v>
                      </c:pt>
                      <c:pt idx="1500">
                        <c:v>50</c:v>
                      </c:pt>
                      <c:pt idx="1501">
                        <c:v>50.033333333333331</c:v>
                      </c:pt>
                      <c:pt idx="1502">
                        <c:v>50.06666666666667</c:v>
                      </c:pt>
                      <c:pt idx="1503">
                        <c:v>50.1</c:v>
                      </c:pt>
                      <c:pt idx="1504">
                        <c:v>50.133333333333333</c:v>
                      </c:pt>
                      <c:pt idx="1505">
                        <c:v>50.166666666666664</c:v>
                      </c:pt>
                      <c:pt idx="1506">
                        <c:v>50.2</c:v>
                      </c:pt>
                      <c:pt idx="1507">
                        <c:v>50.233333333333334</c:v>
                      </c:pt>
                      <c:pt idx="1508">
                        <c:v>50.266666666666666</c:v>
                      </c:pt>
                      <c:pt idx="1509">
                        <c:v>50.3</c:v>
                      </c:pt>
                      <c:pt idx="1510">
                        <c:v>50.333333333333336</c:v>
                      </c:pt>
                      <c:pt idx="1511">
                        <c:v>50.366666666666667</c:v>
                      </c:pt>
                      <c:pt idx="1512">
                        <c:v>50.4</c:v>
                      </c:pt>
                      <c:pt idx="1513">
                        <c:v>50.43333333333333</c:v>
                      </c:pt>
                      <c:pt idx="1514">
                        <c:v>50.466666666666669</c:v>
                      </c:pt>
                      <c:pt idx="1515">
                        <c:v>50.5</c:v>
                      </c:pt>
                      <c:pt idx="1516">
                        <c:v>50.533333333333331</c:v>
                      </c:pt>
                      <c:pt idx="1517">
                        <c:v>50.56666666666667</c:v>
                      </c:pt>
                      <c:pt idx="1518">
                        <c:v>50.6</c:v>
                      </c:pt>
                      <c:pt idx="1519">
                        <c:v>50.633333333333333</c:v>
                      </c:pt>
                      <c:pt idx="1520">
                        <c:v>50.666666666666664</c:v>
                      </c:pt>
                      <c:pt idx="1521">
                        <c:v>50.7</c:v>
                      </c:pt>
                      <c:pt idx="1522">
                        <c:v>50.733333333333334</c:v>
                      </c:pt>
                      <c:pt idx="1523">
                        <c:v>50.766666666666666</c:v>
                      </c:pt>
                      <c:pt idx="1524">
                        <c:v>50.8</c:v>
                      </c:pt>
                      <c:pt idx="1525">
                        <c:v>50.833333333333336</c:v>
                      </c:pt>
                      <c:pt idx="1526">
                        <c:v>50.866666666666667</c:v>
                      </c:pt>
                      <c:pt idx="1527">
                        <c:v>50.9</c:v>
                      </c:pt>
                      <c:pt idx="1528">
                        <c:v>50.93333333333333</c:v>
                      </c:pt>
                      <c:pt idx="1529">
                        <c:v>50.966666666666669</c:v>
                      </c:pt>
                      <c:pt idx="1530">
                        <c:v>51</c:v>
                      </c:pt>
                      <c:pt idx="1531">
                        <c:v>51.033333333333331</c:v>
                      </c:pt>
                      <c:pt idx="1532">
                        <c:v>51.06666666666667</c:v>
                      </c:pt>
                      <c:pt idx="1533">
                        <c:v>51.1</c:v>
                      </c:pt>
                      <c:pt idx="1534">
                        <c:v>51.133333333333333</c:v>
                      </c:pt>
                      <c:pt idx="1535">
                        <c:v>51.166666666666664</c:v>
                      </c:pt>
                      <c:pt idx="1536">
                        <c:v>51.2</c:v>
                      </c:pt>
                      <c:pt idx="1537">
                        <c:v>51.233333333333334</c:v>
                      </c:pt>
                      <c:pt idx="1538">
                        <c:v>51.266666666666666</c:v>
                      </c:pt>
                      <c:pt idx="1539">
                        <c:v>51.3</c:v>
                      </c:pt>
                      <c:pt idx="1540">
                        <c:v>51.333333333333336</c:v>
                      </c:pt>
                      <c:pt idx="1541">
                        <c:v>51.366666666666667</c:v>
                      </c:pt>
                      <c:pt idx="1542">
                        <c:v>51.4</c:v>
                      </c:pt>
                      <c:pt idx="1543">
                        <c:v>51.43333333333333</c:v>
                      </c:pt>
                      <c:pt idx="1544">
                        <c:v>51.466666666666669</c:v>
                      </c:pt>
                      <c:pt idx="1545">
                        <c:v>51.5</c:v>
                      </c:pt>
                      <c:pt idx="1546">
                        <c:v>51.533333333333331</c:v>
                      </c:pt>
                      <c:pt idx="1547">
                        <c:v>51.56666666666667</c:v>
                      </c:pt>
                      <c:pt idx="1548">
                        <c:v>51.6</c:v>
                      </c:pt>
                      <c:pt idx="1549">
                        <c:v>51.633333333333333</c:v>
                      </c:pt>
                      <c:pt idx="1550">
                        <c:v>51.666666666666664</c:v>
                      </c:pt>
                      <c:pt idx="1551">
                        <c:v>51.7</c:v>
                      </c:pt>
                      <c:pt idx="1552">
                        <c:v>51.733333333333334</c:v>
                      </c:pt>
                      <c:pt idx="1553">
                        <c:v>51.766666666666666</c:v>
                      </c:pt>
                      <c:pt idx="1554">
                        <c:v>51.8</c:v>
                      </c:pt>
                      <c:pt idx="1555">
                        <c:v>51.833333333333336</c:v>
                      </c:pt>
                      <c:pt idx="1556">
                        <c:v>51.866666666666667</c:v>
                      </c:pt>
                      <c:pt idx="1557">
                        <c:v>51.9</c:v>
                      </c:pt>
                      <c:pt idx="1558">
                        <c:v>51.93333333333333</c:v>
                      </c:pt>
                      <c:pt idx="1559">
                        <c:v>51.966666666666669</c:v>
                      </c:pt>
                      <c:pt idx="1560">
                        <c:v>52</c:v>
                      </c:pt>
                      <c:pt idx="1561">
                        <c:v>52.033333333333331</c:v>
                      </c:pt>
                      <c:pt idx="1562">
                        <c:v>52.06666666666667</c:v>
                      </c:pt>
                      <c:pt idx="1563">
                        <c:v>52.1</c:v>
                      </c:pt>
                      <c:pt idx="1564">
                        <c:v>52.133333333333333</c:v>
                      </c:pt>
                      <c:pt idx="1565">
                        <c:v>52.166666666666664</c:v>
                      </c:pt>
                      <c:pt idx="1566">
                        <c:v>52.2</c:v>
                      </c:pt>
                      <c:pt idx="1567">
                        <c:v>52.233333333333334</c:v>
                      </c:pt>
                      <c:pt idx="1568">
                        <c:v>52.266666666666666</c:v>
                      </c:pt>
                      <c:pt idx="1569">
                        <c:v>52.3</c:v>
                      </c:pt>
                      <c:pt idx="1570">
                        <c:v>52.333333333333336</c:v>
                      </c:pt>
                      <c:pt idx="1571">
                        <c:v>52.366666666666667</c:v>
                      </c:pt>
                      <c:pt idx="1572">
                        <c:v>52.4</c:v>
                      </c:pt>
                      <c:pt idx="1573">
                        <c:v>52.43333333333333</c:v>
                      </c:pt>
                      <c:pt idx="1574">
                        <c:v>52.466666666666669</c:v>
                      </c:pt>
                      <c:pt idx="1575">
                        <c:v>52.5</c:v>
                      </c:pt>
                      <c:pt idx="1576">
                        <c:v>52.533333333333331</c:v>
                      </c:pt>
                      <c:pt idx="1577">
                        <c:v>52.56666666666667</c:v>
                      </c:pt>
                      <c:pt idx="1578">
                        <c:v>52.6</c:v>
                      </c:pt>
                      <c:pt idx="1579">
                        <c:v>52.633333333333333</c:v>
                      </c:pt>
                      <c:pt idx="1580">
                        <c:v>52.666666666666664</c:v>
                      </c:pt>
                      <c:pt idx="1581">
                        <c:v>52.7</c:v>
                      </c:pt>
                      <c:pt idx="1582">
                        <c:v>52.733333333333334</c:v>
                      </c:pt>
                      <c:pt idx="1583">
                        <c:v>52.766666666666666</c:v>
                      </c:pt>
                      <c:pt idx="1584">
                        <c:v>52.8</c:v>
                      </c:pt>
                      <c:pt idx="1585">
                        <c:v>52.833333333333336</c:v>
                      </c:pt>
                      <c:pt idx="1586">
                        <c:v>52.866666666666667</c:v>
                      </c:pt>
                      <c:pt idx="1587">
                        <c:v>52.9</c:v>
                      </c:pt>
                      <c:pt idx="1588">
                        <c:v>52.93333333333333</c:v>
                      </c:pt>
                      <c:pt idx="1589">
                        <c:v>52.966666666666669</c:v>
                      </c:pt>
                      <c:pt idx="1590">
                        <c:v>53</c:v>
                      </c:pt>
                      <c:pt idx="1591">
                        <c:v>53.033333333333331</c:v>
                      </c:pt>
                      <c:pt idx="1592">
                        <c:v>53.06666666666667</c:v>
                      </c:pt>
                      <c:pt idx="1593">
                        <c:v>53.1</c:v>
                      </c:pt>
                      <c:pt idx="1594">
                        <c:v>53.133333333333333</c:v>
                      </c:pt>
                      <c:pt idx="1595">
                        <c:v>53.166666666666664</c:v>
                      </c:pt>
                      <c:pt idx="1596">
                        <c:v>53.2</c:v>
                      </c:pt>
                      <c:pt idx="1597">
                        <c:v>53.233333333333334</c:v>
                      </c:pt>
                      <c:pt idx="1598">
                        <c:v>53.266666666666666</c:v>
                      </c:pt>
                      <c:pt idx="1599">
                        <c:v>53.3</c:v>
                      </c:pt>
                      <c:pt idx="1600">
                        <c:v>53.333333333333336</c:v>
                      </c:pt>
                      <c:pt idx="1601">
                        <c:v>53.366666666666667</c:v>
                      </c:pt>
                      <c:pt idx="1602">
                        <c:v>53.4</c:v>
                      </c:pt>
                      <c:pt idx="1603">
                        <c:v>53.43333333333333</c:v>
                      </c:pt>
                      <c:pt idx="1604">
                        <c:v>53.466666666666669</c:v>
                      </c:pt>
                      <c:pt idx="1605">
                        <c:v>53.5</c:v>
                      </c:pt>
                      <c:pt idx="1606">
                        <c:v>53.533333333333331</c:v>
                      </c:pt>
                      <c:pt idx="1607">
                        <c:v>53.56666666666667</c:v>
                      </c:pt>
                      <c:pt idx="1608">
                        <c:v>53.6</c:v>
                      </c:pt>
                      <c:pt idx="1609">
                        <c:v>53.633333333333333</c:v>
                      </c:pt>
                      <c:pt idx="1610">
                        <c:v>53.666666666666664</c:v>
                      </c:pt>
                      <c:pt idx="1611">
                        <c:v>53.7</c:v>
                      </c:pt>
                      <c:pt idx="1612">
                        <c:v>53.733333333333334</c:v>
                      </c:pt>
                      <c:pt idx="1613">
                        <c:v>53.766666666666666</c:v>
                      </c:pt>
                      <c:pt idx="1614">
                        <c:v>53.8</c:v>
                      </c:pt>
                      <c:pt idx="1615">
                        <c:v>53.833333333333336</c:v>
                      </c:pt>
                      <c:pt idx="1616">
                        <c:v>53.866666666666667</c:v>
                      </c:pt>
                      <c:pt idx="1617">
                        <c:v>53.9</c:v>
                      </c:pt>
                      <c:pt idx="1618">
                        <c:v>53.93333333333333</c:v>
                      </c:pt>
                      <c:pt idx="1619">
                        <c:v>53.966666666666669</c:v>
                      </c:pt>
                      <c:pt idx="1620">
                        <c:v>54</c:v>
                      </c:pt>
                      <c:pt idx="1621">
                        <c:v>54.033333333333331</c:v>
                      </c:pt>
                      <c:pt idx="1622">
                        <c:v>54.06666666666667</c:v>
                      </c:pt>
                      <c:pt idx="1623">
                        <c:v>54.1</c:v>
                      </c:pt>
                      <c:pt idx="1624">
                        <c:v>54.133333333333333</c:v>
                      </c:pt>
                      <c:pt idx="1625">
                        <c:v>54.166666666666664</c:v>
                      </c:pt>
                      <c:pt idx="1626">
                        <c:v>54.2</c:v>
                      </c:pt>
                      <c:pt idx="1627">
                        <c:v>54.233333333333334</c:v>
                      </c:pt>
                      <c:pt idx="1628">
                        <c:v>54.266666666666666</c:v>
                      </c:pt>
                      <c:pt idx="1629">
                        <c:v>54.3</c:v>
                      </c:pt>
                      <c:pt idx="1630">
                        <c:v>54.333333333333336</c:v>
                      </c:pt>
                      <c:pt idx="1631">
                        <c:v>54.366666666666667</c:v>
                      </c:pt>
                      <c:pt idx="1632">
                        <c:v>54.4</c:v>
                      </c:pt>
                      <c:pt idx="1633">
                        <c:v>54.43333333333333</c:v>
                      </c:pt>
                      <c:pt idx="1634">
                        <c:v>54.466666666666669</c:v>
                      </c:pt>
                      <c:pt idx="1635">
                        <c:v>54.5</c:v>
                      </c:pt>
                      <c:pt idx="1636">
                        <c:v>54.533333333333331</c:v>
                      </c:pt>
                      <c:pt idx="1637">
                        <c:v>54.56666666666667</c:v>
                      </c:pt>
                      <c:pt idx="1638">
                        <c:v>54.6</c:v>
                      </c:pt>
                      <c:pt idx="1639">
                        <c:v>54.633333333333333</c:v>
                      </c:pt>
                      <c:pt idx="1640">
                        <c:v>54.666666666666664</c:v>
                      </c:pt>
                      <c:pt idx="1641">
                        <c:v>54.7</c:v>
                      </c:pt>
                      <c:pt idx="1642">
                        <c:v>54.733333333333334</c:v>
                      </c:pt>
                      <c:pt idx="1643">
                        <c:v>54.766666666666666</c:v>
                      </c:pt>
                      <c:pt idx="1644">
                        <c:v>54.8</c:v>
                      </c:pt>
                      <c:pt idx="1645">
                        <c:v>54.833333333333336</c:v>
                      </c:pt>
                      <c:pt idx="1646">
                        <c:v>54.866666666666667</c:v>
                      </c:pt>
                      <c:pt idx="1647">
                        <c:v>54.9</c:v>
                      </c:pt>
                      <c:pt idx="1648">
                        <c:v>54.93333333333333</c:v>
                      </c:pt>
                      <c:pt idx="1649">
                        <c:v>54.966666666666669</c:v>
                      </c:pt>
                      <c:pt idx="1650">
                        <c:v>55</c:v>
                      </c:pt>
                      <c:pt idx="1651">
                        <c:v>55.033333333333331</c:v>
                      </c:pt>
                      <c:pt idx="1652">
                        <c:v>55.06666666666667</c:v>
                      </c:pt>
                      <c:pt idx="1653">
                        <c:v>55.1</c:v>
                      </c:pt>
                      <c:pt idx="1654">
                        <c:v>55.133333333333333</c:v>
                      </c:pt>
                      <c:pt idx="1655">
                        <c:v>55.166666666666664</c:v>
                      </c:pt>
                      <c:pt idx="1656">
                        <c:v>55.2</c:v>
                      </c:pt>
                      <c:pt idx="1657">
                        <c:v>55.233333333333334</c:v>
                      </c:pt>
                      <c:pt idx="1658">
                        <c:v>55.266666666666666</c:v>
                      </c:pt>
                      <c:pt idx="1659">
                        <c:v>55.3</c:v>
                      </c:pt>
                      <c:pt idx="1660">
                        <c:v>55.333333333333336</c:v>
                      </c:pt>
                      <c:pt idx="1661">
                        <c:v>55.366666666666667</c:v>
                      </c:pt>
                      <c:pt idx="1662">
                        <c:v>55.4</c:v>
                      </c:pt>
                      <c:pt idx="1663">
                        <c:v>55.43333333333333</c:v>
                      </c:pt>
                      <c:pt idx="1664">
                        <c:v>55.466666666666669</c:v>
                      </c:pt>
                      <c:pt idx="1665">
                        <c:v>55.5</c:v>
                      </c:pt>
                      <c:pt idx="1666">
                        <c:v>55.533333333333331</c:v>
                      </c:pt>
                      <c:pt idx="1667">
                        <c:v>55.56666666666667</c:v>
                      </c:pt>
                      <c:pt idx="1668">
                        <c:v>55.6</c:v>
                      </c:pt>
                      <c:pt idx="1669">
                        <c:v>55.633333333333333</c:v>
                      </c:pt>
                      <c:pt idx="1670">
                        <c:v>55.666666666666664</c:v>
                      </c:pt>
                      <c:pt idx="1671">
                        <c:v>55.7</c:v>
                      </c:pt>
                      <c:pt idx="1672">
                        <c:v>55.733333333333334</c:v>
                      </c:pt>
                      <c:pt idx="1673">
                        <c:v>55.766666666666666</c:v>
                      </c:pt>
                      <c:pt idx="1674">
                        <c:v>55.8</c:v>
                      </c:pt>
                      <c:pt idx="1675">
                        <c:v>55.833333333333336</c:v>
                      </c:pt>
                      <c:pt idx="1676">
                        <c:v>55.866666666666667</c:v>
                      </c:pt>
                      <c:pt idx="1677">
                        <c:v>55.9</c:v>
                      </c:pt>
                      <c:pt idx="1678">
                        <c:v>55.93333333333333</c:v>
                      </c:pt>
                      <c:pt idx="1679">
                        <c:v>55.966666666666669</c:v>
                      </c:pt>
                      <c:pt idx="1680">
                        <c:v>56</c:v>
                      </c:pt>
                      <c:pt idx="1681">
                        <c:v>56.033333333333331</c:v>
                      </c:pt>
                      <c:pt idx="1682">
                        <c:v>56.06666666666667</c:v>
                      </c:pt>
                      <c:pt idx="1683">
                        <c:v>56.1</c:v>
                      </c:pt>
                      <c:pt idx="1684">
                        <c:v>56.133333333333333</c:v>
                      </c:pt>
                      <c:pt idx="1685">
                        <c:v>56.166666666666664</c:v>
                      </c:pt>
                      <c:pt idx="1686">
                        <c:v>56.2</c:v>
                      </c:pt>
                      <c:pt idx="1687">
                        <c:v>56.233333333333334</c:v>
                      </c:pt>
                      <c:pt idx="1688">
                        <c:v>56.266666666666666</c:v>
                      </c:pt>
                      <c:pt idx="1689">
                        <c:v>56.3</c:v>
                      </c:pt>
                      <c:pt idx="1690">
                        <c:v>56.333333333333336</c:v>
                      </c:pt>
                      <c:pt idx="1691">
                        <c:v>56.366666666666667</c:v>
                      </c:pt>
                      <c:pt idx="1692">
                        <c:v>56.4</c:v>
                      </c:pt>
                      <c:pt idx="1693">
                        <c:v>56.43333333333333</c:v>
                      </c:pt>
                      <c:pt idx="1694">
                        <c:v>56.466666666666669</c:v>
                      </c:pt>
                      <c:pt idx="1695">
                        <c:v>56.5</c:v>
                      </c:pt>
                      <c:pt idx="1696">
                        <c:v>56.533333333333331</c:v>
                      </c:pt>
                      <c:pt idx="1697">
                        <c:v>56.56666666666667</c:v>
                      </c:pt>
                      <c:pt idx="1698">
                        <c:v>56.6</c:v>
                      </c:pt>
                      <c:pt idx="1699">
                        <c:v>56.633333333333333</c:v>
                      </c:pt>
                      <c:pt idx="1700">
                        <c:v>56.666666666666664</c:v>
                      </c:pt>
                      <c:pt idx="1701">
                        <c:v>56.7</c:v>
                      </c:pt>
                      <c:pt idx="1702">
                        <c:v>56.733333333333334</c:v>
                      </c:pt>
                      <c:pt idx="1703">
                        <c:v>56.766666666666666</c:v>
                      </c:pt>
                      <c:pt idx="1704">
                        <c:v>56.8</c:v>
                      </c:pt>
                      <c:pt idx="1705">
                        <c:v>56.833333333333336</c:v>
                      </c:pt>
                      <c:pt idx="1706">
                        <c:v>56.866666666666667</c:v>
                      </c:pt>
                      <c:pt idx="1707">
                        <c:v>56.9</c:v>
                      </c:pt>
                      <c:pt idx="1708">
                        <c:v>56.93333333333333</c:v>
                      </c:pt>
                      <c:pt idx="1709">
                        <c:v>56.966666666666669</c:v>
                      </c:pt>
                      <c:pt idx="1710">
                        <c:v>57</c:v>
                      </c:pt>
                      <c:pt idx="1711">
                        <c:v>57.033333333333331</c:v>
                      </c:pt>
                      <c:pt idx="1712">
                        <c:v>57.06666666666667</c:v>
                      </c:pt>
                      <c:pt idx="1713">
                        <c:v>57.1</c:v>
                      </c:pt>
                      <c:pt idx="1714">
                        <c:v>57.133333333333333</c:v>
                      </c:pt>
                      <c:pt idx="1715">
                        <c:v>57.166666666666664</c:v>
                      </c:pt>
                      <c:pt idx="1716">
                        <c:v>57.2</c:v>
                      </c:pt>
                      <c:pt idx="1717">
                        <c:v>57.233333333333334</c:v>
                      </c:pt>
                      <c:pt idx="1718">
                        <c:v>57.266666666666666</c:v>
                      </c:pt>
                      <c:pt idx="1719">
                        <c:v>57.3</c:v>
                      </c:pt>
                      <c:pt idx="1720">
                        <c:v>57.333333333333336</c:v>
                      </c:pt>
                      <c:pt idx="1721">
                        <c:v>57.366666666666667</c:v>
                      </c:pt>
                      <c:pt idx="1722">
                        <c:v>57.4</c:v>
                      </c:pt>
                      <c:pt idx="1723">
                        <c:v>57.43333333333333</c:v>
                      </c:pt>
                      <c:pt idx="1724">
                        <c:v>57.466666666666669</c:v>
                      </c:pt>
                      <c:pt idx="1725">
                        <c:v>57.5</c:v>
                      </c:pt>
                      <c:pt idx="1726">
                        <c:v>57.533333333333331</c:v>
                      </c:pt>
                      <c:pt idx="1727">
                        <c:v>57.56666666666667</c:v>
                      </c:pt>
                      <c:pt idx="1728">
                        <c:v>57.6</c:v>
                      </c:pt>
                      <c:pt idx="1729">
                        <c:v>57.633333333333333</c:v>
                      </c:pt>
                      <c:pt idx="1730">
                        <c:v>57.666666666666664</c:v>
                      </c:pt>
                      <c:pt idx="1731">
                        <c:v>57.7</c:v>
                      </c:pt>
                      <c:pt idx="1732">
                        <c:v>57.733333333333334</c:v>
                      </c:pt>
                      <c:pt idx="1733">
                        <c:v>57.766666666666666</c:v>
                      </c:pt>
                      <c:pt idx="1734">
                        <c:v>57.8</c:v>
                      </c:pt>
                      <c:pt idx="1735">
                        <c:v>57.833333333333336</c:v>
                      </c:pt>
                      <c:pt idx="1736">
                        <c:v>57.866666666666667</c:v>
                      </c:pt>
                      <c:pt idx="1737">
                        <c:v>57.9</c:v>
                      </c:pt>
                      <c:pt idx="1738">
                        <c:v>57.93333333333333</c:v>
                      </c:pt>
                      <c:pt idx="1739">
                        <c:v>57.966666666666669</c:v>
                      </c:pt>
                      <c:pt idx="1740">
                        <c:v>58</c:v>
                      </c:pt>
                      <c:pt idx="1741">
                        <c:v>58.033333333333331</c:v>
                      </c:pt>
                      <c:pt idx="1742">
                        <c:v>58.06666666666667</c:v>
                      </c:pt>
                      <c:pt idx="1743">
                        <c:v>58.1</c:v>
                      </c:pt>
                      <c:pt idx="1744">
                        <c:v>58.133333333333333</c:v>
                      </c:pt>
                      <c:pt idx="1745">
                        <c:v>58.166666666666664</c:v>
                      </c:pt>
                      <c:pt idx="1746">
                        <c:v>58.2</c:v>
                      </c:pt>
                      <c:pt idx="1747">
                        <c:v>58.233333333333334</c:v>
                      </c:pt>
                      <c:pt idx="1748">
                        <c:v>58.266666666666666</c:v>
                      </c:pt>
                      <c:pt idx="1749">
                        <c:v>58.3</c:v>
                      </c:pt>
                      <c:pt idx="1750">
                        <c:v>58.333333333333336</c:v>
                      </c:pt>
                      <c:pt idx="1751">
                        <c:v>58.366666666666667</c:v>
                      </c:pt>
                      <c:pt idx="1752">
                        <c:v>58.4</c:v>
                      </c:pt>
                      <c:pt idx="1753">
                        <c:v>58.43333333333333</c:v>
                      </c:pt>
                      <c:pt idx="1754">
                        <c:v>58.466666666666669</c:v>
                      </c:pt>
                      <c:pt idx="1755">
                        <c:v>58.5</c:v>
                      </c:pt>
                      <c:pt idx="1756">
                        <c:v>58.533333333333331</c:v>
                      </c:pt>
                      <c:pt idx="1757">
                        <c:v>58.56666666666667</c:v>
                      </c:pt>
                      <c:pt idx="1758">
                        <c:v>58.6</c:v>
                      </c:pt>
                      <c:pt idx="1759">
                        <c:v>58.633333333333333</c:v>
                      </c:pt>
                      <c:pt idx="1760">
                        <c:v>58.666666666666664</c:v>
                      </c:pt>
                      <c:pt idx="1761">
                        <c:v>58.7</c:v>
                      </c:pt>
                      <c:pt idx="1762">
                        <c:v>58.733333333333334</c:v>
                      </c:pt>
                      <c:pt idx="1763">
                        <c:v>58.766666666666666</c:v>
                      </c:pt>
                      <c:pt idx="1764">
                        <c:v>58.8</c:v>
                      </c:pt>
                      <c:pt idx="1765">
                        <c:v>58.833333333333336</c:v>
                      </c:pt>
                      <c:pt idx="1766">
                        <c:v>58.866666666666667</c:v>
                      </c:pt>
                      <c:pt idx="1767">
                        <c:v>58.9</c:v>
                      </c:pt>
                      <c:pt idx="1768">
                        <c:v>58.93333333333333</c:v>
                      </c:pt>
                      <c:pt idx="1769">
                        <c:v>58.966666666666669</c:v>
                      </c:pt>
                      <c:pt idx="1770">
                        <c:v>59</c:v>
                      </c:pt>
                      <c:pt idx="1771">
                        <c:v>59.033333333333331</c:v>
                      </c:pt>
                      <c:pt idx="1772">
                        <c:v>59.06666666666667</c:v>
                      </c:pt>
                      <c:pt idx="1773">
                        <c:v>59.1</c:v>
                      </c:pt>
                      <c:pt idx="1774">
                        <c:v>59.133333333333333</c:v>
                      </c:pt>
                      <c:pt idx="1775">
                        <c:v>59.166666666666664</c:v>
                      </c:pt>
                      <c:pt idx="1776">
                        <c:v>59.2</c:v>
                      </c:pt>
                      <c:pt idx="1777">
                        <c:v>59.233333333333334</c:v>
                      </c:pt>
                      <c:pt idx="1778">
                        <c:v>59.266666666666666</c:v>
                      </c:pt>
                      <c:pt idx="1779">
                        <c:v>59.3</c:v>
                      </c:pt>
                      <c:pt idx="1780">
                        <c:v>59.333333333333336</c:v>
                      </c:pt>
                      <c:pt idx="1781">
                        <c:v>59.366666666666667</c:v>
                      </c:pt>
                      <c:pt idx="1782">
                        <c:v>59.4</c:v>
                      </c:pt>
                      <c:pt idx="1783">
                        <c:v>59.43333333333333</c:v>
                      </c:pt>
                      <c:pt idx="1784">
                        <c:v>59.466666666666669</c:v>
                      </c:pt>
                      <c:pt idx="1785">
                        <c:v>59.5</c:v>
                      </c:pt>
                      <c:pt idx="1786">
                        <c:v>59.533333333333331</c:v>
                      </c:pt>
                      <c:pt idx="1787">
                        <c:v>59.56666666666667</c:v>
                      </c:pt>
                      <c:pt idx="1788">
                        <c:v>59.6</c:v>
                      </c:pt>
                      <c:pt idx="1789">
                        <c:v>59.633333333333333</c:v>
                      </c:pt>
                      <c:pt idx="1790">
                        <c:v>59.666666666666664</c:v>
                      </c:pt>
                      <c:pt idx="1791">
                        <c:v>59.7</c:v>
                      </c:pt>
                      <c:pt idx="1792">
                        <c:v>59.733333333333334</c:v>
                      </c:pt>
                      <c:pt idx="1793">
                        <c:v>59.766666666666666</c:v>
                      </c:pt>
                      <c:pt idx="1794">
                        <c:v>59.8</c:v>
                      </c:pt>
                      <c:pt idx="1795">
                        <c:v>59.833333333333336</c:v>
                      </c:pt>
                      <c:pt idx="1796">
                        <c:v>59.866666666666667</c:v>
                      </c:pt>
                      <c:pt idx="1797">
                        <c:v>59.9</c:v>
                      </c:pt>
                      <c:pt idx="1798">
                        <c:v>59.93333333333333</c:v>
                      </c:pt>
                      <c:pt idx="1799">
                        <c:v>59.966666666666669</c:v>
                      </c:pt>
                      <c:pt idx="1800">
                        <c:v>60</c:v>
                      </c:pt>
                      <c:pt idx="1801">
                        <c:v>60.033333333333331</c:v>
                      </c:pt>
                      <c:pt idx="1802">
                        <c:v>60.06666666666667</c:v>
                      </c:pt>
                      <c:pt idx="1803">
                        <c:v>60.1</c:v>
                      </c:pt>
                      <c:pt idx="1804">
                        <c:v>60.133333333333333</c:v>
                      </c:pt>
                      <c:pt idx="1805">
                        <c:v>60.166666666666664</c:v>
                      </c:pt>
                      <c:pt idx="1806">
                        <c:v>60.2</c:v>
                      </c:pt>
                      <c:pt idx="1807">
                        <c:v>60.233333333333334</c:v>
                      </c:pt>
                      <c:pt idx="1808">
                        <c:v>60.266666666666666</c:v>
                      </c:pt>
                      <c:pt idx="1809">
                        <c:v>60.3</c:v>
                      </c:pt>
                      <c:pt idx="1810">
                        <c:v>60.333333333333336</c:v>
                      </c:pt>
                      <c:pt idx="1811">
                        <c:v>60.366666666666667</c:v>
                      </c:pt>
                      <c:pt idx="1812">
                        <c:v>60.4</c:v>
                      </c:pt>
                      <c:pt idx="1813">
                        <c:v>60.43333333333333</c:v>
                      </c:pt>
                      <c:pt idx="1814">
                        <c:v>60.466666666666669</c:v>
                      </c:pt>
                      <c:pt idx="1815">
                        <c:v>60.5</c:v>
                      </c:pt>
                      <c:pt idx="1816">
                        <c:v>60.533333333333331</c:v>
                      </c:pt>
                      <c:pt idx="1817">
                        <c:v>60.56666666666667</c:v>
                      </c:pt>
                      <c:pt idx="1818">
                        <c:v>60.6</c:v>
                      </c:pt>
                      <c:pt idx="1819">
                        <c:v>60.633333333333333</c:v>
                      </c:pt>
                      <c:pt idx="1820">
                        <c:v>60.666666666666664</c:v>
                      </c:pt>
                      <c:pt idx="1821">
                        <c:v>60.7</c:v>
                      </c:pt>
                      <c:pt idx="1822">
                        <c:v>60.733333333333334</c:v>
                      </c:pt>
                      <c:pt idx="1823">
                        <c:v>60.766666666666666</c:v>
                      </c:pt>
                      <c:pt idx="1824">
                        <c:v>60.8</c:v>
                      </c:pt>
                      <c:pt idx="1825">
                        <c:v>60.833333333333336</c:v>
                      </c:pt>
                      <c:pt idx="1826">
                        <c:v>60.866666666666667</c:v>
                      </c:pt>
                      <c:pt idx="1827">
                        <c:v>60.9</c:v>
                      </c:pt>
                      <c:pt idx="1828">
                        <c:v>60.93333333333333</c:v>
                      </c:pt>
                      <c:pt idx="1829">
                        <c:v>60.966666666666669</c:v>
                      </c:pt>
                      <c:pt idx="1830">
                        <c:v>61</c:v>
                      </c:pt>
                      <c:pt idx="1831">
                        <c:v>61.033333333333331</c:v>
                      </c:pt>
                      <c:pt idx="1832">
                        <c:v>61.06666666666667</c:v>
                      </c:pt>
                      <c:pt idx="1833">
                        <c:v>61.1</c:v>
                      </c:pt>
                      <c:pt idx="1834">
                        <c:v>61.133333333333333</c:v>
                      </c:pt>
                      <c:pt idx="1835">
                        <c:v>61.166666666666664</c:v>
                      </c:pt>
                      <c:pt idx="1836">
                        <c:v>61.2</c:v>
                      </c:pt>
                      <c:pt idx="1837">
                        <c:v>61.233333333333334</c:v>
                      </c:pt>
                      <c:pt idx="1838">
                        <c:v>61.266666666666666</c:v>
                      </c:pt>
                      <c:pt idx="1839">
                        <c:v>61.3</c:v>
                      </c:pt>
                      <c:pt idx="1840">
                        <c:v>61.333333333333336</c:v>
                      </c:pt>
                      <c:pt idx="1841">
                        <c:v>61.366666666666667</c:v>
                      </c:pt>
                      <c:pt idx="1842">
                        <c:v>61.4</c:v>
                      </c:pt>
                      <c:pt idx="1843">
                        <c:v>61.43333333333333</c:v>
                      </c:pt>
                      <c:pt idx="1844">
                        <c:v>61.466666666666669</c:v>
                      </c:pt>
                      <c:pt idx="1845">
                        <c:v>61.5</c:v>
                      </c:pt>
                      <c:pt idx="1846">
                        <c:v>61.533333333333331</c:v>
                      </c:pt>
                      <c:pt idx="1847">
                        <c:v>61.56666666666667</c:v>
                      </c:pt>
                      <c:pt idx="1848">
                        <c:v>61.6</c:v>
                      </c:pt>
                      <c:pt idx="1849">
                        <c:v>61.633333333333333</c:v>
                      </c:pt>
                      <c:pt idx="1850">
                        <c:v>61.666666666666664</c:v>
                      </c:pt>
                      <c:pt idx="1851">
                        <c:v>61.7</c:v>
                      </c:pt>
                      <c:pt idx="1852">
                        <c:v>61.733333333333334</c:v>
                      </c:pt>
                      <c:pt idx="1853">
                        <c:v>61.766666666666666</c:v>
                      </c:pt>
                      <c:pt idx="1854">
                        <c:v>61.8</c:v>
                      </c:pt>
                      <c:pt idx="1855">
                        <c:v>61.833333333333336</c:v>
                      </c:pt>
                      <c:pt idx="1856">
                        <c:v>61.866666666666667</c:v>
                      </c:pt>
                      <c:pt idx="1857">
                        <c:v>61.9</c:v>
                      </c:pt>
                      <c:pt idx="1858">
                        <c:v>61.93333333333333</c:v>
                      </c:pt>
                      <c:pt idx="1859">
                        <c:v>61.966666666666669</c:v>
                      </c:pt>
                      <c:pt idx="1860">
                        <c:v>62</c:v>
                      </c:pt>
                      <c:pt idx="1861">
                        <c:v>62.033333333333331</c:v>
                      </c:pt>
                      <c:pt idx="1862">
                        <c:v>62.06666666666667</c:v>
                      </c:pt>
                      <c:pt idx="1863">
                        <c:v>62.1</c:v>
                      </c:pt>
                      <c:pt idx="1864">
                        <c:v>62.133333333333333</c:v>
                      </c:pt>
                      <c:pt idx="1865">
                        <c:v>62.166666666666664</c:v>
                      </c:pt>
                      <c:pt idx="1866">
                        <c:v>62.2</c:v>
                      </c:pt>
                      <c:pt idx="1867">
                        <c:v>62.233333333333334</c:v>
                      </c:pt>
                      <c:pt idx="1868">
                        <c:v>62.266666666666666</c:v>
                      </c:pt>
                      <c:pt idx="1869">
                        <c:v>62.3</c:v>
                      </c:pt>
                      <c:pt idx="1870">
                        <c:v>62.333333333333336</c:v>
                      </c:pt>
                      <c:pt idx="1871">
                        <c:v>62.366666666666667</c:v>
                      </c:pt>
                      <c:pt idx="1872">
                        <c:v>62.4</c:v>
                      </c:pt>
                      <c:pt idx="1873">
                        <c:v>62.43333333333333</c:v>
                      </c:pt>
                      <c:pt idx="1874">
                        <c:v>62.466666666666669</c:v>
                      </c:pt>
                      <c:pt idx="1875">
                        <c:v>62.5</c:v>
                      </c:pt>
                      <c:pt idx="1876">
                        <c:v>62.533333333333331</c:v>
                      </c:pt>
                      <c:pt idx="1877">
                        <c:v>62.56666666666667</c:v>
                      </c:pt>
                      <c:pt idx="1878">
                        <c:v>62.6</c:v>
                      </c:pt>
                      <c:pt idx="1879">
                        <c:v>62.633333333333333</c:v>
                      </c:pt>
                      <c:pt idx="1880">
                        <c:v>62.666666666666664</c:v>
                      </c:pt>
                      <c:pt idx="1881">
                        <c:v>62.7</c:v>
                      </c:pt>
                      <c:pt idx="1882">
                        <c:v>62.733333333333334</c:v>
                      </c:pt>
                      <c:pt idx="1883">
                        <c:v>62.766666666666666</c:v>
                      </c:pt>
                      <c:pt idx="1884">
                        <c:v>62.8</c:v>
                      </c:pt>
                      <c:pt idx="1885">
                        <c:v>62.833333333333336</c:v>
                      </c:pt>
                      <c:pt idx="1886">
                        <c:v>62.866666666666667</c:v>
                      </c:pt>
                      <c:pt idx="1887">
                        <c:v>62.9</c:v>
                      </c:pt>
                      <c:pt idx="1888">
                        <c:v>62.93333333333333</c:v>
                      </c:pt>
                      <c:pt idx="1889">
                        <c:v>62.966666666666669</c:v>
                      </c:pt>
                      <c:pt idx="1890">
                        <c:v>63</c:v>
                      </c:pt>
                      <c:pt idx="1891">
                        <c:v>63.033333333333331</c:v>
                      </c:pt>
                      <c:pt idx="1892">
                        <c:v>63.06666666666667</c:v>
                      </c:pt>
                      <c:pt idx="1893">
                        <c:v>63.1</c:v>
                      </c:pt>
                      <c:pt idx="1894">
                        <c:v>63.133333333333333</c:v>
                      </c:pt>
                      <c:pt idx="1895">
                        <c:v>63.166666666666664</c:v>
                      </c:pt>
                      <c:pt idx="1896">
                        <c:v>63.2</c:v>
                      </c:pt>
                      <c:pt idx="1897">
                        <c:v>63.233333333333334</c:v>
                      </c:pt>
                      <c:pt idx="1898">
                        <c:v>63.266666666666666</c:v>
                      </c:pt>
                      <c:pt idx="1899">
                        <c:v>63.3</c:v>
                      </c:pt>
                      <c:pt idx="1900">
                        <c:v>63.333333333333336</c:v>
                      </c:pt>
                      <c:pt idx="1901">
                        <c:v>63.366666666666667</c:v>
                      </c:pt>
                      <c:pt idx="1902">
                        <c:v>63.4</c:v>
                      </c:pt>
                    </c:numCache>
                  </c:numRef>
                </c:xVal>
                <c:yVal>
                  <c:numRef>
                    <c:extLst xmlns:c15="http://schemas.microsoft.com/office/drawing/2012/chart">
                      <c:ext xmlns:c15="http://schemas.microsoft.com/office/drawing/2012/chart" uri="{02D57815-91ED-43cb-92C2-25804820EDAC}">
                        <c15:formulaRef>
                          <c15:sqref>'Process data log'!$F$8:$F$1910</c15:sqref>
                        </c15:formulaRef>
                      </c:ext>
                    </c:extLst>
                    <c:numCache>
                      <c:formatCode>General</c:formatCode>
                      <c:ptCount val="1903"/>
                      <c:pt idx="0">
                        <c:v>24</c:v>
                      </c:pt>
                      <c:pt idx="1">
                        <c:v>23.9</c:v>
                      </c:pt>
                      <c:pt idx="2">
                        <c:v>23.4</c:v>
                      </c:pt>
                      <c:pt idx="3">
                        <c:v>22.6</c:v>
                      </c:pt>
                      <c:pt idx="4">
                        <c:v>22.1</c:v>
                      </c:pt>
                      <c:pt idx="5">
                        <c:v>21.4</c:v>
                      </c:pt>
                      <c:pt idx="6">
                        <c:v>20.8</c:v>
                      </c:pt>
                      <c:pt idx="7">
                        <c:v>20.3</c:v>
                      </c:pt>
                      <c:pt idx="8">
                        <c:v>19.399999999999999</c:v>
                      </c:pt>
                      <c:pt idx="9">
                        <c:v>18.899999999999999</c:v>
                      </c:pt>
                      <c:pt idx="10">
                        <c:v>17.7</c:v>
                      </c:pt>
                      <c:pt idx="11">
                        <c:v>16.899999999999999</c:v>
                      </c:pt>
                      <c:pt idx="12">
                        <c:v>15.8</c:v>
                      </c:pt>
                      <c:pt idx="13">
                        <c:v>14.8</c:v>
                      </c:pt>
                      <c:pt idx="14">
                        <c:v>13.9</c:v>
                      </c:pt>
                      <c:pt idx="15">
                        <c:v>12.8</c:v>
                      </c:pt>
                      <c:pt idx="16">
                        <c:v>11.6</c:v>
                      </c:pt>
                      <c:pt idx="17">
                        <c:v>10.7</c:v>
                      </c:pt>
                      <c:pt idx="18">
                        <c:v>9.4</c:v>
                      </c:pt>
                      <c:pt idx="19">
                        <c:v>8.4</c:v>
                      </c:pt>
                      <c:pt idx="20">
                        <c:v>7.2</c:v>
                      </c:pt>
                      <c:pt idx="21">
                        <c:v>6.1</c:v>
                      </c:pt>
                      <c:pt idx="22">
                        <c:v>5</c:v>
                      </c:pt>
                      <c:pt idx="23">
                        <c:v>4</c:v>
                      </c:pt>
                      <c:pt idx="24">
                        <c:v>2.7</c:v>
                      </c:pt>
                      <c:pt idx="25">
                        <c:v>1.5</c:v>
                      </c:pt>
                      <c:pt idx="26">
                        <c:v>0.5</c:v>
                      </c:pt>
                      <c:pt idx="27">
                        <c:v>-0.6</c:v>
                      </c:pt>
                      <c:pt idx="28">
                        <c:v>-1.9</c:v>
                      </c:pt>
                      <c:pt idx="29">
                        <c:v>-3</c:v>
                      </c:pt>
                      <c:pt idx="30">
                        <c:v>-4.3</c:v>
                      </c:pt>
                      <c:pt idx="31">
                        <c:v>-5.3</c:v>
                      </c:pt>
                      <c:pt idx="32">
                        <c:v>-6.6</c:v>
                      </c:pt>
                      <c:pt idx="33">
                        <c:v>-7.6</c:v>
                      </c:pt>
                      <c:pt idx="34">
                        <c:v>-9</c:v>
                      </c:pt>
                      <c:pt idx="35">
                        <c:v>-10</c:v>
                      </c:pt>
                      <c:pt idx="36">
                        <c:v>-11.3</c:v>
                      </c:pt>
                      <c:pt idx="37">
                        <c:v>-12.4</c:v>
                      </c:pt>
                      <c:pt idx="38">
                        <c:v>-13.5</c:v>
                      </c:pt>
                      <c:pt idx="39">
                        <c:v>-14.6</c:v>
                      </c:pt>
                      <c:pt idx="40">
                        <c:v>-15.4</c:v>
                      </c:pt>
                      <c:pt idx="41">
                        <c:v>-16.100000000000001</c:v>
                      </c:pt>
                      <c:pt idx="42">
                        <c:v>-17.2</c:v>
                      </c:pt>
                      <c:pt idx="43">
                        <c:v>-18.2</c:v>
                      </c:pt>
                      <c:pt idx="44">
                        <c:v>-19.3</c:v>
                      </c:pt>
                      <c:pt idx="45">
                        <c:v>-19.5</c:v>
                      </c:pt>
                      <c:pt idx="46">
                        <c:v>-20</c:v>
                      </c:pt>
                      <c:pt idx="47">
                        <c:v>-20.6</c:v>
                      </c:pt>
                      <c:pt idx="48">
                        <c:v>-19.7</c:v>
                      </c:pt>
                      <c:pt idx="49">
                        <c:v>-20.3</c:v>
                      </c:pt>
                      <c:pt idx="50">
                        <c:v>-21.2</c:v>
                      </c:pt>
                      <c:pt idx="51">
                        <c:v>-22.5</c:v>
                      </c:pt>
                      <c:pt idx="52">
                        <c:v>-23.7</c:v>
                      </c:pt>
                      <c:pt idx="53">
                        <c:v>-22.4</c:v>
                      </c:pt>
                      <c:pt idx="54">
                        <c:v>-23.2</c:v>
                      </c:pt>
                      <c:pt idx="55">
                        <c:v>-24.5</c:v>
                      </c:pt>
                      <c:pt idx="56">
                        <c:v>-25.8</c:v>
                      </c:pt>
                      <c:pt idx="57">
                        <c:v>-27.1</c:v>
                      </c:pt>
                      <c:pt idx="58">
                        <c:v>-28.8</c:v>
                      </c:pt>
                      <c:pt idx="59">
                        <c:v>-31.6</c:v>
                      </c:pt>
                      <c:pt idx="60">
                        <c:v>-34.200000000000003</c:v>
                      </c:pt>
                      <c:pt idx="61">
                        <c:v>-36.6</c:v>
                      </c:pt>
                      <c:pt idx="62">
                        <c:v>-38.200000000000003</c:v>
                      </c:pt>
                      <c:pt idx="63">
                        <c:v>-39.9</c:v>
                      </c:pt>
                      <c:pt idx="64">
                        <c:v>-41.1</c:v>
                      </c:pt>
                      <c:pt idx="65">
                        <c:v>-42.1</c:v>
                      </c:pt>
                      <c:pt idx="66">
                        <c:v>-43.2</c:v>
                      </c:pt>
                      <c:pt idx="67">
                        <c:v>-43.9</c:v>
                      </c:pt>
                      <c:pt idx="68">
                        <c:v>-44.7</c:v>
                      </c:pt>
                      <c:pt idx="69">
                        <c:v>-45.3</c:v>
                      </c:pt>
                      <c:pt idx="70">
                        <c:v>-46.1</c:v>
                      </c:pt>
                      <c:pt idx="71">
                        <c:v>-46.5</c:v>
                      </c:pt>
                      <c:pt idx="72">
                        <c:v>-47</c:v>
                      </c:pt>
                      <c:pt idx="73">
                        <c:v>-47.6</c:v>
                      </c:pt>
                      <c:pt idx="74">
                        <c:v>-48</c:v>
                      </c:pt>
                      <c:pt idx="75">
                        <c:v>-48.4</c:v>
                      </c:pt>
                      <c:pt idx="76">
                        <c:v>-48.7</c:v>
                      </c:pt>
                      <c:pt idx="77">
                        <c:v>-49.1</c:v>
                      </c:pt>
                      <c:pt idx="78">
                        <c:v>-49.5</c:v>
                      </c:pt>
                      <c:pt idx="79">
                        <c:v>-49.8</c:v>
                      </c:pt>
                      <c:pt idx="80">
                        <c:v>-50</c:v>
                      </c:pt>
                      <c:pt idx="81">
                        <c:v>-50.3</c:v>
                      </c:pt>
                      <c:pt idx="82">
                        <c:v>-50.7</c:v>
                      </c:pt>
                      <c:pt idx="83">
                        <c:v>-50.8</c:v>
                      </c:pt>
                      <c:pt idx="84">
                        <c:v>-51.1</c:v>
                      </c:pt>
                      <c:pt idx="85">
                        <c:v>-51.4</c:v>
                      </c:pt>
                      <c:pt idx="86">
                        <c:v>-51.6</c:v>
                      </c:pt>
                      <c:pt idx="87">
                        <c:v>-51.7</c:v>
                      </c:pt>
                      <c:pt idx="88">
                        <c:v>-51.9</c:v>
                      </c:pt>
                      <c:pt idx="89">
                        <c:v>-52.3</c:v>
                      </c:pt>
                      <c:pt idx="90">
                        <c:v>-52.5</c:v>
                      </c:pt>
                      <c:pt idx="91">
                        <c:v>-52.8</c:v>
                      </c:pt>
                      <c:pt idx="92">
                        <c:v>-53</c:v>
                      </c:pt>
                      <c:pt idx="93">
                        <c:v>-53.3</c:v>
                      </c:pt>
                      <c:pt idx="94">
                        <c:v>-53.4</c:v>
                      </c:pt>
                      <c:pt idx="95">
                        <c:v>-53.5</c:v>
                      </c:pt>
                      <c:pt idx="96">
                        <c:v>-53.5</c:v>
                      </c:pt>
                      <c:pt idx="97">
                        <c:v>-53.7</c:v>
                      </c:pt>
                      <c:pt idx="98">
                        <c:v>-53.8</c:v>
                      </c:pt>
                      <c:pt idx="99">
                        <c:v>-54</c:v>
                      </c:pt>
                      <c:pt idx="100">
                        <c:v>-54.1</c:v>
                      </c:pt>
                      <c:pt idx="101">
                        <c:v>-54.1</c:v>
                      </c:pt>
                      <c:pt idx="102">
                        <c:v>-54.1</c:v>
                      </c:pt>
                      <c:pt idx="103">
                        <c:v>-54.2</c:v>
                      </c:pt>
                      <c:pt idx="104">
                        <c:v>-54.2</c:v>
                      </c:pt>
                      <c:pt idx="105">
                        <c:v>-54.2</c:v>
                      </c:pt>
                      <c:pt idx="106">
                        <c:v>-54.3</c:v>
                      </c:pt>
                      <c:pt idx="107">
                        <c:v>-54.3</c:v>
                      </c:pt>
                      <c:pt idx="108">
                        <c:v>-54.3</c:v>
                      </c:pt>
                      <c:pt idx="109">
                        <c:v>-54.4</c:v>
                      </c:pt>
                      <c:pt idx="110">
                        <c:v>-54.4</c:v>
                      </c:pt>
                      <c:pt idx="111">
                        <c:v>-54.4</c:v>
                      </c:pt>
                      <c:pt idx="112">
                        <c:v>-54.5</c:v>
                      </c:pt>
                      <c:pt idx="113">
                        <c:v>-54.5</c:v>
                      </c:pt>
                      <c:pt idx="114">
                        <c:v>-54.4</c:v>
                      </c:pt>
                      <c:pt idx="115">
                        <c:v>-54.4</c:v>
                      </c:pt>
                      <c:pt idx="116">
                        <c:v>-54.5</c:v>
                      </c:pt>
                      <c:pt idx="117">
                        <c:v>-54.5</c:v>
                      </c:pt>
                      <c:pt idx="118">
                        <c:v>-54.5</c:v>
                      </c:pt>
                      <c:pt idx="119">
                        <c:v>-54.6</c:v>
                      </c:pt>
                      <c:pt idx="120">
                        <c:v>-54.6</c:v>
                      </c:pt>
                      <c:pt idx="121">
                        <c:v>-54.6</c:v>
                      </c:pt>
                      <c:pt idx="122">
                        <c:v>-54.8</c:v>
                      </c:pt>
                      <c:pt idx="123">
                        <c:v>-54.6</c:v>
                      </c:pt>
                      <c:pt idx="124">
                        <c:v>-54.6</c:v>
                      </c:pt>
                      <c:pt idx="125">
                        <c:v>-54.8</c:v>
                      </c:pt>
                      <c:pt idx="126">
                        <c:v>-54.8</c:v>
                      </c:pt>
                      <c:pt idx="127">
                        <c:v>-54.6</c:v>
                      </c:pt>
                      <c:pt idx="128">
                        <c:v>-54.8</c:v>
                      </c:pt>
                      <c:pt idx="129">
                        <c:v>-54.6</c:v>
                      </c:pt>
                      <c:pt idx="130">
                        <c:v>-54.6</c:v>
                      </c:pt>
                      <c:pt idx="131">
                        <c:v>-54.6</c:v>
                      </c:pt>
                      <c:pt idx="132">
                        <c:v>-54.6</c:v>
                      </c:pt>
                      <c:pt idx="133">
                        <c:v>-54.8</c:v>
                      </c:pt>
                      <c:pt idx="134">
                        <c:v>-54.8</c:v>
                      </c:pt>
                      <c:pt idx="135">
                        <c:v>-54.6</c:v>
                      </c:pt>
                      <c:pt idx="136">
                        <c:v>-54.8</c:v>
                      </c:pt>
                      <c:pt idx="137">
                        <c:v>-54.6</c:v>
                      </c:pt>
                      <c:pt idx="138">
                        <c:v>-54.6</c:v>
                      </c:pt>
                      <c:pt idx="139">
                        <c:v>-54.8</c:v>
                      </c:pt>
                      <c:pt idx="140">
                        <c:v>-54.8</c:v>
                      </c:pt>
                      <c:pt idx="141">
                        <c:v>-54.8</c:v>
                      </c:pt>
                      <c:pt idx="142">
                        <c:v>-54.6</c:v>
                      </c:pt>
                      <c:pt idx="143">
                        <c:v>-54.4</c:v>
                      </c:pt>
                      <c:pt idx="144">
                        <c:v>-53.5</c:v>
                      </c:pt>
                      <c:pt idx="145">
                        <c:v>-52.7</c:v>
                      </c:pt>
                      <c:pt idx="146">
                        <c:v>-51.8</c:v>
                      </c:pt>
                      <c:pt idx="147">
                        <c:v>-50.7</c:v>
                      </c:pt>
                      <c:pt idx="148">
                        <c:v>-49.8</c:v>
                      </c:pt>
                      <c:pt idx="149">
                        <c:v>-48.3</c:v>
                      </c:pt>
                      <c:pt idx="150">
                        <c:v>-47.4</c:v>
                      </c:pt>
                      <c:pt idx="151">
                        <c:v>-46</c:v>
                      </c:pt>
                      <c:pt idx="152">
                        <c:v>-44.7</c:v>
                      </c:pt>
                      <c:pt idx="153">
                        <c:v>-43.5</c:v>
                      </c:pt>
                      <c:pt idx="154">
                        <c:v>-42.1</c:v>
                      </c:pt>
                      <c:pt idx="155">
                        <c:v>-40.799999999999997</c:v>
                      </c:pt>
                      <c:pt idx="156">
                        <c:v>-39.4</c:v>
                      </c:pt>
                      <c:pt idx="157">
                        <c:v>-38.200000000000003</c:v>
                      </c:pt>
                      <c:pt idx="158">
                        <c:v>-36.700000000000003</c:v>
                      </c:pt>
                      <c:pt idx="159">
                        <c:v>-35.299999999999997</c:v>
                      </c:pt>
                      <c:pt idx="160">
                        <c:v>-33.9</c:v>
                      </c:pt>
                      <c:pt idx="161">
                        <c:v>-32.6</c:v>
                      </c:pt>
                      <c:pt idx="162">
                        <c:v>-30.9</c:v>
                      </c:pt>
                      <c:pt idx="163">
                        <c:v>-29.6</c:v>
                      </c:pt>
                      <c:pt idx="164">
                        <c:v>-28.2</c:v>
                      </c:pt>
                      <c:pt idx="165">
                        <c:v>-26.8</c:v>
                      </c:pt>
                      <c:pt idx="166">
                        <c:v>-25.3</c:v>
                      </c:pt>
                      <c:pt idx="167">
                        <c:v>-23.9</c:v>
                      </c:pt>
                      <c:pt idx="168">
                        <c:v>-22.4</c:v>
                      </c:pt>
                      <c:pt idx="169">
                        <c:v>-21.1</c:v>
                      </c:pt>
                      <c:pt idx="170">
                        <c:v>-19.8</c:v>
                      </c:pt>
                      <c:pt idx="171">
                        <c:v>-18.5</c:v>
                      </c:pt>
                      <c:pt idx="172">
                        <c:v>-17.100000000000001</c:v>
                      </c:pt>
                      <c:pt idx="173">
                        <c:v>-16.2</c:v>
                      </c:pt>
                      <c:pt idx="174">
                        <c:v>-15.7</c:v>
                      </c:pt>
                      <c:pt idx="175">
                        <c:v>-15.1</c:v>
                      </c:pt>
                      <c:pt idx="176">
                        <c:v>-14.8</c:v>
                      </c:pt>
                      <c:pt idx="177">
                        <c:v>-14.5</c:v>
                      </c:pt>
                      <c:pt idx="178">
                        <c:v>-14.1</c:v>
                      </c:pt>
                      <c:pt idx="179">
                        <c:v>-14</c:v>
                      </c:pt>
                      <c:pt idx="180">
                        <c:v>-13.8</c:v>
                      </c:pt>
                      <c:pt idx="181">
                        <c:v>-13.6</c:v>
                      </c:pt>
                      <c:pt idx="182">
                        <c:v>-13.6</c:v>
                      </c:pt>
                      <c:pt idx="183">
                        <c:v>-13.4</c:v>
                      </c:pt>
                      <c:pt idx="184">
                        <c:v>-13.1</c:v>
                      </c:pt>
                      <c:pt idx="185">
                        <c:v>-13.2</c:v>
                      </c:pt>
                      <c:pt idx="186">
                        <c:v>-13</c:v>
                      </c:pt>
                      <c:pt idx="187">
                        <c:v>-13</c:v>
                      </c:pt>
                      <c:pt idx="188">
                        <c:v>-13</c:v>
                      </c:pt>
                      <c:pt idx="189">
                        <c:v>-12.9</c:v>
                      </c:pt>
                      <c:pt idx="190">
                        <c:v>-12.9</c:v>
                      </c:pt>
                      <c:pt idx="191">
                        <c:v>-12.8</c:v>
                      </c:pt>
                      <c:pt idx="192">
                        <c:v>-12.7</c:v>
                      </c:pt>
                      <c:pt idx="193">
                        <c:v>-12.6</c:v>
                      </c:pt>
                      <c:pt idx="194">
                        <c:v>-12.7</c:v>
                      </c:pt>
                      <c:pt idx="195">
                        <c:v>-12.6</c:v>
                      </c:pt>
                      <c:pt idx="196">
                        <c:v>-12.6</c:v>
                      </c:pt>
                      <c:pt idx="197">
                        <c:v>-12.6</c:v>
                      </c:pt>
                      <c:pt idx="198">
                        <c:v>-12.5</c:v>
                      </c:pt>
                      <c:pt idx="199">
                        <c:v>-12.5</c:v>
                      </c:pt>
                      <c:pt idx="200">
                        <c:v>-12.6</c:v>
                      </c:pt>
                      <c:pt idx="201">
                        <c:v>-12.4</c:v>
                      </c:pt>
                      <c:pt idx="202">
                        <c:v>-12.5</c:v>
                      </c:pt>
                      <c:pt idx="203">
                        <c:v>-12.4</c:v>
                      </c:pt>
                      <c:pt idx="204">
                        <c:v>-12.4</c:v>
                      </c:pt>
                      <c:pt idx="205">
                        <c:v>-12.4</c:v>
                      </c:pt>
                      <c:pt idx="206">
                        <c:v>-12.4</c:v>
                      </c:pt>
                      <c:pt idx="207">
                        <c:v>-12.4</c:v>
                      </c:pt>
                      <c:pt idx="208">
                        <c:v>-12.2</c:v>
                      </c:pt>
                      <c:pt idx="209">
                        <c:v>-12.3</c:v>
                      </c:pt>
                      <c:pt idx="210">
                        <c:v>-12.3</c:v>
                      </c:pt>
                      <c:pt idx="211">
                        <c:v>-12.3</c:v>
                      </c:pt>
                      <c:pt idx="212">
                        <c:v>-12.4</c:v>
                      </c:pt>
                      <c:pt idx="213">
                        <c:v>-12.4</c:v>
                      </c:pt>
                      <c:pt idx="214">
                        <c:v>-12.3</c:v>
                      </c:pt>
                      <c:pt idx="215">
                        <c:v>-12.1</c:v>
                      </c:pt>
                      <c:pt idx="216">
                        <c:v>-12.4</c:v>
                      </c:pt>
                      <c:pt idx="217">
                        <c:v>-12.2</c:v>
                      </c:pt>
                      <c:pt idx="218">
                        <c:v>-12.2</c:v>
                      </c:pt>
                      <c:pt idx="219">
                        <c:v>-12.3</c:v>
                      </c:pt>
                      <c:pt idx="220">
                        <c:v>-12.3</c:v>
                      </c:pt>
                      <c:pt idx="221">
                        <c:v>-12.2</c:v>
                      </c:pt>
                      <c:pt idx="222">
                        <c:v>-12.3</c:v>
                      </c:pt>
                      <c:pt idx="223">
                        <c:v>-12.3</c:v>
                      </c:pt>
                      <c:pt idx="224">
                        <c:v>-12.2</c:v>
                      </c:pt>
                      <c:pt idx="225">
                        <c:v>-12.2</c:v>
                      </c:pt>
                      <c:pt idx="226">
                        <c:v>-12.2</c:v>
                      </c:pt>
                      <c:pt idx="227">
                        <c:v>-12.2</c:v>
                      </c:pt>
                      <c:pt idx="228">
                        <c:v>-12.2</c:v>
                      </c:pt>
                      <c:pt idx="229">
                        <c:v>-12.2</c:v>
                      </c:pt>
                      <c:pt idx="230">
                        <c:v>-12.2</c:v>
                      </c:pt>
                      <c:pt idx="231">
                        <c:v>-12.1</c:v>
                      </c:pt>
                      <c:pt idx="232">
                        <c:v>-12.3</c:v>
                      </c:pt>
                      <c:pt idx="233">
                        <c:v>-12.2</c:v>
                      </c:pt>
                      <c:pt idx="234">
                        <c:v>-12.8</c:v>
                      </c:pt>
                      <c:pt idx="235">
                        <c:v>-13.8</c:v>
                      </c:pt>
                      <c:pt idx="236">
                        <c:v>-14.5</c:v>
                      </c:pt>
                      <c:pt idx="237">
                        <c:v>-15.7</c:v>
                      </c:pt>
                      <c:pt idx="238">
                        <c:v>-16.5</c:v>
                      </c:pt>
                      <c:pt idx="239">
                        <c:v>-17.8</c:v>
                      </c:pt>
                      <c:pt idx="240">
                        <c:v>-18.7</c:v>
                      </c:pt>
                      <c:pt idx="241">
                        <c:v>-20.100000000000001</c:v>
                      </c:pt>
                      <c:pt idx="242">
                        <c:v>-21.2</c:v>
                      </c:pt>
                      <c:pt idx="243">
                        <c:v>-22.4</c:v>
                      </c:pt>
                      <c:pt idx="244">
                        <c:v>-23.5</c:v>
                      </c:pt>
                      <c:pt idx="245">
                        <c:v>-24.8</c:v>
                      </c:pt>
                      <c:pt idx="246">
                        <c:v>-25.9</c:v>
                      </c:pt>
                      <c:pt idx="247">
                        <c:v>-27.4</c:v>
                      </c:pt>
                      <c:pt idx="248">
                        <c:v>-28.7</c:v>
                      </c:pt>
                      <c:pt idx="249">
                        <c:v>-30</c:v>
                      </c:pt>
                      <c:pt idx="250">
                        <c:v>-31.2</c:v>
                      </c:pt>
                      <c:pt idx="251">
                        <c:v>-32.5</c:v>
                      </c:pt>
                      <c:pt idx="252">
                        <c:v>-33.700000000000003</c:v>
                      </c:pt>
                      <c:pt idx="253">
                        <c:v>-35.200000000000003</c:v>
                      </c:pt>
                      <c:pt idx="254">
                        <c:v>-36.5</c:v>
                      </c:pt>
                      <c:pt idx="255">
                        <c:v>-37.799999999999997</c:v>
                      </c:pt>
                      <c:pt idx="256">
                        <c:v>-38.9</c:v>
                      </c:pt>
                      <c:pt idx="257">
                        <c:v>-40</c:v>
                      </c:pt>
                      <c:pt idx="258">
                        <c:v>-41.2</c:v>
                      </c:pt>
                      <c:pt idx="259">
                        <c:v>-42</c:v>
                      </c:pt>
                      <c:pt idx="260">
                        <c:v>-43</c:v>
                      </c:pt>
                      <c:pt idx="261">
                        <c:v>-43.8</c:v>
                      </c:pt>
                      <c:pt idx="262">
                        <c:v>-44.6</c:v>
                      </c:pt>
                      <c:pt idx="263">
                        <c:v>-45.3</c:v>
                      </c:pt>
                      <c:pt idx="264">
                        <c:v>-46</c:v>
                      </c:pt>
                      <c:pt idx="265">
                        <c:v>-46.7</c:v>
                      </c:pt>
                      <c:pt idx="266">
                        <c:v>-47.2</c:v>
                      </c:pt>
                      <c:pt idx="267">
                        <c:v>-47.8</c:v>
                      </c:pt>
                      <c:pt idx="268">
                        <c:v>-48.2</c:v>
                      </c:pt>
                      <c:pt idx="269">
                        <c:v>-48.6</c:v>
                      </c:pt>
                      <c:pt idx="270">
                        <c:v>-49.1</c:v>
                      </c:pt>
                      <c:pt idx="271">
                        <c:v>-49.5</c:v>
                      </c:pt>
                      <c:pt idx="272">
                        <c:v>-49.7</c:v>
                      </c:pt>
                      <c:pt idx="273">
                        <c:v>-50.1</c:v>
                      </c:pt>
                      <c:pt idx="274">
                        <c:v>-50.4</c:v>
                      </c:pt>
                      <c:pt idx="275">
                        <c:v>-50.6</c:v>
                      </c:pt>
                      <c:pt idx="276">
                        <c:v>-50.8</c:v>
                      </c:pt>
                      <c:pt idx="277">
                        <c:v>-51.3</c:v>
                      </c:pt>
                      <c:pt idx="278">
                        <c:v>-51.7</c:v>
                      </c:pt>
                      <c:pt idx="279">
                        <c:v>-51.9</c:v>
                      </c:pt>
                      <c:pt idx="280">
                        <c:v>-52.1</c:v>
                      </c:pt>
                      <c:pt idx="281">
                        <c:v>-52.5</c:v>
                      </c:pt>
                      <c:pt idx="282">
                        <c:v>-52.7</c:v>
                      </c:pt>
                      <c:pt idx="283">
                        <c:v>-52.9</c:v>
                      </c:pt>
                      <c:pt idx="284">
                        <c:v>-53</c:v>
                      </c:pt>
                      <c:pt idx="285">
                        <c:v>-53.3</c:v>
                      </c:pt>
                      <c:pt idx="286">
                        <c:v>-53.3</c:v>
                      </c:pt>
                      <c:pt idx="287">
                        <c:v>-53.4</c:v>
                      </c:pt>
                      <c:pt idx="288">
                        <c:v>-53.6</c:v>
                      </c:pt>
                      <c:pt idx="289">
                        <c:v>-53.6</c:v>
                      </c:pt>
                      <c:pt idx="290">
                        <c:v>-53.8</c:v>
                      </c:pt>
                      <c:pt idx="291">
                        <c:v>-53.8</c:v>
                      </c:pt>
                      <c:pt idx="292">
                        <c:v>-53.8</c:v>
                      </c:pt>
                      <c:pt idx="293">
                        <c:v>-54</c:v>
                      </c:pt>
                      <c:pt idx="294">
                        <c:v>-53.8</c:v>
                      </c:pt>
                      <c:pt idx="295">
                        <c:v>-54.1</c:v>
                      </c:pt>
                      <c:pt idx="296">
                        <c:v>-54.1</c:v>
                      </c:pt>
                      <c:pt idx="297">
                        <c:v>-54.1</c:v>
                      </c:pt>
                      <c:pt idx="298">
                        <c:v>-54.1</c:v>
                      </c:pt>
                      <c:pt idx="299">
                        <c:v>-54.2</c:v>
                      </c:pt>
                      <c:pt idx="300">
                        <c:v>-54.2</c:v>
                      </c:pt>
                      <c:pt idx="301">
                        <c:v>-54.3</c:v>
                      </c:pt>
                      <c:pt idx="302">
                        <c:v>-54.4</c:v>
                      </c:pt>
                      <c:pt idx="303">
                        <c:v>-54.3</c:v>
                      </c:pt>
                      <c:pt idx="304">
                        <c:v>-54.3</c:v>
                      </c:pt>
                      <c:pt idx="305">
                        <c:v>-54.4</c:v>
                      </c:pt>
                      <c:pt idx="306">
                        <c:v>-54.4</c:v>
                      </c:pt>
                      <c:pt idx="307">
                        <c:v>-54.3</c:v>
                      </c:pt>
                      <c:pt idx="308">
                        <c:v>-54.4</c:v>
                      </c:pt>
                      <c:pt idx="309">
                        <c:v>-54.4</c:v>
                      </c:pt>
                      <c:pt idx="310">
                        <c:v>-54.4</c:v>
                      </c:pt>
                      <c:pt idx="311">
                        <c:v>-54.4</c:v>
                      </c:pt>
                      <c:pt idx="312">
                        <c:v>-54.4</c:v>
                      </c:pt>
                      <c:pt idx="313">
                        <c:v>-54.5</c:v>
                      </c:pt>
                      <c:pt idx="314">
                        <c:v>-54.5</c:v>
                      </c:pt>
                      <c:pt idx="315">
                        <c:v>-54.5</c:v>
                      </c:pt>
                      <c:pt idx="316">
                        <c:v>-54.5</c:v>
                      </c:pt>
                      <c:pt idx="317">
                        <c:v>-54.5</c:v>
                      </c:pt>
                      <c:pt idx="318">
                        <c:v>-54.5</c:v>
                      </c:pt>
                      <c:pt idx="319">
                        <c:v>-54.6</c:v>
                      </c:pt>
                      <c:pt idx="320">
                        <c:v>-54.6</c:v>
                      </c:pt>
                      <c:pt idx="321">
                        <c:v>-54.6</c:v>
                      </c:pt>
                      <c:pt idx="322">
                        <c:v>-54.8</c:v>
                      </c:pt>
                      <c:pt idx="323">
                        <c:v>-54.6</c:v>
                      </c:pt>
                      <c:pt idx="324">
                        <c:v>-54.6</c:v>
                      </c:pt>
                      <c:pt idx="325">
                        <c:v>-54.6</c:v>
                      </c:pt>
                      <c:pt idx="326">
                        <c:v>-54.6</c:v>
                      </c:pt>
                      <c:pt idx="327">
                        <c:v>-54.6</c:v>
                      </c:pt>
                      <c:pt idx="328">
                        <c:v>-54.8</c:v>
                      </c:pt>
                      <c:pt idx="329">
                        <c:v>-54.6</c:v>
                      </c:pt>
                      <c:pt idx="330">
                        <c:v>-54.6</c:v>
                      </c:pt>
                      <c:pt idx="331">
                        <c:v>-54.8</c:v>
                      </c:pt>
                      <c:pt idx="332">
                        <c:v>-54.6</c:v>
                      </c:pt>
                      <c:pt idx="333">
                        <c:v>-54.6</c:v>
                      </c:pt>
                      <c:pt idx="334">
                        <c:v>-54.6</c:v>
                      </c:pt>
                      <c:pt idx="335">
                        <c:v>-54.5</c:v>
                      </c:pt>
                      <c:pt idx="336">
                        <c:v>-54.4</c:v>
                      </c:pt>
                      <c:pt idx="337">
                        <c:v>-54</c:v>
                      </c:pt>
                      <c:pt idx="338">
                        <c:v>-53.6</c:v>
                      </c:pt>
                      <c:pt idx="339">
                        <c:v>-53</c:v>
                      </c:pt>
                      <c:pt idx="340">
                        <c:v>-52.6</c:v>
                      </c:pt>
                      <c:pt idx="341">
                        <c:v>-51.9</c:v>
                      </c:pt>
                      <c:pt idx="342">
                        <c:v>-51.2</c:v>
                      </c:pt>
                      <c:pt idx="343">
                        <c:v>-50.8</c:v>
                      </c:pt>
                      <c:pt idx="344">
                        <c:v>-50</c:v>
                      </c:pt>
                      <c:pt idx="345">
                        <c:v>-49.6</c:v>
                      </c:pt>
                      <c:pt idx="346">
                        <c:v>-48.7</c:v>
                      </c:pt>
                      <c:pt idx="347">
                        <c:v>-48.4</c:v>
                      </c:pt>
                      <c:pt idx="348">
                        <c:v>-47.6</c:v>
                      </c:pt>
                      <c:pt idx="349">
                        <c:v>-46.9</c:v>
                      </c:pt>
                      <c:pt idx="350">
                        <c:v>-46.4</c:v>
                      </c:pt>
                      <c:pt idx="351">
                        <c:v>-46.1</c:v>
                      </c:pt>
                      <c:pt idx="352">
                        <c:v>-45.8</c:v>
                      </c:pt>
                      <c:pt idx="353">
                        <c:v>-45.5</c:v>
                      </c:pt>
                      <c:pt idx="354">
                        <c:v>-45.3</c:v>
                      </c:pt>
                      <c:pt idx="355">
                        <c:v>-45.2</c:v>
                      </c:pt>
                      <c:pt idx="356">
                        <c:v>-45.1</c:v>
                      </c:pt>
                      <c:pt idx="357">
                        <c:v>-44.9</c:v>
                      </c:pt>
                      <c:pt idx="358">
                        <c:v>-44.9</c:v>
                      </c:pt>
                      <c:pt idx="359">
                        <c:v>-44.8</c:v>
                      </c:pt>
                      <c:pt idx="360">
                        <c:v>-44.8</c:v>
                      </c:pt>
                      <c:pt idx="361">
                        <c:v>-44.6</c:v>
                      </c:pt>
                      <c:pt idx="362">
                        <c:v>-44.6</c:v>
                      </c:pt>
                      <c:pt idx="363">
                        <c:v>-44.6</c:v>
                      </c:pt>
                      <c:pt idx="364">
                        <c:v>-44.5</c:v>
                      </c:pt>
                      <c:pt idx="365">
                        <c:v>-44.4</c:v>
                      </c:pt>
                      <c:pt idx="366">
                        <c:v>-45.4</c:v>
                      </c:pt>
                      <c:pt idx="367">
                        <c:v>-45.6</c:v>
                      </c:pt>
                      <c:pt idx="368">
                        <c:v>-46</c:v>
                      </c:pt>
                      <c:pt idx="369">
                        <c:v>-46.6</c:v>
                      </c:pt>
                      <c:pt idx="370">
                        <c:v>-45.1</c:v>
                      </c:pt>
                      <c:pt idx="371">
                        <c:v>-44.5</c:v>
                      </c:pt>
                      <c:pt idx="372">
                        <c:v>-44</c:v>
                      </c:pt>
                      <c:pt idx="373">
                        <c:v>-43.9</c:v>
                      </c:pt>
                      <c:pt idx="374">
                        <c:v>-43.9</c:v>
                      </c:pt>
                      <c:pt idx="375">
                        <c:v>-43.8</c:v>
                      </c:pt>
                      <c:pt idx="376">
                        <c:v>-44</c:v>
                      </c:pt>
                      <c:pt idx="377">
                        <c:v>-43.9</c:v>
                      </c:pt>
                      <c:pt idx="378">
                        <c:v>-44</c:v>
                      </c:pt>
                      <c:pt idx="379">
                        <c:v>-43.9</c:v>
                      </c:pt>
                      <c:pt idx="380">
                        <c:v>-44</c:v>
                      </c:pt>
                      <c:pt idx="381">
                        <c:v>-44</c:v>
                      </c:pt>
                      <c:pt idx="382">
                        <c:v>-43.9</c:v>
                      </c:pt>
                      <c:pt idx="383">
                        <c:v>-44.2</c:v>
                      </c:pt>
                      <c:pt idx="384">
                        <c:v>-44</c:v>
                      </c:pt>
                      <c:pt idx="385">
                        <c:v>-43.9</c:v>
                      </c:pt>
                      <c:pt idx="386">
                        <c:v>-44</c:v>
                      </c:pt>
                      <c:pt idx="387">
                        <c:v>-44</c:v>
                      </c:pt>
                      <c:pt idx="388">
                        <c:v>-44</c:v>
                      </c:pt>
                      <c:pt idx="389">
                        <c:v>-44</c:v>
                      </c:pt>
                      <c:pt idx="390">
                        <c:v>-43.9</c:v>
                      </c:pt>
                      <c:pt idx="391">
                        <c:v>-44</c:v>
                      </c:pt>
                      <c:pt idx="392">
                        <c:v>-43.9</c:v>
                      </c:pt>
                      <c:pt idx="393">
                        <c:v>-44</c:v>
                      </c:pt>
                      <c:pt idx="394">
                        <c:v>-43.8</c:v>
                      </c:pt>
                      <c:pt idx="395">
                        <c:v>-43.9</c:v>
                      </c:pt>
                      <c:pt idx="396">
                        <c:v>-44</c:v>
                      </c:pt>
                      <c:pt idx="397">
                        <c:v>-44</c:v>
                      </c:pt>
                      <c:pt idx="398">
                        <c:v>-44</c:v>
                      </c:pt>
                      <c:pt idx="399">
                        <c:v>-44.2</c:v>
                      </c:pt>
                      <c:pt idx="400">
                        <c:v>-43.9</c:v>
                      </c:pt>
                      <c:pt idx="401">
                        <c:v>-44</c:v>
                      </c:pt>
                      <c:pt idx="402">
                        <c:v>-44</c:v>
                      </c:pt>
                      <c:pt idx="403">
                        <c:v>-44</c:v>
                      </c:pt>
                      <c:pt idx="404">
                        <c:v>-44</c:v>
                      </c:pt>
                      <c:pt idx="405">
                        <c:v>-44</c:v>
                      </c:pt>
                      <c:pt idx="406">
                        <c:v>-43.9</c:v>
                      </c:pt>
                      <c:pt idx="407">
                        <c:v>-44</c:v>
                      </c:pt>
                      <c:pt idx="408">
                        <c:v>-43.9</c:v>
                      </c:pt>
                      <c:pt idx="409">
                        <c:v>-43.9</c:v>
                      </c:pt>
                      <c:pt idx="410">
                        <c:v>-44</c:v>
                      </c:pt>
                      <c:pt idx="411">
                        <c:v>-43.9</c:v>
                      </c:pt>
                      <c:pt idx="412">
                        <c:v>-43.9</c:v>
                      </c:pt>
                      <c:pt idx="413">
                        <c:v>-44</c:v>
                      </c:pt>
                      <c:pt idx="414">
                        <c:v>-43.9</c:v>
                      </c:pt>
                      <c:pt idx="415">
                        <c:v>-43.9</c:v>
                      </c:pt>
                      <c:pt idx="416">
                        <c:v>-44</c:v>
                      </c:pt>
                      <c:pt idx="417">
                        <c:v>-43.9</c:v>
                      </c:pt>
                      <c:pt idx="418">
                        <c:v>-43.9</c:v>
                      </c:pt>
                      <c:pt idx="419">
                        <c:v>-43.9</c:v>
                      </c:pt>
                      <c:pt idx="420">
                        <c:v>-44</c:v>
                      </c:pt>
                      <c:pt idx="421">
                        <c:v>-43.9</c:v>
                      </c:pt>
                      <c:pt idx="422">
                        <c:v>-43.9</c:v>
                      </c:pt>
                      <c:pt idx="423">
                        <c:v>-43.9</c:v>
                      </c:pt>
                      <c:pt idx="424">
                        <c:v>-43.9</c:v>
                      </c:pt>
                      <c:pt idx="425">
                        <c:v>-43.8</c:v>
                      </c:pt>
                      <c:pt idx="426">
                        <c:v>-44</c:v>
                      </c:pt>
                      <c:pt idx="427">
                        <c:v>-43.8</c:v>
                      </c:pt>
                      <c:pt idx="428">
                        <c:v>-43.9</c:v>
                      </c:pt>
                      <c:pt idx="429">
                        <c:v>-43.8</c:v>
                      </c:pt>
                      <c:pt idx="430">
                        <c:v>-43.8</c:v>
                      </c:pt>
                      <c:pt idx="431">
                        <c:v>-43.8</c:v>
                      </c:pt>
                      <c:pt idx="432">
                        <c:v>-43.9</c:v>
                      </c:pt>
                      <c:pt idx="433">
                        <c:v>-43.9</c:v>
                      </c:pt>
                      <c:pt idx="434">
                        <c:v>-43.9</c:v>
                      </c:pt>
                      <c:pt idx="435">
                        <c:v>-43.9</c:v>
                      </c:pt>
                      <c:pt idx="436">
                        <c:v>-43.9</c:v>
                      </c:pt>
                      <c:pt idx="437">
                        <c:v>-43.9</c:v>
                      </c:pt>
                      <c:pt idx="438">
                        <c:v>-43.8</c:v>
                      </c:pt>
                      <c:pt idx="439">
                        <c:v>-43.9</c:v>
                      </c:pt>
                      <c:pt idx="440">
                        <c:v>-43.9</c:v>
                      </c:pt>
                      <c:pt idx="441">
                        <c:v>-43.9</c:v>
                      </c:pt>
                      <c:pt idx="442">
                        <c:v>-43.9</c:v>
                      </c:pt>
                      <c:pt idx="443">
                        <c:v>-43.9</c:v>
                      </c:pt>
                      <c:pt idx="444">
                        <c:v>-43.9</c:v>
                      </c:pt>
                      <c:pt idx="445">
                        <c:v>-43.9</c:v>
                      </c:pt>
                      <c:pt idx="446">
                        <c:v>-43.9</c:v>
                      </c:pt>
                      <c:pt idx="447">
                        <c:v>-43.9</c:v>
                      </c:pt>
                      <c:pt idx="448">
                        <c:v>-43.9</c:v>
                      </c:pt>
                      <c:pt idx="449">
                        <c:v>-43.9</c:v>
                      </c:pt>
                      <c:pt idx="450">
                        <c:v>-43.8</c:v>
                      </c:pt>
                      <c:pt idx="451">
                        <c:v>-44</c:v>
                      </c:pt>
                      <c:pt idx="452">
                        <c:v>-43.8</c:v>
                      </c:pt>
                      <c:pt idx="453">
                        <c:v>-43.9</c:v>
                      </c:pt>
                      <c:pt idx="454">
                        <c:v>-43.8</c:v>
                      </c:pt>
                      <c:pt idx="455">
                        <c:v>-43.9</c:v>
                      </c:pt>
                      <c:pt idx="456">
                        <c:v>-43.8</c:v>
                      </c:pt>
                      <c:pt idx="457">
                        <c:v>-43.8</c:v>
                      </c:pt>
                      <c:pt idx="458">
                        <c:v>-43.8</c:v>
                      </c:pt>
                      <c:pt idx="459">
                        <c:v>-43.9</c:v>
                      </c:pt>
                      <c:pt idx="460">
                        <c:v>-43.8</c:v>
                      </c:pt>
                      <c:pt idx="461">
                        <c:v>-43.9</c:v>
                      </c:pt>
                      <c:pt idx="462">
                        <c:v>-43.8</c:v>
                      </c:pt>
                      <c:pt idx="463">
                        <c:v>-43.9</c:v>
                      </c:pt>
                      <c:pt idx="464">
                        <c:v>-43.9</c:v>
                      </c:pt>
                      <c:pt idx="465">
                        <c:v>-43.9</c:v>
                      </c:pt>
                      <c:pt idx="466">
                        <c:v>-43.9</c:v>
                      </c:pt>
                      <c:pt idx="467">
                        <c:v>-43.9</c:v>
                      </c:pt>
                      <c:pt idx="468">
                        <c:v>-43.9</c:v>
                      </c:pt>
                      <c:pt idx="469">
                        <c:v>-43.9</c:v>
                      </c:pt>
                      <c:pt idx="470">
                        <c:v>-43.9</c:v>
                      </c:pt>
                      <c:pt idx="471">
                        <c:v>-43.9</c:v>
                      </c:pt>
                      <c:pt idx="472">
                        <c:v>-43.9</c:v>
                      </c:pt>
                      <c:pt idx="473">
                        <c:v>-43.9</c:v>
                      </c:pt>
                      <c:pt idx="474">
                        <c:v>-43.9</c:v>
                      </c:pt>
                      <c:pt idx="475">
                        <c:v>-43.8</c:v>
                      </c:pt>
                      <c:pt idx="476">
                        <c:v>-44</c:v>
                      </c:pt>
                      <c:pt idx="477">
                        <c:v>-43.9</c:v>
                      </c:pt>
                      <c:pt idx="478">
                        <c:v>-43.9</c:v>
                      </c:pt>
                      <c:pt idx="479">
                        <c:v>-43.8</c:v>
                      </c:pt>
                      <c:pt idx="480">
                        <c:v>-43.9</c:v>
                      </c:pt>
                      <c:pt idx="481">
                        <c:v>-43.9</c:v>
                      </c:pt>
                      <c:pt idx="482">
                        <c:v>-43.9</c:v>
                      </c:pt>
                      <c:pt idx="483">
                        <c:v>-43.8</c:v>
                      </c:pt>
                      <c:pt idx="484">
                        <c:v>-43.9</c:v>
                      </c:pt>
                      <c:pt idx="485">
                        <c:v>-43.8</c:v>
                      </c:pt>
                      <c:pt idx="486">
                        <c:v>-43.8</c:v>
                      </c:pt>
                      <c:pt idx="487">
                        <c:v>-43.9</c:v>
                      </c:pt>
                      <c:pt idx="488">
                        <c:v>-43.9</c:v>
                      </c:pt>
                      <c:pt idx="489">
                        <c:v>-43.8</c:v>
                      </c:pt>
                      <c:pt idx="490">
                        <c:v>-43.8</c:v>
                      </c:pt>
                      <c:pt idx="491">
                        <c:v>-43.9</c:v>
                      </c:pt>
                      <c:pt idx="492">
                        <c:v>-43.9</c:v>
                      </c:pt>
                      <c:pt idx="493">
                        <c:v>-43.9</c:v>
                      </c:pt>
                      <c:pt idx="494">
                        <c:v>-43.8</c:v>
                      </c:pt>
                      <c:pt idx="495">
                        <c:v>-43.9</c:v>
                      </c:pt>
                      <c:pt idx="496">
                        <c:v>-43.7</c:v>
                      </c:pt>
                      <c:pt idx="497">
                        <c:v>-43.8</c:v>
                      </c:pt>
                      <c:pt idx="498">
                        <c:v>-43.8</c:v>
                      </c:pt>
                      <c:pt idx="499">
                        <c:v>-43.9</c:v>
                      </c:pt>
                      <c:pt idx="500">
                        <c:v>-43.9</c:v>
                      </c:pt>
                      <c:pt idx="501">
                        <c:v>-43.9</c:v>
                      </c:pt>
                      <c:pt idx="502">
                        <c:v>-43.8</c:v>
                      </c:pt>
                      <c:pt idx="503">
                        <c:v>-43.8</c:v>
                      </c:pt>
                      <c:pt idx="504">
                        <c:v>-43.8</c:v>
                      </c:pt>
                      <c:pt idx="505">
                        <c:v>-43.8</c:v>
                      </c:pt>
                      <c:pt idx="506">
                        <c:v>-43.8</c:v>
                      </c:pt>
                      <c:pt idx="507">
                        <c:v>-43.9</c:v>
                      </c:pt>
                      <c:pt idx="508">
                        <c:v>-43.9</c:v>
                      </c:pt>
                      <c:pt idx="509">
                        <c:v>-43.8</c:v>
                      </c:pt>
                      <c:pt idx="510">
                        <c:v>-43.8</c:v>
                      </c:pt>
                      <c:pt idx="511">
                        <c:v>-43.8</c:v>
                      </c:pt>
                      <c:pt idx="512">
                        <c:v>-43.9</c:v>
                      </c:pt>
                      <c:pt idx="513">
                        <c:v>-43.8</c:v>
                      </c:pt>
                      <c:pt idx="514">
                        <c:v>-43.8</c:v>
                      </c:pt>
                      <c:pt idx="515">
                        <c:v>-43.8</c:v>
                      </c:pt>
                      <c:pt idx="516">
                        <c:v>-43.8</c:v>
                      </c:pt>
                      <c:pt idx="517">
                        <c:v>-43.8</c:v>
                      </c:pt>
                      <c:pt idx="518">
                        <c:v>-43.8</c:v>
                      </c:pt>
                      <c:pt idx="519">
                        <c:v>-43.8</c:v>
                      </c:pt>
                      <c:pt idx="520">
                        <c:v>-43.9</c:v>
                      </c:pt>
                      <c:pt idx="521">
                        <c:v>-43.9</c:v>
                      </c:pt>
                      <c:pt idx="522">
                        <c:v>-43.9</c:v>
                      </c:pt>
                      <c:pt idx="523">
                        <c:v>-43.8</c:v>
                      </c:pt>
                      <c:pt idx="524">
                        <c:v>-43.9</c:v>
                      </c:pt>
                      <c:pt idx="525">
                        <c:v>-43.9</c:v>
                      </c:pt>
                      <c:pt idx="526">
                        <c:v>-43.9</c:v>
                      </c:pt>
                      <c:pt idx="527">
                        <c:v>-43.6</c:v>
                      </c:pt>
                      <c:pt idx="528">
                        <c:v>-43.9</c:v>
                      </c:pt>
                      <c:pt idx="529">
                        <c:v>-43.8</c:v>
                      </c:pt>
                      <c:pt idx="530">
                        <c:v>-43.9</c:v>
                      </c:pt>
                      <c:pt idx="531">
                        <c:v>-43.8</c:v>
                      </c:pt>
                      <c:pt idx="532">
                        <c:v>-43.9</c:v>
                      </c:pt>
                      <c:pt idx="533">
                        <c:v>-43.8</c:v>
                      </c:pt>
                      <c:pt idx="534">
                        <c:v>-43.9</c:v>
                      </c:pt>
                      <c:pt idx="535">
                        <c:v>-43.8</c:v>
                      </c:pt>
                      <c:pt idx="536">
                        <c:v>-43.9</c:v>
                      </c:pt>
                      <c:pt idx="537">
                        <c:v>-43.8</c:v>
                      </c:pt>
                      <c:pt idx="538">
                        <c:v>-43.9</c:v>
                      </c:pt>
                      <c:pt idx="539">
                        <c:v>-43.9</c:v>
                      </c:pt>
                      <c:pt idx="540">
                        <c:v>-43.9</c:v>
                      </c:pt>
                      <c:pt idx="541">
                        <c:v>-43.8</c:v>
                      </c:pt>
                      <c:pt idx="542">
                        <c:v>-43.9</c:v>
                      </c:pt>
                      <c:pt idx="543">
                        <c:v>-43.9</c:v>
                      </c:pt>
                      <c:pt idx="544">
                        <c:v>-43.9</c:v>
                      </c:pt>
                      <c:pt idx="545">
                        <c:v>-44</c:v>
                      </c:pt>
                      <c:pt idx="546">
                        <c:v>-43.9</c:v>
                      </c:pt>
                      <c:pt idx="547">
                        <c:v>-43.9</c:v>
                      </c:pt>
                      <c:pt idx="548">
                        <c:v>-43.9</c:v>
                      </c:pt>
                      <c:pt idx="549">
                        <c:v>-43.8</c:v>
                      </c:pt>
                      <c:pt idx="550">
                        <c:v>-43.9</c:v>
                      </c:pt>
                      <c:pt idx="551">
                        <c:v>-43.9</c:v>
                      </c:pt>
                      <c:pt idx="552">
                        <c:v>-43.9</c:v>
                      </c:pt>
                      <c:pt idx="553">
                        <c:v>-44</c:v>
                      </c:pt>
                      <c:pt idx="554">
                        <c:v>-43.8</c:v>
                      </c:pt>
                      <c:pt idx="555">
                        <c:v>-43.9</c:v>
                      </c:pt>
                      <c:pt idx="556">
                        <c:v>-43.9</c:v>
                      </c:pt>
                      <c:pt idx="557">
                        <c:v>-43.9</c:v>
                      </c:pt>
                      <c:pt idx="558">
                        <c:v>-44</c:v>
                      </c:pt>
                      <c:pt idx="559">
                        <c:v>-43.9</c:v>
                      </c:pt>
                      <c:pt idx="560">
                        <c:v>-43.9</c:v>
                      </c:pt>
                      <c:pt idx="561">
                        <c:v>-43.9</c:v>
                      </c:pt>
                      <c:pt idx="562">
                        <c:v>-43.9</c:v>
                      </c:pt>
                      <c:pt idx="563">
                        <c:v>-43.9</c:v>
                      </c:pt>
                      <c:pt idx="564">
                        <c:v>-43.9</c:v>
                      </c:pt>
                      <c:pt idx="565">
                        <c:v>-43.9</c:v>
                      </c:pt>
                      <c:pt idx="566">
                        <c:v>-43.9</c:v>
                      </c:pt>
                      <c:pt idx="567">
                        <c:v>-44</c:v>
                      </c:pt>
                      <c:pt idx="568">
                        <c:v>-43.9</c:v>
                      </c:pt>
                      <c:pt idx="569">
                        <c:v>-44</c:v>
                      </c:pt>
                      <c:pt idx="570">
                        <c:v>-44</c:v>
                      </c:pt>
                      <c:pt idx="571">
                        <c:v>-44</c:v>
                      </c:pt>
                      <c:pt idx="572">
                        <c:v>-44</c:v>
                      </c:pt>
                      <c:pt idx="573">
                        <c:v>-43.9</c:v>
                      </c:pt>
                      <c:pt idx="574">
                        <c:v>-43.8</c:v>
                      </c:pt>
                      <c:pt idx="575">
                        <c:v>-43.9</c:v>
                      </c:pt>
                      <c:pt idx="576">
                        <c:v>-43.9</c:v>
                      </c:pt>
                      <c:pt idx="577">
                        <c:v>-43.9</c:v>
                      </c:pt>
                      <c:pt idx="578">
                        <c:v>-44</c:v>
                      </c:pt>
                      <c:pt idx="579">
                        <c:v>-44</c:v>
                      </c:pt>
                      <c:pt idx="580">
                        <c:v>-43.9</c:v>
                      </c:pt>
                      <c:pt idx="581">
                        <c:v>-43.9</c:v>
                      </c:pt>
                      <c:pt idx="582">
                        <c:v>-43.9</c:v>
                      </c:pt>
                      <c:pt idx="583">
                        <c:v>-43.9</c:v>
                      </c:pt>
                      <c:pt idx="584">
                        <c:v>-43.9</c:v>
                      </c:pt>
                      <c:pt idx="585">
                        <c:v>-43.8</c:v>
                      </c:pt>
                      <c:pt idx="586">
                        <c:v>-44</c:v>
                      </c:pt>
                      <c:pt idx="587">
                        <c:v>-43.9</c:v>
                      </c:pt>
                      <c:pt idx="588">
                        <c:v>-44</c:v>
                      </c:pt>
                      <c:pt idx="589">
                        <c:v>-43.8</c:v>
                      </c:pt>
                      <c:pt idx="590">
                        <c:v>-43.9</c:v>
                      </c:pt>
                      <c:pt idx="591">
                        <c:v>-43.9</c:v>
                      </c:pt>
                      <c:pt idx="592">
                        <c:v>-43.9</c:v>
                      </c:pt>
                      <c:pt idx="593">
                        <c:v>-43.9</c:v>
                      </c:pt>
                      <c:pt idx="594">
                        <c:v>-44</c:v>
                      </c:pt>
                      <c:pt idx="595">
                        <c:v>-43.9</c:v>
                      </c:pt>
                      <c:pt idx="596">
                        <c:v>-43.9</c:v>
                      </c:pt>
                      <c:pt idx="597">
                        <c:v>-43.8</c:v>
                      </c:pt>
                      <c:pt idx="598">
                        <c:v>-43.8</c:v>
                      </c:pt>
                      <c:pt idx="599">
                        <c:v>-43.9</c:v>
                      </c:pt>
                      <c:pt idx="600">
                        <c:v>-43.9</c:v>
                      </c:pt>
                      <c:pt idx="601">
                        <c:v>-43.9</c:v>
                      </c:pt>
                      <c:pt idx="602">
                        <c:v>-43.9</c:v>
                      </c:pt>
                      <c:pt idx="603">
                        <c:v>-44</c:v>
                      </c:pt>
                      <c:pt idx="604">
                        <c:v>-43.9</c:v>
                      </c:pt>
                      <c:pt idx="605">
                        <c:v>-43.8</c:v>
                      </c:pt>
                      <c:pt idx="606">
                        <c:v>-43.9</c:v>
                      </c:pt>
                      <c:pt idx="607">
                        <c:v>-43.9</c:v>
                      </c:pt>
                      <c:pt idx="608">
                        <c:v>-43.9</c:v>
                      </c:pt>
                      <c:pt idx="609">
                        <c:v>-43.9</c:v>
                      </c:pt>
                      <c:pt idx="610">
                        <c:v>-43.9</c:v>
                      </c:pt>
                      <c:pt idx="611">
                        <c:v>-44</c:v>
                      </c:pt>
                      <c:pt idx="612">
                        <c:v>-43.9</c:v>
                      </c:pt>
                      <c:pt idx="613">
                        <c:v>-44</c:v>
                      </c:pt>
                      <c:pt idx="614">
                        <c:v>-43.9</c:v>
                      </c:pt>
                      <c:pt idx="615">
                        <c:v>-44</c:v>
                      </c:pt>
                      <c:pt idx="616">
                        <c:v>-43.8</c:v>
                      </c:pt>
                      <c:pt idx="617">
                        <c:v>-43.9</c:v>
                      </c:pt>
                      <c:pt idx="618">
                        <c:v>-43.9</c:v>
                      </c:pt>
                      <c:pt idx="619">
                        <c:v>-43.9</c:v>
                      </c:pt>
                      <c:pt idx="620">
                        <c:v>-43.9</c:v>
                      </c:pt>
                      <c:pt idx="621">
                        <c:v>-44</c:v>
                      </c:pt>
                      <c:pt idx="622">
                        <c:v>-43.9</c:v>
                      </c:pt>
                      <c:pt idx="623">
                        <c:v>-44</c:v>
                      </c:pt>
                      <c:pt idx="624">
                        <c:v>-43.9</c:v>
                      </c:pt>
                      <c:pt idx="625">
                        <c:v>-44</c:v>
                      </c:pt>
                      <c:pt idx="626">
                        <c:v>-44</c:v>
                      </c:pt>
                      <c:pt idx="627">
                        <c:v>-44</c:v>
                      </c:pt>
                      <c:pt idx="628">
                        <c:v>-44</c:v>
                      </c:pt>
                      <c:pt idx="629">
                        <c:v>-43.9</c:v>
                      </c:pt>
                      <c:pt idx="630">
                        <c:v>-43.9</c:v>
                      </c:pt>
                      <c:pt idx="631">
                        <c:v>-44</c:v>
                      </c:pt>
                      <c:pt idx="632">
                        <c:v>-44</c:v>
                      </c:pt>
                      <c:pt idx="633">
                        <c:v>-44</c:v>
                      </c:pt>
                      <c:pt idx="634">
                        <c:v>-43.9</c:v>
                      </c:pt>
                      <c:pt idx="635">
                        <c:v>-43.9</c:v>
                      </c:pt>
                      <c:pt idx="636">
                        <c:v>-43.9</c:v>
                      </c:pt>
                      <c:pt idx="637">
                        <c:v>-44</c:v>
                      </c:pt>
                      <c:pt idx="638">
                        <c:v>-43.9</c:v>
                      </c:pt>
                      <c:pt idx="639">
                        <c:v>-44</c:v>
                      </c:pt>
                      <c:pt idx="640">
                        <c:v>-44</c:v>
                      </c:pt>
                      <c:pt idx="641">
                        <c:v>-43.8</c:v>
                      </c:pt>
                      <c:pt idx="642">
                        <c:v>-44</c:v>
                      </c:pt>
                      <c:pt idx="643">
                        <c:v>-43.9</c:v>
                      </c:pt>
                      <c:pt idx="644">
                        <c:v>-44</c:v>
                      </c:pt>
                      <c:pt idx="645">
                        <c:v>-43.9</c:v>
                      </c:pt>
                      <c:pt idx="646">
                        <c:v>-44</c:v>
                      </c:pt>
                      <c:pt idx="647">
                        <c:v>-44</c:v>
                      </c:pt>
                      <c:pt idx="648">
                        <c:v>-44</c:v>
                      </c:pt>
                      <c:pt idx="649">
                        <c:v>-43.9</c:v>
                      </c:pt>
                      <c:pt idx="650">
                        <c:v>-44</c:v>
                      </c:pt>
                      <c:pt idx="651">
                        <c:v>-43.9</c:v>
                      </c:pt>
                      <c:pt idx="652">
                        <c:v>-44</c:v>
                      </c:pt>
                      <c:pt idx="653">
                        <c:v>-44.2</c:v>
                      </c:pt>
                      <c:pt idx="654">
                        <c:v>-44</c:v>
                      </c:pt>
                      <c:pt idx="655">
                        <c:v>-44</c:v>
                      </c:pt>
                      <c:pt idx="656">
                        <c:v>-44</c:v>
                      </c:pt>
                      <c:pt idx="657">
                        <c:v>-43.9</c:v>
                      </c:pt>
                      <c:pt idx="658">
                        <c:v>-43.9</c:v>
                      </c:pt>
                      <c:pt idx="659">
                        <c:v>-43.9</c:v>
                      </c:pt>
                      <c:pt idx="660">
                        <c:v>-43.9</c:v>
                      </c:pt>
                      <c:pt idx="661">
                        <c:v>-43.9</c:v>
                      </c:pt>
                      <c:pt idx="662">
                        <c:v>-43.8</c:v>
                      </c:pt>
                      <c:pt idx="663">
                        <c:v>-44</c:v>
                      </c:pt>
                      <c:pt idx="664">
                        <c:v>-44</c:v>
                      </c:pt>
                      <c:pt idx="665">
                        <c:v>-44.2</c:v>
                      </c:pt>
                      <c:pt idx="666">
                        <c:v>-43.9</c:v>
                      </c:pt>
                      <c:pt idx="667">
                        <c:v>-43.9</c:v>
                      </c:pt>
                      <c:pt idx="668">
                        <c:v>-43.9</c:v>
                      </c:pt>
                      <c:pt idx="669">
                        <c:v>-43.9</c:v>
                      </c:pt>
                      <c:pt idx="670">
                        <c:v>-44</c:v>
                      </c:pt>
                      <c:pt idx="671">
                        <c:v>-44</c:v>
                      </c:pt>
                      <c:pt idx="672">
                        <c:v>-43.9</c:v>
                      </c:pt>
                      <c:pt idx="673">
                        <c:v>-43.8</c:v>
                      </c:pt>
                      <c:pt idx="674">
                        <c:v>-43.6</c:v>
                      </c:pt>
                      <c:pt idx="675">
                        <c:v>-43.6</c:v>
                      </c:pt>
                      <c:pt idx="676">
                        <c:v>-43.4</c:v>
                      </c:pt>
                      <c:pt idx="677">
                        <c:v>-43.4</c:v>
                      </c:pt>
                      <c:pt idx="678">
                        <c:v>-43.4</c:v>
                      </c:pt>
                      <c:pt idx="679">
                        <c:v>-43.9</c:v>
                      </c:pt>
                      <c:pt idx="680">
                        <c:v>-44.3</c:v>
                      </c:pt>
                      <c:pt idx="681">
                        <c:v>-44.4</c:v>
                      </c:pt>
                      <c:pt idx="682">
                        <c:v>-44.3</c:v>
                      </c:pt>
                      <c:pt idx="683">
                        <c:v>-44.3</c:v>
                      </c:pt>
                      <c:pt idx="684">
                        <c:v>-44.3</c:v>
                      </c:pt>
                      <c:pt idx="685">
                        <c:v>-44.3</c:v>
                      </c:pt>
                      <c:pt idx="686">
                        <c:v>-44.3</c:v>
                      </c:pt>
                      <c:pt idx="687">
                        <c:v>-44.2</c:v>
                      </c:pt>
                      <c:pt idx="688">
                        <c:v>-44.2</c:v>
                      </c:pt>
                      <c:pt idx="689">
                        <c:v>-43.9</c:v>
                      </c:pt>
                      <c:pt idx="690">
                        <c:v>-44.2</c:v>
                      </c:pt>
                      <c:pt idx="691">
                        <c:v>-44</c:v>
                      </c:pt>
                      <c:pt idx="692">
                        <c:v>-44</c:v>
                      </c:pt>
                      <c:pt idx="693">
                        <c:v>-44</c:v>
                      </c:pt>
                      <c:pt idx="694">
                        <c:v>-44.2</c:v>
                      </c:pt>
                      <c:pt idx="695">
                        <c:v>-43.9</c:v>
                      </c:pt>
                      <c:pt idx="696">
                        <c:v>-44.2</c:v>
                      </c:pt>
                      <c:pt idx="697">
                        <c:v>-44</c:v>
                      </c:pt>
                      <c:pt idx="698">
                        <c:v>-44</c:v>
                      </c:pt>
                      <c:pt idx="699">
                        <c:v>-44</c:v>
                      </c:pt>
                      <c:pt idx="700">
                        <c:v>-44</c:v>
                      </c:pt>
                      <c:pt idx="701">
                        <c:v>-43.9</c:v>
                      </c:pt>
                      <c:pt idx="702">
                        <c:v>-44.2</c:v>
                      </c:pt>
                      <c:pt idx="703">
                        <c:v>-44</c:v>
                      </c:pt>
                      <c:pt idx="704">
                        <c:v>-43.9</c:v>
                      </c:pt>
                      <c:pt idx="705">
                        <c:v>-43.9</c:v>
                      </c:pt>
                      <c:pt idx="706">
                        <c:v>-44</c:v>
                      </c:pt>
                      <c:pt idx="707">
                        <c:v>-43.9</c:v>
                      </c:pt>
                      <c:pt idx="708">
                        <c:v>-43.9</c:v>
                      </c:pt>
                      <c:pt idx="709">
                        <c:v>-43.9</c:v>
                      </c:pt>
                      <c:pt idx="710">
                        <c:v>-44</c:v>
                      </c:pt>
                      <c:pt idx="711">
                        <c:v>-44.2</c:v>
                      </c:pt>
                      <c:pt idx="712">
                        <c:v>-44</c:v>
                      </c:pt>
                      <c:pt idx="713">
                        <c:v>-44</c:v>
                      </c:pt>
                      <c:pt idx="714">
                        <c:v>-44</c:v>
                      </c:pt>
                      <c:pt idx="715">
                        <c:v>-44</c:v>
                      </c:pt>
                      <c:pt idx="716">
                        <c:v>-44</c:v>
                      </c:pt>
                      <c:pt idx="717">
                        <c:v>-44</c:v>
                      </c:pt>
                      <c:pt idx="718">
                        <c:v>-44</c:v>
                      </c:pt>
                      <c:pt idx="719">
                        <c:v>-44</c:v>
                      </c:pt>
                      <c:pt idx="720">
                        <c:v>-44.2</c:v>
                      </c:pt>
                      <c:pt idx="721">
                        <c:v>-44</c:v>
                      </c:pt>
                      <c:pt idx="722">
                        <c:v>-43.9</c:v>
                      </c:pt>
                      <c:pt idx="723">
                        <c:v>-44</c:v>
                      </c:pt>
                      <c:pt idx="724">
                        <c:v>-43.9</c:v>
                      </c:pt>
                      <c:pt idx="725">
                        <c:v>-44</c:v>
                      </c:pt>
                      <c:pt idx="726">
                        <c:v>-43.9</c:v>
                      </c:pt>
                      <c:pt idx="727">
                        <c:v>-44</c:v>
                      </c:pt>
                      <c:pt idx="728">
                        <c:v>-43.9</c:v>
                      </c:pt>
                      <c:pt idx="729">
                        <c:v>-44</c:v>
                      </c:pt>
                      <c:pt idx="730">
                        <c:v>-44</c:v>
                      </c:pt>
                      <c:pt idx="731">
                        <c:v>-44</c:v>
                      </c:pt>
                      <c:pt idx="732">
                        <c:v>-43.9</c:v>
                      </c:pt>
                      <c:pt idx="733">
                        <c:v>-44</c:v>
                      </c:pt>
                      <c:pt idx="734">
                        <c:v>-44</c:v>
                      </c:pt>
                      <c:pt idx="735">
                        <c:v>-44</c:v>
                      </c:pt>
                      <c:pt idx="736">
                        <c:v>-44</c:v>
                      </c:pt>
                      <c:pt idx="737">
                        <c:v>-43.9</c:v>
                      </c:pt>
                      <c:pt idx="738">
                        <c:v>-44.2</c:v>
                      </c:pt>
                      <c:pt idx="739">
                        <c:v>-43.9</c:v>
                      </c:pt>
                      <c:pt idx="740">
                        <c:v>-44</c:v>
                      </c:pt>
                      <c:pt idx="741">
                        <c:v>-43.9</c:v>
                      </c:pt>
                      <c:pt idx="742">
                        <c:v>-44</c:v>
                      </c:pt>
                      <c:pt idx="743">
                        <c:v>-44</c:v>
                      </c:pt>
                      <c:pt idx="744">
                        <c:v>-44</c:v>
                      </c:pt>
                      <c:pt idx="745">
                        <c:v>-43.9</c:v>
                      </c:pt>
                      <c:pt idx="746">
                        <c:v>-44</c:v>
                      </c:pt>
                      <c:pt idx="747">
                        <c:v>-43.8</c:v>
                      </c:pt>
                      <c:pt idx="748">
                        <c:v>-44</c:v>
                      </c:pt>
                      <c:pt idx="749">
                        <c:v>-44</c:v>
                      </c:pt>
                      <c:pt idx="750">
                        <c:v>-44</c:v>
                      </c:pt>
                      <c:pt idx="751">
                        <c:v>-44</c:v>
                      </c:pt>
                      <c:pt idx="752">
                        <c:v>-44</c:v>
                      </c:pt>
                      <c:pt idx="753">
                        <c:v>-43.9</c:v>
                      </c:pt>
                      <c:pt idx="754">
                        <c:v>-44</c:v>
                      </c:pt>
                      <c:pt idx="755">
                        <c:v>-44</c:v>
                      </c:pt>
                      <c:pt idx="756">
                        <c:v>-44</c:v>
                      </c:pt>
                      <c:pt idx="757">
                        <c:v>-43.8</c:v>
                      </c:pt>
                      <c:pt idx="758">
                        <c:v>-44</c:v>
                      </c:pt>
                      <c:pt idx="759">
                        <c:v>-43.9</c:v>
                      </c:pt>
                      <c:pt idx="760">
                        <c:v>-43.9</c:v>
                      </c:pt>
                      <c:pt idx="761">
                        <c:v>-44</c:v>
                      </c:pt>
                      <c:pt idx="762">
                        <c:v>-43.9</c:v>
                      </c:pt>
                      <c:pt idx="763">
                        <c:v>-44</c:v>
                      </c:pt>
                      <c:pt idx="764">
                        <c:v>-43.9</c:v>
                      </c:pt>
                      <c:pt idx="765">
                        <c:v>-44</c:v>
                      </c:pt>
                      <c:pt idx="766">
                        <c:v>-44</c:v>
                      </c:pt>
                      <c:pt idx="767">
                        <c:v>-44</c:v>
                      </c:pt>
                      <c:pt idx="768">
                        <c:v>-44</c:v>
                      </c:pt>
                      <c:pt idx="769">
                        <c:v>-44</c:v>
                      </c:pt>
                      <c:pt idx="770">
                        <c:v>-44</c:v>
                      </c:pt>
                      <c:pt idx="771">
                        <c:v>-44.2</c:v>
                      </c:pt>
                      <c:pt idx="772">
                        <c:v>-43.9</c:v>
                      </c:pt>
                      <c:pt idx="773">
                        <c:v>-44.2</c:v>
                      </c:pt>
                      <c:pt idx="774">
                        <c:v>-43.9</c:v>
                      </c:pt>
                      <c:pt idx="775">
                        <c:v>-44</c:v>
                      </c:pt>
                      <c:pt idx="776">
                        <c:v>-44</c:v>
                      </c:pt>
                      <c:pt idx="777">
                        <c:v>-43.9</c:v>
                      </c:pt>
                      <c:pt idx="778">
                        <c:v>-44</c:v>
                      </c:pt>
                      <c:pt idx="779">
                        <c:v>-44.2</c:v>
                      </c:pt>
                      <c:pt idx="780">
                        <c:v>-43.9</c:v>
                      </c:pt>
                      <c:pt idx="781">
                        <c:v>-44</c:v>
                      </c:pt>
                      <c:pt idx="782">
                        <c:v>-44</c:v>
                      </c:pt>
                      <c:pt idx="783">
                        <c:v>-44</c:v>
                      </c:pt>
                      <c:pt idx="784">
                        <c:v>-43.8</c:v>
                      </c:pt>
                      <c:pt idx="785">
                        <c:v>-44</c:v>
                      </c:pt>
                      <c:pt idx="786">
                        <c:v>-43.9</c:v>
                      </c:pt>
                      <c:pt idx="787">
                        <c:v>-44</c:v>
                      </c:pt>
                      <c:pt idx="788">
                        <c:v>-43.9</c:v>
                      </c:pt>
                      <c:pt idx="789">
                        <c:v>-43.9</c:v>
                      </c:pt>
                      <c:pt idx="790">
                        <c:v>-44</c:v>
                      </c:pt>
                      <c:pt idx="791">
                        <c:v>-43.9</c:v>
                      </c:pt>
                      <c:pt idx="792">
                        <c:v>-44</c:v>
                      </c:pt>
                      <c:pt idx="793">
                        <c:v>-43.9</c:v>
                      </c:pt>
                      <c:pt idx="794">
                        <c:v>-44</c:v>
                      </c:pt>
                      <c:pt idx="795">
                        <c:v>-43.9</c:v>
                      </c:pt>
                      <c:pt idx="796">
                        <c:v>-44</c:v>
                      </c:pt>
                      <c:pt idx="797">
                        <c:v>-44</c:v>
                      </c:pt>
                      <c:pt idx="798">
                        <c:v>-43.9</c:v>
                      </c:pt>
                      <c:pt idx="799">
                        <c:v>-44</c:v>
                      </c:pt>
                      <c:pt idx="800">
                        <c:v>-44</c:v>
                      </c:pt>
                      <c:pt idx="801">
                        <c:v>-44</c:v>
                      </c:pt>
                      <c:pt idx="802">
                        <c:v>-44</c:v>
                      </c:pt>
                      <c:pt idx="803">
                        <c:v>-44</c:v>
                      </c:pt>
                      <c:pt idx="804">
                        <c:v>-44</c:v>
                      </c:pt>
                      <c:pt idx="805">
                        <c:v>-44</c:v>
                      </c:pt>
                      <c:pt idx="806">
                        <c:v>-43.9</c:v>
                      </c:pt>
                      <c:pt idx="807">
                        <c:v>-43.9</c:v>
                      </c:pt>
                      <c:pt idx="808">
                        <c:v>-44</c:v>
                      </c:pt>
                      <c:pt idx="809">
                        <c:v>-43.9</c:v>
                      </c:pt>
                      <c:pt idx="810">
                        <c:v>-44</c:v>
                      </c:pt>
                      <c:pt idx="811">
                        <c:v>-43.9</c:v>
                      </c:pt>
                      <c:pt idx="812">
                        <c:v>-44</c:v>
                      </c:pt>
                      <c:pt idx="813">
                        <c:v>-44</c:v>
                      </c:pt>
                      <c:pt idx="814">
                        <c:v>-43.9</c:v>
                      </c:pt>
                      <c:pt idx="815">
                        <c:v>-43.9</c:v>
                      </c:pt>
                      <c:pt idx="816">
                        <c:v>-43.9</c:v>
                      </c:pt>
                      <c:pt idx="817">
                        <c:v>-43.9</c:v>
                      </c:pt>
                      <c:pt idx="818">
                        <c:v>-44</c:v>
                      </c:pt>
                      <c:pt idx="819">
                        <c:v>-43.9</c:v>
                      </c:pt>
                      <c:pt idx="820">
                        <c:v>-44</c:v>
                      </c:pt>
                      <c:pt idx="821">
                        <c:v>-44</c:v>
                      </c:pt>
                      <c:pt idx="822">
                        <c:v>-43.9</c:v>
                      </c:pt>
                      <c:pt idx="823">
                        <c:v>-44</c:v>
                      </c:pt>
                      <c:pt idx="824">
                        <c:v>-43.9</c:v>
                      </c:pt>
                      <c:pt idx="825">
                        <c:v>-44</c:v>
                      </c:pt>
                      <c:pt idx="826">
                        <c:v>-43.9</c:v>
                      </c:pt>
                      <c:pt idx="827">
                        <c:v>-44</c:v>
                      </c:pt>
                      <c:pt idx="828">
                        <c:v>-44</c:v>
                      </c:pt>
                      <c:pt idx="829">
                        <c:v>-43.9</c:v>
                      </c:pt>
                      <c:pt idx="830">
                        <c:v>-44</c:v>
                      </c:pt>
                      <c:pt idx="831">
                        <c:v>-44</c:v>
                      </c:pt>
                      <c:pt idx="832">
                        <c:v>-44</c:v>
                      </c:pt>
                      <c:pt idx="833">
                        <c:v>-44</c:v>
                      </c:pt>
                      <c:pt idx="834">
                        <c:v>-44</c:v>
                      </c:pt>
                      <c:pt idx="835">
                        <c:v>-43.9</c:v>
                      </c:pt>
                      <c:pt idx="836">
                        <c:v>-44</c:v>
                      </c:pt>
                      <c:pt idx="837">
                        <c:v>-43.9</c:v>
                      </c:pt>
                      <c:pt idx="838">
                        <c:v>-44</c:v>
                      </c:pt>
                      <c:pt idx="839">
                        <c:v>-43.9</c:v>
                      </c:pt>
                      <c:pt idx="840">
                        <c:v>-43.9</c:v>
                      </c:pt>
                      <c:pt idx="841">
                        <c:v>-44</c:v>
                      </c:pt>
                      <c:pt idx="842">
                        <c:v>-44</c:v>
                      </c:pt>
                      <c:pt idx="843">
                        <c:v>-43.9</c:v>
                      </c:pt>
                      <c:pt idx="844">
                        <c:v>-44</c:v>
                      </c:pt>
                      <c:pt idx="845">
                        <c:v>-44</c:v>
                      </c:pt>
                      <c:pt idx="846">
                        <c:v>-44.2</c:v>
                      </c:pt>
                      <c:pt idx="847">
                        <c:v>-43.9</c:v>
                      </c:pt>
                      <c:pt idx="848">
                        <c:v>-44</c:v>
                      </c:pt>
                      <c:pt idx="849">
                        <c:v>-44</c:v>
                      </c:pt>
                      <c:pt idx="850">
                        <c:v>-44</c:v>
                      </c:pt>
                      <c:pt idx="851">
                        <c:v>-44</c:v>
                      </c:pt>
                      <c:pt idx="852">
                        <c:v>-43.9</c:v>
                      </c:pt>
                      <c:pt idx="853">
                        <c:v>-44</c:v>
                      </c:pt>
                      <c:pt idx="854">
                        <c:v>-44</c:v>
                      </c:pt>
                      <c:pt idx="855">
                        <c:v>-44</c:v>
                      </c:pt>
                      <c:pt idx="856">
                        <c:v>-43.9</c:v>
                      </c:pt>
                      <c:pt idx="857">
                        <c:v>-43.9</c:v>
                      </c:pt>
                      <c:pt idx="858">
                        <c:v>-44.2</c:v>
                      </c:pt>
                      <c:pt idx="859">
                        <c:v>-43.9</c:v>
                      </c:pt>
                      <c:pt idx="860">
                        <c:v>-44</c:v>
                      </c:pt>
                      <c:pt idx="861">
                        <c:v>-44</c:v>
                      </c:pt>
                      <c:pt idx="862">
                        <c:v>-43.9</c:v>
                      </c:pt>
                      <c:pt idx="863">
                        <c:v>-43.9</c:v>
                      </c:pt>
                      <c:pt idx="864">
                        <c:v>-43.9</c:v>
                      </c:pt>
                      <c:pt idx="865">
                        <c:v>-44</c:v>
                      </c:pt>
                      <c:pt idx="866">
                        <c:v>-44</c:v>
                      </c:pt>
                      <c:pt idx="867">
                        <c:v>-43.9</c:v>
                      </c:pt>
                      <c:pt idx="868">
                        <c:v>-44</c:v>
                      </c:pt>
                      <c:pt idx="869">
                        <c:v>-43.9</c:v>
                      </c:pt>
                      <c:pt idx="870">
                        <c:v>-43.9</c:v>
                      </c:pt>
                      <c:pt idx="871">
                        <c:v>-43.9</c:v>
                      </c:pt>
                      <c:pt idx="872">
                        <c:v>-43.9</c:v>
                      </c:pt>
                      <c:pt idx="873">
                        <c:v>-44</c:v>
                      </c:pt>
                      <c:pt idx="874">
                        <c:v>-43.9</c:v>
                      </c:pt>
                      <c:pt idx="875">
                        <c:v>-44</c:v>
                      </c:pt>
                      <c:pt idx="876">
                        <c:v>-44</c:v>
                      </c:pt>
                      <c:pt idx="877">
                        <c:v>-43.9</c:v>
                      </c:pt>
                      <c:pt idx="878">
                        <c:v>-44</c:v>
                      </c:pt>
                      <c:pt idx="879">
                        <c:v>-43.9</c:v>
                      </c:pt>
                      <c:pt idx="880">
                        <c:v>-43.9</c:v>
                      </c:pt>
                      <c:pt idx="881">
                        <c:v>-44</c:v>
                      </c:pt>
                      <c:pt idx="882">
                        <c:v>-43.9</c:v>
                      </c:pt>
                      <c:pt idx="883">
                        <c:v>-44</c:v>
                      </c:pt>
                      <c:pt idx="884">
                        <c:v>-44</c:v>
                      </c:pt>
                      <c:pt idx="885">
                        <c:v>-44</c:v>
                      </c:pt>
                      <c:pt idx="886">
                        <c:v>-44</c:v>
                      </c:pt>
                      <c:pt idx="887">
                        <c:v>-43.9</c:v>
                      </c:pt>
                      <c:pt idx="888">
                        <c:v>-43.9</c:v>
                      </c:pt>
                      <c:pt idx="889">
                        <c:v>-43.9</c:v>
                      </c:pt>
                      <c:pt idx="890">
                        <c:v>-44</c:v>
                      </c:pt>
                      <c:pt idx="891">
                        <c:v>-43.9</c:v>
                      </c:pt>
                      <c:pt idx="892">
                        <c:v>-43.9</c:v>
                      </c:pt>
                      <c:pt idx="893">
                        <c:v>-43.9</c:v>
                      </c:pt>
                      <c:pt idx="894">
                        <c:v>-44</c:v>
                      </c:pt>
                      <c:pt idx="895">
                        <c:v>-43.9</c:v>
                      </c:pt>
                      <c:pt idx="896">
                        <c:v>-44</c:v>
                      </c:pt>
                      <c:pt idx="897">
                        <c:v>-44</c:v>
                      </c:pt>
                      <c:pt idx="898">
                        <c:v>-44</c:v>
                      </c:pt>
                      <c:pt idx="899">
                        <c:v>-44</c:v>
                      </c:pt>
                      <c:pt idx="900">
                        <c:v>-44</c:v>
                      </c:pt>
                      <c:pt idx="901">
                        <c:v>-43.9</c:v>
                      </c:pt>
                      <c:pt idx="902">
                        <c:v>-44</c:v>
                      </c:pt>
                      <c:pt idx="903">
                        <c:v>-44</c:v>
                      </c:pt>
                      <c:pt idx="904">
                        <c:v>-44</c:v>
                      </c:pt>
                      <c:pt idx="905">
                        <c:v>-44</c:v>
                      </c:pt>
                      <c:pt idx="906">
                        <c:v>-44</c:v>
                      </c:pt>
                      <c:pt idx="907">
                        <c:v>-43.9</c:v>
                      </c:pt>
                      <c:pt idx="908">
                        <c:v>-44</c:v>
                      </c:pt>
                      <c:pt idx="909">
                        <c:v>-43.9</c:v>
                      </c:pt>
                      <c:pt idx="910">
                        <c:v>-44</c:v>
                      </c:pt>
                      <c:pt idx="911">
                        <c:v>-44</c:v>
                      </c:pt>
                      <c:pt idx="912">
                        <c:v>-44</c:v>
                      </c:pt>
                      <c:pt idx="913">
                        <c:v>-43.9</c:v>
                      </c:pt>
                      <c:pt idx="914">
                        <c:v>-44</c:v>
                      </c:pt>
                      <c:pt idx="915">
                        <c:v>-44</c:v>
                      </c:pt>
                      <c:pt idx="916">
                        <c:v>-43.9</c:v>
                      </c:pt>
                      <c:pt idx="917">
                        <c:v>-43.9</c:v>
                      </c:pt>
                      <c:pt idx="918">
                        <c:v>-44</c:v>
                      </c:pt>
                      <c:pt idx="919">
                        <c:v>-44</c:v>
                      </c:pt>
                      <c:pt idx="920">
                        <c:v>-44</c:v>
                      </c:pt>
                      <c:pt idx="921">
                        <c:v>-44</c:v>
                      </c:pt>
                      <c:pt idx="922">
                        <c:v>-43.9</c:v>
                      </c:pt>
                      <c:pt idx="923">
                        <c:v>-44</c:v>
                      </c:pt>
                      <c:pt idx="924">
                        <c:v>-43.9</c:v>
                      </c:pt>
                      <c:pt idx="925">
                        <c:v>-44</c:v>
                      </c:pt>
                      <c:pt idx="926">
                        <c:v>-43.9</c:v>
                      </c:pt>
                      <c:pt idx="927">
                        <c:v>-43.9</c:v>
                      </c:pt>
                      <c:pt idx="928">
                        <c:v>-43.9</c:v>
                      </c:pt>
                      <c:pt idx="929">
                        <c:v>-44</c:v>
                      </c:pt>
                      <c:pt idx="930">
                        <c:v>-43.9</c:v>
                      </c:pt>
                      <c:pt idx="931">
                        <c:v>-44</c:v>
                      </c:pt>
                      <c:pt idx="932">
                        <c:v>-44</c:v>
                      </c:pt>
                      <c:pt idx="933">
                        <c:v>-44</c:v>
                      </c:pt>
                      <c:pt idx="934">
                        <c:v>-43.9</c:v>
                      </c:pt>
                      <c:pt idx="935">
                        <c:v>-44</c:v>
                      </c:pt>
                      <c:pt idx="936">
                        <c:v>-43.9</c:v>
                      </c:pt>
                      <c:pt idx="937">
                        <c:v>-44</c:v>
                      </c:pt>
                      <c:pt idx="938">
                        <c:v>-43.9</c:v>
                      </c:pt>
                      <c:pt idx="939">
                        <c:v>-44</c:v>
                      </c:pt>
                      <c:pt idx="940">
                        <c:v>-43.8</c:v>
                      </c:pt>
                      <c:pt idx="941">
                        <c:v>-44</c:v>
                      </c:pt>
                      <c:pt idx="942">
                        <c:v>-44.2</c:v>
                      </c:pt>
                      <c:pt idx="943">
                        <c:v>-43.9</c:v>
                      </c:pt>
                      <c:pt idx="944">
                        <c:v>-44</c:v>
                      </c:pt>
                      <c:pt idx="945">
                        <c:v>-43.9</c:v>
                      </c:pt>
                      <c:pt idx="946">
                        <c:v>-43.9</c:v>
                      </c:pt>
                      <c:pt idx="947">
                        <c:v>-44</c:v>
                      </c:pt>
                      <c:pt idx="948">
                        <c:v>-43.9</c:v>
                      </c:pt>
                      <c:pt idx="949">
                        <c:v>-43.9</c:v>
                      </c:pt>
                      <c:pt idx="950">
                        <c:v>-44</c:v>
                      </c:pt>
                      <c:pt idx="951">
                        <c:v>-43.9</c:v>
                      </c:pt>
                      <c:pt idx="952">
                        <c:v>-43.9</c:v>
                      </c:pt>
                      <c:pt idx="953">
                        <c:v>-44</c:v>
                      </c:pt>
                      <c:pt idx="954">
                        <c:v>-43.9</c:v>
                      </c:pt>
                      <c:pt idx="955">
                        <c:v>-44</c:v>
                      </c:pt>
                      <c:pt idx="956">
                        <c:v>-43.9</c:v>
                      </c:pt>
                      <c:pt idx="957">
                        <c:v>-44</c:v>
                      </c:pt>
                      <c:pt idx="958">
                        <c:v>-44</c:v>
                      </c:pt>
                      <c:pt idx="959">
                        <c:v>-43.8</c:v>
                      </c:pt>
                      <c:pt idx="960">
                        <c:v>-44</c:v>
                      </c:pt>
                      <c:pt idx="961">
                        <c:v>-44</c:v>
                      </c:pt>
                      <c:pt idx="962">
                        <c:v>-44</c:v>
                      </c:pt>
                      <c:pt idx="963">
                        <c:v>-43.9</c:v>
                      </c:pt>
                      <c:pt idx="964">
                        <c:v>-43.9</c:v>
                      </c:pt>
                      <c:pt idx="965">
                        <c:v>-44</c:v>
                      </c:pt>
                      <c:pt idx="966">
                        <c:v>-43.9</c:v>
                      </c:pt>
                      <c:pt idx="967">
                        <c:v>-43.9</c:v>
                      </c:pt>
                      <c:pt idx="968">
                        <c:v>-43.9</c:v>
                      </c:pt>
                      <c:pt idx="969">
                        <c:v>-43.9</c:v>
                      </c:pt>
                      <c:pt idx="970">
                        <c:v>-44</c:v>
                      </c:pt>
                      <c:pt idx="971">
                        <c:v>-43.9</c:v>
                      </c:pt>
                      <c:pt idx="972">
                        <c:v>-43.7</c:v>
                      </c:pt>
                      <c:pt idx="973">
                        <c:v>-43.7</c:v>
                      </c:pt>
                      <c:pt idx="974">
                        <c:v>-43.5</c:v>
                      </c:pt>
                      <c:pt idx="975">
                        <c:v>-43.4</c:v>
                      </c:pt>
                      <c:pt idx="976">
                        <c:v>-43.3</c:v>
                      </c:pt>
                      <c:pt idx="977">
                        <c:v>-43.2</c:v>
                      </c:pt>
                      <c:pt idx="978">
                        <c:v>-43</c:v>
                      </c:pt>
                      <c:pt idx="979">
                        <c:v>-42.8</c:v>
                      </c:pt>
                      <c:pt idx="980">
                        <c:v>-42.8</c:v>
                      </c:pt>
                      <c:pt idx="981">
                        <c:v>-42.4</c:v>
                      </c:pt>
                      <c:pt idx="982">
                        <c:v>-42.4</c:v>
                      </c:pt>
                      <c:pt idx="983">
                        <c:v>-42.1</c:v>
                      </c:pt>
                      <c:pt idx="984">
                        <c:v>-42.1</c:v>
                      </c:pt>
                      <c:pt idx="985">
                        <c:v>-41.9</c:v>
                      </c:pt>
                      <c:pt idx="986">
                        <c:v>-41.7</c:v>
                      </c:pt>
                      <c:pt idx="987">
                        <c:v>-41.5</c:v>
                      </c:pt>
                      <c:pt idx="988">
                        <c:v>-41.3</c:v>
                      </c:pt>
                      <c:pt idx="989">
                        <c:v>-41.2</c:v>
                      </c:pt>
                      <c:pt idx="990">
                        <c:v>-41</c:v>
                      </c:pt>
                      <c:pt idx="991">
                        <c:v>-40.700000000000003</c:v>
                      </c:pt>
                      <c:pt idx="992">
                        <c:v>-40.6</c:v>
                      </c:pt>
                      <c:pt idx="993">
                        <c:v>-40.4</c:v>
                      </c:pt>
                      <c:pt idx="994">
                        <c:v>-40.299999999999997</c:v>
                      </c:pt>
                      <c:pt idx="995">
                        <c:v>-40.200000000000003</c:v>
                      </c:pt>
                      <c:pt idx="996">
                        <c:v>-39.9</c:v>
                      </c:pt>
                      <c:pt idx="997">
                        <c:v>-39.799999999999997</c:v>
                      </c:pt>
                      <c:pt idx="998">
                        <c:v>-39.4</c:v>
                      </c:pt>
                      <c:pt idx="999">
                        <c:v>-39.4</c:v>
                      </c:pt>
                      <c:pt idx="1000">
                        <c:v>-39.200000000000003</c:v>
                      </c:pt>
                      <c:pt idx="1001">
                        <c:v>-39</c:v>
                      </c:pt>
                      <c:pt idx="1002">
                        <c:v>-38.799999999999997</c:v>
                      </c:pt>
                      <c:pt idx="1003">
                        <c:v>-38.6</c:v>
                      </c:pt>
                      <c:pt idx="1004">
                        <c:v>-38.4</c:v>
                      </c:pt>
                      <c:pt idx="1005">
                        <c:v>-38.200000000000003</c:v>
                      </c:pt>
                      <c:pt idx="1006">
                        <c:v>-38.200000000000003</c:v>
                      </c:pt>
                      <c:pt idx="1007">
                        <c:v>-37.799999999999997</c:v>
                      </c:pt>
                      <c:pt idx="1008">
                        <c:v>-37.6</c:v>
                      </c:pt>
                      <c:pt idx="1009">
                        <c:v>-37.4</c:v>
                      </c:pt>
                      <c:pt idx="1010">
                        <c:v>-37.299999999999997</c:v>
                      </c:pt>
                      <c:pt idx="1011">
                        <c:v>-37.1</c:v>
                      </c:pt>
                      <c:pt idx="1012">
                        <c:v>-37</c:v>
                      </c:pt>
                      <c:pt idx="1013">
                        <c:v>-36.700000000000003</c:v>
                      </c:pt>
                      <c:pt idx="1014">
                        <c:v>-36.700000000000003</c:v>
                      </c:pt>
                      <c:pt idx="1015">
                        <c:v>-36.4</c:v>
                      </c:pt>
                      <c:pt idx="1016">
                        <c:v>-36.299999999999997</c:v>
                      </c:pt>
                      <c:pt idx="1017">
                        <c:v>-35.9</c:v>
                      </c:pt>
                      <c:pt idx="1018">
                        <c:v>-35.9</c:v>
                      </c:pt>
                      <c:pt idx="1019">
                        <c:v>-35.6</c:v>
                      </c:pt>
                      <c:pt idx="1020">
                        <c:v>-35.5</c:v>
                      </c:pt>
                      <c:pt idx="1021">
                        <c:v>-35.299999999999997</c:v>
                      </c:pt>
                      <c:pt idx="1022">
                        <c:v>-35.1</c:v>
                      </c:pt>
                      <c:pt idx="1023">
                        <c:v>-35</c:v>
                      </c:pt>
                      <c:pt idx="1024">
                        <c:v>-34.9</c:v>
                      </c:pt>
                      <c:pt idx="1025">
                        <c:v>-34.700000000000003</c:v>
                      </c:pt>
                      <c:pt idx="1026">
                        <c:v>-34.299999999999997</c:v>
                      </c:pt>
                      <c:pt idx="1027">
                        <c:v>-34.200000000000003</c:v>
                      </c:pt>
                      <c:pt idx="1028">
                        <c:v>-34</c:v>
                      </c:pt>
                      <c:pt idx="1029">
                        <c:v>-33.799999999999997</c:v>
                      </c:pt>
                      <c:pt idx="1030">
                        <c:v>-33.700000000000003</c:v>
                      </c:pt>
                      <c:pt idx="1031">
                        <c:v>-33.4</c:v>
                      </c:pt>
                      <c:pt idx="1032">
                        <c:v>-33.4</c:v>
                      </c:pt>
                      <c:pt idx="1033">
                        <c:v>-33.200000000000003</c:v>
                      </c:pt>
                      <c:pt idx="1034">
                        <c:v>-33</c:v>
                      </c:pt>
                      <c:pt idx="1035">
                        <c:v>-32.700000000000003</c:v>
                      </c:pt>
                      <c:pt idx="1036">
                        <c:v>-32.6</c:v>
                      </c:pt>
                      <c:pt idx="1037">
                        <c:v>-32.299999999999997</c:v>
                      </c:pt>
                      <c:pt idx="1038">
                        <c:v>-32.200000000000003</c:v>
                      </c:pt>
                      <c:pt idx="1039">
                        <c:v>-31.9</c:v>
                      </c:pt>
                      <c:pt idx="1040">
                        <c:v>-31.8</c:v>
                      </c:pt>
                      <c:pt idx="1041">
                        <c:v>-31.7</c:v>
                      </c:pt>
                      <c:pt idx="1042">
                        <c:v>-31.5</c:v>
                      </c:pt>
                      <c:pt idx="1043">
                        <c:v>-31.4</c:v>
                      </c:pt>
                      <c:pt idx="1044">
                        <c:v>-31</c:v>
                      </c:pt>
                      <c:pt idx="1045">
                        <c:v>-31</c:v>
                      </c:pt>
                      <c:pt idx="1046">
                        <c:v>-30.8</c:v>
                      </c:pt>
                      <c:pt idx="1047">
                        <c:v>-30.6</c:v>
                      </c:pt>
                      <c:pt idx="1048">
                        <c:v>-30.3</c:v>
                      </c:pt>
                      <c:pt idx="1049">
                        <c:v>-30.3</c:v>
                      </c:pt>
                      <c:pt idx="1050">
                        <c:v>-30.1</c:v>
                      </c:pt>
                      <c:pt idx="1051">
                        <c:v>-29.8</c:v>
                      </c:pt>
                      <c:pt idx="1052">
                        <c:v>-29.6</c:v>
                      </c:pt>
                      <c:pt idx="1053">
                        <c:v>-29.4</c:v>
                      </c:pt>
                      <c:pt idx="1054">
                        <c:v>-29.2</c:v>
                      </c:pt>
                      <c:pt idx="1055">
                        <c:v>-29</c:v>
                      </c:pt>
                      <c:pt idx="1056">
                        <c:v>-28.8</c:v>
                      </c:pt>
                      <c:pt idx="1057">
                        <c:v>-28.7</c:v>
                      </c:pt>
                      <c:pt idx="1058">
                        <c:v>-28.5</c:v>
                      </c:pt>
                      <c:pt idx="1059">
                        <c:v>-28.3</c:v>
                      </c:pt>
                      <c:pt idx="1060">
                        <c:v>-28</c:v>
                      </c:pt>
                      <c:pt idx="1061">
                        <c:v>-28</c:v>
                      </c:pt>
                      <c:pt idx="1062">
                        <c:v>-27.6</c:v>
                      </c:pt>
                      <c:pt idx="1063">
                        <c:v>-27.7</c:v>
                      </c:pt>
                      <c:pt idx="1064">
                        <c:v>-27.4</c:v>
                      </c:pt>
                      <c:pt idx="1065">
                        <c:v>-27.3</c:v>
                      </c:pt>
                      <c:pt idx="1066">
                        <c:v>-26.8</c:v>
                      </c:pt>
                      <c:pt idx="1067">
                        <c:v>-27</c:v>
                      </c:pt>
                      <c:pt idx="1068">
                        <c:v>-26.6</c:v>
                      </c:pt>
                      <c:pt idx="1069">
                        <c:v>-26.6</c:v>
                      </c:pt>
                      <c:pt idx="1070">
                        <c:v>-26.3</c:v>
                      </c:pt>
                      <c:pt idx="1071">
                        <c:v>-26.1</c:v>
                      </c:pt>
                      <c:pt idx="1072">
                        <c:v>-25.9</c:v>
                      </c:pt>
                      <c:pt idx="1073">
                        <c:v>-25.7</c:v>
                      </c:pt>
                      <c:pt idx="1074">
                        <c:v>-25.6</c:v>
                      </c:pt>
                      <c:pt idx="1075">
                        <c:v>-25.4</c:v>
                      </c:pt>
                      <c:pt idx="1076">
                        <c:v>-25.3</c:v>
                      </c:pt>
                      <c:pt idx="1077">
                        <c:v>-25.3</c:v>
                      </c:pt>
                      <c:pt idx="1078">
                        <c:v>-24.9</c:v>
                      </c:pt>
                      <c:pt idx="1079">
                        <c:v>-24.9</c:v>
                      </c:pt>
                      <c:pt idx="1080">
                        <c:v>-24.7</c:v>
                      </c:pt>
                      <c:pt idx="1081">
                        <c:v>-24.4</c:v>
                      </c:pt>
                      <c:pt idx="1082">
                        <c:v>-24.3</c:v>
                      </c:pt>
                      <c:pt idx="1083">
                        <c:v>-24.2</c:v>
                      </c:pt>
                      <c:pt idx="1084">
                        <c:v>-24.1</c:v>
                      </c:pt>
                      <c:pt idx="1085">
                        <c:v>-23.7</c:v>
                      </c:pt>
                      <c:pt idx="1086">
                        <c:v>-23.8</c:v>
                      </c:pt>
                      <c:pt idx="1087">
                        <c:v>-23.4</c:v>
                      </c:pt>
                      <c:pt idx="1088">
                        <c:v>-23.6</c:v>
                      </c:pt>
                      <c:pt idx="1089">
                        <c:v>-23.1</c:v>
                      </c:pt>
                      <c:pt idx="1090">
                        <c:v>-23.1</c:v>
                      </c:pt>
                      <c:pt idx="1091">
                        <c:v>-22.9</c:v>
                      </c:pt>
                      <c:pt idx="1092">
                        <c:v>-22.6</c:v>
                      </c:pt>
                      <c:pt idx="1093">
                        <c:v>-22.6</c:v>
                      </c:pt>
                      <c:pt idx="1094">
                        <c:v>-22.3</c:v>
                      </c:pt>
                      <c:pt idx="1095">
                        <c:v>-22.3</c:v>
                      </c:pt>
                      <c:pt idx="1096">
                        <c:v>-22</c:v>
                      </c:pt>
                      <c:pt idx="1097">
                        <c:v>-22.1</c:v>
                      </c:pt>
                      <c:pt idx="1098">
                        <c:v>-21.6</c:v>
                      </c:pt>
                      <c:pt idx="1099">
                        <c:v>-21.8</c:v>
                      </c:pt>
                      <c:pt idx="1100">
                        <c:v>-21.3</c:v>
                      </c:pt>
                      <c:pt idx="1101">
                        <c:v>-21.5</c:v>
                      </c:pt>
                      <c:pt idx="1102">
                        <c:v>-21.1</c:v>
                      </c:pt>
                      <c:pt idx="1103">
                        <c:v>-21</c:v>
                      </c:pt>
                      <c:pt idx="1104">
                        <c:v>-20.9</c:v>
                      </c:pt>
                      <c:pt idx="1105">
                        <c:v>-20.6</c:v>
                      </c:pt>
                      <c:pt idx="1106">
                        <c:v>-20.7</c:v>
                      </c:pt>
                      <c:pt idx="1107">
                        <c:v>-20.3</c:v>
                      </c:pt>
                      <c:pt idx="1108">
                        <c:v>-20.3</c:v>
                      </c:pt>
                      <c:pt idx="1109">
                        <c:v>-20</c:v>
                      </c:pt>
                      <c:pt idx="1110">
                        <c:v>-19.899999999999999</c:v>
                      </c:pt>
                      <c:pt idx="1111">
                        <c:v>-19.8</c:v>
                      </c:pt>
                      <c:pt idx="1112">
                        <c:v>-19.8</c:v>
                      </c:pt>
                      <c:pt idx="1113">
                        <c:v>-19.5</c:v>
                      </c:pt>
                      <c:pt idx="1114">
                        <c:v>-19.5</c:v>
                      </c:pt>
                      <c:pt idx="1115">
                        <c:v>-19.2</c:v>
                      </c:pt>
                      <c:pt idx="1116">
                        <c:v>-19</c:v>
                      </c:pt>
                      <c:pt idx="1117">
                        <c:v>-19</c:v>
                      </c:pt>
                      <c:pt idx="1118">
                        <c:v>-18.7</c:v>
                      </c:pt>
                      <c:pt idx="1119">
                        <c:v>-18.7</c:v>
                      </c:pt>
                      <c:pt idx="1120">
                        <c:v>-18.5</c:v>
                      </c:pt>
                      <c:pt idx="1121">
                        <c:v>-18.600000000000001</c:v>
                      </c:pt>
                      <c:pt idx="1122">
                        <c:v>-18.2</c:v>
                      </c:pt>
                      <c:pt idx="1123">
                        <c:v>-18.5</c:v>
                      </c:pt>
                      <c:pt idx="1124">
                        <c:v>-18.399999999999999</c:v>
                      </c:pt>
                      <c:pt idx="1125">
                        <c:v>-18.399999999999999</c:v>
                      </c:pt>
                      <c:pt idx="1126">
                        <c:v>-18.5</c:v>
                      </c:pt>
                      <c:pt idx="1127">
                        <c:v>-18.399999999999999</c:v>
                      </c:pt>
                      <c:pt idx="1128">
                        <c:v>-18.3</c:v>
                      </c:pt>
                      <c:pt idx="1129">
                        <c:v>-18.3</c:v>
                      </c:pt>
                      <c:pt idx="1130">
                        <c:v>-18.2</c:v>
                      </c:pt>
                      <c:pt idx="1131">
                        <c:v>-18.5</c:v>
                      </c:pt>
                      <c:pt idx="1132">
                        <c:v>-18.100000000000001</c:v>
                      </c:pt>
                      <c:pt idx="1133">
                        <c:v>-18.399999999999999</c:v>
                      </c:pt>
                      <c:pt idx="1134">
                        <c:v>-18.100000000000001</c:v>
                      </c:pt>
                      <c:pt idx="1135">
                        <c:v>-18.3</c:v>
                      </c:pt>
                      <c:pt idx="1136">
                        <c:v>-18.2</c:v>
                      </c:pt>
                      <c:pt idx="1137">
                        <c:v>-18.100000000000001</c:v>
                      </c:pt>
                      <c:pt idx="1138">
                        <c:v>-18.5</c:v>
                      </c:pt>
                      <c:pt idx="1139">
                        <c:v>-18.100000000000001</c:v>
                      </c:pt>
                      <c:pt idx="1140">
                        <c:v>-18.399999999999999</c:v>
                      </c:pt>
                      <c:pt idx="1141">
                        <c:v>-18.399999999999999</c:v>
                      </c:pt>
                      <c:pt idx="1142">
                        <c:v>-18.100000000000001</c:v>
                      </c:pt>
                      <c:pt idx="1143">
                        <c:v>-18.3</c:v>
                      </c:pt>
                      <c:pt idx="1144">
                        <c:v>-18.3</c:v>
                      </c:pt>
                      <c:pt idx="1145">
                        <c:v>-18.3</c:v>
                      </c:pt>
                      <c:pt idx="1146">
                        <c:v>-18.3</c:v>
                      </c:pt>
                      <c:pt idx="1147">
                        <c:v>-18.399999999999999</c:v>
                      </c:pt>
                      <c:pt idx="1148">
                        <c:v>-18.3</c:v>
                      </c:pt>
                      <c:pt idx="1149">
                        <c:v>-18.3</c:v>
                      </c:pt>
                      <c:pt idx="1150">
                        <c:v>-18.3</c:v>
                      </c:pt>
                      <c:pt idx="1151">
                        <c:v>-18.399999999999999</c:v>
                      </c:pt>
                      <c:pt idx="1152">
                        <c:v>-18.399999999999999</c:v>
                      </c:pt>
                      <c:pt idx="1153">
                        <c:v>-18.399999999999999</c:v>
                      </c:pt>
                      <c:pt idx="1154">
                        <c:v>-18.2</c:v>
                      </c:pt>
                      <c:pt idx="1155">
                        <c:v>-18.2</c:v>
                      </c:pt>
                      <c:pt idx="1156">
                        <c:v>-18.3</c:v>
                      </c:pt>
                      <c:pt idx="1157">
                        <c:v>-18.3</c:v>
                      </c:pt>
                      <c:pt idx="1158">
                        <c:v>-18.2</c:v>
                      </c:pt>
                      <c:pt idx="1159">
                        <c:v>-18.5</c:v>
                      </c:pt>
                      <c:pt idx="1160">
                        <c:v>-18</c:v>
                      </c:pt>
                      <c:pt idx="1161">
                        <c:v>-18.3</c:v>
                      </c:pt>
                      <c:pt idx="1162">
                        <c:v>-18.3</c:v>
                      </c:pt>
                      <c:pt idx="1163">
                        <c:v>-18.100000000000001</c:v>
                      </c:pt>
                      <c:pt idx="1164">
                        <c:v>-18.5</c:v>
                      </c:pt>
                      <c:pt idx="1165">
                        <c:v>-18.3</c:v>
                      </c:pt>
                      <c:pt idx="1166">
                        <c:v>-18.399999999999999</c:v>
                      </c:pt>
                      <c:pt idx="1167">
                        <c:v>-18.2</c:v>
                      </c:pt>
                      <c:pt idx="1168">
                        <c:v>-18.399999999999999</c:v>
                      </c:pt>
                      <c:pt idx="1169">
                        <c:v>-18.2</c:v>
                      </c:pt>
                      <c:pt idx="1170">
                        <c:v>-18.399999999999999</c:v>
                      </c:pt>
                      <c:pt idx="1171">
                        <c:v>-18.399999999999999</c:v>
                      </c:pt>
                      <c:pt idx="1172">
                        <c:v>-18.3</c:v>
                      </c:pt>
                      <c:pt idx="1173">
                        <c:v>-18.2</c:v>
                      </c:pt>
                      <c:pt idx="1174">
                        <c:v>-18.399999999999999</c:v>
                      </c:pt>
                      <c:pt idx="1175">
                        <c:v>-18.3</c:v>
                      </c:pt>
                      <c:pt idx="1176">
                        <c:v>-18.3</c:v>
                      </c:pt>
                      <c:pt idx="1177">
                        <c:v>-18.3</c:v>
                      </c:pt>
                      <c:pt idx="1178">
                        <c:v>-18.2</c:v>
                      </c:pt>
                      <c:pt idx="1179">
                        <c:v>-18.399999999999999</c:v>
                      </c:pt>
                      <c:pt idx="1180">
                        <c:v>-18.3</c:v>
                      </c:pt>
                      <c:pt idx="1181">
                        <c:v>-18.399999999999999</c:v>
                      </c:pt>
                      <c:pt idx="1182">
                        <c:v>-18.100000000000001</c:v>
                      </c:pt>
                      <c:pt idx="1183">
                        <c:v>-18.3</c:v>
                      </c:pt>
                      <c:pt idx="1184">
                        <c:v>-18.3</c:v>
                      </c:pt>
                      <c:pt idx="1185">
                        <c:v>-18.100000000000001</c:v>
                      </c:pt>
                      <c:pt idx="1186">
                        <c:v>-18.399999999999999</c:v>
                      </c:pt>
                      <c:pt idx="1187">
                        <c:v>-18</c:v>
                      </c:pt>
                      <c:pt idx="1188">
                        <c:v>-18.399999999999999</c:v>
                      </c:pt>
                      <c:pt idx="1189">
                        <c:v>-18.2</c:v>
                      </c:pt>
                      <c:pt idx="1190">
                        <c:v>-18.100000000000001</c:v>
                      </c:pt>
                      <c:pt idx="1191">
                        <c:v>-18.399999999999999</c:v>
                      </c:pt>
                      <c:pt idx="1192">
                        <c:v>-18.2</c:v>
                      </c:pt>
                      <c:pt idx="1193">
                        <c:v>-18.3</c:v>
                      </c:pt>
                      <c:pt idx="1194">
                        <c:v>-18.3</c:v>
                      </c:pt>
                      <c:pt idx="1195">
                        <c:v>-18.100000000000001</c:v>
                      </c:pt>
                      <c:pt idx="1196">
                        <c:v>-18.399999999999999</c:v>
                      </c:pt>
                      <c:pt idx="1197">
                        <c:v>-18.100000000000001</c:v>
                      </c:pt>
                      <c:pt idx="1198">
                        <c:v>-18.3</c:v>
                      </c:pt>
                      <c:pt idx="1199">
                        <c:v>-18.2</c:v>
                      </c:pt>
                      <c:pt idx="1200">
                        <c:v>-18.100000000000001</c:v>
                      </c:pt>
                      <c:pt idx="1201">
                        <c:v>-18.3</c:v>
                      </c:pt>
                      <c:pt idx="1202">
                        <c:v>-18.2</c:v>
                      </c:pt>
                      <c:pt idx="1203">
                        <c:v>-18.2</c:v>
                      </c:pt>
                      <c:pt idx="1204">
                        <c:v>-18.2</c:v>
                      </c:pt>
                      <c:pt idx="1205">
                        <c:v>-18.100000000000001</c:v>
                      </c:pt>
                      <c:pt idx="1206">
                        <c:v>-18.3</c:v>
                      </c:pt>
                      <c:pt idx="1207">
                        <c:v>-18.100000000000001</c:v>
                      </c:pt>
                      <c:pt idx="1208">
                        <c:v>-18.399999999999999</c:v>
                      </c:pt>
                      <c:pt idx="1209">
                        <c:v>-18.2</c:v>
                      </c:pt>
                      <c:pt idx="1210">
                        <c:v>-18.3</c:v>
                      </c:pt>
                      <c:pt idx="1211">
                        <c:v>-18.3</c:v>
                      </c:pt>
                      <c:pt idx="1212">
                        <c:v>-18.3</c:v>
                      </c:pt>
                      <c:pt idx="1213">
                        <c:v>-18.3</c:v>
                      </c:pt>
                      <c:pt idx="1214">
                        <c:v>-18.2</c:v>
                      </c:pt>
                      <c:pt idx="1215">
                        <c:v>-18.2</c:v>
                      </c:pt>
                      <c:pt idx="1216">
                        <c:v>-18.2</c:v>
                      </c:pt>
                      <c:pt idx="1217">
                        <c:v>-18.2</c:v>
                      </c:pt>
                      <c:pt idx="1218">
                        <c:v>-18.2</c:v>
                      </c:pt>
                      <c:pt idx="1219">
                        <c:v>-18.3</c:v>
                      </c:pt>
                      <c:pt idx="1220">
                        <c:v>-18.100000000000001</c:v>
                      </c:pt>
                      <c:pt idx="1221">
                        <c:v>-18.2</c:v>
                      </c:pt>
                      <c:pt idx="1222">
                        <c:v>-18.399999999999999</c:v>
                      </c:pt>
                      <c:pt idx="1223">
                        <c:v>-18.100000000000001</c:v>
                      </c:pt>
                      <c:pt idx="1224">
                        <c:v>-18.3</c:v>
                      </c:pt>
                      <c:pt idx="1225">
                        <c:v>-18.3</c:v>
                      </c:pt>
                      <c:pt idx="1226">
                        <c:v>-18.2</c:v>
                      </c:pt>
                      <c:pt idx="1227">
                        <c:v>-18.3</c:v>
                      </c:pt>
                      <c:pt idx="1228">
                        <c:v>-18.100000000000001</c:v>
                      </c:pt>
                      <c:pt idx="1229">
                        <c:v>-18.2</c:v>
                      </c:pt>
                      <c:pt idx="1230">
                        <c:v>-18.3</c:v>
                      </c:pt>
                      <c:pt idx="1231">
                        <c:v>-17.899999999999999</c:v>
                      </c:pt>
                      <c:pt idx="1232">
                        <c:v>-18.3</c:v>
                      </c:pt>
                      <c:pt idx="1233">
                        <c:v>-18.2</c:v>
                      </c:pt>
                      <c:pt idx="1234">
                        <c:v>-18.2</c:v>
                      </c:pt>
                      <c:pt idx="1235">
                        <c:v>-18.100000000000001</c:v>
                      </c:pt>
                      <c:pt idx="1236">
                        <c:v>-18.2</c:v>
                      </c:pt>
                      <c:pt idx="1237">
                        <c:v>-18</c:v>
                      </c:pt>
                      <c:pt idx="1238">
                        <c:v>-18.3</c:v>
                      </c:pt>
                      <c:pt idx="1239">
                        <c:v>-18</c:v>
                      </c:pt>
                      <c:pt idx="1240">
                        <c:v>-18</c:v>
                      </c:pt>
                      <c:pt idx="1241">
                        <c:v>-18.3</c:v>
                      </c:pt>
                      <c:pt idx="1242">
                        <c:v>-18</c:v>
                      </c:pt>
                      <c:pt idx="1243">
                        <c:v>-18.3</c:v>
                      </c:pt>
                      <c:pt idx="1244">
                        <c:v>-18</c:v>
                      </c:pt>
                      <c:pt idx="1245">
                        <c:v>-18.100000000000001</c:v>
                      </c:pt>
                      <c:pt idx="1246">
                        <c:v>-18.100000000000001</c:v>
                      </c:pt>
                      <c:pt idx="1247">
                        <c:v>-18</c:v>
                      </c:pt>
                      <c:pt idx="1248">
                        <c:v>-18.100000000000001</c:v>
                      </c:pt>
                      <c:pt idx="1249">
                        <c:v>-17.899999999999999</c:v>
                      </c:pt>
                      <c:pt idx="1250">
                        <c:v>-18.2</c:v>
                      </c:pt>
                      <c:pt idx="1251">
                        <c:v>-18</c:v>
                      </c:pt>
                      <c:pt idx="1252">
                        <c:v>-18.3</c:v>
                      </c:pt>
                      <c:pt idx="1253">
                        <c:v>-18.2</c:v>
                      </c:pt>
                      <c:pt idx="1254">
                        <c:v>-18.100000000000001</c:v>
                      </c:pt>
                      <c:pt idx="1255">
                        <c:v>-18.100000000000001</c:v>
                      </c:pt>
                      <c:pt idx="1256">
                        <c:v>-17.899999999999999</c:v>
                      </c:pt>
                      <c:pt idx="1257">
                        <c:v>-18</c:v>
                      </c:pt>
                      <c:pt idx="1258">
                        <c:v>-18.100000000000001</c:v>
                      </c:pt>
                      <c:pt idx="1259">
                        <c:v>-17.899999999999999</c:v>
                      </c:pt>
                      <c:pt idx="1260">
                        <c:v>-18.100000000000001</c:v>
                      </c:pt>
                      <c:pt idx="1261">
                        <c:v>-17.899999999999999</c:v>
                      </c:pt>
                      <c:pt idx="1262">
                        <c:v>-17.8</c:v>
                      </c:pt>
                      <c:pt idx="1263">
                        <c:v>-18.100000000000001</c:v>
                      </c:pt>
                      <c:pt idx="1264">
                        <c:v>-17.899999999999999</c:v>
                      </c:pt>
                      <c:pt idx="1265">
                        <c:v>-18</c:v>
                      </c:pt>
                      <c:pt idx="1266">
                        <c:v>-17.8</c:v>
                      </c:pt>
                      <c:pt idx="1267">
                        <c:v>-17.899999999999999</c:v>
                      </c:pt>
                      <c:pt idx="1268">
                        <c:v>-18.100000000000001</c:v>
                      </c:pt>
                      <c:pt idx="1269">
                        <c:v>-17.7</c:v>
                      </c:pt>
                      <c:pt idx="1270">
                        <c:v>-18</c:v>
                      </c:pt>
                      <c:pt idx="1271">
                        <c:v>-18</c:v>
                      </c:pt>
                      <c:pt idx="1272">
                        <c:v>-17.7</c:v>
                      </c:pt>
                      <c:pt idx="1273">
                        <c:v>-18</c:v>
                      </c:pt>
                      <c:pt idx="1274">
                        <c:v>-17.7</c:v>
                      </c:pt>
                      <c:pt idx="1275">
                        <c:v>-18.100000000000001</c:v>
                      </c:pt>
                      <c:pt idx="1276">
                        <c:v>-17.899999999999999</c:v>
                      </c:pt>
                      <c:pt idx="1277">
                        <c:v>-17.899999999999999</c:v>
                      </c:pt>
                      <c:pt idx="1278">
                        <c:v>-18</c:v>
                      </c:pt>
                      <c:pt idx="1279">
                        <c:v>-17.8</c:v>
                      </c:pt>
                      <c:pt idx="1280">
                        <c:v>-18</c:v>
                      </c:pt>
                      <c:pt idx="1281">
                        <c:v>-17.600000000000001</c:v>
                      </c:pt>
                      <c:pt idx="1282">
                        <c:v>-17.899999999999999</c:v>
                      </c:pt>
                      <c:pt idx="1283">
                        <c:v>-17.899999999999999</c:v>
                      </c:pt>
                      <c:pt idx="1284">
                        <c:v>-17.8</c:v>
                      </c:pt>
                      <c:pt idx="1285">
                        <c:v>-17.8</c:v>
                      </c:pt>
                      <c:pt idx="1286">
                        <c:v>-17.7</c:v>
                      </c:pt>
                      <c:pt idx="1287">
                        <c:v>-17.8</c:v>
                      </c:pt>
                      <c:pt idx="1288">
                        <c:v>-17.7</c:v>
                      </c:pt>
                      <c:pt idx="1289">
                        <c:v>-17.7</c:v>
                      </c:pt>
                      <c:pt idx="1290">
                        <c:v>-17.7</c:v>
                      </c:pt>
                      <c:pt idx="1291">
                        <c:v>-17.8</c:v>
                      </c:pt>
                      <c:pt idx="1292">
                        <c:v>-17.7</c:v>
                      </c:pt>
                      <c:pt idx="1293">
                        <c:v>-17.7</c:v>
                      </c:pt>
                      <c:pt idx="1294">
                        <c:v>-17.7</c:v>
                      </c:pt>
                      <c:pt idx="1295">
                        <c:v>-17.8</c:v>
                      </c:pt>
                      <c:pt idx="1296">
                        <c:v>-17.600000000000001</c:v>
                      </c:pt>
                      <c:pt idx="1297">
                        <c:v>-17.600000000000001</c:v>
                      </c:pt>
                      <c:pt idx="1298">
                        <c:v>-17.600000000000001</c:v>
                      </c:pt>
                      <c:pt idx="1299">
                        <c:v>-17.600000000000001</c:v>
                      </c:pt>
                      <c:pt idx="1300">
                        <c:v>-17.600000000000001</c:v>
                      </c:pt>
                      <c:pt idx="1301">
                        <c:v>-17.7</c:v>
                      </c:pt>
                      <c:pt idx="1302">
                        <c:v>-17.3</c:v>
                      </c:pt>
                      <c:pt idx="1303">
                        <c:v>-17.600000000000001</c:v>
                      </c:pt>
                      <c:pt idx="1304">
                        <c:v>-17.5</c:v>
                      </c:pt>
                      <c:pt idx="1305">
                        <c:v>-17.399999999999999</c:v>
                      </c:pt>
                      <c:pt idx="1306">
                        <c:v>-17.600000000000001</c:v>
                      </c:pt>
                      <c:pt idx="1307">
                        <c:v>-17.399999999999999</c:v>
                      </c:pt>
                      <c:pt idx="1308">
                        <c:v>-17.600000000000001</c:v>
                      </c:pt>
                      <c:pt idx="1309">
                        <c:v>-17.3</c:v>
                      </c:pt>
                      <c:pt idx="1310">
                        <c:v>-17.5</c:v>
                      </c:pt>
                      <c:pt idx="1311">
                        <c:v>-17.399999999999999</c:v>
                      </c:pt>
                      <c:pt idx="1312">
                        <c:v>-17.3</c:v>
                      </c:pt>
                      <c:pt idx="1313">
                        <c:v>-17.5</c:v>
                      </c:pt>
                      <c:pt idx="1314">
                        <c:v>-17.3</c:v>
                      </c:pt>
                      <c:pt idx="1315">
                        <c:v>-17.5</c:v>
                      </c:pt>
                      <c:pt idx="1316">
                        <c:v>-17.3</c:v>
                      </c:pt>
                      <c:pt idx="1317">
                        <c:v>-17.399999999999999</c:v>
                      </c:pt>
                      <c:pt idx="1318">
                        <c:v>-17.5</c:v>
                      </c:pt>
                      <c:pt idx="1319">
                        <c:v>-17.2</c:v>
                      </c:pt>
                      <c:pt idx="1320">
                        <c:v>-17.5</c:v>
                      </c:pt>
                      <c:pt idx="1321">
                        <c:v>-17.3</c:v>
                      </c:pt>
                      <c:pt idx="1322">
                        <c:v>-17.399999999999999</c:v>
                      </c:pt>
                      <c:pt idx="1323">
                        <c:v>-17.3</c:v>
                      </c:pt>
                      <c:pt idx="1324">
                        <c:v>-17.399999999999999</c:v>
                      </c:pt>
                      <c:pt idx="1325">
                        <c:v>-17.100000000000001</c:v>
                      </c:pt>
                      <c:pt idx="1326">
                        <c:v>-17.3</c:v>
                      </c:pt>
                      <c:pt idx="1327">
                        <c:v>-17.100000000000001</c:v>
                      </c:pt>
                      <c:pt idx="1328">
                        <c:v>-17.2</c:v>
                      </c:pt>
                      <c:pt idx="1329">
                        <c:v>-17.2</c:v>
                      </c:pt>
                      <c:pt idx="1330">
                        <c:v>-17.100000000000001</c:v>
                      </c:pt>
                      <c:pt idx="1331">
                        <c:v>-17.2</c:v>
                      </c:pt>
                      <c:pt idx="1332">
                        <c:v>-16.8</c:v>
                      </c:pt>
                      <c:pt idx="1333">
                        <c:v>-17.100000000000001</c:v>
                      </c:pt>
                      <c:pt idx="1334">
                        <c:v>-17</c:v>
                      </c:pt>
                      <c:pt idx="1335">
                        <c:v>-17</c:v>
                      </c:pt>
                      <c:pt idx="1336">
                        <c:v>-17.2</c:v>
                      </c:pt>
                      <c:pt idx="1337">
                        <c:v>-17.100000000000001</c:v>
                      </c:pt>
                      <c:pt idx="1338">
                        <c:v>-16.899999999999999</c:v>
                      </c:pt>
                      <c:pt idx="1339">
                        <c:v>-17.2</c:v>
                      </c:pt>
                      <c:pt idx="1340">
                        <c:v>-16.8</c:v>
                      </c:pt>
                      <c:pt idx="1341">
                        <c:v>-17</c:v>
                      </c:pt>
                      <c:pt idx="1342">
                        <c:v>-17</c:v>
                      </c:pt>
                      <c:pt idx="1343">
                        <c:v>-16.899999999999999</c:v>
                      </c:pt>
                      <c:pt idx="1344">
                        <c:v>-16.899999999999999</c:v>
                      </c:pt>
                      <c:pt idx="1345">
                        <c:v>-16.899999999999999</c:v>
                      </c:pt>
                      <c:pt idx="1346">
                        <c:v>-16.8</c:v>
                      </c:pt>
                      <c:pt idx="1347">
                        <c:v>-16.899999999999999</c:v>
                      </c:pt>
                      <c:pt idx="1348">
                        <c:v>-16.8</c:v>
                      </c:pt>
                      <c:pt idx="1349">
                        <c:v>-16.899999999999999</c:v>
                      </c:pt>
                      <c:pt idx="1350">
                        <c:v>-16.7</c:v>
                      </c:pt>
                      <c:pt idx="1351">
                        <c:v>-16.8</c:v>
                      </c:pt>
                      <c:pt idx="1352">
                        <c:v>-16.600000000000001</c:v>
                      </c:pt>
                      <c:pt idx="1353">
                        <c:v>-16.8</c:v>
                      </c:pt>
                      <c:pt idx="1354">
                        <c:v>-16.600000000000001</c:v>
                      </c:pt>
                      <c:pt idx="1355">
                        <c:v>-16.600000000000001</c:v>
                      </c:pt>
                      <c:pt idx="1356">
                        <c:v>-16.600000000000001</c:v>
                      </c:pt>
                      <c:pt idx="1357">
                        <c:v>-16.5</c:v>
                      </c:pt>
                      <c:pt idx="1358">
                        <c:v>-16.5</c:v>
                      </c:pt>
                      <c:pt idx="1359">
                        <c:v>-16.600000000000001</c:v>
                      </c:pt>
                      <c:pt idx="1360">
                        <c:v>-16.5</c:v>
                      </c:pt>
                      <c:pt idx="1361">
                        <c:v>-16.399999999999999</c:v>
                      </c:pt>
                      <c:pt idx="1362">
                        <c:v>-16.399999999999999</c:v>
                      </c:pt>
                      <c:pt idx="1363">
                        <c:v>-16.3</c:v>
                      </c:pt>
                      <c:pt idx="1364">
                        <c:v>-16.5</c:v>
                      </c:pt>
                      <c:pt idx="1365">
                        <c:v>-16.3</c:v>
                      </c:pt>
                      <c:pt idx="1366">
                        <c:v>-16.399999999999999</c:v>
                      </c:pt>
                      <c:pt idx="1367">
                        <c:v>-16.399999999999999</c:v>
                      </c:pt>
                      <c:pt idx="1368">
                        <c:v>-16.100000000000001</c:v>
                      </c:pt>
                      <c:pt idx="1369">
                        <c:v>-16.3</c:v>
                      </c:pt>
                      <c:pt idx="1370">
                        <c:v>-16</c:v>
                      </c:pt>
                      <c:pt idx="1371">
                        <c:v>-16.3</c:v>
                      </c:pt>
                      <c:pt idx="1372">
                        <c:v>-16</c:v>
                      </c:pt>
                      <c:pt idx="1373">
                        <c:v>-16</c:v>
                      </c:pt>
                      <c:pt idx="1374">
                        <c:v>-16.2</c:v>
                      </c:pt>
                      <c:pt idx="1375">
                        <c:v>-16</c:v>
                      </c:pt>
                      <c:pt idx="1376">
                        <c:v>-16.100000000000001</c:v>
                      </c:pt>
                      <c:pt idx="1377">
                        <c:v>-16</c:v>
                      </c:pt>
                      <c:pt idx="1378">
                        <c:v>-15.9</c:v>
                      </c:pt>
                      <c:pt idx="1379">
                        <c:v>-16.100000000000001</c:v>
                      </c:pt>
                      <c:pt idx="1380">
                        <c:v>-15.8</c:v>
                      </c:pt>
                      <c:pt idx="1381">
                        <c:v>-15.9</c:v>
                      </c:pt>
                      <c:pt idx="1382">
                        <c:v>-15.7</c:v>
                      </c:pt>
                      <c:pt idx="1383">
                        <c:v>-15.8</c:v>
                      </c:pt>
                      <c:pt idx="1384">
                        <c:v>-15.9</c:v>
                      </c:pt>
                      <c:pt idx="1385">
                        <c:v>-15.5</c:v>
                      </c:pt>
                      <c:pt idx="1386">
                        <c:v>-15.9</c:v>
                      </c:pt>
                      <c:pt idx="1387">
                        <c:v>-15.5</c:v>
                      </c:pt>
                      <c:pt idx="1388">
                        <c:v>-15.7</c:v>
                      </c:pt>
                      <c:pt idx="1389">
                        <c:v>-15.5</c:v>
                      </c:pt>
                      <c:pt idx="1390">
                        <c:v>-15.5</c:v>
                      </c:pt>
                      <c:pt idx="1391">
                        <c:v>-15.6</c:v>
                      </c:pt>
                      <c:pt idx="1392">
                        <c:v>-15.3</c:v>
                      </c:pt>
                      <c:pt idx="1393">
                        <c:v>-15.5</c:v>
                      </c:pt>
                      <c:pt idx="1394">
                        <c:v>-15.4</c:v>
                      </c:pt>
                      <c:pt idx="1395">
                        <c:v>-15.3</c:v>
                      </c:pt>
                      <c:pt idx="1396">
                        <c:v>-15.4</c:v>
                      </c:pt>
                      <c:pt idx="1397">
                        <c:v>-15.1</c:v>
                      </c:pt>
                      <c:pt idx="1398">
                        <c:v>-15.2</c:v>
                      </c:pt>
                      <c:pt idx="1399">
                        <c:v>-15.2</c:v>
                      </c:pt>
                      <c:pt idx="1400">
                        <c:v>-15.1</c:v>
                      </c:pt>
                      <c:pt idx="1401">
                        <c:v>-15.2</c:v>
                      </c:pt>
                      <c:pt idx="1402">
                        <c:v>-15.1</c:v>
                      </c:pt>
                      <c:pt idx="1403">
                        <c:v>-15</c:v>
                      </c:pt>
                      <c:pt idx="1404">
                        <c:v>-15</c:v>
                      </c:pt>
                      <c:pt idx="1405">
                        <c:v>-14.8</c:v>
                      </c:pt>
                      <c:pt idx="1406">
                        <c:v>-15.1</c:v>
                      </c:pt>
                      <c:pt idx="1407">
                        <c:v>-14.8</c:v>
                      </c:pt>
                      <c:pt idx="1408">
                        <c:v>-14.6</c:v>
                      </c:pt>
                      <c:pt idx="1409">
                        <c:v>-14.9</c:v>
                      </c:pt>
                      <c:pt idx="1410">
                        <c:v>-14.7</c:v>
                      </c:pt>
                      <c:pt idx="1411">
                        <c:v>-14.6</c:v>
                      </c:pt>
                      <c:pt idx="1412">
                        <c:v>-14.7</c:v>
                      </c:pt>
                      <c:pt idx="1413">
                        <c:v>-14.5</c:v>
                      </c:pt>
                      <c:pt idx="1414">
                        <c:v>-14.6</c:v>
                      </c:pt>
                      <c:pt idx="1415">
                        <c:v>-14.5</c:v>
                      </c:pt>
                      <c:pt idx="1416">
                        <c:v>-14.5</c:v>
                      </c:pt>
                      <c:pt idx="1417">
                        <c:v>-14.4</c:v>
                      </c:pt>
                      <c:pt idx="1418">
                        <c:v>-14.2</c:v>
                      </c:pt>
                      <c:pt idx="1419">
                        <c:v>-14.4</c:v>
                      </c:pt>
                      <c:pt idx="1420">
                        <c:v>-14.1</c:v>
                      </c:pt>
                      <c:pt idx="1421">
                        <c:v>-14.3</c:v>
                      </c:pt>
                      <c:pt idx="1422">
                        <c:v>-14.1</c:v>
                      </c:pt>
                      <c:pt idx="1423">
                        <c:v>-14.1</c:v>
                      </c:pt>
                      <c:pt idx="1424">
                        <c:v>-14.1</c:v>
                      </c:pt>
                      <c:pt idx="1425">
                        <c:v>-13.9</c:v>
                      </c:pt>
                      <c:pt idx="1426">
                        <c:v>-14.2</c:v>
                      </c:pt>
                      <c:pt idx="1427">
                        <c:v>-13.8</c:v>
                      </c:pt>
                      <c:pt idx="1428">
                        <c:v>-13.9</c:v>
                      </c:pt>
                      <c:pt idx="1429">
                        <c:v>-13.9</c:v>
                      </c:pt>
                      <c:pt idx="1430">
                        <c:v>-13.8</c:v>
                      </c:pt>
                      <c:pt idx="1431">
                        <c:v>-14</c:v>
                      </c:pt>
                      <c:pt idx="1432">
                        <c:v>-13.6</c:v>
                      </c:pt>
                      <c:pt idx="1433">
                        <c:v>-13.8</c:v>
                      </c:pt>
                      <c:pt idx="1434">
                        <c:v>-13.6</c:v>
                      </c:pt>
                      <c:pt idx="1435">
                        <c:v>-13.7</c:v>
                      </c:pt>
                      <c:pt idx="1436">
                        <c:v>-13.7</c:v>
                      </c:pt>
                      <c:pt idx="1437">
                        <c:v>-13.6</c:v>
                      </c:pt>
                      <c:pt idx="1438">
                        <c:v>-13.5</c:v>
                      </c:pt>
                      <c:pt idx="1439">
                        <c:v>-13.4</c:v>
                      </c:pt>
                      <c:pt idx="1440">
                        <c:v>-13.4</c:v>
                      </c:pt>
                      <c:pt idx="1441">
                        <c:v>-13.5</c:v>
                      </c:pt>
                      <c:pt idx="1442">
                        <c:v>-13.3</c:v>
                      </c:pt>
                      <c:pt idx="1443">
                        <c:v>-13.4</c:v>
                      </c:pt>
                      <c:pt idx="1444">
                        <c:v>-13.3</c:v>
                      </c:pt>
                      <c:pt idx="1445">
                        <c:v>-13.3</c:v>
                      </c:pt>
                      <c:pt idx="1446">
                        <c:v>-13.2</c:v>
                      </c:pt>
                      <c:pt idx="1447">
                        <c:v>-13.2</c:v>
                      </c:pt>
                      <c:pt idx="1448">
                        <c:v>-13.2</c:v>
                      </c:pt>
                      <c:pt idx="1449">
                        <c:v>-13.1</c:v>
                      </c:pt>
                      <c:pt idx="1450">
                        <c:v>-13</c:v>
                      </c:pt>
                      <c:pt idx="1451">
                        <c:v>-13</c:v>
                      </c:pt>
                      <c:pt idx="1452">
                        <c:v>-12.9</c:v>
                      </c:pt>
                      <c:pt idx="1453">
                        <c:v>-13</c:v>
                      </c:pt>
                      <c:pt idx="1454">
                        <c:v>-12.9</c:v>
                      </c:pt>
                      <c:pt idx="1455">
                        <c:v>-12.8</c:v>
                      </c:pt>
                      <c:pt idx="1456">
                        <c:v>-12.8</c:v>
                      </c:pt>
                      <c:pt idx="1457">
                        <c:v>-12.8</c:v>
                      </c:pt>
                      <c:pt idx="1458">
                        <c:v>-12.5</c:v>
                      </c:pt>
                      <c:pt idx="1459">
                        <c:v>-12.9</c:v>
                      </c:pt>
                      <c:pt idx="1460">
                        <c:v>-12.6</c:v>
                      </c:pt>
                      <c:pt idx="1461">
                        <c:v>-12.6</c:v>
                      </c:pt>
                      <c:pt idx="1462">
                        <c:v>-12.6</c:v>
                      </c:pt>
                      <c:pt idx="1463">
                        <c:v>-12.5</c:v>
                      </c:pt>
                      <c:pt idx="1464">
                        <c:v>-12.5</c:v>
                      </c:pt>
                      <c:pt idx="1465">
                        <c:v>-12.6</c:v>
                      </c:pt>
                      <c:pt idx="1466">
                        <c:v>-12.5</c:v>
                      </c:pt>
                      <c:pt idx="1467">
                        <c:v>-12.4</c:v>
                      </c:pt>
                      <c:pt idx="1468">
                        <c:v>-12.4</c:v>
                      </c:pt>
                      <c:pt idx="1469">
                        <c:v>-12.4</c:v>
                      </c:pt>
                      <c:pt idx="1470">
                        <c:v>-12.5</c:v>
                      </c:pt>
                      <c:pt idx="1471">
                        <c:v>-12.4</c:v>
                      </c:pt>
                      <c:pt idx="1472">
                        <c:v>-12.4</c:v>
                      </c:pt>
                      <c:pt idx="1473">
                        <c:v>-12.3</c:v>
                      </c:pt>
                      <c:pt idx="1474">
                        <c:v>-12.5</c:v>
                      </c:pt>
                      <c:pt idx="1475">
                        <c:v>-12.1</c:v>
                      </c:pt>
                      <c:pt idx="1476">
                        <c:v>-12.3</c:v>
                      </c:pt>
                      <c:pt idx="1477">
                        <c:v>-12.3</c:v>
                      </c:pt>
                      <c:pt idx="1478">
                        <c:v>-12.2</c:v>
                      </c:pt>
                      <c:pt idx="1479">
                        <c:v>-12.2</c:v>
                      </c:pt>
                      <c:pt idx="1480">
                        <c:v>-12.3</c:v>
                      </c:pt>
                      <c:pt idx="1481">
                        <c:v>-12.1</c:v>
                      </c:pt>
                      <c:pt idx="1482">
                        <c:v>-12.2</c:v>
                      </c:pt>
                      <c:pt idx="1483">
                        <c:v>-12</c:v>
                      </c:pt>
                      <c:pt idx="1484">
                        <c:v>-12.2</c:v>
                      </c:pt>
                      <c:pt idx="1485">
                        <c:v>-12</c:v>
                      </c:pt>
                      <c:pt idx="1486">
                        <c:v>-12.2</c:v>
                      </c:pt>
                      <c:pt idx="1487">
                        <c:v>-12.2</c:v>
                      </c:pt>
                      <c:pt idx="1488">
                        <c:v>-12.1</c:v>
                      </c:pt>
                      <c:pt idx="1489">
                        <c:v>-12.2</c:v>
                      </c:pt>
                      <c:pt idx="1490">
                        <c:v>-12</c:v>
                      </c:pt>
                      <c:pt idx="1491">
                        <c:v>-12.1</c:v>
                      </c:pt>
                      <c:pt idx="1492">
                        <c:v>-12.1</c:v>
                      </c:pt>
                      <c:pt idx="1493">
                        <c:v>-11.9</c:v>
                      </c:pt>
                      <c:pt idx="1494">
                        <c:v>-12.1</c:v>
                      </c:pt>
                      <c:pt idx="1495">
                        <c:v>-12.1</c:v>
                      </c:pt>
                      <c:pt idx="1496">
                        <c:v>-12</c:v>
                      </c:pt>
                      <c:pt idx="1497">
                        <c:v>-12.1</c:v>
                      </c:pt>
                      <c:pt idx="1498">
                        <c:v>-11.8</c:v>
                      </c:pt>
                      <c:pt idx="1499">
                        <c:v>-12.1</c:v>
                      </c:pt>
                      <c:pt idx="1500">
                        <c:v>-11.9</c:v>
                      </c:pt>
                      <c:pt idx="1501">
                        <c:v>-11.9</c:v>
                      </c:pt>
                      <c:pt idx="1502">
                        <c:v>-11.9</c:v>
                      </c:pt>
                      <c:pt idx="1503">
                        <c:v>-11.9</c:v>
                      </c:pt>
                      <c:pt idx="1504">
                        <c:v>-12</c:v>
                      </c:pt>
                      <c:pt idx="1505">
                        <c:v>-11.7</c:v>
                      </c:pt>
                      <c:pt idx="1506">
                        <c:v>-12.1</c:v>
                      </c:pt>
                      <c:pt idx="1507">
                        <c:v>-11.9</c:v>
                      </c:pt>
                      <c:pt idx="1508">
                        <c:v>-12</c:v>
                      </c:pt>
                      <c:pt idx="1509">
                        <c:v>-11.8</c:v>
                      </c:pt>
                      <c:pt idx="1510">
                        <c:v>-11.9</c:v>
                      </c:pt>
                      <c:pt idx="1511">
                        <c:v>-12</c:v>
                      </c:pt>
                      <c:pt idx="1512">
                        <c:v>-11.7</c:v>
                      </c:pt>
                      <c:pt idx="1513">
                        <c:v>-12.1</c:v>
                      </c:pt>
                      <c:pt idx="1514">
                        <c:v>-11.8</c:v>
                      </c:pt>
                      <c:pt idx="1515">
                        <c:v>-12</c:v>
                      </c:pt>
                      <c:pt idx="1516">
                        <c:v>-12</c:v>
                      </c:pt>
                      <c:pt idx="1517">
                        <c:v>-11.9</c:v>
                      </c:pt>
                      <c:pt idx="1518">
                        <c:v>-11.9</c:v>
                      </c:pt>
                      <c:pt idx="1519">
                        <c:v>-11.9</c:v>
                      </c:pt>
                      <c:pt idx="1520">
                        <c:v>-12</c:v>
                      </c:pt>
                      <c:pt idx="1521">
                        <c:v>-12</c:v>
                      </c:pt>
                      <c:pt idx="1522">
                        <c:v>-11.9</c:v>
                      </c:pt>
                      <c:pt idx="1523">
                        <c:v>-12</c:v>
                      </c:pt>
                      <c:pt idx="1524">
                        <c:v>-11.9</c:v>
                      </c:pt>
                      <c:pt idx="1525">
                        <c:v>-12</c:v>
                      </c:pt>
                      <c:pt idx="1526">
                        <c:v>-11.8</c:v>
                      </c:pt>
                      <c:pt idx="1527">
                        <c:v>-11.9</c:v>
                      </c:pt>
                      <c:pt idx="1528">
                        <c:v>-11.7</c:v>
                      </c:pt>
                      <c:pt idx="1529">
                        <c:v>-11.8</c:v>
                      </c:pt>
                      <c:pt idx="1530">
                        <c:v>-11.7</c:v>
                      </c:pt>
                      <c:pt idx="1531">
                        <c:v>-11.9</c:v>
                      </c:pt>
                      <c:pt idx="1532">
                        <c:v>-11.9</c:v>
                      </c:pt>
                      <c:pt idx="1533">
                        <c:v>-11.9</c:v>
                      </c:pt>
                      <c:pt idx="1534">
                        <c:v>-11.9</c:v>
                      </c:pt>
                      <c:pt idx="1535">
                        <c:v>-12</c:v>
                      </c:pt>
                      <c:pt idx="1536">
                        <c:v>-11.8</c:v>
                      </c:pt>
                      <c:pt idx="1537">
                        <c:v>-12</c:v>
                      </c:pt>
                      <c:pt idx="1538">
                        <c:v>-11.9</c:v>
                      </c:pt>
                      <c:pt idx="1539">
                        <c:v>-11.7</c:v>
                      </c:pt>
                      <c:pt idx="1540">
                        <c:v>-11.9</c:v>
                      </c:pt>
                      <c:pt idx="1541">
                        <c:v>-11.8</c:v>
                      </c:pt>
                      <c:pt idx="1542">
                        <c:v>-11.9</c:v>
                      </c:pt>
                      <c:pt idx="1543">
                        <c:v>-11.9</c:v>
                      </c:pt>
                      <c:pt idx="1544">
                        <c:v>-12</c:v>
                      </c:pt>
                      <c:pt idx="1545">
                        <c:v>-11.9</c:v>
                      </c:pt>
                      <c:pt idx="1546">
                        <c:v>-12</c:v>
                      </c:pt>
                      <c:pt idx="1547">
                        <c:v>-11.9</c:v>
                      </c:pt>
                      <c:pt idx="1548">
                        <c:v>-11.9</c:v>
                      </c:pt>
                      <c:pt idx="1549">
                        <c:v>-12</c:v>
                      </c:pt>
                      <c:pt idx="1550">
                        <c:v>-11.8</c:v>
                      </c:pt>
                      <c:pt idx="1551">
                        <c:v>-11.9</c:v>
                      </c:pt>
                      <c:pt idx="1552">
                        <c:v>-11.8</c:v>
                      </c:pt>
                      <c:pt idx="1553">
                        <c:v>-11.8</c:v>
                      </c:pt>
                      <c:pt idx="1554">
                        <c:v>-11.9</c:v>
                      </c:pt>
                      <c:pt idx="1555">
                        <c:v>-11.8</c:v>
                      </c:pt>
                      <c:pt idx="1556">
                        <c:v>-12</c:v>
                      </c:pt>
                      <c:pt idx="1557">
                        <c:v>-11.8</c:v>
                      </c:pt>
                      <c:pt idx="1558">
                        <c:v>-11.9</c:v>
                      </c:pt>
                      <c:pt idx="1559">
                        <c:v>-11.9</c:v>
                      </c:pt>
                      <c:pt idx="1560">
                        <c:v>-11.9</c:v>
                      </c:pt>
                      <c:pt idx="1561">
                        <c:v>-11.9</c:v>
                      </c:pt>
                      <c:pt idx="1562">
                        <c:v>-11.9</c:v>
                      </c:pt>
                      <c:pt idx="1563">
                        <c:v>-11.8</c:v>
                      </c:pt>
                      <c:pt idx="1564">
                        <c:v>-12</c:v>
                      </c:pt>
                      <c:pt idx="1565">
                        <c:v>-11.7</c:v>
                      </c:pt>
                      <c:pt idx="1566">
                        <c:v>-11.9</c:v>
                      </c:pt>
                      <c:pt idx="1567">
                        <c:v>-11.9</c:v>
                      </c:pt>
                      <c:pt idx="1568">
                        <c:v>-11.8</c:v>
                      </c:pt>
                      <c:pt idx="1569">
                        <c:v>-11.9</c:v>
                      </c:pt>
                      <c:pt idx="1570">
                        <c:v>-11.9</c:v>
                      </c:pt>
                      <c:pt idx="1571">
                        <c:v>-11.8</c:v>
                      </c:pt>
                      <c:pt idx="1572">
                        <c:v>-11.9</c:v>
                      </c:pt>
                      <c:pt idx="1573">
                        <c:v>-11.7</c:v>
                      </c:pt>
                      <c:pt idx="1574">
                        <c:v>-11.9</c:v>
                      </c:pt>
                      <c:pt idx="1575">
                        <c:v>-12</c:v>
                      </c:pt>
                      <c:pt idx="1576">
                        <c:v>-11.8</c:v>
                      </c:pt>
                      <c:pt idx="1577">
                        <c:v>-12</c:v>
                      </c:pt>
                      <c:pt idx="1578">
                        <c:v>-11.8</c:v>
                      </c:pt>
                      <c:pt idx="1579">
                        <c:v>-12</c:v>
                      </c:pt>
                      <c:pt idx="1580">
                        <c:v>-11.9</c:v>
                      </c:pt>
                      <c:pt idx="1581">
                        <c:v>-12</c:v>
                      </c:pt>
                      <c:pt idx="1582">
                        <c:v>-11.7</c:v>
                      </c:pt>
                      <c:pt idx="1583">
                        <c:v>-12</c:v>
                      </c:pt>
                      <c:pt idx="1584">
                        <c:v>-11.9</c:v>
                      </c:pt>
                      <c:pt idx="1585">
                        <c:v>-11.7</c:v>
                      </c:pt>
                      <c:pt idx="1586">
                        <c:v>-11.9</c:v>
                      </c:pt>
                      <c:pt idx="1587">
                        <c:v>-11.7</c:v>
                      </c:pt>
                      <c:pt idx="1588">
                        <c:v>-12</c:v>
                      </c:pt>
                      <c:pt idx="1589">
                        <c:v>-11.7</c:v>
                      </c:pt>
                      <c:pt idx="1590">
                        <c:v>-12</c:v>
                      </c:pt>
                      <c:pt idx="1591">
                        <c:v>-11.7</c:v>
                      </c:pt>
                      <c:pt idx="1592">
                        <c:v>-11.9</c:v>
                      </c:pt>
                      <c:pt idx="1593">
                        <c:v>-11.7</c:v>
                      </c:pt>
                      <c:pt idx="1594">
                        <c:v>-11.8</c:v>
                      </c:pt>
                      <c:pt idx="1595">
                        <c:v>-11.8</c:v>
                      </c:pt>
                      <c:pt idx="1596">
                        <c:v>-11.9</c:v>
                      </c:pt>
                      <c:pt idx="1597">
                        <c:v>-11.7</c:v>
                      </c:pt>
                      <c:pt idx="1598">
                        <c:v>-11.9</c:v>
                      </c:pt>
                      <c:pt idx="1599">
                        <c:v>-11.5</c:v>
                      </c:pt>
                      <c:pt idx="1600">
                        <c:v>-12</c:v>
                      </c:pt>
                      <c:pt idx="1601">
                        <c:v>-11.7</c:v>
                      </c:pt>
                      <c:pt idx="1602">
                        <c:v>-12</c:v>
                      </c:pt>
                      <c:pt idx="1603">
                        <c:v>-11.8</c:v>
                      </c:pt>
                      <c:pt idx="1604">
                        <c:v>-12</c:v>
                      </c:pt>
                      <c:pt idx="1605">
                        <c:v>-11.9</c:v>
                      </c:pt>
                      <c:pt idx="1606">
                        <c:v>-11.9</c:v>
                      </c:pt>
                      <c:pt idx="1607">
                        <c:v>-11.9</c:v>
                      </c:pt>
                      <c:pt idx="1608">
                        <c:v>-11.9</c:v>
                      </c:pt>
                      <c:pt idx="1609">
                        <c:v>-11.9</c:v>
                      </c:pt>
                      <c:pt idx="1610">
                        <c:v>-11.9</c:v>
                      </c:pt>
                      <c:pt idx="1611">
                        <c:v>-11.8</c:v>
                      </c:pt>
                      <c:pt idx="1612">
                        <c:v>-11.8</c:v>
                      </c:pt>
                      <c:pt idx="1613">
                        <c:v>-12.1</c:v>
                      </c:pt>
                      <c:pt idx="1614">
                        <c:v>-11.7</c:v>
                      </c:pt>
                      <c:pt idx="1615">
                        <c:v>-12</c:v>
                      </c:pt>
                      <c:pt idx="1616">
                        <c:v>-11.8</c:v>
                      </c:pt>
                      <c:pt idx="1617">
                        <c:v>-11.9</c:v>
                      </c:pt>
                      <c:pt idx="1618">
                        <c:v>-11.9</c:v>
                      </c:pt>
                      <c:pt idx="1619">
                        <c:v>-11.9</c:v>
                      </c:pt>
                      <c:pt idx="1620">
                        <c:v>-11.7</c:v>
                      </c:pt>
                      <c:pt idx="1621">
                        <c:v>-12</c:v>
                      </c:pt>
                      <c:pt idx="1622">
                        <c:v>-11.8</c:v>
                      </c:pt>
                      <c:pt idx="1623">
                        <c:v>-11.8</c:v>
                      </c:pt>
                      <c:pt idx="1624">
                        <c:v>-11.9</c:v>
                      </c:pt>
                      <c:pt idx="1625">
                        <c:v>-11.8</c:v>
                      </c:pt>
                      <c:pt idx="1626">
                        <c:v>-11.9</c:v>
                      </c:pt>
                      <c:pt idx="1627">
                        <c:v>-11.8</c:v>
                      </c:pt>
                      <c:pt idx="1628">
                        <c:v>-12</c:v>
                      </c:pt>
                      <c:pt idx="1629">
                        <c:v>-11.8</c:v>
                      </c:pt>
                      <c:pt idx="1630">
                        <c:v>-11.8</c:v>
                      </c:pt>
                      <c:pt idx="1631">
                        <c:v>-11.9</c:v>
                      </c:pt>
                      <c:pt idx="1632">
                        <c:v>-11.6</c:v>
                      </c:pt>
                      <c:pt idx="1633">
                        <c:v>-12.1</c:v>
                      </c:pt>
                      <c:pt idx="1634">
                        <c:v>-12</c:v>
                      </c:pt>
                      <c:pt idx="1635">
                        <c:v>-11.7</c:v>
                      </c:pt>
                      <c:pt idx="1636">
                        <c:v>-12</c:v>
                      </c:pt>
                      <c:pt idx="1637">
                        <c:v>-11.8</c:v>
                      </c:pt>
                      <c:pt idx="1638">
                        <c:v>-12</c:v>
                      </c:pt>
                      <c:pt idx="1639">
                        <c:v>-11.5</c:v>
                      </c:pt>
                      <c:pt idx="1640">
                        <c:v>-11.9</c:v>
                      </c:pt>
                      <c:pt idx="1641">
                        <c:v>-11.8</c:v>
                      </c:pt>
                      <c:pt idx="1642">
                        <c:v>-11.8</c:v>
                      </c:pt>
                      <c:pt idx="1643">
                        <c:v>-12</c:v>
                      </c:pt>
                      <c:pt idx="1644">
                        <c:v>-11.9</c:v>
                      </c:pt>
                      <c:pt idx="1645">
                        <c:v>-11.8</c:v>
                      </c:pt>
                      <c:pt idx="1646">
                        <c:v>-12</c:v>
                      </c:pt>
                      <c:pt idx="1647">
                        <c:v>-11.8</c:v>
                      </c:pt>
                      <c:pt idx="1648">
                        <c:v>-12</c:v>
                      </c:pt>
                      <c:pt idx="1649">
                        <c:v>-11.9</c:v>
                      </c:pt>
                      <c:pt idx="1650">
                        <c:v>-11.9</c:v>
                      </c:pt>
                      <c:pt idx="1651">
                        <c:v>-12</c:v>
                      </c:pt>
                      <c:pt idx="1652">
                        <c:v>-11.8</c:v>
                      </c:pt>
                      <c:pt idx="1653">
                        <c:v>-11.9</c:v>
                      </c:pt>
                      <c:pt idx="1654">
                        <c:v>-11.7</c:v>
                      </c:pt>
                      <c:pt idx="1655">
                        <c:v>-11.9</c:v>
                      </c:pt>
                      <c:pt idx="1656">
                        <c:v>-11.8</c:v>
                      </c:pt>
                      <c:pt idx="1657">
                        <c:v>-12</c:v>
                      </c:pt>
                      <c:pt idx="1658">
                        <c:v>-11.9</c:v>
                      </c:pt>
                      <c:pt idx="1659">
                        <c:v>-11.9</c:v>
                      </c:pt>
                      <c:pt idx="1660">
                        <c:v>-11.9</c:v>
                      </c:pt>
                      <c:pt idx="1661">
                        <c:v>-11.9</c:v>
                      </c:pt>
                      <c:pt idx="1662">
                        <c:v>-11.8</c:v>
                      </c:pt>
                      <c:pt idx="1663">
                        <c:v>-11.9</c:v>
                      </c:pt>
                      <c:pt idx="1664">
                        <c:v>-11.9</c:v>
                      </c:pt>
                      <c:pt idx="1665">
                        <c:v>-11.8</c:v>
                      </c:pt>
                      <c:pt idx="1666">
                        <c:v>-11.7</c:v>
                      </c:pt>
                      <c:pt idx="1667">
                        <c:v>-12.1</c:v>
                      </c:pt>
                      <c:pt idx="1668">
                        <c:v>-11.7</c:v>
                      </c:pt>
                      <c:pt idx="1669">
                        <c:v>-11.9</c:v>
                      </c:pt>
                      <c:pt idx="1670">
                        <c:v>-11.7</c:v>
                      </c:pt>
                      <c:pt idx="1671">
                        <c:v>-11.8</c:v>
                      </c:pt>
                      <c:pt idx="1672">
                        <c:v>-11.8</c:v>
                      </c:pt>
                      <c:pt idx="1673">
                        <c:v>-11.7</c:v>
                      </c:pt>
                      <c:pt idx="1674">
                        <c:v>-11.9</c:v>
                      </c:pt>
                      <c:pt idx="1675">
                        <c:v>-11.7</c:v>
                      </c:pt>
                      <c:pt idx="1676">
                        <c:v>-11.9</c:v>
                      </c:pt>
                      <c:pt idx="1677">
                        <c:v>-11.6</c:v>
                      </c:pt>
                      <c:pt idx="1678">
                        <c:v>-12.1</c:v>
                      </c:pt>
                      <c:pt idx="1679">
                        <c:v>-11.8</c:v>
                      </c:pt>
                      <c:pt idx="1680">
                        <c:v>-11.9</c:v>
                      </c:pt>
                      <c:pt idx="1681">
                        <c:v>-11.8</c:v>
                      </c:pt>
                      <c:pt idx="1682">
                        <c:v>-12</c:v>
                      </c:pt>
                      <c:pt idx="1683">
                        <c:v>-11.8</c:v>
                      </c:pt>
                      <c:pt idx="1684">
                        <c:v>-11.9</c:v>
                      </c:pt>
                      <c:pt idx="1685">
                        <c:v>-11.9</c:v>
                      </c:pt>
                      <c:pt idx="1686">
                        <c:v>-11.9</c:v>
                      </c:pt>
                      <c:pt idx="1687">
                        <c:v>-11.8</c:v>
                      </c:pt>
                      <c:pt idx="1688">
                        <c:v>-12</c:v>
                      </c:pt>
                      <c:pt idx="1689">
                        <c:v>-11.8</c:v>
                      </c:pt>
                      <c:pt idx="1690">
                        <c:v>-11.9</c:v>
                      </c:pt>
                      <c:pt idx="1691">
                        <c:v>-11.9</c:v>
                      </c:pt>
                      <c:pt idx="1692">
                        <c:v>-11.8</c:v>
                      </c:pt>
                      <c:pt idx="1693">
                        <c:v>-11.9</c:v>
                      </c:pt>
                      <c:pt idx="1694">
                        <c:v>-11.9</c:v>
                      </c:pt>
                      <c:pt idx="1695">
                        <c:v>-11.8</c:v>
                      </c:pt>
                      <c:pt idx="1696">
                        <c:v>-11.9</c:v>
                      </c:pt>
                      <c:pt idx="1697">
                        <c:v>-11.9</c:v>
                      </c:pt>
                      <c:pt idx="1698">
                        <c:v>-11.8</c:v>
                      </c:pt>
                      <c:pt idx="1699">
                        <c:v>-11.8</c:v>
                      </c:pt>
                      <c:pt idx="1700">
                        <c:v>-11.9</c:v>
                      </c:pt>
                      <c:pt idx="1701">
                        <c:v>-11.9</c:v>
                      </c:pt>
                      <c:pt idx="1702">
                        <c:v>-12</c:v>
                      </c:pt>
                      <c:pt idx="1703">
                        <c:v>-11.9</c:v>
                      </c:pt>
                      <c:pt idx="1704">
                        <c:v>-11.8</c:v>
                      </c:pt>
                      <c:pt idx="1705">
                        <c:v>-11.8</c:v>
                      </c:pt>
                      <c:pt idx="1706">
                        <c:v>-11.9</c:v>
                      </c:pt>
                      <c:pt idx="1707">
                        <c:v>-11.9</c:v>
                      </c:pt>
                      <c:pt idx="1708">
                        <c:v>-11.9</c:v>
                      </c:pt>
                      <c:pt idx="1709">
                        <c:v>-11.8</c:v>
                      </c:pt>
                      <c:pt idx="1710">
                        <c:v>-12</c:v>
                      </c:pt>
                      <c:pt idx="1711">
                        <c:v>-11.8</c:v>
                      </c:pt>
                      <c:pt idx="1712">
                        <c:v>-11.7</c:v>
                      </c:pt>
                      <c:pt idx="1713">
                        <c:v>-12</c:v>
                      </c:pt>
                      <c:pt idx="1714">
                        <c:v>-11.8</c:v>
                      </c:pt>
                      <c:pt idx="1715">
                        <c:v>-11.8</c:v>
                      </c:pt>
                      <c:pt idx="1716">
                        <c:v>-12</c:v>
                      </c:pt>
                      <c:pt idx="1717">
                        <c:v>-11.8</c:v>
                      </c:pt>
                      <c:pt idx="1718">
                        <c:v>-12</c:v>
                      </c:pt>
                      <c:pt idx="1719">
                        <c:v>-11.7</c:v>
                      </c:pt>
                      <c:pt idx="1720">
                        <c:v>-12</c:v>
                      </c:pt>
                      <c:pt idx="1721">
                        <c:v>-11.7</c:v>
                      </c:pt>
                      <c:pt idx="1722">
                        <c:v>-11.9</c:v>
                      </c:pt>
                      <c:pt idx="1723">
                        <c:v>-11.7</c:v>
                      </c:pt>
                      <c:pt idx="1724">
                        <c:v>-11.8</c:v>
                      </c:pt>
                      <c:pt idx="1725">
                        <c:v>-11.9</c:v>
                      </c:pt>
                      <c:pt idx="1726">
                        <c:v>-11.9</c:v>
                      </c:pt>
                      <c:pt idx="1727">
                        <c:v>-11.9</c:v>
                      </c:pt>
                      <c:pt idx="1728">
                        <c:v>-11.8</c:v>
                      </c:pt>
                      <c:pt idx="1729">
                        <c:v>-12</c:v>
                      </c:pt>
                      <c:pt idx="1730">
                        <c:v>-11.8</c:v>
                      </c:pt>
                      <c:pt idx="1731">
                        <c:v>-11.9</c:v>
                      </c:pt>
                      <c:pt idx="1732">
                        <c:v>-11.8</c:v>
                      </c:pt>
                      <c:pt idx="1733">
                        <c:v>-11.7</c:v>
                      </c:pt>
                      <c:pt idx="1734">
                        <c:v>-12</c:v>
                      </c:pt>
                      <c:pt idx="1735">
                        <c:v>-11.8</c:v>
                      </c:pt>
                      <c:pt idx="1736">
                        <c:v>-11.9</c:v>
                      </c:pt>
                      <c:pt idx="1737">
                        <c:v>-11.8</c:v>
                      </c:pt>
                      <c:pt idx="1738">
                        <c:v>-11.8</c:v>
                      </c:pt>
                      <c:pt idx="1739">
                        <c:v>-11.9</c:v>
                      </c:pt>
                      <c:pt idx="1740">
                        <c:v>-11.9</c:v>
                      </c:pt>
                      <c:pt idx="1741">
                        <c:v>-11.9</c:v>
                      </c:pt>
                      <c:pt idx="1742">
                        <c:v>-11.9</c:v>
                      </c:pt>
                      <c:pt idx="1743">
                        <c:v>-11.9</c:v>
                      </c:pt>
                      <c:pt idx="1744">
                        <c:v>-11.9</c:v>
                      </c:pt>
                      <c:pt idx="1745">
                        <c:v>-11.8</c:v>
                      </c:pt>
                      <c:pt idx="1746">
                        <c:v>-11.9</c:v>
                      </c:pt>
                      <c:pt idx="1747">
                        <c:v>-11.9</c:v>
                      </c:pt>
                      <c:pt idx="1748">
                        <c:v>-11.9</c:v>
                      </c:pt>
                      <c:pt idx="1749">
                        <c:v>-11.9</c:v>
                      </c:pt>
                      <c:pt idx="1750">
                        <c:v>-11.9</c:v>
                      </c:pt>
                      <c:pt idx="1751">
                        <c:v>-11.9</c:v>
                      </c:pt>
                      <c:pt idx="1752">
                        <c:v>-11.8</c:v>
                      </c:pt>
                      <c:pt idx="1753">
                        <c:v>-11.9</c:v>
                      </c:pt>
                      <c:pt idx="1754">
                        <c:v>-12</c:v>
                      </c:pt>
                      <c:pt idx="1755">
                        <c:v>-11.9</c:v>
                      </c:pt>
                      <c:pt idx="1756">
                        <c:v>-11.9</c:v>
                      </c:pt>
                      <c:pt idx="1757">
                        <c:v>-11.9</c:v>
                      </c:pt>
                      <c:pt idx="1758">
                        <c:v>-11.8</c:v>
                      </c:pt>
                      <c:pt idx="1759">
                        <c:v>-11.9</c:v>
                      </c:pt>
                      <c:pt idx="1760">
                        <c:v>-11.9</c:v>
                      </c:pt>
                      <c:pt idx="1761">
                        <c:v>-11.9</c:v>
                      </c:pt>
                      <c:pt idx="1762">
                        <c:v>-11.8</c:v>
                      </c:pt>
                      <c:pt idx="1763">
                        <c:v>-12</c:v>
                      </c:pt>
                      <c:pt idx="1764">
                        <c:v>-11.7</c:v>
                      </c:pt>
                      <c:pt idx="1765">
                        <c:v>-11.9</c:v>
                      </c:pt>
                      <c:pt idx="1766">
                        <c:v>-11.7</c:v>
                      </c:pt>
                      <c:pt idx="1767">
                        <c:v>-11.7</c:v>
                      </c:pt>
                      <c:pt idx="1768">
                        <c:v>-11.9</c:v>
                      </c:pt>
                      <c:pt idx="1769">
                        <c:v>-11.7</c:v>
                      </c:pt>
                      <c:pt idx="1770">
                        <c:v>-12</c:v>
                      </c:pt>
                      <c:pt idx="1771">
                        <c:v>-11.7</c:v>
                      </c:pt>
                      <c:pt idx="1772">
                        <c:v>-11.9</c:v>
                      </c:pt>
                      <c:pt idx="1773">
                        <c:v>-11.8</c:v>
                      </c:pt>
                      <c:pt idx="1774">
                        <c:v>-11.9</c:v>
                      </c:pt>
                      <c:pt idx="1775">
                        <c:v>-11.9</c:v>
                      </c:pt>
                      <c:pt idx="1776">
                        <c:v>-11.8</c:v>
                      </c:pt>
                      <c:pt idx="1777">
                        <c:v>-11.8</c:v>
                      </c:pt>
                      <c:pt idx="1778">
                        <c:v>-11.8</c:v>
                      </c:pt>
                      <c:pt idx="1779">
                        <c:v>-11.9</c:v>
                      </c:pt>
                      <c:pt idx="1780">
                        <c:v>-11.8</c:v>
                      </c:pt>
                      <c:pt idx="1781">
                        <c:v>-12</c:v>
                      </c:pt>
                      <c:pt idx="1782">
                        <c:v>-11.7</c:v>
                      </c:pt>
                      <c:pt idx="1783">
                        <c:v>-12</c:v>
                      </c:pt>
                      <c:pt idx="1784">
                        <c:v>-11.8</c:v>
                      </c:pt>
                      <c:pt idx="1785">
                        <c:v>-12</c:v>
                      </c:pt>
                      <c:pt idx="1786">
                        <c:v>-11.8</c:v>
                      </c:pt>
                      <c:pt idx="1787">
                        <c:v>-11.9</c:v>
                      </c:pt>
                      <c:pt idx="1788">
                        <c:v>-11.8</c:v>
                      </c:pt>
                      <c:pt idx="1789">
                        <c:v>-12</c:v>
                      </c:pt>
                      <c:pt idx="1790">
                        <c:v>-11.7</c:v>
                      </c:pt>
                      <c:pt idx="1791">
                        <c:v>-12</c:v>
                      </c:pt>
                      <c:pt idx="1792">
                        <c:v>-11.7</c:v>
                      </c:pt>
                      <c:pt idx="1793">
                        <c:v>-11.9</c:v>
                      </c:pt>
                      <c:pt idx="1794">
                        <c:v>-11.8</c:v>
                      </c:pt>
                      <c:pt idx="1795">
                        <c:v>-11.9</c:v>
                      </c:pt>
                      <c:pt idx="1796">
                        <c:v>-11.9</c:v>
                      </c:pt>
                      <c:pt idx="1797">
                        <c:v>-11.7</c:v>
                      </c:pt>
                      <c:pt idx="1798">
                        <c:v>-12</c:v>
                      </c:pt>
                      <c:pt idx="1799">
                        <c:v>-11.7</c:v>
                      </c:pt>
                      <c:pt idx="1800">
                        <c:v>-11.9</c:v>
                      </c:pt>
                      <c:pt idx="1801">
                        <c:v>-11.8</c:v>
                      </c:pt>
                      <c:pt idx="1802">
                        <c:v>-11.8</c:v>
                      </c:pt>
                      <c:pt idx="1803">
                        <c:v>-12</c:v>
                      </c:pt>
                      <c:pt idx="1804">
                        <c:v>-11.8</c:v>
                      </c:pt>
                      <c:pt idx="1805">
                        <c:v>-12.1</c:v>
                      </c:pt>
                      <c:pt idx="1806">
                        <c:v>-11.8</c:v>
                      </c:pt>
                      <c:pt idx="1807">
                        <c:v>-11.8</c:v>
                      </c:pt>
                      <c:pt idx="1808">
                        <c:v>-12</c:v>
                      </c:pt>
                      <c:pt idx="1809">
                        <c:v>-11.6</c:v>
                      </c:pt>
                      <c:pt idx="1810">
                        <c:v>-12.1</c:v>
                      </c:pt>
                      <c:pt idx="1811">
                        <c:v>-11.8</c:v>
                      </c:pt>
                      <c:pt idx="1812">
                        <c:v>-12</c:v>
                      </c:pt>
                      <c:pt idx="1813">
                        <c:v>-11.7</c:v>
                      </c:pt>
                      <c:pt idx="1814">
                        <c:v>-12</c:v>
                      </c:pt>
                      <c:pt idx="1815">
                        <c:v>-11.8</c:v>
                      </c:pt>
                      <c:pt idx="1816">
                        <c:v>-11.9</c:v>
                      </c:pt>
                      <c:pt idx="1817">
                        <c:v>-11.8</c:v>
                      </c:pt>
                      <c:pt idx="1818">
                        <c:v>-11.8</c:v>
                      </c:pt>
                      <c:pt idx="1819">
                        <c:v>-11.9</c:v>
                      </c:pt>
                      <c:pt idx="1820">
                        <c:v>-11.6</c:v>
                      </c:pt>
                      <c:pt idx="1821">
                        <c:v>-12</c:v>
                      </c:pt>
                      <c:pt idx="1822">
                        <c:v>-11.6</c:v>
                      </c:pt>
                      <c:pt idx="1823">
                        <c:v>-12.1</c:v>
                      </c:pt>
                      <c:pt idx="1824">
                        <c:v>-11.8</c:v>
                      </c:pt>
                      <c:pt idx="1825">
                        <c:v>-11.9</c:v>
                      </c:pt>
                      <c:pt idx="1826">
                        <c:v>-11.9</c:v>
                      </c:pt>
                      <c:pt idx="1827">
                        <c:v>-11.8</c:v>
                      </c:pt>
                      <c:pt idx="1828">
                        <c:v>-12.1</c:v>
                      </c:pt>
                      <c:pt idx="1829">
                        <c:v>-11.8</c:v>
                      </c:pt>
                      <c:pt idx="1830">
                        <c:v>-11.7</c:v>
                      </c:pt>
                      <c:pt idx="1831">
                        <c:v>-12</c:v>
                      </c:pt>
                      <c:pt idx="1832">
                        <c:v>-11.6</c:v>
                      </c:pt>
                      <c:pt idx="1833">
                        <c:v>-12.1</c:v>
                      </c:pt>
                      <c:pt idx="1834">
                        <c:v>-11.7</c:v>
                      </c:pt>
                      <c:pt idx="1835">
                        <c:v>-11.8</c:v>
                      </c:pt>
                      <c:pt idx="1836">
                        <c:v>-11.9</c:v>
                      </c:pt>
                      <c:pt idx="1837">
                        <c:v>-11.6</c:v>
                      </c:pt>
                      <c:pt idx="1838">
                        <c:v>-12</c:v>
                      </c:pt>
                      <c:pt idx="1839">
                        <c:v>-11.9</c:v>
                      </c:pt>
                      <c:pt idx="1840">
                        <c:v>-12</c:v>
                      </c:pt>
                      <c:pt idx="1841">
                        <c:v>-12</c:v>
                      </c:pt>
                      <c:pt idx="1842">
                        <c:v>-11.8</c:v>
                      </c:pt>
                      <c:pt idx="1843">
                        <c:v>-12</c:v>
                      </c:pt>
                      <c:pt idx="1844">
                        <c:v>-11.8</c:v>
                      </c:pt>
                      <c:pt idx="1845">
                        <c:v>-11.8</c:v>
                      </c:pt>
                      <c:pt idx="1846">
                        <c:v>-11.9</c:v>
                      </c:pt>
                      <c:pt idx="1847">
                        <c:v>-11.9</c:v>
                      </c:pt>
                      <c:pt idx="1848">
                        <c:v>-11.8</c:v>
                      </c:pt>
                      <c:pt idx="1849">
                        <c:v>-12</c:v>
                      </c:pt>
                      <c:pt idx="1850">
                        <c:v>-11.8</c:v>
                      </c:pt>
                      <c:pt idx="1851">
                        <c:v>-12.1</c:v>
                      </c:pt>
                      <c:pt idx="1852">
                        <c:v>-11.9</c:v>
                      </c:pt>
                      <c:pt idx="1853">
                        <c:v>-11.7</c:v>
                      </c:pt>
                      <c:pt idx="1854">
                        <c:v>-11.9</c:v>
                      </c:pt>
                      <c:pt idx="1855">
                        <c:v>-11.7</c:v>
                      </c:pt>
                      <c:pt idx="1856">
                        <c:v>-12</c:v>
                      </c:pt>
                      <c:pt idx="1857">
                        <c:v>-11.7</c:v>
                      </c:pt>
                      <c:pt idx="1858">
                        <c:v>-12.1</c:v>
                      </c:pt>
                      <c:pt idx="1859">
                        <c:v>-11.7</c:v>
                      </c:pt>
                      <c:pt idx="1860">
                        <c:v>-12</c:v>
                      </c:pt>
                      <c:pt idx="1861">
                        <c:v>-11.6</c:v>
                      </c:pt>
                      <c:pt idx="1862">
                        <c:v>-12</c:v>
                      </c:pt>
                      <c:pt idx="1863">
                        <c:v>-11.8</c:v>
                      </c:pt>
                      <c:pt idx="1864">
                        <c:v>-11.9</c:v>
                      </c:pt>
                      <c:pt idx="1865">
                        <c:v>-11.9</c:v>
                      </c:pt>
                      <c:pt idx="1866">
                        <c:v>-11.9</c:v>
                      </c:pt>
                      <c:pt idx="1867">
                        <c:v>-11.9</c:v>
                      </c:pt>
                      <c:pt idx="1868">
                        <c:v>-11.9</c:v>
                      </c:pt>
                      <c:pt idx="1869">
                        <c:v>-11.9</c:v>
                      </c:pt>
                      <c:pt idx="1870">
                        <c:v>-11.9</c:v>
                      </c:pt>
                      <c:pt idx="1871">
                        <c:v>-11.9</c:v>
                      </c:pt>
                      <c:pt idx="1872">
                        <c:v>-11.9</c:v>
                      </c:pt>
                      <c:pt idx="1873">
                        <c:v>-11.9</c:v>
                      </c:pt>
                      <c:pt idx="1874">
                        <c:v>-11.9</c:v>
                      </c:pt>
                      <c:pt idx="1875">
                        <c:v>-11.9</c:v>
                      </c:pt>
                      <c:pt idx="1876">
                        <c:v>-11.8</c:v>
                      </c:pt>
                      <c:pt idx="1877">
                        <c:v>-12</c:v>
                      </c:pt>
                      <c:pt idx="1878">
                        <c:v>-11.8</c:v>
                      </c:pt>
                      <c:pt idx="1879">
                        <c:v>-11.9</c:v>
                      </c:pt>
                      <c:pt idx="1880">
                        <c:v>-11.9</c:v>
                      </c:pt>
                      <c:pt idx="1881">
                        <c:v>-11.9</c:v>
                      </c:pt>
                      <c:pt idx="1882">
                        <c:v>-12</c:v>
                      </c:pt>
                      <c:pt idx="1883">
                        <c:v>-11.9</c:v>
                      </c:pt>
                      <c:pt idx="1884">
                        <c:v>-12</c:v>
                      </c:pt>
                      <c:pt idx="1885">
                        <c:v>-11.9</c:v>
                      </c:pt>
                      <c:pt idx="1886">
                        <c:v>-11.8</c:v>
                      </c:pt>
                      <c:pt idx="1887">
                        <c:v>-12</c:v>
                      </c:pt>
                      <c:pt idx="1888">
                        <c:v>-11.8</c:v>
                      </c:pt>
                      <c:pt idx="1889">
                        <c:v>-11.9</c:v>
                      </c:pt>
                      <c:pt idx="1890">
                        <c:v>-12</c:v>
                      </c:pt>
                      <c:pt idx="1891">
                        <c:v>-11.9</c:v>
                      </c:pt>
                      <c:pt idx="1892">
                        <c:v>-11.9</c:v>
                      </c:pt>
                      <c:pt idx="1893">
                        <c:v>-12</c:v>
                      </c:pt>
                      <c:pt idx="1894">
                        <c:v>-11.8</c:v>
                      </c:pt>
                      <c:pt idx="1895">
                        <c:v>-11.9</c:v>
                      </c:pt>
                      <c:pt idx="1896">
                        <c:v>-11.8</c:v>
                      </c:pt>
                      <c:pt idx="1897">
                        <c:v>-12</c:v>
                      </c:pt>
                      <c:pt idx="1898">
                        <c:v>-11.8</c:v>
                      </c:pt>
                      <c:pt idx="1899">
                        <c:v>-11.9</c:v>
                      </c:pt>
                      <c:pt idx="1900">
                        <c:v>-11.8</c:v>
                      </c:pt>
                      <c:pt idx="1901">
                        <c:v>-11.9</c:v>
                      </c:pt>
                      <c:pt idx="1902">
                        <c:v>-12</c:v>
                      </c:pt>
                    </c:numCache>
                  </c:numRef>
                </c:yVal>
                <c:smooth val="1"/>
                <c:extLst xmlns:c15="http://schemas.microsoft.com/office/drawing/2012/chart">
                  <c:ext xmlns:c16="http://schemas.microsoft.com/office/drawing/2014/chart" uri="{C3380CC4-5D6E-409C-BE32-E72D297353CC}">
                    <c16:uniqueId val="{00000004-DD5A-45DB-9AF2-CEF36B5F9EC0}"/>
                  </c:ext>
                </c:extLst>
              </c15:ser>
            </c15:filteredScatterSeries>
            <c15:filteredScatterSeries>
              <c15:ser>
                <c:idx val="7"/>
                <c:order val="5"/>
                <c:tx>
                  <c:strRef>
                    <c:extLst xmlns:c15="http://schemas.microsoft.com/office/drawing/2012/chart">
                      <c:ext xmlns:c15="http://schemas.microsoft.com/office/drawing/2012/chart" uri="{02D57815-91ED-43cb-92C2-25804820EDAC}">
                        <c15:formulaRef>
                          <c15:sqref>'Process data log'!$I$7</c15:sqref>
                        </c15:formulaRef>
                      </c:ext>
                    </c:extLst>
                    <c:strCache>
                      <c:ptCount val="1"/>
                      <c:pt idx="0">
                        <c:v>Tcondenser</c:v>
                      </c:pt>
                    </c:strCache>
                  </c:strRef>
                </c:tx>
                <c:spPr>
                  <a:ln w="12700" cap="rnd">
                    <a:solidFill>
                      <a:srgbClr val="FFC000"/>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log'!$B$8:$B$1910</c15:sqref>
                        </c15:formulaRef>
                      </c:ext>
                    </c:extLst>
                    <c:numCache>
                      <c:formatCode>0.00</c:formatCode>
                      <c:ptCount val="1903"/>
                      <c:pt idx="0">
                        <c:v>0</c:v>
                      </c:pt>
                      <c:pt idx="1">
                        <c:v>3.3333333333333333E-2</c:v>
                      </c:pt>
                      <c:pt idx="2">
                        <c:v>6.6666666666666666E-2</c:v>
                      </c:pt>
                      <c:pt idx="3">
                        <c:v>0.1</c:v>
                      </c:pt>
                      <c:pt idx="4">
                        <c:v>0.13333333333333333</c:v>
                      </c:pt>
                      <c:pt idx="5">
                        <c:v>0.16666666666666666</c:v>
                      </c:pt>
                      <c:pt idx="6">
                        <c:v>0.2</c:v>
                      </c:pt>
                      <c:pt idx="7">
                        <c:v>0.23333333333333334</c:v>
                      </c:pt>
                      <c:pt idx="8">
                        <c:v>0.26666666666666666</c:v>
                      </c:pt>
                      <c:pt idx="9">
                        <c:v>0.3</c:v>
                      </c:pt>
                      <c:pt idx="10">
                        <c:v>0.33333333333333331</c:v>
                      </c:pt>
                      <c:pt idx="11">
                        <c:v>0.36666666666666664</c:v>
                      </c:pt>
                      <c:pt idx="12">
                        <c:v>0.4</c:v>
                      </c:pt>
                      <c:pt idx="13">
                        <c:v>0.43333333333333335</c:v>
                      </c:pt>
                      <c:pt idx="14">
                        <c:v>0.46666666666666667</c:v>
                      </c:pt>
                      <c:pt idx="15">
                        <c:v>0.5</c:v>
                      </c:pt>
                      <c:pt idx="16">
                        <c:v>0.53333333333333333</c:v>
                      </c:pt>
                      <c:pt idx="17">
                        <c:v>0.56666666666666665</c:v>
                      </c:pt>
                      <c:pt idx="18">
                        <c:v>0.6</c:v>
                      </c:pt>
                      <c:pt idx="19">
                        <c:v>0.6333333333333333</c:v>
                      </c:pt>
                      <c:pt idx="20">
                        <c:v>0.66666666666666663</c:v>
                      </c:pt>
                      <c:pt idx="21">
                        <c:v>0.7</c:v>
                      </c:pt>
                      <c:pt idx="22">
                        <c:v>0.73333333333333328</c:v>
                      </c:pt>
                      <c:pt idx="23">
                        <c:v>0.76666666666666672</c:v>
                      </c:pt>
                      <c:pt idx="24">
                        <c:v>0.8</c:v>
                      </c:pt>
                      <c:pt idx="25">
                        <c:v>0.83333333333333337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1.4333333333333333</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c:v>
                      </c:pt>
                      <c:pt idx="58">
                        <c:v>1.9333333333333333</c:v>
                      </c:pt>
                      <c:pt idx="59">
                        <c:v>1.9666666666666666</c:v>
                      </c:pt>
                      <c:pt idx="60">
                        <c:v>2</c:v>
                      </c:pt>
                      <c:pt idx="61">
                        <c:v>2.0333333333333332</c:v>
                      </c:pt>
                      <c:pt idx="62">
                        <c:v>2.0666666666666669</c:v>
                      </c:pt>
                      <c:pt idx="63">
                        <c:v>2.1</c:v>
                      </c:pt>
                      <c:pt idx="64">
                        <c:v>2.1333333333333333</c:v>
                      </c:pt>
                      <c:pt idx="65">
                        <c:v>2.1666666666666665</c:v>
                      </c:pt>
                      <c:pt idx="66">
                        <c:v>2.2000000000000002</c:v>
                      </c:pt>
                      <c:pt idx="67">
                        <c:v>2.2333333333333334</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2.6333333333333333</c:v>
                      </c:pt>
                      <c:pt idx="80">
                        <c:v>2.6666666666666665</c:v>
                      </c:pt>
                      <c:pt idx="81">
                        <c:v>2.7</c:v>
                      </c:pt>
                      <c:pt idx="82">
                        <c:v>2.7333333333333334</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3.1333333333333333</c:v>
                      </c:pt>
                      <c:pt idx="95">
                        <c:v>3.1666666666666665</c:v>
                      </c:pt>
                      <c:pt idx="96">
                        <c:v>3.2</c:v>
                      </c:pt>
                      <c:pt idx="97">
                        <c:v>3.2333333333333334</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3.6333333333333333</c:v>
                      </c:pt>
                      <c:pt idx="110">
                        <c:v>3.6666666666666665</c:v>
                      </c:pt>
                      <c:pt idx="111">
                        <c:v>3.7</c:v>
                      </c:pt>
                      <c:pt idx="112">
                        <c:v>3.7333333333333334</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4.0333333333333332</c:v>
                      </c:pt>
                      <c:pt idx="122">
                        <c:v>4.0666666666666664</c:v>
                      </c:pt>
                      <c:pt idx="123">
                        <c:v>4.0999999999999996</c:v>
                      </c:pt>
                      <c:pt idx="124">
                        <c:v>4.1333333333333337</c:v>
                      </c:pt>
                      <c:pt idx="125">
                        <c:v>4.166666666666667</c:v>
                      </c:pt>
                      <c:pt idx="126">
                        <c:v>4.2</c:v>
                      </c:pt>
                      <c:pt idx="127">
                        <c:v>4.2333333333333334</c:v>
                      </c:pt>
                      <c:pt idx="128">
                        <c:v>4.2666666666666666</c:v>
                      </c:pt>
                      <c:pt idx="129">
                        <c:v>4.3</c:v>
                      </c:pt>
                      <c:pt idx="130">
                        <c:v>4.333333333333333</c:v>
                      </c:pt>
                      <c:pt idx="131">
                        <c:v>4.3666666666666663</c:v>
                      </c:pt>
                      <c:pt idx="132">
                        <c:v>4.4000000000000004</c:v>
                      </c:pt>
                      <c:pt idx="133">
                        <c:v>4.4333333333333336</c:v>
                      </c:pt>
                      <c:pt idx="134">
                        <c:v>4.4666666666666668</c:v>
                      </c:pt>
                      <c:pt idx="135">
                        <c:v>4.5</c:v>
                      </c:pt>
                      <c:pt idx="136">
                        <c:v>4.5333333333333332</c:v>
                      </c:pt>
                      <c:pt idx="137">
                        <c:v>4.5666666666666664</c:v>
                      </c:pt>
                      <c:pt idx="138">
                        <c:v>4.5999999999999996</c:v>
                      </c:pt>
                      <c:pt idx="139">
                        <c:v>4.6333333333333337</c:v>
                      </c:pt>
                      <c:pt idx="140">
                        <c:v>4.666666666666667</c:v>
                      </c:pt>
                      <c:pt idx="141">
                        <c:v>4.7</c:v>
                      </c:pt>
                      <c:pt idx="142">
                        <c:v>4.7333333333333334</c:v>
                      </c:pt>
                      <c:pt idx="143">
                        <c:v>4.7666666666666666</c:v>
                      </c:pt>
                      <c:pt idx="144">
                        <c:v>4.8</c:v>
                      </c:pt>
                      <c:pt idx="145">
                        <c:v>4.833333333333333</c:v>
                      </c:pt>
                      <c:pt idx="146">
                        <c:v>4.8666666666666663</c:v>
                      </c:pt>
                      <c:pt idx="147">
                        <c:v>4.9000000000000004</c:v>
                      </c:pt>
                      <c:pt idx="148">
                        <c:v>4.9333333333333336</c:v>
                      </c:pt>
                      <c:pt idx="149">
                        <c:v>4.9666666666666668</c:v>
                      </c:pt>
                      <c:pt idx="150">
                        <c:v>5</c:v>
                      </c:pt>
                      <c:pt idx="151">
                        <c:v>5.0333333333333332</c:v>
                      </c:pt>
                      <c:pt idx="152">
                        <c:v>5.0666666666666664</c:v>
                      </c:pt>
                      <c:pt idx="153">
                        <c:v>5.0999999999999996</c:v>
                      </c:pt>
                      <c:pt idx="154">
                        <c:v>5.1333333333333337</c:v>
                      </c:pt>
                      <c:pt idx="155">
                        <c:v>5.166666666666667</c:v>
                      </c:pt>
                      <c:pt idx="156">
                        <c:v>5.2</c:v>
                      </c:pt>
                      <c:pt idx="157">
                        <c:v>5.2333333333333334</c:v>
                      </c:pt>
                      <c:pt idx="158">
                        <c:v>5.2666666666666666</c:v>
                      </c:pt>
                      <c:pt idx="159">
                        <c:v>5.3</c:v>
                      </c:pt>
                      <c:pt idx="160">
                        <c:v>5.333333333333333</c:v>
                      </c:pt>
                      <c:pt idx="161">
                        <c:v>5.3666666666666663</c:v>
                      </c:pt>
                      <c:pt idx="162">
                        <c:v>5.4</c:v>
                      </c:pt>
                      <c:pt idx="163">
                        <c:v>5.4333333333333336</c:v>
                      </c:pt>
                      <c:pt idx="164">
                        <c:v>5.4666666666666668</c:v>
                      </c:pt>
                      <c:pt idx="165">
                        <c:v>5.5</c:v>
                      </c:pt>
                      <c:pt idx="166">
                        <c:v>5.5333333333333332</c:v>
                      </c:pt>
                      <c:pt idx="167">
                        <c:v>5.5666666666666664</c:v>
                      </c:pt>
                      <c:pt idx="168">
                        <c:v>5.6</c:v>
                      </c:pt>
                      <c:pt idx="169">
                        <c:v>5.6333333333333337</c:v>
                      </c:pt>
                      <c:pt idx="170">
                        <c:v>5.666666666666667</c:v>
                      </c:pt>
                      <c:pt idx="171">
                        <c:v>5.7</c:v>
                      </c:pt>
                      <c:pt idx="172">
                        <c:v>5.7333333333333334</c:v>
                      </c:pt>
                      <c:pt idx="173">
                        <c:v>5.7666666666666666</c:v>
                      </c:pt>
                      <c:pt idx="174">
                        <c:v>5.8</c:v>
                      </c:pt>
                      <c:pt idx="175">
                        <c:v>5.833333333333333</c:v>
                      </c:pt>
                      <c:pt idx="176">
                        <c:v>5.8666666666666663</c:v>
                      </c:pt>
                      <c:pt idx="177">
                        <c:v>5.9</c:v>
                      </c:pt>
                      <c:pt idx="178">
                        <c:v>5.9333333333333336</c:v>
                      </c:pt>
                      <c:pt idx="179">
                        <c:v>5.9666666666666668</c:v>
                      </c:pt>
                      <c:pt idx="180">
                        <c:v>6</c:v>
                      </c:pt>
                      <c:pt idx="181">
                        <c:v>6.0333333333333332</c:v>
                      </c:pt>
                      <c:pt idx="182">
                        <c:v>6.0666666666666664</c:v>
                      </c:pt>
                      <c:pt idx="183">
                        <c:v>6.1</c:v>
                      </c:pt>
                      <c:pt idx="184">
                        <c:v>6.1333333333333337</c:v>
                      </c:pt>
                      <c:pt idx="185">
                        <c:v>6.166666666666667</c:v>
                      </c:pt>
                      <c:pt idx="186">
                        <c:v>6.2</c:v>
                      </c:pt>
                      <c:pt idx="187">
                        <c:v>6.2333333333333334</c:v>
                      </c:pt>
                      <c:pt idx="188">
                        <c:v>6.2666666666666666</c:v>
                      </c:pt>
                      <c:pt idx="189">
                        <c:v>6.3</c:v>
                      </c:pt>
                      <c:pt idx="190">
                        <c:v>6.333333333333333</c:v>
                      </c:pt>
                      <c:pt idx="191">
                        <c:v>6.3666666666666663</c:v>
                      </c:pt>
                      <c:pt idx="192">
                        <c:v>6.4</c:v>
                      </c:pt>
                      <c:pt idx="193">
                        <c:v>6.4333333333333336</c:v>
                      </c:pt>
                      <c:pt idx="194">
                        <c:v>6.4666666666666668</c:v>
                      </c:pt>
                      <c:pt idx="195">
                        <c:v>6.5</c:v>
                      </c:pt>
                      <c:pt idx="196">
                        <c:v>6.5333333333333332</c:v>
                      </c:pt>
                      <c:pt idx="197">
                        <c:v>6.5666666666666664</c:v>
                      </c:pt>
                      <c:pt idx="198">
                        <c:v>6.6</c:v>
                      </c:pt>
                      <c:pt idx="199">
                        <c:v>6.6333333333333337</c:v>
                      </c:pt>
                      <c:pt idx="200">
                        <c:v>6.666666666666667</c:v>
                      </c:pt>
                      <c:pt idx="201">
                        <c:v>6.7</c:v>
                      </c:pt>
                      <c:pt idx="202">
                        <c:v>6.7333333333333334</c:v>
                      </c:pt>
                      <c:pt idx="203">
                        <c:v>6.7666666666666666</c:v>
                      </c:pt>
                      <c:pt idx="204">
                        <c:v>6.8</c:v>
                      </c:pt>
                      <c:pt idx="205">
                        <c:v>6.833333333333333</c:v>
                      </c:pt>
                      <c:pt idx="206">
                        <c:v>6.8666666666666663</c:v>
                      </c:pt>
                      <c:pt idx="207">
                        <c:v>6.9</c:v>
                      </c:pt>
                      <c:pt idx="208">
                        <c:v>6.9333333333333336</c:v>
                      </c:pt>
                      <c:pt idx="209">
                        <c:v>6.9666666666666668</c:v>
                      </c:pt>
                      <c:pt idx="210">
                        <c:v>7</c:v>
                      </c:pt>
                      <c:pt idx="211">
                        <c:v>7.0333333333333332</c:v>
                      </c:pt>
                      <c:pt idx="212">
                        <c:v>7.0666666666666664</c:v>
                      </c:pt>
                      <c:pt idx="213">
                        <c:v>7.1</c:v>
                      </c:pt>
                      <c:pt idx="214">
                        <c:v>7.1333333333333337</c:v>
                      </c:pt>
                      <c:pt idx="215">
                        <c:v>7.166666666666667</c:v>
                      </c:pt>
                      <c:pt idx="216">
                        <c:v>7.2</c:v>
                      </c:pt>
                      <c:pt idx="217">
                        <c:v>7.2333333333333334</c:v>
                      </c:pt>
                      <c:pt idx="218">
                        <c:v>7.2666666666666666</c:v>
                      </c:pt>
                      <c:pt idx="219">
                        <c:v>7.3</c:v>
                      </c:pt>
                      <c:pt idx="220">
                        <c:v>7.333333333333333</c:v>
                      </c:pt>
                      <c:pt idx="221">
                        <c:v>7.3666666666666663</c:v>
                      </c:pt>
                      <c:pt idx="222">
                        <c:v>7.4</c:v>
                      </c:pt>
                      <c:pt idx="223">
                        <c:v>7.4333333333333336</c:v>
                      </c:pt>
                      <c:pt idx="224">
                        <c:v>7.4666666666666668</c:v>
                      </c:pt>
                      <c:pt idx="225">
                        <c:v>7.5</c:v>
                      </c:pt>
                      <c:pt idx="226">
                        <c:v>7.5333333333333332</c:v>
                      </c:pt>
                      <c:pt idx="227">
                        <c:v>7.5666666666666664</c:v>
                      </c:pt>
                      <c:pt idx="228">
                        <c:v>7.6</c:v>
                      </c:pt>
                      <c:pt idx="229">
                        <c:v>7.6333333333333337</c:v>
                      </c:pt>
                      <c:pt idx="230">
                        <c:v>7.666666666666667</c:v>
                      </c:pt>
                      <c:pt idx="231">
                        <c:v>7.7</c:v>
                      </c:pt>
                      <c:pt idx="232">
                        <c:v>7.7333333333333334</c:v>
                      </c:pt>
                      <c:pt idx="233">
                        <c:v>7.7666666666666666</c:v>
                      </c:pt>
                      <c:pt idx="234">
                        <c:v>7.8</c:v>
                      </c:pt>
                      <c:pt idx="235">
                        <c:v>7.833333333333333</c:v>
                      </c:pt>
                      <c:pt idx="236">
                        <c:v>7.8666666666666663</c:v>
                      </c:pt>
                      <c:pt idx="237">
                        <c:v>7.9</c:v>
                      </c:pt>
                      <c:pt idx="238">
                        <c:v>7.9333333333333336</c:v>
                      </c:pt>
                      <c:pt idx="239">
                        <c:v>7.9666666666666668</c:v>
                      </c:pt>
                      <c:pt idx="240">
                        <c:v>8</c:v>
                      </c:pt>
                      <c:pt idx="241">
                        <c:v>8.0333333333333332</c:v>
                      </c:pt>
                      <c:pt idx="242">
                        <c:v>8.0666666666666664</c:v>
                      </c:pt>
                      <c:pt idx="243">
                        <c:v>8.1</c:v>
                      </c:pt>
                      <c:pt idx="244">
                        <c:v>8.1333333333333329</c:v>
                      </c:pt>
                      <c:pt idx="245">
                        <c:v>8.1666666666666661</c:v>
                      </c:pt>
                      <c:pt idx="246">
                        <c:v>8.1999999999999993</c:v>
                      </c:pt>
                      <c:pt idx="247">
                        <c:v>8.2333333333333325</c:v>
                      </c:pt>
                      <c:pt idx="248">
                        <c:v>8.2666666666666675</c:v>
                      </c:pt>
                      <c:pt idx="249">
                        <c:v>8.3000000000000007</c:v>
                      </c:pt>
                      <c:pt idx="250">
                        <c:v>8.3333333333333339</c:v>
                      </c:pt>
                      <c:pt idx="251">
                        <c:v>8.3666666666666671</c:v>
                      </c:pt>
                      <c:pt idx="252">
                        <c:v>8.4</c:v>
                      </c:pt>
                      <c:pt idx="253">
                        <c:v>8.4333333333333336</c:v>
                      </c:pt>
                      <c:pt idx="254">
                        <c:v>8.4666666666666668</c:v>
                      </c:pt>
                      <c:pt idx="255">
                        <c:v>8.5</c:v>
                      </c:pt>
                      <c:pt idx="256">
                        <c:v>8.5333333333333332</c:v>
                      </c:pt>
                      <c:pt idx="257">
                        <c:v>8.5666666666666664</c:v>
                      </c:pt>
                      <c:pt idx="258">
                        <c:v>8.6</c:v>
                      </c:pt>
                      <c:pt idx="259">
                        <c:v>8.6333333333333329</c:v>
                      </c:pt>
                      <c:pt idx="260">
                        <c:v>8.6666666666666661</c:v>
                      </c:pt>
                      <c:pt idx="261">
                        <c:v>8.6999999999999993</c:v>
                      </c:pt>
                      <c:pt idx="262">
                        <c:v>8.7333333333333325</c:v>
                      </c:pt>
                      <c:pt idx="263">
                        <c:v>8.7666666666666675</c:v>
                      </c:pt>
                      <c:pt idx="264">
                        <c:v>8.8000000000000007</c:v>
                      </c:pt>
                      <c:pt idx="265">
                        <c:v>8.8333333333333339</c:v>
                      </c:pt>
                      <c:pt idx="266">
                        <c:v>8.8666666666666671</c:v>
                      </c:pt>
                      <c:pt idx="267">
                        <c:v>8.9</c:v>
                      </c:pt>
                      <c:pt idx="268">
                        <c:v>8.9333333333333336</c:v>
                      </c:pt>
                      <c:pt idx="269">
                        <c:v>8.9666666666666668</c:v>
                      </c:pt>
                      <c:pt idx="270">
                        <c:v>9</c:v>
                      </c:pt>
                      <c:pt idx="271">
                        <c:v>9.0333333333333332</c:v>
                      </c:pt>
                      <c:pt idx="272">
                        <c:v>9.0666666666666664</c:v>
                      </c:pt>
                      <c:pt idx="273">
                        <c:v>9.1</c:v>
                      </c:pt>
                      <c:pt idx="274">
                        <c:v>9.1333333333333329</c:v>
                      </c:pt>
                      <c:pt idx="275">
                        <c:v>9.1666666666666661</c:v>
                      </c:pt>
                      <c:pt idx="276">
                        <c:v>9.1999999999999993</c:v>
                      </c:pt>
                      <c:pt idx="277">
                        <c:v>9.2333333333333325</c:v>
                      </c:pt>
                      <c:pt idx="278">
                        <c:v>9.2666666666666675</c:v>
                      </c:pt>
                      <c:pt idx="279">
                        <c:v>9.3000000000000007</c:v>
                      </c:pt>
                      <c:pt idx="280">
                        <c:v>9.3333333333333339</c:v>
                      </c:pt>
                      <c:pt idx="281">
                        <c:v>9.3666666666666671</c:v>
                      </c:pt>
                      <c:pt idx="282">
                        <c:v>9.4</c:v>
                      </c:pt>
                      <c:pt idx="283">
                        <c:v>9.4333333333333336</c:v>
                      </c:pt>
                      <c:pt idx="284">
                        <c:v>9.4666666666666668</c:v>
                      </c:pt>
                      <c:pt idx="285">
                        <c:v>9.5</c:v>
                      </c:pt>
                      <c:pt idx="286">
                        <c:v>9.5333333333333332</c:v>
                      </c:pt>
                      <c:pt idx="287">
                        <c:v>9.5666666666666664</c:v>
                      </c:pt>
                      <c:pt idx="288">
                        <c:v>9.6</c:v>
                      </c:pt>
                      <c:pt idx="289">
                        <c:v>9.6333333333333329</c:v>
                      </c:pt>
                      <c:pt idx="290">
                        <c:v>9.6666666666666661</c:v>
                      </c:pt>
                      <c:pt idx="291">
                        <c:v>9.6999999999999993</c:v>
                      </c:pt>
                      <c:pt idx="292">
                        <c:v>9.7333333333333325</c:v>
                      </c:pt>
                      <c:pt idx="293">
                        <c:v>9.7666666666666675</c:v>
                      </c:pt>
                      <c:pt idx="294">
                        <c:v>9.8000000000000007</c:v>
                      </c:pt>
                      <c:pt idx="295">
                        <c:v>9.8333333333333339</c:v>
                      </c:pt>
                      <c:pt idx="296">
                        <c:v>9.8666666666666671</c:v>
                      </c:pt>
                      <c:pt idx="297">
                        <c:v>9.9</c:v>
                      </c:pt>
                      <c:pt idx="298">
                        <c:v>9.9333333333333336</c:v>
                      </c:pt>
                      <c:pt idx="299">
                        <c:v>9.9666666666666668</c:v>
                      </c:pt>
                      <c:pt idx="300">
                        <c:v>10</c:v>
                      </c:pt>
                      <c:pt idx="301">
                        <c:v>10.033333333333333</c:v>
                      </c:pt>
                      <c:pt idx="302">
                        <c:v>10.066666666666666</c:v>
                      </c:pt>
                      <c:pt idx="303">
                        <c:v>10.1</c:v>
                      </c:pt>
                      <c:pt idx="304">
                        <c:v>10.133333333333333</c:v>
                      </c:pt>
                      <c:pt idx="305">
                        <c:v>10.166666666666666</c:v>
                      </c:pt>
                      <c:pt idx="306">
                        <c:v>10.199999999999999</c:v>
                      </c:pt>
                      <c:pt idx="307">
                        <c:v>10.233333333333333</c:v>
                      </c:pt>
                      <c:pt idx="308">
                        <c:v>10.266666666666667</c:v>
                      </c:pt>
                      <c:pt idx="309">
                        <c:v>10.3</c:v>
                      </c:pt>
                      <c:pt idx="310">
                        <c:v>10.333333333333334</c:v>
                      </c:pt>
                      <c:pt idx="311">
                        <c:v>10.366666666666667</c:v>
                      </c:pt>
                      <c:pt idx="312">
                        <c:v>10.4</c:v>
                      </c:pt>
                      <c:pt idx="313">
                        <c:v>10.433333333333334</c:v>
                      </c:pt>
                      <c:pt idx="314">
                        <c:v>10.466666666666667</c:v>
                      </c:pt>
                      <c:pt idx="315">
                        <c:v>10.5</c:v>
                      </c:pt>
                      <c:pt idx="316">
                        <c:v>10.533333333333333</c:v>
                      </c:pt>
                      <c:pt idx="317">
                        <c:v>10.566666666666666</c:v>
                      </c:pt>
                      <c:pt idx="318">
                        <c:v>10.6</c:v>
                      </c:pt>
                      <c:pt idx="319">
                        <c:v>10.633333333333333</c:v>
                      </c:pt>
                      <c:pt idx="320">
                        <c:v>10.666666666666666</c:v>
                      </c:pt>
                      <c:pt idx="321">
                        <c:v>10.7</c:v>
                      </c:pt>
                      <c:pt idx="322">
                        <c:v>10.733333333333333</c:v>
                      </c:pt>
                      <c:pt idx="323">
                        <c:v>10.766666666666667</c:v>
                      </c:pt>
                      <c:pt idx="324">
                        <c:v>10.8</c:v>
                      </c:pt>
                      <c:pt idx="325">
                        <c:v>10.833333333333334</c:v>
                      </c:pt>
                      <c:pt idx="326">
                        <c:v>10.866666666666667</c:v>
                      </c:pt>
                      <c:pt idx="327">
                        <c:v>10.9</c:v>
                      </c:pt>
                      <c:pt idx="328">
                        <c:v>10.933333333333334</c:v>
                      </c:pt>
                      <c:pt idx="329">
                        <c:v>10.966666666666667</c:v>
                      </c:pt>
                      <c:pt idx="330">
                        <c:v>11</c:v>
                      </c:pt>
                      <c:pt idx="331">
                        <c:v>11.033333333333333</c:v>
                      </c:pt>
                      <c:pt idx="332">
                        <c:v>11.066666666666666</c:v>
                      </c:pt>
                      <c:pt idx="333">
                        <c:v>11.1</c:v>
                      </c:pt>
                      <c:pt idx="334">
                        <c:v>11.133333333333333</c:v>
                      </c:pt>
                      <c:pt idx="335">
                        <c:v>11.166666666666666</c:v>
                      </c:pt>
                      <c:pt idx="336">
                        <c:v>11.2</c:v>
                      </c:pt>
                      <c:pt idx="337">
                        <c:v>11.233333333333333</c:v>
                      </c:pt>
                      <c:pt idx="338">
                        <c:v>11.266666666666667</c:v>
                      </c:pt>
                      <c:pt idx="339">
                        <c:v>11.3</c:v>
                      </c:pt>
                      <c:pt idx="340">
                        <c:v>11.333333333333334</c:v>
                      </c:pt>
                      <c:pt idx="341">
                        <c:v>11.366666666666667</c:v>
                      </c:pt>
                      <c:pt idx="342">
                        <c:v>11.4</c:v>
                      </c:pt>
                      <c:pt idx="343">
                        <c:v>11.433333333333334</c:v>
                      </c:pt>
                      <c:pt idx="344">
                        <c:v>11.466666666666667</c:v>
                      </c:pt>
                      <c:pt idx="345">
                        <c:v>11.5</c:v>
                      </c:pt>
                      <c:pt idx="346">
                        <c:v>11.533333333333333</c:v>
                      </c:pt>
                      <c:pt idx="347">
                        <c:v>11.566666666666666</c:v>
                      </c:pt>
                      <c:pt idx="348">
                        <c:v>11.6</c:v>
                      </c:pt>
                      <c:pt idx="349">
                        <c:v>11.633333333333333</c:v>
                      </c:pt>
                      <c:pt idx="350">
                        <c:v>11.666666666666666</c:v>
                      </c:pt>
                      <c:pt idx="351">
                        <c:v>11.7</c:v>
                      </c:pt>
                      <c:pt idx="352">
                        <c:v>11.733333333333333</c:v>
                      </c:pt>
                      <c:pt idx="353">
                        <c:v>11.766666666666667</c:v>
                      </c:pt>
                      <c:pt idx="354">
                        <c:v>11.8</c:v>
                      </c:pt>
                      <c:pt idx="355">
                        <c:v>11.833333333333334</c:v>
                      </c:pt>
                      <c:pt idx="356">
                        <c:v>11.866666666666667</c:v>
                      </c:pt>
                      <c:pt idx="357">
                        <c:v>11.9</c:v>
                      </c:pt>
                      <c:pt idx="358">
                        <c:v>11.933333333333334</c:v>
                      </c:pt>
                      <c:pt idx="359">
                        <c:v>11.966666666666667</c:v>
                      </c:pt>
                      <c:pt idx="360">
                        <c:v>12</c:v>
                      </c:pt>
                      <c:pt idx="361">
                        <c:v>12.033333333333333</c:v>
                      </c:pt>
                      <c:pt idx="362">
                        <c:v>12.066666666666666</c:v>
                      </c:pt>
                      <c:pt idx="363">
                        <c:v>12.1</c:v>
                      </c:pt>
                      <c:pt idx="364">
                        <c:v>12.133333333333333</c:v>
                      </c:pt>
                      <c:pt idx="365">
                        <c:v>12.166666666666666</c:v>
                      </c:pt>
                      <c:pt idx="366">
                        <c:v>12.2</c:v>
                      </c:pt>
                      <c:pt idx="367">
                        <c:v>12.233333333333333</c:v>
                      </c:pt>
                      <c:pt idx="368">
                        <c:v>12.266666666666667</c:v>
                      </c:pt>
                      <c:pt idx="369">
                        <c:v>12.3</c:v>
                      </c:pt>
                      <c:pt idx="370">
                        <c:v>12.333333333333334</c:v>
                      </c:pt>
                      <c:pt idx="371">
                        <c:v>12.366666666666667</c:v>
                      </c:pt>
                      <c:pt idx="372">
                        <c:v>12.4</c:v>
                      </c:pt>
                      <c:pt idx="373">
                        <c:v>12.433333333333334</c:v>
                      </c:pt>
                      <c:pt idx="374">
                        <c:v>12.466666666666667</c:v>
                      </c:pt>
                      <c:pt idx="375">
                        <c:v>12.5</c:v>
                      </c:pt>
                      <c:pt idx="376">
                        <c:v>12.533333333333333</c:v>
                      </c:pt>
                      <c:pt idx="377">
                        <c:v>12.566666666666666</c:v>
                      </c:pt>
                      <c:pt idx="378">
                        <c:v>12.6</c:v>
                      </c:pt>
                      <c:pt idx="379">
                        <c:v>12.633333333333333</c:v>
                      </c:pt>
                      <c:pt idx="380">
                        <c:v>12.666666666666666</c:v>
                      </c:pt>
                      <c:pt idx="381">
                        <c:v>12.7</c:v>
                      </c:pt>
                      <c:pt idx="382">
                        <c:v>12.733333333333333</c:v>
                      </c:pt>
                      <c:pt idx="383">
                        <c:v>12.766666666666667</c:v>
                      </c:pt>
                      <c:pt idx="384">
                        <c:v>12.8</c:v>
                      </c:pt>
                      <c:pt idx="385">
                        <c:v>12.833333333333334</c:v>
                      </c:pt>
                      <c:pt idx="386">
                        <c:v>12.866666666666667</c:v>
                      </c:pt>
                      <c:pt idx="387">
                        <c:v>12.9</c:v>
                      </c:pt>
                      <c:pt idx="388">
                        <c:v>12.933333333333334</c:v>
                      </c:pt>
                      <c:pt idx="389">
                        <c:v>12.966666666666667</c:v>
                      </c:pt>
                      <c:pt idx="390">
                        <c:v>13</c:v>
                      </c:pt>
                      <c:pt idx="391">
                        <c:v>13.033333333333333</c:v>
                      </c:pt>
                      <c:pt idx="392">
                        <c:v>13.066666666666666</c:v>
                      </c:pt>
                      <c:pt idx="393">
                        <c:v>13.1</c:v>
                      </c:pt>
                      <c:pt idx="394">
                        <c:v>13.133333333333333</c:v>
                      </c:pt>
                      <c:pt idx="395">
                        <c:v>13.166666666666666</c:v>
                      </c:pt>
                      <c:pt idx="396">
                        <c:v>13.2</c:v>
                      </c:pt>
                      <c:pt idx="397">
                        <c:v>13.233333333333333</c:v>
                      </c:pt>
                      <c:pt idx="398">
                        <c:v>13.266666666666667</c:v>
                      </c:pt>
                      <c:pt idx="399">
                        <c:v>13.3</c:v>
                      </c:pt>
                      <c:pt idx="400">
                        <c:v>13.333333333333334</c:v>
                      </c:pt>
                      <c:pt idx="401">
                        <c:v>13.366666666666667</c:v>
                      </c:pt>
                      <c:pt idx="402">
                        <c:v>13.4</c:v>
                      </c:pt>
                      <c:pt idx="403">
                        <c:v>13.433333333333334</c:v>
                      </c:pt>
                      <c:pt idx="404">
                        <c:v>13.466666666666667</c:v>
                      </c:pt>
                      <c:pt idx="405">
                        <c:v>13.5</c:v>
                      </c:pt>
                      <c:pt idx="406">
                        <c:v>13.533333333333333</c:v>
                      </c:pt>
                      <c:pt idx="407">
                        <c:v>13.566666666666666</c:v>
                      </c:pt>
                      <c:pt idx="408">
                        <c:v>13.6</c:v>
                      </c:pt>
                      <c:pt idx="409">
                        <c:v>13.633333333333333</c:v>
                      </c:pt>
                      <c:pt idx="410">
                        <c:v>13.666666666666666</c:v>
                      </c:pt>
                      <c:pt idx="411">
                        <c:v>13.7</c:v>
                      </c:pt>
                      <c:pt idx="412">
                        <c:v>13.733333333333333</c:v>
                      </c:pt>
                      <c:pt idx="413">
                        <c:v>13.766666666666667</c:v>
                      </c:pt>
                      <c:pt idx="414">
                        <c:v>13.8</c:v>
                      </c:pt>
                      <c:pt idx="415">
                        <c:v>13.833333333333334</c:v>
                      </c:pt>
                      <c:pt idx="416">
                        <c:v>13.866666666666667</c:v>
                      </c:pt>
                      <c:pt idx="417">
                        <c:v>13.9</c:v>
                      </c:pt>
                      <c:pt idx="418">
                        <c:v>13.933333333333334</c:v>
                      </c:pt>
                      <c:pt idx="419">
                        <c:v>13.966666666666667</c:v>
                      </c:pt>
                      <c:pt idx="420">
                        <c:v>14</c:v>
                      </c:pt>
                      <c:pt idx="421">
                        <c:v>14.033333333333333</c:v>
                      </c:pt>
                      <c:pt idx="422">
                        <c:v>14.066666666666666</c:v>
                      </c:pt>
                      <c:pt idx="423">
                        <c:v>14.1</c:v>
                      </c:pt>
                      <c:pt idx="424">
                        <c:v>14.133333333333333</c:v>
                      </c:pt>
                      <c:pt idx="425">
                        <c:v>14.166666666666666</c:v>
                      </c:pt>
                      <c:pt idx="426">
                        <c:v>14.2</c:v>
                      </c:pt>
                      <c:pt idx="427">
                        <c:v>14.233333333333333</c:v>
                      </c:pt>
                      <c:pt idx="428">
                        <c:v>14.266666666666667</c:v>
                      </c:pt>
                      <c:pt idx="429">
                        <c:v>14.3</c:v>
                      </c:pt>
                      <c:pt idx="430">
                        <c:v>14.333333333333334</c:v>
                      </c:pt>
                      <c:pt idx="431">
                        <c:v>14.366666666666667</c:v>
                      </c:pt>
                      <c:pt idx="432">
                        <c:v>14.4</c:v>
                      </c:pt>
                      <c:pt idx="433">
                        <c:v>14.433333333333334</c:v>
                      </c:pt>
                      <c:pt idx="434">
                        <c:v>14.466666666666667</c:v>
                      </c:pt>
                      <c:pt idx="435">
                        <c:v>14.5</c:v>
                      </c:pt>
                      <c:pt idx="436">
                        <c:v>14.533333333333333</c:v>
                      </c:pt>
                      <c:pt idx="437">
                        <c:v>14.566666666666666</c:v>
                      </c:pt>
                      <c:pt idx="438">
                        <c:v>14.6</c:v>
                      </c:pt>
                      <c:pt idx="439">
                        <c:v>14.633333333333333</c:v>
                      </c:pt>
                      <c:pt idx="440">
                        <c:v>14.666666666666666</c:v>
                      </c:pt>
                      <c:pt idx="441">
                        <c:v>14.7</c:v>
                      </c:pt>
                      <c:pt idx="442">
                        <c:v>14.733333333333333</c:v>
                      </c:pt>
                      <c:pt idx="443">
                        <c:v>14.766666666666667</c:v>
                      </c:pt>
                      <c:pt idx="444">
                        <c:v>14.8</c:v>
                      </c:pt>
                      <c:pt idx="445">
                        <c:v>14.833333333333334</c:v>
                      </c:pt>
                      <c:pt idx="446">
                        <c:v>14.866666666666667</c:v>
                      </c:pt>
                      <c:pt idx="447">
                        <c:v>14.9</c:v>
                      </c:pt>
                      <c:pt idx="448">
                        <c:v>14.933333333333334</c:v>
                      </c:pt>
                      <c:pt idx="449">
                        <c:v>14.966666666666667</c:v>
                      </c:pt>
                      <c:pt idx="450">
                        <c:v>15</c:v>
                      </c:pt>
                      <c:pt idx="451">
                        <c:v>15.033333333333333</c:v>
                      </c:pt>
                      <c:pt idx="452">
                        <c:v>15.066666666666666</c:v>
                      </c:pt>
                      <c:pt idx="453">
                        <c:v>15.1</c:v>
                      </c:pt>
                      <c:pt idx="454">
                        <c:v>15.133333333333333</c:v>
                      </c:pt>
                      <c:pt idx="455">
                        <c:v>15.166666666666666</c:v>
                      </c:pt>
                      <c:pt idx="456">
                        <c:v>15.2</c:v>
                      </c:pt>
                      <c:pt idx="457">
                        <c:v>15.233333333333333</c:v>
                      </c:pt>
                      <c:pt idx="458">
                        <c:v>15.266666666666667</c:v>
                      </c:pt>
                      <c:pt idx="459">
                        <c:v>15.3</c:v>
                      </c:pt>
                      <c:pt idx="460">
                        <c:v>15.333333333333334</c:v>
                      </c:pt>
                      <c:pt idx="461">
                        <c:v>15.366666666666667</c:v>
                      </c:pt>
                      <c:pt idx="462">
                        <c:v>15.4</c:v>
                      </c:pt>
                      <c:pt idx="463">
                        <c:v>15.433333333333334</c:v>
                      </c:pt>
                      <c:pt idx="464">
                        <c:v>15.466666666666667</c:v>
                      </c:pt>
                      <c:pt idx="465">
                        <c:v>15.5</c:v>
                      </c:pt>
                      <c:pt idx="466">
                        <c:v>15.533333333333333</c:v>
                      </c:pt>
                      <c:pt idx="467">
                        <c:v>15.566666666666666</c:v>
                      </c:pt>
                      <c:pt idx="468">
                        <c:v>15.6</c:v>
                      </c:pt>
                      <c:pt idx="469">
                        <c:v>15.633333333333333</c:v>
                      </c:pt>
                      <c:pt idx="470">
                        <c:v>15.666666666666666</c:v>
                      </c:pt>
                      <c:pt idx="471">
                        <c:v>15.7</c:v>
                      </c:pt>
                      <c:pt idx="472">
                        <c:v>15.733333333333333</c:v>
                      </c:pt>
                      <c:pt idx="473">
                        <c:v>15.766666666666667</c:v>
                      </c:pt>
                      <c:pt idx="474">
                        <c:v>15.8</c:v>
                      </c:pt>
                      <c:pt idx="475">
                        <c:v>15.833333333333334</c:v>
                      </c:pt>
                      <c:pt idx="476">
                        <c:v>15.866666666666667</c:v>
                      </c:pt>
                      <c:pt idx="477">
                        <c:v>15.9</c:v>
                      </c:pt>
                      <c:pt idx="478">
                        <c:v>15.933333333333334</c:v>
                      </c:pt>
                      <c:pt idx="479">
                        <c:v>15.966666666666667</c:v>
                      </c:pt>
                      <c:pt idx="480">
                        <c:v>16</c:v>
                      </c:pt>
                      <c:pt idx="481">
                        <c:v>16.033333333333335</c:v>
                      </c:pt>
                      <c:pt idx="482">
                        <c:v>16.066666666666666</c:v>
                      </c:pt>
                      <c:pt idx="483">
                        <c:v>16.100000000000001</c:v>
                      </c:pt>
                      <c:pt idx="484">
                        <c:v>16.133333333333333</c:v>
                      </c:pt>
                      <c:pt idx="485">
                        <c:v>16.166666666666668</c:v>
                      </c:pt>
                      <c:pt idx="486">
                        <c:v>16.2</c:v>
                      </c:pt>
                      <c:pt idx="487">
                        <c:v>16.233333333333334</c:v>
                      </c:pt>
                      <c:pt idx="488">
                        <c:v>16.266666666666666</c:v>
                      </c:pt>
                      <c:pt idx="489">
                        <c:v>16.3</c:v>
                      </c:pt>
                      <c:pt idx="490">
                        <c:v>16.333333333333332</c:v>
                      </c:pt>
                      <c:pt idx="491">
                        <c:v>16.366666666666667</c:v>
                      </c:pt>
                      <c:pt idx="492">
                        <c:v>16.399999999999999</c:v>
                      </c:pt>
                      <c:pt idx="493">
                        <c:v>16.433333333333334</c:v>
                      </c:pt>
                      <c:pt idx="494">
                        <c:v>16.466666666666665</c:v>
                      </c:pt>
                      <c:pt idx="495">
                        <c:v>16.5</c:v>
                      </c:pt>
                      <c:pt idx="496">
                        <c:v>16.533333333333335</c:v>
                      </c:pt>
                      <c:pt idx="497">
                        <c:v>16.566666666666666</c:v>
                      </c:pt>
                      <c:pt idx="498">
                        <c:v>16.600000000000001</c:v>
                      </c:pt>
                      <c:pt idx="499">
                        <c:v>16.633333333333333</c:v>
                      </c:pt>
                      <c:pt idx="500">
                        <c:v>16.666666666666668</c:v>
                      </c:pt>
                      <c:pt idx="501">
                        <c:v>16.7</c:v>
                      </c:pt>
                      <c:pt idx="502">
                        <c:v>16.733333333333334</c:v>
                      </c:pt>
                      <c:pt idx="503">
                        <c:v>16.766666666666666</c:v>
                      </c:pt>
                      <c:pt idx="504">
                        <c:v>16.8</c:v>
                      </c:pt>
                      <c:pt idx="505">
                        <c:v>16.833333333333332</c:v>
                      </c:pt>
                      <c:pt idx="506">
                        <c:v>16.866666666666667</c:v>
                      </c:pt>
                      <c:pt idx="507">
                        <c:v>16.899999999999999</c:v>
                      </c:pt>
                      <c:pt idx="508">
                        <c:v>16.933333333333334</c:v>
                      </c:pt>
                      <c:pt idx="509">
                        <c:v>16.966666666666665</c:v>
                      </c:pt>
                      <c:pt idx="510">
                        <c:v>17</c:v>
                      </c:pt>
                      <c:pt idx="511">
                        <c:v>17.033333333333335</c:v>
                      </c:pt>
                      <c:pt idx="512">
                        <c:v>17.066666666666666</c:v>
                      </c:pt>
                      <c:pt idx="513">
                        <c:v>17.100000000000001</c:v>
                      </c:pt>
                      <c:pt idx="514">
                        <c:v>17.133333333333333</c:v>
                      </c:pt>
                      <c:pt idx="515">
                        <c:v>17.166666666666668</c:v>
                      </c:pt>
                      <c:pt idx="516">
                        <c:v>17.2</c:v>
                      </c:pt>
                      <c:pt idx="517">
                        <c:v>17.233333333333334</c:v>
                      </c:pt>
                      <c:pt idx="518">
                        <c:v>17.266666666666666</c:v>
                      </c:pt>
                      <c:pt idx="519">
                        <c:v>17.3</c:v>
                      </c:pt>
                      <c:pt idx="520">
                        <c:v>17.333333333333332</c:v>
                      </c:pt>
                      <c:pt idx="521">
                        <c:v>17.366666666666667</c:v>
                      </c:pt>
                      <c:pt idx="522">
                        <c:v>17.399999999999999</c:v>
                      </c:pt>
                      <c:pt idx="523">
                        <c:v>17.433333333333334</c:v>
                      </c:pt>
                      <c:pt idx="524">
                        <c:v>17.466666666666665</c:v>
                      </c:pt>
                      <c:pt idx="525">
                        <c:v>17.5</c:v>
                      </c:pt>
                      <c:pt idx="526">
                        <c:v>17.533333333333335</c:v>
                      </c:pt>
                      <c:pt idx="527">
                        <c:v>17.566666666666666</c:v>
                      </c:pt>
                      <c:pt idx="528">
                        <c:v>17.600000000000001</c:v>
                      </c:pt>
                      <c:pt idx="529">
                        <c:v>17.633333333333333</c:v>
                      </c:pt>
                      <c:pt idx="530">
                        <c:v>17.666666666666668</c:v>
                      </c:pt>
                      <c:pt idx="531">
                        <c:v>17.7</c:v>
                      </c:pt>
                      <c:pt idx="532">
                        <c:v>17.733333333333334</c:v>
                      </c:pt>
                      <c:pt idx="533">
                        <c:v>17.766666666666666</c:v>
                      </c:pt>
                      <c:pt idx="534">
                        <c:v>17.8</c:v>
                      </c:pt>
                      <c:pt idx="535">
                        <c:v>17.833333333333332</c:v>
                      </c:pt>
                      <c:pt idx="536">
                        <c:v>17.866666666666667</c:v>
                      </c:pt>
                      <c:pt idx="537">
                        <c:v>17.899999999999999</c:v>
                      </c:pt>
                      <c:pt idx="538">
                        <c:v>17.933333333333334</c:v>
                      </c:pt>
                      <c:pt idx="539">
                        <c:v>17.966666666666665</c:v>
                      </c:pt>
                      <c:pt idx="540">
                        <c:v>18</c:v>
                      </c:pt>
                      <c:pt idx="541">
                        <c:v>18.033333333333335</c:v>
                      </c:pt>
                      <c:pt idx="542">
                        <c:v>18.066666666666666</c:v>
                      </c:pt>
                      <c:pt idx="543">
                        <c:v>18.100000000000001</c:v>
                      </c:pt>
                      <c:pt idx="544">
                        <c:v>18.133333333333333</c:v>
                      </c:pt>
                      <c:pt idx="545">
                        <c:v>18.166666666666668</c:v>
                      </c:pt>
                      <c:pt idx="546">
                        <c:v>18.2</c:v>
                      </c:pt>
                      <c:pt idx="547">
                        <c:v>18.233333333333334</c:v>
                      </c:pt>
                      <c:pt idx="548">
                        <c:v>18.266666666666666</c:v>
                      </c:pt>
                      <c:pt idx="549">
                        <c:v>18.3</c:v>
                      </c:pt>
                      <c:pt idx="550">
                        <c:v>18.333333333333332</c:v>
                      </c:pt>
                      <c:pt idx="551">
                        <c:v>18.366666666666667</c:v>
                      </c:pt>
                      <c:pt idx="552">
                        <c:v>18.399999999999999</c:v>
                      </c:pt>
                      <c:pt idx="553">
                        <c:v>18.433333333333334</c:v>
                      </c:pt>
                      <c:pt idx="554">
                        <c:v>18.466666666666665</c:v>
                      </c:pt>
                      <c:pt idx="555">
                        <c:v>18.5</c:v>
                      </c:pt>
                      <c:pt idx="556">
                        <c:v>18.533333333333335</c:v>
                      </c:pt>
                      <c:pt idx="557">
                        <c:v>18.566666666666666</c:v>
                      </c:pt>
                      <c:pt idx="558">
                        <c:v>18.600000000000001</c:v>
                      </c:pt>
                      <c:pt idx="559">
                        <c:v>18.633333333333333</c:v>
                      </c:pt>
                      <c:pt idx="560">
                        <c:v>18.666666666666668</c:v>
                      </c:pt>
                      <c:pt idx="561">
                        <c:v>18.7</c:v>
                      </c:pt>
                      <c:pt idx="562">
                        <c:v>18.733333333333334</c:v>
                      </c:pt>
                      <c:pt idx="563">
                        <c:v>18.766666666666666</c:v>
                      </c:pt>
                      <c:pt idx="564">
                        <c:v>18.8</c:v>
                      </c:pt>
                      <c:pt idx="565">
                        <c:v>18.833333333333332</c:v>
                      </c:pt>
                      <c:pt idx="566">
                        <c:v>18.866666666666667</c:v>
                      </c:pt>
                      <c:pt idx="567">
                        <c:v>18.899999999999999</c:v>
                      </c:pt>
                      <c:pt idx="568">
                        <c:v>18.933333333333334</c:v>
                      </c:pt>
                      <c:pt idx="569">
                        <c:v>18.966666666666665</c:v>
                      </c:pt>
                      <c:pt idx="570">
                        <c:v>19</c:v>
                      </c:pt>
                      <c:pt idx="571">
                        <c:v>19.033333333333335</c:v>
                      </c:pt>
                      <c:pt idx="572">
                        <c:v>19.066666666666666</c:v>
                      </c:pt>
                      <c:pt idx="573">
                        <c:v>19.100000000000001</c:v>
                      </c:pt>
                      <c:pt idx="574">
                        <c:v>19.133333333333333</c:v>
                      </c:pt>
                      <c:pt idx="575">
                        <c:v>19.166666666666668</c:v>
                      </c:pt>
                      <c:pt idx="576">
                        <c:v>19.2</c:v>
                      </c:pt>
                      <c:pt idx="577">
                        <c:v>19.233333333333334</c:v>
                      </c:pt>
                      <c:pt idx="578">
                        <c:v>19.266666666666666</c:v>
                      </c:pt>
                      <c:pt idx="579">
                        <c:v>19.3</c:v>
                      </c:pt>
                      <c:pt idx="580">
                        <c:v>19.333333333333332</c:v>
                      </c:pt>
                      <c:pt idx="581">
                        <c:v>19.366666666666667</c:v>
                      </c:pt>
                      <c:pt idx="582">
                        <c:v>19.399999999999999</c:v>
                      </c:pt>
                      <c:pt idx="583">
                        <c:v>19.433333333333334</c:v>
                      </c:pt>
                      <c:pt idx="584">
                        <c:v>19.466666666666665</c:v>
                      </c:pt>
                      <c:pt idx="585">
                        <c:v>19.5</c:v>
                      </c:pt>
                      <c:pt idx="586">
                        <c:v>19.533333333333335</c:v>
                      </c:pt>
                      <c:pt idx="587">
                        <c:v>19.566666666666666</c:v>
                      </c:pt>
                      <c:pt idx="588">
                        <c:v>19.600000000000001</c:v>
                      </c:pt>
                      <c:pt idx="589">
                        <c:v>19.633333333333333</c:v>
                      </c:pt>
                      <c:pt idx="590">
                        <c:v>19.666666666666668</c:v>
                      </c:pt>
                      <c:pt idx="591">
                        <c:v>19.7</c:v>
                      </c:pt>
                      <c:pt idx="592">
                        <c:v>19.733333333333334</c:v>
                      </c:pt>
                      <c:pt idx="593">
                        <c:v>19.766666666666666</c:v>
                      </c:pt>
                      <c:pt idx="594">
                        <c:v>19.8</c:v>
                      </c:pt>
                      <c:pt idx="595">
                        <c:v>19.833333333333332</c:v>
                      </c:pt>
                      <c:pt idx="596">
                        <c:v>19.866666666666667</c:v>
                      </c:pt>
                      <c:pt idx="597">
                        <c:v>19.899999999999999</c:v>
                      </c:pt>
                      <c:pt idx="598">
                        <c:v>19.933333333333334</c:v>
                      </c:pt>
                      <c:pt idx="599">
                        <c:v>19.966666666666665</c:v>
                      </c:pt>
                      <c:pt idx="600">
                        <c:v>20</c:v>
                      </c:pt>
                      <c:pt idx="601">
                        <c:v>20.033333333333335</c:v>
                      </c:pt>
                      <c:pt idx="602">
                        <c:v>20.066666666666666</c:v>
                      </c:pt>
                      <c:pt idx="603">
                        <c:v>20.100000000000001</c:v>
                      </c:pt>
                      <c:pt idx="604">
                        <c:v>20.133333333333333</c:v>
                      </c:pt>
                      <c:pt idx="605">
                        <c:v>20.166666666666668</c:v>
                      </c:pt>
                      <c:pt idx="606">
                        <c:v>20.2</c:v>
                      </c:pt>
                      <c:pt idx="607">
                        <c:v>20.233333333333334</c:v>
                      </c:pt>
                      <c:pt idx="608">
                        <c:v>20.266666666666666</c:v>
                      </c:pt>
                      <c:pt idx="609">
                        <c:v>20.3</c:v>
                      </c:pt>
                      <c:pt idx="610">
                        <c:v>20.333333333333332</c:v>
                      </c:pt>
                      <c:pt idx="611">
                        <c:v>20.366666666666667</c:v>
                      </c:pt>
                      <c:pt idx="612">
                        <c:v>20.399999999999999</c:v>
                      </c:pt>
                      <c:pt idx="613">
                        <c:v>20.433333333333334</c:v>
                      </c:pt>
                      <c:pt idx="614">
                        <c:v>20.466666666666665</c:v>
                      </c:pt>
                      <c:pt idx="615">
                        <c:v>20.5</c:v>
                      </c:pt>
                      <c:pt idx="616">
                        <c:v>20.533333333333335</c:v>
                      </c:pt>
                      <c:pt idx="617">
                        <c:v>20.566666666666666</c:v>
                      </c:pt>
                      <c:pt idx="618">
                        <c:v>20.6</c:v>
                      </c:pt>
                      <c:pt idx="619">
                        <c:v>20.633333333333333</c:v>
                      </c:pt>
                      <c:pt idx="620">
                        <c:v>20.666666666666668</c:v>
                      </c:pt>
                      <c:pt idx="621">
                        <c:v>20.7</c:v>
                      </c:pt>
                      <c:pt idx="622">
                        <c:v>20.733333333333334</c:v>
                      </c:pt>
                      <c:pt idx="623">
                        <c:v>20.766666666666666</c:v>
                      </c:pt>
                      <c:pt idx="624">
                        <c:v>20.8</c:v>
                      </c:pt>
                      <c:pt idx="625">
                        <c:v>20.833333333333332</c:v>
                      </c:pt>
                      <c:pt idx="626">
                        <c:v>20.866666666666667</c:v>
                      </c:pt>
                      <c:pt idx="627">
                        <c:v>20.9</c:v>
                      </c:pt>
                      <c:pt idx="628">
                        <c:v>20.933333333333334</c:v>
                      </c:pt>
                      <c:pt idx="629">
                        <c:v>20.966666666666665</c:v>
                      </c:pt>
                      <c:pt idx="630">
                        <c:v>21</c:v>
                      </c:pt>
                      <c:pt idx="631">
                        <c:v>21.033333333333335</c:v>
                      </c:pt>
                      <c:pt idx="632">
                        <c:v>21.066666666666666</c:v>
                      </c:pt>
                      <c:pt idx="633">
                        <c:v>21.1</c:v>
                      </c:pt>
                      <c:pt idx="634">
                        <c:v>21.133333333333333</c:v>
                      </c:pt>
                      <c:pt idx="635">
                        <c:v>21.166666666666668</c:v>
                      </c:pt>
                      <c:pt idx="636">
                        <c:v>21.2</c:v>
                      </c:pt>
                      <c:pt idx="637">
                        <c:v>21.233333333333334</c:v>
                      </c:pt>
                      <c:pt idx="638">
                        <c:v>21.266666666666666</c:v>
                      </c:pt>
                      <c:pt idx="639">
                        <c:v>21.3</c:v>
                      </c:pt>
                      <c:pt idx="640">
                        <c:v>21.333333333333332</c:v>
                      </c:pt>
                      <c:pt idx="641">
                        <c:v>21.366666666666667</c:v>
                      </c:pt>
                      <c:pt idx="642">
                        <c:v>21.4</c:v>
                      </c:pt>
                      <c:pt idx="643">
                        <c:v>21.433333333333334</c:v>
                      </c:pt>
                      <c:pt idx="644">
                        <c:v>21.466666666666665</c:v>
                      </c:pt>
                      <c:pt idx="645">
                        <c:v>21.5</c:v>
                      </c:pt>
                      <c:pt idx="646">
                        <c:v>21.533333333333335</c:v>
                      </c:pt>
                      <c:pt idx="647">
                        <c:v>21.566666666666666</c:v>
                      </c:pt>
                      <c:pt idx="648">
                        <c:v>21.6</c:v>
                      </c:pt>
                      <c:pt idx="649">
                        <c:v>21.633333333333333</c:v>
                      </c:pt>
                      <c:pt idx="650">
                        <c:v>21.666666666666668</c:v>
                      </c:pt>
                      <c:pt idx="651">
                        <c:v>21.7</c:v>
                      </c:pt>
                      <c:pt idx="652">
                        <c:v>21.733333333333334</c:v>
                      </c:pt>
                      <c:pt idx="653">
                        <c:v>21.766666666666666</c:v>
                      </c:pt>
                      <c:pt idx="654">
                        <c:v>21.8</c:v>
                      </c:pt>
                      <c:pt idx="655">
                        <c:v>21.833333333333332</c:v>
                      </c:pt>
                      <c:pt idx="656">
                        <c:v>21.866666666666667</c:v>
                      </c:pt>
                      <c:pt idx="657">
                        <c:v>21.9</c:v>
                      </c:pt>
                      <c:pt idx="658">
                        <c:v>21.933333333333334</c:v>
                      </c:pt>
                      <c:pt idx="659">
                        <c:v>21.966666666666665</c:v>
                      </c:pt>
                      <c:pt idx="660">
                        <c:v>22</c:v>
                      </c:pt>
                      <c:pt idx="661">
                        <c:v>22.033333333333335</c:v>
                      </c:pt>
                      <c:pt idx="662">
                        <c:v>22.066666666666666</c:v>
                      </c:pt>
                      <c:pt idx="663">
                        <c:v>22.1</c:v>
                      </c:pt>
                      <c:pt idx="664">
                        <c:v>22.133333333333333</c:v>
                      </c:pt>
                      <c:pt idx="665">
                        <c:v>22.166666666666668</c:v>
                      </c:pt>
                      <c:pt idx="666">
                        <c:v>22.2</c:v>
                      </c:pt>
                      <c:pt idx="667">
                        <c:v>22.233333333333334</c:v>
                      </c:pt>
                      <c:pt idx="668">
                        <c:v>22.266666666666666</c:v>
                      </c:pt>
                      <c:pt idx="669">
                        <c:v>22.3</c:v>
                      </c:pt>
                      <c:pt idx="670">
                        <c:v>22.333333333333332</c:v>
                      </c:pt>
                      <c:pt idx="671">
                        <c:v>22.366666666666667</c:v>
                      </c:pt>
                      <c:pt idx="672">
                        <c:v>22.4</c:v>
                      </c:pt>
                      <c:pt idx="673">
                        <c:v>22.433333333333334</c:v>
                      </c:pt>
                      <c:pt idx="674">
                        <c:v>22.466666666666665</c:v>
                      </c:pt>
                      <c:pt idx="675">
                        <c:v>22.5</c:v>
                      </c:pt>
                      <c:pt idx="676">
                        <c:v>22.533333333333335</c:v>
                      </c:pt>
                      <c:pt idx="677">
                        <c:v>22.566666666666666</c:v>
                      </c:pt>
                      <c:pt idx="678">
                        <c:v>22.6</c:v>
                      </c:pt>
                      <c:pt idx="679">
                        <c:v>22.633333333333333</c:v>
                      </c:pt>
                      <c:pt idx="680">
                        <c:v>22.666666666666668</c:v>
                      </c:pt>
                      <c:pt idx="681">
                        <c:v>22.7</c:v>
                      </c:pt>
                      <c:pt idx="682">
                        <c:v>22.733333333333334</c:v>
                      </c:pt>
                      <c:pt idx="683">
                        <c:v>22.766666666666666</c:v>
                      </c:pt>
                      <c:pt idx="684">
                        <c:v>22.8</c:v>
                      </c:pt>
                      <c:pt idx="685">
                        <c:v>22.833333333333332</c:v>
                      </c:pt>
                      <c:pt idx="686">
                        <c:v>22.866666666666667</c:v>
                      </c:pt>
                      <c:pt idx="687">
                        <c:v>22.9</c:v>
                      </c:pt>
                      <c:pt idx="688">
                        <c:v>22.933333333333334</c:v>
                      </c:pt>
                      <c:pt idx="689">
                        <c:v>22.966666666666665</c:v>
                      </c:pt>
                      <c:pt idx="690">
                        <c:v>23</c:v>
                      </c:pt>
                      <c:pt idx="691">
                        <c:v>23.033333333333335</c:v>
                      </c:pt>
                      <c:pt idx="692">
                        <c:v>23.066666666666666</c:v>
                      </c:pt>
                      <c:pt idx="693">
                        <c:v>23.1</c:v>
                      </c:pt>
                      <c:pt idx="694">
                        <c:v>23.133333333333333</c:v>
                      </c:pt>
                      <c:pt idx="695">
                        <c:v>23.166666666666668</c:v>
                      </c:pt>
                      <c:pt idx="696">
                        <c:v>23.2</c:v>
                      </c:pt>
                      <c:pt idx="697">
                        <c:v>23.233333333333334</c:v>
                      </c:pt>
                      <c:pt idx="698">
                        <c:v>23.266666666666666</c:v>
                      </c:pt>
                      <c:pt idx="699">
                        <c:v>23.3</c:v>
                      </c:pt>
                      <c:pt idx="700">
                        <c:v>23.333333333333332</c:v>
                      </c:pt>
                      <c:pt idx="701">
                        <c:v>23.366666666666667</c:v>
                      </c:pt>
                      <c:pt idx="702">
                        <c:v>23.4</c:v>
                      </c:pt>
                      <c:pt idx="703">
                        <c:v>23.433333333333334</c:v>
                      </c:pt>
                      <c:pt idx="704">
                        <c:v>23.466666666666665</c:v>
                      </c:pt>
                      <c:pt idx="705">
                        <c:v>23.5</c:v>
                      </c:pt>
                      <c:pt idx="706">
                        <c:v>23.533333333333335</c:v>
                      </c:pt>
                      <c:pt idx="707">
                        <c:v>23.566666666666666</c:v>
                      </c:pt>
                      <c:pt idx="708">
                        <c:v>23.6</c:v>
                      </c:pt>
                      <c:pt idx="709">
                        <c:v>23.633333333333333</c:v>
                      </c:pt>
                      <c:pt idx="710">
                        <c:v>23.666666666666668</c:v>
                      </c:pt>
                      <c:pt idx="711">
                        <c:v>23.7</c:v>
                      </c:pt>
                      <c:pt idx="712">
                        <c:v>23.733333333333334</c:v>
                      </c:pt>
                      <c:pt idx="713">
                        <c:v>23.766666666666666</c:v>
                      </c:pt>
                      <c:pt idx="714">
                        <c:v>23.8</c:v>
                      </c:pt>
                      <c:pt idx="715">
                        <c:v>23.833333333333332</c:v>
                      </c:pt>
                      <c:pt idx="716">
                        <c:v>23.866666666666667</c:v>
                      </c:pt>
                      <c:pt idx="717">
                        <c:v>23.9</c:v>
                      </c:pt>
                      <c:pt idx="718">
                        <c:v>23.933333333333334</c:v>
                      </c:pt>
                      <c:pt idx="719">
                        <c:v>23.966666666666665</c:v>
                      </c:pt>
                      <c:pt idx="720">
                        <c:v>24</c:v>
                      </c:pt>
                      <c:pt idx="721">
                        <c:v>24.033333333333335</c:v>
                      </c:pt>
                      <c:pt idx="722">
                        <c:v>24.066666666666666</c:v>
                      </c:pt>
                      <c:pt idx="723">
                        <c:v>24.1</c:v>
                      </c:pt>
                      <c:pt idx="724">
                        <c:v>24.133333333333333</c:v>
                      </c:pt>
                      <c:pt idx="725">
                        <c:v>24.166666666666668</c:v>
                      </c:pt>
                      <c:pt idx="726">
                        <c:v>24.2</c:v>
                      </c:pt>
                      <c:pt idx="727">
                        <c:v>24.233333333333334</c:v>
                      </c:pt>
                      <c:pt idx="728">
                        <c:v>24.266666666666666</c:v>
                      </c:pt>
                      <c:pt idx="729">
                        <c:v>24.3</c:v>
                      </c:pt>
                      <c:pt idx="730">
                        <c:v>24.333333333333332</c:v>
                      </c:pt>
                      <c:pt idx="731">
                        <c:v>24.366666666666667</c:v>
                      </c:pt>
                      <c:pt idx="732">
                        <c:v>24.4</c:v>
                      </c:pt>
                      <c:pt idx="733">
                        <c:v>24.433333333333334</c:v>
                      </c:pt>
                      <c:pt idx="734">
                        <c:v>24.466666666666665</c:v>
                      </c:pt>
                      <c:pt idx="735">
                        <c:v>24.5</c:v>
                      </c:pt>
                      <c:pt idx="736">
                        <c:v>24.533333333333335</c:v>
                      </c:pt>
                      <c:pt idx="737">
                        <c:v>24.566666666666666</c:v>
                      </c:pt>
                      <c:pt idx="738">
                        <c:v>24.6</c:v>
                      </c:pt>
                      <c:pt idx="739">
                        <c:v>24.633333333333333</c:v>
                      </c:pt>
                      <c:pt idx="740">
                        <c:v>24.666666666666668</c:v>
                      </c:pt>
                      <c:pt idx="741">
                        <c:v>24.7</c:v>
                      </c:pt>
                      <c:pt idx="742">
                        <c:v>24.733333333333334</c:v>
                      </c:pt>
                      <c:pt idx="743">
                        <c:v>24.766666666666666</c:v>
                      </c:pt>
                      <c:pt idx="744">
                        <c:v>24.8</c:v>
                      </c:pt>
                      <c:pt idx="745">
                        <c:v>24.833333333333332</c:v>
                      </c:pt>
                      <c:pt idx="746">
                        <c:v>24.866666666666667</c:v>
                      </c:pt>
                      <c:pt idx="747">
                        <c:v>24.9</c:v>
                      </c:pt>
                      <c:pt idx="748">
                        <c:v>24.933333333333334</c:v>
                      </c:pt>
                      <c:pt idx="749">
                        <c:v>24.966666666666665</c:v>
                      </c:pt>
                      <c:pt idx="750">
                        <c:v>25</c:v>
                      </c:pt>
                      <c:pt idx="751">
                        <c:v>25.033333333333335</c:v>
                      </c:pt>
                      <c:pt idx="752">
                        <c:v>25.066666666666666</c:v>
                      </c:pt>
                      <c:pt idx="753">
                        <c:v>25.1</c:v>
                      </c:pt>
                      <c:pt idx="754">
                        <c:v>25.133333333333333</c:v>
                      </c:pt>
                      <c:pt idx="755">
                        <c:v>25.166666666666668</c:v>
                      </c:pt>
                      <c:pt idx="756">
                        <c:v>25.2</c:v>
                      </c:pt>
                      <c:pt idx="757">
                        <c:v>25.233333333333334</c:v>
                      </c:pt>
                      <c:pt idx="758">
                        <c:v>25.266666666666666</c:v>
                      </c:pt>
                      <c:pt idx="759">
                        <c:v>25.3</c:v>
                      </c:pt>
                      <c:pt idx="760">
                        <c:v>25.333333333333332</c:v>
                      </c:pt>
                      <c:pt idx="761">
                        <c:v>25.366666666666667</c:v>
                      </c:pt>
                      <c:pt idx="762">
                        <c:v>25.4</c:v>
                      </c:pt>
                      <c:pt idx="763">
                        <c:v>25.433333333333334</c:v>
                      </c:pt>
                      <c:pt idx="764">
                        <c:v>25.466666666666665</c:v>
                      </c:pt>
                      <c:pt idx="765">
                        <c:v>25.5</c:v>
                      </c:pt>
                      <c:pt idx="766">
                        <c:v>25.533333333333335</c:v>
                      </c:pt>
                      <c:pt idx="767">
                        <c:v>25.566666666666666</c:v>
                      </c:pt>
                      <c:pt idx="768">
                        <c:v>25.6</c:v>
                      </c:pt>
                      <c:pt idx="769">
                        <c:v>25.633333333333333</c:v>
                      </c:pt>
                      <c:pt idx="770">
                        <c:v>25.666666666666668</c:v>
                      </c:pt>
                      <c:pt idx="771">
                        <c:v>25.7</c:v>
                      </c:pt>
                      <c:pt idx="772">
                        <c:v>25.733333333333334</c:v>
                      </c:pt>
                      <c:pt idx="773">
                        <c:v>25.766666666666666</c:v>
                      </c:pt>
                      <c:pt idx="774">
                        <c:v>25.8</c:v>
                      </c:pt>
                      <c:pt idx="775">
                        <c:v>25.833333333333332</c:v>
                      </c:pt>
                      <c:pt idx="776">
                        <c:v>25.866666666666667</c:v>
                      </c:pt>
                      <c:pt idx="777">
                        <c:v>25.9</c:v>
                      </c:pt>
                      <c:pt idx="778">
                        <c:v>25.933333333333334</c:v>
                      </c:pt>
                      <c:pt idx="779">
                        <c:v>25.966666666666665</c:v>
                      </c:pt>
                      <c:pt idx="780">
                        <c:v>26</c:v>
                      </c:pt>
                      <c:pt idx="781">
                        <c:v>26.033333333333335</c:v>
                      </c:pt>
                      <c:pt idx="782">
                        <c:v>26.066666666666666</c:v>
                      </c:pt>
                      <c:pt idx="783">
                        <c:v>26.1</c:v>
                      </c:pt>
                      <c:pt idx="784">
                        <c:v>26.133333333333333</c:v>
                      </c:pt>
                      <c:pt idx="785">
                        <c:v>26.166666666666668</c:v>
                      </c:pt>
                      <c:pt idx="786">
                        <c:v>26.2</c:v>
                      </c:pt>
                      <c:pt idx="787">
                        <c:v>26.233333333333334</c:v>
                      </c:pt>
                      <c:pt idx="788">
                        <c:v>26.266666666666666</c:v>
                      </c:pt>
                      <c:pt idx="789">
                        <c:v>26.3</c:v>
                      </c:pt>
                      <c:pt idx="790">
                        <c:v>26.333333333333332</c:v>
                      </c:pt>
                      <c:pt idx="791">
                        <c:v>26.366666666666667</c:v>
                      </c:pt>
                      <c:pt idx="792">
                        <c:v>26.4</c:v>
                      </c:pt>
                      <c:pt idx="793">
                        <c:v>26.433333333333334</c:v>
                      </c:pt>
                      <c:pt idx="794">
                        <c:v>26.466666666666665</c:v>
                      </c:pt>
                      <c:pt idx="795">
                        <c:v>26.5</c:v>
                      </c:pt>
                      <c:pt idx="796">
                        <c:v>26.533333333333335</c:v>
                      </c:pt>
                      <c:pt idx="797">
                        <c:v>26.566666666666666</c:v>
                      </c:pt>
                      <c:pt idx="798">
                        <c:v>26.6</c:v>
                      </c:pt>
                      <c:pt idx="799">
                        <c:v>26.633333333333333</c:v>
                      </c:pt>
                      <c:pt idx="800">
                        <c:v>26.666666666666668</c:v>
                      </c:pt>
                      <c:pt idx="801">
                        <c:v>26.7</c:v>
                      </c:pt>
                      <c:pt idx="802">
                        <c:v>26.733333333333334</c:v>
                      </c:pt>
                      <c:pt idx="803">
                        <c:v>26.766666666666666</c:v>
                      </c:pt>
                      <c:pt idx="804">
                        <c:v>26.8</c:v>
                      </c:pt>
                      <c:pt idx="805">
                        <c:v>26.833333333333332</c:v>
                      </c:pt>
                      <c:pt idx="806">
                        <c:v>26.866666666666667</c:v>
                      </c:pt>
                      <c:pt idx="807">
                        <c:v>26.9</c:v>
                      </c:pt>
                      <c:pt idx="808">
                        <c:v>26.933333333333334</c:v>
                      </c:pt>
                      <c:pt idx="809">
                        <c:v>26.966666666666665</c:v>
                      </c:pt>
                      <c:pt idx="810">
                        <c:v>27</c:v>
                      </c:pt>
                      <c:pt idx="811">
                        <c:v>27.033333333333335</c:v>
                      </c:pt>
                      <c:pt idx="812">
                        <c:v>27.066666666666666</c:v>
                      </c:pt>
                      <c:pt idx="813">
                        <c:v>27.1</c:v>
                      </c:pt>
                      <c:pt idx="814">
                        <c:v>27.133333333333333</c:v>
                      </c:pt>
                      <c:pt idx="815">
                        <c:v>27.166666666666668</c:v>
                      </c:pt>
                      <c:pt idx="816">
                        <c:v>27.2</c:v>
                      </c:pt>
                      <c:pt idx="817">
                        <c:v>27.233333333333334</c:v>
                      </c:pt>
                      <c:pt idx="818">
                        <c:v>27.266666666666666</c:v>
                      </c:pt>
                      <c:pt idx="819">
                        <c:v>27.3</c:v>
                      </c:pt>
                      <c:pt idx="820">
                        <c:v>27.333333333333332</c:v>
                      </c:pt>
                      <c:pt idx="821">
                        <c:v>27.366666666666667</c:v>
                      </c:pt>
                      <c:pt idx="822">
                        <c:v>27.4</c:v>
                      </c:pt>
                      <c:pt idx="823">
                        <c:v>27.433333333333334</c:v>
                      </c:pt>
                      <c:pt idx="824">
                        <c:v>27.466666666666665</c:v>
                      </c:pt>
                      <c:pt idx="825">
                        <c:v>27.5</c:v>
                      </c:pt>
                      <c:pt idx="826">
                        <c:v>27.533333333333335</c:v>
                      </c:pt>
                      <c:pt idx="827">
                        <c:v>27.566666666666666</c:v>
                      </c:pt>
                      <c:pt idx="828">
                        <c:v>27.6</c:v>
                      </c:pt>
                      <c:pt idx="829">
                        <c:v>27.633333333333333</c:v>
                      </c:pt>
                      <c:pt idx="830">
                        <c:v>27.666666666666668</c:v>
                      </c:pt>
                      <c:pt idx="831">
                        <c:v>27.7</c:v>
                      </c:pt>
                      <c:pt idx="832">
                        <c:v>27.733333333333334</c:v>
                      </c:pt>
                      <c:pt idx="833">
                        <c:v>27.766666666666666</c:v>
                      </c:pt>
                      <c:pt idx="834">
                        <c:v>27.8</c:v>
                      </c:pt>
                      <c:pt idx="835">
                        <c:v>27.833333333333332</c:v>
                      </c:pt>
                      <c:pt idx="836">
                        <c:v>27.866666666666667</c:v>
                      </c:pt>
                      <c:pt idx="837">
                        <c:v>27.9</c:v>
                      </c:pt>
                      <c:pt idx="838">
                        <c:v>27.933333333333334</c:v>
                      </c:pt>
                      <c:pt idx="839">
                        <c:v>27.966666666666665</c:v>
                      </c:pt>
                      <c:pt idx="840">
                        <c:v>28</c:v>
                      </c:pt>
                      <c:pt idx="841">
                        <c:v>28.033333333333335</c:v>
                      </c:pt>
                      <c:pt idx="842">
                        <c:v>28.066666666666666</c:v>
                      </c:pt>
                      <c:pt idx="843">
                        <c:v>28.1</c:v>
                      </c:pt>
                      <c:pt idx="844">
                        <c:v>28.133333333333333</c:v>
                      </c:pt>
                      <c:pt idx="845">
                        <c:v>28.166666666666668</c:v>
                      </c:pt>
                      <c:pt idx="846">
                        <c:v>28.2</c:v>
                      </c:pt>
                      <c:pt idx="847">
                        <c:v>28.233333333333334</c:v>
                      </c:pt>
                      <c:pt idx="848">
                        <c:v>28.266666666666666</c:v>
                      </c:pt>
                      <c:pt idx="849">
                        <c:v>28.3</c:v>
                      </c:pt>
                      <c:pt idx="850">
                        <c:v>28.333333333333332</c:v>
                      </c:pt>
                      <c:pt idx="851">
                        <c:v>28.366666666666667</c:v>
                      </c:pt>
                      <c:pt idx="852">
                        <c:v>28.4</c:v>
                      </c:pt>
                      <c:pt idx="853">
                        <c:v>28.433333333333334</c:v>
                      </c:pt>
                      <c:pt idx="854">
                        <c:v>28.466666666666665</c:v>
                      </c:pt>
                      <c:pt idx="855">
                        <c:v>28.5</c:v>
                      </c:pt>
                      <c:pt idx="856">
                        <c:v>28.533333333333335</c:v>
                      </c:pt>
                      <c:pt idx="857">
                        <c:v>28.566666666666666</c:v>
                      </c:pt>
                      <c:pt idx="858">
                        <c:v>28.6</c:v>
                      </c:pt>
                      <c:pt idx="859">
                        <c:v>28.633333333333333</c:v>
                      </c:pt>
                      <c:pt idx="860">
                        <c:v>28.666666666666668</c:v>
                      </c:pt>
                      <c:pt idx="861">
                        <c:v>28.7</c:v>
                      </c:pt>
                      <c:pt idx="862">
                        <c:v>28.733333333333334</c:v>
                      </c:pt>
                      <c:pt idx="863">
                        <c:v>28.766666666666666</c:v>
                      </c:pt>
                      <c:pt idx="864">
                        <c:v>28.8</c:v>
                      </c:pt>
                      <c:pt idx="865">
                        <c:v>28.833333333333332</c:v>
                      </c:pt>
                      <c:pt idx="866">
                        <c:v>28.866666666666667</c:v>
                      </c:pt>
                      <c:pt idx="867">
                        <c:v>28.9</c:v>
                      </c:pt>
                      <c:pt idx="868">
                        <c:v>28.933333333333334</c:v>
                      </c:pt>
                      <c:pt idx="869">
                        <c:v>28.966666666666665</c:v>
                      </c:pt>
                      <c:pt idx="870">
                        <c:v>29</c:v>
                      </c:pt>
                      <c:pt idx="871">
                        <c:v>29.033333333333335</c:v>
                      </c:pt>
                      <c:pt idx="872">
                        <c:v>29.066666666666666</c:v>
                      </c:pt>
                      <c:pt idx="873">
                        <c:v>29.1</c:v>
                      </c:pt>
                      <c:pt idx="874">
                        <c:v>29.133333333333333</c:v>
                      </c:pt>
                      <c:pt idx="875">
                        <c:v>29.166666666666668</c:v>
                      </c:pt>
                      <c:pt idx="876">
                        <c:v>29.2</c:v>
                      </c:pt>
                      <c:pt idx="877">
                        <c:v>29.233333333333334</c:v>
                      </c:pt>
                      <c:pt idx="878">
                        <c:v>29.266666666666666</c:v>
                      </c:pt>
                      <c:pt idx="879">
                        <c:v>29.3</c:v>
                      </c:pt>
                      <c:pt idx="880">
                        <c:v>29.333333333333332</c:v>
                      </c:pt>
                      <c:pt idx="881">
                        <c:v>29.366666666666667</c:v>
                      </c:pt>
                      <c:pt idx="882">
                        <c:v>29.4</c:v>
                      </c:pt>
                      <c:pt idx="883">
                        <c:v>29.433333333333334</c:v>
                      </c:pt>
                      <c:pt idx="884">
                        <c:v>29.466666666666665</c:v>
                      </c:pt>
                      <c:pt idx="885">
                        <c:v>29.5</c:v>
                      </c:pt>
                      <c:pt idx="886">
                        <c:v>29.533333333333335</c:v>
                      </c:pt>
                      <c:pt idx="887">
                        <c:v>29.566666666666666</c:v>
                      </c:pt>
                      <c:pt idx="888">
                        <c:v>29.6</c:v>
                      </c:pt>
                      <c:pt idx="889">
                        <c:v>29.633333333333333</c:v>
                      </c:pt>
                      <c:pt idx="890">
                        <c:v>29.666666666666668</c:v>
                      </c:pt>
                      <c:pt idx="891">
                        <c:v>29.7</c:v>
                      </c:pt>
                      <c:pt idx="892">
                        <c:v>29.733333333333334</c:v>
                      </c:pt>
                      <c:pt idx="893">
                        <c:v>29.766666666666666</c:v>
                      </c:pt>
                      <c:pt idx="894">
                        <c:v>29.8</c:v>
                      </c:pt>
                      <c:pt idx="895">
                        <c:v>29.833333333333332</c:v>
                      </c:pt>
                      <c:pt idx="896">
                        <c:v>29.866666666666667</c:v>
                      </c:pt>
                      <c:pt idx="897">
                        <c:v>29.9</c:v>
                      </c:pt>
                      <c:pt idx="898">
                        <c:v>29.933333333333334</c:v>
                      </c:pt>
                      <c:pt idx="899">
                        <c:v>29.966666666666665</c:v>
                      </c:pt>
                      <c:pt idx="900">
                        <c:v>30</c:v>
                      </c:pt>
                      <c:pt idx="901">
                        <c:v>30.033333333333335</c:v>
                      </c:pt>
                      <c:pt idx="902">
                        <c:v>30.066666666666666</c:v>
                      </c:pt>
                      <c:pt idx="903">
                        <c:v>30.1</c:v>
                      </c:pt>
                      <c:pt idx="904">
                        <c:v>30.133333333333333</c:v>
                      </c:pt>
                      <c:pt idx="905">
                        <c:v>30.166666666666668</c:v>
                      </c:pt>
                      <c:pt idx="906">
                        <c:v>30.2</c:v>
                      </c:pt>
                      <c:pt idx="907">
                        <c:v>30.233333333333334</c:v>
                      </c:pt>
                      <c:pt idx="908">
                        <c:v>30.266666666666666</c:v>
                      </c:pt>
                      <c:pt idx="909">
                        <c:v>30.3</c:v>
                      </c:pt>
                      <c:pt idx="910">
                        <c:v>30.333333333333332</c:v>
                      </c:pt>
                      <c:pt idx="911">
                        <c:v>30.366666666666667</c:v>
                      </c:pt>
                      <c:pt idx="912">
                        <c:v>30.4</c:v>
                      </c:pt>
                      <c:pt idx="913">
                        <c:v>30.433333333333334</c:v>
                      </c:pt>
                      <c:pt idx="914">
                        <c:v>30.466666666666665</c:v>
                      </c:pt>
                      <c:pt idx="915">
                        <c:v>30.5</c:v>
                      </c:pt>
                      <c:pt idx="916">
                        <c:v>30.533333333333335</c:v>
                      </c:pt>
                      <c:pt idx="917">
                        <c:v>30.566666666666666</c:v>
                      </c:pt>
                      <c:pt idx="918">
                        <c:v>30.6</c:v>
                      </c:pt>
                      <c:pt idx="919">
                        <c:v>30.633333333333333</c:v>
                      </c:pt>
                      <c:pt idx="920">
                        <c:v>30.666666666666668</c:v>
                      </c:pt>
                      <c:pt idx="921">
                        <c:v>30.7</c:v>
                      </c:pt>
                      <c:pt idx="922">
                        <c:v>30.733333333333334</c:v>
                      </c:pt>
                      <c:pt idx="923">
                        <c:v>30.766666666666666</c:v>
                      </c:pt>
                      <c:pt idx="924">
                        <c:v>30.8</c:v>
                      </c:pt>
                      <c:pt idx="925">
                        <c:v>30.833333333333332</c:v>
                      </c:pt>
                      <c:pt idx="926">
                        <c:v>30.866666666666667</c:v>
                      </c:pt>
                      <c:pt idx="927">
                        <c:v>30.9</c:v>
                      </c:pt>
                      <c:pt idx="928">
                        <c:v>30.933333333333334</c:v>
                      </c:pt>
                      <c:pt idx="929">
                        <c:v>30.966666666666665</c:v>
                      </c:pt>
                      <c:pt idx="930">
                        <c:v>31</c:v>
                      </c:pt>
                      <c:pt idx="931">
                        <c:v>31.033333333333335</c:v>
                      </c:pt>
                      <c:pt idx="932">
                        <c:v>31.066666666666666</c:v>
                      </c:pt>
                      <c:pt idx="933">
                        <c:v>31.1</c:v>
                      </c:pt>
                      <c:pt idx="934">
                        <c:v>31.133333333333333</c:v>
                      </c:pt>
                      <c:pt idx="935">
                        <c:v>31.166666666666668</c:v>
                      </c:pt>
                      <c:pt idx="936">
                        <c:v>31.2</c:v>
                      </c:pt>
                      <c:pt idx="937">
                        <c:v>31.233333333333334</c:v>
                      </c:pt>
                      <c:pt idx="938">
                        <c:v>31.266666666666666</c:v>
                      </c:pt>
                      <c:pt idx="939">
                        <c:v>31.3</c:v>
                      </c:pt>
                      <c:pt idx="940">
                        <c:v>31.333333333333332</c:v>
                      </c:pt>
                      <c:pt idx="941">
                        <c:v>31.366666666666667</c:v>
                      </c:pt>
                      <c:pt idx="942">
                        <c:v>31.4</c:v>
                      </c:pt>
                      <c:pt idx="943">
                        <c:v>31.433333333333334</c:v>
                      </c:pt>
                      <c:pt idx="944">
                        <c:v>31.466666666666665</c:v>
                      </c:pt>
                      <c:pt idx="945">
                        <c:v>31.5</c:v>
                      </c:pt>
                      <c:pt idx="946">
                        <c:v>31.533333333333335</c:v>
                      </c:pt>
                      <c:pt idx="947">
                        <c:v>31.566666666666666</c:v>
                      </c:pt>
                      <c:pt idx="948">
                        <c:v>31.6</c:v>
                      </c:pt>
                      <c:pt idx="949">
                        <c:v>31.633333333333333</c:v>
                      </c:pt>
                      <c:pt idx="950">
                        <c:v>31.666666666666668</c:v>
                      </c:pt>
                      <c:pt idx="951">
                        <c:v>31.7</c:v>
                      </c:pt>
                      <c:pt idx="952">
                        <c:v>31.733333333333334</c:v>
                      </c:pt>
                      <c:pt idx="953">
                        <c:v>31.766666666666666</c:v>
                      </c:pt>
                      <c:pt idx="954">
                        <c:v>31.8</c:v>
                      </c:pt>
                      <c:pt idx="955">
                        <c:v>31.833333333333332</c:v>
                      </c:pt>
                      <c:pt idx="956">
                        <c:v>31.866666666666667</c:v>
                      </c:pt>
                      <c:pt idx="957">
                        <c:v>31.9</c:v>
                      </c:pt>
                      <c:pt idx="958">
                        <c:v>31.933333333333334</c:v>
                      </c:pt>
                      <c:pt idx="959">
                        <c:v>31.966666666666665</c:v>
                      </c:pt>
                      <c:pt idx="960">
                        <c:v>32</c:v>
                      </c:pt>
                      <c:pt idx="961">
                        <c:v>32.033333333333331</c:v>
                      </c:pt>
                      <c:pt idx="962">
                        <c:v>32.06666666666667</c:v>
                      </c:pt>
                      <c:pt idx="963">
                        <c:v>32.1</c:v>
                      </c:pt>
                      <c:pt idx="964">
                        <c:v>32.133333333333333</c:v>
                      </c:pt>
                      <c:pt idx="965">
                        <c:v>32.166666666666664</c:v>
                      </c:pt>
                      <c:pt idx="966">
                        <c:v>32.200000000000003</c:v>
                      </c:pt>
                      <c:pt idx="967">
                        <c:v>32.233333333333334</c:v>
                      </c:pt>
                      <c:pt idx="968">
                        <c:v>32.266666666666666</c:v>
                      </c:pt>
                      <c:pt idx="969">
                        <c:v>32.299999999999997</c:v>
                      </c:pt>
                      <c:pt idx="970">
                        <c:v>32.333333333333336</c:v>
                      </c:pt>
                      <c:pt idx="971">
                        <c:v>32.366666666666667</c:v>
                      </c:pt>
                      <c:pt idx="972">
                        <c:v>32.4</c:v>
                      </c:pt>
                      <c:pt idx="973">
                        <c:v>32.43333333333333</c:v>
                      </c:pt>
                      <c:pt idx="974">
                        <c:v>32.466666666666669</c:v>
                      </c:pt>
                      <c:pt idx="975">
                        <c:v>32.5</c:v>
                      </c:pt>
                      <c:pt idx="976">
                        <c:v>32.533333333333331</c:v>
                      </c:pt>
                      <c:pt idx="977">
                        <c:v>32.56666666666667</c:v>
                      </c:pt>
                      <c:pt idx="978">
                        <c:v>32.6</c:v>
                      </c:pt>
                      <c:pt idx="979">
                        <c:v>32.633333333333333</c:v>
                      </c:pt>
                      <c:pt idx="980">
                        <c:v>32.666666666666664</c:v>
                      </c:pt>
                      <c:pt idx="981">
                        <c:v>32.700000000000003</c:v>
                      </c:pt>
                      <c:pt idx="982">
                        <c:v>32.733333333333334</c:v>
                      </c:pt>
                      <c:pt idx="983">
                        <c:v>32.766666666666666</c:v>
                      </c:pt>
                      <c:pt idx="984">
                        <c:v>32.799999999999997</c:v>
                      </c:pt>
                      <c:pt idx="985">
                        <c:v>32.833333333333336</c:v>
                      </c:pt>
                      <c:pt idx="986">
                        <c:v>32.866666666666667</c:v>
                      </c:pt>
                      <c:pt idx="987">
                        <c:v>32.9</c:v>
                      </c:pt>
                      <c:pt idx="988">
                        <c:v>32.93333333333333</c:v>
                      </c:pt>
                      <c:pt idx="989">
                        <c:v>32.966666666666669</c:v>
                      </c:pt>
                      <c:pt idx="990">
                        <c:v>33</c:v>
                      </c:pt>
                      <c:pt idx="991">
                        <c:v>33.033333333333331</c:v>
                      </c:pt>
                      <c:pt idx="992">
                        <c:v>33.06666666666667</c:v>
                      </c:pt>
                      <c:pt idx="993">
                        <c:v>33.1</c:v>
                      </c:pt>
                      <c:pt idx="994">
                        <c:v>33.133333333333333</c:v>
                      </c:pt>
                      <c:pt idx="995">
                        <c:v>33.166666666666664</c:v>
                      </c:pt>
                      <c:pt idx="996">
                        <c:v>33.200000000000003</c:v>
                      </c:pt>
                      <c:pt idx="997">
                        <c:v>33.233333333333334</c:v>
                      </c:pt>
                      <c:pt idx="998">
                        <c:v>33.266666666666666</c:v>
                      </c:pt>
                      <c:pt idx="999">
                        <c:v>33.299999999999997</c:v>
                      </c:pt>
                      <c:pt idx="1000">
                        <c:v>33.333333333333336</c:v>
                      </c:pt>
                      <c:pt idx="1001">
                        <c:v>33.366666666666667</c:v>
                      </c:pt>
                      <c:pt idx="1002">
                        <c:v>33.4</c:v>
                      </c:pt>
                      <c:pt idx="1003">
                        <c:v>33.43333333333333</c:v>
                      </c:pt>
                      <c:pt idx="1004">
                        <c:v>33.466666666666669</c:v>
                      </c:pt>
                      <c:pt idx="1005">
                        <c:v>33.5</c:v>
                      </c:pt>
                      <c:pt idx="1006">
                        <c:v>33.533333333333331</c:v>
                      </c:pt>
                      <c:pt idx="1007">
                        <c:v>33.56666666666667</c:v>
                      </c:pt>
                      <c:pt idx="1008">
                        <c:v>33.6</c:v>
                      </c:pt>
                      <c:pt idx="1009">
                        <c:v>33.633333333333333</c:v>
                      </c:pt>
                      <c:pt idx="1010">
                        <c:v>33.666666666666664</c:v>
                      </c:pt>
                      <c:pt idx="1011">
                        <c:v>33.700000000000003</c:v>
                      </c:pt>
                      <c:pt idx="1012">
                        <c:v>33.733333333333334</c:v>
                      </c:pt>
                      <c:pt idx="1013">
                        <c:v>33.766666666666666</c:v>
                      </c:pt>
                      <c:pt idx="1014">
                        <c:v>33.799999999999997</c:v>
                      </c:pt>
                      <c:pt idx="1015">
                        <c:v>33.833333333333336</c:v>
                      </c:pt>
                      <c:pt idx="1016">
                        <c:v>33.866666666666667</c:v>
                      </c:pt>
                      <c:pt idx="1017">
                        <c:v>33.9</c:v>
                      </c:pt>
                      <c:pt idx="1018">
                        <c:v>33.93333333333333</c:v>
                      </c:pt>
                      <c:pt idx="1019">
                        <c:v>33.966666666666669</c:v>
                      </c:pt>
                      <c:pt idx="1020">
                        <c:v>34</c:v>
                      </c:pt>
                      <c:pt idx="1021">
                        <c:v>34.033333333333331</c:v>
                      </c:pt>
                      <c:pt idx="1022">
                        <c:v>34.06666666666667</c:v>
                      </c:pt>
                      <c:pt idx="1023">
                        <c:v>34.1</c:v>
                      </c:pt>
                      <c:pt idx="1024">
                        <c:v>34.133333333333333</c:v>
                      </c:pt>
                      <c:pt idx="1025">
                        <c:v>34.166666666666664</c:v>
                      </c:pt>
                      <c:pt idx="1026">
                        <c:v>34.200000000000003</c:v>
                      </c:pt>
                      <c:pt idx="1027">
                        <c:v>34.233333333333334</c:v>
                      </c:pt>
                      <c:pt idx="1028">
                        <c:v>34.266666666666666</c:v>
                      </c:pt>
                      <c:pt idx="1029">
                        <c:v>34.299999999999997</c:v>
                      </c:pt>
                      <c:pt idx="1030">
                        <c:v>34.333333333333336</c:v>
                      </c:pt>
                      <c:pt idx="1031">
                        <c:v>34.366666666666667</c:v>
                      </c:pt>
                      <c:pt idx="1032">
                        <c:v>34.4</c:v>
                      </c:pt>
                      <c:pt idx="1033">
                        <c:v>34.43333333333333</c:v>
                      </c:pt>
                      <c:pt idx="1034">
                        <c:v>34.466666666666669</c:v>
                      </c:pt>
                      <c:pt idx="1035">
                        <c:v>34.5</c:v>
                      </c:pt>
                      <c:pt idx="1036">
                        <c:v>34.533333333333331</c:v>
                      </c:pt>
                      <c:pt idx="1037">
                        <c:v>34.56666666666667</c:v>
                      </c:pt>
                      <c:pt idx="1038">
                        <c:v>34.6</c:v>
                      </c:pt>
                      <c:pt idx="1039">
                        <c:v>34.633333333333333</c:v>
                      </c:pt>
                      <c:pt idx="1040">
                        <c:v>34.666666666666664</c:v>
                      </c:pt>
                      <c:pt idx="1041">
                        <c:v>34.700000000000003</c:v>
                      </c:pt>
                      <c:pt idx="1042">
                        <c:v>34.733333333333334</c:v>
                      </c:pt>
                      <c:pt idx="1043">
                        <c:v>34.766666666666666</c:v>
                      </c:pt>
                      <c:pt idx="1044">
                        <c:v>34.799999999999997</c:v>
                      </c:pt>
                      <c:pt idx="1045">
                        <c:v>34.833333333333336</c:v>
                      </c:pt>
                      <c:pt idx="1046">
                        <c:v>34.866666666666667</c:v>
                      </c:pt>
                      <c:pt idx="1047">
                        <c:v>34.9</c:v>
                      </c:pt>
                      <c:pt idx="1048">
                        <c:v>34.93333333333333</c:v>
                      </c:pt>
                      <c:pt idx="1049">
                        <c:v>34.966666666666669</c:v>
                      </c:pt>
                      <c:pt idx="1050">
                        <c:v>35</c:v>
                      </c:pt>
                      <c:pt idx="1051">
                        <c:v>35.033333333333331</c:v>
                      </c:pt>
                      <c:pt idx="1052">
                        <c:v>35.06666666666667</c:v>
                      </c:pt>
                      <c:pt idx="1053">
                        <c:v>35.1</c:v>
                      </c:pt>
                      <c:pt idx="1054">
                        <c:v>35.133333333333333</c:v>
                      </c:pt>
                      <c:pt idx="1055">
                        <c:v>35.166666666666664</c:v>
                      </c:pt>
                      <c:pt idx="1056">
                        <c:v>35.200000000000003</c:v>
                      </c:pt>
                      <c:pt idx="1057">
                        <c:v>35.233333333333334</c:v>
                      </c:pt>
                      <c:pt idx="1058">
                        <c:v>35.266666666666666</c:v>
                      </c:pt>
                      <c:pt idx="1059">
                        <c:v>35.299999999999997</c:v>
                      </c:pt>
                      <c:pt idx="1060">
                        <c:v>35.333333333333336</c:v>
                      </c:pt>
                      <c:pt idx="1061">
                        <c:v>35.366666666666667</c:v>
                      </c:pt>
                      <c:pt idx="1062">
                        <c:v>35.4</c:v>
                      </c:pt>
                      <c:pt idx="1063">
                        <c:v>35.43333333333333</c:v>
                      </c:pt>
                      <c:pt idx="1064">
                        <c:v>35.466666666666669</c:v>
                      </c:pt>
                      <c:pt idx="1065">
                        <c:v>35.5</c:v>
                      </c:pt>
                      <c:pt idx="1066">
                        <c:v>35.533333333333331</c:v>
                      </c:pt>
                      <c:pt idx="1067">
                        <c:v>35.56666666666667</c:v>
                      </c:pt>
                      <c:pt idx="1068">
                        <c:v>35.6</c:v>
                      </c:pt>
                      <c:pt idx="1069">
                        <c:v>35.633333333333333</c:v>
                      </c:pt>
                      <c:pt idx="1070">
                        <c:v>35.666666666666664</c:v>
                      </c:pt>
                      <c:pt idx="1071">
                        <c:v>35.700000000000003</c:v>
                      </c:pt>
                      <c:pt idx="1072">
                        <c:v>35.733333333333334</c:v>
                      </c:pt>
                      <c:pt idx="1073">
                        <c:v>35.766666666666666</c:v>
                      </c:pt>
                      <c:pt idx="1074">
                        <c:v>35.799999999999997</c:v>
                      </c:pt>
                      <c:pt idx="1075">
                        <c:v>35.833333333333336</c:v>
                      </c:pt>
                      <c:pt idx="1076">
                        <c:v>35.866666666666667</c:v>
                      </c:pt>
                      <c:pt idx="1077">
                        <c:v>35.9</c:v>
                      </c:pt>
                      <c:pt idx="1078">
                        <c:v>35.93333333333333</c:v>
                      </c:pt>
                      <c:pt idx="1079">
                        <c:v>35.966666666666669</c:v>
                      </c:pt>
                      <c:pt idx="1080">
                        <c:v>36</c:v>
                      </c:pt>
                      <c:pt idx="1081">
                        <c:v>36.033333333333331</c:v>
                      </c:pt>
                      <c:pt idx="1082">
                        <c:v>36.06666666666667</c:v>
                      </c:pt>
                      <c:pt idx="1083">
                        <c:v>36.1</c:v>
                      </c:pt>
                      <c:pt idx="1084">
                        <c:v>36.133333333333333</c:v>
                      </c:pt>
                      <c:pt idx="1085">
                        <c:v>36.166666666666664</c:v>
                      </c:pt>
                      <c:pt idx="1086">
                        <c:v>36.200000000000003</c:v>
                      </c:pt>
                      <c:pt idx="1087">
                        <c:v>36.233333333333334</c:v>
                      </c:pt>
                      <c:pt idx="1088">
                        <c:v>36.266666666666666</c:v>
                      </c:pt>
                      <c:pt idx="1089">
                        <c:v>36.299999999999997</c:v>
                      </c:pt>
                      <c:pt idx="1090">
                        <c:v>36.333333333333336</c:v>
                      </c:pt>
                      <c:pt idx="1091">
                        <c:v>36.366666666666667</c:v>
                      </c:pt>
                      <c:pt idx="1092">
                        <c:v>36.4</c:v>
                      </c:pt>
                      <c:pt idx="1093">
                        <c:v>36.43333333333333</c:v>
                      </c:pt>
                      <c:pt idx="1094">
                        <c:v>36.466666666666669</c:v>
                      </c:pt>
                      <c:pt idx="1095">
                        <c:v>36.5</c:v>
                      </c:pt>
                      <c:pt idx="1096">
                        <c:v>36.533333333333331</c:v>
                      </c:pt>
                      <c:pt idx="1097">
                        <c:v>36.56666666666667</c:v>
                      </c:pt>
                      <c:pt idx="1098">
                        <c:v>36.6</c:v>
                      </c:pt>
                      <c:pt idx="1099">
                        <c:v>36.633333333333333</c:v>
                      </c:pt>
                      <c:pt idx="1100">
                        <c:v>36.666666666666664</c:v>
                      </c:pt>
                      <c:pt idx="1101">
                        <c:v>36.700000000000003</c:v>
                      </c:pt>
                      <c:pt idx="1102">
                        <c:v>36.733333333333334</c:v>
                      </c:pt>
                      <c:pt idx="1103">
                        <c:v>36.766666666666666</c:v>
                      </c:pt>
                      <c:pt idx="1104">
                        <c:v>36.799999999999997</c:v>
                      </c:pt>
                      <c:pt idx="1105">
                        <c:v>36.833333333333336</c:v>
                      </c:pt>
                      <c:pt idx="1106">
                        <c:v>36.866666666666667</c:v>
                      </c:pt>
                      <c:pt idx="1107">
                        <c:v>36.9</c:v>
                      </c:pt>
                      <c:pt idx="1108">
                        <c:v>36.93333333333333</c:v>
                      </c:pt>
                      <c:pt idx="1109">
                        <c:v>36.966666666666669</c:v>
                      </c:pt>
                      <c:pt idx="1110">
                        <c:v>37</c:v>
                      </c:pt>
                      <c:pt idx="1111">
                        <c:v>37.033333333333331</c:v>
                      </c:pt>
                      <c:pt idx="1112">
                        <c:v>37.06666666666667</c:v>
                      </c:pt>
                      <c:pt idx="1113">
                        <c:v>37.1</c:v>
                      </c:pt>
                      <c:pt idx="1114">
                        <c:v>37.133333333333333</c:v>
                      </c:pt>
                      <c:pt idx="1115">
                        <c:v>37.166666666666664</c:v>
                      </c:pt>
                      <c:pt idx="1116">
                        <c:v>37.200000000000003</c:v>
                      </c:pt>
                      <c:pt idx="1117">
                        <c:v>37.233333333333334</c:v>
                      </c:pt>
                      <c:pt idx="1118">
                        <c:v>37.266666666666666</c:v>
                      </c:pt>
                      <c:pt idx="1119">
                        <c:v>37.299999999999997</c:v>
                      </c:pt>
                      <c:pt idx="1120">
                        <c:v>37.333333333333336</c:v>
                      </c:pt>
                      <c:pt idx="1121">
                        <c:v>37.366666666666667</c:v>
                      </c:pt>
                      <c:pt idx="1122">
                        <c:v>37.4</c:v>
                      </c:pt>
                      <c:pt idx="1123">
                        <c:v>37.43333333333333</c:v>
                      </c:pt>
                      <c:pt idx="1124">
                        <c:v>37.466666666666669</c:v>
                      </c:pt>
                      <c:pt idx="1125">
                        <c:v>37.5</c:v>
                      </c:pt>
                      <c:pt idx="1126">
                        <c:v>37.533333333333331</c:v>
                      </c:pt>
                      <c:pt idx="1127">
                        <c:v>37.56666666666667</c:v>
                      </c:pt>
                      <c:pt idx="1128">
                        <c:v>37.6</c:v>
                      </c:pt>
                      <c:pt idx="1129">
                        <c:v>37.633333333333333</c:v>
                      </c:pt>
                      <c:pt idx="1130">
                        <c:v>37.666666666666664</c:v>
                      </c:pt>
                      <c:pt idx="1131">
                        <c:v>37.700000000000003</c:v>
                      </c:pt>
                      <c:pt idx="1132">
                        <c:v>37.733333333333334</c:v>
                      </c:pt>
                      <c:pt idx="1133">
                        <c:v>37.766666666666666</c:v>
                      </c:pt>
                      <c:pt idx="1134">
                        <c:v>37.799999999999997</c:v>
                      </c:pt>
                      <c:pt idx="1135">
                        <c:v>37.833333333333336</c:v>
                      </c:pt>
                      <c:pt idx="1136">
                        <c:v>37.866666666666667</c:v>
                      </c:pt>
                      <c:pt idx="1137">
                        <c:v>37.9</c:v>
                      </c:pt>
                      <c:pt idx="1138">
                        <c:v>37.93333333333333</c:v>
                      </c:pt>
                      <c:pt idx="1139">
                        <c:v>37.966666666666669</c:v>
                      </c:pt>
                      <c:pt idx="1140">
                        <c:v>38</c:v>
                      </c:pt>
                      <c:pt idx="1141">
                        <c:v>38.033333333333331</c:v>
                      </c:pt>
                      <c:pt idx="1142">
                        <c:v>38.06666666666667</c:v>
                      </c:pt>
                      <c:pt idx="1143">
                        <c:v>38.1</c:v>
                      </c:pt>
                      <c:pt idx="1144">
                        <c:v>38.133333333333333</c:v>
                      </c:pt>
                      <c:pt idx="1145">
                        <c:v>38.166666666666664</c:v>
                      </c:pt>
                      <c:pt idx="1146">
                        <c:v>38.200000000000003</c:v>
                      </c:pt>
                      <c:pt idx="1147">
                        <c:v>38.233333333333334</c:v>
                      </c:pt>
                      <c:pt idx="1148">
                        <c:v>38.266666666666666</c:v>
                      </c:pt>
                      <c:pt idx="1149">
                        <c:v>38.299999999999997</c:v>
                      </c:pt>
                      <c:pt idx="1150">
                        <c:v>38.333333333333336</c:v>
                      </c:pt>
                      <c:pt idx="1151">
                        <c:v>38.366666666666667</c:v>
                      </c:pt>
                      <c:pt idx="1152">
                        <c:v>38.4</c:v>
                      </c:pt>
                      <c:pt idx="1153">
                        <c:v>38.43333333333333</c:v>
                      </c:pt>
                      <c:pt idx="1154">
                        <c:v>38.466666666666669</c:v>
                      </c:pt>
                      <c:pt idx="1155">
                        <c:v>38.5</c:v>
                      </c:pt>
                      <c:pt idx="1156">
                        <c:v>38.533333333333331</c:v>
                      </c:pt>
                      <c:pt idx="1157">
                        <c:v>38.56666666666667</c:v>
                      </c:pt>
                      <c:pt idx="1158">
                        <c:v>38.6</c:v>
                      </c:pt>
                      <c:pt idx="1159">
                        <c:v>38.633333333333333</c:v>
                      </c:pt>
                      <c:pt idx="1160">
                        <c:v>38.666666666666664</c:v>
                      </c:pt>
                      <c:pt idx="1161">
                        <c:v>38.700000000000003</c:v>
                      </c:pt>
                      <c:pt idx="1162">
                        <c:v>38.733333333333334</c:v>
                      </c:pt>
                      <c:pt idx="1163">
                        <c:v>38.766666666666666</c:v>
                      </c:pt>
                      <c:pt idx="1164">
                        <c:v>38.799999999999997</c:v>
                      </c:pt>
                      <c:pt idx="1165">
                        <c:v>38.833333333333336</c:v>
                      </c:pt>
                      <c:pt idx="1166">
                        <c:v>38.866666666666667</c:v>
                      </c:pt>
                      <c:pt idx="1167">
                        <c:v>38.9</c:v>
                      </c:pt>
                      <c:pt idx="1168">
                        <c:v>38.93333333333333</c:v>
                      </c:pt>
                      <c:pt idx="1169">
                        <c:v>38.966666666666669</c:v>
                      </c:pt>
                      <c:pt idx="1170">
                        <c:v>39</c:v>
                      </c:pt>
                      <c:pt idx="1171">
                        <c:v>39.033333333333331</c:v>
                      </c:pt>
                      <c:pt idx="1172">
                        <c:v>39.06666666666667</c:v>
                      </c:pt>
                      <c:pt idx="1173">
                        <c:v>39.1</c:v>
                      </c:pt>
                      <c:pt idx="1174">
                        <c:v>39.133333333333333</c:v>
                      </c:pt>
                      <c:pt idx="1175">
                        <c:v>39.166666666666664</c:v>
                      </c:pt>
                      <c:pt idx="1176">
                        <c:v>39.200000000000003</c:v>
                      </c:pt>
                      <c:pt idx="1177">
                        <c:v>39.233333333333334</c:v>
                      </c:pt>
                      <c:pt idx="1178">
                        <c:v>39.266666666666666</c:v>
                      </c:pt>
                      <c:pt idx="1179">
                        <c:v>39.299999999999997</c:v>
                      </c:pt>
                      <c:pt idx="1180">
                        <c:v>39.333333333333336</c:v>
                      </c:pt>
                      <c:pt idx="1181">
                        <c:v>39.366666666666667</c:v>
                      </c:pt>
                      <c:pt idx="1182">
                        <c:v>39.4</c:v>
                      </c:pt>
                      <c:pt idx="1183">
                        <c:v>39.43333333333333</c:v>
                      </c:pt>
                      <c:pt idx="1184">
                        <c:v>39.466666666666669</c:v>
                      </c:pt>
                      <c:pt idx="1185">
                        <c:v>39.5</c:v>
                      </c:pt>
                      <c:pt idx="1186">
                        <c:v>39.533333333333331</c:v>
                      </c:pt>
                      <c:pt idx="1187">
                        <c:v>39.56666666666667</c:v>
                      </c:pt>
                      <c:pt idx="1188">
                        <c:v>39.6</c:v>
                      </c:pt>
                      <c:pt idx="1189">
                        <c:v>39.633333333333333</c:v>
                      </c:pt>
                      <c:pt idx="1190">
                        <c:v>39.666666666666664</c:v>
                      </c:pt>
                      <c:pt idx="1191">
                        <c:v>39.700000000000003</c:v>
                      </c:pt>
                      <c:pt idx="1192">
                        <c:v>39.733333333333334</c:v>
                      </c:pt>
                      <c:pt idx="1193">
                        <c:v>39.766666666666666</c:v>
                      </c:pt>
                      <c:pt idx="1194">
                        <c:v>39.799999999999997</c:v>
                      </c:pt>
                      <c:pt idx="1195">
                        <c:v>39.833333333333336</c:v>
                      </c:pt>
                      <c:pt idx="1196">
                        <c:v>39.866666666666667</c:v>
                      </c:pt>
                      <c:pt idx="1197">
                        <c:v>39.9</c:v>
                      </c:pt>
                      <c:pt idx="1198">
                        <c:v>39.93333333333333</c:v>
                      </c:pt>
                      <c:pt idx="1199">
                        <c:v>39.966666666666669</c:v>
                      </c:pt>
                      <c:pt idx="1200">
                        <c:v>40</c:v>
                      </c:pt>
                      <c:pt idx="1201">
                        <c:v>40.033333333333331</c:v>
                      </c:pt>
                      <c:pt idx="1202">
                        <c:v>40.06666666666667</c:v>
                      </c:pt>
                      <c:pt idx="1203">
                        <c:v>40.1</c:v>
                      </c:pt>
                      <c:pt idx="1204">
                        <c:v>40.133333333333333</c:v>
                      </c:pt>
                      <c:pt idx="1205">
                        <c:v>40.166666666666664</c:v>
                      </c:pt>
                      <c:pt idx="1206">
                        <c:v>40.200000000000003</c:v>
                      </c:pt>
                      <c:pt idx="1207">
                        <c:v>40.233333333333334</c:v>
                      </c:pt>
                      <c:pt idx="1208">
                        <c:v>40.266666666666666</c:v>
                      </c:pt>
                      <c:pt idx="1209">
                        <c:v>40.299999999999997</c:v>
                      </c:pt>
                      <c:pt idx="1210">
                        <c:v>40.333333333333336</c:v>
                      </c:pt>
                      <c:pt idx="1211">
                        <c:v>40.366666666666667</c:v>
                      </c:pt>
                      <c:pt idx="1212">
                        <c:v>40.4</c:v>
                      </c:pt>
                      <c:pt idx="1213">
                        <c:v>40.43333333333333</c:v>
                      </c:pt>
                      <c:pt idx="1214">
                        <c:v>40.466666666666669</c:v>
                      </c:pt>
                      <c:pt idx="1215">
                        <c:v>40.5</c:v>
                      </c:pt>
                      <c:pt idx="1216">
                        <c:v>40.533333333333331</c:v>
                      </c:pt>
                      <c:pt idx="1217">
                        <c:v>40.56666666666667</c:v>
                      </c:pt>
                      <c:pt idx="1218">
                        <c:v>40.6</c:v>
                      </c:pt>
                      <c:pt idx="1219">
                        <c:v>40.633333333333333</c:v>
                      </c:pt>
                      <c:pt idx="1220">
                        <c:v>40.666666666666664</c:v>
                      </c:pt>
                      <c:pt idx="1221">
                        <c:v>40.700000000000003</c:v>
                      </c:pt>
                      <c:pt idx="1222">
                        <c:v>40.733333333333334</c:v>
                      </c:pt>
                      <c:pt idx="1223">
                        <c:v>40.766666666666666</c:v>
                      </c:pt>
                      <c:pt idx="1224">
                        <c:v>40.799999999999997</c:v>
                      </c:pt>
                      <c:pt idx="1225">
                        <c:v>40.833333333333336</c:v>
                      </c:pt>
                      <c:pt idx="1226">
                        <c:v>40.866666666666667</c:v>
                      </c:pt>
                      <c:pt idx="1227">
                        <c:v>40.9</c:v>
                      </c:pt>
                      <c:pt idx="1228">
                        <c:v>40.93333333333333</c:v>
                      </c:pt>
                      <c:pt idx="1229">
                        <c:v>40.966666666666669</c:v>
                      </c:pt>
                      <c:pt idx="1230">
                        <c:v>41</c:v>
                      </c:pt>
                      <c:pt idx="1231">
                        <c:v>41.033333333333331</c:v>
                      </c:pt>
                      <c:pt idx="1232">
                        <c:v>41.06666666666667</c:v>
                      </c:pt>
                      <c:pt idx="1233">
                        <c:v>41.1</c:v>
                      </c:pt>
                      <c:pt idx="1234">
                        <c:v>41.133333333333333</c:v>
                      </c:pt>
                      <c:pt idx="1235">
                        <c:v>41.166666666666664</c:v>
                      </c:pt>
                      <c:pt idx="1236">
                        <c:v>41.2</c:v>
                      </c:pt>
                      <c:pt idx="1237">
                        <c:v>41.233333333333334</c:v>
                      </c:pt>
                      <c:pt idx="1238">
                        <c:v>41.266666666666666</c:v>
                      </c:pt>
                      <c:pt idx="1239">
                        <c:v>41.3</c:v>
                      </c:pt>
                      <c:pt idx="1240">
                        <c:v>41.333333333333336</c:v>
                      </c:pt>
                      <c:pt idx="1241">
                        <c:v>41.366666666666667</c:v>
                      </c:pt>
                      <c:pt idx="1242">
                        <c:v>41.4</c:v>
                      </c:pt>
                      <c:pt idx="1243">
                        <c:v>41.43333333333333</c:v>
                      </c:pt>
                      <c:pt idx="1244">
                        <c:v>41.466666666666669</c:v>
                      </c:pt>
                      <c:pt idx="1245">
                        <c:v>41.5</c:v>
                      </c:pt>
                      <c:pt idx="1246">
                        <c:v>41.533333333333331</c:v>
                      </c:pt>
                      <c:pt idx="1247">
                        <c:v>41.56666666666667</c:v>
                      </c:pt>
                      <c:pt idx="1248">
                        <c:v>41.6</c:v>
                      </c:pt>
                      <c:pt idx="1249">
                        <c:v>41.633333333333333</c:v>
                      </c:pt>
                      <c:pt idx="1250">
                        <c:v>41.666666666666664</c:v>
                      </c:pt>
                      <c:pt idx="1251">
                        <c:v>41.7</c:v>
                      </c:pt>
                      <c:pt idx="1252">
                        <c:v>41.733333333333334</c:v>
                      </c:pt>
                      <c:pt idx="1253">
                        <c:v>41.766666666666666</c:v>
                      </c:pt>
                      <c:pt idx="1254">
                        <c:v>41.8</c:v>
                      </c:pt>
                      <c:pt idx="1255">
                        <c:v>41.833333333333336</c:v>
                      </c:pt>
                      <c:pt idx="1256">
                        <c:v>41.866666666666667</c:v>
                      </c:pt>
                      <c:pt idx="1257">
                        <c:v>41.9</c:v>
                      </c:pt>
                      <c:pt idx="1258">
                        <c:v>41.93333333333333</c:v>
                      </c:pt>
                      <c:pt idx="1259">
                        <c:v>41.966666666666669</c:v>
                      </c:pt>
                      <c:pt idx="1260">
                        <c:v>42</c:v>
                      </c:pt>
                      <c:pt idx="1261">
                        <c:v>42.033333333333331</c:v>
                      </c:pt>
                      <c:pt idx="1262">
                        <c:v>42.06666666666667</c:v>
                      </c:pt>
                      <c:pt idx="1263">
                        <c:v>42.1</c:v>
                      </c:pt>
                      <c:pt idx="1264">
                        <c:v>42.133333333333333</c:v>
                      </c:pt>
                      <c:pt idx="1265">
                        <c:v>42.166666666666664</c:v>
                      </c:pt>
                      <c:pt idx="1266">
                        <c:v>42.2</c:v>
                      </c:pt>
                      <c:pt idx="1267">
                        <c:v>42.233333333333334</c:v>
                      </c:pt>
                      <c:pt idx="1268">
                        <c:v>42.266666666666666</c:v>
                      </c:pt>
                      <c:pt idx="1269">
                        <c:v>42.3</c:v>
                      </c:pt>
                      <c:pt idx="1270">
                        <c:v>42.333333333333336</c:v>
                      </c:pt>
                      <c:pt idx="1271">
                        <c:v>42.366666666666667</c:v>
                      </c:pt>
                      <c:pt idx="1272">
                        <c:v>42.4</c:v>
                      </c:pt>
                      <c:pt idx="1273">
                        <c:v>42.43333333333333</c:v>
                      </c:pt>
                      <c:pt idx="1274">
                        <c:v>42.466666666666669</c:v>
                      </c:pt>
                      <c:pt idx="1275">
                        <c:v>42.5</c:v>
                      </c:pt>
                      <c:pt idx="1276">
                        <c:v>42.533333333333331</c:v>
                      </c:pt>
                      <c:pt idx="1277">
                        <c:v>42.56666666666667</c:v>
                      </c:pt>
                      <c:pt idx="1278">
                        <c:v>42.6</c:v>
                      </c:pt>
                      <c:pt idx="1279">
                        <c:v>42.633333333333333</c:v>
                      </c:pt>
                      <c:pt idx="1280">
                        <c:v>42.666666666666664</c:v>
                      </c:pt>
                      <c:pt idx="1281">
                        <c:v>42.7</c:v>
                      </c:pt>
                      <c:pt idx="1282">
                        <c:v>42.733333333333334</c:v>
                      </c:pt>
                      <c:pt idx="1283">
                        <c:v>42.766666666666666</c:v>
                      </c:pt>
                      <c:pt idx="1284">
                        <c:v>42.8</c:v>
                      </c:pt>
                      <c:pt idx="1285">
                        <c:v>42.833333333333336</c:v>
                      </c:pt>
                      <c:pt idx="1286">
                        <c:v>42.866666666666667</c:v>
                      </c:pt>
                      <c:pt idx="1287">
                        <c:v>42.9</c:v>
                      </c:pt>
                      <c:pt idx="1288">
                        <c:v>42.93333333333333</c:v>
                      </c:pt>
                      <c:pt idx="1289">
                        <c:v>42.966666666666669</c:v>
                      </c:pt>
                      <c:pt idx="1290">
                        <c:v>43</c:v>
                      </c:pt>
                      <c:pt idx="1291">
                        <c:v>43.033333333333331</c:v>
                      </c:pt>
                      <c:pt idx="1292">
                        <c:v>43.06666666666667</c:v>
                      </c:pt>
                      <c:pt idx="1293">
                        <c:v>43.1</c:v>
                      </c:pt>
                      <c:pt idx="1294">
                        <c:v>43.133333333333333</c:v>
                      </c:pt>
                      <c:pt idx="1295">
                        <c:v>43.166666666666664</c:v>
                      </c:pt>
                      <c:pt idx="1296">
                        <c:v>43.2</c:v>
                      </c:pt>
                      <c:pt idx="1297">
                        <c:v>43.233333333333334</c:v>
                      </c:pt>
                      <c:pt idx="1298">
                        <c:v>43.266666666666666</c:v>
                      </c:pt>
                      <c:pt idx="1299">
                        <c:v>43.3</c:v>
                      </c:pt>
                      <c:pt idx="1300">
                        <c:v>43.333333333333336</c:v>
                      </c:pt>
                      <c:pt idx="1301">
                        <c:v>43.366666666666667</c:v>
                      </c:pt>
                      <c:pt idx="1302">
                        <c:v>43.4</c:v>
                      </c:pt>
                      <c:pt idx="1303">
                        <c:v>43.43333333333333</c:v>
                      </c:pt>
                      <c:pt idx="1304">
                        <c:v>43.466666666666669</c:v>
                      </c:pt>
                      <c:pt idx="1305">
                        <c:v>43.5</c:v>
                      </c:pt>
                      <c:pt idx="1306">
                        <c:v>43.533333333333331</c:v>
                      </c:pt>
                      <c:pt idx="1307">
                        <c:v>43.56666666666667</c:v>
                      </c:pt>
                      <c:pt idx="1308">
                        <c:v>43.6</c:v>
                      </c:pt>
                      <c:pt idx="1309">
                        <c:v>43.633333333333333</c:v>
                      </c:pt>
                      <c:pt idx="1310">
                        <c:v>43.666666666666664</c:v>
                      </c:pt>
                      <c:pt idx="1311">
                        <c:v>43.7</c:v>
                      </c:pt>
                      <c:pt idx="1312">
                        <c:v>43.733333333333334</c:v>
                      </c:pt>
                      <c:pt idx="1313">
                        <c:v>43.766666666666666</c:v>
                      </c:pt>
                      <c:pt idx="1314">
                        <c:v>43.8</c:v>
                      </c:pt>
                      <c:pt idx="1315">
                        <c:v>43.833333333333336</c:v>
                      </c:pt>
                      <c:pt idx="1316">
                        <c:v>43.866666666666667</c:v>
                      </c:pt>
                      <c:pt idx="1317">
                        <c:v>43.9</c:v>
                      </c:pt>
                      <c:pt idx="1318">
                        <c:v>43.93333333333333</c:v>
                      </c:pt>
                      <c:pt idx="1319">
                        <c:v>43.966666666666669</c:v>
                      </c:pt>
                      <c:pt idx="1320">
                        <c:v>44</c:v>
                      </c:pt>
                      <c:pt idx="1321">
                        <c:v>44.033333333333331</c:v>
                      </c:pt>
                      <c:pt idx="1322">
                        <c:v>44.06666666666667</c:v>
                      </c:pt>
                      <c:pt idx="1323">
                        <c:v>44.1</c:v>
                      </c:pt>
                      <c:pt idx="1324">
                        <c:v>44.133333333333333</c:v>
                      </c:pt>
                      <c:pt idx="1325">
                        <c:v>44.166666666666664</c:v>
                      </c:pt>
                      <c:pt idx="1326">
                        <c:v>44.2</c:v>
                      </c:pt>
                      <c:pt idx="1327">
                        <c:v>44.233333333333334</c:v>
                      </c:pt>
                      <c:pt idx="1328">
                        <c:v>44.266666666666666</c:v>
                      </c:pt>
                      <c:pt idx="1329">
                        <c:v>44.3</c:v>
                      </c:pt>
                      <c:pt idx="1330">
                        <c:v>44.333333333333336</c:v>
                      </c:pt>
                      <c:pt idx="1331">
                        <c:v>44.366666666666667</c:v>
                      </c:pt>
                      <c:pt idx="1332">
                        <c:v>44.4</c:v>
                      </c:pt>
                      <c:pt idx="1333">
                        <c:v>44.43333333333333</c:v>
                      </c:pt>
                      <c:pt idx="1334">
                        <c:v>44.466666666666669</c:v>
                      </c:pt>
                      <c:pt idx="1335">
                        <c:v>44.5</c:v>
                      </c:pt>
                      <c:pt idx="1336">
                        <c:v>44.533333333333331</c:v>
                      </c:pt>
                      <c:pt idx="1337">
                        <c:v>44.56666666666667</c:v>
                      </c:pt>
                      <c:pt idx="1338">
                        <c:v>44.6</c:v>
                      </c:pt>
                      <c:pt idx="1339">
                        <c:v>44.633333333333333</c:v>
                      </c:pt>
                      <c:pt idx="1340">
                        <c:v>44.666666666666664</c:v>
                      </c:pt>
                      <c:pt idx="1341">
                        <c:v>44.7</c:v>
                      </c:pt>
                      <c:pt idx="1342">
                        <c:v>44.733333333333334</c:v>
                      </c:pt>
                      <c:pt idx="1343">
                        <c:v>44.766666666666666</c:v>
                      </c:pt>
                      <c:pt idx="1344">
                        <c:v>44.8</c:v>
                      </c:pt>
                      <c:pt idx="1345">
                        <c:v>44.833333333333336</c:v>
                      </c:pt>
                      <c:pt idx="1346">
                        <c:v>44.866666666666667</c:v>
                      </c:pt>
                      <c:pt idx="1347">
                        <c:v>44.9</c:v>
                      </c:pt>
                      <c:pt idx="1348">
                        <c:v>44.93333333333333</c:v>
                      </c:pt>
                      <c:pt idx="1349">
                        <c:v>44.966666666666669</c:v>
                      </c:pt>
                      <c:pt idx="1350">
                        <c:v>45</c:v>
                      </c:pt>
                      <c:pt idx="1351">
                        <c:v>45.033333333333331</c:v>
                      </c:pt>
                      <c:pt idx="1352">
                        <c:v>45.06666666666667</c:v>
                      </c:pt>
                      <c:pt idx="1353">
                        <c:v>45.1</c:v>
                      </c:pt>
                      <c:pt idx="1354">
                        <c:v>45.133333333333333</c:v>
                      </c:pt>
                      <c:pt idx="1355">
                        <c:v>45.166666666666664</c:v>
                      </c:pt>
                      <c:pt idx="1356">
                        <c:v>45.2</c:v>
                      </c:pt>
                      <c:pt idx="1357">
                        <c:v>45.233333333333334</c:v>
                      </c:pt>
                      <c:pt idx="1358">
                        <c:v>45.266666666666666</c:v>
                      </c:pt>
                      <c:pt idx="1359">
                        <c:v>45.3</c:v>
                      </c:pt>
                      <c:pt idx="1360">
                        <c:v>45.333333333333336</c:v>
                      </c:pt>
                      <c:pt idx="1361">
                        <c:v>45.366666666666667</c:v>
                      </c:pt>
                      <c:pt idx="1362">
                        <c:v>45.4</c:v>
                      </c:pt>
                      <c:pt idx="1363">
                        <c:v>45.43333333333333</c:v>
                      </c:pt>
                      <c:pt idx="1364">
                        <c:v>45.466666666666669</c:v>
                      </c:pt>
                      <c:pt idx="1365">
                        <c:v>45.5</c:v>
                      </c:pt>
                      <c:pt idx="1366">
                        <c:v>45.533333333333331</c:v>
                      </c:pt>
                      <c:pt idx="1367">
                        <c:v>45.56666666666667</c:v>
                      </c:pt>
                      <c:pt idx="1368">
                        <c:v>45.6</c:v>
                      </c:pt>
                      <c:pt idx="1369">
                        <c:v>45.633333333333333</c:v>
                      </c:pt>
                      <c:pt idx="1370">
                        <c:v>45.666666666666664</c:v>
                      </c:pt>
                      <c:pt idx="1371">
                        <c:v>45.7</c:v>
                      </c:pt>
                      <c:pt idx="1372">
                        <c:v>45.733333333333334</c:v>
                      </c:pt>
                      <c:pt idx="1373">
                        <c:v>45.766666666666666</c:v>
                      </c:pt>
                      <c:pt idx="1374">
                        <c:v>45.8</c:v>
                      </c:pt>
                      <c:pt idx="1375">
                        <c:v>45.833333333333336</c:v>
                      </c:pt>
                      <c:pt idx="1376">
                        <c:v>45.866666666666667</c:v>
                      </c:pt>
                      <c:pt idx="1377">
                        <c:v>45.9</c:v>
                      </c:pt>
                      <c:pt idx="1378">
                        <c:v>45.93333333333333</c:v>
                      </c:pt>
                      <c:pt idx="1379">
                        <c:v>45.966666666666669</c:v>
                      </c:pt>
                      <c:pt idx="1380">
                        <c:v>46</c:v>
                      </c:pt>
                      <c:pt idx="1381">
                        <c:v>46.033333333333331</c:v>
                      </c:pt>
                      <c:pt idx="1382">
                        <c:v>46.06666666666667</c:v>
                      </c:pt>
                      <c:pt idx="1383">
                        <c:v>46.1</c:v>
                      </c:pt>
                      <c:pt idx="1384">
                        <c:v>46.133333333333333</c:v>
                      </c:pt>
                      <c:pt idx="1385">
                        <c:v>46.166666666666664</c:v>
                      </c:pt>
                      <c:pt idx="1386">
                        <c:v>46.2</c:v>
                      </c:pt>
                      <c:pt idx="1387">
                        <c:v>46.233333333333334</c:v>
                      </c:pt>
                      <c:pt idx="1388">
                        <c:v>46.266666666666666</c:v>
                      </c:pt>
                      <c:pt idx="1389">
                        <c:v>46.3</c:v>
                      </c:pt>
                      <c:pt idx="1390">
                        <c:v>46.333333333333336</c:v>
                      </c:pt>
                      <c:pt idx="1391">
                        <c:v>46.366666666666667</c:v>
                      </c:pt>
                      <c:pt idx="1392">
                        <c:v>46.4</c:v>
                      </c:pt>
                      <c:pt idx="1393">
                        <c:v>46.43333333333333</c:v>
                      </c:pt>
                      <c:pt idx="1394">
                        <c:v>46.466666666666669</c:v>
                      </c:pt>
                      <c:pt idx="1395">
                        <c:v>46.5</c:v>
                      </c:pt>
                      <c:pt idx="1396">
                        <c:v>46.533333333333331</c:v>
                      </c:pt>
                      <c:pt idx="1397">
                        <c:v>46.56666666666667</c:v>
                      </c:pt>
                      <c:pt idx="1398">
                        <c:v>46.6</c:v>
                      </c:pt>
                      <c:pt idx="1399">
                        <c:v>46.633333333333333</c:v>
                      </c:pt>
                      <c:pt idx="1400">
                        <c:v>46.666666666666664</c:v>
                      </c:pt>
                      <c:pt idx="1401">
                        <c:v>46.7</c:v>
                      </c:pt>
                      <c:pt idx="1402">
                        <c:v>46.733333333333334</c:v>
                      </c:pt>
                      <c:pt idx="1403">
                        <c:v>46.766666666666666</c:v>
                      </c:pt>
                      <c:pt idx="1404">
                        <c:v>46.8</c:v>
                      </c:pt>
                      <c:pt idx="1405">
                        <c:v>46.833333333333336</c:v>
                      </c:pt>
                      <c:pt idx="1406">
                        <c:v>46.866666666666667</c:v>
                      </c:pt>
                      <c:pt idx="1407">
                        <c:v>46.9</c:v>
                      </c:pt>
                      <c:pt idx="1408">
                        <c:v>46.93333333333333</c:v>
                      </c:pt>
                      <c:pt idx="1409">
                        <c:v>46.966666666666669</c:v>
                      </c:pt>
                      <c:pt idx="1410">
                        <c:v>47</c:v>
                      </c:pt>
                      <c:pt idx="1411">
                        <c:v>47.033333333333331</c:v>
                      </c:pt>
                      <c:pt idx="1412">
                        <c:v>47.06666666666667</c:v>
                      </c:pt>
                      <c:pt idx="1413">
                        <c:v>47.1</c:v>
                      </c:pt>
                      <c:pt idx="1414">
                        <c:v>47.133333333333333</c:v>
                      </c:pt>
                      <c:pt idx="1415">
                        <c:v>47.166666666666664</c:v>
                      </c:pt>
                      <c:pt idx="1416">
                        <c:v>47.2</c:v>
                      </c:pt>
                      <c:pt idx="1417">
                        <c:v>47.233333333333334</c:v>
                      </c:pt>
                      <c:pt idx="1418">
                        <c:v>47.266666666666666</c:v>
                      </c:pt>
                      <c:pt idx="1419">
                        <c:v>47.3</c:v>
                      </c:pt>
                      <c:pt idx="1420">
                        <c:v>47.333333333333336</c:v>
                      </c:pt>
                      <c:pt idx="1421">
                        <c:v>47.366666666666667</c:v>
                      </c:pt>
                      <c:pt idx="1422">
                        <c:v>47.4</c:v>
                      </c:pt>
                      <c:pt idx="1423">
                        <c:v>47.43333333333333</c:v>
                      </c:pt>
                      <c:pt idx="1424">
                        <c:v>47.466666666666669</c:v>
                      </c:pt>
                      <c:pt idx="1425">
                        <c:v>47.5</c:v>
                      </c:pt>
                      <c:pt idx="1426">
                        <c:v>47.533333333333331</c:v>
                      </c:pt>
                      <c:pt idx="1427">
                        <c:v>47.56666666666667</c:v>
                      </c:pt>
                      <c:pt idx="1428">
                        <c:v>47.6</c:v>
                      </c:pt>
                      <c:pt idx="1429">
                        <c:v>47.633333333333333</c:v>
                      </c:pt>
                      <c:pt idx="1430">
                        <c:v>47.666666666666664</c:v>
                      </c:pt>
                      <c:pt idx="1431">
                        <c:v>47.7</c:v>
                      </c:pt>
                      <c:pt idx="1432">
                        <c:v>47.733333333333334</c:v>
                      </c:pt>
                      <c:pt idx="1433">
                        <c:v>47.766666666666666</c:v>
                      </c:pt>
                      <c:pt idx="1434">
                        <c:v>47.8</c:v>
                      </c:pt>
                      <c:pt idx="1435">
                        <c:v>47.833333333333336</c:v>
                      </c:pt>
                      <c:pt idx="1436">
                        <c:v>47.866666666666667</c:v>
                      </c:pt>
                      <c:pt idx="1437">
                        <c:v>47.9</c:v>
                      </c:pt>
                      <c:pt idx="1438">
                        <c:v>47.93333333333333</c:v>
                      </c:pt>
                      <c:pt idx="1439">
                        <c:v>47.966666666666669</c:v>
                      </c:pt>
                      <c:pt idx="1440">
                        <c:v>48</c:v>
                      </c:pt>
                      <c:pt idx="1441">
                        <c:v>48.033333333333331</c:v>
                      </c:pt>
                      <c:pt idx="1442">
                        <c:v>48.06666666666667</c:v>
                      </c:pt>
                      <c:pt idx="1443">
                        <c:v>48.1</c:v>
                      </c:pt>
                      <c:pt idx="1444">
                        <c:v>48.133333333333333</c:v>
                      </c:pt>
                      <c:pt idx="1445">
                        <c:v>48.166666666666664</c:v>
                      </c:pt>
                      <c:pt idx="1446">
                        <c:v>48.2</c:v>
                      </c:pt>
                      <c:pt idx="1447">
                        <c:v>48.233333333333334</c:v>
                      </c:pt>
                      <c:pt idx="1448">
                        <c:v>48.266666666666666</c:v>
                      </c:pt>
                      <c:pt idx="1449">
                        <c:v>48.3</c:v>
                      </c:pt>
                      <c:pt idx="1450">
                        <c:v>48.333333333333336</c:v>
                      </c:pt>
                      <c:pt idx="1451">
                        <c:v>48.366666666666667</c:v>
                      </c:pt>
                      <c:pt idx="1452">
                        <c:v>48.4</c:v>
                      </c:pt>
                      <c:pt idx="1453">
                        <c:v>48.43333333333333</c:v>
                      </c:pt>
                      <c:pt idx="1454">
                        <c:v>48.466666666666669</c:v>
                      </c:pt>
                      <c:pt idx="1455">
                        <c:v>48.5</c:v>
                      </c:pt>
                      <c:pt idx="1456">
                        <c:v>48.533333333333331</c:v>
                      </c:pt>
                      <c:pt idx="1457">
                        <c:v>48.56666666666667</c:v>
                      </c:pt>
                      <c:pt idx="1458">
                        <c:v>48.6</c:v>
                      </c:pt>
                      <c:pt idx="1459">
                        <c:v>48.633333333333333</c:v>
                      </c:pt>
                      <c:pt idx="1460">
                        <c:v>48.666666666666664</c:v>
                      </c:pt>
                      <c:pt idx="1461">
                        <c:v>48.7</c:v>
                      </c:pt>
                      <c:pt idx="1462">
                        <c:v>48.733333333333334</c:v>
                      </c:pt>
                      <c:pt idx="1463">
                        <c:v>48.766666666666666</c:v>
                      </c:pt>
                      <c:pt idx="1464">
                        <c:v>48.8</c:v>
                      </c:pt>
                      <c:pt idx="1465">
                        <c:v>48.833333333333336</c:v>
                      </c:pt>
                      <c:pt idx="1466">
                        <c:v>48.866666666666667</c:v>
                      </c:pt>
                      <c:pt idx="1467">
                        <c:v>48.9</c:v>
                      </c:pt>
                      <c:pt idx="1468">
                        <c:v>48.93333333333333</c:v>
                      </c:pt>
                      <c:pt idx="1469">
                        <c:v>48.966666666666669</c:v>
                      </c:pt>
                      <c:pt idx="1470">
                        <c:v>49</c:v>
                      </c:pt>
                      <c:pt idx="1471">
                        <c:v>49.033333333333331</c:v>
                      </c:pt>
                      <c:pt idx="1472">
                        <c:v>49.06666666666667</c:v>
                      </c:pt>
                      <c:pt idx="1473">
                        <c:v>49.1</c:v>
                      </c:pt>
                      <c:pt idx="1474">
                        <c:v>49.133333333333333</c:v>
                      </c:pt>
                      <c:pt idx="1475">
                        <c:v>49.166666666666664</c:v>
                      </c:pt>
                      <c:pt idx="1476">
                        <c:v>49.2</c:v>
                      </c:pt>
                      <c:pt idx="1477">
                        <c:v>49.233333333333334</c:v>
                      </c:pt>
                      <c:pt idx="1478">
                        <c:v>49.266666666666666</c:v>
                      </c:pt>
                      <c:pt idx="1479">
                        <c:v>49.3</c:v>
                      </c:pt>
                      <c:pt idx="1480">
                        <c:v>49.333333333333336</c:v>
                      </c:pt>
                      <c:pt idx="1481">
                        <c:v>49.366666666666667</c:v>
                      </c:pt>
                      <c:pt idx="1482">
                        <c:v>49.4</c:v>
                      </c:pt>
                      <c:pt idx="1483">
                        <c:v>49.43333333333333</c:v>
                      </c:pt>
                      <c:pt idx="1484">
                        <c:v>49.466666666666669</c:v>
                      </c:pt>
                      <c:pt idx="1485">
                        <c:v>49.5</c:v>
                      </c:pt>
                      <c:pt idx="1486">
                        <c:v>49.533333333333331</c:v>
                      </c:pt>
                      <c:pt idx="1487">
                        <c:v>49.56666666666667</c:v>
                      </c:pt>
                      <c:pt idx="1488">
                        <c:v>49.6</c:v>
                      </c:pt>
                      <c:pt idx="1489">
                        <c:v>49.633333333333333</c:v>
                      </c:pt>
                      <c:pt idx="1490">
                        <c:v>49.666666666666664</c:v>
                      </c:pt>
                      <c:pt idx="1491">
                        <c:v>49.7</c:v>
                      </c:pt>
                      <c:pt idx="1492">
                        <c:v>49.733333333333334</c:v>
                      </c:pt>
                      <c:pt idx="1493">
                        <c:v>49.766666666666666</c:v>
                      </c:pt>
                      <c:pt idx="1494">
                        <c:v>49.8</c:v>
                      </c:pt>
                      <c:pt idx="1495">
                        <c:v>49.833333333333336</c:v>
                      </c:pt>
                      <c:pt idx="1496">
                        <c:v>49.866666666666667</c:v>
                      </c:pt>
                      <c:pt idx="1497">
                        <c:v>49.9</c:v>
                      </c:pt>
                      <c:pt idx="1498">
                        <c:v>49.93333333333333</c:v>
                      </c:pt>
                      <c:pt idx="1499">
                        <c:v>49.966666666666669</c:v>
                      </c:pt>
                      <c:pt idx="1500">
                        <c:v>50</c:v>
                      </c:pt>
                      <c:pt idx="1501">
                        <c:v>50.033333333333331</c:v>
                      </c:pt>
                      <c:pt idx="1502">
                        <c:v>50.06666666666667</c:v>
                      </c:pt>
                      <c:pt idx="1503">
                        <c:v>50.1</c:v>
                      </c:pt>
                      <c:pt idx="1504">
                        <c:v>50.133333333333333</c:v>
                      </c:pt>
                      <c:pt idx="1505">
                        <c:v>50.166666666666664</c:v>
                      </c:pt>
                      <c:pt idx="1506">
                        <c:v>50.2</c:v>
                      </c:pt>
                      <c:pt idx="1507">
                        <c:v>50.233333333333334</c:v>
                      </c:pt>
                      <c:pt idx="1508">
                        <c:v>50.266666666666666</c:v>
                      </c:pt>
                      <c:pt idx="1509">
                        <c:v>50.3</c:v>
                      </c:pt>
                      <c:pt idx="1510">
                        <c:v>50.333333333333336</c:v>
                      </c:pt>
                      <c:pt idx="1511">
                        <c:v>50.366666666666667</c:v>
                      </c:pt>
                      <c:pt idx="1512">
                        <c:v>50.4</c:v>
                      </c:pt>
                      <c:pt idx="1513">
                        <c:v>50.43333333333333</c:v>
                      </c:pt>
                      <c:pt idx="1514">
                        <c:v>50.466666666666669</c:v>
                      </c:pt>
                      <c:pt idx="1515">
                        <c:v>50.5</c:v>
                      </c:pt>
                      <c:pt idx="1516">
                        <c:v>50.533333333333331</c:v>
                      </c:pt>
                      <c:pt idx="1517">
                        <c:v>50.56666666666667</c:v>
                      </c:pt>
                      <c:pt idx="1518">
                        <c:v>50.6</c:v>
                      </c:pt>
                      <c:pt idx="1519">
                        <c:v>50.633333333333333</c:v>
                      </c:pt>
                      <c:pt idx="1520">
                        <c:v>50.666666666666664</c:v>
                      </c:pt>
                      <c:pt idx="1521">
                        <c:v>50.7</c:v>
                      </c:pt>
                      <c:pt idx="1522">
                        <c:v>50.733333333333334</c:v>
                      </c:pt>
                      <c:pt idx="1523">
                        <c:v>50.766666666666666</c:v>
                      </c:pt>
                      <c:pt idx="1524">
                        <c:v>50.8</c:v>
                      </c:pt>
                      <c:pt idx="1525">
                        <c:v>50.833333333333336</c:v>
                      </c:pt>
                      <c:pt idx="1526">
                        <c:v>50.866666666666667</c:v>
                      </c:pt>
                      <c:pt idx="1527">
                        <c:v>50.9</c:v>
                      </c:pt>
                      <c:pt idx="1528">
                        <c:v>50.93333333333333</c:v>
                      </c:pt>
                      <c:pt idx="1529">
                        <c:v>50.966666666666669</c:v>
                      </c:pt>
                      <c:pt idx="1530">
                        <c:v>51</c:v>
                      </c:pt>
                      <c:pt idx="1531">
                        <c:v>51.033333333333331</c:v>
                      </c:pt>
                      <c:pt idx="1532">
                        <c:v>51.06666666666667</c:v>
                      </c:pt>
                      <c:pt idx="1533">
                        <c:v>51.1</c:v>
                      </c:pt>
                      <c:pt idx="1534">
                        <c:v>51.133333333333333</c:v>
                      </c:pt>
                      <c:pt idx="1535">
                        <c:v>51.166666666666664</c:v>
                      </c:pt>
                      <c:pt idx="1536">
                        <c:v>51.2</c:v>
                      </c:pt>
                      <c:pt idx="1537">
                        <c:v>51.233333333333334</c:v>
                      </c:pt>
                      <c:pt idx="1538">
                        <c:v>51.266666666666666</c:v>
                      </c:pt>
                      <c:pt idx="1539">
                        <c:v>51.3</c:v>
                      </c:pt>
                      <c:pt idx="1540">
                        <c:v>51.333333333333336</c:v>
                      </c:pt>
                      <c:pt idx="1541">
                        <c:v>51.366666666666667</c:v>
                      </c:pt>
                      <c:pt idx="1542">
                        <c:v>51.4</c:v>
                      </c:pt>
                      <c:pt idx="1543">
                        <c:v>51.43333333333333</c:v>
                      </c:pt>
                      <c:pt idx="1544">
                        <c:v>51.466666666666669</c:v>
                      </c:pt>
                      <c:pt idx="1545">
                        <c:v>51.5</c:v>
                      </c:pt>
                      <c:pt idx="1546">
                        <c:v>51.533333333333331</c:v>
                      </c:pt>
                      <c:pt idx="1547">
                        <c:v>51.56666666666667</c:v>
                      </c:pt>
                      <c:pt idx="1548">
                        <c:v>51.6</c:v>
                      </c:pt>
                      <c:pt idx="1549">
                        <c:v>51.633333333333333</c:v>
                      </c:pt>
                      <c:pt idx="1550">
                        <c:v>51.666666666666664</c:v>
                      </c:pt>
                      <c:pt idx="1551">
                        <c:v>51.7</c:v>
                      </c:pt>
                      <c:pt idx="1552">
                        <c:v>51.733333333333334</c:v>
                      </c:pt>
                      <c:pt idx="1553">
                        <c:v>51.766666666666666</c:v>
                      </c:pt>
                      <c:pt idx="1554">
                        <c:v>51.8</c:v>
                      </c:pt>
                      <c:pt idx="1555">
                        <c:v>51.833333333333336</c:v>
                      </c:pt>
                      <c:pt idx="1556">
                        <c:v>51.866666666666667</c:v>
                      </c:pt>
                      <c:pt idx="1557">
                        <c:v>51.9</c:v>
                      </c:pt>
                      <c:pt idx="1558">
                        <c:v>51.93333333333333</c:v>
                      </c:pt>
                      <c:pt idx="1559">
                        <c:v>51.966666666666669</c:v>
                      </c:pt>
                      <c:pt idx="1560">
                        <c:v>52</c:v>
                      </c:pt>
                      <c:pt idx="1561">
                        <c:v>52.033333333333331</c:v>
                      </c:pt>
                      <c:pt idx="1562">
                        <c:v>52.06666666666667</c:v>
                      </c:pt>
                      <c:pt idx="1563">
                        <c:v>52.1</c:v>
                      </c:pt>
                      <c:pt idx="1564">
                        <c:v>52.133333333333333</c:v>
                      </c:pt>
                      <c:pt idx="1565">
                        <c:v>52.166666666666664</c:v>
                      </c:pt>
                      <c:pt idx="1566">
                        <c:v>52.2</c:v>
                      </c:pt>
                      <c:pt idx="1567">
                        <c:v>52.233333333333334</c:v>
                      </c:pt>
                      <c:pt idx="1568">
                        <c:v>52.266666666666666</c:v>
                      </c:pt>
                      <c:pt idx="1569">
                        <c:v>52.3</c:v>
                      </c:pt>
                      <c:pt idx="1570">
                        <c:v>52.333333333333336</c:v>
                      </c:pt>
                      <c:pt idx="1571">
                        <c:v>52.366666666666667</c:v>
                      </c:pt>
                      <c:pt idx="1572">
                        <c:v>52.4</c:v>
                      </c:pt>
                      <c:pt idx="1573">
                        <c:v>52.43333333333333</c:v>
                      </c:pt>
                      <c:pt idx="1574">
                        <c:v>52.466666666666669</c:v>
                      </c:pt>
                      <c:pt idx="1575">
                        <c:v>52.5</c:v>
                      </c:pt>
                      <c:pt idx="1576">
                        <c:v>52.533333333333331</c:v>
                      </c:pt>
                      <c:pt idx="1577">
                        <c:v>52.56666666666667</c:v>
                      </c:pt>
                      <c:pt idx="1578">
                        <c:v>52.6</c:v>
                      </c:pt>
                      <c:pt idx="1579">
                        <c:v>52.633333333333333</c:v>
                      </c:pt>
                      <c:pt idx="1580">
                        <c:v>52.666666666666664</c:v>
                      </c:pt>
                      <c:pt idx="1581">
                        <c:v>52.7</c:v>
                      </c:pt>
                      <c:pt idx="1582">
                        <c:v>52.733333333333334</c:v>
                      </c:pt>
                      <c:pt idx="1583">
                        <c:v>52.766666666666666</c:v>
                      </c:pt>
                      <c:pt idx="1584">
                        <c:v>52.8</c:v>
                      </c:pt>
                      <c:pt idx="1585">
                        <c:v>52.833333333333336</c:v>
                      </c:pt>
                      <c:pt idx="1586">
                        <c:v>52.866666666666667</c:v>
                      </c:pt>
                      <c:pt idx="1587">
                        <c:v>52.9</c:v>
                      </c:pt>
                      <c:pt idx="1588">
                        <c:v>52.93333333333333</c:v>
                      </c:pt>
                      <c:pt idx="1589">
                        <c:v>52.966666666666669</c:v>
                      </c:pt>
                      <c:pt idx="1590">
                        <c:v>53</c:v>
                      </c:pt>
                      <c:pt idx="1591">
                        <c:v>53.033333333333331</c:v>
                      </c:pt>
                      <c:pt idx="1592">
                        <c:v>53.06666666666667</c:v>
                      </c:pt>
                      <c:pt idx="1593">
                        <c:v>53.1</c:v>
                      </c:pt>
                      <c:pt idx="1594">
                        <c:v>53.133333333333333</c:v>
                      </c:pt>
                      <c:pt idx="1595">
                        <c:v>53.166666666666664</c:v>
                      </c:pt>
                      <c:pt idx="1596">
                        <c:v>53.2</c:v>
                      </c:pt>
                      <c:pt idx="1597">
                        <c:v>53.233333333333334</c:v>
                      </c:pt>
                      <c:pt idx="1598">
                        <c:v>53.266666666666666</c:v>
                      </c:pt>
                      <c:pt idx="1599">
                        <c:v>53.3</c:v>
                      </c:pt>
                      <c:pt idx="1600">
                        <c:v>53.333333333333336</c:v>
                      </c:pt>
                      <c:pt idx="1601">
                        <c:v>53.366666666666667</c:v>
                      </c:pt>
                      <c:pt idx="1602">
                        <c:v>53.4</c:v>
                      </c:pt>
                      <c:pt idx="1603">
                        <c:v>53.43333333333333</c:v>
                      </c:pt>
                      <c:pt idx="1604">
                        <c:v>53.466666666666669</c:v>
                      </c:pt>
                      <c:pt idx="1605">
                        <c:v>53.5</c:v>
                      </c:pt>
                      <c:pt idx="1606">
                        <c:v>53.533333333333331</c:v>
                      </c:pt>
                      <c:pt idx="1607">
                        <c:v>53.56666666666667</c:v>
                      </c:pt>
                      <c:pt idx="1608">
                        <c:v>53.6</c:v>
                      </c:pt>
                      <c:pt idx="1609">
                        <c:v>53.633333333333333</c:v>
                      </c:pt>
                      <c:pt idx="1610">
                        <c:v>53.666666666666664</c:v>
                      </c:pt>
                      <c:pt idx="1611">
                        <c:v>53.7</c:v>
                      </c:pt>
                      <c:pt idx="1612">
                        <c:v>53.733333333333334</c:v>
                      </c:pt>
                      <c:pt idx="1613">
                        <c:v>53.766666666666666</c:v>
                      </c:pt>
                      <c:pt idx="1614">
                        <c:v>53.8</c:v>
                      </c:pt>
                      <c:pt idx="1615">
                        <c:v>53.833333333333336</c:v>
                      </c:pt>
                      <c:pt idx="1616">
                        <c:v>53.866666666666667</c:v>
                      </c:pt>
                      <c:pt idx="1617">
                        <c:v>53.9</c:v>
                      </c:pt>
                      <c:pt idx="1618">
                        <c:v>53.93333333333333</c:v>
                      </c:pt>
                      <c:pt idx="1619">
                        <c:v>53.966666666666669</c:v>
                      </c:pt>
                      <c:pt idx="1620">
                        <c:v>54</c:v>
                      </c:pt>
                      <c:pt idx="1621">
                        <c:v>54.033333333333331</c:v>
                      </c:pt>
                      <c:pt idx="1622">
                        <c:v>54.06666666666667</c:v>
                      </c:pt>
                      <c:pt idx="1623">
                        <c:v>54.1</c:v>
                      </c:pt>
                      <c:pt idx="1624">
                        <c:v>54.133333333333333</c:v>
                      </c:pt>
                      <c:pt idx="1625">
                        <c:v>54.166666666666664</c:v>
                      </c:pt>
                      <c:pt idx="1626">
                        <c:v>54.2</c:v>
                      </c:pt>
                      <c:pt idx="1627">
                        <c:v>54.233333333333334</c:v>
                      </c:pt>
                      <c:pt idx="1628">
                        <c:v>54.266666666666666</c:v>
                      </c:pt>
                      <c:pt idx="1629">
                        <c:v>54.3</c:v>
                      </c:pt>
                      <c:pt idx="1630">
                        <c:v>54.333333333333336</c:v>
                      </c:pt>
                      <c:pt idx="1631">
                        <c:v>54.366666666666667</c:v>
                      </c:pt>
                      <c:pt idx="1632">
                        <c:v>54.4</c:v>
                      </c:pt>
                      <c:pt idx="1633">
                        <c:v>54.43333333333333</c:v>
                      </c:pt>
                      <c:pt idx="1634">
                        <c:v>54.466666666666669</c:v>
                      </c:pt>
                      <c:pt idx="1635">
                        <c:v>54.5</c:v>
                      </c:pt>
                      <c:pt idx="1636">
                        <c:v>54.533333333333331</c:v>
                      </c:pt>
                      <c:pt idx="1637">
                        <c:v>54.56666666666667</c:v>
                      </c:pt>
                      <c:pt idx="1638">
                        <c:v>54.6</c:v>
                      </c:pt>
                      <c:pt idx="1639">
                        <c:v>54.633333333333333</c:v>
                      </c:pt>
                      <c:pt idx="1640">
                        <c:v>54.666666666666664</c:v>
                      </c:pt>
                      <c:pt idx="1641">
                        <c:v>54.7</c:v>
                      </c:pt>
                      <c:pt idx="1642">
                        <c:v>54.733333333333334</c:v>
                      </c:pt>
                      <c:pt idx="1643">
                        <c:v>54.766666666666666</c:v>
                      </c:pt>
                      <c:pt idx="1644">
                        <c:v>54.8</c:v>
                      </c:pt>
                      <c:pt idx="1645">
                        <c:v>54.833333333333336</c:v>
                      </c:pt>
                      <c:pt idx="1646">
                        <c:v>54.866666666666667</c:v>
                      </c:pt>
                      <c:pt idx="1647">
                        <c:v>54.9</c:v>
                      </c:pt>
                      <c:pt idx="1648">
                        <c:v>54.93333333333333</c:v>
                      </c:pt>
                      <c:pt idx="1649">
                        <c:v>54.966666666666669</c:v>
                      </c:pt>
                      <c:pt idx="1650">
                        <c:v>55</c:v>
                      </c:pt>
                      <c:pt idx="1651">
                        <c:v>55.033333333333331</c:v>
                      </c:pt>
                      <c:pt idx="1652">
                        <c:v>55.06666666666667</c:v>
                      </c:pt>
                      <c:pt idx="1653">
                        <c:v>55.1</c:v>
                      </c:pt>
                      <c:pt idx="1654">
                        <c:v>55.133333333333333</c:v>
                      </c:pt>
                      <c:pt idx="1655">
                        <c:v>55.166666666666664</c:v>
                      </c:pt>
                      <c:pt idx="1656">
                        <c:v>55.2</c:v>
                      </c:pt>
                      <c:pt idx="1657">
                        <c:v>55.233333333333334</c:v>
                      </c:pt>
                      <c:pt idx="1658">
                        <c:v>55.266666666666666</c:v>
                      </c:pt>
                      <c:pt idx="1659">
                        <c:v>55.3</c:v>
                      </c:pt>
                      <c:pt idx="1660">
                        <c:v>55.333333333333336</c:v>
                      </c:pt>
                      <c:pt idx="1661">
                        <c:v>55.366666666666667</c:v>
                      </c:pt>
                      <c:pt idx="1662">
                        <c:v>55.4</c:v>
                      </c:pt>
                      <c:pt idx="1663">
                        <c:v>55.43333333333333</c:v>
                      </c:pt>
                      <c:pt idx="1664">
                        <c:v>55.466666666666669</c:v>
                      </c:pt>
                      <c:pt idx="1665">
                        <c:v>55.5</c:v>
                      </c:pt>
                      <c:pt idx="1666">
                        <c:v>55.533333333333331</c:v>
                      </c:pt>
                      <c:pt idx="1667">
                        <c:v>55.56666666666667</c:v>
                      </c:pt>
                      <c:pt idx="1668">
                        <c:v>55.6</c:v>
                      </c:pt>
                      <c:pt idx="1669">
                        <c:v>55.633333333333333</c:v>
                      </c:pt>
                      <c:pt idx="1670">
                        <c:v>55.666666666666664</c:v>
                      </c:pt>
                      <c:pt idx="1671">
                        <c:v>55.7</c:v>
                      </c:pt>
                      <c:pt idx="1672">
                        <c:v>55.733333333333334</c:v>
                      </c:pt>
                      <c:pt idx="1673">
                        <c:v>55.766666666666666</c:v>
                      </c:pt>
                      <c:pt idx="1674">
                        <c:v>55.8</c:v>
                      </c:pt>
                      <c:pt idx="1675">
                        <c:v>55.833333333333336</c:v>
                      </c:pt>
                      <c:pt idx="1676">
                        <c:v>55.866666666666667</c:v>
                      </c:pt>
                      <c:pt idx="1677">
                        <c:v>55.9</c:v>
                      </c:pt>
                      <c:pt idx="1678">
                        <c:v>55.93333333333333</c:v>
                      </c:pt>
                      <c:pt idx="1679">
                        <c:v>55.966666666666669</c:v>
                      </c:pt>
                      <c:pt idx="1680">
                        <c:v>56</c:v>
                      </c:pt>
                      <c:pt idx="1681">
                        <c:v>56.033333333333331</c:v>
                      </c:pt>
                      <c:pt idx="1682">
                        <c:v>56.06666666666667</c:v>
                      </c:pt>
                      <c:pt idx="1683">
                        <c:v>56.1</c:v>
                      </c:pt>
                      <c:pt idx="1684">
                        <c:v>56.133333333333333</c:v>
                      </c:pt>
                      <c:pt idx="1685">
                        <c:v>56.166666666666664</c:v>
                      </c:pt>
                      <c:pt idx="1686">
                        <c:v>56.2</c:v>
                      </c:pt>
                      <c:pt idx="1687">
                        <c:v>56.233333333333334</c:v>
                      </c:pt>
                      <c:pt idx="1688">
                        <c:v>56.266666666666666</c:v>
                      </c:pt>
                      <c:pt idx="1689">
                        <c:v>56.3</c:v>
                      </c:pt>
                      <c:pt idx="1690">
                        <c:v>56.333333333333336</c:v>
                      </c:pt>
                      <c:pt idx="1691">
                        <c:v>56.366666666666667</c:v>
                      </c:pt>
                      <c:pt idx="1692">
                        <c:v>56.4</c:v>
                      </c:pt>
                      <c:pt idx="1693">
                        <c:v>56.43333333333333</c:v>
                      </c:pt>
                      <c:pt idx="1694">
                        <c:v>56.466666666666669</c:v>
                      </c:pt>
                      <c:pt idx="1695">
                        <c:v>56.5</c:v>
                      </c:pt>
                      <c:pt idx="1696">
                        <c:v>56.533333333333331</c:v>
                      </c:pt>
                      <c:pt idx="1697">
                        <c:v>56.56666666666667</c:v>
                      </c:pt>
                      <c:pt idx="1698">
                        <c:v>56.6</c:v>
                      </c:pt>
                      <c:pt idx="1699">
                        <c:v>56.633333333333333</c:v>
                      </c:pt>
                      <c:pt idx="1700">
                        <c:v>56.666666666666664</c:v>
                      </c:pt>
                      <c:pt idx="1701">
                        <c:v>56.7</c:v>
                      </c:pt>
                      <c:pt idx="1702">
                        <c:v>56.733333333333334</c:v>
                      </c:pt>
                      <c:pt idx="1703">
                        <c:v>56.766666666666666</c:v>
                      </c:pt>
                      <c:pt idx="1704">
                        <c:v>56.8</c:v>
                      </c:pt>
                      <c:pt idx="1705">
                        <c:v>56.833333333333336</c:v>
                      </c:pt>
                      <c:pt idx="1706">
                        <c:v>56.866666666666667</c:v>
                      </c:pt>
                      <c:pt idx="1707">
                        <c:v>56.9</c:v>
                      </c:pt>
                      <c:pt idx="1708">
                        <c:v>56.93333333333333</c:v>
                      </c:pt>
                      <c:pt idx="1709">
                        <c:v>56.966666666666669</c:v>
                      </c:pt>
                      <c:pt idx="1710">
                        <c:v>57</c:v>
                      </c:pt>
                      <c:pt idx="1711">
                        <c:v>57.033333333333331</c:v>
                      </c:pt>
                      <c:pt idx="1712">
                        <c:v>57.06666666666667</c:v>
                      </c:pt>
                      <c:pt idx="1713">
                        <c:v>57.1</c:v>
                      </c:pt>
                      <c:pt idx="1714">
                        <c:v>57.133333333333333</c:v>
                      </c:pt>
                      <c:pt idx="1715">
                        <c:v>57.166666666666664</c:v>
                      </c:pt>
                      <c:pt idx="1716">
                        <c:v>57.2</c:v>
                      </c:pt>
                      <c:pt idx="1717">
                        <c:v>57.233333333333334</c:v>
                      </c:pt>
                      <c:pt idx="1718">
                        <c:v>57.266666666666666</c:v>
                      </c:pt>
                      <c:pt idx="1719">
                        <c:v>57.3</c:v>
                      </c:pt>
                      <c:pt idx="1720">
                        <c:v>57.333333333333336</c:v>
                      </c:pt>
                      <c:pt idx="1721">
                        <c:v>57.366666666666667</c:v>
                      </c:pt>
                      <c:pt idx="1722">
                        <c:v>57.4</c:v>
                      </c:pt>
                      <c:pt idx="1723">
                        <c:v>57.43333333333333</c:v>
                      </c:pt>
                      <c:pt idx="1724">
                        <c:v>57.466666666666669</c:v>
                      </c:pt>
                      <c:pt idx="1725">
                        <c:v>57.5</c:v>
                      </c:pt>
                      <c:pt idx="1726">
                        <c:v>57.533333333333331</c:v>
                      </c:pt>
                      <c:pt idx="1727">
                        <c:v>57.56666666666667</c:v>
                      </c:pt>
                      <c:pt idx="1728">
                        <c:v>57.6</c:v>
                      </c:pt>
                      <c:pt idx="1729">
                        <c:v>57.633333333333333</c:v>
                      </c:pt>
                      <c:pt idx="1730">
                        <c:v>57.666666666666664</c:v>
                      </c:pt>
                      <c:pt idx="1731">
                        <c:v>57.7</c:v>
                      </c:pt>
                      <c:pt idx="1732">
                        <c:v>57.733333333333334</c:v>
                      </c:pt>
                      <c:pt idx="1733">
                        <c:v>57.766666666666666</c:v>
                      </c:pt>
                      <c:pt idx="1734">
                        <c:v>57.8</c:v>
                      </c:pt>
                      <c:pt idx="1735">
                        <c:v>57.833333333333336</c:v>
                      </c:pt>
                      <c:pt idx="1736">
                        <c:v>57.866666666666667</c:v>
                      </c:pt>
                      <c:pt idx="1737">
                        <c:v>57.9</c:v>
                      </c:pt>
                      <c:pt idx="1738">
                        <c:v>57.93333333333333</c:v>
                      </c:pt>
                      <c:pt idx="1739">
                        <c:v>57.966666666666669</c:v>
                      </c:pt>
                      <c:pt idx="1740">
                        <c:v>58</c:v>
                      </c:pt>
                      <c:pt idx="1741">
                        <c:v>58.033333333333331</c:v>
                      </c:pt>
                      <c:pt idx="1742">
                        <c:v>58.06666666666667</c:v>
                      </c:pt>
                      <c:pt idx="1743">
                        <c:v>58.1</c:v>
                      </c:pt>
                      <c:pt idx="1744">
                        <c:v>58.133333333333333</c:v>
                      </c:pt>
                      <c:pt idx="1745">
                        <c:v>58.166666666666664</c:v>
                      </c:pt>
                      <c:pt idx="1746">
                        <c:v>58.2</c:v>
                      </c:pt>
                      <c:pt idx="1747">
                        <c:v>58.233333333333334</c:v>
                      </c:pt>
                      <c:pt idx="1748">
                        <c:v>58.266666666666666</c:v>
                      </c:pt>
                      <c:pt idx="1749">
                        <c:v>58.3</c:v>
                      </c:pt>
                      <c:pt idx="1750">
                        <c:v>58.333333333333336</c:v>
                      </c:pt>
                      <c:pt idx="1751">
                        <c:v>58.366666666666667</c:v>
                      </c:pt>
                      <c:pt idx="1752">
                        <c:v>58.4</c:v>
                      </c:pt>
                      <c:pt idx="1753">
                        <c:v>58.43333333333333</c:v>
                      </c:pt>
                      <c:pt idx="1754">
                        <c:v>58.466666666666669</c:v>
                      </c:pt>
                      <c:pt idx="1755">
                        <c:v>58.5</c:v>
                      </c:pt>
                      <c:pt idx="1756">
                        <c:v>58.533333333333331</c:v>
                      </c:pt>
                      <c:pt idx="1757">
                        <c:v>58.56666666666667</c:v>
                      </c:pt>
                      <c:pt idx="1758">
                        <c:v>58.6</c:v>
                      </c:pt>
                      <c:pt idx="1759">
                        <c:v>58.633333333333333</c:v>
                      </c:pt>
                      <c:pt idx="1760">
                        <c:v>58.666666666666664</c:v>
                      </c:pt>
                      <c:pt idx="1761">
                        <c:v>58.7</c:v>
                      </c:pt>
                      <c:pt idx="1762">
                        <c:v>58.733333333333334</c:v>
                      </c:pt>
                      <c:pt idx="1763">
                        <c:v>58.766666666666666</c:v>
                      </c:pt>
                      <c:pt idx="1764">
                        <c:v>58.8</c:v>
                      </c:pt>
                      <c:pt idx="1765">
                        <c:v>58.833333333333336</c:v>
                      </c:pt>
                      <c:pt idx="1766">
                        <c:v>58.866666666666667</c:v>
                      </c:pt>
                      <c:pt idx="1767">
                        <c:v>58.9</c:v>
                      </c:pt>
                      <c:pt idx="1768">
                        <c:v>58.93333333333333</c:v>
                      </c:pt>
                      <c:pt idx="1769">
                        <c:v>58.966666666666669</c:v>
                      </c:pt>
                      <c:pt idx="1770">
                        <c:v>59</c:v>
                      </c:pt>
                      <c:pt idx="1771">
                        <c:v>59.033333333333331</c:v>
                      </c:pt>
                      <c:pt idx="1772">
                        <c:v>59.06666666666667</c:v>
                      </c:pt>
                      <c:pt idx="1773">
                        <c:v>59.1</c:v>
                      </c:pt>
                      <c:pt idx="1774">
                        <c:v>59.133333333333333</c:v>
                      </c:pt>
                      <c:pt idx="1775">
                        <c:v>59.166666666666664</c:v>
                      </c:pt>
                      <c:pt idx="1776">
                        <c:v>59.2</c:v>
                      </c:pt>
                      <c:pt idx="1777">
                        <c:v>59.233333333333334</c:v>
                      </c:pt>
                      <c:pt idx="1778">
                        <c:v>59.266666666666666</c:v>
                      </c:pt>
                      <c:pt idx="1779">
                        <c:v>59.3</c:v>
                      </c:pt>
                      <c:pt idx="1780">
                        <c:v>59.333333333333336</c:v>
                      </c:pt>
                      <c:pt idx="1781">
                        <c:v>59.366666666666667</c:v>
                      </c:pt>
                      <c:pt idx="1782">
                        <c:v>59.4</c:v>
                      </c:pt>
                      <c:pt idx="1783">
                        <c:v>59.43333333333333</c:v>
                      </c:pt>
                      <c:pt idx="1784">
                        <c:v>59.466666666666669</c:v>
                      </c:pt>
                      <c:pt idx="1785">
                        <c:v>59.5</c:v>
                      </c:pt>
                      <c:pt idx="1786">
                        <c:v>59.533333333333331</c:v>
                      </c:pt>
                      <c:pt idx="1787">
                        <c:v>59.56666666666667</c:v>
                      </c:pt>
                      <c:pt idx="1788">
                        <c:v>59.6</c:v>
                      </c:pt>
                      <c:pt idx="1789">
                        <c:v>59.633333333333333</c:v>
                      </c:pt>
                      <c:pt idx="1790">
                        <c:v>59.666666666666664</c:v>
                      </c:pt>
                      <c:pt idx="1791">
                        <c:v>59.7</c:v>
                      </c:pt>
                      <c:pt idx="1792">
                        <c:v>59.733333333333334</c:v>
                      </c:pt>
                      <c:pt idx="1793">
                        <c:v>59.766666666666666</c:v>
                      </c:pt>
                      <c:pt idx="1794">
                        <c:v>59.8</c:v>
                      </c:pt>
                      <c:pt idx="1795">
                        <c:v>59.833333333333336</c:v>
                      </c:pt>
                      <c:pt idx="1796">
                        <c:v>59.866666666666667</c:v>
                      </c:pt>
                      <c:pt idx="1797">
                        <c:v>59.9</c:v>
                      </c:pt>
                      <c:pt idx="1798">
                        <c:v>59.93333333333333</c:v>
                      </c:pt>
                      <c:pt idx="1799">
                        <c:v>59.966666666666669</c:v>
                      </c:pt>
                      <c:pt idx="1800">
                        <c:v>60</c:v>
                      </c:pt>
                      <c:pt idx="1801">
                        <c:v>60.033333333333331</c:v>
                      </c:pt>
                      <c:pt idx="1802">
                        <c:v>60.06666666666667</c:v>
                      </c:pt>
                      <c:pt idx="1803">
                        <c:v>60.1</c:v>
                      </c:pt>
                      <c:pt idx="1804">
                        <c:v>60.133333333333333</c:v>
                      </c:pt>
                      <c:pt idx="1805">
                        <c:v>60.166666666666664</c:v>
                      </c:pt>
                      <c:pt idx="1806">
                        <c:v>60.2</c:v>
                      </c:pt>
                      <c:pt idx="1807">
                        <c:v>60.233333333333334</c:v>
                      </c:pt>
                      <c:pt idx="1808">
                        <c:v>60.266666666666666</c:v>
                      </c:pt>
                      <c:pt idx="1809">
                        <c:v>60.3</c:v>
                      </c:pt>
                      <c:pt idx="1810">
                        <c:v>60.333333333333336</c:v>
                      </c:pt>
                      <c:pt idx="1811">
                        <c:v>60.366666666666667</c:v>
                      </c:pt>
                      <c:pt idx="1812">
                        <c:v>60.4</c:v>
                      </c:pt>
                      <c:pt idx="1813">
                        <c:v>60.43333333333333</c:v>
                      </c:pt>
                      <c:pt idx="1814">
                        <c:v>60.466666666666669</c:v>
                      </c:pt>
                      <c:pt idx="1815">
                        <c:v>60.5</c:v>
                      </c:pt>
                      <c:pt idx="1816">
                        <c:v>60.533333333333331</c:v>
                      </c:pt>
                      <c:pt idx="1817">
                        <c:v>60.56666666666667</c:v>
                      </c:pt>
                      <c:pt idx="1818">
                        <c:v>60.6</c:v>
                      </c:pt>
                      <c:pt idx="1819">
                        <c:v>60.633333333333333</c:v>
                      </c:pt>
                      <c:pt idx="1820">
                        <c:v>60.666666666666664</c:v>
                      </c:pt>
                      <c:pt idx="1821">
                        <c:v>60.7</c:v>
                      </c:pt>
                      <c:pt idx="1822">
                        <c:v>60.733333333333334</c:v>
                      </c:pt>
                      <c:pt idx="1823">
                        <c:v>60.766666666666666</c:v>
                      </c:pt>
                      <c:pt idx="1824">
                        <c:v>60.8</c:v>
                      </c:pt>
                      <c:pt idx="1825">
                        <c:v>60.833333333333336</c:v>
                      </c:pt>
                      <c:pt idx="1826">
                        <c:v>60.866666666666667</c:v>
                      </c:pt>
                      <c:pt idx="1827">
                        <c:v>60.9</c:v>
                      </c:pt>
                      <c:pt idx="1828">
                        <c:v>60.93333333333333</c:v>
                      </c:pt>
                      <c:pt idx="1829">
                        <c:v>60.966666666666669</c:v>
                      </c:pt>
                      <c:pt idx="1830">
                        <c:v>61</c:v>
                      </c:pt>
                      <c:pt idx="1831">
                        <c:v>61.033333333333331</c:v>
                      </c:pt>
                      <c:pt idx="1832">
                        <c:v>61.06666666666667</c:v>
                      </c:pt>
                      <c:pt idx="1833">
                        <c:v>61.1</c:v>
                      </c:pt>
                      <c:pt idx="1834">
                        <c:v>61.133333333333333</c:v>
                      </c:pt>
                      <c:pt idx="1835">
                        <c:v>61.166666666666664</c:v>
                      </c:pt>
                      <c:pt idx="1836">
                        <c:v>61.2</c:v>
                      </c:pt>
                      <c:pt idx="1837">
                        <c:v>61.233333333333334</c:v>
                      </c:pt>
                      <c:pt idx="1838">
                        <c:v>61.266666666666666</c:v>
                      </c:pt>
                      <c:pt idx="1839">
                        <c:v>61.3</c:v>
                      </c:pt>
                      <c:pt idx="1840">
                        <c:v>61.333333333333336</c:v>
                      </c:pt>
                      <c:pt idx="1841">
                        <c:v>61.366666666666667</c:v>
                      </c:pt>
                      <c:pt idx="1842">
                        <c:v>61.4</c:v>
                      </c:pt>
                      <c:pt idx="1843">
                        <c:v>61.43333333333333</c:v>
                      </c:pt>
                      <c:pt idx="1844">
                        <c:v>61.466666666666669</c:v>
                      </c:pt>
                      <c:pt idx="1845">
                        <c:v>61.5</c:v>
                      </c:pt>
                      <c:pt idx="1846">
                        <c:v>61.533333333333331</c:v>
                      </c:pt>
                      <c:pt idx="1847">
                        <c:v>61.56666666666667</c:v>
                      </c:pt>
                      <c:pt idx="1848">
                        <c:v>61.6</c:v>
                      </c:pt>
                      <c:pt idx="1849">
                        <c:v>61.633333333333333</c:v>
                      </c:pt>
                      <c:pt idx="1850">
                        <c:v>61.666666666666664</c:v>
                      </c:pt>
                      <c:pt idx="1851">
                        <c:v>61.7</c:v>
                      </c:pt>
                      <c:pt idx="1852">
                        <c:v>61.733333333333334</c:v>
                      </c:pt>
                      <c:pt idx="1853">
                        <c:v>61.766666666666666</c:v>
                      </c:pt>
                      <c:pt idx="1854">
                        <c:v>61.8</c:v>
                      </c:pt>
                      <c:pt idx="1855">
                        <c:v>61.833333333333336</c:v>
                      </c:pt>
                      <c:pt idx="1856">
                        <c:v>61.866666666666667</c:v>
                      </c:pt>
                      <c:pt idx="1857">
                        <c:v>61.9</c:v>
                      </c:pt>
                      <c:pt idx="1858">
                        <c:v>61.93333333333333</c:v>
                      </c:pt>
                      <c:pt idx="1859">
                        <c:v>61.966666666666669</c:v>
                      </c:pt>
                      <c:pt idx="1860">
                        <c:v>62</c:v>
                      </c:pt>
                      <c:pt idx="1861">
                        <c:v>62.033333333333331</c:v>
                      </c:pt>
                      <c:pt idx="1862">
                        <c:v>62.06666666666667</c:v>
                      </c:pt>
                      <c:pt idx="1863">
                        <c:v>62.1</c:v>
                      </c:pt>
                      <c:pt idx="1864">
                        <c:v>62.133333333333333</c:v>
                      </c:pt>
                      <c:pt idx="1865">
                        <c:v>62.166666666666664</c:v>
                      </c:pt>
                      <c:pt idx="1866">
                        <c:v>62.2</c:v>
                      </c:pt>
                      <c:pt idx="1867">
                        <c:v>62.233333333333334</c:v>
                      </c:pt>
                      <c:pt idx="1868">
                        <c:v>62.266666666666666</c:v>
                      </c:pt>
                      <c:pt idx="1869">
                        <c:v>62.3</c:v>
                      </c:pt>
                      <c:pt idx="1870">
                        <c:v>62.333333333333336</c:v>
                      </c:pt>
                      <c:pt idx="1871">
                        <c:v>62.366666666666667</c:v>
                      </c:pt>
                      <c:pt idx="1872">
                        <c:v>62.4</c:v>
                      </c:pt>
                      <c:pt idx="1873">
                        <c:v>62.43333333333333</c:v>
                      </c:pt>
                      <c:pt idx="1874">
                        <c:v>62.466666666666669</c:v>
                      </c:pt>
                      <c:pt idx="1875">
                        <c:v>62.5</c:v>
                      </c:pt>
                      <c:pt idx="1876">
                        <c:v>62.533333333333331</c:v>
                      </c:pt>
                      <c:pt idx="1877">
                        <c:v>62.56666666666667</c:v>
                      </c:pt>
                      <c:pt idx="1878">
                        <c:v>62.6</c:v>
                      </c:pt>
                      <c:pt idx="1879">
                        <c:v>62.633333333333333</c:v>
                      </c:pt>
                      <c:pt idx="1880">
                        <c:v>62.666666666666664</c:v>
                      </c:pt>
                      <c:pt idx="1881">
                        <c:v>62.7</c:v>
                      </c:pt>
                      <c:pt idx="1882">
                        <c:v>62.733333333333334</c:v>
                      </c:pt>
                      <c:pt idx="1883">
                        <c:v>62.766666666666666</c:v>
                      </c:pt>
                      <c:pt idx="1884">
                        <c:v>62.8</c:v>
                      </c:pt>
                      <c:pt idx="1885">
                        <c:v>62.833333333333336</c:v>
                      </c:pt>
                      <c:pt idx="1886">
                        <c:v>62.866666666666667</c:v>
                      </c:pt>
                      <c:pt idx="1887">
                        <c:v>62.9</c:v>
                      </c:pt>
                      <c:pt idx="1888">
                        <c:v>62.93333333333333</c:v>
                      </c:pt>
                      <c:pt idx="1889">
                        <c:v>62.966666666666669</c:v>
                      </c:pt>
                      <c:pt idx="1890">
                        <c:v>63</c:v>
                      </c:pt>
                      <c:pt idx="1891">
                        <c:v>63.033333333333331</c:v>
                      </c:pt>
                      <c:pt idx="1892">
                        <c:v>63.06666666666667</c:v>
                      </c:pt>
                      <c:pt idx="1893">
                        <c:v>63.1</c:v>
                      </c:pt>
                      <c:pt idx="1894">
                        <c:v>63.133333333333333</c:v>
                      </c:pt>
                      <c:pt idx="1895">
                        <c:v>63.166666666666664</c:v>
                      </c:pt>
                      <c:pt idx="1896">
                        <c:v>63.2</c:v>
                      </c:pt>
                      <c:pt idx="1897">
                        <c:v>63.233333333333334</c:v>
                      </c:pt>
                      <c:pt idx="1898">
                        <c:v>63.266666666666666</c:v>
                      </c:pt>
                      <c:pt idx="1899">
                        <c:v>63.3</c:v>
                      </c:pt>
                      <c:pt idx="1900">
                        <c:v>63.333333333333336</c:v>
                      </c:pt>
                      <c:pt idx="1901">
                        <c:v>63.366666666666667</c:v>
                      </c:pt>
                      <c:pt idx="1902">
                        <c:v>63.4</c:v>
                      </c:pt>
                    </c:numCache>
                  </c:numRef>
                </c:xVal>
                <c:yVal>
                  <c:numRef>
                    <c:extLst xmlns:c15="http://schemas.microsoft.com/office/drawing/2012/chart">
                      <c:ext xmlns:c15="http://schemas.microsoft.com/office/drawing/2012/chart" uri="{02D57815-91ED-43cb-92C2-25804820EDAC}">
                        <c15:formulaRef>
                          <c15:sqref>'Process data log'!$I$8:$I$1910</c15:sqref>
                        </c15:formulaRef>
                      </c:ext>
                    </c:extLst>
                    <c:numCache>
                      <c:formatCode>General</c:formatCode>
                      <c:ptCount val="1903"/>
                      <c:pt idx="0">
                        <c:v>21.7</c:v>
                      </c:pt>
                      <c:pt idx="1">
                        <c:v>21.9</c:v>
                      </c:pt>
                      <c:pt idx="2">
                        <c:v>-12.7</c:v>
                      </c:pt>
                      <c:pt idx="3">
                        <c:v>-28.5</c:v>
                      </c:pt>
                      <c:pt idx="4">
                        <c:v>-40.6</c:v>
                      </c:pt>
                      <c:pt idx="5">
                        <c:v>-48.4</c:v>
                      </c:pt>
                      <c:pt idx="6">
                        <c:v>-47.6</c:v>
                      </c:pt>
                      <c:pt idx="7">
                        <c:v>-58.1</c:v>
                      </c:pt>
                      <c:pt idx="8">
                        <c:v>-54</c:v>
                      </c:pt>
                      <c:pt idx="9">
                        <c:v>-59.4</c:v>
                      </c:pt>
                      <c:pt idx="10">
                        <c:v>-57</c:v>
                      </c:pt>
                      <c:pt idx="11">
                        <c:v>-60.1</c:v>
                      </c:pt>
                      <c:pt idx="12">
                        <c:v>-57.2</c:v>
                      </c:pt>
                      <c:pt idx="13">
                        <c:v>-59.2</c:v>
                      </c:pt>
                      <c:pt idx="14">
                        <c:v>-57.2</c:v>
                      </c:pt>
                      <c:pt idx="15">
                        <c:v>-57.8</c:v>
                      </c:pt>
                      <c:pt idx="16">
                        <c:v>-56.8</c:v>
                      </c:pt>
                      <c:pt idx="17">
                        <c:v>-59.4</c:v>
                      </c:pt>
                      <c:pt idx="18">
                        <c:v>-56.4</c:v>
                      </c:pt>
                      <c:pt idx="19">
                        <c:v>-56.4</c:v>
                      </c:pt>
                      <c:pt idx="20">
                        <c:v>-56.4</c:v>
                      </c:pt>
                      <c:pt idx="21">
                        <c:v>-53.7</c:v>
                      </c:pt>
                      <c:pt idx="22">
                        <c:v>-56.1</c:v>
                      </c:pt>
                      <c:pt idx="23">
                        <c:v>-56.1</c:v>
                      </c:pt>
                      <c:pt idx="24">
                        <c:v>-54.9</c:v>
                      </c:pt>
                      <c:pt idx="25">
                        <c:v>-52.1</c:v>
                      </c:pt>
                      <c:pt idx="26">
                        <c:v>-55.7</c:v>
                      </c:pt>
                      <c:pt idx="27">
                        <c:v>-50.7</c:v>
                      </c:pt>
                      <c:pt idx="28">
                        <c:v>-56</c:v>
                      </c:pt>
                      <c:pt idx="29">
                        <c:v>-50.2</c:v>
                      </c:pt>
                      <c:pt idx="30">
                        <c:v>-55.3</c:v>
                      </c:pt>
                      <c:pt idx="31">
                        <c:v>-49.9</c:v>
                      </c:pt>
                      <c:pt idx="32">
                        <c:v>-54.6</c:v>
                      </c:pt>
                      <c:pt idx="33">
                        <c:v>-49.2</c:v>
                      </c:pt>
                      <c:pt idx="34">
                        <c:v>-53.8</c:v>
                      </c:pt>
                      <c:pt idx="35">
                        <c:v>-47.7</c:v>
                      </c:pt>
                      <c:pt idx="36">
                        <c:v>-49.1</c:v>
                      </c:pt>
                      <c:pt idx="37">
                        <c:v>-46.6</c:v>
                      </c:pt>
                      <c:pt idx="38">
                        <c:v>-52.4</c:v>
                      </c:pt>
                      <c:pt idx="39">
                        <c:v>-44.6</c:v>
                      </c:pt>
                      <c:pt idx="40">
                        <c:v>-47.6</c:v>
                      </c:pt>
                      <c:pt idx="41">
                        <c:v>-43.4</c:v>
                      </c:pt>
                      <c:pt idx="42">
                        <c:v>-42.9</c:v>
                      </c:pt>
                      <c:pt idx="43">
                        <c:v>-41.8</c:v>
                      </c:pt>
                      <c:pt idx="44">
                        <c:v>-44.6</c:v>
                      </c:pt>
                      <c:pt idx="45">
                        <c:v>-34.9</c:v>
                      </c:pt>
                      <c:pt idx="46">
                        <c:v>-35.5</c:v>
                      </c:pt>
                      <c:pt idx="47">
                        <c:v>-29.6</c:v>
                      </c:pt>
                      <c:pt idx="48">
                        <c:v>-29</c:v>
                      </c:pt>
                      <c:pt idx="49">
                        <c:v>-20.7</c:v>
                      </c:pt>
                      <c:pt idx="50">
                        <c:v>-15.1</c:v>
                      </c:pt>
                      <c:pt idx="51">
                        <c:v>-11.1</c:v>
                      </c:pt>
                      <c:pt idx="52">
                        <c:v>-35.5</c:v>
                      </c:pt>
                      <c:pt idx="53">
                        <c:v>-28.3</c:v>
                      </c:pt>
                      <c:pt idx="54">
                        <c:v>-27.3</c:v>
                      </c:pt>
                      <c:pt idx="55">
                        <c:v>-24.2</c:v>
                      </c:pt>
                      <c:pt idx="56">
                        <c:v>-17.2</c:v>
                      </c:pt>
                      <c:pt idx="57">
                        <c:v>-12.8</c:v>
                      </c:pt>
                      <c:pt idx="58">
                        <c:v>-9.8000000000000007</c:v>
                      </c:pt>
                      <c:pt idx="59">
                        <c:v>-7.5</c:v>
                      </c:pt>
                      <c:pt idx="60">
                        <c:v>-5.9</c:v>
                      </c:pt>
                      <c:pt idx="61">
                        <c:v>-4.8</c:v>
                      </c:pt>
                      <c:pt idx="62">
                        <c:v>-10.199999999999999</c:v>
                      </c:pt>
                      <c:pt idx="63">
                        <c:v>-6.3</c:v>
                      </c:pt>
                      <c:pt idx="64">
                        <c:v>-4.7</c:v>
                      </c:pt>
                      <c:pt idx="65">
                        <c:v>-3.6</c:v>
                      </c:pt>
                      <c:pt idx="66">
                        <c:v>-2.9</c:v>
                      </c:pt>
                      <c:pt idx="67">
                        <c:v>-2.4</c:v>
                      </c:pt>
                      <c:pt idx="68">
                        <c:v>-1.9</c:v>
                      </c:pt>
                      <c:pt idx="69">
                        <c:v>-1.7</c:v>
                      </c:pt>
                      <c:pt idx="70">
                        <c:v>-1.4</c:v>
                      </c:pt>
                      <c:pt idx="71">
                        <c:v>-1.1000000000000001</c:v>
                      </c:pt>
                      <c:pt idx="72">
                        <c:v>-1</c:v>
                      </c:pt>
                      <c:pt idx="73">
                        <c:v>-0.9</c:v>
                      </c:pt>
                      <c:pt idx="74">
                        <c:v>-0.8</c:v>
                      </c:pt>
                      <c:pt idx="75">
                        <c:v>-0.8</c:v>
                      </c:pt>
                      <c:pt idx="76">
                        <c:v>-0.6</c:v>
                      </c:pt>
                      <c:pt idx="77">
                        <c:v>-3.1</c:v>
                      </c:pt>
                      <c:pt idx="78">
                        <c:v>-1.7</c:v>
                      </c:pt>
                      <c:pt idx="79">
                        <c:v>-14</c:v>
                      </c:pt>
                      <c:pt idx="80">
                        <c:v>-5.9</c:v>
                      </c:pt>
                      <c:pt idx="81">
                        <c:v>-3.5</c:v>
                      </c:pt>
                      <c:pt idx="82">
                        <c:v>-2.2999999999999998</c:v>
                      </c:pt>
                      <c:pt idx="83">
                        <c:v>-11.1</c:v>
                      </c:pt>
                      <c:pt idx="84">
                        <c:v>-14</c:v>
                      </c:pt>
                      <c:pt idx="85">
                        <c:v>-8.5</c:v>
                      </c:pt>
                      <c:pt idx="86">
                        <c:v>-5.7</c:v>
                      </c:pt>
                      <c:pt idx="87">
                        <c:v>-34.1</c:v>
                      </c:pt>
                      <c:pt idx="88">
                        <c:v>-16.3</c:v>
                      </c:pt>
                      <c:pt idx="89">
                        <c:v>-10.199999999999999</c:v>
                      </c:pt>
                      <c:pt idx="90">
                        <c:v>-7.2</c:v>
                      </c:pt>
                      <c:pt idx="91">
                        <c:v>-5.4</c:v>
                      </c:pt>
                      <c:pt idx="92">
                        <c:v>-13.4</c:v>
                      </c:pt>
                      <c:pt idx="93">
                        <c:v>-30.1</c:v>
                      </c:pt>
                      <c:pt idx="94">
                        <c:v>-27.7</c:v>
                      </c:pt>
                      <c:pt idx="95">
                        <c:v>-35.6</c:v>
                      </c:pt>
                      <c:pt idx="96">
                        <c:v>-41.4</c:v>
                      </c:pt>
                      <c:pt idx="97">
                        <c:v>-40.6</c:v>
                      </c:pt>
                      <c:pt idx="98">
                        <c:v>-43</c:v>
                      </c:pt>
                      <c:pt idx="99">
                        <c:v>-50.1</c:v>
                      </c:pt>
                      <c:pt idx="100">
                        <c:v>-44.9</c:v>
                      </c:pt>
                      <c:pt idx="101">
                        <c:v>-50.4</c:v>
                      </c:pt>
                      <c:pt idx="102">
                        <c:v>-46.5</c:v>
                      </c:pt>
                      <c:pt idx="103">
                        <c:v>-50.3</c:v>
                      </c:pt>
                      <c:pt idx="104">
                        <c:v>-46.6</c:v>
                      </c:pt>
                      <c:pt idx="105">
                        <c:v>-49.9</c:v>
                      </c:pt>
                      <c:pt idx="106">
                        <c:v>-52.8</c:v>
                      </c:pt>
                      <c:pt idx="107">
                        <c:v>-53.3</c:v>
                      </c:pt>
                      <c:pt idx="108">
                        <c:v>-54.8</c:v>
                      </c:pt>
                      <c:pt idx="109">
                        <c:v>-50.9</c:v>
                      </c:pt>
                      <c:pt idx="110">
                        <c:v>-59.4</c:v>
                      </c:pt>
                      <c:pt idx="111">
                        <c:v>-54</c:v>
                      </c:pt>
                      <c:pt idx="112">
                        <c:v>-57.6</c:v>
                      </c:pt>
                      <c:pt idx="113">
                        <c:v>-51</c:v>
                      </c:pt>
                      <c:pt idx="114">
                        <c:v>-55.2</c:v>
                      </c:pt>
                      <c:pt idx="115">
                        <c:v>-53.8</c:v>
                      </c:pt>
                      <c:pt idx="116">
                        <c:v>-56.4</c:v>
                      </c:pt>
                      <c:pt idx="117">
                        <c:v>-53.5</c:v>
                      </c:pt>
                      <c:pt idx="118">
                        <c:v>-54.6</c:v>
                      </c:pt>
                      <c:pt idx="119">
                        <c:v>-51.9</c:v>
                      </c:pt>
                      <c:pt idx="120">
                        <c:v>-55</c:v>
                      </c:pt>
                      <c:pt idx="121">
                        <c:v>-58.1</c:v>
                      </c:pt>
                      <c:pt idx="122">
                        <c:v>-55.7</c:v>
                      </c:pt>
                      <c:pt idx="123">
                        <c:v>-62</c:v>
                      </c:pt>
                      <c:pt idx="124">
                        <c:v>-56.7</c:v>
                      </c:pt>
                      <c:pt idx="125">
                        <c:v>-62.1</c:v>
                      </c:pt>
                      <c:pt idx="126">
                        <c:v>-56</c:v>
                      </c:pt>
                      <c:pt idx="127">
                        <c:v>-60.9</c:v>
                      </c:pt>
                      <c:pt idx="128">
                        <c:v>-55.4</c:v>
                      </c:pt>
                      <c:pt idx="129">
                        <c:v>-59.1</c:v>
                      </c:pt>
                      <c:pt idx="130">
                        <c:v>-54.8</c:v>
                      </c:pt>
                      <c:pt idx="131">
                        <c:v>-62</c:v>
                      </c:pt>
                      <c:pt idx="132">
                        <c:v>-55.9</c:v>
                      </c:pt>
                      <c:pt idx="133">
                        <c:v>-58.4</c:v>
                      </c:pt>
                      <c:pt idx="134">
                        <c:v>-59.4</c:v>
                      </c:pt>
                      <c:pt idx="135">
                        <c:v>-59.3</c:v>
                      </c:pt>
                      <c:pt idx="136">
                        <c:v>-59.7</c:v>
                      </c:pt>
                      <c:pt idx="137">
                        <c:v>-58.8</c:v>
                      </c:pt>
                      <c:pt idx="138">
                        <c:v>-59.1</c:v>
                      </c:pt>
                      <c:pt idx="139">
                        <c:v>-58.3</c:v>
                      </c:pt>
                      <c:pt idx="140">
                        <c:v>-63</c:v>
                      </c:pt>
                      <c:pt idx="141">
                        <c:v>-58</c:v>
                      </c:pt>
                      <c:pt idx="142">
                        <c:v>-63.9</c:v>
                      </c:pt>
                      <c:pt idx="143">
                        <c:v>-66.7</c:v>
                      </c:pt>
                      <c:pt idx="144">
                        <c:v>-66.2</c:v>
                      </c:pt>
                      <c:pt idx="145">
                        <c:v>-68.7</c:v>
                      </c:pt>
                      <c:pt idx="146">
                        <c:v>-67.2</c:v>
                      </c:pt>
                      <c:pt idx="147">
                        <c:v>-69.900000000000006</c:v>
                      </c:pt>
                      <c:pt idx="148">
                        <c:v>-69.8</c:v>
                      </c:pt>
                      <c:pt idx="149">
                        <c:v>-70.400000000000006</c:v>
                      </c:pt>
                      <c:pt idx="150">
                        <c:v>-69.7</c:v>
                      </c:pt>
                      <c:pt idx="151">
                        <c:v>-70.099999999999994</c:v>
                      </c:pt>
                      <c:pt idx="152">
                        <c:v>-70.400000000000006</c:v>
                      </c:pt>
                      <c:pt idx="153">
                        <c:v>-69.900000000000006</c:v>
                      </c:pt>
                      <c:pt idx="154">
                        <c:v>-71.2</c:v>
                      </c:pt>
                      <c:pt idx="155">
                        <c:v>-70.5</c:v>
                      </c:pt>
                      <c:pt idx="156">
                        <c:v>-71.7</c:v>
                      </c:pt>
                      <c:pt idx="157">
                        <c:v>-70.3</c:v>
                      </c:pt>
                      <c:pt idx="158">
                        <c:v>-71.400000000000006</c:v>
                      </c:pt>
                      <c:pt idx="159">
                        <c:v>-70.8</c:v>
                      </c:pt>
                      <c:pt idx="160">
                        <c:v>-71.400000000000006</c:v>
                      </c:pt>
                      <c:pt idx="161">
                        <c:v>-71.2</c:v>
                      </c:pt>
                      <c:pt idx="162">
                        <c:v>-71.2</c:v>
                      </c:pt>
                      <c:pt idx="163">
                        <c:v>-71.099999999999994</c:v>
                      </c:pt>
                      <c:pt idx="164">
                        <c:v>-70.5</c:v>
                      </c:pt>
                      <c:pt idx="165">
                        <c:v>-71.3</c:v>
                      </c:pt>
                      <c:pt idx="166">
                        <c:v>-71.099999999999994</c:v>
                      </c:pt>
                      <c:pt idx="167">
                        <c:v>-71.599999999999994</c:v>
                      </c:pt>
                      <c:pt idx="168">
                        <c:v>-71.2</c:v>
                      </c:pt>
                      <c:pt idx="169">
                        <c:v>-71.400000000000006</c:v>
                      </c:pt>
                      <c:pt idx="170">
                        <c:v>-71.099999999999994</c:v>
                      </c:pt>
                      <c:pt idx="171">
                        <c:v>-71.400000000000006</c:v>
                      </c:pt>
                      <c:pt idx="172">
                        <c:v>-70.599999999999994</c:v>
                      </c:pt>
                      <c:pt idx="173">
                        <c:v>-69.400000000000006</c:v>
                      </c:pt>
                      <c:pt idx="174">
                        <c:v>-69</c:v>
                      </c:pt>
                      <c:pt idx="175">
                        <c:v>-69.400000000000006</c:v>
                      </c:pt>
                      <c:pt idx="176">
                        <c:v>-69.900000000000006</c:v>
                      </c:pt>
                      <c:pt idx="177">
                        <c:v>-68.599999999999994</c:v>
                      </c:pt>
                      <c:pt idx="178">
                        <c:v>-68.599999999999994</c:v>
                      </c:pt>
                      <c:pt idx="179">
                        <c:v>-68.8</c:v>
                      </c:pt>
                      <c:pt idx="180">
                        <c:v>-67.400000000000006</c:v>
                      </c:pt>
                      <c:pt idx="181">
                        <c:v>-69.599999999999994</c:v>
                      </c:pt>
                      <c:pt idx="182">
                        <c:v>-68.5</c:v>
                      </c:pt>
                      <c:pt idx="183">
                        <c:v>-68.599999999999994</c:v>
                      </c:pt>
                      <c:pt idx="184">
                        <c:v>-67.900000000000006</c:v>
                      </c:pt>
                      <c:pt idx="185">
                        <c:v>-68.8</c:v>
                      </c:pt>
                      <c:pt idx="186">
                        <c:v>-67.3</c:v>
                      </c:pt>
                      <c:pt idx="187">
                        <c:v>-68</c:v>
                      </c:pt>
                      <c:pt idx="188">
                        <c:v>-68.599999999999994</c:v>
                      </c:pt>
                      <c:pt idx="189">
                        <c:v>-67</c:v>
                      </c:pt>
                      <c:pt idx="190">
                        <c:v>-68.2</c:v>
                      </c:pt>
                      <c:pt idx="191">
                        <c:v>-68.8</c:v>
                      </c:pt>
                      <c:pt idx="192">
                        <c:v>-67.7</c:v>
                      </c:pt>
                      <c:pt idx="193">
                        <c:v>-67.400000000000006</c:v>
                      </c:pt>
                      <c:pt idx="194">
                        <c:v>-68.599999999999994</c:v>
                      </c:pt>
                      <c:pt idx="195">
                        <c:v>-67.900000000000006</c:v>
                      </c:pt>
                      <c:pt idx="196">
                        <c:v>-68.8</c:v>
                      </c:pt>
                      <c:pt idx="197">
                        <c:v>-68.900000000000006</c:v>
                      </c:pt>
                      <c:pt idx="198">
                        <c:v>-66.599999999999994</c:v>
                      </c:pt>
                      <c:pt idx="199">
                        <c:v>-68.400000000000006</c:v>
                      </c:pt>
                      <c:pt idx="200">
                        <c:v>-67</c:v>
                      </c:pt>
                      <c:pt idx="201">
                        <c:v>-68.2</c:v>
                      </c:pt>
                      <c:pt idx="202">
                        <c:v>-67.099999999999994</c:v>
                      </c:pt>
                      <c:pt idx="203">
                        <c:v>-68.8</c:v>
                      </c:pt>
                      <c:pt idx="204">
                        <c:v>-68.5</c:v>
                      </c:pt>
                      <c:pt idx="205">
                        <c:v>-67.900000000000006</c:v>
                      </c:pt>
                      <c:pt idx="206">
                        <c:v>-68</c:v>
                      </c:pt>
                      <c:pt idx="207">
                        <c:v>-66.8</c:v>
                      </c:pt>
                      <c:pt idx="208">
                        <c:v>-67.7</c:v>
                      </c:pt>
                      <c:pt idx="209">
                        <c:v>-67.3</c:v>
                      </c:pt>
                      <c:pt idx="210">
                        <c:v>-67.8</c:v>
                      </c:pt>
                      <c:pt idx="211">
                        <c:v>-66.900000000000006</c:v>
                      </c:pt>
                      <c:pt idx="212">
                        <c:v>-67.8</c:v>
                      </c:pt>
                      <c:pt idx="213">
                        <c:v>-66.7</c:v>
                      </c:pt>
                      <c:pt idx="214">
                        <c:v>-68</c:v>
                      </c:pt>
                      <c:pt idx="215">
                        <c:v>-66.099999999999994</c:v>
                      </c:pt>
                      <c:pt idx="216">
                        <c:v>-68</c:v>
                      </c:pt>
                      <c:pt idx="217">
                        <c:v>-66.8</c:v>
                      </c:pt>
                      <c:pt idx="218">
                        <c:v>-68.2</c:v>
                      </c:pt>
                      <c:pt idx="219">
                        <c:v>-67.8</c:v>
                      </c:pt>
                      <c:pt idx="220">
                        <c:v>-68.099999999999994</c:v>
                      </c:pt>
                      <c:pt idx="221">
                        <c:v>-67.099999999999994</c:v>
                      </c:pt>
                      <c:pt idx="222">
                        <c:v>-68</c:v>
                      </c:pt>
                      <c:pt idx="223">
                        <c:v>-67.400000000000006</c:v>
                      </c:pt>
                      <c:pt idx="224">
                        <c:v>-67.2</c:v>
                      </c:pt>
                      <c:pt idx="225">
                        <c:v>-67.400000000000006</c:v>
                      </c:pt>
                      <c:pt idx="226">
                        <c:v>-65.7</c:v>
                      </c:pt>
                      <c:pt idx="227">
                        <c:v>-68.3</c:v>
                      </c:pt>
                      <c:pt idx="228">
                        <c:v>-65.5</c:v>
                      </c:pt>
                      <c:pt idx="229">
                        <c:v>-68.5</c:v>
                      </c:pt>
                      <c:pt idx="230">
                        <c:v>-66.3</c:v>
                      </c:pt>
                      <c:pt idx="231">
                        <c:v>-67.8</c:v>
                      </c:pt>
                      <c:pt idx="232">
                        <c:v>-68</c:v>
                      </c:pt>
                      <c:pt idx="233">
                        <c:v>-66.099999999999994</c:v>
                      </c:pt>
                      <c:pt idx="234">
                        <c:v>-60.8</c:v>
                      </c:pt>
                      <c:pt idx="235">
                        <c:v>-65.599999999999994</c:v>
                      </c:pt>
                      <c:pt idx="236">
                        <c:v>-58.7</c:v>
                      </c:pt>
                      <c:pt idx="237">
                        <c:v>-61.4</c:v>
                      </c:pt>
                      <c:pt idx="238">
                        <c:v>-56.9</c:v>
                      </c:pt>
                      <c:pt idx="239">
                        <c:v>-60.1</c:v>
                      </c:pt>
                      <c:pt idx="240">
                        <c:v>-55.4</c:v>
                      </c:pt>
                      <c:pt idx="241">
                        <c:v>-58.4</c:v>
                      </c:pt>
                      <c:pt idx="242">
                        <c:v>-53</c:v>
                      </c:pt>
                      <c:pt idx="243">
                        <c:v>-52.8</c:v>
                      </c:pt>
                      <c:pt idx="244">
                        <c:v>-50.8</c:v>
                      </c:pt>
                      <c:pt idx="245">
                        <c:v>-50.2</c:v>
                      </c:pt>
                      <c:pt idx="246">
                        <c:v>-47.1</c:v>
                      </c:pt>
                      <c:pt idx="247">
                        <c:v>-47.4</c:v>
                      </c:pt>
                      <c:pt idx="248">
                        <c:v>-44.5</c:v>
                      </c:pt>
                      <c:pt idx="249">
                        <c:v>-36.799999999999997</c:v>
                      </c:pt>
                      <c:pt idx="250">
                        <c:v>-36.5</c:v>
                      </c:pt>
                      <c:pt idx="251">
                        <c:v>-28.7</c:v>
                      </c:pt>
                      <c:pt idx="252">
                        <c:v>-23.7</c:v>
                      </c:pt>
                      <c:pt idx="253">
                        <c:v>-19.899999999999999</c:v>
                      </c:pt>
                      <c:pt idx="254">
                        <c:v>-22.5</c:v>
                      </c:pt>
                      <c:pt idx="255">
                        <c:v>-27.3</c:v>
                      </c:pt>
                      <c:pt idx="256">
                        <c:v>-20.8</c:v>
                      </c:pt>
                      <c:pt idx="257">
                        <c:v>-17.5</c:v>
                      </c:pt>
                      <c:pt idx="258">
                        <c:v>-15</c:v>
                      </c:pt>
                      <c:pt idx="259">
                        <c:v>-13.1</c:v>
                      </c:pt>
                      <c:pt idx="260">
                        <c:v>-11.8</c:v>
                      </c:pt>
                      <c:pt idx="261">
                        <c:v>-10.6</c:v>
                      </c:pt>
                      <c:pt idx="262">
                        <c:v>-9.6999999999999993</c:v>
                      </c:pt>
                      <c:pt idx="263">
                        <c:v>-8.9</c:v>
                      </c:pt>
                      <c:pt idx="264">
                        <c:v>-8.1</c:v>
                      </c:pt>
                      <c:pt idx="265">
                        <c:v>-7.6</c:v>
                      </c:pt>
                      <c:pt idx="266">
                        <c:v>-7.1</c:v>
                      </c:pt>
                      <c:pt idx="267">
                        <c:v>-6.6</c:v>
                      </c:pt>
                      <c:pt idx="268">
                        <c:v>-6.1</c:v>
                      </c:pt>
                      <c:pt idx="269">
                        <c:v>-19.399999999999999</c:v>
                      </c:pt>
                      <c:pt idx="270">
                        <c:v>-16.3</c:v>
                      </c:pt>
                      <c:pt idx="271">
                        <c:v>-12.1</c:v>
                      </c:pt>
                      <c:pt idx="272">
                        <c:v>-40.6</c:v>
                      </c:pt>
                      <c:pt idx="273">
                        <c:v>-24.5</c:v>
                      </c:pt>
                      <c:pt idx="274">
                        <c:v>-17.7</c:v>
                      </c:pt>
                      <c:pt idx="275">
                        <c:v>-22.8</c:v>
                      </c:pt>
                      <c:pt idx="276">
                        <c:v>-17.3</c:v>
                      </c:pt>
                      <c:pt idx="277">
                        <c:v>-13.4</c:v>
                      </c:pt>
                      <c:pt idx="278">
                        <c:v>-11.2</c:v>
                      </c:pt>
                      <c:pt idx="279">
                        <c:v>-9.8000000000000007</c:v>
                      </c:pt>
                      <c:pt idx="280">
                        <c:v>-8.6</c:v>
                      </c:pt>
                      <c:pt idx="281">
                        <c:v>-7.8</c:v>
                      </c:pt>
                      <c:pt idx="282">
                        <c:v>-14.3</c:v>
                      </c:pt>
                      <c:pt idx="283">
                        <c:v>-20.7</c:v>
                      </c:pt>
                      <c:pt idx="284">
                        <c:v>-23.9</c:v>
                      </c:pt>
                      <c:pt idx="285">
                        <c:v>-34.700000000000003</c:v>
                      </c:pt>
                      <c:pt idx="286">
                        <c:v>-50.4</c:v>
                      </c:pt>
                      <c:pt idx="287">
                        <c:v>-46.4</c:v>
                      </c:pt>
                      <c:pt idx="288">
                        <c:v>-43.9</c:v>
                      </c:pt>
                      <c:pt idx="289">
                        <c:v>-46.2</c:v>
                      </c:pt>
                      <c:pt idx="290">
                        <c:v>-54</c:v>
                      </c:pt>
                      <c:pt idx="291">
                        <c:v>-48.4</c:v>
                      </c:pt>
                      <c:pt idx="292">
                        <c:v>-53.7</c:v>
                      </c:pt>
                      <c:pt idx="293">
                        <c:v>-48.1</c:v>
                      </c:pt>
                      <c:pt idx="294">
                        <c:v>-55.9</c:v>
                      </c:pt>
                      <c:pt idx="295">
                        <c:v>-49.3</c:v>
                      </c:pt>
                      <c:pt idx="296">
                        <c:v>-54.5</c:v>
                      </c:pt>
                      <c:pt idx="297">
                        <c:v>-49.2</c:v>
                      </c:pt>
                      <c:pt idx="298">
                        <c:v>-56</c:v>
                      </c:pt>
                      <c:pt idx="299">
                        <c:v>-51.6</c:v>
                      </c:pt>
                      <c:pt idx="300">
                        <c:v>-53.7</c:v>
                      </c:pt>
                      <c:pt idx="301">
                        <c:v>-56.9</c:v>
                      </c:pt>
                      <c:pt idx="302">
                        <c:v>-52</c:v>
                      </c:pt>
                      <c:pt idx="303">
                        <c:v>-60.3</c:v>
                      </c:pt>
                      <c:pt idx="304">
                        <c:v>-53.2</c:v>
                      </c:pt>
                      <c:pt idx="305">
                        <c:v>-55.7</c:v>
                      </c:pt>
                      <c:pt idx="306">
                        <c:v>-54.9</c:v>
                      </c:pt>
                      <c:pt idx="307">
                        <c:v>-58.6</c:v>
                      </c:pt>
                      <c:pt idx="308">
                        <c:v>-53.6</c:v>
                      </c:pt>
                      <c:pt idx="309">
                        <c:v>-58.5</c:v>
                      </c:pt>
                      <c:pt idx="310">
                        <c:v>-54.5</c:v>
                      </c:pt>
                      <c:pt idx="311">
                        <c:v>-58.4</c:v>
                      </c:pt>
                      <c:pt idx="312">
                        <c:v>-52.8</c:v>
                      </c:pt>
                      <c:pt idx="313">
                        <c:v>-59.1</c:v>
                      </c:pt>
                      <c:pt idx="314">
                        <c:v>-62.2</c:v>
                      </c:pt>
                      <c:pt idx="315">
                        <c:v>-57.6</c:v>
                      </c:pt>
                      <c:pt idx="316">
                        <c:v>-58.8</c:v>
                      </c:pt>
                      <c:pt idx="317">
                        <c:v>-55.8</c:v>
                      </c:pt>
                      <c:pt idx="318">
                        <c:v>-62.2</c:v>
                      </c:pt>
                      <c:pt idx="319">
                        <c:v>-55.3</c:v>
                      </c:pt>
                      <c:pt idx="320">
                        <c:v>-61.2</c:v>
                      </c:pt>
                      <c:pt idx="321">
                        <c:v>-56.6</c:v>
                      </c:pt>
                      <c:pt idx="322">
                        <c:v>-60.8</c:v>
                      </c:pt>
                      <c:pt idx="323">
                        <c:v>-56.5</c:v>
                      </c:pt>
                      <c:pt idx="324">
                        <c:v>-59.7</c:v>
                      </c:pt>
                      <c:pt idx="325">
                        <c:v>-55.1</c:v>
                      </c:pt>
                      <c:pt idx="326">
                        <c:v>-58.8</c:v>
                      </c:pt>
                      <c:pt idx="327">
                        <c:v>-54.5</c:v>
                      </c:pt>
                      <c:pt idx="328">
                        <c:v>-58.6</c:v>
                      </c:pt>
                      <c:pt idx="329">
                        <c:v>-59.1</c:v>
                      </c:pt>
                      <c:pt idx="330">
                        <c:v>-59.2</c:v>
                      </c:pt>
                      <c:pt idx="331">
                        <c:v>-54.5</c:v>
                      </c:pt>
                      <c:pt idx="332">
                        <c:v>-57.1</c:v>
                      </c:pt>
                      <c:pt idx="333">
                        <c:v>-62.9</c:v>
                      </c:pt>
                      <c:pt idx="334">
                        <c:v>-56.5</c:v>
                      </c:pt>
                      <c:pt idx="335">
                        <c:v>-65.099999999999994</c:v>
                      </c:pt>
                      <c:pt idx="336">
                        <c:v>-59.8</c:v>
                      </c:pt>
                      <c:pt idx="337">
                        <c:v>-66.5</c:v>
                      </c:pt>
                      <c:pt idx="338">
                        <c:v>-65.599999999999994</c:v>
                      </c:pt>
                      <c:pt idx="339">
                        <c:v>-65.599999999999994</c:v>
                      </c:pt>
                      <c:pt idx="340">
                        <c:v>-67.7</c:v>
                      </c:pt>
                      <c:pt idx="341">
                        <c:v>-63.5</c:v>
                      </c:pt>
                      <c:pt idx="342">
                        <c:v>-68.400000000000006</c:v>
                      </c:pt>
                      <c:pt idx="343">
                        <c:v>-64.2</c:v>
                      </c:pt>
                      <c:pt idx="344">
                        <c:v>-68.3</c:v>
                      </c:pt>
                      <c:pt idx="345">
                        <c:v>-67</c:v>
                      </c:pt>
                      <c:pt idx="346">
                        <c:v>-68.599999999999994</c:v>
                      </c:pt>
                      <c:pt idx="347">
                        <c:v>-67.400000000000006</c:v>
                      </c:pt>
                      <c:pt idx="348">
                        <c:v>-68.8</c:v>
                      </c:pt>
                      <c:pt idx="349">
                        <c:v>-67.2</c:v>
                      </c:pt>
                      <c:pt idx="350">
                        <c:v>-68.400000000000006</c:v>
                      </c:pt>
                      <c:pt idx="351">
                        <c:v>-66.7</c:v>
                      </c:pt>
                      <c:pt idx="352">
                        <c:v>-68.2</c:v>
                      </c:pt>
                      <c:pt idx="353">
                        <c:v>-66.8</c:v>
                      </c:pt>
                      <c:pt idx="354">
                        <c:v>-65.5</c:v>
                      </c:pt>
                      <c:pt idx="355">
                        <c:v>-66.400000000000006</c:v>
                      </c:pt>
                      <c:pt idx="356">
                        <c:v>-63.8</c:v>
                      </c:pt>
                      <c:pt idx="357">
                        <c:v>-66.099999999999994</c:v>
                      </c:pt>
                      <c:pt idx="358">
                        <c:v>-63.2</c:v>
                      </c:pt>
                      <c:pt idx="359">
                        <c:v>-66.2</c:v>
                      </c:pt>
                      <c:pt idx="360">
                        <c:v>-63.5</c:v>
                      </c:pt>
                      <c:pt idx="361">
                        <c:v>-66.400000000000006</c:v>
                      </c:pt>
                      <c:pt idx="362">
                        <c:v>-63.2</c:v>
                      </c:pt>
                      <c:pt idx="363">
                        <c:v>-66.8</c:v>
                      </c:pt>
                      <c:pt idx="364">
                        <c:v>-62</c:v>
                      </c:pt>
                      <c:pt idx="365">
                        <c:v>-56.4</c:v>
                      </c:pt>
                      <c:pt idx="366">
                        <c:v>-57</c:v>
                      </c:pt>
                      <c:pt idx="367">
                        <c:v>-58</c:v>
                      </c:pt>
                      <c:pt idx="368">
                        <c:v>-58.3</c:v>
                      </c:pt>
                      <c:pt idx="369">
                        <c:v>-59.8</c:v>
                      </c:pt>
                      <c:pt idx="370">
                        <c:v>-69.599999999999994</c:v>
                      </c:pt>
                      <c:pt idx="371">
                        <c:v>-64.2</c:v>
                      </c:pt>
                      <c:pt idx="372">
                        <c:v>-65.7</c:v>
                      </c:pt>
                      <c:pt idx="373">
                        <c:v>-63.7</c:v>
                      </c:pt>
                      <c:pt idx="374">
                        <c:v>-66.099999999999994</c:v>
                      </c:pt>
                      <c:pt idx="375">
                        <c:v>-65.099999999999994</c:v>
                      </c:pt>
                      <c:pt idx="376">
                        <c:v>-64.400000000000006</c:v>
                      </c:pt>
                      <c:pt idx="377">
                        <c:v>-65.3</c:v>
                      </c:pt>
                      <c:pt idx="378">
                        <c:v>-64.599999999999994</c:v>
                      </c:pt>
                      <c:pt idx="379">
                        <c:v>-66.2</c:v>
                      </c:pt>
                      <c:pt idx="380">
                        <c:v>-65.2</c:v>
                      </c:pt>
                      <c:pt idx="381">
                        <c:v>-65.599999999999994</c:v>
                      </c:pt>
                      <c:pt idx="382">
                        <c:v>-64.7</c:v>
                      </c:pt>
                      <c:pt idx="383">
                        <c:v>-66.5</c:v>
                      </c:pt>
                      <c:pt idx="384">
                        <c:v>-65.099999999999994</c:v>
                      </c:pt>
                      <c:pt idx="385">
                        <c:v>-67.8</c:v>
                      </c:pt>
                      <c:pt idx="386">
                        <c:v>-63.5</c:v>
                      </c:pt>
                      <c:pt idx="387">
                        <c:v>-68.2</c:v>
                      </c:pt>
                      <c:pt idx="388">
                        <c:v>-63</c:v>
                      </c:pt>
                      <c:pt idx="389">
                        <c:v>-68.400000000000006</c:v>
                      </c:pt>
                      <c:pt idx="390">
                        <c:v>-63</c:v>
                      </c:pt>
                      <c:pt idx="391">
                        <c:v>-67.099999999999994</c:v>
                      </c:pt>
                      <c:pt idx="392">
                        <c:v>-63</c:v>
                      </c:pt>
                      <c:pt idx="393">
                        <c:v>-67.400000000000006</c:v>
                      </c:pt>
                      <c:pt idx="394">
                        <c:v>-63.3</c:v>
                      </c:pt>
                      <c:pt idx="395">
                        <c:v>-66.7</c:v>
                      </c:pt>
                      <c:pt idx="396">
                        <c:v>-63.4</c:v>
                      </c:pt>
                      <c:pt idx="397">
                        <c:v>-66.900000000000006</c:v>
                      </c:pt>
                      <c:pt idx="398">
                        <c:v>-64.2</c:v>
                      </c:pt>
                      <c:pt idx="399">
                        <c:v>-67.400000000000006</c:v>
                      </c:pt>
                      <c:pt idx="400">
                        <c:v>-65.3</c:v>
                      </c:pt>
                      <c:pt idx="401">
                        <c:v>-65.400000000000006</c:v>
                      </c:pt>
                      <c:pt idx="402">
                        <c:v>-66.099999999999994</c:v>
                      </c:pt>
                      <c:pt idx="403">
                        <c:v>-66.900000000000006</c:v>
                      </c:pt>
                      <c:pt idx="404">
                        <c:v>-65</c:v>
                      </c:pt>
                      <c:pt idx="405">
                        <c:v>-64</c:v>
                      </c:pt>
                      <c:pt idx="406">
                        <c:v>-65.599999999999994</c:v>
                      </c:pt>
                      <c:pt idx="407">
                        <c:v>-64</c:v>
                      </c:pt>
                      <c:pt idx="408">
                        <c:v>-66.3</c:v>
                      </c:pt>
                      <c:pt idx="409">
                        <c:v>-63.3</c:v>
                      </c:pt>
                      <c:pt idx="410">
                        <c:v>-65.2</c:v>
                      </c:pt>
                      <c:pt idx="411">
                        <c:v>-63.3</c:v>
                      </c:pt>
                      <c:pt idx="412">
                        <c:v>-66.099999999999994</c:v>
                      </c:pt>
                      <c:pt idx="413">
                        <c:v>-63.3</c:v>
                      </c:pt>
                      <c:pt idx="414">
                        <c:v>-66.900000000000006</c:v>
                      </c:pt>
                      <c:pt idx="415">
                        <c:v>-63</c:v>
                      </c:pt>
                      <c:pt idx="416">
                        <c:v>-66.7</c:v>
                      </c:pt>
                      <c:pt idx="417">
                        <c:v>-63.4</c:v>
                      </c:pt>
                      <c:pt idx="418">
                        <c:v>-66.8</c:v>
                      </c:pt>
                      <c:pt idx="419">
                        <c:v>-63</c:v>
                      </c:pt>
                      <c:pt idx="420">
                        <c:v>-67.2</c:v>
                      </c:pt>
                      <c:pt idx="421">
                        <c:v>-64</c:v>
                      </c:pt>
                      <c:pt idx="422">
                        <c:v>-67.400000000000006</c:v>
                      </c:pt>
                      <c:pt idx="423">
                        <c:v>-63.6</c:v>
                      </c:pt>
                      <c:pt idx="424">
                        <c:v>-67</c:v>
                      </c:pt>
                      <c:pt idx="425">
                        <c:v>-63.5</c:v>
                      </c:pt>
                      <c:pt idx="426">
                        <c:v>-66.8</c:v>
                      </c:pt>
                      <c:pt idx="427">
                        <c:v>-65.2</c:v>
                      </c:pt>
                      <c:pt idx="428">
                        <c:v>-65.400000000000006</c:v>
                      </c:pt>
                      <c:pt idx="429">
                        <c:v>-63.5</c:v>
                      </c:pt>
                      <c:pt idx="430">
                        <c:v>-65.400000000000006</c:v>
                      </c:pt>
                      <c:pt idx="431">
                        <c:v>-65</c:v>
                      </c:pt>
                      <c:pt idx="432">
                        <c:v>-64.400000000000006</c:v>
                      </c:pt>
                      <c:pt idx="433">
                        <c:v>-65</c:v>
                      </c:pt>
                      <c:pt idx="434">
                        <c:v>-64.5</c:v>
                      </c:pt>
                      <c:pt idx="435">
                        <c:v>-66</c:v>
                      </c:pt>
                      <c:pt idx="436">
                        <c:v>-65.400000000000006</c:v>
                      </c:pt>
                      <c:pt idx="437">
                        <c:v>-66.099999999999994</c:v>
                      </c:pt>
                      <c:pt idx="438">
                        <c:v>-62.9</c:v>
                      </c:pt>
                      <c:pt idx="439">
                        <c:v>-66.099999999999994</c:v>
                      </c:pt>
                      <c:pt idx="440">
                        <c:v>-64.5</c:v>
                      </c:pt>
                      <c:pt idx="441">
                        <c:v>-66.7</c:v>
                      </c:pt>
                      <c:pt idx="442">
                        <c:v>-64</c:v>
                      </c:pt>
                      <c:pt idx="443">
                        <c:v>-65.400000000000006</c:v>
                      </c:pt>
                      <c:pt idx="444">
                        <c:v>-62.9</c:v>
                      </c:pt>
                      <c:pt idx="445">
                        <c:v>-66.7</c:v>
                      </c:pt>
                      <c:pt idx="446">
                        <c:v>-62.9</c:v>
                      </c:pt>
                      <c:pt idx="447">
                        <c:v>-67.2</c:v>
                      </c:pt>
                      <c:pt idx="448">
                        <c:v>-63.6</c:v>
                      </c:pt>
                      <c:pt idx="449">
                        <c:v>-67.8</c:v>
                      </c:pt>
                      <c:pt idx="450">
                        <c:v>-62.6</c:v>
                      </c:pt>
                      <c:pt idx="451">
                        <c:v>-66.7</c:v>
                      </c:pt>
                      <c:pt idx="452">
                        <c:v>-63.4</c:v>
                      </c:pt>
                      <c:pt idx="453">
                        <c:v>-66.400000000000006</c:v>
                      </c:pt>
                      <c:pt idx="454">
                        <c:v>-64.2</c:v>
                      </c:pt>
                      <c:pt idx="455">
                        <c:v>-65.400000000000006</c:v>
                      </c:pt>
                      <c:pt idx="456">
                        <c:v>-64</c:v>
                      </c:pt>
                      <c:pt idx="457">
                        <c:v>-65.5</c:v>
                      </c:pt>
                      <c:pt idx="458">
                        <c:v>-65</c:v>
                      </c:pt>
                      <c:pt idx="459">
                        <c:v>-64.2</c:v>
                      </c:pt>
                      <c:pt idx="460">
                        <c:v>-63.9</c:v>
                      </c:pt>
                      <c:pt idx="461">
                        <c:v>-64.2</c:v>
                      </c:pt>
                      <c:pt idx="462">
                        <c:v>-65.599999999999994</c:v>
                      </c:pt>
                      <c:pt idx="463">
                        <c:v>-65.5</c:v>
                      </c:pt>
                      <c:pt idx="464">
                        <c:v>-65.7</c:v>
                      </c:pt>
                      <c:pt idx="465">
                        <c:v>-64.400000000000006</c:v>
                      </c:pt>
                      <c:pt idx="466">
                        <c:v>-64.8</c:v>
                      </c:pt>
                      <c:pt idx="467">
                        <c:v>-63.5</c:v>
                      </c:pt>
                      <c:pt idx="468">
                        <c:v>-65.7</c:v>
                      </c:pt>
                      <c:pt idx="469">
                        <c:v>-63.5</c:v>
                      </c:pt>
                      <c:pt idx="470">
                        <c:v>-67.3</c:v>
                      </c:pt>
                      <c:pt idx="471">
                        <c:v>-63</c:v>
                      </c:pt>
                      <c:pt idx="472">
                        <c:v>-66.7</c:v>
                      </c:pt>
                      <c:pt idx="473">
                        <c:v>-64</c:v>
                      </c:pt>
                      <c:pt idx="474">
                        <c:v>-66.599999999999994</c:v>
                      </c:pt>
                      <c:pt idx="475">
                        <c:v>-64</c:v>
                      </c:pt>
                      <c:pt idx="476">
                        <c:v>-67.099999999999994</c:v>
                      </c:pt>
                      <c:pt idx="477">
                        <c:v>-63.4</c:v>
                      </c:pt>
                      <c:pt idx="478">
                        <c:v>-66.900000000000006</c:v>
                      </c:pt>
                      <c:pt idx="479">
                        <c:v>-64.2</c:v>
                      </c:pt>
                      <c:pt idx="480">
                        <c:v>-65.400000000000006</c:v>
                      </c:pt>
                      <c:pt idx="481">
                        <c:v>-64</c:v>
                      </c:pt>
                      <c:pt idx="482">
                        <c:v>-65.5</c:v>
                      </c:pt>
                      <c:pt idx="483">
                        <c:v>-64.900000000000006</c:v>
                      </c:pt>
                      <c:pt idx="484">
                        <c:v>-65.3</c:v>
                      </c:pt>
                      <c:pt idx="485">
                        <c:v>-63.9</c:v>
                      </c:pt>
                      <c:pt idx="486">
                        <c:v>-64.599999999999994</c:v>
                      </c:pt>
                      <c:pt idx="487">
                        <c:v>-65.3</c:v>
                      </c:pt>
                      <c:pt idx="488">
                        <c:v>-64.400000000000006</c:v>
                      </c:pt>
                      <c:pt idx="489">
                        <c:v>-64.900000000000006</c:v>
                      </c:pt>
                      <c:pt idx="490">
                        <c:v>-64.900000000000006</c:v>
                      </c:pt>
                      <c:pt idx="491">
                        <c:v>-66.3</c:v>
                      </c:pt>
                      <c:pt idx="492">
                        <c:v>-65.3</c:v>
                      </c:pt>
                      <c:pt idx="493">
                        <c:v>-66.599999999999994</c:v>
                      </c:pt>
                      <c:pt idx="494">
                        <c:v>-63.4</c:v>
                      </c:pt>
                      <c:pt idx="495">
                        <c:v>-67.099999999999994</c:v>
                      </c:pt>
                      <c:pt idx="496">
                        <c:v>-63.5</c:v>
                      </c:pt>
                      <c:pt idx="497">
                        <c:v>-67.3</c:v>
                      </c:pt>
                      <c:pt idx="498">
                        <c:v>-62.8</c:v>
                      </c:pt>
                      <c:pt idx="499">
                        <c:v>-67.2</c:v>
                      </c:pt>
                      <c:pt idx="500">
                        <c:v>-62.9</c:v>
                      </c:pt>
                      <c:pt idx="501">
                        <c:v>-67.099999999999994</c:v>
                      </c:pt>
                      <c:pt idx="502">
                        <c:v>-63.3</c:v>
                      </c:pt>
                      <c:pt idx="503">
                        <c:v>-66.900000000000006</c:v>
                      </c:pt>
                      <c:pt idx="504">
                        <c:v>-63.3</c:v>
                      </c:pt>
                      <c:pt idx="505">
                        <c:v>-66.900000000000006</c:v>
                      </c:pt>
                      <c:pt idx="506">
                        <c:v>-63</c:v>
                      </c:pt>
                      <c:pt idx="507">
                        <c:v>-65.400000000000006</c:v>
                      </c:pt>
                      <c:pt idx="508">
                        <c:v>-63.3</c:v>
                      </c:pt>
                      <c:pt idx="509">
                        <c:v>-65.400000000000006</c:v>
                      </c:pt>
                      <c:pt idx="510">
                        <c:v>-64.8</c:v>
                      </c:pt>
                      <c:pt idx="511">
                        <c:v>-64.2</c:v>
                      </c:pt>
                      <c:pt idx="512">
                        <c:v>-65.5</c:v>
                      </c:pt>
                      <c:pt idx="513">
                        <c:v>-64.5</c:v>
                      </c:pt>
                      <c:pt idx="514">
                        <c:v>-65.2</c:v>
                      </c:pt>
                      <c:pt idx="515">
                        <c:v>-63.3</c:v>
                      </c:pt>
                      <c:pt idx="516">
                        <c:v>-64.7</c:v>
                      </c:pt>
                      <c:pt idx="517">
                        <c:v>-63.3</c:v>
                      </c:pt>
                      <c:pt idx="518">
                        <c:v>-65.5</c:v>
                      </c:pt>
                      <c:pt idx="519">
                        <c:v>-63.3</c:v>
                      </c:pt>
                      <c:pt idx="520">
                        <c:v>-65.400000000000006</c:v>
                      </c:pt>
                      <c:pt idx="521">
                        <c:v>-62.3</c:v>
                      </c:pt>
                      <c:pt idx="522">
                        <c:v>-66.400000000000006</c:v>
                      </c:pt>
                      <c:pt idx="523">
                        <c:v>-62.2</c:v>
                      </c:pt>
                      <c:pt idx="524">
                        <c:v>-66.099999999999994</c:v>
                      </c:pt>
                      <c:pt idx="525">
                        <c:v>-63.3</c:v>
                      </c:pt>
                      <c:pt idx="526">
                        <c:v>-66.2</c:v>
                      </c:pt>
                      <c:pt idx="527">
                        <c:v>-62.9</c:v>
                      </c:pt>
                      <c:pt idx="528">
                        <c:v>-66.900000000000006</c:v>
                      </c:pt>
                      <c:pt idx="529">
                        <c:v>-63.1</c:v>
                      </c:pt>
                      <c:pt idx="530">
                        <c:v>-66.5</c:v>
                      </c:pt>
                      <c:pt idx="531">
                        <c:v>-62.9</c:v>
                      </c:pt>
                      <c:pt idx="532">
                        <c:v>-67.099999999999994</c:v>
                      </c:pt>
                      <c:pt idx="533">
                        <c:v>-63.9</c:v>
                      </c:pt>
                      <c:pt idx="534">
                        <c:v>-64.5</c:v>
                      </c:pt>
                      <c:pt idx="535">
                        <c:v>-64.7</c:v>
                      </c:pt>
                      <c:pt idx="536">
                        <c:v>-65.400000000000006</c:v>
                      </c:pt>
                      <c:pt idx="537">
                        <c:v>-64.7</c:v>
                      </c:pt>
                      <c:pt idx="538">
                        <c:v>-64</c:v>
                      </c:pt>
                      <c:pt idx="539">
                        <c:v>-64.599999999999994</c:v>
                      </c:pt>
                      <c:pt idx="540">
                        <c:v>-63.9</c:v>
                      </c:pt>
                      <c:pt idx="541">
                        <c:v>-63.4</c:v>
                      </c:pt>
                      <c:pt idx="542">
                        <c:v>-63.9</c:v>
                      </c:pt>
                      <c:pt idx="543">
                        <c:v>-66.5</c:v>
                      </c:pt>
                      <c:pt idx="544">
                        <c:v>-63.7</c:v>
                      </c:pt>
                      <c:pt idx="545">
                        <c:v>-65.400000000000006</c:v>
                      </c:pt>
                      <c:pt idx="546">
                        <c:v>-63.4</c:v>
                      </c:pt>
                      <c:pt idx="547">
                        <c:v>-66.400000000000006</c:v>
                      </c:pt>
                      <c:pt idx="548">
                        <c:v>-64.2</c:v>
                      </c:pt>
                      <c:pt idx="549">
                        <c:v>-64</c:v>
                      </c:pt>
                      <c:pt idx="550">
                        <c:v>-64</c:v>
                      </c:pt>
                      <c:pt idx="551">
                        <c:v>-66.5</c:v>
                      </c:pt>
                      <c:pt idx="552">
                        <c:v>-61.9</c:v>
                      </c:pt>
                      <c:pt idx="553">
                        <c:v>-67.3</c:v>
                      </c:pt>
                      <c:pt idx="554">
                        <c:v>-61.5</c:v>
                      </c:pt>
                      <c:pt idx="555">
                        <c:v>-67.099999999999994</c:v>
                      </c:pt>
                      <c:pt idx="556">
                        <c:v>-61.6</c:v>
                      </c:pt>
                      <c:pt idx="557">
                        <c:v>-66.8</c:v>
                      </c:pt>
                      <c:pt idx="558">
                        <c:v>-64.400000000000006</c:v>
                      </c:pt>
                      <c:pt idx="559">
                        <c:v>-65.3</c:v>
                      </c:pt>
                      <c:pt idx="560">
                        <c:v>-62.5</c:v>
                      </c:pt>
                      <c:pt idx="561">
                        <c:v>-65.7</c:v>
                      </c:pt>
                      <c:pt idx="562">
                        <c:v>-62.2</c:v>
                      </c:pt>
                      <c:pt idx="563">
                        <c:v>-63.9</c:v>
                      </c:pt>
                      <c:pt idx="564">
                        <c:v>-64.599999999999994</c:v>
                      </c:pt>
                      <c:pt idx="565">
                        <c:v>-64.2</c:v>
                      </c:pt>
                      <c:pt idx="566">
                        <c:v>-65.099999999999994</c:v>
                      </c:pt>
                      <c:pt idx="567">
                        <c:v>-65</c:v>
                      </c:pt>
                      <c:pt idx="568">
                        <c:v>-64.599999999999994</c:v>
                      </c:pt>
                      <c:pt idx="569">
                        <c:v>-62.3</c:v>
                      </c:pt>
                      <c:pt idx="570">
                        <c:v>-65.3</c:v>
                      </c:pt>
                      <c:pt idx="571">
                        <c:v>-65.2</c:v>
                      </c:pt>
                      <c:pt idx="572">
                        <c:v>-65</c:v>
                      </c:pt>
                      <c:pt idx="573">
                        <c:v>-63.3</c:v>
                      </c:pt>
                      <c:pt idx="574">
                        <c:v>-66.3</c:v>
                      </c:pt>
                      <c:pt idx="575">
                        <c:v>-61.2</c:v>
                      </c:pt>
                      <c:pt idx="576">
                        <c:v>-66.8</c:v>
                      </c:pt>
                      <c:pt idx="577">
                        <c:v>-61.2</c:v>
                      </c:pt>
                      <c:pt idx="578">
                        <c:v>-67.2</c:v>
                      </c:pt>
                      <c:pt idx="579">
                        <c:v>-61.5</c:v>
                      </c:pt>
                      <c:pt idx="580">
                        <c:v>-66.900000000000006</c:v>
                      </c:pt>
                      <c:pt idx="581">
                        <c:v>-63.5</c:v>
                      </c:pt>
                      <c:pt idx="582">
                        <c:v>-66.099999999999994</c:v>
                      </c:pt>
                      <c:pt idx="583">
                        <c:v>-61.8</c:v>
                      </c:pt>
                      <c:pt idx="584">
                        <c:v>-66.099999999999994</c:v>
                      </c:pt>
                      <c:pt idx="585">
                        <c:v>-63.5</c:v>
                      </c:pt>
                      <c:pt idx="586">
                        <c:v>-64.5</c:v>
                      </c:pt>
                      <c:pt idx="587">
                        <c:v>-62.5</c:v>
                      </c:pt>
                      <c:pt idx="588">
                        <c:v>-66.400000000000006</c:v>
                      </c:pt>
                      <c:pt idx="589">
                        <c:v>-64.5</c:v>
                      </c:pt>
                      <c:pt idx="590">
                        <c:v>-64</c:v>
                      </c:pt>
                      <c:pt idx="591">
                        <c:v>-64.8</c:v>
                      </c:pt>
                      <c:pt idx="592">
                        <c:v>-63</c:v>
                      </c:pt>
                      <c:pt idx="593">
                        <c:v>-64.400000000000006</c:v>
                      </c:pt>
                      <c:pt idx="594">
                        <c:v>-63.2</c:v>
                      </c:pt>
                      <c:pt idx="595">
                        <c:v>-66.8</c:v>
                      </c:pt>
                      <c:pt idx="596">
                        <c:v>-62.8</c:v>
                      </c:pt>
                      <c:pt idx="597">
                        <c:v>-64.2</c:v>
                      </c:pt>
                      <c:pt idx="598">
                        <c:v>-63.6</c:v>
                      </c:pt>
                      <c:pt idx="599">
                        <c:v>-63</c:v>
                      </c:pt>
                      <c:pt idx="600">
                        <c:v>-63</c:v>
                      </c:pt>
                      <c:pt idx="601">
                        <c:v>-65.099999999999994</c:v>
                      </c:pt>
                      <c:pt idx="602">
                        <c:v>-62.3</c:v>
                      </c:pt>
                      <c:pt idx="603">
                        <c:v>-64.900000000000006</c:v>
                      </c:pt>
                      <c:pt idx="604">
                        <c:v>-63.3</c:v>
                      </c:pt>
                      <c:pt idx="605">
                        <c:v>-66.2</c:v>
                      </c:pt>
                      <c:pt idx="606">
                        <c:v>-62.6</c:v>
                      </c:pt>
                      <c:pt idx="607">
                        <c:v>-67</c:v>
                      </c:pt>
                      <c:pt idx="608">
                        <c:v>-61.3</c:v>
                      </c:pt>
                      <c:pt idx="609">
                        <c:v>-66.900000000000006</c:v>
                      </c:pt>
                      <c:pt idx="610">
                        <c:v>-62.1</c:v>
                      </c:pt>
                      <c:pt idx="611">
                        <c:v>-65.7</c:v>
                      </c:pt>
                      <c:pt idx="612">
                        <c:v>-63.5</c:v>
                      </c:pt>
                      <c:pt idx="613">
                        <c:v>-64.5</c:v>
                      </c:pt>
                      <c:pt idx="614">
                        <c:v>-62.5</c:v>
                      </c:pt>
                      <c:pt idx="615">
                        <c:v>-64.8</c:v>
                      </c:pt>
                      <c:pt idx="616">
                        <c:v>-62.5</c:v>
                      </c:pt>
                      <c:pt idx="617">
                        <c:v>-65.099999999999994</c:v>
                      </c:pt>
                      <c:pt idx="618">
                        <c:v>-62</c:v>
                      </c:pt>
                      <c:pt idx="619">
                        <c:v>-63.8</c:v>
                      </c:pt>
                      <c:pt idx="620">
                        <c:v>-64.400000000000006</c:v>
                      </c:pt>
                      <c:pt idx="621">
                        <c:v>-62.2</c:v>
                      </c:pt>
                      <c:pt idx="622">
                        <c:v>-62.2</c:v>
                      </c:pt>
                      <c:pt idx="623">
                        <c:v>-63.9</c:v>
                      </c:pt>
                      <c:pt idx="624">
                        <c:v>-63.7</c:v>
                      </c:pt>
                      <c:pt idx="625">
                        <c:v>-63.2</c:v>
                      </c:pt>
                      <c:pt idx="626">
                        <c:v>-63.9</c:v>
                      </c:pt>
                      <c:pt idx="627">
                        <c:v>-62.2</c:v>
                      </c:pt>
                      <c:pt idx="628">
                        <c:v>-65.099999999999994</c:v>
                      </c:pt>
                      <c:pt idx="629">
                        <c:v>-62.3</c:v>
                      </c:pt>
                      <c:pt idx="630">
                        <c:v>-65.599999999999994</c:v>
                      </c:pt>
                      <c:pt idx="631">
                        <c:v>-62.3</c:v>
                      </c:pt>
                      <c:pt idx="632">
                        <c:v>-66</c:v>
                      </c:pt>
                      <c:pt idx="633">
                        <c:v>-62.6</c:v>
                      </c:pt>
                      <c:pt idx="634">
                        <c:v>-66.400000000000006</c:v>
                      </c:pt>
                      <c:pt idx="635">
                        <c:v>-62.1</c:v>
                      </c:pt>
                      <c:pt idx="636">
                        <c:v>-66.3</c:v>
                      </c:pt>
                      <c:pt idx="637">
                        <c:v>-61.8</c:v>
                      </c:pt>
                      <c:pt idx="638">
                        <c:v>-65.3</c:v>
                      </c:pt>
                      <c:pt idx="639">
                        <c:v>-61.9</c:v>
                      </c:pt>
                      <c:pt idx="640">
                        <c:v>-66.3</c:v>
                      </c:pt>
                      <c:pt idx="641">
                        <c:v>-61.7</c:v>
                      </c:pt>
                      <c:pt idx="642">
                        <c:v>-66.5</c:v>
                      </c:pt>
                      <c:pt idx="643">
                        <c:v>-62.5</c:v>
                      </c:pt>
                      <c:pt idx="644">
                        <c:v>-64.599999999999994</c:v>
                      </c:pt>
                      <c:pt idx="645">
                        <c:v>-64</c:v>
                      </c:pt>
                      <c:pt idx="646">
                        <c:v>-66.2</c:v>
                      </c:pt>
                      <c:pt idx="647">
                        <c:v>-64.2</c:v>
                      </c:pt>
                      <c:pt idx="648">
                        <c:v>-62.2</c:v>
                      </c:pt>
                      <c:pt idx="649">
                        <c:v>-63.9</c:v>
                      </c:pt>
                      <c:pt idx="650">
                        <c:v>-63.7</c:v>
                      </c:pt>
                      <c:pt idx="651">
                        <c:v>-62.8</c:v>
                      </c:pt>
                      <c:pt idx="652">
                        <c:v>-63</c:v>
                      </c:pt>
                      <c:pt idx="653">
                        <c:v>-65.5</c:v>
                      </c:pt>
                      <c:pt idx="654">
                        <c:v>-63.1</c:v>
                      </c:pt>
                      <c:pt idx="655">
                        <c:v>-63.6</c:v>
                      </c:pt>
                      <c:pt idx="656">
                        <c:v>-63.4</c:v>
                      </c:pt>
                      <c:pt idx="657">
                        <c:v>-66.099999999999994</c:v>
                      </c:pt>
                      <c:pt idx="658">
                        <c:v>-62.3</c:v>
                      </c:pt>
                      <c:pt idx="659">
                        <c:v>-66.8</c:v>
                      </c:pt>
                      <c:pt idx="660">
                        <c:v>-61.2</c:v>
                      </c:pt>
                      <c:pt idx="661">
                        <c:v>-67.3</c:v>
                      </c:pt>
                      <c:pt idx="662">
                        <c:v>-61.3</c:v>
                      </c:pt>
                      <c:pt idx="663">
                        <c:v>-66.2</c:v>
                      </c:pt>
                      <c:pt idx="664">
                        <c:v>-62.3</c:v>
                      </c:pt>
                      <c:pt idx="665">
                        <c:v>-65.7</c:v>
                      </c:pt>
                      <c:pt idx="666">
                        <c:v>-63.9</c:v>
                      </c:pt>
                      <c:pt idx="667">
                        <c:v>-65.7</c:v>
                      </c:pt>
                      <c:pt idx="668">
                        <c:v>-63.3</c:v>
                      </c:pt>
                      <c:pt idx="669">
                        <c:v>-66</c:v>
                      </c:pt>
                      <c:pt idx="670">
                        <c:v>-63.3</c:v>
                      </c:pt>
                      <c:pt idx="671">
                        <c:v>-67</c:v>
                      </c:pt>
                      <c:pt idx="672">
                        <c:v>-62.9</c:v>
                      </c:pt>
                      <c:pt idx="673">
                        <c:v>-64.8</c:v>
                      </c:pt>
                      <c:pt idx="674">
                        <c:v>-65.5</c:v>
                      </c:pt>
                      <c:pt idx="675">
                        <c:v>-64.7</c:v>
                      </c:pt>
                      <c:pt idx="676">
                        <c:v>-64.599999999999994</c:v>
                      </c:pt>
                      <c:pt idx="677">
                        <c:v>-64</c:v>
                      </c:pt>
                      <c:pt idx="678">
                        <c:v>-64.2</c:v>
                      </c:pt>
                      <c:pt idx="679">
                        <c:v>-64</c:v>
                      </c:pt>
                      <c:pt idx="680">
                        <c:v>-65.099999999999994</c:v>
                      </c:pt>
                      <c:pt idx="681">
                        <c:v>-62.2</c:v>
                      </c:pt>
                      <c:pt idx="682">
                        <c:v>-64</c:v>
                      </c:pt>
                      <c:pt idx="683">
                        <c:v>-62.3</c:v>
                      </c:pt>
                      <c:pt idx="684">
                        <c:v>-66.099999999999994</c:v>
                      </c:pt>
                      <c:pt idx="685">
                        <c:v>-61.5</c:v>
                      </c:pt>
                      <c:pt idx="686">
                        <c:v>-63.9</c:v>
                      </c:pt>
                      <c:pt idx="687">
                        <c:v>-62.1</c:v>
                      </c:pt>
                      <c:pt idx="688">
                        <c:v>-65.5</c:v>
                      </c:pt>
                      <c:pt idx="689">
                        <c:v>-61.8</c:v>
                      </c:pt>
                      <c:pt idx="690">
                        <c:v>-65.599999999999994</c:v>
                      </c:pt>
                      <c:pt idx="691">
                        <c:v>-61.7</c:v>
                      </c:pt>
                      <c:pt idx="692">
                        <c:v>-65.7</c:v>
                      </c:pt>
                      <c:pt idx="693">
                        <c:v>-62.3</c:v>
                      </c:pt>
                      <c:pt idx="694">
                        <c:v>-65.5</c:v>
                      </c:pt>
                      <c:pt idx="695">
                        <c:v>-61.7</c:v>
                      </c:pt>
                      <c:pt idx="696">
                        <c:v>-66.099999999999994</c:v>
                      </c:pt>
                      <c:pt idx="697">
                        <c:v>-63.2</c:v>
                      </c:pt>
                      <c:pt idx="698">
                        <c:v>-65.599999999999994</c:v>
                      </c:pt>
                      <c:pt idx="699">
                        <c:v>-62.5</c:v>
                      </c:pt>
                      <c:pt idx="700">
                        <c:v>-65.2</c:v>
                      </c:pt>
                      <c:pt idx="701">
                        <c:v>-62.1</c:v>
                      </c:pt>
                      <c:pt idx="702">
                        <c:v>-64.900000000000006</c:v>
                      </c:pt>
                      <c:pt idx="703">
                        <c:v>-62.6</c:v>
                      </c:pt>
                      <c:pt idx="704">
                        <c:v>-66.3</c:v>
                      </c:pt>
                      <c:pt idx="705">
                        <c:v>-62.6</c:v>
                      </c:pt>
                      <c:pt idx="706">
                        <c:v>-63.6</c:v>
                      </c:pt>
                      <c:pt idx="707">
                        <c:v>-63.7</c:v>
                      </c:pt>
                      <c:pt idx="708">
                        <c:v>-62.1</c:v>
                      </c:pt>
                      <c:pt idx="709">
                        <c:v>-63.9</c:v>
                      </c:pt>
                      <c:pt idx="710">
                        <c:v>-62</c:v>
                      </c:pt>
                      <c:pt idx="711">
                        <c:v>-64.400000000000006</c:v>
                      </c:pt>
                      <c:pt idx="712">
                        <c:v>-61.9</c:v>
                      </c:pt>
                      <c:pt idx="713">
                        <c:v>-63.6</c:v>
                      </c:pt>
                      <c:pt idx="714">
                        <c:v>-62.1</c:v>
                      </c:pt>
                      <c:pt idx="715">
                        <c:v>-65.5</c:v>
                      </c:pt>
                      <c:pt idx="716">
                        <c:v>-60.9</c:v>
                      </c:pt>
                      <c:pt idx="717">
                        <c:v>-65.599999999999994</c:v>
                      </c:pt>
                      <c:pt idx="718">
                        <c:v>-62.5</c:v>
                      </c:pt>
                      <c:pt idx="719">
                        <c:v>-65.3</c:v>
                      </c:pt>
                      <c:pt idx="720">
                        <c:v>-61.4</c:v>
                      </c:pt>
                      <c:pt idx="721">
                        <c:v>-65.3</c:v>
                      </c:pt>
                      <c:pt idx="722">
                        <c:v>-61.6</c:v>
                      </c:pt>
                      <c:pt idx="723">
                        <c:v>-65.400000000000006</c:v>
                      </c:pt>
                      <c:pt idx="724">
                        <c:v>-61.3</c:v>
                      </c:pt>
                      <c:pt idx="725">
                        <c:v>-64.599999999999994</c:v>
                      </c:pt>
                      <c:pt idx="726">
                        <c:v>-62</c:v>
                      </c:pt>
                      <c:pt idx="727">
                        <c:v>-63.2</c:v>
                      </c:pt>
                      <c:pt idx="728">
                        <c:v>-61.7</c:v>
                      </c:pt>
                      <c:pt idx="729">
                        <c:v>-64.8</c:v>
                      </c:pt>
                      <c:pt idx="730">
                        <c:v>-62</c:v>
                      </c:pt>
                      <c:pt idx="731">
                        <c:v>-63.6</c:v>
                      </c:pt>
                      <c:pt idx="732">
                        <c:v>-62.5</c:v>
                      </c:pt>
                      <c:pt idx="733">
                        <c:v>-63</c:v>
                      </c:pt>
                      <c:pt idx="734">
                        <c:v>-64.8</c:v>
                      </c:pt>
                      <c:pt idx="735">
                        <c:v>-62</c:v>
                      </c:pt>
                      <c:pt idx="736">
                        <c:v>-64.5</c:v>
                      </c:pt>
                      <c:pt idx="737">
                        <c:v>-62.1</c:v>
                      </c:pt>
                      <c:pt idx="738">
                        <c:v>-64.599999999999994</c:v>
                      </c:pt>
                      <c:pt idx="739">
                        <c:v>-61.9</c:v>
                      </c:pt>
                      <c:pt idx="740">
                        <c:v>-63.4</c:v>
                      </c:pt>
                      <c:pt idx="741">
                        <c:v>-61.9</c:v>
                      </c:pt>
                      <c:pt idx="742">
                        <c:v>-65.5</c:v>
                      </c:pt>
                      <c:pt idx="743">
                        <c:v>-62.5</c:v>
                      </c:pt>
                      <c:pt idx="744">
                        <c:v>-65.5</c:v>
                      </c:pt>
                      <c:pt idx="745">
                        <c:v>-61.9</c:v>
                      </c:pt>
                      <c:pt idx="746">
                        <c:v>-65.400000000000006</c:v>
                      </c:pt>
                      <c:pt idx="747">
                        <c:v>-63.1</c:v>
                      </c:pt>
                      <c:pt idx="748">
                        <c:v>-64.599999999999994</c:v>
                      </c:pt>
                      <c:pt idx="749">
                        <c:v>-62.3</c:v>
                      </c:pt>
                      <c:pt idx="750">
                        <c:v>-65.400000000000006</c:v>
                      </c:pt>
                      <c:pt idx="751">
                        <c:v>-63.5</c:v>
                      </c:pt>
                      <c:pt idx="752">
                        <c:v>-65.400000000000006</c:v>
                      </c:pt>
                      <c:pt idx="753">
                        <c:v>-63.1</c:v>
                      </c:pt>
                      <c:pt idx="754">
                        <c:v>-64.2</c:v>
                      </c:pt>
                      <c:pt idx="755">
                        <c:v>-63.4</c:v>
                      </c:pt>
                      <c:pt idx="756">
                        <c:v>-65.5</c:v>
                      </c:pt>
                      <c:pt idx="757">
                        <c:v>-62.8</c:v>
                      </c:pt>
                      <c:pt idx="758">
                        <c:v>-63</c:v>
                      </c:pt>
                      <c:pt idx="759">
                        <c:v>-64.599999999999994</c:v>
                      </c:pt>
                      <c:pt idx="760">
                        <c:v>-63.3</c:v>
                      </c:pt>
                      <c:pt idx="761">
                        <c:v>-64.599999999999994</c:v>
                      </c:pt>
                      <c:pt idx="762">
                        <c:v>-62.8</c:v>
                      </c:pt>
                      <c:pt idx="763">
                        <c:v>-64.599999999999994</c:v>
                      </c:pt>
                      <c:pt idx="764">
                        <c:v>-62.9</c:v>
                      </c:pt>
                      <c:pt idx="765">
                        <c:v>-64.400000000000006</c:v>
                      </c:pt>
                      <c:pt idx="766">
                        <c:v>-62</c:v>
                      </c:pt>
                      <c:pt idx="767">
                        <c:v>-65.400000000000006</c:v>
                      </c:pt>
                      <c:pt idx="768">
                        <c:v>-62.1</c:v>
                      </c:pt>
                      <c:pt idx="769">
                        <c:v>-65.5</c:v>
                      </c:pt>
                      <c:pt idx="770">
                        <c:v>-61.6</c:v>
                      </c:pt>
                      <c:pt idx="771">
                        <c:v>-66.400000000000006</c:v>
                      </c:pt>
                      <c:pt idx="772">
                        <c:v>-61.4</c:v>
                      </c:pt>
                      <c:pt idx="773">
                        <c:v>-65.5</c:v>
                      </c:pt>
                      <c:pt idx="774">
                        <c:v>-63.2</c:v>
                      </c:pt>
                      <c:pt idx="775">
                        <c:v>-65.7</c:v>
                      </c:pt>
                      <c:pt idx="776">
                        <c:v>-61.9</c:v>
                      </c:pt>
                      <c:pt idx="777">
                        <c:v>-64</c:v>
                      </c:pt>
                      <c:pt idx="778">
                        <c:v>-61.5</c:v>
                      </c:pt>
                      <c:pt idx="779">
                        <c:v>-64.5</c:v>
                      </c:pt>
                      <c:pt idx="780">
                        <c:v>-63.1</c:v>
                      </c:pt>
                      <c:pt idx="781">
                        <c:v>-64.2</c:v>
                      </c:pt>
                      <c:pt idx="782">
                        <c:v>-64</c:v>
                      </c:pt>
                      <c:pt idx="783">
                        <c:v>-65.5</c:v>
                      </c:pt>
                      <c:pt idx="784">
                        <c:v>-63</c:v>
                      </c:pt>
                      <c:pt idx="785">
                        <c:v>-63.1</c:v>
                      </c:pt>
                      <c:pt idx="786">
                        <c:v>-64.900000000000006</c:v>
                      </c:pt>
                      <c:pt idx="787">
                        <c:v>-61.4</c:v>
                      </c:pt>
                      <c:pt idx="788">
                        <c:v>-64</c:v>
                      </c:pt>
                      <c:pt idx="789">
                        <c:v>-62.1</c:v>
                      </c:pt>
                      <c:pt idx="790">
                        <c:v>-65.400000000000006</c:v>
                      </c:pt>
                      <c:pt idx="791">
                        <c:v>-61.4</c:v>
                      </c:pt>
                      <c:pt idx="792">
                        <c:v>-64.599999999999994</c:v>
                      </c:pt>
                      <c:pt idx="793">
                        <c:v>-62.1</c:v>
                      </c:pt>
                      <c:pt idx="794">
                        <c:v>-65.5</c:v>
                      </c:pt>
                      <c:pt idx="795">
                        <c:v>-62.5</c:v>
                      </c:pt>
                      <c:pt idx="796">
                        <c:v>-64.599999999999994</c:v>
                      </c:pt>
                      <c:pt idx="797">
                        <c:v>-61.8</c:v>
                      </c:pt>
                      <c:pt idx="798">
                        <c:v>-66.5</c:v>
                      </c:pt>
                      <c:pt idx="799">
                        <c:v>-60.6</c:v>
                      </c:pt>
                      <c:pt idx="800">
                        <c:v>-66</c:v>
                      </c:pt>
                      <c:pt idx="801">
                        <c:v>-61</c:v>
                      </c:pt>
                      <c:pt idx="802">
                        <c:v>-65.5</c:v>
                      </c:pt>
                      <c:pt idx="803">
                        <c:v>-61.5</c:v>
                      </c:pt>
                      <c:pt idx="804">
                        <c:v>-64.400000000000006</c:v>
                      </c:pt>
                      <c:pt idx="805">
                        <c:v>-61</c:v>
                      </c:pt>
                      <c:pt idx="806">
                        <c:v>-65.3</c:v>
                      </c:pt>
                      <c:pt idx="807">
                        <c:v>-60.3</c:v>
                      </c:pt>
                      <c:pt idx="808">
                        <c:v>-64.599999999999994</c:v>
                      </c:pt>
                      <c:pt idx="809">
                        <c:v>-61.7</c:v>
                      </c:pt>
                      <c:pt idx="810">
                        <c:v>-62.9</c:v>
                      </c:pt>
                      <c:pt idx="811">
                        <c:v>-62.9</c:v>
                      </c:pt>
                      <c:pt idx="812">
                        <c:v>-63.2</c:v>
                      </c:pt>
                      <c:pt idx="813">
                        <c:v>-63.6</c:v>
                      </c:pt>
                      <c:pt idx="814">
                        <c:v>-62.8</c:v>
                      </c:pt>
                      <c:pt idx="815">
                        <c:v>-62.5</c:v>
                      </c:pt>
                      <c:pt idx="816">
                        <c:v>-62</c:v>
                      </c:pt>
                      <c:pt idx="817">
                        <c:v>-65.7</c:v>
                      </c:pt>
                      <c:pt idx="818">
                        <c:v>-60.8</c:v>
                      </c:pt>
                      <c:pt idx="819">
                        <c:v>-66.599999999999994</c:v>
                      </c:pt>
                      <c:pt idx="820">
                        <c:v>-62</c:v>
                      </c:pt>
                      <c:pt idx="821">
                        <c:v>-66.3</c:v>
                      </c:pt>
                      <c:pt idx="822">
                        <c:v>-60.6</c:v>
                      </c:pt>
                      <c:pt idx="823">
                        <c:v>-66.099999999999994</c:v>
                      </c:pt>
                      <c:pt idx="824">
                        <c:v>-61.5</c:v>
                      </c:pt>
                      <c:pt idx="825">
                        <c:v>-65.400000000000006</c:v>
                      </c:pt>
                      <c:pt idx="826">
                        <c:v>-62</c:v>
                      </c:pt>
                      <c:pt idx="827">
                        <c:v>-64.400000000000006</c:v>
                      </c:pt>
                      <c:pt idx="828">
                        <c:v>-61</c:v>
                      </c:pt>
                      <c:pt idx="829">
                        <c:v>-66</c:v>
                      </c:pt>
                      <c:pt idx="830">
                        <c:v>-62.5</c:v>
                      </c:pt>
                      <c:pt idx="831">
                        <c:v>-65.5</c:v>
                      </c:pt>
                      <c:pt idx="832">
                        <c:v>-61.6</c:v>
                      </c:pt>
                      <c:pt idx="833">
                        <c:v>-63.9</c:v>
                      </c:pt>
                      <c:pt idx="834">
                        <c:v>-62.1</c:v>
                      </c:pt>
                      <c:pt idx="835">
                        <c:v>-64.8</c:v>
                      </c:pt>
                      <c:pt idx="836">
                        <c:v>-62.1</c:v>
                      </c:pt>
                      <c:pt idx="837">
                        <c:v>-64.2</c:v>
                      </c:pt>
                      <c:pt idx="838">
                        <c:v>-62.2</c:v>
                      </c:pt>
                      <c:pt idx="839">
                        <c:v>-64</c:v>
                      </c:pt>
                      <c:pt idx="840">
                        <c:v>-63.5</c:v>
                      </c:pt>
                      <c:pt idx="841">
                        <c:v>-62.2</c:v>
                      </c:pt>
                      <c:pt idx="842">
                        <c:v>-64.5</c:v>
                      </c:pt>
                      <c:pt idx="843">
                        <c:v>-63</c:v>
                      </c:pt>
                      <c:pt idx="844">
                        <c:v>-63.4</c:v>
                      </c:pt>
                      <c:pt idx="845">
                        <c:v>-61.4</c:v>
                      </c:pt>
                      <c:pt idx="846">
                        <c:v>-65.7</c:v>
                      </c:pt>
                      <c:pt idx="847">
                        <c:v>-62.1</c:v>
                      </c:pt>
                      <c:pt idx="848">
                        <c:v>-65.7</c:v>
                      </c:pt>
                      <c:pt idx="849">
                        <c:v>-60.3</c:v>
                      </c:pt>
                      <c:pt idx="850">
                        <c:v>-66.3</c:v>
                      </c:pt>
                      <c:pt idx="851">
                        <c:v>-61.5</c:v>
                      </c:pt>
                      <c:pt idx="852">
                        <c:v>-65.400000000000006</c:v>
                      </c:pt>
                      <c:pt idx="853">
                        <c:v>-61</c:v>
                      </c:pt>
                      <c:pt idx="854">
                        <c:v>-66.099999999999994</c:v>
                      </c:pt>
                      <c:pt idx="855">
                        <c:v>-61.2</c:v>
                      </c:pt>
                      <c:pt idx="856">
                        <c:v>-66.099999999999994</c:v>
                      </c:pt>
                      <c:pt idx="857">
                        <c:v>-60.8</c:v>
                      </c:pt>
                      <c:pt idx="858">
                        <c:v>-64.2</c:v>
                      </c:pt>
                      <c:pt idx="859">
                        <c:v>-62.6</c:v>
                      </c:pt>
                      <c:pt idx="860">
                        <c:v>-64.400000000000006</c:v>
                      </c:pt>
                      <c:pt idx="861">
                        <c:v>-63.7</c:v>
                      </c:pt>
                      <c:pt idx="862">
                        <c:v>-63.3</c:v>
                      </c:pt>
                      <c:pt idx="863">
                        <c:v>-62.8</c:v>
                      </c:pt>
                      <c:pt idx="864">
                        <c:v>-63.8</c:v>
                      </c:pt>
                      <c:pt idx="865">
                        <c:v>-63.6</c:v>
                      </c:pt>
                      <c:pt idx="866">
                        <c:v>-62.2</c:v>
                      </c:pt>
                      <c:pt idx="867">
                        <c:v>-65</c:v>
                      </c:pt>
                      <c:pt idx="868">
                        <c:v>-62.2</c:v>
                      </c:pt>
                      <c:pt idx="869">
                        <c:v>-63.8</c:v>
                      </c:pt>
                      <c:pt idx="870">
                        <c:v>-61.8</c:v>
                      </c:pt>
                      <c:pt idx="871">
                        <c:v>-64</c:v>
                      </c:pt>
                      <c:pt idx="872">
                        <c:v>-61.4</c:v>
                      </c:pt>
                      <c:pt idx="873">
                        <c:v>-65.599999999999994</c:v>
                      </c:pt>
                      <c:pt idx="874">
                        <c:v>-61.5</c:v>
                      </c:pt>
                      <c:pt idx="875">
                        <c:v>-66.5</c:v>
                      </c:pt>
                      <c:pt idx="876">
                        <c:v>-61.6</c:v>
                      </c:pt>
                      <c:pt idx="877">
                        <c:v>-65.599999999999994</c:v>
                      </c:pt>
                      <c:pt idx="878">
                        <c:v>-61.2</c:v>
                      </c:pt>
                      <c:pt idx="879">
                        <c:v>-67.099999999999994</c:v>
                      </c:pt>
                      <c:pt idx="880">
                        <c:v>-61.3</c:v>
                      </c:pt>
                      <c:pt idx="881">
                        <c:v>-66</c:v>
                      </c:pt>
                      <c:pt idx="882">
                        <c:v>-62.3</c:v>
                      </c:pt>
                      <c:pt idx="883">
                        <c:v>-64.599999999999994</c:v>
                      </c:pt>
                      <c:pt idx="884">
                        <c:v>-63.2</c:v>
                      </c:pt>
                      <c:pt idx="885">
                        <c:v>-64.400000000000006</c:v>
                      </c:pt>
                      <c:pt idx="886">
                        <c:v>-63.6</c:v>
                      </c:pt>
                      <c:pt idx="887">
                        <c:v>-65.599999999999994</c:v>
                      </c:pt>
                      <c:pt idx="888">
                        <c:v>-62.6</c:v>
                      </c:pt>
                      <c:pt idx="889">
                        <c:v>-63.8</c:v>
                      </c:pt>
                      <c:pt idx="890">
                        <c:v>-63.6</c:v>
                      </c:pt>
                      <c:pt idx="891">
                        <c:v>-63.8</c:v>
                      </c:pt>
                      <c:pt idx="892">
                        <c:v>-63.6</c:v>
                      </c:pt>
                      <c:pt idx="893">
                        <c:v>-63.2</c:v>
                      </c:pt>
                      <c:pt idx="894">
                        <c:v>-64.599999999999994</c:v>
                      </c:pt>
                      <c:pt idx="895">
                        <c:v>-63.8</c:v>
                      </c:pt>
                      <c:pt idx="896">
                        <c:v>-65.5</c:v>
                      </c:pt>
                      <c:pt idx="897">
                        <c:v>-62.3</c:v>
                      </c:pt>
                      <c:pt idx="898">
                        <c:v>-66.3</c:v>
                      </c:pt>
                      <c:pt idx="899">
                        <c:v>-62.3</c:v>
                      </c:pt>
                      <c:pt idx="900">
                        <c:v>-64.599999999999994</c:v>
                      </c:pt>
                      <c:pt idx="901">
                        <c:v>-62.1</c:v>
                      </c:pt>
                      <c:pt idx="902">
                        <c:v>-65.5</c:v>
                      </c:pt>
                      <c:pt idx="903">
                        <c:v>-61.6</c:v>
                      </c:pt>
                      <c:pt idx="904">
                        <c:v>-66.599999999999994</c:v>
                      </c:pt>
                      <c:pt idx="905">
                        <c:v>-60.4</c:v>
                      </c:pt>
                      <c:pt idx="906">
                        <c:v>-66.2</c:v>
                      </c:pt>
                      <c:pt idx="907">
                        <c:v>-61.3</c:v>
                      </c:pt>
                      <c:pt idx="908">
                        <c:v>-65.5</c:v>
                      </c:pt>
                      <c:pt idx="909">
                        <c:v>-63.3</c:v>
                      </c:pt>
                      <c:pt idx="910">
                        <c:v>-64.2</c:v>
                      </c:pt>
                      <c:pt idx="911">
                        <c:v>-62.8</c:v>
                      </c:pt>
                      <c:pt idx="912">
                        <c:v>-64.5</c:v>
                      </c:pt>
                      <c:pt idx="913">
                        <c:v>-63</c:v>
                      </c:pt>
                      <c:pt idx="914">
                        <c:v>-66.099999999999994</c:v>
                      </c:pt>
                      <c:pt idx="915">
                        <c:v>-62.5</c:v>
                      </c:pt>
                      <c:pt idx="916">
                        <c:v>-63.1</c:v>
                      </c:pt>
                      <c:pt idx="917">
                        <c:v>-63.8</c:v>
                      </c:pt>
                      <c:pt idx="918">
                        <c:v>-62.2</c:v>
                      </c:pt>
                      <c:pt idx="919">
                        <c:v>-63.8</c:v>
                      </c:pt>
                      <c:pt idx="920">
                        <c:v>-63.3</c:v>
                      </c:pt>
                      <c:pt idx="921">
                        <c:v>-64.8</c:v>
                      </c:pt>
                      <c:pt idx="922">
                        <c:v>-61.5</c:v>
                      </c:pt>
                      <c:pt idx="923">
                        <c:v>-64.599999999999994</c:v>
                      </c:pt>
                      <c:pt idx="924">
                        <c:v>-63.1</c:v>
                      </c:pt>
                      <c:pt idx="925">
                        <c:v>-64.599999999999994</c:v>
                      </c:pt>
                      <c:pt idx="926">
                        <c:v>-61.7</c:v>
                      </c:pt>
                      <c:pt idx="927">
                        <c:v>-65.599999999999994</c:v>
                      </c:pt>
                      <c:pt idx="928">
                        <c:v>-61.5</c:v>
                      </c:pt>
                      <c:pt idx="929">
                        <c:v>-65.400000000000006</c:v>
                      </c:pt>
                      <c:pt idx="930">
                        <c:v>-62.8</c:v>
                      </c:pt>
                      <c:pt idx="931">
                        <c:v>-64.5</c:v>
                      </c:pt>
                      <c:pt idx="932">
                        <c:v>-63.8</c:v>
                      </c:pt>
                      <c:pt idx="933">
                        <c:v>-64.7</c:v>
                      </c:pt>
                      <c:pt idx="934">
                        <c:v>-63.7</c:v>
                      </c:pt>
                      <c:pt idx="935">
                        <c:v>-64.2</c:v>
                      </c:pt>
                      <c:pt idx="936">
                        <c:v>-62.1</c:v>
                      </c:pt>
                      <c:pt idx="937">
                        <c:v>-64.400000000000006</c:v>
                      </c:pt>
                      <c:pt idx="938">
                        <c:v>-63</c:v>
                      </c:pt>
                      <c:pt idx="939">
                        <c:v>-64</c:v>
                      </c:pt>
                      <c:pt idx="940">
                        <c:v>-63.2</c:v>
                      </c:pt>
                      <c:pt idx="941">
                        <c:v>-62.8</c:v>
                      </c:pt>
                      <c:pt idx="942">
                        <c:v>-64.5</c:v>
                      </c:pt>
                      <c:pt idx="943">
                        <c:v>-63.8</c:v>
                      </c:pt>
                      <c:pt idx="944">
                        <c:v>-62.8</c:v>
                      </c:pt>
                      <c:pt idx="945">
                        <c:v>-63.8</c:v>
                      </c:pt>
                      <c:pt idx="946">
                        <c:v>-64.8</c:v>
                      </c:pt>
                      <c:pt idx="947">
                        <c:v>-63.2</c:v>
                      </c:pt>
                      <c:pt idx="948">
                        <c:v>-64.900000000000006</c:v>
                      </c:pt>
                      <c:pt idx="949">
                        <c:v>-63.1</c:v>
                      </c:pt>
                      <c:pt idx="950">
                        <c:v>-64.5</c:v>
                      </c:pt>
                      <c:pt idx="951">
                        <c:v>-63</c:v>
                      </c:pt>
                      <c:pt idx="952">
                        <c:v>-65.7</c:v>
                      </c:pt>
                      <c:pt idx="953">
                        <c:v>-61.6</c:v>
                      </c:pt>
                      <c:pt idx="954">
                        <c:v>-65.599999999999994</c:v>
                      </c:pt>
                      <c:pt idx="955">
                        <c:v>-62</c:v>
                      </c:pt>
                      <c:pt idx="956">
                        <c:v>-64.7</c:v>
                      </c:pt>
                      <c:pt idx="957">
                        <c:v>-62.8</c:v>
                      </c:pt>
                      <c:pt idx="958">
                        <c:v>-65.5</c:v>
                      </c:pt>
                      <c:pt idx="959">
                        <c:v>-62.2</c:v>
                      </c:pt>
                      <c:pt idx="960">
                        <c:v>-65.5</c:v>
                      </c:pt>
                      <c:pt idx="961">
                        <c:v>-62.2</c:v>
                      </c:pt>
                      <c:pt idx="962">
                        <c:v>-63.6</c:v>
                      </c:pt>
                      <c:pt idx="963">
                        <c:v>-65.599999999999994</c:v>
                      </c:pt>
                      <c:pt idx="964">
                        <c:v>-64.900000000000006</c:v>
                      </c:pt>
                      <c:pt idx="965">
                        <c:v>-63.6</c:v>
                      </c:pt>
                      <c:pt idx="966">
                        <c:v>-64</c:v>
                      </c:pt>
                      <c:pt idx="967">
                        <c:v>-62.6</c:v>
                      </c:pt>
                      <c:pt idx="968">
                        <c:v>-63.9</c:v>
                      </c:pt>
                      <c:pt idx="969">
                        <c:v>-63.1</c:v>
                      </c:pt>
                      <c:pt idx="970">
                        <c:v>-63.2</c:v>
                      </c:pt>
                      <c:pt idx="971">
                        <c:v>-64.900000000000006</c:v>
                      </c:pt>
                      <c:pt idx="972">
                        <c:v>-63.9</c:v>
                      </c:pt>
                      <c:pt idx="973">
                        <c:v>-66.099999999999994</c:v>
                      </c:pt>
                      <c:pt idx="974">
                        <c:v>-62.6</c:v>
                      </c:pt>
                      <c:pt idx="975">
                        <c:v>-64.5</c:v>
                      </c:pt>
                      <c:pt idx="976">
                        <c:v>-63.5</c:v>
                      </c:pt>
                      <c:pt idx="977">
                        <c:v>-66.2</c:v>
                      </c:pt>
                      <c:pt idx="978">
                        <c:v>-63.6</c:v>
                      </c:pt>
                      <c:pt idx="979">
                        <c:v>-67</c:v>
                      </c:pt>
                      <c:pt idx="980">
                        <c:v>-63.5</c:v>
                      </c:pt>
                      <c:pt idx="981">
                        <c:v>-68.5</c:v>
                      </c:pt>
                      <c:pt idx="982">
                        <c:v>-63.4</c:v>
                      </c:pt>
                      <c:pt idx="983">
                        <c:v>-67.3</c:v>
                      </c:pt>
                      <c:pt idx="984">
                        <c:v>-63.9</c:v>
                      </c:pt>
                      <c:pt idx="985">
                        <c:v>-67.400000000000006</c:v>
                      </c:pt>
                      <c:pt idx="986">
                        <c:v>-65.099999999999994</c:v>
                      </c:pt>
                      <c:pt idx="987">
                        <c:v>-66</c:v>
                      </c:pt>
                      <c:pt idx="988">
                        <c:v>-65.099999999999994</c:v>
                      </c:pt>
                      <c:pt idx="989">
                        <c:v>-65.599999999999994</c:v>
                      </c:pt>
                      <c:pt idx="990">
                        <c:v>-65.099999999999994</c:v>
                      </c:pt>
                      <c:pt idx="991">
                        <c:v>-65.5</c:v>
                      </c:pt>
                      <c:pt idx="992">
                        <c:v>-65.099999999999994</c:v>
                      </c:pt>
                      <c:pt idx="993">
                        <c:v>-64.900000000000006</c:v>
                      </c:pt>
                      <c:pt idx="994">
                        <c:v>-66.5</c:v>
                      </c:pt>
                      <c:pt idx="995">
                        <c:v>-64.900000000000006</c:v>
                      </c:pt>
                      <c:pt idx="996">
                        <c:v>-66.900000000000006</c:v>
                      </c:pt>
                      <c:pt idx="997">
                        <c:v>-64.7</c:v>
                      </c:pt>
                      <c:pt idx="998">
                        <c:v>-65</c:v>
                      </c:pt>
                      <c:pt idx="999">
                        <c:v>-64.599999999999994</c:v>
                      </c:pt>
                      <c:pt idx="1000">
                        <c:v>-67.3</c:v>
                      </c:pt>
                      <c:pt idx="1001">
                        <c:v>-63.5</c:v>
                      </c:pt>
                      <c:pt idx="1002">
                        <c:v>-68.3</c:v>
                      </c:pt>
                      <c:pt idx="1003">
                        <c:v>-64.2</c:v>
                      </c:pt>
                      <c:pt idx="1004">
                        <c:v>-67.3</c:v>
                      </c:pt>
                      <c:pt idx="1005">
                        <c:v>-65.400000000000006</c:v>
                      </c:pt>
                      <c:pt idx="1006">
                        <c:v>-67</c:v>
                      </c:pt>
                      <c:pt idx="1007">
                        <c:v>-65.099999999999994</c:v>
                      </c:pt>
                      <c:pt idx="1008">
                        <c:v>-67.400000000000006</c:v>
                      </c:pt>
                      <c:pt idx="1009">
                        <c:v>-64.400000000000006</c:v>
                      </c:pt>
                      <c:pt idx="1010">
                        <c:v>-68.400000000000006</c:v>
                      </c:pt>
                      <c:pt idx="1011">
                        <c:v>-64.599999999999994</c:v>
                      </c:pt>
                      <c:pt idx="1012">
                        <c:v>-67.400000000000006</c:v>
                      </c:pt>
                      <c:pt idx="1013">
                        <c:v>-65.400000000000006</c:v>
                      </c:pt>
                      <c:pt idx="1014">
                        <c:v>-66.900000000000006</c:v>
                      </c:pt>
                      <c:pt idx="1015">
                        <c:v>-67</c:v>
                      </c:pt>
                      <c:pt idx="1016">
                        <c:v>-67.2</c:v>
                      </c:pt>
                      <c:pt idx="1017">
                        <c:v>-66.900000000000006</c:v>
                      </c:pt>
                      <c:pt idx="1018">
                        <c:v>-65.400000000000006</c:v>
                      </c:pt>
                      <c:pt idx="1019">
                        <c:v>-65.599999999999994</c:v>
                      </c:pt>
                      <c:pt idx="1020">
                        <c:v>-66.400000000000006</c:v>
                      </c:pt>
                      <c:pt idx="1021">
                        <c:v>-66.8</c:v>
                      </c:pt>
                      <c:pt idx="1022">
                        <c:v>-64.599999999999994</c:v>
                      </c:pt>
                      <c:pt idx="1023">
                        <c:v>-68</c:v>
                      </c:pt>
                      <c:pt idx="1024">
                        <c:v>-65.099999999999994</c:v>
                      </c:pt>
                      <c:pt idx="1025">
                        <c:v>-68.400000000000006</c:v>
                      </c:pt>
                      <c:pt idx="1026">
                        <c:v>-65.599999999999994</c:v>
                      </c:pt>
                      <c:pt idx="1027">
                        <c:v>-67.2</c:v>
                      </c:pt>
                      <c:pt idx="1028">
                        <c:v>-65.2</c:v>
                      </c:pt>
                      <c:pt idx="1029">
                        <c:v>-68.099999999999994</c:v>
                      </c:pt>
                      <c:pt idx="1030">
                        <c:v>-68.099999999999994</c:v>
                      </c:pt>
                      <c:pt idx="1031">
                        <c:v>-65.599999999999994</c:v>
                      </c:pt>
                      <c:pt idx="1032">
                        <c:v>-65.3</c:v>
                      </c:pt>
                      <c:pt idx="1033">
                        <c:v>-68.2</c:v>
                      </c:pt>
                      <c:pt idx="1034">
                        <c:v>-64.900000000000006</c:v>
                      </c:pt>
                      <c:pt idx="1035">
                        <c:v>-67.900000000000006</c:v>
                      </c:pt>
                      <c:pt idx="1036">
                        <c:v>-66.8</c:v>
                      </c:pt>
                      <c:pt idx="1037">
                        <c:v>-67.400000000000006</c:v>
                      </c:pt>
                      <c:pt idx="1038">
                        <c:v>-65.7</c:v>
                      </c:pt>
                      <c:pt idx="1039">
                        <c:v>-68.400000000000006</c:v>
                      </c:pt>
                      <c:pt idx="1040">
                        <c:v>-64.900000000000006</c:v>
                      </c:pt>
                      <c:pt idx="1041">
                        <c:v>-67.900000000000006</c:v>
                      </c:pt>
                      <c:pt idx="1042">
                        <c:v>-66.400000000000006</c:v>
                      </c:pt>
                      <c:pt idx="1043">
                        <c:v>-67.3</c:v>
                      </c:pt>
                      <c:pt idx="1044">
                        <c:v>-66.3</c:v>
                      </c:pt>
                      <c:pt idx="1045">
                        <c:v>-67.099999999999994</c:v>
                      </c:pt>
                      <c:pt idx="1046">
                        <c:v>-66.7</c:v>
                      </c:pt>
                      <c:pt idx="1047">
                        <c:v>-66</c:v>
                      </c:pt>
                      <c:pt idx="1048">
                        <c:v>-66.7</c:v>
                      </c:pt>
                      <c:pt idx="1049">
                        <c:v>-67.3</c:v>
                      </c:pt>
                      <c:pt idx="1050">
                        <c:v>-68.099999999999994</c:v>
                      </c:pt>
                      <c:pt idx="1051">
                        <c:v>-67.7</c:v>
                      </c:pt>
                      <c:pt idx="1052">
                        <c:v>-68.3</c:v>
                      </c:pt>
                      <c:pt idx="1053">
                        <c:v>-65.599999999999994</c:v>
                      </c:pt>
                      <c:pt idx="1054">
                        <c:v>-68.2</c:v>
                      </c:pt>
                      <c:pt idx="1055">
                        <c:v>-65.7</c:v>
                      </c:pt>
                      <c:pt idx="1056">
                        <c:v>-67.7</c:v>
                      </c:pt>
                      <c:pt idx="1057">
                        <c:v>-65.2</c:v>
                      </c:pt>
                      <c:pt idx="1058">
                        <c:v>-68.099999999999994</c:v>
                      </c:pt>
                      <c:pt idx="1059">
                        <c:v>-66.3</c:v>
                      </c:pt>
                      <c:pt idx="1060">
                        <c:v>-67.900000000000006</c:v>
                      </c:pt>
                      <c:pt idx="1061">
                        <c:v>-65.400000000000006</c:v>
                      </c:pt>
                      <c:pt idx="1062">
                        <c:v>-68.5</c:v>
                      </c:pt>
                      <c:pt idx="1063">
                        <c:v>-65.3</c:v>
                      </c:pt>
                      <c:pt idx="1064">
                        <c:v>-68.400000000000006</c:v>
                      </c:pt>
                      <c:pt idx="1065">
                        <c:v>-68.3</c:v>
                      </c:pt>
                      <c:pt idx="1066">
                        <c:v>-68.599999999999994</c:v>
                      </c:pt>
                      <c:pt idx="1067">
                        <c:v>-67.8</c:v>
                      </c:pt>
                      <c:pt idx="1068">
                        <c:v>-67.900000000000006</c:v>
                      </c:pt>
                      <c:pt idx="1069">
                        <c:v>-68.2</c:v>
                      </c:pt>
                      <c:pt idx="1070">
                        <c:v>-66.5</c:v>
                      </c:pt>
                      <c:pt idx="1071">
                        <c:v>-68.900000000000006</c:v>
                      </c:pt>
                      <c:pt idx="1072">
                        <c:v>-65.3</c:v>
                      </c:pt>
                      <c:pt idx="1073">
                        <c:v>-69.2</c:v>
                      </c:pt>
                      <c:pt idx="1074">
                        <c:v>-64.599999999999994</c:v>
                      </c:pt>
                      <c:pt idx="1075">
                        <c:v>-69.400000000000006</c:v>
                      </c:pt>
                      <c:pt idx="1076">
                        <c:v>-64</c:v>
                      </c:pt>
                      <c:pt idx="1077">
                        <c:v>-68.099999999999994</c:v>
                      </c:pt>
                      <c:pt idx="1078">
                        <c:v>-66.5</c:v>
                      </c:pt>
                      <c:pt idx="1079">
                        <c:v>-67.900000000000006</c:v>
                      </c:pt>
                      <c:pt idx="1080">
                        <c:v>-66.2</c:v>
                      </c:pt>
                      <c:pt idx="1081">
                        <c:v>-67.3</c:v>
                      </c:pt>
                      <c:pt idx="1082">
                        <c:v>-66.8</c:v>
                      </c:pt>
                      <c:pt idx="1083">
                        <c:v>-68.099999999999994</c:v>
                      </c:pt>
                      <c:pt idx="1084">
                        <c:v>-65.400000000000006</c:v>
                      </c:pt>
                      <c:pt idx="1085">
                        <c:v>-69.599999999999994</c:v>
                      </c:pt>
                      <c:pt idx="1086">
                        <c:v>-64.5</c:v>
                      </c:pt>
                      <c:pt idx="1087">
                        <c:v>-69.2</c:v>
                      </c:pt>
                      <c:pt idx="1088">
                        <c:v>-68</c:v>
                      </c:pt>
                      <c:pt idx="1089">
                        <c:v>-68.5</c:v>
                      </c:pt>
                      <c:pt idx="1090">
                        <c:v>-68</c:v>
                      </c:pt>
                      <c:pt idx="1091">
                        <c:v>-67</c:v>
                      </c:pt>
                      <c:pt idx="1092">
                        <c:v>-69.900000000000006</c:v>
                      </c:pt>
                      <c:pt idx="1093">
                        <c:v>-65.2</c:v>
                      </c:pt>
                      <c:pt idx="1094">
                        <c:v>-68.3</c:v>
                      </c:pt>
                      <c:pt idx="1095">
                        <c:v>-67</c:v>
                      </c:pt>
                      <c:pt idx="1096">
                        <c:v>-68.599999999999994</c:v>
                      </c:pt>
                      <c:pt idx="1097">
                        <c:v>-67.8</c:v>
                      </c:pt>
                      <c:pt idx="1098">
                        <c:v>-66.900000000000006</c:v>
                      </c:pt>
                      <c:pt idx="1099">
                        <c:v>-67.900000000000006</c:v>
                      </c:pt>
                      <c:pt idx="1100">
                        <c:v>-68.2</c:v>
                      </c:pt>
                      <c:pt idx="1101">
                        <c:v>-67.7</c:v>
                      </c:pt>
                      <c:pt idx="1102">
                        <c:v>-65.5</c:v>
                      </c:pt>
                      <c:pt idx="1103">
                        <c:v>-69.400000000000006</c:v>
                      </c:pt>
                      <c:pt idx="1104">
                        <c:v>-66.400000000000006</c:v>
                      </c:pt>
                      <c:pt idx="1105">
                        <c:v>-66.900000000000006</c:v>
                      </c:pt>
                      <c:pt idx="1106">
                        <c:v>-67.400000000000006</c:v>
                      </c:pt>
                      <c:pt idx="1107">
                        <c:v>-69.7</c:v>
                      </c:pt>
                      <c:pt idx="1108">
                        <c:v>-66.3</c:v>
                      </c:pt>
                      <c:pt idx="1109">
                        <c:v>-69.7</c:v>
                      </c:pt>
                      <c:pt idx="1110">
                        <c:v>-67</c:v>
                      </c:pt>
                      <c:pt idx="1111">
                        <c:v>-69.599999999999994</c:v>
                      </c:pt>
                      <c:pt idx="1112">
                        <c:v>-65.3</c:v>
                      </c:pt>
                      <c:pt idx="1113">
                        <c:v>-68.099999999999994</c:v>
                      </c:pt>
                      <c:pt idx="1114">
                        <c:v>-67.400000000000006</c:v>
                      </c:pt>
                      <c:pt idx="1115">
                        <c:v>-66.7</c:v>
                      </c:pt>
                      <c:pt idx="1116">
                        <c:v>-68.8</c:v>
                      </c:pt>
                      <c:pt idx="1117">
                        <c:v>-65.099999999999994</c:v>
                      </c:pt>
                      <c:pt idx="1118">
                        <c:v>-69</c:v>
                      </c:pt>
                      <c:pt idx="1119">
                        <c:v>-65.099999999999994</c:v>
                      </c:pt>
                      <c:pt idx="1120">
                        <c:v>-67.2</c:v>
                      </c:pt>
                      <c:pt idx="1121">
                        <c:v>-66.099999999999994</c:v>
                      </c:pt>
                      <c:pt idx="1122">
                        <c:v>-66.5</c:v>
                      </c:pt>
                      <c:pt idx="1123">
                        <c:v>-67.2</c:v>
                      </c:pt>
                      <c:pt idx="1124">
                        <c:v>-62.6</c:v>
                      </c:pt>
                      <c:pt idx="1125">
                        <c:v>-68.5</c:v>
                      </c:pt>
                      <c:pt idx="1126">
                        <c:v>-64.7</c:v>
                      </c:pt>
                      <c:pt idx="1127">
                        <c:v>-67.900000000000006</c:v>
                      </c:pt>
                      <c:pt idx="1128">
                        <c:v>-68.3</c:v>
                      </c:pt>
                      <c:pt idx="1129">
                        <c:v>-63.5</c:v>
                      </c:pt>
                      <c:pt idx="1130">
                        <c:v>-67.400000000000006</c:v>
                      </c:pt>
                      <c:pt idx="1131">
                        <c:v>-66.2</c:v>
                      </c:pt>
                      <c:pt idx="1132">
                        <c:v>-65.7</c:v>
                      </c:pt>
                      <c:pt idx="1133">
                        <c:v>-67.7</c:v>
                      </c:pt>
                      <c:pt idx="1134">
                        <c:v>-66.400000000000006</c:v>
                      </c:pt>
                      <c:pt idx="1135">
                        <c:v>-68.2</c:v>
                      </c:pt>
                      <c:pt idx="1136">
                        <c:v>-62.3</c:v>
                      </c:pt>
                      <c:pt idx="1137">
                        <c:v>-66.599999999999994</c:v>
                      </c:pt>
                      <c:pt idx="1138">
                        <c:v>-66.099999999999994</c:v>
                      </c:pt>
                      <c:pt idx="1139">
                        <c:v>-65</c:v>
                      </c:pt>
                      <c:pt idx="1140">
                        <c:v>-68</c:v>
                      </c:pt>
                      <c:pt idx="1141">
                        <c:v>-63.4</c:v>
                      </c:pt>
                      <c:pt idx="1142">
                        <c:v>-69.8</c:v>
                      </c:pt>
                      <c:pt idx="1143">
                        <c:v>-63.1</c:v>
                      </c:pt>
                      <c:pt idx="1144">
                        <c:v>-68.5</c:v>
                      </c:pt>
                      <c:pt idx="1145">
                        <c:v>-66.400000000000006</c:v>
                      </c:pt>
                      <c:pt idx="1146">
                        <c:v>-68</c:v>
                      </c:pt>
                      <c:pt idx="1147">
                        <c:v>-65.3</c:v>
                      </c:pt>
                      <c:pt idx="1148">
                        <c:v>-67.900000000000006</c:v>
                      </c:pt>
                      <c:pt idx="1149">
                        <c:v>-65.7</c:v>
                      </c:pt>
                      <c:pt idx="1150">
                        <c:v>-68.2</c:v>
                      </c:pt>
                      <c:pt idx="1151">
                        <c:v>-66.7</c:v>
                      </c:pt>
                      <c:pt idx="1152">
                        <c:v>-67.3</c:v>
                      </c:pt>
                      <c:pt idx="1153">
                        <c:v>-66.3</c:v>
                      </c:pt>
                      <c:pt idx="1154">
                        <c:v>-68.5</c:v>
                      </c:pt>
                      <c:pt idx="1155">
                        <c:v>-62.1</c:v>
                      </c:pt>
                      <c:pt idx="1156">
                        <c:v>-68.900000000000006</c:v>
                      </c:pt>
                      <c:pt idx="1157">
                        <c:v>-63.2</c:v>
                      </c:pt>
                      <c:pt idx="1158">
                        <c:v>-66.599999999999994</c:v>
                      </c:pt>
                      <c:pt idx="1159">
                        <c:v>-66.599999999999994</c:v>
                      </c:pt>
                      <c:pt idx="1160">
                        <c:v>-66.400000000000006</c:v>
                      </c:pt>
                      <c:pt idx="1161">
                        <c:v>-67.7</c:v>
                      </c:pt>
                      <c:pt idx="1162">
                        <c:v>-61.5</c:v>
                      </c:pt>
                      <c:pt idx="1163">
                        <c:v>-69.2</c:v>
                      </c:pt>
                      <c:pt idx="1164">
                        <c:v>-63.7</c:v>
                      </c:pt>
                      <c:pt idx="1165">
                        <c:v>-68.599999999999994</c:v>
                      </c:pt>
                      <c:pt idx="1166">
                        <c:v>-65</c:v>
                      </c:pt>
                      <c:pt idx="1167">
                        <c:v>-68.599999999999994</c:v>
                      </c:pt>
                      <c:pt idx="1168">
                        <c:v>-67.2</c:v>
                      </c:pt>
                      <c:pt idx="1169">
                        <c:v>-66.8</c:v>
                      </c:pt>
                      <c:pt idx="1170">
                        <c:v>-67.7</c:v>
                      </c:pt>
                      <c:pt idx="1171">
                        <c:v>-66.400000000000006</c:v>
                      </c:pt>
                      <c:pt idx="1172">
                        <c:v>-68.400000000000006</c:v>
                      </c:pt>
                      <c:pt idx="1173">
                        <c:v>-66.599999999999994</c:v>
                      </c:pt>
                      <c:pt idx="1174">
                        <c:v>-67.099999999999994</c:v>
                      </c:pt>
                      <c:pt idx="1175">
                        <c:v>-66.7</c:v>
                      </c:pt>
                      <c:pt idx="1176">
                        <c:v>-66.599999999999994</c:v>
                      </c:pt>
                      <c:pt idx="1177">
                        <c:v>-64.900000000000006</c:v>
                      </c:pt>
                      <c:pt idx="1178">
                        <c:v>-68</c:v>
                      </c:pt>
                      <c:pt idx="1179">
                        <c:v>-66.900000000000006</c:v>
                      </c:pt>
                      <c:pt idx="1180">
                        <c:v>-66.7</c:v>
                      </c:pt>
                      <c:pt idx="1181">
                        <c:v>-67.8</c:v>
                      </c:pt>
                      <c:pt idx="1182">
                        <c:v>-64.400000000000006</c:v>
                      </c:pt>
                      <c:pt idx="1183">
                        <c:v>-68.7</c:v>
                      </c:pt>
                      <c:pt idx="1184">
                        <c:v>-63.9</c:v>
                      </c:pt>
                      <c:pt idx="1185">
                        <c:v>-66</c:v>
                      </c:pt>
                      <c:pt idx="1186">
                        <c:v>-66.3</c:v>
                      </c:pt>
                      <c:pt idx="1187">
                        <c:v>-65.599999999999994</c:v>
                      </c:pt>
                      <c:pt idx="1188">
                        <c:v>-67.3</c:v>
                      </c:pt>
                      <c:pt idx="1189">
                        <c:v>-61.5</c:v>
                      </c:pt>
                      <c:pt idx="1190">
                        <c:v>-68.8</c:v>
                      </c:pt>
                      <c:pt idx="1191">
                        <c:v>-64.900000000000006</c:v>
                      </c:pt>
                      <c:pt idx="1192">
                        <c:v>-68</c:v>
                      </c:pt>
                      <c:pt idx="1193">
                        <c:v>-67.8</c:v>
                      </c:pt>
                      <c:pt idx="1194">
                        <c:v>-63.9</c:v>
                      </c:pt>
                      <c:pt idx="1195">
                        <c:v>-69.599999999999994</c:v>
                      </c:pt>
                      <c:pt idx="1196">
                        <c:v>-63.3</c:v>
                      </c:pt>
                      <c:pt idx="1197">
                        <c:v>-66.900000000000006</c:v>
                      </c:pt>
                      <c:pt idx="1198">
                        <c:v>-67.8</c:v>
                      </c:pt>
                      <c:pt idx="1199">
                        <c:v>-63.7</c:v>
                      </c:pt>
                      <c:pt idx="1200">
                        <c:v>-66.7</c:v>
                      </c:pt>
                      <c:pt idx="1201">
                        <c:v>-64.900000000000006</c:v>
                      </c:pt>
                      <c:pt idx="1202">
                        <c:v>-64.5</c:v>
                      </c:pt>
                      <c:pt idx="1203">
                        <c:v>-68.2</c:v>
                      </c:pt>
                      <c:pt idx="1204">
                        <c:v>-59.6</c:v>
                      </c:pt>
                      <c:pt idx="1205">
                        <c:v>-69.2</c:v>
                      </c:pt>
                      <c:pt idx="1206">
                        <c:v>-65.400000000000006</c:v>
                      </c:pt>
                      <c:pt idx="1207">
                        <c:v>-68.5</c:v>
                      </c:pt>
                      <c:pt idx="1208">
                        <c:v>-65</c:v>
                      </c:pt>
                      <c:pt idx="1209">
                        <c:v>-67.8</c:v>
                      </c:pt>
                      <c:pt idx="1210">
                        <c:v>-66.7</c:v>
                      </c:pt>
                      <c:pt idx="1211">
                        <c:v>-66.599999999999994</c:v>
                      </c:pt>
                      <c:pt idx="1212">
                        <c:v>-66.900000000000006</c:v>
                      </c:pt>
                      <c:pt idx="1213">
                        <c:v>-66.8</c:v>
                      </c:pt>
                      <c:pt idx="1214">
                        <c:v>-66.3</c:v>
                      </c:pt>
                      <c:pt idx="1215">
                        <c:v>-65.5</c:v>
                      </c:pt>
                      <c:pt idx="1216">
                        <c:v>-66.2</c:v>
                      </c:pt>
                      <c:pt idx="1217">
                        <c:v>-65.5</c:v>
                      </c:pt>
                      <c:pt idx="1218">
                        <c:v>-66.599999999999994</c:v>
                      </c:pt>
                      <c:pt idx="1219">
                        <c:v>-67.7</c:v>
                      </c:pt>
                      <c:pt idx="1220">
                        <c:v>-63.7</c:v>
                      </c:pt>
                      <c:pt idx="1221">
                        <c:v>-66.400000000000006</c:v>
                      </c:pt>
                      <c:pt idx="1222">
                        <c:v>-65.2</c:v>
                      </c:pt>
                      <c:pt idx="1223">
                        <c:v>-64.5</c:v>
                      </c:pt>
                      <c:pt idx="1224">
                        <c:v>-66.900000000000006</c:v>
                      </c:pt>
                      <c:pt idx="1225">
                        <c:v>-64.900000000000006</c:v>
                      </c:pt>
                      <c:pt idx="1226">
                        <c:v>-67.8</c:v>
                      </c:pt>
                      <c:pt idx="1227">
                        <c:v>-67.7</c:v>
                      </c:pt>
                      <c:pt idx="1228">
                        <c:v>-63.5</c:v>
                      </c:pt>
                      <c:pt idx="1229">
                        <c:v>-68.3</c:v>
                      </c:pt>
                      <c:pt idx="1230">
                        <c:v>-63.2</c:v>
                      </c:pt>
                      <c:pt idx="1231">
                        <c:v>-65.3</c:v>
                      </c:pt>
                      <c:pt idx="1232">
                        <c:v>-66.7</c:v>
                      </c:pt>
                      <c:pt idx="1233">
                        <c:v>-64.5</c:v>
                      </c:pt>
                      <c:pt idx="1234">
                        <c:v>-67.900000000000006</c:v>
                      </c:pt>
                      <c:pt idx="1235">
                        <c:v>-66.5</c:v>
                      </c:pt>
                      <c:pt idx="1236">
                        <c:v>-66.900000000000006</c:v>
                      </c:pt>
                      <c:pt idx="1237">
                        <c:v>-68.099999999999994</c:v>
                      </c:pt>
                      <c:pt idx="1238">
                        <c:v>-66.2</c:v>
                      </c:pt>
                      <c:pt idx="1239">
                        <c:v>-63.7</c:v>
                      </c:pt>
                      <c:pt idx="1240">
                        <c:v>-68</c:v>
                      </c:pt>
                      <c:pt idx="1241">
                        <c:v>-64.2</c:v>
                      </c:pt>
                      <c:pt idx="1242">
                        <c:v>-67.400000000000006</c:v>
                      </c:pt>
                      <c:pt idx="1243">
                        <c:v>-65.7</c:v>
                      </c:pt>
                      <c:pt idx="1244">
                        <c:v>-66.3</c:v>
                      </c:pt>
                      <c:pt idx="1245">
                        <c:v>-67.400000000000006</c:v>
                      </c:pt>
                      <c:pt idx="1246">
                        <c:v>-63.1</c:v>
                      </c:pt>
                      <c:pt idx="1247">
                        <c:v>-68.3</c:v>
                      </c:pt>
                      <c:pt idx="1248">
                        <c:v>-62.6</c:v>
                      </c:pt>
                      <c:pt idx="1249">
                        <c:v>-69.400000000000006</c:v>
                      </c:pt>
                      <c:pt idx="1250">
                        <c:v>-63.7</c:v>
                      </c:pt>
                      <c:pt idx="1251">
                        <c:v>-68.5</c:v>
                      </c:pt>
                      <c:pt idx="1252">
                        <c:v>-66.900000000000006</c:v>
                      </c:pt>
                      <c:pt idx="1253">
                        <c:v>-65.5</c:v>
                      </c:pt>
                      <c:pt idx="1254">
                        <c:v>-66.099999999999994</c:v>
                      </c:pt>
                      <c:pt idx="1255">
                        <c:v>-67.099999999999994</c:v>
                      </c:pt>
                      <c:pt idx="1256">
                        <c:v>-63.9</c:v>
                      </c:pt>
                      <c:pt idx="1257">
                        <c:v>-67.400000000000006</c:v>
                      </c:pt>
                      <c:pt idx="1258">
                        <c:v>-63.1</c:v>
                      </c:pt>
                      <c:pt idx="1259">
                        <c:v>-68</c:v>
                      </c:pt>
                      <c:pt idx="1260">
                        <c:v>-67.099999999999994</c:v>
                      </c:pt>
                      <c:pt idx="1261">
                        <c:v>-65.400000000000006</c:v>
                      </c:pt>
                      <c:pt idx="1262">
                        <c:v>-68.5</c:v>
                      </c:pt>
                      <c:pt idx="1263">
                        <c:v>-63.3</c:v>
                      </c:pt>
                      <c:pt idx="1264">
                        <c:v>-68.2</c:v>
                      </c:pt>
                      <c:pt idx="1265">
                        <c:v>-66.599999999999994</c:v>
                      </c:pt>
                      <c:pt idx="1266">
                        <c:v>-65.2</c:v>
                      </c:pt>
                      <c:pt idx="1267">
                        <c:v>-66.2</c:v>
                      </c:pt>
                      <c:pt idx="1268">
                        <c:v>-65.599999999999994</c:v>
                      </c:pt>
                      <c:pt idx="1269">
                        <c:v>-65.599999999999994</c:v>
                      </c:pt>
                      <c:pt idx="1270">
                        <c:v>-66.400000000000006</c:v>
                      </c:pt>
                      <c:pt idx="1271">
                        <c:v>-62.8</c:v>
                      </c:pt>
                      <c:pt idx="1272">
                        <c:v>-69.599999999999994</c:v>
                      </c:pt>
                      <c:pt idx="1273">
                        <c:v>-62.3</c:v>
                      </c:pt>
                      <c:pt idx="1274">
                        <c:v>-68.900000000000006</c:v>
                      </c:pt>
                      <c:pt idx="1275">
                        <c:v>-64.900000000000006</c:v>
                      </c:pt>
                      <c:pt idx="1276">
                        <c:v>-66.900000000000006</c:v>
                      </c:pt>
                      <c:pt idx="1277">
                        <c:v>-68</c:v>
                      </c:pt>
                      <c:pt idx="1278">
                        <c:v>-64.900000000000006</c:v>
                      </c:pt>
                      <c:pt idx="1279">
                        <c:v>-67.900000000000006</c:v>
                      </c:pt>
                      <c:pt idx="1280">
                        <c:v>-66</c:v>
                      </c:pt>
                      <c:pt idx="1281">
                        <c:v>-65.7</c:v>
                      </c:pt>
                      <c:pt idx="1282">
                        <c:v>-66.900000000000006</c:v>
                      </c:pt>
                      <c:pt idx="1283">
                        <c:v>-65</c:v>
                      </c:pt>
                      <c:pt idx="1284">
                        <c:v>-66</c:v>
                      </c:pt>
                      <c:pt idx="1285">
                        <c:v>-66.099999999999994</c:v>
                      </c:pt>
                      <c:pt idx="1286">
                        <c:v>-65.5</c:v>
                      </c:pt>
                      <c:pt idx="1287">
                        <c:v>-66</c:v>
                      </c:pt>
                      <c:pt idx="1288">
                        <c:v>-65.7</c:v>
                      </c:pt>
                      <c:pt idx="1289">
                        <c:v>-66.5</c:v>
                      </c:pt>
                      <c:pt idx="1290">
                        <c:v>-65.7</c:v>
                      </c:pt>
                      <c:pt idx="1291">
                        <c:v>-65.5</c:v>
                      </c:pt>
                      <c:pt idx="1292">
                        <c:v>-63.7</c:v>
                      </c:pt>
                      <c:pt idx="1293">
                        <c:v>-67.8</c:v>
                      </c:pt>
                      <c:pt idx="1294">
                        <c:v>-65.400000000000006</c:v>
                      </c:pt>
                      <c:pt idx="1295">
                        <c:v>-67.099999999999994</c:v>
                      </c:pt>
                      <c:pt idx="1296">
                        <c:v>-66.2</c:v>
                      </c:pt>
                      <c:pt idx="1297">
                        <c:v>-67.400000000000006</c:v>
                      </c:pt>
                      <c:pt idx="1298">
                        <c:v>-64.7</c:v>
                      </c:pt>
                      <c:pt idx="1299">
                        <c:v>-68</c:v>
                      </c:pt>
                      <c:pt idx="1300">
                        <c:v>-66.5</c:v>
                      </c:pt>
                      <c:pt idx="1301">
                        <c:v>-66.900000000000006</c:v>
                      </c:pt>
                      <c:pt idx="1302">
                        <c:v>-64.900000000000006</c:v>
                      </c:pt>
                      <c:pt idx="1303">
                        <c:v>-67.8</c:v>
                      </c:pt>
                      <c:pt idx="1304">
                        <c:v>-63.2</c:v>
                      </c:pt>
                      <c:pt idx="1305">
                        <c:v>-66.7</c:v>
                      </c:pt>
                      <c:pt idx="1306">
                        <c:v>-65.5</c:v>
                      </c:pt>
                      <c:pt idx="1307">
                        <c:v>-66.5</c:v>
                      </c:pt>
                      <c:pt idx="1308">
                        <c:v>-67.099999999999994</c:v>
                      </c:pt>
                      <c:pt idx="1309">
                        <c:v>-65.2</c:v>
                      </c:pt>
                      <c:pt idx="1310">
                        <c:v>-68</c:v>
                      </c:pt>
                      <c:pt idx="1311">
                        <c:v>-62.5</c:v>
                      </c:pt>
                      <c:pt idx="1312">
                        <c:v>-68.5</c:v>
                      </c:pt>
                      <c:pt idx="1313">
                        <c:v>-64.5</c:v>
                      </c:pt>
                      <c:pt idx="1314">
                        <c:v>-68.5</c:v>
                      </c:pt>
                      <c:pt idx="1315">
                        <c:v>-67</c:v>
                      </c:pt>
                      <c:pt idx="1316">
                        <c:v>-67.3</c:v>
                      </c:pt>
                      <c:pt idx="1317">
                        <c:v>-67.8</c:v>
                      </c:pt>
                      <c:pt idx="1318">
                        <c:v>-65.3</c:v>
                      </c:pt>
                      <c:pt idx="1319">
                        <c:v>-68.3</c:v>
                      </c:pt>
                      <c:pt idx="1320">
                        <c:v>-66.5</c:v>
                      </c:pt>
                      <c:pt idx="1321">
                        <c:v>-63.9</c:v>
                      </c:pt>
                      <c:pt idx="1322">
                        <c:v>-65.7</c:v>
                      </c:pt>
                      <c:pt idx="1323">
                        <c:v>-66.599999999999994</c:v>
                      </c:pt>
                      <c:pt idx="1324">
                        <c:v>-67.2</c:v>
                      </c:pt>
                      <c:pt idx="1325">
                        <c:v>-65</c:v>
                      </c:pt>
                      <c:pt idx="1326">
                        <c:v>-65.5</c:v>
                      </c:pt>
                      <c:pt idx="1327">
                        <c:v>-67.900000000000006</c:v>
                      </c:pt>
                      <c:pt idx="1328">
                        <c:v>-67.400000000000006</c:v>
                      </c:pt>
                      <c:pt idx="1329">
                        <c:v>-64.5</c:v>
                      </c:pt>
                      <c:pt idx="1330">
                        <c:v>-68.8</c:v>
                      </c:pt>
                      <c:pt idx="1331">
                        <c:v>-63.1</c:v>
                      </c:pt>
                      <c:pt idx="1332">
                        <c:v>-64.400000000000006</c:v>
                      </c:pt>
                      <c:pt idx="1333">
                        <c:v>-67.3</c:v>
                      </c:pt>
                      <c:pt idx="1334">
                        <c:v>-63.2</c:v>
                      </c:pt>
                      <c:pt idx="1335">
                        <c:v>-68.400000000000006</c:v>
                      </c:pt>
                      <c:pt idx="1336">
                        <c:v>-66.900000000000006</c:v>
                      </c:pt>
                      <c:pt idx="1337">
                        <c:v>-66.5</c:v>
                      </c:pt>
                      <c:pt idx="1338">
                        <c:v>-68.7</c:v>
                      </c:pt>
                      <c:pt idx="1339">
                        <c:v>-65.599999999999994</c:v>
                      </c:pt>
                      <c:pt idx="1340">
                        <c:v>-64.7</c:v>
                      </c:pt>
                      <c:pt idx="1341">
                        <c:v>-65.3</c:v>
                      </c:pt>
                      <c:pt idx="1342">
                        <c:v>-66.599999999999994</c:v>
                      </c:pt>
                      <c:pt idx="1343">
                        <c:v>-63.8</c:v>
                      </c:pt>
                      <c:pt idx="1344">
                        <c:v>-67.900000000000006</c:v>
                      </c:pt>
                      <c:pt idx="1345">
                        <c:v>-62.2</c:v>
                      </c:pt>
                      <c:pt idx="1346">
                        <c:v>-68.2</c:v>
                      </c:pt>
                      <c:pt idx="1347">
                        <c:v>-64.8</c:v>
                      </c:pt>
                      <c:pt idx="1348">
                        <c:v>-67.8</c:v>
                      </c:pt>
                      <c:pt idx="1349">
                        <c:v>-65.5</c:v>
                      </c:pt>
                      <c:pt idx="1350">
                        <c:v>-67.8</c:v>
                      </c:pt>
                      <c:pt idx="1351">
                        <c:v>-64.5</c:v>
                      </c:pt>
                      <c:pt idx="1352">
                        <c:v>-68.599999999999994</c:v>
                      </c:pt>
                      <c:pt idx="1353">
                        <c:v>-67.3</c:v>
                      </c:pt>
                      <c:pt idx="1354">
                        <c:v>-65.5</c:v>
                      </c:pt>
                      <c:pt idx="1355">
                        <c:v>-68.3</c:v>
                      </c:pt>
                      <c:pt idx="1356">
                        <c:v>-65.5</c:v>
                      </c:pt>
                      <c:pt idx="1357">
                        <c:v>-66</c:v>
                      </c:pt>
                      <c:pt idx="1358">
                        <c:v>-67.3</c:v>
                      </c:pt>
                      <c:pt idx="1359">
                        <c:v>-66.900000000000006</c:v>
                      </c:pt>
                      <c:pt idx="1360">
                        <c:v>-66.5</c:v>
                      </c:pt>
                      <c:pt idx="1361">
                        <c:v>-68.3</c:v>
                      </c:pt>
                      <c:pt idx="1362">
                        <c:v>-62.6</c:v>
                      </c:pt>
                      <c:pt idx="1363">
                        <c:v>-69.2</c:v>
                      </c:pt>
                      <c:pt idx="1364">
                        <c:v>-63.2</c:v>
                      </c:pt>
                      <c:pt idx="1365">
                        <c:v>-67.3</c:v>
                      </c:pt>
                      <c:pt idx="1366">
                        <c:v>-65.099999999999994</c:v>
                      </c:pt>
                      <c:pt idx="1367">
                        <c:v>-66.7</c:v>
                      </c:pt>
                      <c:pt idx="1368">
                        <c:v>-68.7</c:v>
                      </c:pt>
                      <c:pt idx="1369">
                        <c:v>-63.3</c:v>
                      </c:pt>
                      <c:pt idx="1370">
                        <c:v>-65.400000000000006</c:v>
                      </c:pt>
                      <c:pt idx="1371">
                        <c:v>-67</c:v>
                      </c:pt>
                      <c:pt idx="1372">
                        <c:v>-62</c:v>
                      </c:pt>
                      <c:pt idx="1373">
                        <c:v>-67.2</c:v>
                      </c:pt>
                      <c:pt idx="1374">
                        <c:v>-63.4</c:v>
                      </c:pt>
                      <c:pt idx="1375">
                        <c:v>-67.900000000000006</c:v>
                      </c:pt>
                      <c:pt idx="1376">
                        <c:v>-66.3</c:v>
                      </c:pt>
                      <c:pt idx="1377">
                        <c:v>-65.3</c:v>
                      </c:pt>
                      <c:pt idx="1378">
                        <c:v>-67.900000000000006</c:v>
                      </c:pt>
                      <c:pt idx="1379">
                        <c:v>-63.4</c:v>
                      </c:pt>
                      <c:pt idx="1380">
                        <c:v>-68.099999999999994</c:v>
                      </c:pt>
                      <c:pt idx="1381">
                        <c:v>-64.5</c:v>
                      </c:pt>
                      <c:pt idx="1382">
                        <c:v>-67.400000000000006</c:v>
                      </c:pt>
                      <c:pt idx="1383">
                        <c:v>-66.400000000000006</c:v>
                      </c:pt>
                      <c:pt idx="1384">
                        <c:v>-66</c:v>
                      </c:pt>
                      <c:pt idx="1385">
                        <c:v>-66.2</c:v>
                      </c:pt>
                      <c:pt idx="1386">
                        <c:v>-65.400000000000006</c:v>
                      </c:pt>
                      <c:pt idx="1387">
                        <c:v>-63.1</c:v>
                      </c:pt>
                      <c:pt idx="1388">
                        <c:v>-67.8</c:v>
                      </c:pt>
                      <c:pt idx="1389">
                        <c:v>-61.8</c:v>
                      </c:pt>
                      <c:pt idx="1390">
                        <c:v>-68.2</c:v>
                      </c:pt>
                      <c:pt idx="1391">
                        <c:v>-67.099999999999994</c:v>
                      </c:pt>
                      <c:pt idx="1392">
                        <c:v>-66.900000000000006</c:v>
                      </c:pt>
                      <c:pt idx="1393">
                        <c:v>-67.7</c:v>
                      </c:pt>
                      <c:pt idx="1394">
                        <c:v>-64.8</c:v>
                      </c:pt>
                      <c:pt idx="1395">
                        <c:v>-67.400000000000006</c:v>
                      </c:pt>
                      <c:pt idx="1396">
                        <c:v>-66.2</c:v>
                      </c:pt>
                      <c:pt idx="1397">
                        <c:v>-63.2</c:v>
                      </c:pt>
                      <c:pt idx="1398">
                        <c:v>-66.3</c:v>
                      </c:pt>
                      <c:pt idx="1399">
                        <c:v>-64.8</c:v>
                      </c:pt>
                      <c:pt idx="1400">
                        <c:v>-65.7</c:v>
                      </c:pt>
                      <c:pt idx="1401">
                        <c:v>-66.099999999999994</c:v>
                      </c:pt>
                      <c:pt idx="1402">
                        <c:v>-66</c:v>
                      </c:pt>
                      <c:pt idx="1403">
                        <c:v>-65.5</c:v>
                      </c:pt>
                      <c:pt idx="1404">
                        <c:v>-67.7</c:v>
                      </c:pt>
                      <c:pt idx="1405">
                        <c:v>-65.2</c:v>
                      </c:pt>
                      <c:pt idx="1406">
                        <c:v>-67.7</c:v>
                      </c:pt>
                      <c:pt idx="1407">
                        <c:v>-63.9</c:v>
                      </c:pt>
                      <c:pt idx="1408">
                        <c:v>-65.400000000000006</c:v>
                      </c:pt>
                      <c:pt idx="1409">
                        <c:v>-66.400000000000006</c:v>
                      </c:pt>
                      <c:pt idx="1410">
                        <c:v>-65.599999999999994</c:v>
                      </c:pt>
                      <c:pt idx="1411">
                        <c:v>-66.7</c:v>
                      </c:pt>
                      <c:pt idx="1412">
                        <c:v>-65.599999999999994</c:v>
                      </c:pt>
                      <c:pt idx="1413">
                        <c:v>-67.099999999999994</c:v>
                      </c:pt>
                      <c:pt idx="1414">
                        <c:v>-64.599999999999994</c:v>
                      </c:pt>
                      <c:pt idx="1415">
                        <c:v>-67.8</c:v>
                      </c:pt>
                      <c:pt idx="1416">
                        <c:v>-65.599999999999994</c:v>
                      </c:pt>
                      <c:pt idx="1417">
                        <c:v>-67.099999999999994</c:v>
                      </c:pt>
                      <c:pt idx="1418">
                        <c:v>-68.900000000000006</c:v>
                      </c:pt>
                      <c:pt idx="1419">
                        <c:v>-64.8</c:v>
                      </c:pt>
                      <c:pt idx="1420">
                        <c:v>-65.5</c:v>
                      </c:pt>
                      <c:pt idx="1421">
                        <c:v>-67</c:v>
                      </c:pt>
                      <c:pt idx="1422">
                        <c:v>-63.9</c:v>
                      </c:pt>
                      <c:pt idx="1423">
                        <c:v>-68.2</c:v>
                      </c:pt>
                      <c:pt idx="1424">
                        <c:v>-62.3</c:v>
                      </c:pt>
                      <c:pt idx="1425">
                        <c:v>-66.2</c:v>
                      </c:pt>
                      <c:pt idx="1426">
                        <c:v>-65.099999999999994</c:v>
                      </c:pt>
                      <c:pt idx="1427">
                        <c:v>-64.400000000000006</c:v>
                      </c:pt>
                      <c:pt idx="1428">
                        <c:v>-67.099999999999994</c:v>
                      </c:pt>
                      <c:pt idx="1429">
                        <c:v>-63.6</c:v>
                      </c:pt>
                      <c:pt idx="1430">
                        <c:v>-68.3</c:v>
                      </c:pt>
                      <c:pt idx="1431">
                        <c:v>-63.5</c:v>
                      </c:pt>
                      <c:pt idx="1432">
                        <c:v>-69.5</c:v>
                      </c:pt>
                      <c:pt idx="1433">
                        <c:v>-64.7</c:v>
                      </c:pt>
                      <c:pt idx="1434">
                        <c:v>-67.8</c:v>
                      </c:pt>
                      <c:pt idx="1435">
                        <c:v>-66</c:v>
                      </c:pt>
                      <c:pt idx="1436">
                        <c:v>-66.7</c:v>
                      </c:pt>
                      <c:pt idx="1437">
                        <c:v>-66.599999999999994</c:v>
                      </c:pt>
                      <c:pt idx="1438">
                        <c:v>-66.8</c:v>
                      </c:pt>
                      <c:pt idx="1439">
                        <c:v>-63.8</c:v>
                      </c:pt>
                      <c:pt idx="1440">
                        <c:v>-68.400000000000006</c:v>
                      </c:pt>
                      <c:pt idx="1441">
                        <c:v>-63.7</c:v>
                      </c:pt>
                      <c:pt idx="1442">
                        <c:v>-66.099999999999994</c:v>
                      </c:pt>
                      <c:pt idx="1443">
                        <c:v>-66.7</c:v>
                      </c:pt>
                      <c:pt idx="1444">
                        <c:v>-65.2</c:v>
                      </c:pt>
                      <c:pt idx="1445">
                        <c:v>-66.8</c:v>
                      </c:pt>
                      <c:pt idx="1446">
                        <c:v>-63.8</c:v>
                      </c:pt>
                      <c:pt idx="1447">
                        <c:v>-67.400000000000006</c:v>
                      </c:pt>
                      <c:pt idx="1448">
                        <c:v>-64.7</c:v>
                      </c:pt>
                      <c:pt idx="1449">
                        <c:v>-66.599999999999994</c:v>
                      </c:pt>
                      <c:pt idx="1450">
                        <c:v>-65.5</c:v>
                      </c:pt>
                      <c:pt idx="1451">
                        <c:v>-66.400000000000006</c:v>
                      </c:pt>
                      <c:pt idx="1452">
                        <c:v>-65</c:v>
                      </c:pt>
                      <c:pt idx="1453">
                        <c:v>-67</c:v>
                      </c:pt>
                      <c:pt idx="1454">
                        <c:v>-64.599999999999994</c:v>
                      </c:pt>
                      <c:pt idx="1455">
                        <c:v>-67.3</c:v>
                      </c:pt>
                      <c:pt idx="1456">
                        <c:v>-67.099999999999994</c:v>
                      </c:pt>
                      <c:pt idx="1457">
                        <c:v>-65.2</c:v>
                      </c:pt>
                      <c:pt idx="1458">
                        <c:v>-65.7</c:v>
                      </c:pt>
                      <c:pt idx="1459">
                        <c:v>-66.400000000000006</c:v>
                      </c:pt>
                      <c:pt idx="1460">
                        <c:v>-62.1</c:v>
                      </c:pt>
                      <c:pt idx="1461">
                        <c:v>-68.099999999999994</c:v>
                      </c:pt>
                      <c:pt idx="1462">
                        <c:v>-64.400000000000006</c:v>
                      </c:pt>
                      <c:pt idx="1463">
                        <c:v>-65.2</c:v>
                      </c:pt>
                      <c:pt idx="1464">
                        <c:v>-65.400000000000006</c:v>
                      </c:pt>
                      <c:pt idx="1465">
                        <c:v>-66.400000000000006</c:v>
                      </c:pt>
                      <c:pt idx="1466">
                        <c:v>-67</c:v>
                      </c:pt>
                      <c:pt idx="1467">
                        <c:v>-64.900000000000006</c:v>
                      </c:pt>
                      <c:pt idx="1468">
                        <c:v>-66.7</c:v>
                      </c:pt>
                      <c:pt idx="1469">
                        <c:v>-64.5</c:v>
                      </c:pt>
                      <c:pt idx="1470">
                        <c:v>-67.099999999999994</c:v>
                      </c:pt>
                      <c:pt idx="1471">
                        <c:v>-63.8</c:v>
                      </c:pt>
                      <c:pt idx="1472">
                        <c:v>-66.8</c:v>
                      </c:pt>
                      <c:pt idx="1473">
                        <c:v>-64.599999999999994</c:v>
                      </c:pt>
                      <c:pt idx="1474">
                        <c:v>-66.5</c:v>
                      </c:pt>
                      <c:pt idx="1475">
                        <c:v>-64.2</c:v>
                      </c:pt>
                      <c:pt idx="1476">
                        <c:v>-67.8</c:v>
                      </c:pt>
                      <c:pt idx="1477">
                        <c:v>-62.5</c:v>
                      </c:pt>
                      <c:pt idx="1478">
                        <c:v>-67.400000000000006</c:v>
                      </c:pt>
                      <c:pt idx="1479">
                        <c:v>-65.7</c:v>
                      </c:pt>
                      <c:pt idx="1480">
                        <c:v>-66.7</c:v>
                      </c:pt>
                      <c:pt idx="1481">
                        <c:v>-65.599999999999994</c:v>
                      </c:pt>
                      <c:pt idx="1482">
                        <c:v>-66.400000000000006</c:v>
                      </c:pt>
                      <c:pt idx="1483">
                        <c:v>-65.400000000000006</c:v>
                      </c:pt>
                      <c:pt idx="1484">
                        <c:v>-66.400000000000006</c:v>
                      </c:pt>
                      <c:pt idx="1485">
                        <c:v>-64.599999999999994</c:v>
                      </c:pt>
                      <c:pt idx="1486">
                        <c:v>-67.400000000000006</c:v>
                      </c:pt>
                      <c:pt idx="1487">
                        <c:v>-65.3</c:v>
                      </c:pt>
                      <c:pt idx="1488">
                        <c:v>-67.099999999999994</c:v>
                      </c:pt>
                      <c:pt idx="1489">
                        <c:v>-67.3</c:v>
                      </c:pt>
                      <c:pt idx="1490">
                        <c:v>-64.2</c:v>
                      </c:pt>
                      <c:pt idx="1491">
                        <c:v>-67.900000000000006</c:v>
                      </c:pt>
                      <c:pt idx="1492">
                        <c:v>-63.8</c:v>
                      </c:pt>
                      <c:pt idx="1493">
                        <c:v>-67.099999999999994</c:v>
                      </c:pt>
                      <c:pt idx="1494">
                        <c:v>-67</c:v>
                      </c:pt>
                      <c:pt idx="1495">
                        <c:v>-65.3</c:v>
                      </c:pt>
                      <c:pt idx="1496">
                        <c:v>-68.3</c:v>
                      </c:pt>
                      <c:pt idx="1497">
                        <c:v>-63.6</c:v>
                      </c:pt>
                      <c:pt idx="1498">
                        <c:v>-66.599999999999994</c:v>
                      </c:pt>
                      <c:pt idx="1499">
                        <c:v>-66</c:v>
                      </c:pt>
                      <c:pt idx="1500">
                        <c:v>-64.400000000000006</c:v>
                      </c:pt>
                      <c:pt idx="1501">
                        <c:v>-67.8</c:v>
                      </c:pt>
                      <c:pt idx="1502">
                        <c:v>-61.6</c:v>
                      </c:pt>
                      <c:pt idx="1503">
                        <c:v>-66.5</c:v>
                      </c:pt>
                      <c:pt idx="1504">
                        <c:v>-63.3</c:v>
                      </c:pt>
                      <c:pt idx="1505">
                        <c:v>-66.3</c:v>
                      </c:pt>
                      <c:pt idx="1506">
                        <c:v>-65.5</c:v>
                      </c:pt>
                      <c:pt idx="1507">
                        <c:v>-65.2</c:v>
                      </c:pt>
                      <c:pt idx="1508">
                        <c:v>-67.7</c:v>
                      </c:pt>
                      <c:pt idx="1509">
                        <c:v>-63.5</c:v>
                      </c:pt>
                      <c:pt idx="1510">
                        <c:v>-67.8</c:v>
                      </c:pt>
                      <c:pt idx="1511">
                        <c:v>-62.6</c:v>
                      </c:pt>
                      <c:pt idx="1512">
                        <c:v>-69.2</c:v>
                      </c:pt>
                      <c:pt idx="1513">
                        <c:v>-64.8</c:v>
                      </c:pt>
                      <c:pt idx="1514">
                        <c:v>-68.400000000000006</c:v>
                      </c:pt>
                      <c:pt idx="1515">
                        <c:v>-65.3</c:v>
                      </c:pt>
                      <c:pt idx="1516">
                        <c:v>-66.3</c:v>
                      </c:pt>
                      <c:pt idx="1517">
                        <c:v>-64.900000000000006</c:v>
                      </c:pt>
                      <c:pt idx="1518">
                        <c:v>-67</c:v>
                      </c:pt>
                      <c:pt idx="1519">
                        <c:v>-65.400000000000006</c:v>
                      </c:pt>
                      <c:pt idx="1520">
                        <c:v>-66.7</c:v>
                      </c:pt>
                      <c:pt idx="1521">
                        <c:v>-66.5</c:v>
                      </c:pt>
                      <c:pt idx="1522">
                        <c:v>-65.099999999999994</c:v>
                      </c:pt>
                      <c:pt idx="1523">
                        <c:v>-66.5</c:v>
                      </c:pt>
                      <c:pt idx="1524">
                        <c:v>-65.5</c:v>
                      </c:pt>
                      <c:pt idx="1525">
                        <c:v>-66.400000000000006</c:v>
                      </c:pt>
                      <c:pt idx="1526">
                        <c:v>-65.099999999999994</c:v>
                      </c:pt>
                      <c:pt idx="1527">
                        <c:v>-67.7</c:v>
                      </c:pt>
                      <c:pt idx="1528">
                        <c:v>-62.3</c:v>
                      </c:pt>
                      <c:pt idx="1529">
                        <c:v>-68.2</c:v>
                      </c:pt>
                      <c:pt idx="1530">
                        <c:v>-61.6</c:v>
                      </c:pt>
                      <c:pt idx="1531">
                        <c:v>-67.8</c:v>
                      </c:pt>
                      <c:pt idx="1532">
                        <c:v>-63.6</c:v>
                      </c:pt>
                      <c:pt idx="1533">
                        <c:v>-67.7</c:v>
                      </c:pt>
                      <c:pt idx="1534">
                        <c:v>-64.2</c:v>
                      </c:pt>
                      <c:pt idx="1535">
                        <c:v>-66.8</c:v>
                      </c:pt>
                      <c:pt idx="1536">
                        <c:v>-65.5</c:v>
                      </c:pt>
                      <c:pt idx="1537">
                        <c:v>-66.8</c:v>
                      </c:pt>
                      <c:pt idx="1538">
                        <c:v>-63</c:v>
                      </c:pt>
                      <c:pt idx="1539">
                        <c:v>-68</c:v>
                      </c:pt>
                      <c:pt idx="1540">
                        <c:v>-64.2</c:v>
                      </c:pt>
                      <c:pt idx="1541">
                        <c:v>-67</c:v>
                      </c:pt>
                      <c:pt idx="1542">
                        <c:v>-65.7</c:v>
                      </c:pt>
                      <c:pt idx="1543">
                        <c:v>-65.400000000000006</c:v>
                      </c:pt>
                      <c:pt idx="1544">
                        <c:v>-65.400000000000006</c:v>
                      </c:pt>
                      <c:pt idx="1545">
                        <c:v>-65.400000000000006</c:v>
                      </c:pt>
                      <c:pt idx="1546">
                        <c:v>-66.8</c:v>
                      </c:pt>
                      <c:pt idx="1547">
                        <c:v>-64.900000000000006</c:v>
                      </c:pt>
                      <c:pt idx="1548">
                        <c:v>-67.400000000000006</c:v>
                      </c:pt>
                      <c:pt idx="1549">
                        <c:v>-64.8</c:v>
                      </c:pt>
                      <c:pt idx="1550">
                        <c:v>-66.7</c:v>
                      </c:pt>
                      <c:pt idx="1551">
                        <c:v>-65.3</c:v>
                      </c:pt>
                      <c:pt idx="1552">
                        <c:v>-66.2</c:v>
                      </c:pt>
                      <c:pt idx="1553">
                        <c:v>-64.900000000000006</c:v>
                      </c:pt>
                      <c:pt idx="1554">
                        <c:v>-67.3</c:v>
                      </c:pt>
                      <c:pt idx="1555">
                        <c:v>-64.599999999999994</c:v>
                      </c:pt>
                      <c:pt idx="1556">
                        <c:v>-67</c:v>
                      </c:pt>
                      <c:pt idx="1557">
                        <c:v>-64.400000000000006</c:v>
                      </c:pt>
                      <c:pt idx="1558">
                        <c:v>-67.900000000000006</c:v>
                      </c:pt>
                      <c:pt idx="1559">
                        <c:v>-63.3</c:v>
                      </c:pt>
                      <c:pt idx="1560">
                        <c:v>-67.400000000000006</c:v>
                      </c:pt>
                      <c:pt idx="1561">
                        <c:v>-67.7</c:v>
                      </c:pt>
                      <c:pt idx="1562">
                        <c:v>-65.3</c:v>
                      </c:pt>
                      <c:pt idx="1563">
                        <c:v>-66.599999999999994</c:v>
                      </c:pt>
                      <c:pt idx="1564">
                        <c:v>-66</c:v>
                      </c:pt>
                      <c:pt idx="1565">
                        <c:v>-64.5</c:v>
                      </c:pt>
                      <c:pt idx="1566">
                        <c:v>-65.5</c:v>
                      </c:pt>
                      <c:pt idx="1567">
                        <c:v>-65.3</c:v>
                      </c:pt>
                      <c:pt idx="1568">
                        <c:v>-65.5</c:v>
                      </c:pt>
                      <c:pt idx="1569">
                        <c:v>-66.7</c:v>
                      </c:pt>
                      <c:pt idx="1570">
                        <c:v>-64.900000000000006</c:v>
                      </c:pt>
                      <c:pt idx="1571">
                        <c:v>-67.2</c:v>
                      </c:pt>
                      <c:pt idx="1572">
                        <c:v>-66.099999999999994</c:v>
                      </c:pt>
                      <c:pt idx="1573">
                        <c:v>-64.8</c:v>
                      </c:pt>
                      <c:pt idx="1574">
                        <c:v>-64.599999999999994</c:v>
                      </c:pt>
                      <c:pt idx="1575">
                        <c:v>-66.8</c:v>
                      </c:pt>
                      <c:pt idx="1576">
                        <c:v>-65.400000000000006</c:v>
                      </c:pt>
                      <c:pt idx="1577">
                        <c:v>-66.2</c:v>
                      </c:pt>
                      <c:pt idx="1578">
                        <c:v>-64.900000000000006</c:v>
                      </c:pt>
                      <c:pt idx="1579">
                        <c:v>-67.099999999999994</c:v>
                      </c:pt>
                      <c:pt idx="1580">
                        <c:v>-64.400000000000006</c:v>
                      </c:pt>
                      <c:pt idx="1581">
                        <c:v>-66.8</c:v>
                      </c:pt>
                      <c:pt idx="1582">
                        <c:v>-65.3</c:v>
                      </c:pt>
                      <c:pt idx="1583">
                        <c:v>-66.7</c:v>
                      </c:pt>
                      <c:pt idx="1584">
                        <c:v>-65.2</c:v>
                      </c:pt>
                      <c:pt idx="1585">
                        <c:v>-68</c:v>
                      </c:pt>
                      <c:pt idx="1586">
                        <c:v>-63.2</c:v>
                      </c:pt>
                      <c:pt idx="1587">
                        <c:v>-69.5</c:v>
                      </c:pt>
                      <c:pt idx="1588">
                        <c:v>-64.7</c:v>
                      </c:pt>
                      <c:pt idx="1589">
                        <c:v>-66.3</c:v>
                      </c:pt>
                      <c:pt idx="1590">
                        <c:v>-67</c:v>
                      </c:pt>
                      <c:pt idx="1591">
                        <c:v>-65.400000000000006</c:v>
                      </c:pt>
                      <c:pt idx="1592">
                        <c:v>-67.3</c:v>
                      </c:pt>
                      <c:pt idx="1593">
                        <c:v>-62.2</c:v>
                      </c:pt>
                      <c:pt idx="1594">
                        <c:v>-68</c:v>
                      </c:pt>
                      <c:pt idx="1595">
                        <c:v>-63.8</c:v>
                      </c:pt>
                      <c:pt idx="1596">
                        <c:v>-66.599999999999994</c:v>
                      </c:pt>
                      <c:pt idx="1597">
                        <c:v>-66.400000000000006</c:v>
                      </c:pt>
                      <c:pt idx="1598">
                        <c:v>-65</c:v>
                      </c:pt>
                      <c:pt idx="1599">
                        <c:v>-65.599999999999994</c:v>
                      </c:pt>
                      <c:pt idx="1600">
                        <c:v>-66.5</c:v>
                      </c:pt>
                      <c:pt idx="1601">
                        <c:v>-64.5</c:v>
                      </c:pt>
                      <c:pt idx="1602">
                        <c:v>-67.099999999999994</c:v>
                      </c:pt>
                      <c:pt idx="1603">
                        <c:v>-62.8</c:v>
                      </c:pt>
                      <c:pt idx="1604">
                        <c:v>-67</c:v>
                      </c:pt>
                      <c:pt idx="1605">
                        <c:v>-65.099999999999994</c:v>
                      </c:pt>
                      <c:pt idx="1606">
                        <c:v>-65.5</c:v>
                      </c:pt>
                      <c:pt idx="1607">
                        <c:v>-66.099999999999994</c:v>
                      </c:pt>
                      <c:pt idx="1608">
                        <c:v>-64.8</c:v>
                      </c:pt>
                      <c:pt idx="1609">
                        <c:v>-66.2</c:v>
                      </c:pt>
                      <c:pt idx="1610">
                        <c:v>-65.3</c:v>
                      </c:pt>
                      <c:pt idx="1611">
                        <c:v>-66.099999999999994</c:v>
                      </c:pt>
                      <c:pt idx="1612">
                        <c:v>-65.5</c:v>
                      </c:pt>
                      <c:pt idx="1613">
                        <c:v>-65.5</c:v>
                      </c:pt>
                      <c:pt idx="1614">
                        <c:v>-64.400000000000006</c:v>
                      </c:pt>
                      <c:pt idx="1615">
                        <c:v>-66.2</c:v>
                      </c:pt>
                      <c:pt idx="1616">
                        <c:v>-64.900000000000006</c:v>
                      </c:pt>
                      <c:pt idx="1617">
                        <c:v>-67</c:v>
                      </c:pt>
                      <c:pt idx="1618">
                        <c:v>-64.400000000000006</c:v>
                      </c:pt>
                      <c:pt idx="1619">
                        <c:v>-66.900000000000006</c:v>
                      </c:pt>
                      <c:pt idx="1620">
                        <c:v>-66.5</c:v>
                      </c:pt>
                      <c:pt idx="1621">
                        <c:v>-65.400000000000006</c:v>
                      </c:pt>
                      <c:pt idx="1622">
                        <c:v>-63.4</c:v>
                      </c:pt>
                      <c:pt idx="1623">
                        <c:v>-67.900000000000006</c:v>
                      </c:pt>
                      <c:pt idx="1624">
                        <c:v>-63.5</c:v>
                      </c:pt>
                      <c:pt idx="1625">
                        <c:v>-68.3</c:v>
                      </c:pt>
                      <c:pt idx="1626">
                        <c:v>-66.8</c:v>
                      </c:pt>
                      <c:pt idx="1627">
                        <c:v>-67</c:v>
                      </c:pt>
                      <c:pt idx="1628">
                        <c:v>-67.2</c:v>
                      </c:pt>
                      <c:pt idx="1629">
                        <c:v>-64.8</c:v>
                      </c:pt>
                      <c:pt idx="1630">
                        <c:v>-68</c:v>
                      </c:pt>
                      <c:pt idx="1631">
                        <c:v>-62.1</c:v>
                      </c:pt>
                      <c:pt idx="1632">
                        <c:v>-69.2</c:v>
                      </c:pt>
                      <c:pt idx="1633">
                        <c:v>-65.599999999999994</c:v>
                      </c:pt>
                      <c:pt idx="1634">
                        <c:v>-65.400000000000006</c:v>
                      </c:pt>
                      <c:pt idx="1635">
                        <c:v>-66.5</c:v>
                      </c:pt>
                      <c:pt idx="1636">
                        <c:v>-64.400000000000006</c:v>
                      </c:pt>
                      <c:pt idx="1637">
                        <c:v>-66</c:v>
                      </c:pt>
                      <c:pt idx="1638">
                        <c:v>-65.7</c:v>
                      </c:pt>
                      <c:pt idx="1639">
                        <c:v>-64.7</c:v>
                      </c:pt>
                      <c:pt idx="1640">
                        <c:v>-67.2</c:v>
                      </c:pt>
                      <c:pt idx="1641">
                        <c:v>-61.4</c:v>
                      </c:pt>
                      <c:pt idx="1642">
                        <c:v>-68.2</c:v>
                      </c:pt>
                      <c:pt idx="1643">
                        <c:v>-63.7</c:v>
                      </c:pt>
                      <c:pt idx="1644">
                        <c:v>-66.900000000000006</c:v>
                      </c:pt>
                      <c:pt idx="1645">
                        <c:v>-66.3</c:v>
                      </c:pt>
                      <c:pt idx="1646">
                        <c:v>-65.7</c:v>
                      </c:pt>
                      <c:pt idx="1647">
                        <c:v>-65.7</c:v>
                      </c:pt>
                      <c:pt idx="1648">
                        <c:v>-65.400000000000006</c:v>
                      </c:pt>
                      <c:pt idx="1649">
                        <c:v>-65.3</c:v>
                      </c:pt>
                      <c:pt idx="1650">
                        <c:v>-65.400000000000006</c:v>
                      </c:pt>
                      <c:pt idx="1651">
                        <c:v>-66.8</c:v>
                      </c:pt>
                      <c:pt idx="1652">
                        <c:v>-63.8</c:v>
                      </c:pt>
                      <c:pt idx="1653">
                        <c:v>-66.3</c:v>
                      </c:pt>
                      <c:pt idx="1654">
                        <c:v>-64.8</c:v>
                      </c:pt>
                      <c:pt idx="1655">
                        <c:v>-66.3</c:v>
                      </c:pt>
                      <c:pt idx="1656">
                        <c:v>-65</c:v>
                      </c:pt>
                      <c:pt idx="1657">
                        <c:v>-66.7</c:v>
                      </c:pt>
                      <c:pt idx="1658">
                        <c:v>-64.2</c:v>
                      </c:pt>
                      <c:pt idx="1659">
                        <c:v>-67.7</c:v>
                      </c:pt>
                      <c:pt idx="1660">
                        <c:v>-64.599999999999994</c:v>
                      </c:pt>
                      <c:pt idx="1661">
                        <c:v>-66.900000000000006</c:v>
                      </c:pt>
                      <c:pt idx="1662">
                        <c:v>-64.7</c:v>
                      </c:pt>
                      <c:pt idx="1663">
                        <c:v>-67.900000000000006</c:v>
                      </c:pt>
                      <c:pt idx="1664">
                        <c:v>-66</c:v>
                      </c:pt>
                      <c:pt idx="1665">
                        <c:v>-66.099999999999994</c:v>
                      </c:pt>
                      <c:pt idx="1666">
                        <c:v>-66.900000000000006</c:v>
                      </c:pt>
                      <c:pt idx="1667">
                        <c:v>-65.7</c:v>
                      </c:pt>
                      <c:pt idx="1668">
                        <c:v>-63.8</c:v>
                      </c:pt>
                      <c:pt idx="1669">
                        <c:v>-67.2</c:v>
                      </c:pt>
                      <c:pt idx="1670">
                        <c:v>-60.3</c:v>
                      </c:pt>
                      <c:pt idx="1671">
                        <c:v>-67.3</c:v>
                      </c:pt>
                      <c:pt idx="1672">
                        <c:v>-63.9</c:v>
                      </c:pt>
                      <c:pt idx="1673">
                        <c:v>-67.8</c:v>
                      </c:pt>
                      <c:pt idx="1674">
                        <c:v>-64.599999999999994</c:v>
                      </c:pt>
                      <c:pt idx="1675">
                        <c:v>-66.2</c:v>
                      </c:pt>
                      <c:pt idx="1676">
                        <c:v>-66.2</c:v>
                      </c:pt>
                      <c:pt idx="1677">
                        <c:v>-66.2</c:v>
                      </c:pt>
                      <c:pt idx="1678">
                        <c:v>-65.7</c:v>
                      </c:pt>
                      <c:pt idx="1679">
                        <c:v>-64.900000000000006</c:v>
                      </c:pt>
                      <c:pt idx="1680">
                        <c:v>-66.7</c:v>
                      </c:pt>
                      <c:pt idx="1681">
                        <c:v>-64.900000000000006</c:v>
                      </c:pt>
                      <c:pt idx="1682">
                        <c:v>-67</c:v>
                      </c:pt>
                      <c:pt idx="1683">
                        <c:v>-63.3</c:v>
                      </c:pt>
                      <c:pt idx="1684">
                        <c:v>-67.7</c:v>
                      </c:pt>
                      <c:pt idx="1685">
                        <c:v>-63.1</c:v>
                      </c:pt>
                      <c:pt idx="1686">
                        <c:v>-67.400000000000006</c:v>
                      </c:pt>
                      <c:pt idx="1687">
                        <c:v>-64.7</c:v>
                      </c:pt>
                      <c:pt idx="1688">
                        <c:v>-66.599999999999994</c:v>
                      </c:pt>
                      <c:pt idx="1689">
                        <c:v>-66.400000000000006</c:v>
                      </c:pt>
                      <c:pt idx="1690">
                        <c:v>-66.599999999999994</c:v>
                      </c:pt>
                      <c:pt idx="1691">
                        <c:v>-64.900000000000006</c:v>
                      </c:pt>
                      <c:pt idx="1692">
                        <c:v>-67.7</c:v>
                      </c:pt>
                      <c:pt idx="1693">
                        <c:v>-66.099999999999994</c:v>
                      </c:pt>
                      <c:pt idx="1694">
                        <c:v>-66.8</c:v>
                      </c:pt>
                      <c:pt idx="1695">
                        <c:v>-66.7</c:v>
                      </c:pt>
                      <c:pt idx="1696">
                        <c:v>-66.2</c:v>
                      </c:pt>
                      <c:pt idx="1697">
                        <c:v>-65.2</c:v>
                      </c:pt>
                      <c:pt idx="1698">
                        <c:v>-67</c:v>
                      </c:pt>
                      <c:pt idx="1699">
                        <c:v>-66.099999999999994</c:v>
                      </c:pt>
                      <c:pt idx="1700">
                        <c:v>-65</c:v>
                      </c:pt>
                      <c:pt idx="1701">
                        <c:v>-66.900000000000006</c:v>
                      </c:pt>
                      <c:pt idx="1702">
                        <c:v>-64.8</c:v>
                      </c:pt>
                      <c:pt idx="1703">
                        <c:v>-66.400000000000006</c:v>
                      </c:pt>
                      <c:pt idx="1704">
                        <c:v>-65.2</c:v>
                      </c:pt>
                      <c:pt idx="1705">
                        <c:v>-65.3</c:v>
                      </c:pt>
                      <c:pt idx="1706">
                        <c:v>-64.7</c:v>
                      </c:pt>
                      <c:pt idx="1707">
                        <c:v>-66.900000000000006</c:v>
                      </c:pt>
                      <c:pt idx="1708">
                        <c:v>-64.8</c:v>
                      </c:pt>
                      <c:pt idx="1709">
                        <c:v>-67.400000000000006</c:v>
                      </c:pt>
                      <c:pt idx="1710">
                        <c:v>-66.7</c:v>
                      </c:pt>
                      <c:pt idx="1711">
                        <c:v>-66</c:v>
                      </c:pt>
                      <c:pt idx="1712">
                        <c:v>-66.599999999999994</c:v>
                      </c:pt>
                      <c:pt idx="1713">
                        <c:v>-65.7</c:v>
                      </c:pt>
                      <c:pt idx="1714">
                        <c:v>-63.1</c:v>
                      </c:pt>
                      <c:pt idx="1715">
                        <c:v>-68.099999999999994</c:v>
                      </c:pt>
                      <c:pt idx="1716">
                        <c:v>-63.1</c:v>
                      </c:pt>
                      <c:pt idx="1717">
                        <c:v>-68.3</c:v>
                      </c:pt>
                      <c:pt idx="1718">
                        <c:v>-64.900000000000006</c:v>
                      </c:pt>
                      <c:pt idx="1719">
                        <c:v>-68.400000000000006</c:v>
                      </c:pt>
                      <c:pt idx="1720">
                        <c:v>-65.3</c:v>
                      </c:pt>
                      <c:pt idx="1721">
                        <c:v>-68</c:v>
                      </c:pt>
                      <c:pt idx="1722">
                        <c:v>-66.900000000000006</c:v>
                      </c:pt>
                      <c:pt idx="1723">
                        <c:v>-64.599999999999994</c:v>
                      </c:pt>
                      <c:pt idx="1724">
                        <c:v>-67.8</c:v>
                      </c:pt>
                      <c:pt idx="1725">
                        <c:v>-62.9</c:v>
                      </c:pt>
                      <c:pt idx="1726">
                        <c:v>-67.900000000000006</c:v>
                      </c:pt>
                      <c:pt idx="1727">
                        <c:v>-63.3</c:v>
                      </c:pt>
                      <c:pt idx="1728">
                        <c:v>-67.2</c:v>
                      </c:pt>
                      <c:pt idx="1729">
                        <c:v>-67</c:v>
                      </c:pt>
                      <c:pt idx="1730">
                        <c:v>-65.3</c:v>
                      </c:pt>
                      <c:pt idx="1731">
                        <c:v>-65.5</c:v>
                      </c:pt>
                      <c:pt idx="1732">
                        <c:v>-65.7</c:v>
                      </c:pt>
                      <c:pt idx="1733">
                        <c:v>-65.2</c:v>
                      </c:pt>
                      <c:pt idx="1734">
                        <c:v>-66.900000000000006</c:v>
                      </c:pt>
                      <c:pt idx="1735">
                        <c:v>-64.7</c:v>
                      </c:pt>
                      <c:pt idx="1736">
                        <c:v>-66.8</c:v>
                      </c:pt>
                      <c:pt idx="1737">
                        <c:v>-66.599999999999994</c:v>
                      </c:pt>
                      <c:pt idx="1738">
                        <c:v>-66.3</c:v>
                      </c:pt>
                      <c:pt idx="1739">
                        <c:v>-66</c:v>
                      </c:pt>
                      <c:pt idx="1740">
                        <c:v>-67</c:v>
                      </c:pt>
                      <c:pt idx="1741">
                        <c:v>-66.3</c:v>
                      </c:pt>
                      <c:pt idx="1742">
                        <c:v>-66.900000000000006</c:v>
                      </c:pt>
                      <c:pt idx="1743">
                        <c:v>-66.599999999999994</c:v>
                      </c:pt>
                      <c:pt idx="1744">
                        <c:v>-66.099999999999994</c:v>
                      </c:pt>
                      <c:pt idx="1745">
                        <c:v>-65.5</c:v>
                      </c:pt>
                      <c:pt idx="1746">
                        <c:v>-66.599999999999994</c:v>
                      </c:pt>
                      <c:pt idx="1747">
                        <c:v>-65.099999999999994</c:v>
                      </c:pt>
                      <c:pt idx="1748">
                        <c:v>-64.8</c:v>
                      </c:pt>
                      <c:pt idx="1749">
                        <c:v>-66.900000000000006</c:v>
                      </c:pt>
                      <c:pt idx="1750">
                        <c:v>-64.900000000000006</c:v>
                      </c:pt>
                      <c:pt idx="1751">
                        <c:v>-66.400000000000006</c:v>
                      </c:pt>
                      <c:pt idx="1752">
                        <c:v>-65</c:v>
                      </c:pt>
                      <c:pt idx="1753">
                        <c:v>-67.2</c:v>
                      </c:pt>
                      <c:pt idx="1754">
                        <c:v>-64.8</c:v>
                      </c:pt>
                      <c:pt idx="1755">
                        <c:v>-66.900000000000006</c:v>
                      </c:pt>
                      <c:pt idx="1756">
                        <c:v>-63.8</c:v>
                      </c:pt>
                      <c:pt idx="1757">
                        <c:v>-66.900000000000006</c:v>
                      </c:pt>
                      <c:pt idx="1758">
                        <c:v>-64.900000000000006</c:v>
                      </c:pt>
                      <c:pt idx="1759">
                        <c:v>-66.400000000000006</c:v>
                      </c:pt>
                      <c:pt idx="1760">
                        <c:v>-64.900000000000006</c:v>
                      </c:pt>
                      <c:pt idx="1761">
                        <c:v>-67</c:v>
                      </c:pt>
                      <c:pt idx="1762">
                        <c:v>-65.3</c:v>
                      </c:pt>
                      <c:pt idx="1763">
                        <c:v>-66.400000000000006</c:v>
                      </c:pt>
                      <c:pt idx="1764">
                        <c:v>-63.6</c:v>
                      </c:pt>
                      <c:pt idx="1765">
                        <c:v>-67.099999999999994</c:v>
                      </c:pt>
                      <c:pt idx="1766">
                        <c:v>-63.8</c:v>
                      </c:pt>
                      <c:pt idx="1767">
                        <c:v>-67.400000000000006</c:v>
                      </c:pt>
                      <c:pt idx="1768">
                        <c:v>-62.6</c:v>
                      </c:pt>
                      <c:pt idx="1769">
                        <c:v>-67.900000000000006</c:v>
                      </c:pt>
                      <c:pt idx="1770">
                        <c:v>-65.3</c:v>
                      </c:pt>
                      <c:pt idx="1771">
                        <c:v>-68</c:v>
                      </c:pt>
                      <c:pt idx="1772">
                        <c:v>-66.7</c:v>
                      </c:pt>
                      <c:pt idx="1773">
                        <c:v>-64.599999999999994</c:v>
                      </c:pt>
                      <c:pt idx="1774">
                        <c:v>-67.400000000000006</c:v>
                      </c:pt>
                      <c:pt idx="1775">
                        <c:v>-63.8</c:v>
                      </c:pt>
                      <c:pt idx="1776">
                        <c:v>-68</c:v>
                      </c:pt>
                      <c:pt idx="1777">
                        <c:v>-62.9</c:v>
                      </c:pt>
                      <c:pt idx="1778">
                        <c:v>-68</c:v>
                      </c:pt>
                      <c:pt idx="1779">
                        <c:v>-62.1</c:v>
                      </c:pt>
                      <c:pt idx="1780">
                        <c:v>-68.2</c:v>
                      </c:pt>
                      <c:pt idx="1781">
                        <c:v>-62.2</c:v>
                      </c:pt>
                      <c:pt idx="1782">
                        <c:v>-68.2</c:v>
                      </c:pt>
                      <c:pt idx="1783">
                        <c:v>-65</c:v>
                      </c:pt>
                      <c:pt idx="1784">
                        <c:v>-68.2</c:v>
                      </c:pt>
                      <c:pt idx="1785">
                        <c:v>-64.400000000000006</c:v>
                      </c:pt>
                      <c:pt idx="1786">
                        <c:v>-68</c:v>
                      </c:pt>
                      <c:pt idx="1787">
                        <c:v>-64.900000000000006</c:v>
                      </c:pt>
                      <c:pt idx="1788">
                        <c:v>-67.900000000000006</c:v>
                      </c:pt>
                      <c:pt idx="1789">
                        <c:v>-65.2</c:v>
                      </c:pt>
                      <c:pt idx="1790">
                        <c:v>-66.5</c:v>
                      </c:pt>
                      <c:pt idx="1791">
                        <c:v>-65.7</c:v>
                      </c:pt>
                      <c:pt idx="1792">
                        <c:v>-66.400000000000006</c:v>
                      </c:pt>
                      <c:pt idx="1793">
                        <c:v>-67.099999999999994</c:v>
                      </c:pt>
                      <c:pt idx="1794">
                        <c:v>-62.3</c:v>
                      </c:pt>
                      <c:pt idx="1795">
                        <c:v>-68</c:v>
                      </c:pt>
                      <c:pt idx="1796">
                        <c:v>-63.1</c:v>
                      </c:pt>
                      <c:pt idx="1797">
                        <c:v>-68.2</c:v>
                      </c:pt>
                      <c:pt idx="1798">
                        <c:v>-64.599999999999994</c:v>
                      </c:pt>
                      <c:pt idx="1799">
                        <c:v>-68.400000000000006</c:v>
                      </c:pt>
                      <c:pt idx="1800">
                        <c:v>-66.900000000000006</c:v>
                      </c:pt>
                      <c:pt idx="1801">
                        <c:v>-66</c:v>
                      </c:pt>
                      <c:pt idx="1802">
                        <c:v>-68.400000000000006</c:v>
                      </c:pt>
                      <c:pt idx="1803">
                        <c:v>-64</c:v>
                      </c:pt>
                      <c:pt idx="1804">
                        <c:v>-66.3</c:v>
                      </c:pt>
                      <c:pt idx="1805">
                        <c:v>-66</c:v>
                      </c:pt>
                      <c:pt idx="1806">
                        <c:v>-64.400000000000006</c:v>
                      </c:pt>
                      <c:pt idx="1807">
                        <c:v>-66.2</c:v>
                      </c:pt>
                      <c:pt idx="1808">
                        <c:v>-63.7</c:v>
                      </c:pt>
                      <c:pt idx="1809">
                        <c:v>-66.5</c:v>
                      </c:pt>
                      <c:pt idx="1810">
                        <c:v>-64.7</c:v>
                      </c:pt>
                      <c:pt idx="1811">
                        <c:v>-64.8</c:v>
                      </c:pt>
                      <c:pt idx="1812">
                        <c:v>-66.599999999999994</c:v>
                      </c:pt>
                      <c:pt idx="1813">
                        <c:v>-63</c:v>
                      </c:pt>
                      <c:pt idx="1814">
                        <c:v>-67.099999999999994</c:v>
                      </c:pt>
                      <c:pt idx="1815">
                        <c:v>-61.5</c:v>
                      </c:pt>
                      <c:pt idx="1816">
                        <c:v>-67.3</c:v>
                      </c:pt>
                      <c:pt idx="1817">
                        <c:v>-60.4</c:v>
                      </c:pt>
                      <c:pt idx="1818">
                        <c:v>-68</c:v>
                      </c:pt>
                      <c:pt idx="1819">
                        <c:v>-62.3</c:v>
                      </c:pt>
                      <c:pt idx="1820">
                        <c:v>-68.7</c:v>
                      </c:pt>
                      <c:pt idx="1821">
                        <c:v>-63.6</c:v>
                      </c:pt>
                      <c:pt idx="1822">
                        <c:v>-68.8</c:v>
                      </c:pt>
                      <c:pt idx="1823">
                        <c:v>-64.599999999999994</c:v>
                      </c:pt>
                      <c:pt idx="1824">
                        <c:v>-67.8</c:v>
                      </c:pt>
                      <c:pt idx="1825">
                        <c:v>-67</c:v>
                      </c:pt>
                      <c:pt idx="1826">
                        <c:v>-63.8</c:v>
                      </c:pt>
                      <c:pt idx="1827">
                        <c:v>-67.3</c:v>
                      </c:pt>
                      <c:pt idx="1828">
                        <c:v>-66.2</c:v>
                      </c:pt>
                      <c:pt idx="1829">
                        <c:v>-64.400000000000006</c:v>
                      </c:pt>
                      <c:pt idx="1830">
                        <c:v>-65.099999999999994</c:v>
                      </c:pt>
                      <c:pt idx="1831">
                        <c:v>-65</c:v>
                      </c:pt>
                      <c:pt idx="1832">
                        <c:v>-65.5</c:v>
                      </c:pt>
                      <c:pt idx="1833">
                        <c:v>-65.599999999999994</c:v>
                      </c:pt>
                      <c:pt idx="1834">
                        <c:v>-65</c:v>
                      </c:pt>
                      <c:pt idx="1835">
                        <c:v>-68.099999999999994</c:v>
                      </c:pt>
                      <c:pt idx="1836">
                        <c:v>-62.9</c:v>
                      </c:pt>
                      <c:pt idx="1837">
                        <c:v>-68.8</c:v>
                      </c:pt>
                      <c:pt idx="1838">
                        <c:v>-64.8</c:v>
                      </c:pt>
                      <c:pt idx="1839">
                        <c:v>-66.900000000000006</c:v>
                      </c:pt>
                      <c:pt idx="1840">
                        <c:v>-67.400000000000006</c:v>
                      </c:pt>
                      <c:pt idx="1841">
                        <c:v>-65.599999999999994</c:v>
                      </c:pt>
                      <c:pt idx="1842">
                        <c:v>-67.7</c:v>
                      </c:pt>
                      <c:pt idx="1843">
                        <c:v>-66.2</c:v>
                      </c:pt>
                      <c:pt idx="1844">
                        <c:v>-64.599999999999994</c:v>
                      </c:pt>
                      <c:pt idx="1845">
                        <c:v>-65.5</c:v>
                      </c:pt>
                      <c:pt idx="1846">
                        <c:v>-66.5</c:v>
                      </c:pt>
                      <c:pt idx="1847">
                        <c:v>-63.8</c:v>
                      </c:pt>
                      <c:pt idx="1848">
                        <c:v>-67.8</c:v>
                      </c:pt>
                      <c:pt idx="1849">
                        <c:v>-62.5</c:v>
                      </c:pt>
                      <c:pt idx="1850">
                        <c:v>-68.2</c:v>
                      </c:pt>
                      <c:pt idx="1851">
                        <c:v>-66.5</c:v>
                      </c:pt>
                      <c:pt idx="1852">
                        <c:v>-64.2</c:v>
                      </c:pt>
                      <c:pt idx="1853">
                        <c:v>-68.5</c:v>
                      </c:pt>
                      <c:pt idx="1854">
                        <c:v>-63.5</c:v>
                      </c:pt>
                      <c:pt idx="1855">
                        <c:v>-68.8</c:v>
                      </c:pt>
                      <c:pt idx="1856">
                        <c:v>-63.1</c:v>
                      </c:pt>
                      <c:pt idx="1857">
                        <c:v>-68.8</c:v>
                      </c:pt>
                      <c:pt idx="1858">
                        <c:v>-63.9</c:v>
                      </c:pt>
                      <c:pt idx="1859">
                        <c:v>-67.400000000000006</c:v>
                      </c:pt>
                      <c:pt idx="1860">
                        <c:v>-66.2</c:v>
                      </c:pt>
                      <c:pt idx="1861">
                        <c:v>-66</c:v>
                      </c:pt>
                      <c:pt idx="1862">
                        <c:v>-67</c:v>
                      </c:pt>
                      <c:pt idx="1863">
                        <c:v>-64.5</c:v>
                      </c:pt>
                      <c:pt idx="1864">
                        <c:v>-65.3</c:v>
                      </c:pt>
                      <c:pt idx="1865">
                        <c:v>-66.099999999999994</c:v>
                      </c:pt>
                      <c:pt idx="1866">
                        <c:v>-65.400000000000006</c:v>
                      </c:pt>
                      <c:pt idx="1867">
                        <c:v>-66</c:v>
                      </c:pt>
                      <c:pt idx="1868">
                        <c:v>-65.5</c:v>
                      </c:pt>
                      <c:pt idx="1869">
                        <c:v>-66.8</c:v>
                      </c:pt>
                      <c:pt idx="1870">
                        <c:v>-64.2</c:v>
                      </c:pt>
                      <c:pt idx="1871">
                        <c:v>-67.400000000000006</c:v>
                      </c:pt>
                      <c:pt idx="1872">
                        <c:v>-64.2</c:v>
                      </c:pt>
                      <c:pt idx="1873">
                        <c:v>-67</c:v>
                      </c:pt>
                      <c:pt idx="1874">
                        <c:v>-65.7</c:v>
                      </c:pt>
                      <c:pt idx="1875">
                        <c:v>-67</c:v>
                      </c:pt>
                      <c:pt idx="1876">
                        <c:v>-66.400000000000006</c:v>
                      </c:pt>
                      <c:pt idx="1877">
                        <c:v>-66.5</c:v>
                      </c:pt>
                      <c:pt idx="1878">
                        <c:v>-65.5</c:v>
                      </c:pt>
                      <c:pt idx="1879">
                        <c:v>-67.3</c:v>
                      </c:pt>
                      <c:pt idx="1880">
                        <c:v>-66</c:v>
                      </c:pt>
                      <c:pt idx="1881">
                        <c:v>-67.400000000000006</c:v>
                      </c:pt>
                      <c:pt idx="1882">
                        <c:v>-66.099999999999994</c:v>
                      </c:pt>
                      <c:pt idx="1883">
                        <c:v>-67.900000000000006</c:v>
                      </c:pt>
                      <c:pt idx="1884">
                        <c:v>-66.2</c:v>
                      </c:pt>
                      <c:pt idx="1885">
                        <c:v>-66.7</c:v>
                      </c:pt>
                      <c:pt idx="1886">
                        <c:v>-67</c:v>
                      </c:pt>
                      <c:pt idx="1887">
                        <c:v>-66.2</c:v>
                      </c:pt>
                      <c:pt idx="1888">
                        <c:v>-66.2</c:v>
                      </c:pt>
                      <c:pt idx="1889">
                        <c:v>-65.400000000000006</c:v>
                      </c:pt>
                      <c:pt idx="1890">
                        <c:v>-66.900000000000006</c:v>
                      </c:pt>
                      <c:pt idx="1891">
                        <c:v>-64.900000000000006</c:v>
                      </c:pt>
                      <c:pt idx="1892">
                        <c:v>-67.2</c:v>
                      </c:pt>
                      <c:pt idx="1893">
                        <c:v>-64.900000000000006</c:v>
                      </c:pt>
                      <c:pt idx="1894">
                        <c:v>-67.7</c:v>
                      </c:pt>
                      <c:pt idx="1895">
                        <c:v>-64.599999999999994</c:v>
                      </c:pt>
                      <c:pt idx="1896">
                        <c:v>-68.400000000000006</c:v>
                      </c:pt>
                      <c:pt idx="1897">
                        <c:v>-63</c:v>
                      </c:pt>
                      <c:pt idx="1898">
                        <c:v>-67.2</c:v>
                      </c:pt>
                      <c:pt idx="1899">
                        <c:v>-67.099999999999994</c:v>
                      </c:pt>
                      <c:pt idx="1900">
                        <c:v>-66</c:v>
                      </c:pt>
                      <c:pt idx="1901">
                        <c:v>-67.8</c:v>
                      </c:pt>
                      <c:pt idx="1902">
                        <c:v>-65.3</c:v>
                      </c:pt>
                    </c:numCache>
                  </c:numRef>
                </c:yVal>
                <c:smooth val="1"/>
                <c:extLst xmlns:c15="http://schemas.microsoft.com/office/drawing/2012/chart">
                  <c:ext xmlns:c16="http://schemas.microsoft.com/office/drawing/2014/chart" uri="{C3380CC4-5D6E-409C-BE32-E72D297353CC}">
                    <c16:uniqueId val="{00000005-DD5A-45DB-9AF2-CEF36B5F9EC0}"/>
                  </c:ext>
                </c:extLst>
              </c15:ser>
            </c15:filteredScatterSeries>
          </c:ext>
        </c:extLst>
      </c:scatterChart>
      <c:scatterChart>
        <c:scatterStyle val="smoothMarker"/>
        <c:varyColors val="0"/>
        <c:dLbls>
          <c:showLegendKey val="0"/>
          <c:showVal val="0"/>
          <c:showCatName val="0"/>
          <c:showSerName val="0"/>
          <c:showPercent val="0"/>
          <c:showBubbleSize val="0"/>
        </c:dLbls>
        <c:axId val="199723648"/>
        <c:axId val="199722112"/>
        <c:extLst>
          <c:ext xmlns:c15="http://schemas.microsoft.com/office/drawing/2012/chart" uri="{02D57815-91ED-43cb-92C2-25804820EDAC}">
            <c15:filteredScatterSeries>
              <c15:ser>
                <c:idx val="4"/>
                <c:order val="6"/>
                <c:tx>
                  <c:strRef>
                    <c:extLst>
                      <c:ext uri="{02D57815-91ED-43cb-92C2-25804820EDAC}">
                        <c15:formulaRef>
                          <c15:sqref>'Process data log'!$N$7</c15:sqref>
                        </c15:formulaRef>
                      </c:ext>
                    </c:extLst>
                    <c:strCache>
                      <c:ptCount val="1"/>
                      <c:pt idx="0">
                        <c:v>Vaccum mbar</c:v>
                      </c:pt>
                    </c:strCache>
                  </c:strRef>
                </c:tx>
                <c:spPr>
                  <a:ln w="25400" cap="rnd">
                    <a:solidFill>
                      <a:schemeClr val="bg2">
                        <a:lumMod val="25000"/>
                      </a:schemeClr>
                    </a:solidFill>
                    <a:prstDash val="sysDash"/>
                    <a:round/>
                  </a:ln>
                  <a:effectLst/>
                </c:spPr>
                <c:marker>
                  <c:symbol val="none"/>
                </c:marker>
                <c:xVal>
                  <c:numRef>
                    <c:extLst>
                      <c:ext uri="{02D57815-91ED-43cb-92C2-25804820EDAC}">
                        <c15:formulaRef>
                          <c15:sqref>'Process data log'!$B$8:$B$1910</c15:sqref>
                        </c15:formulaRef>
                      </c:ext>
                    </c:extLst>
                    <c:numCache>
                      <c:formatCode>0.00</c:formatCode>
                      <c:ptCount val="1903"/>
                      <c:pt idx="0">
                        <c:v>0</c:v>
                      </c:pt>
                      <c:pt idx="1">
                        <c:v>3.3333333333333333E-2</c:v>
                      </c:pt>
                      <c:pt idx="2">
                        <c:v>6.6666666666666666E-2</c:v>
                      </c:pt>
                      <c:pt idx="3">
                        <c:v>0.1</c:v>
                      </c:pt>
                      <c:pt idx="4">
                        <c:v>0.13333333333333333</c:v>
                      </c:pt>
                      <c:pt idx="5">
                        <c:v>0.16666666666666666</c:v>
                      </c:pt>
                      <c:pt idx="6">
                        <c:v>0.2</c:v>
                      </c:pt>
                      <c:pt idx="7">
                        <c:v>0.23333333333333334</c:v>
                      </c:pt>
                      <c:pt idx="8">
                        <c:v>0.26666666666666666</c:v>
                      </c:pt>
                      <c:pt idx="9">
                        <c:v>0.3</c:v>
                      </c:pt>
                      <c:pt idx="10">
                        <c:v>0.33333333333333331</c:v>
                      </c:pt>
                      <c:pt idx="11">
                        <c:v>0.36666666666666664</c:v>
                      </c:pt>
                      <c:pt idx="12">
                        <c:v>0.4</c:v>
                      </c:pt>
                      <c:pt idx="13">
                        <c:v>0.43333333333333335</c:v>
                      </c:pt>
                      <c:pt idx="14">
                        <c:v>0.46666666666666667</c:v>
                      </c:pt>
                      <c:pt idx="15">
                        <c:v>0.5</c:v>
                      </c:pt>
                      <c:pt idx="16">
                        <c:v>0.53333333333333333</c:v>
                      </c:pt>
                      <c:pt idx="17">
                        <c:v>0.56666666666666665</c:v>
                      </c:pt>
                      <c:pt idx="18">
                        <c:v>0.6</c:v>
                      </c:pt>
                      <c:pt idx="19">
                        <c:v>0.6333333333333333</c:v>
                      </c:pt>
                      <c:pt idx="20">
                        <c:v>0.66666666666666663</c:v>
                      </c:pt>
                      <c:pt idx="21">
                        <c:v>0.7</c:v>
                      </c:pt>
                      <c:pt idx="22">
                        <c:v>0.73333333333333328</c:v>
                      </c:pt>
                      <c:pt idx="23">
                        <c:v>0.76666666666666672</c:v>
                      </c:pt>
                      <c:pt idx="24">
                        <c:v>0.8</c:v>
                      </c:pt>
                      <c:pt idx="25">
                        <c:v>0.83333333333333337</c:v>
                      </c:pt>
                      <c:pt idx="26">
                        <c:v>0.8666666666666667</c:v>
                      </c:pt>
                      <c:pt idx="27">
                        <c:v>0.9</c:v>
                      </c:pt>
                      <c:pt idx="28">
                        <c:v>0.93333333333333335</c:v>
                      </c:pt>
                      <c:pt idx="29">
                        <c:v>0.96666666666666667</c:v>
                      </c:pt>
                      <c:pt idx="30">
                        <c:v>1</c:v>
                      </c:pt>
                      <c:pt idx="31">
                        <c:v>1.0333333333333334</c:v>
                      </c:pt>
                      <c:pt idx="32">
                        <c:v>1.0666666666666667</c:v>
                      </c:pt>
                      <c:pt idx="33">
                        <c:v>1.1000000000000001</c:v>
                      </c:pt>
                      <c:pt idx="34">
                        <c:v>1.1333333333333333</c:v>
                      </c:pt>
                      <c:pt idx="35">
                        <c:v>1.1666666666666667</c:v>
                      </c:pt>
                      <c:pt idx="36">
                        <c:v>1.2</c:v>
                      </c:pt>
                      <c:pt idx="37">
                        <c:v>1.2333333333333334</c:v>
                      </c:pt>
                      <c:pt idx="38">
                        <c:v>1.2666666666666666</c:v>
                      </c:pt>
                      <c:pt idx="39">
                        <c:v>1.3</c:v>
                      </c:pt>
                      <c:pt idx="40">
                        <c:v>1.3333333333333333</c:v>
                      </c:pt>
                      <c:pt idx="41">
                        <c:v>1.3666666666666667</c:v>
                      </c:pt>
                      <c:pt idx="42">
                        <c:v>1.4</c:v>
                      </c:pt>
                      <c:pt idx="43">
                        <c:v>1.4333333333333333</c:v>
                      </c:pt>
                      <c:pt idx="44">
                        <c:v>1.4666666666666666</c:v>
                      </c:pt>
                      <c:pt idx="45">
                        <c:v>1.5</c:v>
                      </c:pt>
                      <c:pt idx="46">
                        <c:v>1.5333333333333334</c:v>
                      </c:pt>
                      <c:pt idx="47">
                        <c:v>1.5666666666666667</c:v>
                      </c:pt>
                      <c:pt idx="48">
                        <c:v>1.6</c:v>
                      </c:pt>
                      <c:pt idx="49">
                        <c:v>1.6333333333333333</c:v>
                      </c:pt>
                      <c:pt idx="50">
                        <c:v>1.6666666666666667</c:v>
                      </c:pt>
                      <c:pt idx="51">
                        <c:v>1.7</c:v>
                      </c:pt>
                      <c:pt idx="52">
                        <c:v>1.7333333333333334</c:v>
                      </c:pt>
                      <c:pt idx="53">
                        <c:v>1.7666666666666666</c:v>
                      </c:pt>
                      <c:pt idx="54">
                        <c:v>1.8</c:v>
                      </c:pt>
                      <c:pt idx="55">
                        <c:v>1.8333333333333333</c:v>
                      </c:pt>
                      <c:pt idx="56">
                        <c:v>1.8666666666666667</c:v>
                      </c:pt>
                      <c:pt idx="57">
                        <c:v>1.9</c:v>
                      </c:pt>
                      <c:pt idx="58">
                        <c:v>1.9333333333333333</c:v>
                      </c:pt>
                      <c:pt idx="59">
                        <c:v>1.9666666666666666</c:v>
                      </c:pt>
                      <c:pt idx="60">
                        <c:v>2</c:v>
                      </c:pt>
                      <c:pt idx="61">
                        <c:v>2.0333333333333332</c:v>
                      </c:pt>
                      <c:pt idx="62">
                        <c:v>2.0666666666666669</c:v>
                      </c:pt>
                      <c:pt idx="63">
                        <c:v>2.1</c:v>
                      </c:pt>
                      <c:pt idx="64">
                        <c:v>2.1333333333333333</c:v>
                      </c:pt>
                      <c:pt idx="65">
                        <c:v>2.1666666666666665</c:v>
                      </c:pt>
                      <c:pt idx="66">
                        <c:v>2.2000000000000002</c:v>
                      </c:pt>
                      <c:pt idx="67">
                        <c:v>2.2333333333333334</c:v>
                      </c:pt>
                      <c:pt idx="68">
                        <c:v>2.2666666666666666</c:v>
                      </c:pt>
                      <c:pt idx="69">
                        <c:v>2.2999999999999998</c:v>
                      </c:pt>
                      <c:pt idx="70">
                        <c:v>2.3333333333333335</c:v>
                      </c:pt>
                      <c:pt idx="71">
                        <c:v>2.3666666666666667</c:v>
                      </c:pt>
                      <c:pt idx="72">
                        <c:v>2.4</c:v>
                      </c:pt>
                      <c:pt idx="73">
                        <c:v>2.4333333333333331</c:v>
                      </c:pt>
                      <c:pt idx="74">
                        <c:v>2.4666666666666668</c:v>
                      </c:pt>
                      <c:pt idx="75">
                        <c:v>2.5</c:v>
                      </c:pt>
                      <c:pt idx="76">
                        <c:v>2.5333333333333332</c:v>
                      </c:pt>
                      <c:pt idx="77">
                        <c:v>2.5666666666666669</c:v>
                      </c:pt>
                      <c:pt idx="78">
                        <c:v>2.6</c:v>
                      </c:pt>
                      <c:pt idx="79">
                        <c:v>2.6333333333333333</c:v>
                      </c:pt>
                      <c:pt idx="80">
                        <c:v>2.6666666666666665</c:v>
                      </c:pt>
                      <c:pt idx="81">
                        <c:v>2.7</c:v>
                      </c:pt>
                      <c:pt idx="82">
                        <c:v>2.7333333333333334</c:v>
                      </c:pt>
                      <c:pt idx="83">
                        <c:v>2.7666666666666666</c:v>
                      </c:pt>
                      <c:pt idx="84">
                        <c:v>2.8</c:v>
                      </c:pt>
                      <c:pt idx="85">
                        <c:v>2.8333333333333335</c:v>
                      </c:pt>
                      <c:pt idx="86">
                        <c:v>2.8666666666666667</c:v>
                      </c:pt>
                      <c:pt idx="87">
                        <c:v>2.9</c:v>
                      </c:pt>
                      <c:pt idx="88">
                        <c:v>2.9333333333333331</c:v>
                      </c:pt>
                      <c:pt idx="89">
                        <c:v>2.9666666666666668</c:v>
                      </c:pt>
                      <c:pt idx="90">
                        <c:v>3</c:v>
                      </c:pt>
                      <c:pt idx="91">
                        <c:v>3.0333333333333332</c:v>
                      </c:pt>
                      <c:pt idx="92">
                        <c:v>3.0666666666666669</c:v>
                      </c:pt>
                      <c:pt idx="93">
                        <c:v>3.1</c:v>
                      </c:pt>
                      <c:pt idx="94">
                        <c:v>3.1333333333333333</c:v>
                      </c:pt>
                      <c:pt idx="95">
                        <c:v>3.1666666666666665</c:v>
                      </c:pt>
                      <c:pt idx="96">
                        <c:v>3.2</c:v>
                      </c:pt>
                      <c:pt idx="97">
                        <c:v>3.2333333333333334</c:v>
                      </c:pt>
                      <c:pt idx="98">
                        <c:v>3.2666666666666666</c:v>
                      </c:pt>
                      <c:pt idx="99">
                        <c:v>3.3</c:v>
                      </c:pt>
                      <c:pt idx="100">
                        <c:v>3.3333333333333335</c:v>
                      </c:pt>
                      <c:pt idx="101">
                        <c:v>3.3666666666666667</c:v>
                      </c:pt>
                      <c:pt idx="102">
                        <c:v>3.4</c:v>
                      </c:pt>
                      <c:pt idx="103">
                        <c:v>3.4333333333333331</c:v>
                      </c:pt>
                      <c:pt idx="104">
                        <c:v>3.4666666666666668</c:v>
                      </c:pt>
                      <c:pt idx="105">
                        <c:v>3.5</c:v>
                      </c:pt>
                      <c:pt idx="106">
                        <c:v>3.5333333333333332</c:v>
                      </c:pt>
                      <c:pt idx="107">
                        <c:v>3.5666666666666669</c:v>
                      </c:pt>
                      <c:pt idx="108">
                        <c:v>3.6</c:v>
                      </c:pt>
                      <c:pt idx="109">
                        <c:v>3.6333333333333333</c:v>
                      </c:pt>
                      <c:pt idx="110">
                        <c:v>3.6666666666666665</c:v>
                      </c:pt>
                      <c:pt idx="111">
                        <c:v>3.7</c:v>
                      </c:pt>
                      <c:pt idx="112">
                        <c:v>3.7333333333333334</c:v>
                      </c:pt>
                      <c:pt idx="113">
                        <c:v>3.7666666666666666</c:v>
                      </c:pt>
                      <c:pt idx="114">
                        <c:v>3.8</c:v>
                      </c:pt>
                      <c:pt idx="115">
                        <c:v>3.8333333333333335</c:v>
                      </c:pt>
                      <c:pt idx="116">
                        <c:v>3.8666666666666667</c:v>
                      </c:pt>
                      <c:pt idx="117">
                        <c:v>3.9</c:v>
                      </c:pt>
                      <c:pt idx="118">
                        <c:v>3.9333333333333331</c:v>
                      </c:pt>
                      <c:pt idx="119">
                        <c:v>3.9666666666666668</c:v>
                      </c:pt>
                      <c:pt idx="120">
                        <c:v>4</c:v>
                      </c:pt>
                      <c:pt idx="121">
                        <c:v>4.0333333333333332</c:v>
                      </c:pt>
                      <c:pt idx="122">
                        <c:v>4.0666666666666664</c:v>
                      </c:pt>
                      <c:pt idx="123">
                        <c:v>4.0999999999999996</c:v>
                      </c:pt>
                      <c:pt idx="124">
                        <c:v>4.1333333333333337</c:v>
                      </c:pt>
                      <c:pt idx="125">
                        <c:v>4.166666666666667</c:v>
                      </c:pt>
                      <c:pt idx="126">
                        <c:v>4.2</c:v>
                      </c:pt>
                      <c:pt idx="127">
                        <c:v>4.2333333333333334</c:v>
                      </c:pt>
                      <c:pt idx="128">
                        <c:v>4.2666666666666666</c:v>
                      </c:pt>
                      <c:pt idx="129">
                        <c:v>4.3</c:v>
                      </c:pt>
                      <c:pt idx="130">
                        <c:v>4.333333333333333</c:v>
                      </c:pt>
                      <c:pt idx="131">
                        <c:v>4.3666666666666663</c:v>
                      </c:pt>
                      <c:pt idx="132">
                        <c:v>4.4000000000000004</c:v>
                      </c:pt>
                      <c:pt idx="133">
                        <c:v>4.4333333333333336</c:v>
                      </c:pt>
                      <c:pt idx="134">
                        <c:v>4.4666666666666668</c:v>
                      </c:pt>
                      <c:pt idx="135">
                        <c:v>4.5</c:v>
                      </c:pt>
                      <c:pt idx="136">
                        <c:v>4.5333333333333332</c:v>
                      </c:pt>
                      <c:pt idx="137">
                        <c:v>4.5666666666666664</c:v>
                      </c:pt>
                      <c:pt idx="138">
                        <c:v>4.5999999999999996</c:v>
                      </c:pt>
                      <c:pt idx="139">
                        <c:v>4.6333333333333337</c:v>
                      </c:pt>
                      <c:pt idx="140">
                        <c:v>4.666666666666667</c:v>
                      </c:pt>
                      <c:pt idx="141">
                        <c:v>4.7</c:v>
                      </c:pt>
                      <c:pt idx="142">
                        <c:v>4.7333333333333334</c:v>
                      </c:pt>
                      <c:pt idx="143">
                        <c:v>4.7666666666666666</c:v>
                      </c:pt>
                      <c:pt idx="144">
                        <c:v>4.8</c:v>
                      </c:pt>
                      <c:pt idx="145">
                        <c:v>4.833333333333333</c:v>
                      </c:pt>
                      <c:pt idx="146">
                        <c:v>4.8666666666666663</c:v>
                      </c:pt>
                      <c:pt idx="147">
                        <c:v>4.9000000000000004</c:v>
                      </c:pt>
                      <c:pt idx="148">
                        <c:v>4.9333333333333336</c:v>
                      </c:pt>
                      <c:pt idx="149">
                        <c:v>4.9666666666666668</c:v>
                      </c:pt>
                      <c:pt idx="150">
                        <c:v>5</c:v>
                      </c:pt>
                      <c:pt idx="151">
                        <c:v>5.0333333333333332</c:v>
                      </c:pt>
                      <c:pt idx="152">
                        <c:v>5.0666666666666664</c:v>
                      </c:pt>
                      <c:pt idx="153">
                        <c:v>5.0999999999999996</c:v>
                      </c:pt>
                      <c:pt idx="154">
                        <c:v>5.1333333333333337</c:v>
                      </c:pt>
                      <c:pt idx="155">
                        <c:v>5.166666666666667</c:v>
                      </c:pt>
                      <c:pt idx="156">
                        <c:v>5.2</c:v>
                      </c:pt>
                      <c:pt idx="157">
                        <c:v>5.2333333333333334</c:v>
                      </c:pt>
                      <c:pt idx="158">
                        <c:v>5.2666666666666666</c:v>
                      </c:pt>
                      <c:pt idx="159">
                        <c:v>5.3</c:v>
                      </c:pt>
                      <c:pt idx="160">
                        <c:v>5.333333333333333</c:v>
                      </c:pt>
                      <c:pt idx="161">
                        <c:v>5.3666666666666663</c:v>
                      </c:pt>
                      <c:pt idx="162">
                        <c:v>5.4</c:v>
                      </c:pt>
                      <c:pt idx="163">
                        <c:v>5.4333333333333336</c:v>
                      </c:pt>
                      <c:pt idx="164">
                        <c:v>5.4666666666666668</c:v>
                      </c:pt>
                      <c:pt idx="165">
                        <c:v>5.5</c:v>
                      </c:pt>
                      <c:pt idx="166">
                        <c:v>5.5333333333333332</c:v>
                      </c:pt>
                      <c:pt idx="167">
                        <c:v>5.5666666666666664</c:v>
                      </c:pt>
                      <c:pt idx="168">
                        <c:v>5.6</c:v>
                      </c:pt>
                      <c:pt idx="169">
                        <c:v>5.6333333333333337</c:v>
                      </c:pt>
                      <c:pt idx="170">
                        <c:v>5.666666666666667</c:v>
                      </c:pt>
                      <c:pt idx="171">
                        <c:v>5.7</c:v>
                      </c:pt>
                      <c:pt idx="172">
                        <c:v>5.7333333333333334</c:v>
                      </c:pt>
                      <c:pt idx="173">
                        <c:v>5.7666666666666666</c:v>
                      </c:pt>
                      <c:pt idx="174">
                        <c:v>5.8</c:v>
                      </c:pt>
                      <c:pt idx="175">
                        <c:v>5.833333333333333</c:v>
                      </c:pt>
                      <c:pt idx="176">
                        <c:v>5.8666666666666663</c:v>
                      </c:pt>
                      <c:pt idx="177">
                        <c:v>5.9</c:v>
                      </c:pt>
                      <c:pt idx="178">
                        <c:v>5.9333333333333336</c:v>
                      </c:pt>
                      <c:pt idx="179">
                        <c:v>5.9666666666666668</c:v>
                      </c:pt>
                      <c:pt idx="180">
                        <c:v>6</c:v>
                      </c:pt>
                      <c:pt idx="181">
                        <c:v>6.0333333333333332</c:v>
                      </c:pt>
                      <c:pt idx="182">
                        <c:v>6.0666666666666664</c:v>
                      </c:pt>
                      <c:pt idx="183">
                        <c:v>6.1</c:v>
                      </c:pt>
                      <c:pt idx="184">
                        <c:v>6.1333333333333337</c:v>
                      </c:pt>
                      <c:pt idx="185">
                        <c:v>6.166666666666667</c:v>
                      </c:pt>
                      <c:pt idx="186">
                        <c:v>6.2</c:v>
                      </c:pt>
                      <c:pt idx="187">
                        <c:v>6.2333333333333334</c:v>
                      </c:pt>
                      <c:pt idx="188">
                        <c:v>6.2666666666666666</c:v>
                      </c:pt>
                      <c:pt idx="189">
                        <c:v>6.3</c:v>
                      </c:pt>
                      <c:pt idx="190">
                        <c:v>6.333333333333333</c:v>
                      </c:pt>
                      <c:pt idx="191">
                        <c:v>6.3666666666666663</c:v>
                      </c:pt>
                      <c:pt idx="192">
                        <c:v>6.4</c:v>
                      </c:pt>
                      <c:pt idx="193">
                        <c:v>6.4333333333333336</c:v>
                      </c:pt>
                      <c:pt idx="194">
                        <c:v>6.4666666666666668</c:v>
                      </c:pt>
                      <c:pt idx="195">
                        <c:v>6.5</c:v>
                      </c:pt>
                      <c:pt idx="196">
                        <c:v>6.5333333333333332</c:v>
                      </c:pt>
                      <c:pt idx="197">
                        <c:v>6.5666666666666664</c:v>
                      </c:pt>
                      <c:pt idx="198">
                        <c:v>6.6</c:v>
                      </c:pt>
                      <c:pt idx="199">
                        <c:v>6.6333333333333337</c:v>
                      </c:pt>
                      <c:pt idx="200">
                        <c:v>6.666666666666667</c:v>
                      </c:pt>
                      <c:pt idx="201">
                        <c:v>6.7</c:v>
                      </c:pt>
                      <c:pt idx="202">
                        <c:v>6.7333333333333334</c:v>
                      </c:pt>
                      <c:pt idx="203">
                        <c:v>6.7666666666666666</c:v>
                      </c:pt>
                      <c:pt idx="204">
                        <c:v>6.8</c:v>
                      </c:pt>
                      <c:pt idx="205">
                        <c:v>6.833333333333333</c:v>
                      </c:pt>
                      <c:pt idx="206">
                        <c:v>6.8666666666666663</c:v>
                      </c:pt>
                      <c:pt idx="207">
                        <c:v>6.9</c:v>
                      </c:pt>
                      <c:pt idx="208">
                        <c:v>6.9333333333333336</c:v>
                      </c:pt>
                      <c:pt idx="209">
                        <c:v>6.9666666666666668</c:v>
                      </c:pt>
                      <c:pt idx="210">
                        <c:v>7</c:v>
                      </c:pt>
                      <c:pt idx="211">
                        <c:v>7.0333333333333332</c:v>
                      </c:pt>
                      <c:pt idx="212">
                        <c:v>7.0666666666666664</c:v>
                      </c:pt>
                      <c:pt idx="213">
                        <c:v>7.1</c:v>
                      </c:pt>
                      <c:pt idx="214">
                        <c:v>7.1333333333333337</c:v>
                      </c:pt>
                      <c:pt idx="215">
                        <c:v>7.166666666666667</c:v>
                      </c:pt>
                      <c:pt idx="216">
                        <c:v>7.2</c:v>
                      </c:pt>
                      <c:pt idx="217">
                        <c:v>7.2333333333333334</c:v>
                      </c:pt>
                      <c:pt idx="218">
                        <c:v>7.2666666666666666</c:v>
                      </c:pt>
                      <c:pt idx="219">
                        <c:v>7.3</c:v>
                      </c:pt>
                      <c:pt idx="220">
                        <c:v>7.333333333333333</c:v>
                      </c:pt>
                      <c:pt idx="221">
                        <c:v>7.3666666666666663</c:v>
                      </c:pt>
                      <c:pt idx="222">
                        <c:v>7.4</c:v>
                      </c:pt>
                      <c:pt idx="223">
                        <c:v>7.4333333333333336</c:v>
                      </c:pt>
                      <c:pt idx="224">
                        <c:v>7.4666666666666668</c:v>
                      </c:pt>
                      <c:pt idx="225">
                        <c:v>7.5</c:v>
                      </c:pt>
                      <c:pt idx="226">
                        <c:v>7.5333333333333332</c:v>
                      </c:pt>
                      <c:pt idx="227">
                        <c:v>7.5666666666666664</c:v>
                      </c:pt>
                      <c:pt idx="228">
                        <c:v>7.6</c:v>
                      </c:pt>
                      <c:pt idx="229">
                        <c:v>7.6333333333333337</c:v>
                      </c:pt>
                      <c:pt idx="230">
                        <c:v>7.666666666666667</c:v>
                      </c:pt>
                      <c:pt idx="231">
                        <c:v>7.7</c:v>
                      </c:pt>
                      <c:pt idx="232">
                        <c:v>7.7333333333333334</c:v>
                      </c:pt>
                      <c:pt idx="233">
                        <c:v>7.7666666666666666</c:v>
                      </c:pt>
                      <c:pt idx="234">
                        <c:v>7.8</c:v>
                      </c:pt>
                      <c:pt idx="235">
                        <c:v>7.833333333333333</c:v>
                      </c:pt>
                      <c:pt idx="236">
                        <c:v>7.8666666666666663</c:v>
                      </c:pt>
                      <c:pt idx="237">
                        <c:v>7.9</c:v>
                      </c:pt>
                      <c:pt idx="238">
                        <c:v>7.9333333333333336</c:v>
                      </c:pt>
                      <c:pt idx="239">
                        <c:v>7.9666666666666668</c:v>
                      </c:pt>
                      <c:pt idx="240">
                        <c:v>8</c:v>
                      </c:pt>
                      <c:pt idx="241">
                        <c:v>8.0333333333333332</c:v>
                      </c:pt>
                      <c:pt idx="242">
                        <c:v>8.0666666666666664</c:v>
                      </c:pt>
                      <c:pt idx="243">
                        <c:v>8.1</c:v>
                      </c:pt>
                      <c:pt idx="244">
                        <c:v>8.1333333333333329</c:v>
                      </c:pt>
                      <c:pt idx="245">
                        <c:v>8.1666666666666661</c:v>
                      </c:pt>
                      <c:pt idx="246">
                        <c:v>8.1999999999999993</c:v>
                      </c:pt>
                      <c:pt idx="247">
                        <c:v>8.2333333333333325</c:v>
                      </c:pt>
                      <c:pt idx="248">
                        <c:v>8.2666666666666675</c:v>
                      </c:pt>
                      <c:pt idx="249">
                        <c:v>8.3000000000000007</c:v>
                      </c:pt>
                      <c:pt idx="250">
                        <c:v>8.3333333333333339</c:v>
                      </c:pt>
                      <c:pt idx="251">
                        <c:v>8.3666666666666671</c:v>
                      </c:pt>
                      <c:pt idx="252">
                        <c:v>8.4</c:v>
                      </c:pt>
                      <c:pt idx="253">
                        <c:v>8.4333333333333336</c:v>
                      </c:pt>
                      <c:pt idx="254">
                        <c:v>8.4666666666666668</c:v>
                      </c:pt>
                      <c:pt idx="255">
                        <c:v>8.5</c:v>
                      </c:pt>
                      <c:pt idx="256">
                        <c:v>8.5333333333333332</c:v>
                      </c:pt>
                      <c:pt idx="257">
                        <c:v>8.5666666666666664</c:v>
                      </c:pt>
                      <c:pt idx="258">
                        <c:v>8.6</c:v>
                      </c:pt>
                      <c:pt idx="259">
                        <c:v>8.6333333333333329</c:v>
                      </c:pt>
                      <c:pt idx="260">
                        <c:v>8.6666666666666661</c:v>
                      </c:pt>
                      <c:pt idx="261">
                        <c:v>8.6999999999999993</c:v>
                      </c:pt>
                      <c:pt idx="262">
                        <c:v>8.7333333333333325</c:v>
                      </c:pt>
                      <c:pt idx="263">
                        <c:v>8.7666666666666675</c:v>
                      </c:pt>
                      <c:pt idx="264">
                        <c:v>8.8000000000000007</c:v>
                      </c:pt>
                      <c:pt idx="265">
                        <c:v>8.8333333333333339</c:v>
                      </c:pt>
                      <c:pt idx="266">
                        <c:v>8.8666666666666671</c:v>
                      </c:pt>
                      <c:pt idx="267">
                        <c:v>8.9</c:v>
                      </c:pt>
                      <c:pt idx="268">
                        <c:v>8.9333333333333336</c:v>
                      </c:pt>
                      <c:pt idx="269">
                        <c:v>8.9666666666666668</c:v>
                      </c:pt>
                      <c:pt idx="270">
                        <c:v>9</c:v>
                      </c:pt>
                      <c:pt idx="271">
                        <c:v>9.0333333333333332</c:v>
                      </c:pt>
                      <c:pt idx="272">
                        <c:v>9.0666666666666664</c:v>
                      </c:pt>
                      <c:pt idx="273">
                        <c:v>9.1</c:v>
                      </c:pt>
                      <c:pt idx="274">
                        <c:v>9.1333333333333329</c:v>
                      </c:pt>
                      <c:pt idx="275">
                        <c:v>9.1666666666666661</c:v>
                      </c:pt>
                      <c:pt idx="276">
                        <c:v>9.1999999999999993</c:v>
                      </c:pt>
                      <c:pt idx="277">
                        <c:v>9.2333333333333325</c:v>
                      </c:pt>
                      <c:pt idx="278">
                        <c:v>9.2666666666666675</c:v>
                      </c:pt>
                      <c:pt idx="279">
                        <c:v>9.3000000000000007</c:v>
                      </c:pt>
                      <c:pt idx="280">
                        <c:v>9.3333333333333339</c:v>
                      </c:pt>
                      <c:pt idx="281">
                        <c:v>9.3666666666666671</c:v>
                      </c:pt>
                      <c:pt idx="282">
                        <c:v>9.4</c:v>
                      </c:pt>
                      <c:pt idx="283">
                        <c:v>9.4333333333333336</c:v>
                      </c:pt>
                      <c:pt idx="284">
                        <c:v>9.4666666666666668</c:v>
                      </c:pt>
                      <c:pt idx="285">
                        <c:v>9.5</c:v>
                      </c:pt>
                      <c:pt idx="286">
                        <c:v>9.5333333333333332</c:v>
                      </c:pt>
                      <c:pt idx="287">
                        <c:v>9.5666666666666664</c:v>
                      </c:pt>
                      <c:pt idx="288">
                        <c:v>9.6</c:v>
                      </c:pt>
                      <c:pt idx="289">
                        <c:v>9.6333333333333329</c:v>
                      </c:pt>
                      <c:pt idx="290">
                        <c:v>9.6666666666666661</c:v>
                      </c:pt>
                      <c:pt idx="291">
                        <c:v>9.6999999999999993</c:v>
                      </c:pt>
                      <c:pt idx="292">
                        <c:v>9.7333333333333325</c:v>
                      </c:pt>
                      <c:pt idx="293">
                        <c:v>9.7666666666666675</c:v>
                      </c:pt>
                      <c:pt idx="294">
                        <c:v>9.8000000000000007</c:v>
                      </c:pt>
                      <c:pt idx="295">
                        <c:v>9.8333333333333339</c:v>
                      </c:pt>
                      <c:pt idx="296">
                        <c:v>9.8666666666666671</c:v>
                      </c:pt>
                      <c:pt idx="297">
                        <c:v>9.9</c:v>
                      </c:pt>
                      <c:pt idx="298">
                        <c:v>9.9333333333333336</c:v>
                      </c:pt>
                      <c:pt idx="299">
                        <c:v>9.9666666666666668</c:v>
                      </c:pt>
                      <c:pt idx="300">
                        <c:v>10</c:v>
                      </c:pt>
                      <c:pt idx="301">
                        <c:v>10.033333333333333</c:v>
                      </c:pt>
                      <c:pt idx="302">
                        <c:v>10.066666666666666</c:v>
                      </c:pt>
                      <c:pt idx="303">
                        <c:v>10.1</c:v>
                      </c:pt>
                      <c:pt idx="304">
                        <c:v>10.133333333333333</c:v>
                      </c:pt>
                      <c:pt idx="305">
                        <c:v>10.166666666666666</c:v>
                      </c:pt>
                      <c:pt idx="306">
                        <c:v>10.199999999999999</c:v>
                      </c:pt>
                      <c:pt idx="307">
                        <c:v>10.233333333333333</c:v>
                      </c:pt>
                      <c:pt idx="308">
                        <c:v>10.266666666666667</c:v>
                      </c:pt>
                      <c:pt idx="309">
                        <c:v>10.3</c:v>
                      </c:pt>
                      <c:pt idx="310">
                        <c:v>10.333333333333334</c:v>
                      </c:pt>
                      <c:pt idx="311">
                        <c:v>10.366666666666667</c:v>
                      </c:pt>
                      <c:pt idx="312">
                        <c:v>10.4</c:v>
                      </c:pt>
                      <c:pt idx="313">
                        <c:v>10.433333333333334</c:v>
                      </c:pt>
                      <c:pt idx="314">
                        <c:v>10.466666666666667</c:v>
                      </c:pt>
                      <c:pt idx="315">
                        <c:v>10.5</c:v>
                      </c:pt>
                      <c:pt idx="316">
                        <c:v>10.533333333333333</c:v>
                      </c:pt>
                      <c:pt idx="317">
                        <c:v>10.566666666666666</c:v>
                      </c:pt>
                      <c:pt idx="318">
                        <c:v>10.6</c:v>
                      </c:pt>
                      <c:pt idx="319">
                        <c:v>10.633333333333333</c:v>
                      </c:pt>
                      <c:pt idx="320">
                        <c:v>10.666666666666666</c:v>
                      </c:pt>
                      <c:pt idx="321">
                        <c:v>10.7</c:v>
                      </c:pt>
                      <c:pt idx="322">
                        <c:v>10.733333333333333</c:v>
                      </c:pt>
                      <c:pt idx="323">
                        <c:v>10.766666666666667</c:v>
                      </c:pt>
                      <c:pt idx="324">
                        <c:v>10.8</c:v>
                      </c:pt>
                      <c:pt idx="325">
                        <c:v>10.833333333333334</c:v>
                      </c:pt>
                      <c:pt idx="326">
                        <c:v>10.866666666666667</c:v>
                      </c:pt>
                      <c:pt idx="327">
                        <c:v>10.9</c:v>
                      </c:pt>
                      <c:pt idx="328">
                        <c:v>10.933333333333334</c:v>
                      </c:pt>
                      <c:pt idx="329">
                        <c:v>10.966666666666667</c:v>
                      </c:pt>
                      <c:pt idx="330">
                        <c:v>11</c:v>
                      </c:pt>
                      <c:pt idx="331">
                        <c:v>11.033333333333333</c:v>
                      </c:pt>
                      <c:pt idx="332">
                        <c:v>11.066666666666666</c:v>
                      </c:pt>
                      <c:pt idx="333">
                        <c:v>11.1</c:v>
                      </c:pt>
                      <c:pt idx="334">
                        <c:v>11.133333333333333</c:v>
                      </c:pt>
                      <c:pt idx="335">
                        <c:v>11.166666666666666</c:v>
                      </c:pt>
                      <c:pt idx="336">
                        <c:v>11.2</c:v>
                      </c:pt>
                      <c:pt idx="337">
                        <c:v>11.233333333333333</c:v>
                      </c:pt>
                      <c:pt idx="338">
                        <c:v>11.266666666666667</c:v>
                      </c:pt>
                      <c:pt idx="339">
                        <c:v>11.3</c:v>
                      </c:pt>
                      <c:pt idx="340">
                        <c:v>11.333333333333334</c:v>
                      </c:pt>
                      <c:pt idx="341">
                        <c:v>11.366666666666667</c:v>
                      </c:pt>
                      <c:pt idx="342">
                        <c:v>11.4</c:v>
                      </c:pt>
                      <c:pt idx="343">
                        <c:v>11.433333333333334</c:v>
                      </c:pt>
                      <c:pt idx="344">
                        <c:v>11.466666666666667</c:v>
                      </c:pt>
                      <c:pt idx="345">
                        <c:v>11.5</c:v>
                      </c:pt>
                      <c:pt idx="346">
                        <c:v>11.533333333333333</c:v>
                      </c:pt>
                      <c:pt idx="347">
                        <c:v>11.566666666666666</c:v>
                      </c:pt>
                      <c:pt idx="348">
                        <c:v>11.6</c:v>
                      </c:pt>
                      <c:pt idx="349">
                        <c:v>11.633333333333333</c:v>
                      </c:pt>
                      <c:pt idx="350">
                        <c:v>11.666666666666666</c:v>
                      </c:pt>
                      <c:pt idx="351">
                        <c:v>11.7</c:v>
                      </c:pt>
                      <c:pt idx="352">
                        <c:v>11.733333333333333</c:v>
                      </c:pt>
                      <c:pt idx="353">
                        <c:v>11.766666666666667</c:v>
                      </c:pt>
                      <c:pt idx="354">
                        <c:v>11.8</c:v>
                      </c:pt>
                      <c:pt idx="355">
                        <c:v>11.833333333333334</c:v>
                      </c:pt>
                      <c:pt idx="356">
                        <c:v>11.866666666666667</c:v>
                      </c:pt>
                      <c:pt idx="357">
                        <c:v>11.9</c:v>
                      </c:pt>
                      <c:pt idx="358">
                        <c:v>11.933333333333334</c:v>
                      </c:pt>
                      <c:pt idx="359">
                        <c:v>11.966666666666667</c:v>
                      </c:pt>
                      <c:pt idx="360">
                        <c:v>12</c:v>
                      </c:pt>
                      <c:pt idx="361">
                        <c:v>12.033333333333333</c:v>
                      </c:pt>
                      <c:pt idx="362">
                        <c:v>12.066666666666666</c:v>
                      </c:pt>
                      <c:pt idx="363">
                        <c:v>12.1</c:v>
                      </c:pt>
                      <c:pt idx="364">
                        <c:v>12.133333333333333</c:v>
                      </c:pt>
                      <c:pt idx="365">
                        <c:v>12.166666666666666</c:v>
                      </c:pt>
                      <c:pt idx="366">
                        <c:v>12.2</c:v>
                      </c:pt>
                      <c:pt idx="367">
                        <c:v>12.233333333333333</c:v>
                      </c:pt>
                      <c:pt idx="368">
                        <c:v>12.266666666666667</c:v>
                      </c:pt>
                      <c:pt idx="369">
                        <c:v>12.3</c:v>
                      </c:pt>
                      <c:pt idx="370">
                        <c:v>12.333333333333334</c:v>
                      </c:pt>
                      <c:pt idx="371">
                        <c:v>12.366666666666667</c:v>
                      </c:pt>
                      <c:pt idx="372">
                        <c:v>12.4</c:v>
                      </c:pt>
                      <c:pt idx="373">
                        <c:v>12.433333333333334</c:v>
                      </c:pt>
                      <c:pt idx="374">
                        <c:v>12.466666666666667</c:v>
                      </c:pt>
                      <c:pt idx="375">
                        <c:v>12.5</c:v>
                      </c:pt>
                      <c:pt idx="376">
                        <c:v>12.533333333333333</c:v>
                      </c:pt>
                      <c:pt idx="377">
                        <c:v>12.566666666666666</c:v>
                      </c:pt>
                      <c:pt idx="378">
                        <c:v>12.6</c:v>
                      </c:pt>
                      <c:pt idx="379">
                        <c:v>12.633333333333333</c:v>
                      </c:pt>
                      <c:pt idx="380">
                        <c:v>12.666666666666666</c:v>
                      </c:pt>
                      <c:pt idx="381">
                        <c:v>12.7</c:v>
                      </c:pt>
                      <c:pt idx="382">
                        <c:v>12.733333333333333</c:v>
                      </c:pt>
                      <c:pt idx="383">
                        <c:v>12.766666666666667</c:v>
                      </c:pt>
                      <c:pt idx="384">
                        <c:v>12.8</c:v>
                      </c:pt>
                      <c:pt idx="385">
                        <c:v>12.833333333333334</c:v>
                      </c:pt>
                      <c:pt idx="386">
                        <c:v>12.866666666666667</c:v>
                      </c:pt>
                      <c:pt idx="387">
                        <c:v>12.9</c:v>
                      </c:pt>
                      <c:pt idx="388">
                        <c:v>12.933333333333334</c:v>
                      </c:pt>
                      <c:pt idx="389">
                        <c:v>12.966666666666667</c:v>
                      </c:pt>
                      <c:pt idx="390">
                        <c:v>13</c:v>
                      </c:pt>
                      <c:pt idx="391">
                        <c:v>13.033333333333333</c:v>
                      </c:pt>
                      <c:pt idx="392">
                        <c:v>13.066666666666666</c:v>
                      </c:pt>
                      <c:pt idx="393">
                        <c:v>13.1</c:v>
                      </c:pt>
                      <c:pt idx="394">
                        <c:v>13.133333333333333</c:v>
                      </c:pt>
                      <c:pt idx="395">
                        <c:v>13.166666666666666</c:v>
                      </c:pt>
                      <c:pt idx="396">
                        <c:v>13.2</c:v>
                      </c:pt>
                      <c:pt idx="397">
                        <c:v>13.233333333333333</c:v>
                      </c:pt>
                      <c:pt idx="398">
                        <c:v>13.266666666666667</c:v>
                      </c:pt>
                      <c:pt idx="399">
                        <c:v>13.3</c:v>
                      </c:pt>
                      <c:pt idx="400">
                        <c:v>13.333333333333334</c:v>
                      </c:pt>
                      <c:pt idx="401">
                        <c:v>13.366666666666667</c:v>
                      </c:pt>
                      <c:pt idx="402">
                        <c:v>13.4</c:v>
                      </c:pt>
                      <c:pt idx="403">
                        <c:v>13.433333333333334</c:v>
                      </c:pt>
                      <c:pt idx="404">
                        <c:v>13.466666666666667</c:v>
                      </c:pt>
                      <c:pt idx="405">
                        <c:v>13.5</c:v>
                      </c:pt>
                      <c:pt idx="406">
                        <c:v>13.533333333333333</c:v>
                      </c:pt>
                      <c:pt idx="407">
                        <c:v>13.566666666666666</c:v>
                      </c:pt>
                      <c:pt idx="408">
                        <c:v>13.6</c:v>
                      </c:pt>
                      <c:pt idx="409">
                        <c:v>13.633333333333333</c:v>
                      </c:pt>
                      <c:pt idx="410">
                        <c:v>13.666666666666666</c:v>
                      </c:pt>
                      <c:pt idx="411">
                        <c:v>13.7</c:v>
                      </c:pt>
                      <c:pt idx="412">
                        <c:v>13.733333333333333</c:v>
                      </c:pt>
                      <c:pt idx="413">
                        <c:v>13.766666666666667</c:v>
                      </c:pt>
                      <c:pt idx="414">
                        <c:v>13.8</c:v>
                      </c:pt>
                      <c:pt idx="415">
                        <c:v>13.833333333333334</c:v>
                      </c:pt>
                      <c:pt idx="416">
                        <c:v>13.866666666666667</c:v>
                      </c:pt>
                      <c:pt idx="417">
                        <c:v>13.9</c:v>
                      </c:pt>
                      <c:pt idx="418">
                        <c:v>13.933333333333334</c:v>
                      </c:pt>
                      <c:pt idx="419">
                        <c:v>13.966666666666667</c:v>
                      </c:pt>
                      <c:pt idx="420">
                        <c:v>14</c:v>
                      </c:pt>
                      <c:pt idx="421">
                        <c:v>14.033333333333333</c:v>
                      </c:pt>
                      <c:pt idx="422">
                        <c:v>14.066666666666666</c:v>
                      </c:pt>
                      <c:pt idx="423">
                        <c:v>14.1</c:v>
                      </c:pt>
                      <c:pt idx="424">
                        <c:v>14.133333333333333</c:v>
                      </c:pt>
                      <c:pt idx="425">
                        <c:v>14.166666666666666</c:v>
                      </c:pt>
                      <c:pt idx="426">
                        <c:v>14.2</c:v>
                      </c:pt>
                      <c:pt idx="427">
                        <c:v>14.233333333333333</c:v>
                      </c:pt>
                      <c:pt idx="428">
                        <c:v>14.266666666666667</c:v>
                      </c:pt>
                      <c:pt idx="429">
                        <c:v>14.3</c:v>
                      </c:pt>
                      <c:pt idx="430">
                        <c:v>14.333333333333334</c:v>
                      </c:pt>
                      <c:pt idx="431">
                        <c:v>14.366666666666667</c:v>
                      </c:pt>
                      <c:pt idx="432">
                        <c:v>14.4</c:v>
                      </c:pt>
                      <c:pt idx="433">
                        <c:v>14.433333333333334</c:v>
                      </c:pt>
                      <c:pt idx="434">
                        <c:v>14.466666666666667</c:v>
                      </c:pt>
                      <c:pt idx="435">
                        <c:v>14.5</c:v>
                      </c:pt>
                      <c:pt idx="436">
                        <c:v>14.533333333333333</c:v>
                      </c:pt>
                      <c:pt idx="437">
                        <c:v>14.566666666666666</c:v>
                      </c:pt>
                      <c:pt idx="438">
                        <c:v>14.6</c:v>
                      </c:pt>
                      <c:pt idx="439">
                        <c:v>14.633333333333333</c:v>
                      </c:pt>
                      <c:pt idx="440">
                        <c:v>14.666666666666666</c:v>
                      </c:pt>
                      <c:pt idx="441">
                        <c:v>14.7</c:v>
                      </c:pt>
                      <c:pt idx="442">
                        <c:v>14.733333333333333</c:v>
                      </c:pt>
                      <c:pt idx="443">
                        <c:v>14.766666666666667</c:v>
                      </c:pt>
                      <c:pt idx="444">
                        <c:v>14.8</c:v>
                      </c:pt>
                      <c:pt idx="445">
                        <c:v>14.833333333333334</c:v>
                      </c:pt>
                      <c:pt idx="446">
                        <c:v>14.866666666666667</c:v>
                      </c:pt>
                      <c:pt idx="447">
                        <c:v>14.9</c:v>
                      </c:pt>
                      <c:pt idx="448">
                        <c:v>14.933333333333334</c:v>
                      </c:pt>
                      <c:pt idx="449">
                        <c:v>14.966666666666667</c:v>
                      </c:pt>
                      <c:pt idx="450">
                        <c:v>15</c:v>
                      </c:pt>
                      <c:pt idx="451">
                        <c:v>15.033333333333333</c:v>
                      </c:pt>
                      <c:pt idx="452">
                        <c:v>15.066666666666666</c:v>
                      </c:pt>
                      <c:pt idx="453">
                        <c:v>15.1</c:v>
                      </c:pt>
                      <c:pt idx="454">
                        <c:v>15.133333333333333</c:v>
                      </c:pt>
                      <c:pt idx="455">
                        <c:v>15.166666666666666</c:v>
                      </c:pt>
                      <c:pt idx="456">
                        <c:v>15.2</c:v>
                      </c:pt>
                      <c:pt idx="457">
                        <c:v>15.233333333333333</c:v>
                      </c:pt>
                      <c:pt idx="458">
                        <c:v>15.266666666666667</c:v>
                      </c:pt>
                      <c:pt idx="459">
                        <c:v>15.3</c:v>
                      </c:pt>
                      <c:pt idx="460">
                        <c:v>15.333333333333334</c:v>
                      </c:pt>
                      <c:pt idx="461">
                        <c:v>15.366666666666667</c:v>
                      </c:pt>
                      <c:pt idx="462">
                        <c:v>15.4</c:v>
                      </c:pt>
                      <c:pt idx="463">
                        <c:v>15.433333333333334</c:v>
                      </c:pt>
                      <c:pt idx="464">
                        <c:v>15.466666666666667</c:v>
                      </c:pt>
                      <c:pt idx="465">
                        <c:v>15.5</c:v>
                      </c:pt>
                      <c:pt idx="466">
                        <c:v>15.533333333333333</c:v>
                      </c:pt>
                      <c:pt idx="467">
                        <c:v>15.566666666666666</c:v>
                      </c:pt>
                      <c:pt idx="468">
                        <c:v>15.6</c:v>
                      </c:pt>
                      <c:pt idx="469">
                        <c:v>15.633333333333333</c:v>
                      </c:pt>
                      <c:pt idx="470">
                        <c:v>15.666666666666666</c:v>
                      </c:pt>
                      <c:pt idx="471">
                        <c:v>15.7</c:v>
                      </c:pt>
                      <c:pt idx="472">
                        <c:v>15.733333333333333</c:v>
                      </c:pt>
                      <c:pt idx="473">
                        <c:v>15.766666666666667</c:v>
                      </c:pt>
                      <c:pt idx="474">
                        <c:v>15.8</c:v>
                      </c:pt>
                      <c:pt idx="475">
                        <c:v>15.833333333333334</c:v>
                      </c:pt>
                      <c:pt idx="476">
                        <c:v>15.866666666666667</c:v>
                      </c:pt>
                      <c:pt idx="477">
                        <c:v>15.9</c:v>
                      </c:pt>
                      <c:pt idx="478">
                        <c:v>15.933333333333334</c:v>
                      </c:pt>
                      <c:pt idx="479">
                        <c:v>15.966666666666667</c:v>
                      </c:pt>
                      <c:pt idx="480">
                        <c:v>16</c:v>
                      </c:pt>
                      <c:pt idx="481">
                        <c:v>16.033333333333335</c:v>
                      </c:pt>
                      <c:pt idx="482">
                        <c:v>16.066666666666666</c:v>
                      </c:pt>
                      <c:pt idx="483">
                        <c:v>16.100000000000001</c:v>
                      </c:pt>
                      <c:pt idx="484">
                        <c:v>16.133333333333333</c:v>
                      </c:pt>
                      <c:pt idx="485">
                        <c:v>16.166666666666668</c:v>
                      </c:pt>
                      <c:pt idx="486">
                        <c:v>16.2</c:v>
                      </c:pt>
                      <c:pt idx="487">
                        <c:v>16.233333333333334</c:v>
                      </c:pt>
                      <c:pt idx="488">
                        <c:v>16.266666666666666</c:v>
                      </c:pt>
                      <c:pt idx="489">
                        <c:v>16.3</c:v>
                      </c:pt>
                      <c:pt idx="490">
                        <c:v>16.333333333333332</c:v>
                      </c:pt>
                      <c:pt idx="491">
                        <c:v>16.366666666666667</c:v>
                      </c:pt>
                      <c:pt idx="492">
                        <c:v>16.399999999999999</c:v>
                      </c:pt>
                      <c:pt idx="493">
                        <c:v>16.433333333333334</c:v>
                      </c:pt>
                      <c:pt idx="494">
                        <c:v>16.466666666666665</c:v>
                      </c:pt>
                      <c:pt idx="495">
                        <c:v>16.5</c:v>
                      </c:pt>
                      <c:pt idx="496">
                        <c:v>16.533333333333335</c:v>
                      </c:pt>
                      <c:pt idx="497">
                        <c:v>16.566666666666666</c:v>
                      </c:pt>
                      <c:pt idx="498">
                        <c:v>16.600000000000001</c:v>
                      </c:pt>
                      <c:pt idx="499">
                        <c:v>16.633333333333333</c:v>
                      </c:pt>
                      <c:pt idx="500">
                        <c:v>16.666666666666668</c:v>
                      </c:pt>
                      <c:pt idx="501">
                        <c:v>16.7</c:v>
                      </c:pt>
                      <c:pt idx="502">
                        <c:v>16.733333333333334</c:v>
                      </c:pt>
                      <c:pt idx="503">
                        <c:v>16.766666666666666</c:v>
                      </c:pt>
                      <c:pt idx="504">
                        <c:v>16.8</c:v>
                      </c:pt>
                      <c:pt idx="505">
                        <c:v>16.833333333333332</c:v>
                      </c:pt>
                      <c:pt idx="506">
                        <c:v>16.866666666666667</c:v>
                      </c:pt>
                      <c:pt idx="507">
                        <c:v>16.899999999999999</c:v>
                      </c:pt>
                      <c:pt idx="508">
                        <c:v>16.933333333333334</c:v>
                      </c:pt>
                      <c:pt idx="509">
                        <c:v>16.966666666666665</c:v>
                      </c:pt>
                      <c:pt idx="510">
                        <c:v>17</c:v>
                      </c:pt>
                      <c:pt idx="511">
                        <c:v>17.033333333333335</c:v>
                      </c:pt>
                      <c:pt idx="512">
                        <c:v>17.066666666666666</c:v>
                      </c:pt>
                      <c:pt idx="513">
                        <c:v>17.100000000000001</c:v>
                      </c:pt>
                      <c:pt idx="514">
                        <c:v>17.133333333333333</c:v>
                      </c:pt>
                      <c:pt idx="515">
                        <c:v>17.166666666666668</c:v>
                      </c:pt>
                      <c:pt idx="516">
                        <c:v>17.2</c:v>
                      </c:pt>
                      <c:pt idx="517">
                        <c:v>17.233333333333334</c:v>
                      </c:pt>
                      <c:pt idx="518">
                        <c:v>17.266666666666666</c:v>
                      </c:pt>
                      <c:pt idx="519">
                        <c:v>17.3</c:v>
                      </c:pt>
                      <c:pt idx="520">
                        <c:v>17.333333333333332</c:v>
                      </c:pt>
                      <c:pt idx="521">
                        <c:v>17.366666666666667</c:v>
                      </c:pt>
                      <c:pt idx="522">
                        <c:v>17.399999999999999</c:v>
                      </c:pt>
                      <c:pt idx="523">
                        <c:v>17.433333333333334</c:v>
                      </c:pt>
                      <c:pt idx="524">
                        <c:v>17.466666666666665</c:v>
                      </c:pt>
                      <c:pt idx="525">
                        <c:v>17.5</c:v>
                      </c:pt>
                      <c:pt idx="526">
                        <c:v>17.533333333333335</c:v>
                      </c:pt>
                      <c:pt idx="527">
                        <c:v>17.566666666666666</c:v>
                      </c:pt>
                      <c:pt idx="528">
                        <c:v>17.600000000000001</c:v>
                      </c:pt>
                      <c:pt idx="529">
                        <c:v>17.633333333333333</c:v>
                      </c:pt>
                      <c:pt idx="530">
                        <c:v>17.666666666666668</c:v>
                      </c:pt>
                      <c:pt idx="531">
                        <c:v>17.7</c:v>
                      </c:pt>
                      <c:pt idx="532">
                        <c:v>17.733333333333334</c:v>
                      </c:pt>
                      <c:pt idx="533">
                        <c:v>17.766666666666666</c:v>
                      </c:pt>
                      <c:pt idx="534">
                        <c:v>17.8</c:v>
                      </c:pt>
                      <c:pt idx="535">
                        <c:v>17.833333333333332</c:v>
                      </c:pt>
                      <c:pt idx="536">
                        <c:v>17.866666666666667</c:v>
                      </c:pt>
                      <c:pt idx="537">
                        <c:v>17.899999999999999</c:v>
                      </c:pt>
                      <c:pt idx="538">
                        <c:v>17.933333333333334</c:v>
                      </c:pt>
                      <c:pt idx="539">
                        <c:v>17.966666666666665</c:v>
                      </c:pt>
                      <c:pt idx="540">
                        <c:v>18</c:v>
                      </c:pt>
                      <c:pt idx="541">
                        <c:v>18.033333333333335</c:v>
                      </c:pt>
                      <c:pt idx="542">
                        <c:v>18.066666666666666</c:v>
                      </c:pt>
                      <c:pt idx="543">
                        <c:v>18.100000000000001</c:v>
                      </c:pt>
                      <c:pt idx="544">
                        <c:v>18.133333333333333</c:v>
                      </c:pt>
                      <c:pt idx="545">
                        <c:v>18.166666666666668</c:v>
                      </c:pt>
                      <c:pt idx="546">
                        <c:v>18.2</c:v>
                      </c:pt>
                      <c:pt idx="547">
                        <c:v>18.233333333333334</c:v>
                      </c:pt>
                      <c:pt idx="548">
                        <c:v>18.266666666666666</c:v>
                      </c:pt>
                      <c:pt idx="549">
                        <c:v>18.3</c:v>
                      </c:pt>
                      <c:pt idx="550">
                        <c:v>18.333333333333332</c:v>
                      </c:pt>
                      <c:pt idx="551">
                        <c:v>18.366666666666667</c:v>
                      </c:pt>
                      <c:pt idx="552">
                        <c:v>18.399999999999999</c:v>
                      </c:pt>
                      <c:pt idx="553">
                        <c:v>18.433333333333334</c:v>
                      </c:pt>
                      <c:pt idx="554">
                        <c:v>18.466666666666665</c:v>
                      </c:pt>
                      <c:pt idx="555">
                        <c:v>18.5</c:v>
                      </c:pt>
                      <c:pt idx="556">
                        <c:v>18.533333333333335</c:v>
                      </c:pt>
                      <c:pt idx="557">
                        <c:v>18.566666666666666</c:v>
                      </c:pt>
                      <c:pt idx="558">
                        <c:v>18.600000000000001</c:v>
                      </c:pt>
                      <c:pt idx="559">
                        <c:v>18.633333333333333</c:v>
                      </c:pt>
                      <c:pt idx="560">
                        <c:v>18.666666666666668</c:v>
                      </c:pt>
                      <c:pt idx="561">
                        <c:v>18.7</c:v>
                      </c:pt>
                      <c:pt idx="562">
                        <c:v>18.733333333333334</c:v>
                      </c:pt>
                      <c:pt idx="563">
                        <c:v>18.766666666666666</c:v>
                      </c:pt>
                      <c:pt idx="564">
                        <c:v>18.8</c:v>
                      </c:pt>
                      <c:pt idx="565">
                        <c:v>18.833333333333332</c:v>
                      </c:pt>
                      <c:pt idx="566">
                        <c:v>18.866666666666667</c:v>
                      </c:pt>
                      <c:pt idx="567">
                        <c:v>18.899999999999999</c:v>
                      </c:pt>
                      <c:pt idx="568">
                        <c:v>18.933333333333334</c:v>
                      </c:pt>
                      <c:pt idx="569">
                        <c:v>18.966666666666665</c:v>
                      </c:pt>
                      <c:pt idx="570">
                        <c:v>19</c:v>
                      </c:pt>
                      <c:pt idx="571">
                        <c:v>19.033333333333335</c:v>
                      </c:pt>
                      <c:pt idx="572">
                        <c:v>19.066666666666666</c:v>
                      </c:pt>
                      <c:pt idx="573">
                        <c:v>19.100000000000001</c:v>
                      </c:pt>
                      <c:pt idx="574">
                        <c:v>19.133333333333333</c:v>
                      </c:pt>
                      <c:pt idx="575">
                        <c:v>19.166666666666668</c:v>
                      </c:pt>
                      <c:pt idx="576">
                        <c:v>19.2</c:v>
                      </c:pt>
                      <c:pt idx="577">
                        <c:v>19.233333333333334</c:v>
                      </c:pt>
                      <c:pt idx="578">
                        <c:v>19.266666666666666</c:v>
                      </c:pt>
                      <c:pt idx="579">
                        <c:v>19.3</c:v>
                      </c:pt>
                      <c:pt idx="580">
                        <c:v>19.333333333333332</c:v>
                      </c:pt>
                      <c:pt idx="581">
                        <c:v>19.366666666666667</c:v>
                      </c:pt>
                      <c:pt idx="582">
                        <c:v>19.399999999999999</c:v>
                      </c:pt>
                      <c:pt idx="583">
                        <c:v>19.433333333333334</c:v>
                      </c:pt>
                      <c:pt idx="584">
                        <c:v>19.466666666666665</c:v>
                      </c:pt>
                      <c:pt idx="585">
                        <c:v>19.5</c:v>
                      </c:pt>
                      <c:pt idx="586">
                        <c:v>19.533333333333335</c:v>
                      </c:pt>
                      <c:pt idx="587">
                        <c:v>19.566666666666666</c:v>
                      </c:pt>
                      <c:pt idx="588">
                        <c:v>19.600000000000001</c:v>
                      </c:pt>
                      <c:pt idx="589">
                        <c:v>19.633333333333333</c:v>
                      </c:pt>
                      <c:pt idx="590">
                        <c:v>19.666666666666668</c:v>
                      </c:pt>
                      <c:pt idx="591">
                        <c:v>19.7</c:v>
                      </c:pt>
                      <c:pt idx="592">
                        <c:v>19.733333333333334</c:v>
                      </c:pt>
                      <c:pt idx="593">
                        <c:v>19.766666666666666</c:v>
                      </c:pt>
                      <c:pt idx="594">
                        <c:v>19.8</c:v>
                      </c:pt>
                      <c:pt idx="595">
                        <c:v>19.833333333333332</c:v>
                      </c:pt>
                      <c:pt idx="596">
                        <c:v>19.866666666666667</c:v>
                      </c:pt>
                      <c:pt idx="597">
                        <c:v>19.899999999999999</c:v>
                      </c:pt>
                      <c:pt idx="598">
                        <c:v>19.933333333333334</c:v>
                      </c:pt>
                      <c:pt idx="599">
                        <c:v>19.966666666666665</c:v>
                      </c:pt>
                      <c:pt idx="600">
                        <c:v>20</c:v>
                      </c:pt>
                      <c:pt idx="601">
                        <c:v>20.033333333333335</c:v>
                      </c:pt>
                      <c:pt idx="602">
                        <c:v>20.066666666666666</c:v>
                      </c:pt>
                      <c:pt idx="603">
                        <c:v>20.100000000000001</c:v>
                      </c:pt>
                      <c:pt idx="604">
                        <c:v>20.133333333333333</c:v>
                      </c:pt>
                      <c:pt idx="605">
                        <c:v>20.166666666666668</c:v>
                      </c:pt>
                      <c:pt idx="606">
                        <c:v>20.2</c:v>
                      </c:pt>
                      <c:pt idx="607">
                        <c:v>20.233333333333334</c:v>
                      </c:pt>
                      <c:pt idx="608">
                        <c:v>20.266666666666666</c:v>
                      </c:pt>
                      <c:pt idx="609">
                        <c:v>20.3</c:v>
                      </c:pt>
                      <c:pt idx="610">
                        <c:v>20.333333333333332</c:v>
                      </c:pt>
                      <c:pt idx="611">
                        <c:v>20.366666666666667</c:v>
                      </c:pt>
                      <c:pt idx="612">
                        <c:v>20.399999999999999</c:v>
                      </c:pt>
                      <c:pt idx="613">
                        <c:v>20.433333333333334</c:v>
                      </c:pt>
                      <c:pt idx="614">
                        <c:v>20.466666666666665</c:v>
                      </c:pt>
                      <c:pt idx="615">
                        <c:v>20.5</c:v>
                      </c:pt>
                      <c:pt idx="616">
                        <c:v>20.533333333333335</c:v>
                      </c:pt>
                      <c:pt idx="617">
                        <c:v>20.566666666666666</c:v>
                      </c:pt>
                      <c:pt idx="618">
                        <c:v>20.6</c:v>
                      </c:pt>
                      <c:pt idx="619">
                        <c:v>20.633333333333333</c:v>
                      </c:pt>
                      <c:pt idx="620">
                        <c:v>20.666666666666668</c:v>
                      </c:pt>
                      <c:pt idx="621">
                        <c:v>20.7</c:v>
                      </c:pt>
                      <c:pt idx="622">
                        <c:v>20.733333333333334</c:v>
                      </c:pt>
                      <c:pt idx="623">
                        <c:v>20.766666666666666</c:v>
                      </c:pt>
                      <c:pt idx="624">
                        <c:v>20.8</c:v>
                      </c:pt>
                      <c:pt idx="625">
                        <c:v>20.833333333333332</c:v>
                      </c:pt>
                      <c:pt idx="626">
                        <c:v>20.866666666666667</c:v>
                      </c:pt>
                      <c:pt idx="627">
                        <c:v>20.9</c:v>
                      </c:pt>
                      <c:pt idx="628">
                        <c:v>20.933333333333334</c:v>
                      </c:pt>
                      <c:pt idx="629">
                        <c:v>20.966666666666665</c:v>
                      </c:pt>
                      <c:pt idx="630">
                        <c:v>21</c:v>
                      </c:pt>
                      <c:pt idx="631">
                        <c:v>21.033333333333335</c:v>
                      </c:pt>
                      <c:pt idx="632">
                        <c:v>21.066666666666666</c:v>
                      </c:pt>
                      <c:pt idx="633">
                        <c:v>21.1</c:v>
                      </c:pt>
                      <c:pt idx="634">
                        <c:v>21.133333333333333</c:v>
                      </c:pt>
                      <c:pt idx="635">
                        <c:v>21.166666666666668</c:v>
                      </c:pt>
                      <c:pt idx="636">
                        <c:v>21.2</c:v>
                      </c:pt>
                      <c:pt idx="637">
                        <c:v>21.233333333333334</c:v>
                      </c:pt>
                      <c:pt idx="638">
                        <c:v>21.266666666666666</c:v>
                      </c:pt>
                      <c:pt idx="639">
                        <c:v>21.3</c:v>
                      </c:pt>
                      <c:pt idx="640">
                        <c:v>21.333333333333332</c:v>
                      </c:pt>
                      <c:pt idx="641">
                        <c:v>21.366666666666667</c:v>
                      </c:pt>
                      <c:pt idx="642">
                        <c:v>21.4</c:v>
                      </c:pt>
                      <c:pt idx="643">
                        <c:v>21.433333333333334</c:v>
                      </c:pt>
                      <c:pt idx="644">
                        <c:v>21.466666666666665</c:v>
                      </c:pt>
                      <c:pt idx="645">
                        <c:v>21.5</c:v>
                      </c:pt>
                      <c:pt idx="646">
                        <c:v>21.533333333333335</c:v>
                      </c:pt>
                      <c:pt idx="647">
                        <c:v>21.566666666666666</c:v>
                      </c:pt>
                      <c:pt idx="648">
                        <c:v>21.6</c:v>
                      </c:pt>
                      <c:pt idx="649">
                        <c:v>21.633333333333333</c:v>
                      </c:pt>
                      <c:pt idx="650">
                        <c:v>21.666666666666668</c:v>
                      </c:pt>
                      <c:pt idx="651">
                        <c:v>21.7</c:v>
                      </c:pt>
                      <c:pt idx="652">
                        <c:v>21.733333333333334</c:v>
                      </c:pt>
                      <c:pt idx="653">
                        <c:v>21.766666666666666</c:v>
                      </c:pt>
                      <c:pt idx="654">
                        <c:v>21.8</c:v>
                      </c:pt>
                      <c:pt idx="655">
                        <c:v>21.833333333333332</c:v>
                      </c:pt>
                      <c:pt idx="656">
                        <c:v>21.866666666666667</c:v>
                      </c:pt>
                      <c:pt idx="657">
                        <c:v>21.9</c:v>
                      </c:pt>
                      <c:pt idx="658">
                        <c:v>21.933333333333334</c:v>
                      </c:pt>
                      <c:pt idx="659">
                        <c:v>21.966666666666665</c:v>
                      </c:pt>
                      <c:pt idx="660">
                        <c:v>22</c:v>
                      </c:pt>
                      <c:pt idx="661">
                        <c:v>22.033333333333335</c:v>
                      </c:pt>
                      <c:pt idx="662">
                        <c:v>22.066666666666666</c:v>
                      </c:pt>
                      <c:pt idx="663">
                        <c:v>22.1</c:v>
                      </c:pt>
                      <c:pt idx="664">
                        <c:v>22.133333333333333</c:v>
                      </c:pt>
                      <c:pt idx="665">
                        <c:v>22.166666666666668</c:v>
                      </c:pt>
                      <c:pt idx="666">
                        <c:v>22.2</c:v>
                      </c:pt>
                      <c:pt idx="667">
                        <c:v>22.233333333333334</c:v>
                      </c:pt>
                      <c:pt idx="668">
                        <c:v>22.266666666666666</c:v>
                      </c:pt>
                      <c:pt idx="669">
                        <c:v>22.3</c:v>
                      </c:pt>
                      <c:pt idx="670">
                        <c:v>22.333333333333332</c:v>
                      </c:pt>
                      <c:pt idx="671">
                        <c:v>22.366666666666667</c:v>
                      </c:pt>
                      <c:pt idx="672">
                        <c:v>22.4</c:v>
                      </c:pt>
                      <c:pt idx="673">
                        <c:v>22.433333333333334</c:v>
                      </c:pt>
                      <c:pt idx="674">
                        <c:v>22.466666666666665</c:v>
                      </c:pt>
                      <c:pt idx="675">
                        <c:v>22.5</c:v>
                      </c:pt>
                      <c:pt idx="676">
                        <c:v>22.533333333333335</c:v>
                      </c:pt>
                      <c:pt idx="677">
                        <c:v>22.566666666666666</c:v>
                      </c:pt>
                      <c:pt idx="678">
                        <c:v>22.6</c:v>
                      </c:pt>
                      <c:pt idx="679">
                        <c:v>22.633333333333333</c:v>
                      </c:pt>
                      <c:pt idx="680">
                        <c:v>22.666666666666668</c:v>
                      </c:pt>
                      <c:pt idx="681">
                        <c:v>22.7</c:v>
                      </c:pt>
                      <c:pt idx="682">
                        <c:v>22.733333333333334</c:v>
                      </c:pt>
                      <c:pt idx="683">
                        <c:v>22.766666666666666</c:v>
                      </c:pt>
                      <c:pt idx="684">
                        <c:v>22.8</c:v>
                      </c:pt>
                      <c:pt idx="685">
                        <c:v>22.833333333333332</c:v>
                      </c:pt>
                      <c:pt idx="686">
                        <c:v>22.866666666666667</c:v>
                      </c:pt>
                      <c:pt idx="687">
                        <c:v>22.9</c:v>
                      </c:pt>
                      <c:pt idx="688">
                        <c:v>22.933333333333334</c:v>
                      </c:pt>
                      <c:pt idx="689">
                        <c:v>22.966666666666665</c:v>
                      </c:pt>
                      <c:pt idx="690">
                        <c:v>23</c:v>
                      </c:pt>
                      <c:pt idx="691">
                        <c:v>23.033333333333335</c:v>
                      </c:pt>
                      <c:pt idx="692">
                        <c:v>23.066666666666666</c:v>
                      </c:pt>
                      <c:pt idx="693">
                        <c:v>23.1</c:v>
                      </c:pt>
                      <c:pt idx="694">
                        <c:v>23.133333333333333</c:v>
                      </c:pt>
                      <c:pt idx="695">
                        <c:v>23.166666666666668</c:v>
                      </c:pt>
                      <c:pt idx="696">
                        <c:v>23.2</c:v>
                      </c:pt>
                      <c:pt idx="697">
                        <c:v>23.233333333333334</c:v>
                      </c:pt>
                      <c:pt idx="698">
                        <c:v>23.266666666666666</c:v>
                      </c:pt>
                      <c:pt idx="699">
                        <c:v>23.3</c:v>
                      </c:pt>
                      <c:pt idx="700">
                        <c:v>23.333333333333332</c:v>
                      </c:pt>
                      <c:pt idx="701">
                        <c:v>23.366666666666667</c:v>
                      </c:pt>
                      <c:pt idx="702">
                        <c:v>23.4</c:v>
                      </c:pt>
                      <c:pt idx="703">
                        <c:v>23.433333333333334</c:v>
                      </c:pt>
                      <c:pt idx="704">
                        <c:v>23.466666666666665</c:v>
                      </c:pt>
                      <c:pt idx="705">
                        <c:v>23.5</c:v>
                      </c:pt>
                      <c:pt idx="706">
                        <c:v>23.533333333333335</c:v>
                      </c:pt>
                      <c:pt idx="707">
                        <c:v>23.566666666666666</c:v>
                      </c:pt>
                      <c:pt idx="708">
                        <c:v>23.6</c:v>
                      </c:pt>
                      <c:pt idx="709">
                        <c:v>23.633333333333333</c:v>
                      </c:pt>
                      <c:pt idx="710">
                        <c:v>23.666666666666668</c:v>
                      </c:pt>
                      <c:pt idx="711">
                        <c:v>23.7</c:v>
                      </c:pt>
                      <c:pt idx="712">
                        <c:v>23.733333333333334</c:v>
                      </c:pt>
                      <c:pt idx="713">
                        <c:v>23.766666666666666</c:v>
                      </c:pt>
                      <c:pt idx="714">
                        <c:v>23.8</c:v>
                      </c:pt>
                      <c:pt idx="715">
                        <c:v>23.833333333333332</c:v>
                      </c:pt>
                      <c:pt idx="716">
                        <c:v>23.866666666666667</c:v>
                      </c:pt>
                      <c:pt idx="717">
                        <c:v>23.9</c:v>
                      </c:pt>
                      <c:pt idx="718">
                        <c:v>23.933333333333334</c:v>
                      </c:pt>
                      <c:pt idx="719">
                        <c:v>23.966666666666665</c:v>
                      </c:pt>
                      <c:pt idx="720">
                        <c:v>24</c:v>
                      </c:pt>
                      <c:pt idx="721">
                        <c:v>24.033333333333335</c:v>
                      </c:pt>
                      <c:pt idx="722">
                        <c:v>24.066666666666666</c:v>
                      </c:pt>
                      <c:pt idx="723">
                        <c:v>24.1</c:v>
                      </c:pt>
                      <c:pt idx="724">
                        <c:v>24.133333333333333</c:v>
                      </c:pt>
                      <c:pt idx="725">
                        <c:v>24.166666666666668</c:v>
                      </c:pt>
                      <c:pt idx="726">
                        <c:v>24.2</c:v>
                      </c:pt>
                      <c:pt idx="727">
                        <c:v>24.233333333333334</c:v>
                      </c:pt>
                      <c:pt idx="728">
                        <c:v>24.266666666666666</c:v>
                      </c:pt>
                      <c:pt idx="729">
                        <c:v>24.3</c:v>
                      </c:pt>
                      <c:pt idx="730">
                        <c:v>24.333333333333332</c:v>
                      </c:pt>
                      <c:pt idx="731">
                        <c:v>24.366666666666667</c:v>
                      </c:pt>
                      <c:pt idx="732">
                        <c:v>24.4</c:v>
                      </c:pt>
                      <c:pt idx="733">
                        <c:v>24.433333333333334</c:v>
                      </c:pt>
                      <c:pt idx="734">
                        <c:v>24.466666666666665</c:v>
                      </c:pt>
                      <c:pt idx="735">
                        <c:v>24.5</c:v>
                      </c:pt>
                      <c:pt idx="736">
                        <c:v>24.533333333333335</c:v>
                      </c:pt>
                      <c:pt idx="737">
                        <c:v>24.566666666666666</c:v>
                      </c:pt>
                      <c:pt idx="738">
                        <c:v>24.6</c:v>
                      </c:pt>
                      <c:pt idx="739">
                        <c:v>24.633333333333333</c:v>
                      </c:pt>
                      <c:pt idx="740">
                        <c:v>24.666666666666668</c:v>
                      </c:pt>
                      <c:pt idx="741">
                        <c:v>24.7</c:v>
                      </c:pt>
                      <c:pt idx="742">
                        <c:v>24.733333333333334</c:v>
                      </c:pt>
                      <c:pt idx="743">
                        <c:v>24.766666666666666</c:v>
                      </c:pt>
                      <c:pt idx="744">
                        <c:v>24.8</c:v>
                      </c:pt>
                      <c:pt idx="745">
                        <c:v>24.833333333333332</c:v>
                      </c:pt>
                      <c:pt idx="746">
                        <c:v>24.866666666666667</c:v>
                      </c:pt>
                      <c:pt idx="747">
                        <c:v>24.9</c:v>
                      </c:pt>
                      <c:pt idx="748">
                        <c:v>24.933333333333334</c:v>
                      </c:pt>
                      <c:pt idx="749">
                        <c:v>24.966666666666665</c:v>
                      </c:pt>
                      <c:pt idx="750">
                        <c:v>25</c:v>
                      </c:pt>
                      <c:pt idx="751">
                        <c:v>25.033333333333335</c:v>
                      </c:pt>
                      <c:pt idx="752">
                        <c:v>25.066666666666666</c:v>
                      </c:pt>
                      <c:pt idx="753">
                        <c:v>25.1</c:v>
                      </c:pt>
                      <c:pt idx="754">
                        <c:v>25.133333333333333</c:v>
                      </c:pt>
                      <c:pt idx="755">
                        <c:v>25.166666666666668</c:v>
                      </c:pt>
                      <c:pt idx="756">
                        <c:v>25.2</c:v>
                      </c:pt>
                      <c:pt idx="757">
                        <c:v>25.233333333333334</c:v>
                      </c:pt>
                      <c:pt idx="758">
                        <c:v>25.266666666666666</c:v>
                      </c:pt>
                      <c:pt idx="759">
                        <c:v>25.3</c:v>
                      </c:pt>
                      <c:pt idx="760">
                        <c:v>25.333333333333332</c:v>
                      </c:pt>
                      <c:pt idx="761">
                        <c:v>25.366666666666667</c:v>
                      </c:pt>
                      <c:pt idx="762">
                        <c:v>25.4</c:v>
                      </c:pt>
                      <c:pt idx="763">
                        <c:v>25.433333333333334</c:v>
                      </c:pt>
                      <c:pt idx="764">
                        <c:v>25.466666666666665</c:v>
                      </c:pt>
                      <c:pt idx="765">
                        <c:v>25.5</c:v>
                      </c:pt>
                      <c:pt idx="766">
                        <c:v>25.533333333333335</c:v>
                      </c:pt>
                      <c:pt idx="767">
                        <c:v>25.566666666666666</c:v>
                      </c:pt>
                      <c:pt idx="768">
                        <c:v>25.6</c:v>
                      </c:pt>
                      <c:pt idx="769">
                        <c:v>25.633333333333333</c:v>
                      </c:pt>
                      <c:pt idx="770">
                        <c:v>25.666666666666668</c:v>
                      </c:pt>
                      <c:pt idx="771">
                        <c:v>25.7</c:v>
                      </c:pt>
                      <c:pt idx="772">
                        <c:v>25.733333333333334</c:v>
                      </c:pt>
                      <c:pt idx="773">
                        <c:v>25.766666666666666</c:v>
                      </c:pt>
                      <c:pt idx="774">
                        <c:v>25.8</c:v>
                      </c:pt>
                      <c:pt idx="775">
                        <c:v>25.833333333333332</c:v>
                      </c:pt>
                      <c:pt idx="776">
                        <c:v>25.866666666666667</c:v>
                      </c:pt>
                      <c:pt idx="777">
                        <c:v>25.9</c:v>
                      </c:pt>
                      <c:pt idx="778">
                        <c:v>25.933333333333334</c:v>
                      </c:pt>
                      <c:pt idx="779">
                        <c:v>25.966666666666665</c:v>
                      </c:pt>
                      <c:pt idx="780">
                        <c:v>26</c:v>
                      </c:pt>
                      <c:pt idx="781">
                        <c:v>26.033333333333335</c:v>
                      </c:pt>
                      <c:pt idx="782">
                        <c:v>26.066666666666666</c:v>
                      </c:pt>
                      <c:pt idx="783">
                        <c:v>26.1</c:v>
                      </c:pt>
                      <c:pt idx="784">
                        <c:v>26.133333333333333</c:v>
                      </c:pt>
                      <c:pt idx="785">
                        <c:v>26.166666666666668</c:v>
                      </c:pt>
                      <c:pt idx="786">
                        <c:v>26.2</c:v>
                      </c:pt>
                      <c:pt idx="787">
                        <c:v>26.233333333333334</c:v>
                      </c:pt>
                      <c:pt idx="788">
                        <c:v>26.266666666666666</c:v>
                      </c:pt>
                      <c:pt idx="789">
                        <c:v>26.3</c:v>
                      </c:pt>
                      <c:pt idx="790">
                        <c:v>26.333333333333332</c:v>
                      </c:pt>
                      <c:pt idx="791">
                        <c:v>26.366666666666667</c:v>
                      </c:pt>
                      <c:pt idx="792">
                        <c:v>26.4</c:v>
                      </c:pt>
                      <c:pt idx="793">
                        <c:v>26.433333333333334</c:v>
                      </c:pt>
                      <c:pt idx="794">
                        <c:v>26.466666666666665</c:v>
                      </c:pt>
                      <c:pt idx="795">
                        <c:v>26.5</c:v>
                      </c:pt>
                      <c:pt idx="796">
                        <c:v>26.533333333333335</c:v>
                      </c:pt>
                      <c:pt idx="797">
                        <c:v>26.566666666666666</c:v>
                      </c:pt>
                      <c:pt idx="798">
                        <c:v>26.6</c:v>
                      </c:pt>
                      <c:pt idx="799">
                        <c:v>26.633333333333333</c:v>
                      </c:pt>
                      <c:pt idx="800">
                        <c:v>26.666666666666668</c:v>
                      </c:pt>
                      <c:pt idx="801">
                        <c:v>26.7</c:v>
                      </c:pt>
                      <c:pt idx="802">
                        <c:v>26.733333333333334</c:v>
                      </c:pt>
                      <c:pt idx="803">
                        <c:v>26.766666666666666</c:v>
                      </c:pt>
                      <c:pt idx="804">
                        <c:v>26.8</c:v>
                      </c:pt>
                      <c:pt idx="805">
                        <c:v>26.833333333333332</c:v>
                      </c:pt>
                      <c:pt idx="806">
                        <c:v>26.866666666666667</c:v>
                      </c:pt>
                      <c:pt idx="807">
                        <c:v>26.9</c:v>
                      </c:pt>
                      <c:pt idx="808">
                        <c:v>26.933333333333334</c:v>
                      </c:pt>
                      <c:pt idx="809">
                        <c:v>26.966666666666665</c:v>
                      </c:pt>
                      <c:pt idx="810">
                        <c:v>27</c:v>
                      </c:pt>
                      <c:pt idx="811">
                        <c:v>27.033333333333335</c:v>
                      </c:pt>
                      <c:pt idx="812">
                        <c:v>27.066666666666666</c:v>
                      </c:pt>
                      <c:pt idx="813">
                        <c:v>27.1</c:v>
                      </c:pt>
                      <c:pt idx="814">
                        <c:v>27.133333333333333</c:v>
                      </c:pt>
                      <c:pt idx="815">
                        <c:v>27.166666666666668</c:v>
                      </c:pt>
                      <c:pt idx="816">
                        <c:v>27.2</c:v>
                      </c:pt>
                      <c:pt idx="817">
                        <c:v>27.233333333333334</c:v>
                      </c:pt>
                      <c:pt idx="818">
                        <c:v>27.266666666666666</c:v>
                      </c:pt>
                      <c:pt idx="819">
                        <c:v>27.3</c:v>
                      </c:pt>
                      <c:pt idx="820">
                        <c:v>27.333333333333332</c:v>
                      </c:pt>
                      <c:pt idx="821">
                        <c:v>27.366666666666667</c:v>
                      </c:pt>
                      <c:pt idx="822">
                        <c:v>27.4</c:v>
                      </c:pt>
                      <c:pt idx="823">
                        <c:v>27.433333333333334</c:v>
                      </c:pt>
                      <c:pt idx="824">
                        <c:v>27.466666666666665</c:v>
                      </c:pt>
                      <c:pt idx="825">
                        <c:v>27.5</c:v>
                      </c:pt>
                      <c:pt idx="826">
                        <c:v>27.533333333333335</c:v>
                      </c:pt>
                      <c:pt idx="827">
                        <c:v>27.566666666666666</c:v>
                      </c:pt>
                      <c:pt idx="828">
                        <c:v>27.6</c:v>
                      </c:pt>
                      <c:pt idx="829">
                        <c:v>27.633333333333333</c:v>
                      </c:pt>
                      <c:pt idx="830">
                        <c:v>27.666666666666668</c:v>
                      </c:pt>
                      <c:pt idx="831">
                        <c:v>27.7</c:v>
                      </c:pt>
                      <c:pt idx="832">
                        <c:v>27.733333333333334</c:v>
                      </c:pt>
                      <c:pt idx="833">
                        <c:v>27.766666666666666</c:v>
                      </c:pt>
                      <c:pt idx="834">
                        <c:v>27.8</c:v>
                      </c:pt>
                      <c:pt idx="835">
                        <c:v>27.833333333333332</c:v>
                      </c:pt>
                      <c:pt idx="836">
                        <c:v>27.866666666666667</c:v>
                      </c:pt>
                      <c:pt idx="837">
                        <c:v>27.9</c:v>
                      </c:pt>
                      <c:pt idx="838">
                        <c:v>27.933333333333334</c:v>
                      </c:pt>
                      <c:pt idx="839">
                        <c:v>27.966666666666665</c:v>
                      </c:pt>
                      <c:pt idx="840">
                        <c:v>28</c:v>
                      </c:pt>
                      <c:pt idx="841">
                        <c:v>28.033333333333335</c:v>
                      </c:pt>
                      <c:pt idx="842">
                        <c:v>28.066666666666666</c:v>
                      </c:pt>
                      <c:pt idx="843">
                        <c:v>28.1</c:v>
                      </c:pt>
                      <c:pt idx="844">
                        <c:v>28.133333333333333</c:v>
                      </c:pt>
                      <c:pt idx="845">
                        <c:v>28.166666666666668</c:v>
                      </c:pt>
                      <c:pt idx="846">
                        <c:v>28.2</c:v>
                      </c:pt>
                      <c:pt idx="847">
                        <c:v>28.233333333333334</c:v>
                      </c:pt>
                      <c:pt idx="848">
                        <c:v>28.266666666666666</c:v>
                      </c:pt>
                      <c:pt idx="849">
                        <c:v>28.3</c:v>
                      </c:pt>
                      <c:pt idx="850">
                        <c:v>28.333333333333332</c:v>
                      </c:pt>
                      <c:pt idx="851">
                        <c:v>28.366666666666667</c:v>
                      </c:pt>
                      <c:pt idx="852">
                        <c:v>28.4</c:v>
                      </c:pt>
                      <c:pt idx="853">
                        <c:v>28.433333333333334</c:v>
                      </c:pt>
                      <c:pt idx="854">
                        <c:v>28.466666666666665</c:v>
                      </c:pt>
                      <c:pt idx="855">
                        <c:v>28.5</c:v>
                      </c:pt>
                      <c:pt idx="856">
                        <c:v>28.533333333333335</c:v>
                      </c:pt>
                      <c:pt idx="857">
                        <c:v>28.566666666666666</c:v>
                      </c:pt>
                      <c:pt idx="858">
                        <c:v>28.6</c:v>
                      </c:pt>
                      <c:pt idx="859">
                        <c:v>28.633333333333333</c:v>
                      </c:pt>
                      <c:pt idx="860">
                        <c:v>28.666666666666668</c:v>
                      </c:pt>
                      <c:pt idx="861">
                        <c:v>28.7</c:v>
                      </c:pt>
                      <c:pt idx="862">
                        <c:v>28.733333333333334</c:v>
                      </c:pt>
                      <c:pt idx="863">
                        <c:v>28.766666666666666</c:v>
                      </c:pt>
                      <c:pt idx="864">
                        <c:v>28.8</c:v>
                      </c:pt>
                      <c:pt idx="865">
                        <c:v>28.833333333333332</c:v>
                      </c:pt>
                      <c:pt idx="866">
                        <c:v>28.866666666666667</c:v>
                      </c:pt>
                      <c:pt idx="867">
                        <c:v>28.9</c:v>
                      </c:pt>
                      <c:pt idx="868">
                        <c:v>28.933333333333334</c:v>
                      </c:pt>
                      <c:pt idx="869">
                        <c:v>28.966666666666665</c:v>
                      </c:pt>
                      <c:pt idx="870">
                        <c:v>29</c:v>
                      </c:pt>
                      <c:pt idx="871">
                        <c:v>29.033333333333335</c:v>
                      </c:pt>
                      <c:pt idx="872">
                        <c:v>29.066666666666666</c:v>
                      </c:pt>
                      <c:pt idx="873">
                        <c:v>29.1</c:v>
                      </c:pt>
                      <c:pt idx="874">
                        <c:v>29.133333333333333</c:v>
                      </c:pt>
                      <c:pt idx="875">
                        <c:v>29.166666666666668</c:v>
                      </c:pt>
                      <c:pt idx="876">
                        <c:v>29.2</c:v>
                      </c:pt>
                      <c:pt idx="877">
                        <c:v>29.233333333333334</c:v>
                      </c:pt>
                      <c:pt idx="878">
                        <c:v>29.266666666666666</c:v>
                      </c:pt>
                      <c:pt idx="879">
                        <c:v>29.3</c:v>
                      </c:pt>
                      <c:pt idx="880">
                        <c:v>29.333333333333332</c:v>
                      </c:pt>
                      <c:pt idx="881">
                        <c:v>29.366666666666667</c:v>
                      </c:pt>
                      <c:pt idx="882">
                        <c:v>29.4</c:v>
                      </c:pt>
                      <c:pt idx="883">
                        <c:v>29.433333333333334</c:v>
                      </c:pt>
                      <c:pt idx="884">
                        <c:v>29.466666666666665</c:v>
                      </c:pt>
                      <c:pt idx="885">
                        <c:v>29.5</c:v>
                      </c:pt>
                      <c:pt idx="886">
                        <c:v>29.533333333333335</c:v>
                      </c:pt>
                      <c:pt idx="887">
                        <c:v>29.566666666666666</c:v>
                      </c:pt>
                      <c:pt idx="888">
                        <c:v>29.6</c:v>
                      </c:pt>
                      <c:pt idx="889">
                        <c:v>29.633333333333333</c:v>
                      </c:pt>
                      <c:pt idx="890">
                        <c:v>29.666666666666668</c:v>
                      </c:pt>
                      <c:pt idx="891">
                        <c:v>29.7</c:v>
                      </c:pt>
                      <c:pt idx="892">
                        <c:v>29.733333333333334</c:v>
                      </c:pt>
                      <c:pt idx="893">
                        <c:v>29.766666666666666</c:v>
                      </c:pt>
                      <c:pt idx="894">
                        <c:v>29.8</c:v>
                      </c:pt>
                      <c:pt idx="895">
                        <c:v>29.833333333333332</c:v>
                      </c:pt>
                      <c:pt idx="896">
                        <c:v>29.866666666666667</c:v>
                      </c:pt>
                      <c:pt idx="897">
                        <c:v>29.9</c:v>
                      </c:pt>
                      <c:pt idx="898">
                        <c:v>29.933333333333334</c:v>
                      </c:pt>
                      <c:pt idx="899">
                        <c:v>29.966666666666665</c:v>
                      </c:pt>
                      <c:pt idx="900">
                        <c:v>30</c:v>
                      </c:pt>
                      <c:pt idx="901">
                        <c:v>30.033333333333335</c:v>
                      </c:pt>
                      <c:pt idx="902">
                        <c:v>30.066666666666666</c:v>
                      </c:pt>
                      <c:pt idx="903">
                        <c:v>30.1</c:v>
                      </c:pt>
                      <c:pt idx="904">
                        <c:v>30.133333333333333</c:v>
                      </c:pt>
                      <c:pt idx="905">
                        <c:v>30.166666666666668</c:v>
                      </c:pt>
                      <c:pt idx="906">
                        <c:v>30.2</c:v>
                      </c:pt>
                      <c:pt idx="907">
                        <c:v>30.233333333333334</c:v>
                      </c:pt>
                      <c:pt idx="908">
                        <c:v>30.266666666666666</c:v>
                      </c:pt>
                      <c:pt idx="909">
                        <c:v>30.3</c:v>
                      </c:pt>
                      <c:pt idx="910">
                        <c:v>30.333333333333332</c:v>
                      </c:pt>
                      <c:pt idx="911">
                        <c:v>30.366666666666667</c:v>
                      </c:pt>
                      <c:pt idx="912">
                        <c:v>30.4</c:v>
                      </c:pt>
                      <c:pt idx="913">
                        <c:v>30.433333333333334</c:v>
                      </c:pt>
                      <c:pt idx="914">
                        <c:v>30.466666666666665</c:v>
                      </c:pt>
                      <c:pt idx="915">
                        <c:v>30.5</c:v>
                      </c:pt>
                      <c:pt idx="916">
                        <c:v>30.533333333333335</c:v>
                      </c:pt>
                      <c:pt idx="917">
                        <c:v>30.566666666666666</c:v>
                      </c:pt>
                      <c:pt idx="918">
                        <c:v>30.6</c:v>
                      </c:pt>
                      <c:pt idx="919">
                        <c:v>30.633333333333333</c:v>
                      </c:pt>
                      <c:pt idx="920">
                        <c:v>30.666666666666668</c:v>
                      </c:pt>
                      <c:pt idx="921">
                        <c:v>30.7</c:v>
                      </c:pt>
                      <c:pt idx="922">
                        <c:v>30.733333333333334</c:v>
                      </c:pt>
                      <c:pt idx="923">
                        <c:v>30.766666666666666</c:v>
                      </c:pt>
                      <c:pt idx="924">
                        <c:v>30.8</c:v>
                      </c:pt>
                      <c:pt idx="925">
                        <c:v>30.833333333333332</c:v>
                      </c:pt>
                      <c:pt idx="926">
                        <c:v>30.866666666666667</c:v>
                      </c:pt>
                      <c:pt idx="927">
                        <c:v>30.9</c:v>
                      </c:pt>
                      <c:pt idx="928">
                        <c:v>30.933333333333334</c:v>
                      </c:pt>
                      <c:pt idx="929">
                        <c:v>30.966666666666665</c:v>
                      </c:pt>
                      <c:pt idx="930">
                        <c:v>31</c:v>
                      </c:pt>
                      <c:pt idx="931">
                        <c:v>31.033333333333335</c:v>
                      </c:pt>
                      <c:pt idx="932">
                        <c:v>31.066666666666666</c:v>
                      </c:pt>
                      <c:pt idx="933">
                        <c:v>31.1</c:v>
                      </c:pt>
                      <c:pt idx="934">
                        <c:v>31.133333333333333</c:v>
                      </c:pt>
                      <c:pt idx="935">
                        <c:v>31.166666666666668</c:v>
                      </c:pt>
                      <c:pt idx="936">
                        <c:v>31.2</c:v>
                      </c:pt>
                      <c:pt idx="937">
                        <c:v>31.233333333333334</c:v>
                      </c:pt>
                      <c:pt idx="938">
                        <c:v>31.266666666666666</c:v>
                      </c:pt>
                      <c:pt idx="939">
                        <c:v>31.3</c:v>
                      </c:pt>
                      <c:pt idx="940">
                        <c:v>31.333333333333332</c:v>
                      </c:pt>
                      <c:pt idx="941">
                        <c:v>31.366666666666667</c:v>
                      </c:pt>
                      <c:pt idx="942">
                        <c:v>31.4</c:v>
                      </c:pt>
                      <c:pt idx="943">
                        <c:v>31.433333333333334</c:v>
                      </c:pt>
                      <c:pt idx="944">
                        <c:v>31.466666666666665</c:v>
                      </c:pt>
                      <c:pt idx="945">
                        <c:v>31.5</c:v>
                      </c:pt>
                      <c:pt idx="946">
                        <c:v>31.533333333333335</c:v>
                      </c:pt>
                      <c:pt idx="947">
                        <c:v>31.566666666666666</c:v>
                      </c:pt>
                      <c:pt idx="948">
                        <c:v>31.6</c:v>
                      </c:pt>
                      <c:pt idx="949">
                        <c:v>31.633333333333333</c:v>
                      </c:pt>
                      <c:pt idx="950">
                        <c:v>31.666666666666668</c:v>
                      </c:pt>
                      <c:pt idx="951">
                        <c:v>31.7</c:v>
                      </c:pt>
                      <c:pt idx="952">
                        <c:v>31.733333333333334</c:v>
                      </c:pt>
                      <c:pt idx="953">
                        <c:v>31.766666666666666</c:v>
                      </c:pt>
                      <c:pt idx="954">
                        <c:v>31.8</c:v>
                      </c:pt>
                      <c:pt idx="955">
                        <c:v>31.833333333333332</c:v>
                      </c:pt>
                      <c:pt idx="956">
                        <c:v>31.866666666666667</c:v>
                      </c:pt>
                      <c:pt idx="957">
                        <c:v>31.9</c:v>
                      </c:pt>
                      <c:pt idx="958">
                        <c:v>31.933333333333334</c:v>
                      </c:pt>
                      <c:pt idx="959">
                        <c:v>31.966666666666665</c:v>
                      </c:pt>
                      <c:pt idx="960">
                        <c:v>32</c:v>
                      </c:pt>
                      <c:pt idx="961">
                        <c:v>32.033333333333331</c:v>
                      </c:pt>
                      <c:pt idx="962">
                        <c:v>32.06666666666667</c:v>
                      </c:pt>
                      <c:pt idx="963">
                        <c:v>32.1</c:v>
                      </c:pt>
                      <c:pt idx="964">
                        <c:v>32.133333333333333</c:v>
                      </c:pt>
                      <c:pt idx="965">
                        <c:v>32.166666666666664</c:v>
                      </c:pt>
                      <c:pt idx="966">
                        <c:v>32.200000000000003</c:v>
                      </c:pt>
                      <c:pt idx="967">
                        <c:v>32.233333333333334</c:v>
                      </c:pt>
                      <c:pt idx="968">
                        <c:v>32.266666666666666</c:v>
                      </c:pt>
                      <c:pt idx="969">
                        <c:v>32.299999999999997</c:v>
                      </c:pt>
                      <c:pt idx="970">
                        <c:v>32.333333333333336</c:v>
                      </c:pt>
                      <c:pt idx="971">
                        <c:v>32.366666666666667</c:v>
                      </c:pt>
                      <c:pt idx="972">
                        <c:v>32.4</c:v>
                      </c:pt>
                      <c:pt idx="973">
                        <c:v>32.43333333333333</c:v>
                      </c:pt>
                      <c:pt idx="974">
                        <c:v>32.466666666666669</c:v>
                      </c:pt>
                      <c:pt idx="975">
                        <c:v>32.5</c:v>
                      </c:pt>
                      <c:pt idx="976">
                        <c:v>32.533333333333331</c:v>
                      </c:pt>
                      <c:pt idx="977">
                        <c:v>32.56666666666667</c:v>
                      </c:pt>
                      <c:pt idx="978">
                        <c:v>32.6</c:v>
                      </c:pt>
                      <c:pt idx="979">
                        <c:v>32.633333333333333</c:v>
                      </c:pt>
                      <c:pt idx="980">
                        <c:v>32.666666666666664</c:v>
                      </c:pt>
                      <c:pt idx="981">
                        <c:v>32.700000000000003</c:v>
                      </c:pt>
                      <c:pt idx="982">
                        <c:v>32.733333333333334</c:v>
                      </c:pt>
                      <c:pt idx="983">
                        <c:v>32.766666666666666</c:v>
                      </c:pt>
                      <c:pt idx="984">
                        <c:v>32.799999999999997</c:v>
                      </c:pt>
                      <c:pt idx="985">
                        <c:v>32.833333333333336</c:v>
                      </c:pt>
                      <c:pt idx="986">
                        <c:v>32.866666666666667</c:v>
                      </c:pt>
                      <c:pt idx="987">
                        <c:v>32.9</c:v>
                      </c:pt>
                      <c:pt idx="988">
                        <c:v>32.93333333333333</c:v>
                      </c:pt>
                      <c:pt idx="989">
                        <c:v>32.966666666666669</c:v>
                      </c:pt>
                      <c:pt idx="990">
                        <c:v>33</c:v>
                      </c:pt>
                      <c:pt idx="991">
                        <c:v>33.033333333333331</c:v>
                      </c:pt>
                      <c:pt idx="992">
                        <c:v>33.06666666666667</c:v>
                      </c:pt>
                      <c:pt idx="993">
                        <c:v>33.1</c:v>
                      </c:pt>
                      <c:pt idx="994">
                        <c:v>33.133333333333333</c:v>
                      </c:pt>
                      <c:pt idx="995">
                        <c:v>33.166666666666664</c:v>
                      </c:pt>
                      <c:pt idx="996">
                        <c:v>33.200000000000003</c:v>
                      </c:pt>
                      <c:pt idx="997">
                        <c:v>33.233333333333334</c:v>
                      </c:pt>
                      <c:pt idx="998">
                        <c:v>33.266666666666666</c:v>
                      </c:pt>
                      <c:pt idx="999">
                        <c:v>33.299999999999997</c:v>
                      </c:pt>
                      <c:pt idx="1000">
                        <c:v>33.333333333333336</c:v>
                      </c:pt>
                      <c:pt idx="1001">
                        <c:v>33.366666666666667</c:v>
                      </c:pt>
                      <c:pt idx="1002">
                        <c:v>33.4</c:v>
                      </c:pt>
                      <c:pt idx="1003">
                        <c:v>33.43333333333333</c:v>
                      </c:pt>
                      <c:pt idx="1004">
                        <c:v>33.466666666666669</c:v>
                      </c:pt>
                      <c:pt idx="1005">
                        <c:v>33.5</c:v>
                      </c:pt>
                      <c:pt idx="1006">
                        <c:v>33.533333333333331</c:v>
                      </c:pt>
                      <c:pt idx="1007">
                        <c:v>33.56666666666667</c:v>
                      </c:pt>
                      <c:pt idx="1008">
                        <c:v>33.6</c:v>
                      </c:pt>
                      <c:pt idx="1009">
                        <c:v>33.633333333333333</c:v>
                      </c:pt>
                      <c:pt idx="1010">
                        <c:v>33.666666666666664</c:v>
                      </c:pt>
                      <c:pt idx="1011">
                        <c:v>33.700000000000003</c:v>
                      </c:pt>
                      <c:pt idx="1012">
                        <c:v>33.733333333333334</c:v>
                      </c:pt>
                      <c:pt idx="1013">
                        <c:v>33.766666666666666</c:v>
                      </c:pt>
                      <c:pt idx="1014">
                        <c:v>33.799999999999997</c:v>
                      </c:pt>
                      <c:pt idx="1015">
                        <c:v>33.833333333333336</c:v>
                      </c:pt>
                      <c:pt idx="1016">
                        <c:v>33.866666666666667</c:v>
                      </c:pt>
                      <c:pt idx="1017">
                        <c:v>33.9</c:v>
                      </c:pt>
                      <c:pt idx="1018">
                        <c:v>33.93333333333333</c:v>
                      </c:pt>
                      <c:pt idx="1019">
                        <c:v>33.966666666666669</c:v>
                      </c:pt>
                      <c:pt idx="1020">
                        <c:v>34</c:v>
                      </c:pt>
                      <c:pt idx="1021">
                        <c:v>34.033333333333331</c:v>
                      </c:pt>
                      <c:pt idx="1022">
                        <c:v>34.06666666666667</c:v>
                      </c:pt>
                      <c:pt idx="1023">
                        <c:v>34.1</c:v>
                      </c:pt>
                      <c:pt idx="1024">
                        <c:v>34.133333333333333</c:v>
                      </c:pt>
                      <c:pt idx="1025">
                        <c:v>34.166666666666664</c:v>
                      </c:pt>
                      <c:pt idx="1026">
                        <c:v>34.200000000000003</c:v>
                      </c:pt>
                      <c:pt idx="1027">
                        <c:v>34.233333333333334</c:v>
                      </c:pt>
                      <c:pt idx="1028">
                        <c:v>34.266666666666666</c:v>
                      </c:pt>
                      <c:pt idx="1029">
                        <c:v>34.299999999999997</c:v>
                      </c:pt>
                      <c:pt idx="1030">
                        <c:v>34.333333333333336</c:v>
                      </c:pt>
                      <c:pt idx="1031">
                        <c:v>34.366666666666667</c:v>
                      </c:pt>
                      <c:pt idx="1032">
                        <c:v>34.4</c:v>
                      </c:pt>
                      <c:pt idx="1033">
                        <c:v>34.43333333333333</c:v>
                      </c:pt>
                      <c:pt idx="1034">
                        <c:v>34.466666666666669</c:v>
                      </c:pt>
                      <c:pt idx="1035">
                        <c:v>34.5</c:v>
                      </c:pt>
                      <c:pt idx="1036">
                        <c:v>34.533333333333331</c:v>
                      </c:pt>
                      <c:pt idx="1037">
                        <c:v>34.56666666666667</c:v>
                      </c:pt>
                      <c:pt idx="1038">
                        <c:v>34.6</c:v>
                      </c:pt>
                      <c:pt idx="1039">
                        <c:v>34.633333333333333</c:v>
                      </c:pt>
                      <c:pt idx="1040">
                        <c:v>34.666666666666664</c:v>
                      </c:pt>
                      <c:pt idx="1041">
                        <c:v>34.700000000000003</c:v>
                      </c:pt>
                      <c:pt idx="1042">
                        <c:v>34.733333333333334</c:v>
                      </c:pt>
                      <c:pt idx="1043">
                        <c:v>34.766666666666666</c:v>
                      </c:pt>
                      <c:pt idx="1044">
                        <c:v>34.799999999999997</c:v>
                      </c:pt>
                      <c:pt idx="1045">
                        <c:v>34.833333333333336</c:v>
                      </c:pt>
                      <c:pt idx="1046">
                        <c:v>34.866666666666667</c:v>
                      </c:pt>
                      <c:pt idx="1047">
                        <c:v>34.9</c:v>
                      </c:pt>
                      <c:pt idx="1048">
                        <c:v>34.93333333333333</c:v>
                      </c:pt>
                      <c:pt idx="1049">
                        <c:v>34.966666666666669</c:v>
                      </c:pt>
                      <c:pt idx="1050">
                        <c:v>35</c:v>
                      </c:pt>
                      <c:pt idx="1051">
                        <c:v>35.033333333333331</c:v>
                      </c:pt>
                      <c:pt idx="1052">
                        <c:v>35.06666666666667</c:v>
                      </c:pt>
                      <c:pt idx="1053">
                        <c:v>35.1</c:v>
                      </c:pt>
                      <c:pt idx="1054">
                        <c:v>35.133333333333333</c:v>
                      </c:pt>
                      <c:pt idx="1055">
                        <c:v>35.166666666666664</c:v>
                      </c:pt>
                      <c:pt idx="1056">
                        <c:v>35.200000000000003</c:v>
                      </c:pt>
                      <c:pt idx="1057">
                        <c:v>35.233333333333334</c:v>
                      </c:pt>
                      <c:pt idx="1058">
                        <c:v>35.266666666666666</c:v>
                      </c:pt>
                      <c:pt idx="1059">
                        <c:v>35.299999999999997</c:v>
                      </c:pt>
                      <c:pt idx="1060">
                        <c:v>35.333333333333336</c:v>
                      </c:pt>
                      <c:pt idx="1061">
                        <c:v>35.366666666666667</c:v>
                      </c:pt>
                      <c:pt idx="1062">
                        <c:v>35.4</c:v>
                      </c:pt>
                      <c:pt idx="1063">
                        <c:v>35.43333333333333</c:v>
                      </c:pt>
                      <c:pt idx="1064">
                        <c:v>35.466666666666669</c:v>
                      </c:pt>
                      <c:pt idx="1065">
                        <c:v>35.5</c:v>
                      </c:pt>
                      <c:pt idx="1066">
                        <c:v>35.533333333333331</c:v>
                      </c:pt>
                      <c:pt idx="1067">
                        <c:v>35.56666666666667</c:v>
                      </c:pt>
                      <c:pt idx="1068">
                        <c:v>35.6</c:v>
                      </c:pt>
                      <c:pt idx="1069">
                        <c:v>35.633333333333333</c:v>
                      </c:pt>
                      <c:pt idx="1070">
                        <c:v>35.666666666666664</c:v>
                      </c:pt>
                      <c:pt idx="1071">
                        <c:v>35.700000000000003</c:v>
                      </c:pt>
                      <c:pt idx="1072">
                        <c:v>35.733333333333334</c:v>
                      </c:pt>
                      <c:pt idx="1073">
                        <c:v>35.766666666666666</c:v>
                      </c:pt>
                      <c:pt idx="1074">
                        <c:v>35.799999999999997</c:v>
                      </c:pt>
                      <c:pt idx="1075">
                        <c:v>35.833333333333336</c:v>
                      </c:pt>
                      <c:pt idx="1076">
                        <c:v>35.866666666666667</c:v>
                      </c:pt>
                      <c:pt idx="1077">
                        <c:v>35.9</c:v>
                      </c:pt>
                      <c:pt idx="1078">
                        <c:v>35.93333333333333</c:v>
                      </c:pt>
                      <c:pt idx="1079">
                        <c:v>35.966666666666669</c:v>
                      </c:pt>
                      <c:pt idx="1080">
                        <c:v>36</c:v>
                      </c:pt>
                      <c:pt idx="1081">
                        <c:v>36.033333333333331</c:v>
                      </c:pt>
                      <c:pt idx="1082">
                        <c:v>36.06666666666667</c:v>
                      </c:pt>
                      <c:pt idx="1083">
                        <c:v>36.1</c:v>
                      </c:pt>
                      <c:pt idx="1084">
                        <c:v>36.133333333333333</c:v>
                      </c:pt>
                      <c:pt idx="1085">
                        <c:v>36.166666666666664</c:v>
                      </c:pt>
                      <c:pt idx="1086">
                        <c:v>36.200000000000003</c:v>
                      </c:pt>
                      <c:pt idx="1087">
                        <c:v>36.233333333333334</c:v>
                      </c:pt>
                      <c:pt idx="1088">
                        <c:v>36.266666666666666</c:v>
                      </c:pt>
                      <c:pt idx="1089">
                        <c:v>36.299999999999997</c:v>
                      </c:pt>
                      <c:pt idx="1090">
                        <c:v>36.333333333333336</c:v>
                      </c:pt>
                      <c:pt idx="1091">
                        <c:v>36.366666666666667</c:v>
                      </c:pt>
                      <c:pt idx="1092">
                        <c:v>36.4</c:v>
                      </c:pt>
                      <c:pt idx="1093">
                        <c:v>36.43333333333333</c:v>
                      </c:pt>
                      <c:pt idx="1094">
                        <c:v>36.466666666666669</c:v>
                      </c:pt>
                      <c:pt idx="1095">
                        <c:v>36.5</c:v>
                      </c:pt>
                      <c:pt idx="1096">
                        <c:v>36.533333333333331</c:v>
                      </c:pt>
                      <c:pt idx="1097">
                        <c:v>36.56666666666667</c:v>
                      </c:pt>
                      <c:pt idx="1098">
                        <c:v>36.6</c:v>
                      </c:pt>
                      <c:pt idx="1099">
                        <c:v>36.633333333333333</c:v>
                      </c:pt>
                      <c:pt idx="1100">
                        <c:v>36.666666666666664</c:v>
                      </c:pt>
                      <c:pt idx="1101">
                        <c:v>36.700000000000003</c:v>
                      </c:pt>
                      <c:pt idx="1102">
                        <c:v>36.733333333333334</c:v>
                      </c:pt>
                      <c:pt idx="1103">
                        <c:v>36.766666666666666</c:v>
                      </c:pt>
                      <c:pt idx="1104">
                        <c:v>36.799999999999997</c:v>
                      </c:pt>
                      <c:pt idx="1105">
                        <c:v>36.833333333333336</c:v>
                      </c:pt>
                      <c:pt idx="1106">
                        <c:v>36.866666666666667</c:v>
                      </c:pt>
                      <c:pt idx="1107">
                        <c:v>36.9</c:v>
                      </c:pt>
                      <c:pt idx="1108">
                        <c:v>36.93333333333333</c:v>
                      </c:pt>
                      <c:pt idx="1109">
                        <c:v>36.966666666666669</c:v>
                      </c:pt>
                      <c:pt idx="1110">
                        <c:v>37</c:v>
                      </c:pt>
                      <c:pt idx="1111">
                        <c:v>37.033333333333331</c:v>
                      </c:pt>
                      <c:pt idx="1112">
                        <c:v>37.06666666666667</c:v>
                      </c:pt>
                      <c:pt idx="1113">
                        <c:v>37.1</c:v>
                      </c:pt>
                      <c:pt idx="1114">
                        <c:v>37.133333333333333</c:v>
                      </c:pt>
                      <c:pt idx="1115">
                        <c:v>37.166666666666664</c:v>
                      </c:pt>
                      <c:pt idx="1116">
                        <c:v>37.200000000000003</c:v>
                      </c:pt>
                      <c:pt idx="1117">
                        <c:v>37.233333333333334</c:v>
                      </c:pt>
                      <c:pt idx="1118">
                        <c:v>37.266666666666666</c:v>
                      </c:pt>
                      <c:pt idx="1119">
                        <c:v>37.299999999999997</c:v>
                      </c:pt>
                      <c:pt idx="1120">
                        <c:v>37.333333333333336</c:v>
                      </c:pt>
                      <c:pt idx="1121">
                        <c:v>37.366666666666667</c:v>
                      </c:pt>
                      <c:pt idx="1122">
                        <c:v>37.4</c:v>
                      </c:pt>
                      <c:pt idx="1123">
                        <c:v>37.43333333333333</c:v>
                      </c:pt>
                      <c:pt idx="1124">
                        <c:v>37.466666666666669</c:v>
                      </c:pt>
                      <c:pt idx="1125">
                        <c:v>37.5</c:v>
                      </c:pt>
                      <c:pt idx="1126">
                        <c:v>37.533333333333331</c:v>
                      </c:pt>
                      <c:pt idx="1127">
                        <c:v>37.56666666666667</c:v>
                      </c:pt>
                      <c:pt idx="1128">
                        <c:v>37.6</c:v>
                      </c:pt>
                      <c:pt idx="1129">
                        <c:v>37.633333333333333</c:v>
                      </c:pt>
                      <c:pt idx="1130">
                        <c:v>37.666666666666664</c:v>
                      </c:pt>
                      <c:pt idx="1131">
                        <c:v>37.700000000000003</c:v>
                      </c:pt>
                      <c:pt idx="1132">
                        <c:v>37.733333333333334</c:v>
                      </c:pt>
                      <c:pt idx="1133">
                        <c:v>37.766666666666666</c:v>
                      </c:pt>
                      <c:pt idx="1134">
                        <c:v>37.799999999999997</c:v>
                      </c:pt>
                      <c:pt idx="1135">
                        <c:v>37.833333333333336</c:v>
                      </c:pt>
                      <c:pt idx="1136">
                        <c:v>37.866666666666667</c:v>
                      </c:pt>
                      <c:pt idx="1137">
                        <c:v>37.9</c:v>
                      </c:pt>
                      <c:pt idx="1138">
                        <c:v>37.93333333333333</c:v>
                      </c:pt>
                      <c:pt idx="1139">
                        <c:v>37.966666666666669</c:v>
                      </c:pt>
                      <c:pt idx="1140">
                        <c:v>38</c:v>
                      </c:pt>
                      <c:pt idx="1141">
                        <c:v>38.033333333333331</c:v>
                      </c:pt>
                      <c:pt idx="1142">
                        <c:v>38.06666666666667</c:v>
                      </c:pt>
                      <c:pt idx="1143">
                        <c:v>38.1</c:v>
                      </c:pt>
                      <c:pt idx="1144">
                        <c:v>38.133333333333333</c:v>
                      </c:pt>
                      <c:pt idx="1145">
                        <c:v>38.166666666666664</c:v>
                      </c:pt>
                      <c:pt idx="1146">
                        <c:v>38.200000000000003</c:v>
                      </c:pt>
                      <c:pt idx="1147">
                        <c:v>38.233333333333334</c:v>
                      </c:pt>
                      <c:pt idx="1148">
                        <c:v>38.266666666666666</c:v>
                      </c:pt>
                      <c:pt idx="1149">
                        <c:v>38.299999999999997</c:v>
                      </c:pt>
                      <c:pt idx="1150">
                        <c:v>38.333333333333336</c:v>
                      </c:pt>
                      <c:pt idx="1151">
                        <c:v>38.366666666666667</c:v>
                      </c:pt>
                      <c:pt idx="1152">
                        <c:v>38.4</c:v>
                      </c:pt>
                      <c:pt idx="1153">
                        <c:v>38.43333333333333</c:v>
                      </c:pt>
                      <c:pt idx="1154">
                        <c:v>38.466666666666669</c:v>
                      </c:pt>
                      <c:pt idx="1155">
                        <c:v>38.5</c:v>
                      </c:pt>
                      <c:pt idx="1156">
                        <c:v>38.533333333333331</c:v>
                      </c:pt>
                      <c:pt idx="1157">
                        <c:v>38.56666666666667</c:v>
                      </c:pt>
                      <c:pt idx="1158">
                        <c:v>38.6</c:v>
                      </c:pt>
                      <c:pt idx="1159">
                        <c:v>38.633333333333333</c:v>
                      </c:pt>
                      <c:pt idx="1160">
                        <c:v>38.666666666666664</c:v>
                      </c:pt>
                      <c:pt idx="1161">
                        <c:v>38.700000000000003</c:v>
                      </c:pt>
                      <c:pt idx="1162">
                        <c:v>38.733333333333334</c:v>
                      </c:pt>
                      <c:pt idx="1163">
                        <c:v>38.766666666666666</c:v>
                      </c:pt>
                      <c:pt idx="1164">
                        <c:v>38.799999999999997</c:v>
                      </c:pt>
                      <c:pt idx="1165">
                        <c:v>38.833333333333336</c:v>
                      </c:pt>
                      <c:pt idx="1166">
                        <c:v>38.866666666666667</c:v>
                      </c:pt>
                      <c:pt idx="1167">
                        <c:v>38.9</c:v>
                      </c:pt>
                      <c:pt idx="1168">
                        <c:v>38.93333333333333</c:v>
                      </c:pt>
                      <c:pt idx="1169">
                        <c:v>38.966666666666669</c:v>
                      </c:pt>
                      <c:pt idx="1170">
                        <c:v>39</c:v>
                      </c:pt>
                      <c:pt idx="1171">
                        <c:v>39.033333333333331</c:v>
                      </c:pt>
                      <c:pt idx="1172">
                        <c:v>39.06666666666667</c:v>
                      </c:pt>
                      <c:pt idx="1173">
                        <c:v>39.1</c:v>
                      </c:pt>
                      <c:pt idx="1174">
                        <c:v>39.133333333333333</c:v>
                      </c:pt>
                      <c:pt idx="1175">
                        <c:v>39.166666666666664</c:v>
                      </c:pt>
                      <c:pt idx="1176">
                        <c:v>39.200000000000003</c:v>
                      </c:pt>
                      <c:pt idx="1177">
                        <c:v>39.233333333333334</c:v>
                      </c:pt>
                      <c:pt idx="1178">
                        <c:v>39.266666666666666</c:v>
                      </c:pt>
                      <c:pt idx="1179">
                        <c:v>39.299999999999997</c:v>
                      </c:pt>
                      <c:pt idx="1180">
                        <c:v>39.333333333333336</c:v>
                      </c:pt>
                      <c:pt idx="1181">
                        <c:v>39.366666666666667</c:v>
                      </c:pt>
                      <c:pt idx="1182">
                        <c:v>39.4</c:v>
                      </c:pt>
                      <c:pt idx="1183">
                        <c:v>39.43333333333333</c:v>
                      </c:pt>
                      <c:pt idx="1184">
                        <c:v>39.466666666666669</c:v>
                      </c:pt>
                      <c:pt idx="1185">
                        <c:v>39.5</c:v>
                      </c:pt>
                      <c:pt idx="1186">
                        <c:v>39.533333333333331</c:v>
                      </c:pt>
                      <c:pt idx="1187">
                        <c:v>39.56666666666667</c:v>
                      </c:pt>
                      <c:pt idx="1188">
                        <c:v>39.6</c:v>
                      </c:pt>
                      <c:pt idx="1189">
                        <c:v>39.633333333333333</c:v>
                      </c:pt>
                      <c:pt idx="1190">
                        <c:v>39.666666666666664</c:v>
                      </c:pt>
                      <c:pt idx="1191">
                        <c:v>39.700000000000003</c:v>
                      </c:pt>
                      <c:pt idx="1192">
                        <c:v>39.733333333333334</c:v>
                      </c:pt>
                      <c:pt idx="1193">
                        <c:v>39.766666666666666</c:v>
                      </c:pt>
                      <c:pt idx="1194">
                        <c:v>39.799999999999997</c:v>
                      </c:pt>
                      <c:pt idx="1195">
                        <c:v>39.833333333333336</c:v>
                      </c:pt>
                      <c:pt idx="1196">
                        <c:v>39.866666666666667</c:v>
                      </c:pt>
                      <c:pt idx="1197">
                        <c:v>39.9</c:v>
                      </c:pt>
                      <c:pt idx="1198">
                        <c:v>39.93333333333333</c:v>
                      </c:pt>
                      <c:pt idx="1199">
                        <c:v>39.966666666666669</c:v>
                      </c:pt>
                      <c:pt idx="1200">
                        <c:v>40</c:v>
                      </c:pt>
                      <c:pt idx="1201">
                        <c:v>40.033333333333331</c:v>
                      </c:pt>
                      <c:pt idx="1202">
                        <c:v>40.06666666666667</c:v>
                      </c:pt>
                      <c:pt idx="1203">
                        <c:v>40.1</c:v>
                      </c:pt>
                      <c:pt idx="1204">
                        <c:v>40.133333333333333</c:v>
                      </c:pt>
                      <c:pt idx="1205">
                        <c:v>40.166666666666664</c:v>
                      </c:pt>
                      <c:pt idx="1206">
                        <c:v>40.200000000000003</c:v>
                      </c:pt>
                      <c:pt idx="1207">
                        <c:v>40.233333333333334</c:v>
                      </c:pt>
                      <c:pt idx="1208">
                        <c:v>40.266666666666666</c:v>
                      </c:pt>
                      <c:pt idx="1209">
                        <c:v>40.299999999999997</c:v>
                      </c:pt>
                      <c:pt idx="1210">
                        <c:v>40.333333333333336</c:v>
                      </c:pt>
                      <c:pt idx="1211">
                        <c:v>40.366666666666667</c:v>
                      </c:pt>
                      <c:pt idx="1212">
                        <c:v>40.4</c:v>
                      </c:pt>
                      <c:pt idx="1213">
                        <c:v>40.43333333333333</c:v>
                      </c:pt>
                      <c:pt idx="1214">
                        <c:v>40.466666666666669</c:v>
                      </c:pt>
                      <c:pt idx="1215">
                        <c:v>40.5</c:v>
                      </c:pt>
                      <c:pt idx="1216">
                        <c:v>40.533333333333331</c:v>
                      </c:pt>
                      <c:pt idx="1217">
                        <c:v>40.56666666666667</c:v>
                      </c:pt>
                      <c:pt idx="1218">
                        <c:v>40.6</c:v>
                      </c:pt>
                      <c:pt idx="1219">
                        <c:v>40.633333333333333</c:v>
                      </c:pt>
                      <c:pt idx="1220">
                        <c:v>40.666666666666664</c:v>
                      </c:pt>
                      <c:pt idx="1221">
                        <c:v>40.700000000000003</c:v>
                      </c:pt>
                      <c:pt idx="1222">
                        <c:v>40.733333333333334</c:v>
                      </c:pt>
                      <c:pt idx="1223">
                        <c:v>40.766666666666666</c:v>
                      </c:pt>
                      <c:pt idx="1224">
                        <c:v>40.799999999999997</c:v>
                      </c:pt>
                      <c:pt idx="1225">
                        <c:v>40.833333333333336</c:v>
                      </c:pt>
                      <c:pt idx="1226">
                        <c:v>40.866666666666667</c:v>
                      </c:pt>
                      <c:pt idx="1227">
                        <c:v>40.9</c:v>
                      </c:pt>
                      <c:pt idx="1228">
                        <c:v>40.93333333333333</c:v>
                      </c:pt>
                      <c:pt idx="1229">
                        <c:v>40.966666666666669</c:v>
                      </c:pt>
                      <c:pt idx="1230">
                        <c:v>41</c:v>
                      </c:pt>
                      <c:pt idx="1231">
                        <c:v>41.033333333333331</c:v>
                      </c:pt>
                      <c:pt idx="1232">
                        <c:v>41.06666666666667</c:v>
                      </c:pt>
                      <c:pt idx="1233">
                        <c:v>41.1</c:v>
                      </c:pt>
                      <c:pt idx="1234">
                        <c:v>41.133333333333333</c:v>
                      </c:pt>
                      <c:pt idx="1235">
                        <c:v>41.166666666666664</c:v>
                      </c:pt>
                      <c:pt idx="1236">
                        <c:v>41.2</c:v>
                      </c:pt>
                      <c:pt idx="1237">
                        <c:v>41.233333333333334</c:v>
                      </c:pt>
                      <c:pt idx="1238">
                        <c:v>41.266666666666666</c:v>
                      </c:pt>
                      <c:pt idx="1239">
                        <c:v>41.3</c:v>
                      </c:pt>
                      <c:pt idx="1240">
                        <c:v>41.333333333333336</c:v>
                      </c:pt>
                      <c:pt idx="1241">
                        <c:v>41.366666666666667</c:v>
                      </c:pt>
                      <c:pt idx="1242">
                        <c:v>41.4</c:v>
                      </c:pt>
                      <c:pt idx="1243">
                        <c:v>41.43333333333333</c:v>
                      </c:pt>
                      <c:pt idx="1244">
                        <c:v>41.466666666666669</c:v>
                      </c:pt>
                      <c:pt idx="1245">
                        <c:v>41.5</c:v>
                      </c:pt>
                      <c:pt idx="1246">
                        <c:v>41.533333333333331</c:v>
                      </c:pt>
                      <c:pt idx="1247">
                        <c:v>41.56666666666667</c:v>
                      </c:pt>
                      <c:pt idx="1248">
                        <c:v>41.6</c:v>
                      </c:pt>
                      <c:pt idx="1249">
                        <c:v>41.633333333333333</c:v>
                      </c:pt>
                      <c:pt idx="1250">
                        <c:v>41.666666666666664</c:v>
                      </c:pt>
                      <c:pt idx="1251">
                        <c:v>41.7</c:v>
                      </c:pt>
                      <c:pt idx="1252">
                        <c:v>41.733333333333334</c:v>
                      </c:pt>
                      <c:pt idx="1253">
                        <c:v>41.766666666666666</c:v>
                      </c:pt>
                      <c:pt idx="1254">
                        <c:v>41.8</c:v>
                      </c:pt>
                      <c:pt idx="1255">
                        <c:v>41.833333333333336</c:v>
                      </c:pt>
                      <c:pt idx="1256">
                        <c:v>41.866666666666667</c:v>
                      </c:pt>
                      <c:pt idx="1257">
                        <c:v>41.9</c:v>
                      </c:pt>
                      <c:pt idx="1258">
                        <c:v>41.93333333333333</c:v>
                      </c:pt>
                      <c:pt idx="1259">
                        <c:v>41.966666666666669</c:v>
                      </c:pt>
                      <c:pt idx="1260">
                        <c:v>42</c:v>
                      </c:pt>
                      <c:pt idx="1261">
                        <c:v>42.033333333333331</c:v>
                      </c:pt>
                      <c:pt idx="1262">
                        <c:v>42.06666666666667</c:v>
                      </c:pt>
                      <c:pt idx="1263">
                        <c:v>42.1</c:v>
                      </c:pt>
                      <c:pt idx="1264">
                        <c:v>42.133333333333333</c:v>
                      </c:pt>
                      <c:pt idx="1265">
                        <c:v>42.166666666666664</c:v>
                      </c:pt>
                      <c:pt idx="1266">
                        <c:v>42.2</c:v>
                      </c:pt>
                      <c:pt idx="1267">
                        <c:v>42.233333333333334</c:v>
                      </c:pt>
                      <c:pt idx="1268">
                        <c:v>42.266666666666666</c:v>
                      </c:pt>
                      <c:pt idx="1269">
                        <c:v>42.3</c:v>
                      </c:pt>
                      <c:pt idx="1270">
                        <c:v>42.333333333333336</c:v>
                      </c:pt>
                      <c:pt idx="1271">
                        <c:v>42.366666666666667</c:v>
                      </c:pt>
                      <c:pt idx="1272">
                        <c:v>42.4</c:v>
                      </c:pt>
                      <c:pt idx="1273">
                        <c:v>42.43333333333333</c:v>
                      </c:pt>
                      <c:pt idx="1274">
                        <c:v>42.466666666666669</c:v>
                      </c:pt>
                      <c:pt idx="1275">
                        <c:v>42.5</c:v>
                      </c:pt>
                      <c:pt idx="1276">
                        <c:v>42.533333333333331</c:v>
                      </c:pt>
                      <c:pt idx="1277">
                        <c:v>42.56666666666667</c:v>
                      </c:pt>
                      <c:pt idx="1278">
                        <c:v>42.6</c:v>
                      </c:pt>
                      <c:pt idx="1279">
                        <c:v>42.633333333333333</c:v>
                      </c:pt>
                      <c:pt idx="1280">
                        <c:v>42.666666666666664</c:v>
                      </c:pt>
                      <c:pt idx="1281">
                        <c:v>42.7</c:v>
                      </c:pt>
                      <c:pt idx="1282">
                        <c:v>42.733333333333334</c:v>
                      </c:pt>
                      <c:pt idx="1283">
                        <c:v>42.766666666666666</c:v>
                      </c:pt>
                      <c:pt idx="1284">
                        <c:v>42.8</c:v>
                      </c:pt>
                      <c:pt idx="1285">
                        <c:v>42.833333333333336</c:v>
                      </c:pt>
                      <c:pt idx="1286">
                        <c:v>42.866666666666667</c:v>
                      </c:pt>
                      <c:pt idx="1287">
                        <c:v>42.9</c:v>
                      </c:pt>
                      <c:pt idx="1288">
                        <c:v>42.93333333333333</c:v>
                      </c:pt>
                      <c:pt idx="1289">
                        <c:v>42.966666666666669</c:v>
                      </c:pt>
                      <c:pt idx="1290">
                        <c:v>43</c:v>
                      </c:pt>
                      <c:pt idx="1291">
                        <c:v>43.033333333333331</c:v>
                      </c:pt>
                      <c:pt idx="1292">
                        <c:v>43.06666666666667</c:v>
                      </c:pt>
                      <c:pt idx="1293">
                        <c:v>43.1</c:v>
                      </c:pt>
                      <c:pt idx="1294">
                        <c:v>43.133333333333333</c:v>
                      </c:pt>
                      <c:pt idx="1295">
                        <c:v>43.166666666666664</c:v>
                      </c:pt>
                      <c:pt idx="1296">
                        <c:v>43.2</c:v>
                      </c:pt>
                      <c:pt idx="1297">
                        <c:v>43.233333333333334</c:v>
                      </c:pt>
                      <c:pt idx="1298">
                        <c:v>43.266666666666666</c:v>
                      </c:pt>
                      <c:pt idx="1299">
                        <c:v>43.3</c:v>
                      </c:pt>
                      <c:pt idx="1300">
                        <c:v>43.333333333333336</c:v>
                      </c:pt>
                      <c:pt idx="1301">
                        <c:v>43.366666666666667</c:v>
                      </c:pt>
                      <c:pt idx="1302">
                        <c:v>43.4</c:v>
                      </c:pt>
                      <c:pt idx="1303">
                        <c:v>43.43333333333333</c:v>
                      </c:pt>
                      <c:pt idx="1304">
                        <c:v>43.466666666666669</c:v>
                      </c:pt>
                      <c:pt idx="1305">
                        <c:v>43.5</c:v>
                      </c:pt>
                      <c:pt idx="1306">
                        <c:v>43.533333333333331</c:v>
                      </c:pt>
                      <c:pt idx="1307">
                        <c:v>43.56666666666667</c:v>
                      </c:pt>
                      <c:pt idx="1308">
                        <c:v>43.6</c:v>
                      </c:pt>
                      <c:pt idx="1309">
                        <c:v>43.633333333333333</c:v>
                      </c:pt>
                      <c:pt idx="1310">
                        <c:v>43.666666666666664</c:v>
                      </c:pt>
                      <c:pt idx="1311">
                        <c:v>43.7</c:v>
                      </c:pt>
                      <c:pt idx="1312">
                        <c:v>43.733333333333334</c:v>
                      </c:pt>
                      <c:pt idx="1313">
                        <c:v>43.766666666666666</c:v>
                      </c:pt>
                      <c:pt idx="1314">
                        <c:v>43.8</c:v>
                      </c:pt>
                      <c:pt idx="1315">
                        <c:v>43.833333333333336</c:v>
                      </c:pt>
                      <c:pt idx="1316">
                        <c:v>43.866666666666667</c:v>
                      </c:pt>
                      <c:pt idx="1317">
                        <c:v>43.9</c:v>
                      </c:pt>
                      <c:pt idx="1318">
                        <c:v>43.93333333333333</c:v>
                      </c:pt>
                      <c:pt idx="1319">
                        <c:v>43.966666666666669</c:v>
                      </c:pt>
                      <c:pt idx="1320">
                        <c:v>44</c:v>
                      </c:pt>
                      <c:pt idx="1321">
                        <c:v>44.033333333333331</c:v>
                      </c:pt>
                      <c:pt idx="1322">
                        <c:v>44.06666666666667</c:v>
                      </c:pt>
                      <c:pt idx="1323">
                        <c:v>44.1</c:v>
                      </c:pt>
                      <c:pt idx="1324">
                        <c:v>44.133333333333333</c:v>
                      </c:pt>
                      <c:pt idx="1325">
                        <c:v>44.166666666666664</c:v>
                      </c:pt>
                      <c:pt idx="1326">
                        <c:v>44.2</c:v>
                      </c:pt>
                      <c:pt idx="1327">
                        <c:v>44.233333333333334</c:v>
                      </c:pt>
                      <c:pt idx="1328">
                        <c:v>44.266666666666666</c:v>
                      </c:pt>
                      <c:pt idx="1329">
                        <c:v>44.3</c:v>
                      </c:pt>
                      <c:pt idx="1330">
                        <c:v>44.333333333333336</c:v>
                      </c:pt>
                      <c:pt idx="1331">
                        <c:v>44.366666666666667</c:v>
                      </c:pt>
                      <c:pt idx="1332">
                        <c:v>44.4</c:v>
                      </c:pt>
                      <c:pt idx="1333">
                        <c:v>44.43333333333333</c:v>
                      </c:pt>
                      <c:pt idx="1334">
                        <c:v>44.466666666666669</c:v>
                      </c:pt>
                      <c:pt idx="1335">
                        <c:v>44.5</c:v>
                      </c:pt>
                      <c:pt idx="1336">
                        <c:v>44.533333333333331</c:v>
                      </c:pt>
                      <c:pt idx="1337">
                        <c:v>44.56666666666667</c:v>
                      </c:pt>
                      <c:pt idx="1338">
                        <c:v>44.6</c:v>
                      </c:pt>
                      <c:pt idx="1339">
                        <c:v>44.633333333333333</c:v>
                      </c:pt>
                      <c:pt idx="1340">
                        <c:v>44.666666666666664</c:v>
                      </c:pt>
                      <c:pt idx="1341">
                        <c:v>44.7</c:v>
                      </c:pt>
                      <c:pt idx="1342">
                        <c:v>44.733333333333334</c:v>
                      </c:pt>
                      <c:pt idx="1343">
                        <c:v>44.766666666666666</c:v>
                      </c:pt>
                      <c:pt idx="1344">
                        <c:v>44.8</c:v>
                      </c:pt>
                      <c:pt idx="1345">
                        <c:v>44.833333333333336</c:v>
                      </c:pt>
                      <c:pt idx="1346">
                        <c:v>44.866666666666667</c:v>
                      </c:pt>
                      <c:pt idx="1347">
                        <c:v>44.9</c:v>
                      </c:pt>
                      <c:pt idx="1348">
                        <c:v>44.93333333333333</c:v>
                      </c:pt>
                      <c:pt idx="1349">
                        <c:v>44.966666666666669</c:v>
                      </c:pt>
                      <c:pt idx="1350">
                        <c:v>45</c:v>
                      </c:pt>
                      <c:pt idx="1351">
                        <c:v>45.033333333333331</c:v>
                      </c:pt>
                      <c:pt idx="1352">
                        <c:v>45.06666666666667</c:v>
                      </c:pt>
                      <c:pt idx="1353">
                        <c:v>45.1</c:v>
                      </c:pt>
                      <c:pt idx="1354">
                        <c:v>45.133333333333333</c:v>
                      </c:pt>
                      <c:pt idx="1355">
                        <c:v>45.166666666666664</c:v>
                      </c:pt>
                      <c:pt idx="1356">
                        <c:v>45.2</c:v>
                      </c:pt>
                      <c:pt idx="1357">
                        <c:v>45.233333333333334</c:v>
                      </c:pt>
                      <c:pt idx="1358">
                        <c:v>45.266666666666666</c:v>
                      </c:pt>
                      <c:pt idx="1359">
                        <c:v>45.3</c:v>
                      </c:pt>
                      <c:pt idx="1360">
                        <c:v>45.333333333333336</c:v>
                      </c:pt>
                      <c:pt idx="1361">
                        <c:v>45.366666666666667</c:v>
                      </c:pt>
                      <c:pt idx="1362">
                        <c:v>45.4</c:v>
                      </c:pt>
                      <c:pt idx="1363">
                        <c:v>45.43333333333333</c:v>
                      </c:pt>
                      <c:pt idx="1364">
                        <c:v>45.466666666666669</c:v>
                      </c:pt>
                      <c:pt idx="1365">
                        <c:v>45.5</c:v>
                      </c:pt>
                      <c:pt idx="1366">
                        <c:v>45.533333333333331</c:v>
                      </c:pt>
                      <c:pt idx="1367">
                        <c:v>45.56666666666667</c:v>
                      </c:pt>
                      <c:pt idx="1368">
                        <c:v>45.6</c:v>
                      </c:pt>
                      <c:pt idx="1369">
                        <c:v>45.633333333333333</c:v>
                      </c:pt>
                      <c:pt idx="1370">
                        <c:v>45.666666666666664</c:v>
                      </c:pt>
                      <c:pt idx="1371">
                        <c:v>45.7</c:v>
                      </c:pt>
                      <c:pt idx="1372">
                        <c:v>45.733333333333334</c:v>
                      </c:pt>
                      <c:pt idx="1373">
                        <c:v>45.766666666666666</c:v>
                      </c:pt>
                      <c:pt idx="1374">
                        <c:v>45.8</c:v>
                      </c:pt>
                      <c:pt idx="1375">
                        <c:v>45.833333333333336</c:v>
                      </c:pt>
                      <c:pt idx="1376">
                        <c:v>45.866666666666667</c:v>
                      </c:pt>
                      <c:pt idx="1377">
                        <c:v>45.9</c:v>
                      </c:pt>
                      <c:pt idx="1378">
                        <c:v>45.93333333333333</c:v>
                      </c:pt>
                      <c:pt idx="1379">
                        <c:v>45.966666666666669</c:v>
                      </c:pt>
                      <c:pt idx="1380">
                        <c:v>46</c:v>
                      </c:pt>
                      <c:pt idx="1381">
                        <c:v>46.033333333333331</c:v>
                      </c:pt>
                      <c:pt idx="1382">
                        <c:v>46.06666666666667</c:v>
                      </c:pt>
                      <c:pt idx="1383">
                        <c:v>46.1</c:v>
                      </c:pt>
                      <c:pt idx="1384">
                        <c:v>46.133333333333333</c:v>
                      </c:pt>
                      <c:pt idx="1385">
                        <c:v>46.166666666666664</c:v>
                      </c:pt>
                      <c:pt idx="1386">
                        <c:v>46.2</c:v>
                      </c:pt>
                      <c:pt idx="1387">
                        <c:v>46.233333333333334</c:v>
                      </c:pt>
                      <c:pt idx="1388">
                        <c:v>46.266666666666666</c:v>
                      </c:pt>
                      <c:pt idx="1389">
                        <c:v>46.3</c:v>
                      </c:pt>
                      <c:pt idx="1390">
                        <c:v>46.333333333333336</c:v>
                      </c:pt>
                      <c:pt idx="1391">
                        <c:v>46.366666666666667</c:v>
                      </c:pt>
                      <c:pt idx="1392">
                        <c:v>46.4</c:v>
                      </c:pt>
                      <c:pt idx="1393">
                        <c:v>46.43333333333333</c:v>
                      </c:pt>
                      <c:pt idx="1394">
                        <c:v>46.466666666666669</c:v>
                      </c:pt>
                      <c:pt idx="1395">
                        <c:v>46.5</c:v>
                      </c:pt>
                      <c:pt idx="1396">
                        <c:v>46.533333333333331</c:v>
                      </c:pt>
                      <c:pt idx="1397">
                        <c:v>46.56666666666667</c:v>
                      </c:pt>
                      <c:pt idx="1398">
                        <c:v>46.6</c:v>
                      </c:pt>
                      <c:pt idx="1399">
                        <c:v>46.633333333333333</c:v>
                      </c:pt>
                      <c:pt idx="1400">
                        <c:v>46.666666666666664</c:v>
                      </c:pt>
                      <c:pt idx="1401">
                        <c:v>46.7</c:v>
                      </c:pt>
                      <c:pt idx="1402">
                        <c:v>46.733333333333334</c:v>
                      </c:pt>
                      <c:pt idx="1403">
                        <c:v>46.766666666666666</c:v>
                      </c:pt>
                      <c:pt idx="1404">
                        <c:v>46.8</c:v>
                      </c:pt>
                      <c:pt idx="1405">
                        <c:v>46.833333333333336</c:v>
                      </c:pt>
                      <c:pt idx="1406">
                        <c:v>46.866666666666667</c:v>
                      </c:pt>
                      <c:pt idx="1407">
                        <c:v>46.9</c:v>
                      </c:pt>
                      <c:pt idx="1408">
                        <c:v>46.93333333333333</c:v>
                      </c:pt>
                      <c:pt idx="1409">
                        <c:v>46.966666666666669</c:v>
                      </c:pt>
                      <c:pt idx="1410">
                        <c:v>47</c:v>
                      </c:pt>
                      <c:pt idx="1411">
                        <c:v>47.033333333333331</c:v>
                      </c:pt>
                      <c:pt idx="1412">
                        <c:v>47.06666666666667</c:v>
                      </c:pt>
                      <c:pt idx="1413">
                        <c:v>47.1</c:v>
                      </c:pt>
                      <c:pt idx="1414">
                        <c:v>47.133333333333333</c:v>
                      </c:pt>
                      <c:pt idx="1415">
                        <c:v>47.166666666666664</c:v>
                      </c:pt>
                      <c:pt idx="1416">
                        <c:v>47.2</c:v>
                      </c:pt>
                      <c:pt idx="1417">
                        <c:v>47.233333333333334</c:v>
                      </c:pt>
                      <c:pt idx="1418">
                        <c:v>47.266666666666666</c:v>
                      </c:pt>
                      <c:pt idx="1419">
                        <c:v>47.3</c:v>
                      </c:pt>
                      <c:pt idx="1420">
                        <c:v>47.333333333333336</c:v>
                      </c:pt>
                      <c:pt idx="1421">
                        <c:v>47.366666666666667</c:v>
                      </c:pt>
                      <c:pt idx="1422">
                        <c:v>47.4</c:v>
                      </c:pt>
                      <c:pt idx="1423">
                        <c:v>47.43333333333333</c:v>
                      </c:pt>
                      <c:pt idx="1424">
                        <c:v>47.466666666666669</c:v>
                      </c:pt>
                      <c:pt idx="1425">
                        <c:v>47.5</c:v>
                      </c:pt>
                      <c:pt idx="1426">
                        <c:v>47.533333333333331</c:v>
                      </c:pt>
                      <c:pt idx="1427">
                        <c:v>47.56666666666667</c:v>
                      </c:pt>
                      <c:pt idx="1428">
                        <c:v>47.6</c:v>
                      </c:pt>
                      <c:pt idx="1429">
                        <c:v>47.633333333333333</c:v>
                      </c:pt>
                      <c:pt idx="1430">
                        <c:v>47.666666666666664</c:v>
                      </c:pt>
                      <c:pt idx="1431">
                        <c:v>47.7</c:v>
                      </c:pt>
                      <c:pt idx="1432">
                        <c:v>47.733333333333334</c:v>
                      </c:pt>
                      <c:pt idx="1433">
                        <c:v>47.766666666666666</c:v>
                      </c:pt>
                      <c:pt idx="1434">
                        <c:v>47.8</c:v>
                      </c:pt>
                      <c:pt idx="1435">
                        <c:v>47.833333333333336</c:v>
                      </c:pt>
                      <c:pt idx="1436">
                        <c:v>47.866666666666667</c:v>
                      </c:pt>
                      <c:pt idx="1437">
                        <c:v>47.9</c:v>
                      </c:pt>
                      <c:pt idx="1438">
                        <c:v>47.93333333333333</c:v>
                      </c:pt>
                      <c:pt idx="1439">
                        <c:v>47.966666666666669</c:v>
                      </c:pt>
                      <c:pt idx="1440">
                        <c:v>48</c:v>
                      </c:pt>
                      <c:pt idx="1441">
                        <c:v>48.033333333333331</c:v>
                      </c:pt>
                      <c:pt idx="1442">
                        <c:v>48.06666666666667</c:v>
                      </c:pt>
                      <c:pt idx="1443">
                        <c:v>48.1</c:v>
                      </c:pt>
                      <c:pt idx="1444">
                        <c:v>48.133333333333333</c:v>
                      </c:pt>
                      <c:pt idx="1445">
                        <c:v>48.166666666666664</c:v>
                      </c:pt>
                      <c:pt idx="1446">
                        <c:v>48.2</c:v>
                      </c:pt>
                      <c:pt idx="1447">
                        <c:v>48.233333333333334</c:v>
                      </c:pt>
                      <c:pt idx="1448">
                        <c:v>48.266666666666666</c:v>
                      </c:pt>
                      <c:pt idx="1449">
                        <c:v>48.3</c:v>
                      </c:pt>
                      <c:pt idx="1450">
                        <c:v>48.333333333333336</c:v>
                      </c:pt>
                      <c:pt idx="1451">
                        <c:v>48.366666666666667</c:v>
                      </c:pt>
                      <c:pt idx="1452">
                        <c:v>48.4</c:v>
                      </c:pt>
                      <c:pt idx="1453">
                        <c:v>48.43333333333333</c:v>
                      </c:pt>
                      <c:pt idx="1454">
                        <c:v>48.466666666666669</c:v>
                      </c:pt>
                      <c:pt idx="1455">
                        <c:v>48.5</c:v>
                      </c:pt>
                      <c:pt idx="1456">
                        <c:v>48.533333333333331</c:v>
                      </c:pt>
                      <c:pt idx="1457">
                        <c:v>48.56666666666667</c:v>
                      </c:pt>
                      <c:pt idx="1458">
                        <c:v>48.6</c:v>
                      </c:pt>
                      <c:pt idx="1459">
                        <c:v>48.633333333333333</c:v>
                      </c:pt>
                      <c:pt idx="1460">
                        <c:v>48.666666666666664</c:v>
                      </c:pt>
                      <c:pt idx="1461">
                        <c:v>48.7</c:v>
                      </c:pt>
                      <c:pt idx="1462">
                        <c:v>48.733333333333334</c:v>
                      </c:pt>
                      <c:pt idx="1463">
                        <c:v>48.766666666666666</c:v>
                      </c:pt>
                      <c:pt idx="1464">
                        <c:v>48.8</c:v>
                      </c:pt>
                      <c:pt idx="1465">
                        <c:v>48.833333333333336</c:v>
                      </c:pt>
                      <c:pt idx="1466">
                        <c:v>48.866666666666667</c:v>
                      </c:pt>
                      <c:pt idx="1467">
                        <c:v>48.9</c:v>
                      </c:pt>
                      <c:pt idx="1468">
                        <c:v>48.93333333333333</c:v>
                      </c:pt>
                      <c:pt idx="1469">
                        <c:v>48.966666666666669</c:v>
                      </c:pt>
                      <c:pt idx="1470">
                        <c:v>49</c:v>
                      </c:pt>
                      <c:pt idx="1471">
                        <c:v>49.033333333333331</c:v>
                      </c:pt>
                      <c:pt idx="1472">
                        <c:v>49.06666666666667</c:v>
                      </c:pt>
                      <c:pt idx="1473">
                        <c:v>49.1</c:v>
                      </c:pt>
                      <c:pt idx="1474">
                        <c:v>49.133333333333333</c:v>
                      </c:pt>
                      <c:pt idx="1475">
                        <c:v>49.166666666666664</c:v>
                      </c:pt>
                      <c:pt idx="1476">
                        <c:v>49.2</c:v>
                      </c:pt>
                      <c:pt idx="1477">
                        <c:v>49.233333333333334</c:v>
                      </c:pt>
                      <c:pt idx="1478">
                        <c:v>49.266666666666666</c:v>
                      </c:pt>
                      <c:pt idx="1479">
                        <c:v>49.3</c:v>
                      </c:pt>
                      <c:pt idx="1480">
                        <c:v>49.333333333333336</c:v>
                      </c:pt>
                      <c:pt idx="1481">
                        <c:v>49.366666666666667</c:v>
                      </c:pt>
                      <c:pt idx="1482">
                        <c:v>49.4</c:v>
                      </c:pt>
                      <c:pt idx="1483">
                        <c:v>49.43333333333333</c:v>
                      </c:pt>
                      <c:pt idx="1484">
                        <c:v>49.466666666666669</c:v>
                      </c:pt>
                      <c:pt idx="1485">
                        <c:v>49.5</c:v>
                      </c:pt>
                      <c:pt idx="1486">
                        <c:v>49.533333333333331</c:v>
                      </c:pt>
                      <c:pt idx="1487">
                        <c:v>49.56666666666667</c:v>
                      </c:pt>
                      <c:pt idx="1488">
                        <c:v>49.6</c:v>
                      </c:pt>
                      <c:pt idx="1489">
                        <c:v>49.633333333333333</c:v>
                      </c:pt>
                      <c:pt idx="1490">
                        <c:v>49.666666666666664</c:v>
                      </c:pt>
                      <c:pt idx="1491">
                        <c:v>49.7</c:v>
                      </c:pt>
                      <c:pt idx="1492">
                        <c:v>49.733333333333334</c:v>
                      </c:pt>
                      <c:pt idx="1493">
                        <c:v>49.766666666666666</c:v>
                      </c:pt>
                      <c:pt idx="1494">
                        <c:v>49.8</c:v>
                      </c:pt>
                      <c:pt idx="1495">
                        <c:v>49.833333333333336</c:v>
                      </c:pt>
                      <c:pt idx="1496">
                        <c:v>49.866666666666667</c:v>
                      </c:pt>
                      <c:pt idx="1497">
                        <c:v>49.9</c:v>
                      </c:pt>
                      <c:pt idx="1498">
                        <c:v>49.93333333333333</c:v>
                      </c:pt>
                      <c:pt idx="1499">
                        <c:v>49.966666666666669</c:v>
                      </c:pt>
                      <c:pt idx="1500">
                        <c:v>50</c:v>
                      </c:pt>
                      <c:pt idx="1501">
                        <c:v>50.033333333333331</c:v>
                      </c:pt>
                      <c:pt idx="1502">
                        <c:v>50.06666666666667</c:v>
                      </c:pt>
                      <c:pt idx="1503">
                        <c:v>50.1</c:v>
                      </c:pt>
                      <c:pt idx="1504">
                        <c:v>50.133333333333333</c:v>
                      </c:pt>
                      <c:pt idx="1505">
                        <c:v>50.166666666666664</c:v>
                      </c:pt>
                      <c:pt idx="1506">
                        <c:v>50.2</c:v>
                      </c:pt>
                      <c:pt idx="1507">
                        <c:v>50.233333333333334</c:v>
                      </c:pt>
                      <c:pt idx="1508">
                        <c:v>50.266666666666666</c:v>
                      </c:pt>
                      <c:pt idx="1509">
                        <c:v>50.3</c:v>
                      </c:pt>
                      <c:pt idx="1510">
                        <c:v>50.333333333333336</c:v>
                      </c:pt>
                      <c:pt idx="1511">
                        <c:v>50.366666666666667</c:v>
                      </c:pt>
                      <c:pt idx="1512">
                        <c:v>50.4</c:v>
                      </c:pt>
                      <c:pt idx="1513">
                        <c:v>50.43333333333333</c:v>
                      </c:pt>
                      <c:pt idx="1514">
                        <c:v>50.466666666666669</c:v>
                      </c:pt>
                      <c:pt idx="1515">
                        <c:v>50.5</c:v>
                      </c:pt>
                      <c:pt idx="1516">
                        <c:v>50.533333333333331</c:v>
                      </c:pt>
                      <c:pt idx="1517">
                        <c:v>50.56666666666667</c:v>
                      </c:pt>
                      <c:pt idx="1518">
                        <c:v>50.6</c:v>
                      </c:pt>
                      <c:pt idx="1519">
                        <c:v>50.633333333333333</c:v>
                      </c:pt>
                      <c:pt idx="1520">
                        <c:v>50.666666666666664</c:v>
                      </c:pt>
                      <c:pt idx="1521">
                        <c:v>50.7</c:v>
                      </c:pt>
                      <c:pt idx="1522">
                        <c:v>50.733333333333334</c:v>
                      </c:pt>
                      <c:pt idx="1523">
                        <c:v>50.766666666666666</c:v>
                      </c:pt>
                      <c:pt idx="1524">
                        <c:v>50.8</c:v>
                      </c:pt>
                      <c:pt idx="1525">
                        <c:v>50.833333333333336</c:v>
                      </c:pt>
                      <c:pt idx="1526">
                        <c:v>50.866666666666667</c:v>
                      </c:pt>
                      <c:pt idx="1527">
                        <c:v>50.9</c:v>
                      </c:pt>
                      <c:pt idx="1528">
                        <c:v>50.93333333333333</c:v>
                      </c:pt>
                      <c:pt idx="1529">
                        <c:v>50.966666666666669</c:v>
                      </c:pt>
                      <c:pt idx="1530">
                        <c:v>51</c:v>
                      </c:pt>
                      <c:pt idx="1531">
                        <c:v>51.033333333333331</c:v>
                      </c:pt>
                      <c:pt idx="1532">
                        <c:v>51.06666666666667</c:v>
                      </c:pt>
                      <c:pt idx="1533">
                        <c:v>51.1</c:v>
                      </c:pt>
                      <c:pt idx="1534">
                        <c:v>51.133333333333333</c:v>
                      </c:pt>
                      <c:pt idx="1535">
                        <c:v>51.166666666666664</c:v>
                      </c:pt>
                      <c:pt idx="1536">
                        <c:v>51.2</c:v>
                      </c:pt>
                      <c:pt idx="1537">
                        <c:v>51.233333333333334</c:v>
                      </c:pt>
                      <c:pt idx="1538">
                        <c:v>51.266666666666666</c:v>
                      </c:pt>
                      <c:pt idx="1539">
                        <c:v>51.3</c:v>
                      </c:pt>
                      <c:pt idx="1540">
                        <c:v>51.333333333333336</c:v>
                      </c:pt>
                      <c:pt idx="1541">
                        <c:v>51.366666666666667</c:v>
                      </c:pt>
                      <c:pt idx="1542">
                        <c:v>51.4</c:v>
                      </c:pt>
                      <c:pt idx="1543">
                        <c:v>51.43333333333333</c:v>
                      </c:pt>
                      <c:pt idx="1544">
                        <c:v>51.466666666666669</c:v>
                      </c:pt>
                      <c:pt idx="1545">
                        <c:v>51.5</c:v>
                      </c:pt>
                      <c:pt idx="1546">
                        <c:v>51.533333333333331</c:v>
                      </c:pt>
                      <c:pt idx="1547">
                        <c:v>51.56666666666667</c:v>
                      </c:pt>
                      <c:pt idx="1548">
                        <c:v>51.6</c:v>
                      </c:pt>
                      <c:pt idx="1549">
                        <c:v>51.633333333333333</c:v>
                      </c:pt>
                      <c:pt idx="1550">
                        <c:v>51.666666666666664</c:v>
                      </c:pt>
                      <c:pt idx="1551">
                        <c:v>51.7</c:v>
                      </c:pt>
                      <c:pt idx="1552">
                        <c:v>51.733333333333334</c:v>
                      </c:pt>
                      <c:pt idx="1553">
                        <c:v>51.766666666666666</c:v>
                      </c:pt>
                      <c:pt idx="1554">
                        <c:v>51.8</c:v>
                      </c:pt>
                      <c:pt idx="1555">
                        <c:v>51.833333333333336</c:v>
                      </c:pt>
                      <c:pt idx="1556">
                        <c:v>51.866666666666667</c:v>
                      </c:pt>
                      <c:pt idx="1557">
                        <c:v>51.9</c:v>
                      </c:pt>
                      <c:pt idx="1558">
                        <c:v>51.93333333333333</c:v>
                      </c:pt>
                      <c:pt idx="1559">
                        <c:v>51.966666666666669</c:v>
                      </c:pt>
                      <c:pt idx="1560">
                        <c:v>52</c:v>
                      </c:pt>
                      <c:pt idx="1561">
                        <c:v>52.033333333333331</c:v>
                      </c:pt>
                      <c:pt idx="1562">
                        <c:v>52.06666666666667</c:v>
                      </c:pt>
                      <c:pt idx="1563">
                        <c:v>52.1</c:v>
                      </c:pt>
                      <c:pt idx="1564">
                        <c:v>52.133333333333333</c:v>
                      </c:pt>
                      <c:pt idx="1565">
                        <c:v>52.166666666666664</c:v>
                      </c:pt>
                      <c:pt idx="1566">
                        <c:v>52.2</c:v>
                      </c:pt>
                      <c:pt idx="1567">
                        <c:v>52.233333333333334</c:v>
                      </c:pt>
                      <c:pt idx="1568">
                        <c:v>52.266666666666666</c:v>
                      </c:pt>
                      <c:pt idx="1569">
                        <c:v>52.3</c:v>
                      </c:pt>
                      <c:pt idx="1570">
                        <c:v>52.333333333333336</c:v>
                      </c:pt>
                      <c:pt idx="1571">
                        <c:v>52.366666666666667</c:v>
                      </c:pt>
                      <c:pt idx="1572">
                        <c:v>52.4</c:v>
                      </c:pt>
                      <c:pt idx="1573">
                        <c:v>52.43333333333333</c:v>
                      </c:pt>
                      <c:pt idx="1574">
                        <c:v>52.466666666666669</c:v>
                      </c:pt>
                      <c:pt idx="1575">
                        <c:v>52.5</c:v>
                      </c:pt>
                      <c:pt idx="1576">
                        <c:v>52.533333333333331</c:v>
                      </c:pt>
                      <c:pt idx="1577">
                        <c:v>52.56666666666667</c:v>
                      </c:pt>
                      <c:pt idx="1578">
                        <c:v>52.6</c:v>
                      </c:pt>
                      <c:pt idx="1579">
                        <c:v>52.633333333333333</c:v>
                      </c:pt>
                      <c:pt idx="1580">
                        <c:v>52.666666666666664</c:v>
                      </c:pt>
                      <c:pt idx="1581">
                        <c:v>52.7</c:v>
                      </c:pt>
                      <c:pt idx="1582">
                        <c:v>52.733333333333334</c:v>
                      </c:pt>
                      <c:pt idx="1583">
                        <c:v>52.766666666666666</c:v>
                      </c:pt>
                      <c:pt idx="1584">
                        <c:v>52.8</c:v>
                      </c:pt>
                      <c:pt idx="1585">
                        <c:v>52.833333333333336</c:v>
                      </c:pt>
                      <c:pt idx="1586">
                        <c:v>52.866666666666667</c:v>
                      </c:pt>
                      <c:pt idx="1587">
                        <c:v>52.9</c:v>
                      </c:pt>
                      <c:pt idx="1588">
                        <c:v>52.93333333333333</c:v>
                      </c:pt>
                      <c:pt idx="1589">
                        <c:v>52.966666666666669</c:v>
                      </c:pt>
                      <c:pt idx="1590">
                        <c:v>53</c:v>
                      </c:pt>
                      <c:pt idx="1591">
                        <c:v>53.033333333333331</c:v>
                      </c:pt>
                      <c:pt idx="1592">
                        <c:v>53.06666666666667</c:v>
                      </c:pt>
                      <c:pt idx="1593">
                        <c:v>53.1</c:v>
                      </c:pt>
                      <c:pt idx="1594">
                        <c:v>53.133333333333333</c:v>
                      </c:pt>
                      <c:pt idx="1595">
                        <c:v>53.166666666666664</c:v>
                      </c:pt>
                      <c:pt idx="1596">
                        <c:v>53.2</c:v>
                      </c:pt>
                      <c:pt idx="1597">
                        <c:v>53.233333333333334</c:v>
                      </c:pt>
                      <c:pt idx="1598">
                        <c:v>53.266666666666666</c:v>
                      </c:pt>
                      <c:pt idx="1599">
                        <c:v>53.3</c:v>
                      </c:pt>
                      <c:pt idx="1600">
                        <c:v>53.333333333333336</c:v>
                      </c:pt>
                      <c:pt idx="1601">
                        <c:v>53.366666666666667</c:v>
                      </c:pt>
                      <c:pt idx="1602">
                        <c:v>53.4</c:v>
                      </c:pt>
                      <c:pt idx="1603">
                        <c:v>53.43333333333333</c:v>
                      </c:pt>
                      <c:pt idx="1604">
                        <c:v>53.466666666666669</c:v>
                      </c:pt>
                      <c:pt idx="1605">
                        <c:v>53.5</c:v>
                      </c:pt>
                      <c:pt idx="1606">
                        <c:v>53.533333333333331</c:v>
                      </c:pt>
                      <c:pt idx="1607">
                        <c:v>53.56666666666667</c:v>
                      </c:pt>
                      <c:pt idx="1608">
                        <c:v>53.6</c:v>
                      </c:pt>
                      <c:pt idx="1609">
                        <c:v>53.633333333333333</c:v>
                      </c:pt>
                      <c:pt idx="1610">
                        <c:v>53.666666666666664</c:v>
                      </c:pt>
                      <c:pt idx="1611">
                        <c:v>53.7</c:v>
                      </c:pt>
                      <c:pt idx="1612">
                        <c:v>53.733333333333334</c:v>
                      </c:pt>
                      <c:pt idx="1613">
                        <c:v>53.766666666666666</c:v>
                      </c:pt>
                      <c:pt idx="1614">
                        <c:v>53.8</c:v>
                      </c:pt>
                      <c:pt idx="1615">
                        <c:v>53.833333333333336</c:v>
                      </c:pt>
                      <c:pt idx="1616">
                        <c:v>53.866666666666667</c:v>
                      </c:pt>
                      <c:pt idx="1617">
                        <c:v>53.9</c:v>
                      </c:pt>
                      <c:pt idx="1618">
                        <c:v>53.93333333333333</c:v>
                      </c:pt>
                      <c:pt idx="1619">
                        <c:v>53.966666666666669</c:v>
                      </c:pt>
                      <c:pt idx="1620">
                        <c:v>54</c:v>
                      </c:pt>
                      <c:pt idx="1621">
                        <c:v>54.033333333333331</c:v>
                      </c:pt>
                      <c:pt idx="1622">
                        <c:v>54.06666666666667</c:v>
                      </c:pt>
                      <c:pt idx="1623">
                        <c:v>54.1</c:v>
                      </c:pt>
                      <c:pt idx="1624">
                        <c:v>54.133333333333333</c:v>
                      </c:pt>
                      <c:pt idx="1625">
                        <c:v>54.166666666666664</c:v>
                      </c:pt>
                      <c:pt idx="1626">
                        <c:v>54.2</c:v>
                      </c:pt>
                      <c:pt idx="1627">
                        <c:v>54.233333333333334</c:v>
                      </c:pt>
                      <c:pt idx="1628">
                        <c:v>54.266666666666666</c:v>
                      </c:pt>
                      <c:pt idx="1629">
                        <c:v>54.3</c:v>
                      </c:pt>
                      <c:pt idx="1630">
                        <c:v>54.333333333333336</c:v>
                      </c:pt>
                      <c:pt idx="1631">
                        <c:v>54.366666666666667</c:v>
                      </c:pt>
                      <c:pt idx="1632">
                        <c:v>54.4</c:v>
                      </c:pt>
                      <c:pt idx="1633">
                        <c:v>54.43333333333333</c:v>
                      </c:pt>
                      <c:pt idx="1634">
                        <c:v>54.466666666666669</c:v>
                      </c:pt>
                      <c:pt idx="1635">
                        <c:v>54.5</c:v>
                      </c:pt>
                      <c:pt idx="1636">
                        <c:v>54.533333333333331</c:v>
                      </c:pt>
                      <c:pt idx="1637">
                        <c:v>54.56666666666667</c:v>
                      </c:pt>
                      <c:pt idx="1638">
                        <c:v>54.6</c:v>
                      </c:pt>
                      <c:pt idx="1639">
                        <c:v>54.633333333333333</c:v>
                      </c:pt>
                      <c:pt idx="1640">
                        <c:v>54.666666666666664</c:v>
                      </c:pt>
                      <c:pt idx="1641">
                        <c:v>54.7</c:v>
                      </c:pt>
                      <c:pt idx="1642">
                        <c:v>54.733333333333334</c:v>
                      </c:pt>
                      <c:pt idx="1643">
                        <c:v>54.766666666666666</c:v>
                      </c:pt>
                      <c:pt idx="1644">
                        <c:v>54.8</c:v>
                      </c:pt>
                      <c:pt idx="1645">
                        <c:v>54.833333333333336</c:v>
                      </c:pt>
                      <c:pt idx="1646">
                        <c:v>54.866666666666667</c:v>
                      </c:pt>
                      <c:pt idx="1647">
                        <c:v>54.9</c:v>
                      </c:pt>
                      <c:pt idx="1648">
                        <c:v>54.93333333333333</c:v>
                      </c:pt>
                      <c:pt idx="1649">
                        <c:v>54.966666666666669</c:v>
                      </c:pt>
                      <c:pt idx="1650">
                        <c:v>55</c:v>
                      </c:pt>
                      <c:pt idx="1651">
                        <c:v>55.033333333333331</c:v>
                      </c:pt>
                      <c:pt idx="1652">
                        <c:v>55.06666666666667</c:v>
                      </c:pt>
                      <c:pt idx="1653">
                        <c:v>55.1</c:v>
                      </c:pt>
                      <c:pt idx="1654">
                        <c:v>55.133333333333333</c:v>
                      </c:pt>
                      <c:pt idx="1655">
                        <c:v>55.166666666666664</c:v>
                      </c:pt>
                      <c:pt idx="1656">
                        <c:v>55.2</c:v>
                      </c:pt>
                      <c:pt idx="1657">
                        <c:v>55.233333333333334</c:v>
                      </c:pt>
                      <c:pt idx="1658">
                        <c:v>55.266666666666666</c:v>
                      </c:pt>
                      <c:pt idx="1659">
                        <c:v>55.3</c:v>
                      </c:pt>
                      <c:pt idx="1660">
                        <c:v>55.333333333333336</c:v>
                      </c:pt>
                      <c:pt idx="1661">
                        <c:v>55.366666666666667</c:v>
                      </c:pt>
                      <c:pt idx="1662">
                        <c:v>55.4</c:v>
                      </c:pt>
                      <c:pt idx="1663">
                        <c:v>55.43333333333333</c:v>
                      </c:pt>
                      <c:pt idx="1664">
                        <c:v>55.466666666666669</c:v>
                      </c:pt>
                      <c:pt idx="1665">
                        <c:v>55.5</c:v>
                      </c:pt>
                      <c:pt idx="1666">
                        <c:v>55.533333333333331</c:v>
                      </c:pt>
                      <c:pt idx="1667">
                        <c:v>55.56666666666667</c:v>
                      </c:pt>
                      <c:pt idx="1668">
                        <c:v>55.6</c:v>
                      </c:pt>
                      <c:pt idx="1669">
                        <c:v>55.633333333333333</c:v>
                      </c:pt>
                      <c:pt idx="1670">
                        <c:v>55.666666666666664</c:v>
                      </c:pt>
                      <c:pt idx="1671">
                        <c:v>55.7</c:v>
                      </c:pt>
                      <c:pt idx="1672">
                        <c:v>55.733333333333334</c:v>
                      </c:pt>
                      <c:pt idx="1673">
                        <c:v>55.766666666666666</c:v>
                      </c:pt>
                      <c:pt idx="1674">
                        <c:v>55.8</c:v>
                      </c:pt>
                      <c:pt idx="1675">
                        <c:v>55.833333333333336</c:v>
                      </c:pt>
                      <c:pt idx="1676">
                        <c:v>55.866666666666667</c:v>
                      </c:pt>
                      <c:pt idx="1677">
                        <c:v>55.9</c:v>
                      </c:pt>
                      <c:pt idx="1678">
                        <c:v>55.93333333333333</c:v>
                      </c:pt>
                      <c:pt idx="1679">
                        <c:v>55.966666666666669</c:v>
                      </c:pt>
                      <c:pt idx="1680">
                        <c:v>56</c:v>
                      </c:pt>
                      <c:pt idx="1681">
                        <c:v>56.033333333333331</c:v>
                      </c:pt>
                      <c:pt idx="1682">
                        <c:v>56.06666666666667</c:v>
                      </c:pt>
                      <c:pt idx="1683">
                        <c:v>56.1</c:v>
                      </c:pt>
                      <c:pt idx="1684">
                        <c:v>56.133333333333333</c:v>
                      </c:pt>
                      <c:pt idx="1685">
                        <c:v>56.166666666666664</c:v>
                      </c:pt>
                      <c:pt idx="1686">
                        <c:v>56.2</c:v>
                      </c:pt>
                      <c:pt idx="1687">
                        <c:v>56.233333333333334</c:v>
                      </c:pt>
                      <c:pt idx="1688">
                        <c:v>56.266666666666666</c:v>
                      </c:pt>
                      <c:pt idx="1689">
                        <c:v>56.3</c:v>
                      </c:pt>
                      <c:pt idx="1690">
                        <c:v>56.333333333333336</c:v>
                      </c:pt>
                      <c:pt idx="1691">
                        <c:v>56.366666666666667</c:v>
                      </c:pt>
                      <c:pt idx="1692">
                        <c:v>56.4</c:v>
                      </c:pt>
                      <c:pt idx="1693">
                        <c:v>56.43333333333333</c:v>
                      </c:pt>
                      <c:pt idx="1694">
                        <c:v>56.466666666666669</c:v>
                      </c:pt>
                      <c:pt idx="1695">
                        <c:v>56.5</c:v>
                      </c:pt>
                      <c:pt idx="1696">
                        <c:v>56.533333333333331</c:v>
                      </c:pt>
                      <c:pt idx="1697">
                        <c:v>56.56666666666667</c:v>
                      </c:pt>
                      <c:pt idx="1698">
                        <c:v>56.6</c:v>
                      </c:pt>
                      <c:pt idx="1699">
                        <c:v>56.633333333333333</c:v>
                      </c:pt>
                      <c:pt idx="1700">
                        <c:v>56.666666666666664</c:v>
                      </c:pt>
                      <c:pt idx="1701">
                        <c:v>56.7</c:v>
                      </c:pt>
                      <c:pt idx="1702">
                        <c:v>56.733333333333334</c:v>
                      </c:pt>
                      <c:pt idx="1703">
                        <c:v>56.766666666666666</c:v>
                      </c:pt>
                      <c:pt idx="1704">
                        <c:v>56.8</c:v>
                      </c:pt>
                      <c:pt idx="1705">
                        <c:v>56.833333333333336</c:v>
                      </c:pt>
                      <c:pt idx="1706">
                        <c:v>56.866666666666667</c:v>
                      </c:pt>
                      <c:pt idx="1707">
                        <c:v>56.9</c:v>
                      </c:pt>
                      <c:pt idx="1708">
                        <c:v>56.93333333333333</c:v>
                      </c:pt>
                      <c:pt idx="1709">
                        <c:v>56.966666666666669</c:v>
                      </c:pt>
                      <c:pt idx="1710">
                        <c:v>57</c:v>
                      </c:pt>
                      <c:pt idx="1711">
                        <c:v>57.033333333333331</c:v>
                      </c:pt>
                      <c:pt idx="1712">
                        <c:v>57.06666666666667</c:v>
                      </c:pt>
                      <c:pt idx="1713">
                        <c:v>57.1</c:v>
                      </c:pt>
                      <c:pt idx="1714">
                        <c:v>57.133333333333333</c:v>
                      </c:pt>
                      <c:pt idx="1715">
                        <c:v>57.166666666666664</c:v>
                      </c:pt>
                      <c:pt idx="1716">
                        <c:v>57.2</c:v>
                      </c:pt>
                      <c:pt idx="1717">
                        <c:v>57.233333333333334</c:v>
                      </c:pt>
                      <c:pt idx="1718">
                        <c:v>57.266666666666666</c:v>
                      </c:pt>
                      <c:pt idx="1719">
                        <c:v>57.3</c:v>
                      </c:pt>
                      <c:pt idx="1720">
                        <c:v>57.333333333333336</c:v>
                      </c:pt>
                      <c:pt idx="1721">
                        <c:v>57.366666666666667</c:v>
                      </c:pt>
                      <c:pt idx="1722">
                        <c:v>57.4</c:v>
                      </c:pt>
                      <c:pt idx="1723">
                        <c:v>57.43333333333333</c:v>
                      </c:pt>
                      <c:pt idx="1724">
                        <c:v>57.466666666666669</c:v>
                      </c:pt>
                      <c:pt idx="1725">
                        <c:v>57.5</c:v>
                      </c:pt>
                      <c:pt idx="1726">
                        <c:v>57.533333333333331</c:v>
                      </c:pt>
                      <c:pt idx="1727">
                        <c:v>57.56666666666667</c:v>
                      </c:pt>
                      <c:pt idx="1728">
                        <c:v>57.6</c:v>
                      </c:pt>
                      <c:pt idx="1729">
                        <c:v>57.633333333333333</c:v>
                      </c:pt>
                      <c:pt idx="1730">
                        <c:v>57.666666666666664</c:v>
                      </c:pt>
                      <c:pt idx="1731">
                        <c:v>57.7</c:v>
                      </c:pt>
                      <c:pt idx="1732">
                        <c:v>57.733333333333334</c:v>
                      </c:pt>
                      <c:pt idx="1733">
                        <c:v>57.766666666666666</c:v>
                      </c:pt>
                      <c:pt idx="1734">
                        <c:v>57.8</c:v>
                      </c:pt>
                      <c:pt idx="1735">
                        <c:v>57.833333333333336</c:v>
                      </c:pt>
                      <c:pt idx="1736">
                        <c:v>57.866666666666667</c:v>
                      </c:pt>
                      <c:pt idx="1737">
                        <c:v>57.9</c:v>
                      </c:pt>
                      <c:pt idx="1738">
                        <c:v>57.93333333333333</c:v>
                      </c:pt>
                      <c:pt idx="1739">
                        <c:v>57.966666666666669</c:v>
                      </c:pt>
                      <c:pt idx="1740">
                        <c:v>58</c:v>
                      </c:pt>
                      <c:pt idx="1741">
                        <c:v>58.033333333333331</c:v>
                      </c:pt>
                      <c:pt idx="1742">
                        <c:v>58.06666666666667</c:v>
                      </c:pt>
                      <c:pt idx="1743">
                        <c:v>58.1</c:v>
                      </c:pt>
                      <c:pt idx="1744">
                        <c:v>58.133333333333333</c:v>
                      </c:pt>
                      <c:pt idx="1745">
                        <c:v>58.166666666666664</c:v>
                      </c:pt>
                      <c:pt idx="1746">
                        <c:v>58.2</c:v>
                      </c:pt>
                      <c:pt idx="1747">
                        <c:v>58.233333333333334</c:v>
                      </c:pt>
                      <c:pt idx="1748">
                        <c:v>58.266666666666666</c:v>
                      </c:pt>
                      <c:pt idx="1749">
                        <c:v>58.3</c:v>
                      </c:pt>
                      <c:pt idx="1750">
                        <c:v>58.333333333333336</c:v>
                      </c:pt>
                      <c:pt idx="1751">
                        <c:v>58.366666666666667</c:v>
                      </c:pt>
                      <c:pt idx="1752">
                        <c:v>58.4</c:v>
                      </c:pt>
                      <c:pt idx="1753">
                        <c:v>58.43333333333333</c:v>
                      </c:pt>
                      <c:pt idx="1754">
                        <c:v>58.466666666666669</c:v>
                      </c:pt>
                      <c:pt idx="1755">
                        <c:v>58.5</c:v>
                      </c:pt>
                      <c:pt idx="1756">
                        <c:v>58.533333333333331</c:v>
                      </c:pt>
                      <c:pt idx="1757">
                        <c:v>58.56666666666667</c:v>
                      </c:pt>
                      <c:pt idx="1758">
                        <c:v>58.6</c:v>
                      </c:pt>
                      <c:pt idx="1759">
                        <c:v>58.633333333333333</c:v>
                      </c:pt>
                      <c:pt idx="1760">
                        <c:v>58.666666666666664</c:v>
                      </c:pt>
                      <c:pt idx="1761">
                        <c:v>58.7</c:v>
                      </c:pt>
                      <c:pt idx="1762">
                        <c:v>58.733333333333334</c:v>
                      </c:pt>
                      <c:pt idx="1763">
                        <c:v>58.766666666666666</c:v>
                      </c:pt>
                      <c:pt idx="1764">
                        <c:v>58.8</c:v>
                      </c:pt>
                      <c:pt idx="1765">
                        <c:v>58.833333333333336</c:v>
                      </c:pt>
                      <c:pt idx="1766">
                        <c:v>58.866666666666667</c:v>
                      </c:pt>
                      <c:pt idx="1767">
                        <c:v>58.9</c:v>
                      </c:pt>
                      <c:pt idx="1768">
                        <c:v>58.93333333333333</c:v>
                      </c:pt>
                      <c:pt idx="1769">
                        <c:v>58.966666666666669</c:v>
                      </c:pt>
                      <c:pt idx="1770">
                        <c:v>59</c:v>
                      </c:pt>
                      <c:pt idx="1771">
                        <c:v>59.033333333333331</c:v>
                      </c:pt>
                      <c:pt idx="1772">
                        <c:v>59.06666666666667</c:v>
                      </c:pt>
                      <c:pt idx="1773">
                        <c:v>59.1</c:v>
                      </c:pt>
                      <c:pt idx="1774">
                        <c:v>59.133333333333333</c:v>
                      </c:pt>
                      <c:pt idx="1775">
                        <c:v>59.166666666666664</c:v>
                      </c:pt>
                      <c:pt idx="1776">
                        <c:v>59.2</c:v>
                      </c:pt>
                      <c:pt idx="1777">
                        <c:v>59.233333333333334</c:v>
                      </c:pt>
                      <c:pt idx="1778">
                        <c:v>59.266666666666666</c:v>
                      </c:pt>
                      <c:pt idx="1779">
                        <c:v>59.3</c:v>
                      </c:pt>
                      <c:pt idx="1780">
                        <c:v>59.333333333333336</c:v>
                      </c:pt>
                      <c:pt idx="1781">
                        <c:v>59.366666666666667</c:v>
                      </c:pt>
                      <c:pt idx="1782">
                        <c:v>59.4</c:v>
                      </c:pt>
                      <c:pt idx="1783">
                        <c:v>59.43333333333333</c:v>
                      </c:pt>
                      <c:pt idx="1784">
                        <c:v>59.466666666666669</c:v>
                      </c:pt>
                      <c:pt idx="1785">
                        <c:v>59.5</c:v>
                      </c:pt>
                      <c:pt idx="1786">
                        <c:v>59.533333333333331</c:v>
                      </c:pt>
                      <c:pt idx="1787">
                        <c:v>59.56666666666667</c:v>
                      </c:pt>
                      <c:pt idx="1788">
                        <c:v>59.6</c:v>
                      </c:pt>
                      <c:pt idx="1789">
                        <c:v>59.633333333333333</c:v>
                      </c:pt>
                      <c:pt idx="1790">
                        <c:v>59.666666666666664</c:v>
                      </c:pt>
                      <c:pt idx="1791">
                        <c:v>59.7</c:v>
                      </c:pt>
                      <c:pt idx="1792">
                        <c:v>59.733333333333334</c:v>
                      </c:pt>
                      <c:pt idx="1793">
                        <c:v>59.766666666666666</c:v>
                      </c:pt>
                      <c:pt idx="1794">
                        <c:v>59.8</c:v>
                      </c:pt>
                      <c:pt idx="1795">
                        <c:v>59.833333333333336</c:v>
                      </c:pt>
                      <c:pt idx="1796">
                        <c:v>59.866666666666667</c:v>
                      </c:pt>
                      <c:pt idx="1797">
                        <c:v>59.9</c:v>
                      </c:pt>
                      <c:pt idx="1798">
                        <c:v>59.93333333333333</c:v>
                      </c:pt>
                      <c:pt idx="1799">
                        <c:v>59.966666666666669</c:v>
                      </c:pt>
                      <c:pt idx="1800">
                        <c:v>60</c:v>
                      </c:pt>
                      <c:pt idx="1801">
                        <c:v>60.033333333333331</c:v>
                      </c:pt>
                      <c:pt idx="1802">
                        <c:v>60.06666666666667</c:v>
                      </c:pt>
                      <c:pt idx="1803">
                        <c:v>60.1</c:v>
                      </c:pt>
                      <c:pt idx="1804">
                        <c:v>60.133333333333333</c:v>
                      </c:pt>
                      <c:pt idx="1805">
                        <c:v>60.166666666666664</c:v>
                      </c:pt>
                      <c:pt idx="1806">
                        <c:v>60.2</c:v>
                      </c:pt>
                      <c:pt idx="1807">
                        <c:v>60.233333333333334</c:v>
                      </c:pt>
                      <c:pt idx="1808">
                        <c:v>60.266666666666666</c:v>
                      </c:pt>
                      <c:pt idx="1809">
                        <c:v>60.3</c:v>
                      </c:pt>
                      <c:pt idx="1810">
                        <c:v>60.333333333333336</c:v>
                      </c:pt>
                      <c:pt idx="1811">
                        <c:v>60.366666666666667</c:v>
                      </c:pt>
                      <c:pt idx="1812">
                        <c:v>60.4</c:v>
                      </c:pt>
                      <c:pt idx="1813">
                        <c:v>60.43333333333333</c:v>
                      </c:pt>
                      <c:pt idx="1814">
                        <c:v>60.466666666666669</c:v>
                      </c:pt>
                      <c:pt idx="1815">
                        <c:v>60.5</c:v>
                      </c:pt>
                      <c:pt idx="1816">
                        <c:v>60.533333333333331</c:v>
                      </c:pt>
                      <c:pt idx="1817">
                        <c:v>60.56666666666667</c:v>
                      </c:pt>
                      <c:pt idx="1818">
                        <c:v>60.6</c:v>
                      </c:pt>
                      <c:pt idx="1819">
                        <c:v>60.633333333333333</c:v>
                      </c:pt>
                      <c:pt idx="1820">
                        <c:v>60.666666666666664</c:v>
                      </c:pt>
                      <c:pt idx="1821">
                        <c:v>60.7</c:v>
                      </c:pt>
                      <c:pt idx="1822">
                        <c:v>60.733333333333334</c:v>
                      </c:pt>
                      <c:pt idx="1823">
                        <c:v>60.766666666666666</c:v>
                      </c:pt>
                      <c:pt idx="1824">
                        <c:v>60.8</c:v>
                      </c:pt>
                      <c:pt idx="1825">
                        <c:v>60.833333333333336</c:v>
                      </c:pt>
                      <c:pt idx="1826">
                        <c:v>60.866666666666667</c:v>
                      </c:pt>
                      <c:pt idx="1827">
                        <c:v>60.9</c:v>
                      </c:pt>
                      <c:pt idx="1828">
                        <c:v>60.93333333333333</c:v>
                      </c:pt>
                      <c:pt idx="1829">
                        <c:v>60.966666666666669</c:v>
                      </c:pt>
                      <c:pt idx="1830">
                        <c:v>61</c:v>
                      </c:pt>
                      <c:pt idx="1831">
                        <c:v>61.033333333333331</c:v>
                      </c:pt>
                      <c:pt idx="1832">
                        <c:v>61.06666666666667</c:v>
                      </c:pt>
                      <c:pt idx="1833">
                        <c:v>61.1</c:v>
                      </c:pt>
                      <c:pt idx="1834">
                        <c:v>61.133333333333333</c:v>
                      </c:pt>
                      <c:pt idx="1835">
                        <c:v>61.166666666666664</c:v>
                      </c:pt>
                      <c:pt idx="1836">
                        <c:v>61.2</c:v>
                      </c:pt>
                      <c:pt idx="1837">
                        <c:v>61.233333333333334</c:v>
                      </c:pt>
                      <c:pt idx="1838">
                        <c:v>61.266666666666666</c:v>
                      </c:pt>
                      <c:pt idx="1839">
                        <c:v>61.3</c:v>
                      </c:pt>
                      <c:pt idx="1840">
                        <c:v>61.333333333333336</c:v>
                      </c:pt>
                      <c:pt idx="1841">
                        <c:v>61.366666666666667</c:v>
                      </c:pt>
                      <c:pt idx="1842">
                        <c:v>61.4</c:v>
                      </c:pt>
                      <c:pt idx="1843">
                        <c:v>61.43333333333333</c:v>
                      </c:pt>
                      <c:pt idx="1844">
                        <c:v>61.466666666666669</c:v>
                      </c:pt>
                      <c:pt idx="1845">
                        <c:v>61.5</c:v>
                      </c:pt>
                      <c:pt idx="1846">
                        <c:v>61.533333333333331</c:v>
                      </c:pt>
                      <c:pt idx="1847">
                        <c:v>61.56666666666667</c:v>
                      </c:pt>
                      <c:pt idx="1848">
                        <c:v>61.6</c:v>
                      </c:pt>
                      <c:pt idx="1849">
                        <c:v>61.633333333333333</c:v>
                      </c:pt>
                      <c:pt idx="1850">
                        <c:v>61.666666666666664</c:v>
                      </c:pt>
                      <c:pt idx="1851">
                        <c:v>61.7</c:v>
                      </c:pt>
                      <c:pt idx="1852">
                        <c:v>61.733333333333334</c:v>
                      </c:pt>
                      <c:pt idx="1853">
                        <c:v>61.766666666666666</c:v>
                      </c:pt>
                      <c:pt idx="1854">
                        <c:v>61.8</c:v>
                      </c:pt>
                      <c:pt idx="1855">
                        <c:v>61.833333333333336</c:v>
                      </c:pt>
                      <c:pt idx="1856">
                        <c:v>61.866666666666667</c:v>
                      </c:pt>
                      <c:pt idx="1857">
                        <c:v>61.9</c:v>
                      </c:pt>
                      <c:pt idx="1858">
                        <c:v>61.93333333333333</c:v>
                      </c:pt>
                      <c:pt idx="1859">
                        <c:v>61.966666666666669</c:v>
                      </c:pt>
                      <c:pt idx="1860">
                        <c:v>62</c:v>
                      </c:pt>
                      <c:pt idx="1861">
                        <c:v>62.033333333333331</c:v>
                      </c:pt>
                      <c:pt idx="1862">
                        <c:v>62.06666666666667</c:v>
                      </c:pt>
                      <c:pt idx="1863">
                        <c:v>62.1</c:v>
                      </c:pt>
                      <c:pt idx="1864">
                        <c:v>62.133333333333333</c:v>
                      </c:pt>
                      <c:pt idx="1865">
                        <c:v>62.166666666666664</c:v>
                      </c:pt>
                      <c:pt idx="1866">
                        <c:v>62.2</c:v>
                      </c:pt>
                      <c:pt idx="1867">
                        <c:v>62.233333333333334</c:v>
                      </c:pt>
                      <c:pt idx="1868">
                        <c:v>62.266666666666666</c:v>
                      </c:pt>
                      <c:pt idx="1869">
                        <c:v>62.3</c:v>
                      </c:pt>
                      <c:pt idx="1870">
                        <c:v>62.333333333333336</c:v>
                      </c:pt>
                      <c:pt idx="1871">
                        <c:v>62.366666666666667</c:v>
                      </c:pt>
                      <c:pt idx="1872">
                        <c:v>62.4</c:v>
                      </c:pt>
                      <c:pt idx="1873">
                        <c:v>62.43333333333333</c:v>
                      </c:pt>
                      <c:pt idx="1874">
                        <c:v>62.466666666666669</c:v>
                      </c:pt>
                      <c:pt idx="1875">
                        <c:v>62.5</c:v>
                      </c:pt>
                      <c:pt idx="1876">
                        <c:v>62.533333333333331</c:v>
                      </c:pt>
                      <c:pt idx="1877">
                        <c:v>62.56666666666667</c:v>
                      </c:pt>
                      <c:pt idx="1878">
                        <c:v>62.6</c:v>
                      </c:pt>
                      <c:pt idx="1879">
                        <c:v>62.633333333333333</c:v>
                      </c:pt>
                      <c:pt idx="1880">
                        <c:v>62.666666666666664</c:v>
                      </c:pt>
                      <c:pt idx="1881">
                        <c:v>62.7</c:v>
                      </c:pt>
                      <c:pt idx="1882">
                        <c:v>62.733333333333334</c:v>
                      </c:pt>
                      <c:pt idx="1883">
                        <c:v>62.766666666666666</c:v>
                      </c:pt>
                      <c:pt idx="1884">
                        <c:v>62.8</c:v>
                      </c:pt>
                      <c:pt idx="1885">
                        <c:v>62.833333333333336</c:v>
                      </c:pt>
                      <c:pt idx="1886">
                        <c:v>62.866666666666667</c:v>
                      </c:pt>
                      <c:pt idx="1887">
                        <c:v>62.9</c:v>
                      </c:pt>
                      <c:pt idx="1888">
                        <c:v>62.93333333333333</c:v>
                      </c:pt>
                      <c:pt idx="1889">
                        <c:v>62.966666666666669</c:v>
                      </c:pt>
                      <c:pt idx="1890">
                        <c:v>63</c:v>
                      </c:pt>
                      <c:pt idx="1891">
                        <c:v>63.033333333333331</c:v>
                      </c:pt>
                      <c:pt idx="1892">
                        <c:v>63.06666666666667</c:v>
                      </c:pt>
                      <c:pt idx="1893">
                        <c:v>63.1</c:v>
                      </c:pt>
                      <c:pt idx="1894">
                        <c:v>63.133333333333333</c:v>
                      </c:pt>
                      <c:pt idx="1895">
                        <c:v>63.166666666666664</c:v>
                      </c:pt>
                      <c:pt idx="1896">
                        <c:v>63.2</c:v>
                      </c:pt>
                      <c:pt idx="1897">
                        <c:v>63.233333333333334</c:v>
                      </c:pt>
                      <c:pt idx="1898">
                        <c:v>63.266666666666666</c:v>
                      </c:pt>
                      <c:pt idx="1899">
                        <c:v>63.3</c:v>
                      </c:pt>
                      <c:pt idx="1900">
                        <c:v>63.333333333333336</c:v>
                      </c:pt>
                      <c:pt idx="1901">
                        <c:v>63.366666666666667</c:v>
                      </c:pt>
                      <c:pt idx="1902">
                        <c:v>63.4</c:v>
                      </c:pt>
                    </c:numCache>
                  </c:numRef>
                </c:xVal>
                <c:yVal>
                  <c:numRef>
                    <c:extLst>
                      <c:ext uri="{02D57815-91ED-43cb-92C2-25804820EDAC}">
                        <c15:formulaRef>
                          <c15:sqref>'Process data log'!$N$8:$N$1910</c15:sqref>
                        </c15:formulaRef>
                      </c:ext>
                    </c:extLst>
                    <c:numCache>
                      <c:formatCode>General</c:formatCode>
                      <c:ptCount val="190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9.5860000000000003</c:v>
                      </c:pt>
                      <c:pt idx="368">
                        <c:v>1.3740000000000001</c:v>
                      </c:pt>
                      <c:pt idx="369">
                        <c:v>0.36399999999999999</c:v>
                      </c:pt>
                      <c:pt idx="370">
                        <c:v>0.32200000000000001</c:v>
                      </c:pt>
                      <c:pt idx="371">
                        <c:v>0.308</c:v>
                      </c:pt>
                      <c:pt idx="372">
                        <c:v>0.313</c:v>
                      </c:pt>
                      <c:pt idx="373">
                        <c:v>0.317</c:v>
                      </c:pt>
                      <c:pt idx="374">
                        <c:v>0.31900000000000001</c:v>
                      </c:pt>
                      <c:pt idx="375">
                        <c:v>0.29899999999999999</c:v>
                      </c:pt>
                      <c:pt idx="376">
                        <c:v>0.31</c:v>
                      </c:pt>
                      <c:pt idx="377">
                        <c:v>0.312</c:v>
                      </c:pt>
                      <c:pt idx="378">
                        <c:v>0.308</c:v>
                      </c:pt>
                      <c:pt idx="379">
                        <c:v>0.30499999999999999</c:v>
                      </c:pt>
                      <c:pt idx="380">
                        <c:v>0.29699999999999999</c:v>
                      </c:pt>
                      <c:pt idx="381">
                        <c:v>0.318</c:v>
                      </c:pt>
                      <c:pt idx="382">
                        <c:v>0.31</c:v>
                      </c:pt>
                      <c:pt idx="383">
                        <c:v>0.317</c:v>
                      </c:pt>
                      <c:pt idx="384">
                        <c:v>0.313</c:v>
                      </c:pt>
                      <c:pt idx="385">
                        <c:v>0.29699999999999999</c:v>
                      </c:pt>
                      <c:pt idx="386">
                        <c:v>0.3</c:v>
                      </c:pt>
                      <c:pt idx="387">
                        <c:v>0.31</c:v>
                      </c:pt>
                      <c:pt idx="388">
                        <c:v>0.309</c:v>
                      </c:pt>
                      <c:pt idx="389">
                        <c:v>0.312</c:v>
                      </c:pt>
                      <c:pt idx="390">
                        <c:v>0.30099999999999999</c:v>
                      </c:pt>
                      <c:pt idx="391">
                        <c:v>0.30499999999999999</c:v>
                      </c:pt>
                      <c:pt idx="392">
                        <c:v>0.317</c:v>
                      </c:pt>
                      <c:pt idx="393">
                        <c:v>0.30499999999999999</c:v>
                      </c:pt>
                      <c:pt idx="394">
                        <c:v>0.315</c:v>
                      </c:pt>
                      <c:pt idx="395">
                        <c:v>0.31</c:v>
                      </c:pt>
                      <c:pt idx="396">
                        <c:v>0.315</c:v>
                      </c:pt>
                      <c:pt idx="397">
                        <c:v>0.3</c:v>
                      </c:pt>
                      <c:pt idx="398">
                        <c:v>0.314</c:v>
                      </c:pt>
                      <c:pt idx="399">
                        <c:v>0.30499999999999999</c:v>
                      </c:pt>
                      <c:pt idx="400">
                        <c:v>0.31</c:v>
                      </c:pt>
                      <c:pt idx="401">
                        <c:v>0.30199999999999999</c:v>
                      </c:pt>
                      <c:pt idx="402">
                        <c:v>0.3</c:v>
                      </c:pt>
                      <c:pt idx="403">
                        <c:v>0.308</c:v>
                      </c:pt>
                      <c:pt idx="404">
                        <c:v>0.31</c:v>
                      </c:pt>
                      <c:pt idx="405">
                        <c:v>0.29499999999999998</c:v>
                      </c:pt>
                      <c:pt idx="406">
                        <c:v>0.31</c:v>
                      </c:pt>
                      <c:pt idx="407">
                        <c:v>0.309</c:v>
                      </c:pt>
                      <c:pt idx="408">
                        <c:v>0.30499999999999999</c:v>
                      </c:pt>
                      <c:pt idx="409">
                        <c:v>0.29699999999999999</c:v>
                      </c:pt>
                      <c:pt idx="410">
                        <c:v>0.309</c:v>
                      </c:pt>
                      <c:pt idx="411">
                        <c:v>0.30099999999999999</c:v>
                      </c:pt>
                      <c:pt idx="412">
                        <c:v>0.29599999999999999</c:v>
                      </c:pt>
                      <c:pt idx="413">
                        <c:v>0.313</c:v>
                      </c:pt>
                      <c:pt idx="414">
                        <c:v>0.30599999999999999</c:v>
                      </c:pt>
                      <c:pt idx="415">
                        <c:v>0.312</c:v>
                      </c:pt>
                      <c:pt idx="416">
                        <c:v>0.30099999999999999</c:v>
                      </c:pt>
                      <c:pt idx="417">
                        <c:v>0.30599999999999999</c:v>
                      </c:pt>
                      <c:pt idx="418">
                        <c:v>0.312</c:v>
                      </c:pt>
                      <c:pt idx="419">
                        <c:v>0.312</c:v>
                      </c:pt>
                      <c:pt idx="420">
                        <c:v>0.29299999999999998</c:v>
                      </c:pt>
                      <c:pt idx="421">
                        <c:v>0.31</c:v>
                      </c:pt>
                      <c:pt idx="422">
                        <c:v>0.308</c:v>
                      </c:pt>
                      <c:pt idx="423">
                        <c:v>0.29899999999999999</c:v>
                      </c:pt>
                      <c:pt idx="424">
                        <c:v>0.29599999999999999</c:v>
                      </c:pt>
                      <c:pt idx="425">
                        <c:v>0.31</c:v>
                      </c:pt>
                      <c:pt idx="426">
                        <c:v>0.29299999999999998</c:v>
                      </c:pt>
                      <c:pt idx="427">
                        <c:v>0.313</c:v>
                      </c:pt>
                      <c:pt idx="428">
                        <c:v>0.31</c:v>
                      </c:pt>
                      <c:pt idx="429">
                        <c:v>0.30399999999999999</c:v>
                      </c:pt>
                      <c:pt idx="430">
                        <c:v>0.3</c:v>
                      </c:pt>
                      <c:pt idx="431">
                        <c:v>0.30099999999999999</c:v>
                      </c:pt>
                      <c:pt idx="432">
                        <c:v>0.30599999999999999</c:v>
                      </c:pt>
                      <c:pt idx="433">
                        <c:v>0.30499999999999999</c:v>
                      </c:pt>
                      <c:pt idx="434">
                        <c:v>0.31</c:v>
                      </c:pt>
                      <c:pt idx="435">
                        <c:v>0.29599999999999999</c:v>
                      </c:pt>
                      <c:pt idx="436">
                        <c:v>0.29099999999999998</c:v>
                      </c:pt>
                      <c:pt idx="437">
                        <c:v>0.308</c:v>
                      </c:pt>
                      <c:pt idx="438">
                        <c:v>0.308</c:v>
                      </c:pt>
                      <c:pt idx="439">
                        <c:v>0.29699999999999999</c:v>
                      </c:pt>
                      <c:pt idx="440">
                        <c:v>0.30199999999999999</c:v>
                      </c:pt>
                      <c:pt idx="441">
                        <c:v>0.30499999999999999</c:v>
                      </c:pt>
                      <c:pt idx="442">
                        <c:v>0.314</c:v>
                      </c:pt>
                      <c:pt idx="443">
                        <c:v>0.31</c:v>
                      </c:pt>
                      <c:pt idx="444">
                        <c:v>0.308</c:v>
                      </c:pt>
                      <c:pt idx="445">
                        <c:v>0.30499999999999999</c:v>
                      </c:pt>
                      <c:pt idx="446">
                        <c:v>0.308</c:v>
                      </c:pt>
                      <c:pt idx="447">
                        <c:v>0.29599999999999999</c:v>
                      </c:pt>
                      <c:pt idx="448">
                        <c:v>0.30499999999999999</c:v>
                      </c:pt>
                      <c:pt idx="449">
                        <c:v>0.29899999999999999</c:v>
                      </c:pt>
                      <c:pt idx="450">
                        <c:v>0.31</c:v>
                      </c:pt>
                      <c:pt idx="451">
                        <c:v>0.29599999999999999</c:v>
                      </c:pt>
                      <c:pt idx="452">
                        <c:v>0.31</c:v>
                      </c:pt>
                      <c:pt idx="453">
                        <c:v>0.308</c:v>
                      </c:pt>
                      <c:pt idx="454">
                        <c:v>0.312</c:v>
                      </c:pt>
                      <c:pt idx="455">
                        <c:v>0.308</c:v>
                      </c:pt>
                      <c:pt idx="456">
                        <c:v>0.3</c:v>
                      </c:pt>
                      <c:pt idx="457">
                        <c:v>0.308</c:v>
                      </c:pt>
                      <c:pt idx="458">
                        <c:v>0.30599999999999999</c:v>
                      </c:pt>
                      <c:pt idx="459">
                        <c:v>0.30199999999999999</c:v>
                      </c:pt>
                      <c:pt idx="460">
                        <c:v>0.30399999999999999</c:v>
                      </c:pt>
                      <c:pt idx="461">
                        <c:v>0.313</c:v>
                      </c:pt>
                      <c:pt idx="462">
                        <c:v>0.308</c:v>
                      </c:pt>
                      <c:pt idx="463">
                        <c:v>0.29599999999999999</c:v>
                      </c:pt>
                      <c:pt idx="464">
                        <c:v>0.29599999999999999</c:v>
                      </c:pt>
                      <c:pt idx="465">
                        <c:v>0.30099999999999999</c:v>
                      </c:pt>
                      <c:pt idx="466">
                        <c:v>0.308</c:v>
                      </c:pt>
                      <c:pt idx="467">
                        <c:v>0.31</c:v>
                      </c:pt>
                      <c:pt idx="468">
                        <c:v>0.30199999999999999</c:v>
                      </c:pt>
                      <c:pt idx="469">
                        <c:v>0.30399999999999999</c:v>
                      </c:pt>
                      <c:pt idx="470">
                        <c:v>0.29299999999999998</c:v>
                      </c:pt>
                      <c:pt idx="471">
                        <c:v>0.3</c:v>
                      </c:pt>
                      <c:pt idx="472">
                        <c:v>0.309</c:v>
                      </c:pt>
                      <c:pt idx="473">
                        <c:v>0.30499999999999999</c:v>
                      </c:pt>
                      <c:pt idx="474">
                        <c:v>0.309</c:v>
                      </c:pt>
                      <c:pt idx="475">
                        <c:v>0.309</c:v>
                      </c:pt>
                      <c:pt idx="476">
                        <c:v>0.29899999999999999</c:v>
                      </c:pt>
                      <c:pt idx="477">
                        <c:v>0.309</c:v>
                      </c:pt>
                      <c:pt idx="478">
                        <c:v>0.29899999999999999</c:v>
                      </c:pt>
                      <c:pt idx="479">
                        <c:v>0.30599999999999999</c:v>
                      </c:pt>
                      <c:pt idx="480">
                        <c:v>0.3</c:v>
                      </c:pt>
                      <c:pt idx="481">
                        <c:v>0.30099999999999999</c:v>
                      </c:pt>
                      <c:pt idx="482">
                        <c:v>0.30099999999999999</c:v>
                      </c:pt>
                      <c:pt idx="483">
                        <c:v>0.30099999999999999</c:v>
                      </c:pt>
                      <c:pt idx="484">
                        <c:v>0.30499999999999999</c:v>
                      </c:pt>
                      <c:pt idx="485">
                        <c:v>0.29899999999999999</c:v>
                      </c:pt>
                      <c:pt idx="486">
                        <c:v>0.30199999999999999</c:v>
                      </c:pt>
                      <c:pt idx="487">
                        <c:v>0.3</c:v>
                      </c:pt>
                      <c:pt idx="488">
                        <c:v>0.29499999999999998</c:v>
                      </c:pt>
                      <c:pt idx="489">
                        <c:v>0.29499999999999998</c:v>
                      </c:pt>
                      <c:pt idx="490">
                        <c:v>0.30499999999999999</c:v>
                      </c:pt>
                      <c:pt idx="491">
                        <c:v>0.29099999999999998</c:v>
                      </c:pt>
                      <c:pt idx="492">
                        <c:v>0.29899999999999999</c:v>
                      </c:pt>
                      <c:pt idx="493">
                        <c:v>0.30499999999999999</c:v>
                      </c:pt>
                      <c:pt idx="494">
                        <c:v>0.30599999999999999</c:v>
                      </c:pt>
                      <c:pt idx="495">
                        <c:v>0.29899999999999999</c:v>
                      </c:pt>
                      <c:pt idx="496">
                        <c:v>0.29699999999999999</c:v>
                      </c:pt>
                      <c:pt idx="497">
                        <c:v>0.30099999999999999</c:v>
                      </c:pt>
                      <c:pt idx="498">
                        <c:v>0.308</c:v>
                      </c:pt>
                      <c:pt idx="499">
                        <c:v>0.3</c:v>
                      </c:pt>
                      <c:pt idx="500">
                        <c:v>0.30499999999999999</c:v>
                      </c:pt>
                      <c:pt idx="501">
                        <c:v>0.30099999999999999</c:v>
                      </c:pt>
                      <c:pt idx="502">
                        <c:v>0.30199999999999999</c:v>
                      </c:pt>
                      <c:pt idx="503">
                        <c:v>0.29899999999999999</c:v>
                      </c:pt>
                      <c:pt idx="504">
                        <c:v>0.29599999999999999</c:v>
                      </c:pt>
                      <c:pt idx="505">
                        <c:v>0.30199999999999999</c:v>
                      </c:pt>
                      <c:pt idx="506">
                        <c:v>0.30599999999999999</c:v>
                      </c:pt>
                      <c:pt idx="507">
                        <c:v>0.30199999999999999</c:v>
                      </c:pt>
                      <c:pt idx="508">
                        <c:v>0.30399999999999999</c:v>
                      </c:pt>
                      <c:pt idx="509">
                        <c:v>0.30199999999999999</c:v>
                      </c:pt>
                      <c:pt idx="510">
                        <c:v>0.29599999999999999</c:v>
                      </c:pt>
                      <c:pt idx="511">
                        <c:v>0.29899999999999999</c:v>
                      </c:pt>
                      <c:pt idx="512">
                        <c:v>0.30099999999999999</c:v>
                      </c:pt>
                      <c:pt idx="513">
                        <c:v>0.30099999999999999</c:v>
                      </c:pt>
                      <c:pt idx="514">
                        <c:v>0.29599999999999999</c:v>
                      </c:pt>
                      <c:pt idx="515">
                        <c:v>0.29099999999999998</c:v>
                      </c:pt>
                      <c:pt idx="516">
                        <c:v>0.30099999999999999</c:v>
                      </c:pt>
                      <c:pt idx="517">
                        <c:v>0.29599999999999999</c:v>
                      </c:pt>
                      <c:pt idx="518">
                        <c:v>0.3</c:v>
                      </c:pt>
                      <c:pt idx="519">
                        <c:v>0.29499999999999998</c:v>
                      </c:pt>
                      <c:pt idx="520">
                        <c:v>0.30199999999999999</c:v>
                      </c:pt>
                      <c:pt idx="521">
                        <c:v>0.29699999999999999</c:v>
                      </c:pt>
                      <c:pt idx="522">
                        <c:v>0.29599999999999999</c:v>
                      </c:pt>
                      <c:pt idx="523">
                        <c:v>0.308</c:v>
                      </c:pt>
                      <c:pt idx="524">
                        <c:v>0.29599999999999999</c:v>
                      </c:pt>
                      <c:pt idx="525">
                        <c:v>0.30099999999999999</c:v>
                      </c:pt>
                      <c:pt idx="526">
                        <c:v>0.29599999999999999</c:v>
                      </c:pt>
                      <c:pt idx="527">
                        <c:v>0.29599999999999999</c:v>
                      </c:pt>
                      <c:pt idx="528">
                        <c:v>0.29899999999999999</c:v>
                      </c:pt>
                      <c:pt idx="529">
                        <c:v>0.29299999999999998</c:v>
                      </c:pt>
                      <c:pt idx="530">
                        <c:v>0.29099999999999998</c:v>
                      </c:pt>
                      <c:pt idx="531">
                        <c:v>0.29899999999999999</c:v>
                      </c:pt>
                      <c:pt idx="532">
                        <c:v>0.29499999999999998</c:v>
                      </c:pt>
                      <c:pt idx="533">
                        <c:v>0.29599999999999999</c:v>
                      </c:pt>
                      <c:pt idx="534">
                        <c:v>0.29599999999999999</c:v>
                      </c:pt>
                      <c:pt idx="535">
                        <c:v>0.29299999999999998</c:v>
                      </c:pt>
                      <c:pt idx="536">
                        <c:v>0.28599999999999998</c:v>
                      </c:pt>
                      <c:pt idx="537">
                        <c:v>0.28599999999999998</c:v>
                      </c:pt>
                      <c:pt idx="538">
                        <c:v>0.28799999999999998</c:v>
                      </c:pt>
                      <c:pt idx="539">
                        <c:v>0.28399999999999997</c:v>
                      </c:pt>
                      <c:pt idx="540">
                        <c:v>0.29299999999999998</c:v>
                      </c:pt>
                      <c:pt idx="541">
                        <c:v>0.29599999999999999</c:v>
                      </c:pt>
                      <c:pt idx="542">
                        <c:v>0.29499999999999998</c:v>
                      </c:pt>
                      <c:pt idx="543">
                        <c:v>0.29299999999999998</c:v>
                      </c:pt>
                      <c:pt idx="544">
                        <c:v>0.29899999999999999</c:v>
                      </c:pt>
                      <c:pt idx="545">
                        <c:v>0.29899999999999999</c:v>
                      </c:pt>
                      <c:pt idx="546">
                        <c:v>0.29199999999999998</c:v>
                      </c:pt>
                      <c:pt idx="547">
                        <c:v>0.3</c:v>
                      </c:pt>
                      <c:pt idx="548">
                        <c:v>0.3</c:v>
                      </c:pt>
                      <c:pt idx="549">
                        <c:v>0.29599999999999999</c:v>
                      </c:pt>
                      <c:pt idx="550">
                        <c:v>0.29099999999999998</c:v>
                      </c:pt>
                      <c:pt idx="551">
                        <c:v>0.29899999999999999</c:v>
                      </c:pt>
                      <c:pt idx="552">
                        <c:v>0.29299999999999998</c:v>
                      </c:pt>
                      <c:pt idx="553">
                        <c:v>0.29299999999999998</c:v>
                      </c:pt>
                      <c:pt idx="554">
                        <c:v>0.3</c:v>
                      </c:pt>
                      <c:pt idx="555">
                        <c:v>0.29199999999999998</c:v>
                      </c:pt>
                      <c:pt idx="556">
                        <c:v>0.29899999999999999</c:v>
                      </c:pt>
                      <c:pt idx="557">
                        <c:v>0.29599999999999999</c:v>
                      </c:pt>
                      <c:pt idx="558">
                        <c:v>0.30399999999999999</c:v>
                      </c:pt>
                      <c:pt idx="559">
                        <c:v>0.29099999999999998</c:v>
                      </c:pt>
                      <c:pt idx="560">
                        <c:v>0.30099999999999999</c:v>
                      </c:pt>
                      <c:pt idx="561">
                        <c:v>0.3</c:v>
                      </c:pt>
                      <c:pt idx="562">
                        <c:v>0.30599999999999999</c:v>
                      </c:pt>
                      <c:pt idx="563">
                        <c:v>0.30099999999999999</c:v>
                      </c:pt>
                      <c:pt idx="564">
                        <c:v>0.29499999999999998</c:v>
                      </c:pt>
                      <c:pt idx="565">
                        <c:v>0.29299999999999998</c:v>
                      </c:pt>
                      <c:pt idx="566">
                        <c:v>0.28599999999999998</c:v>
                      </c:pt>
                      <c:pt idx="567">
                        <c:v>0.30099999999999999</c:v>
                      </c:pt>
                      <c:pt idx="568">
                        <c:v>0.3</c:v>
                      </c:pt>
                      <c:pt idx="569">
                        <c:v>0.28799999999999998</c:v>
                      </c:pt>
                      <c:pt idx="570">
                        <c:v>0.29599999999999999</c:v>
                      </c:pt>
                      <c:pt idx="571">
                        <c:v>0.30499999999999999</c:v>
                      </c:pt>
                      <c:pt idx="572">
                        <c:v>0.30499999999999999</c:v>
                      </c:pt>
                      <c:pt idx="573">
                        <c:v>0.29699999999999999</c:v>
                      </c:pt>
                      <c:pt idx="574">
                        <c:v>0.29599999999999999</c:v>
                      </c:pt>
                      <c:pt idx="575">
                        <c:v>0.29599999999999999</c:v>
                      </c:pt>
                      <c:pt idx="576">
                        <c:v>0.29299999999999998</c:v>
                      </c:pt>
                      <c:pt idx="577">
                        <c:v>0.29499999999999998</c:v>
                      </c:pt>
                      <c:pt idx="578">
                        <c:v>0.28899999999999998</c:v>
                      </c:pt>
                      <c:pt idx="579">
                        <c:v>0.29499999999999998</c:v>
                      </c:pt>
                      <c:pt idx="580">
                        <c:v>0.29099999999999998</c:v>
                      </c:pt>
                      <c:pt idx="581">
                        <c:v>0.28399999999999997</c:v>
                      </c:pt>
                      <c:pt idx="582">
                        <c:v>0.28599999999999998</c:v>
                      </c:pt>
                      <c:pt idx="583">
                        <c:v>0.28699999999999998</c:v>
                      </c:pt>
                      <c:pt idx="584">
                        <c:v>0.28599999999999998</c:v>
                      </c:pt>
                      <c:pt idx="585">
                        <c:v>0.29299999999999998</c:v>
                      </c:pt>
                      <c:pt idx="586">
                        <c:v>0.29099999999999998</c:v>
                      </c:pt>
                      <c:pt idx="587">
                        <c:v>0.28799999999999998</c:v>
                      </c:pt>
                      <c:pt idx="588">
                        <c:v>0.29499999999999998</c:v>
                      </c:pt>
                      <c:pt idx="589">
                        <c:v>0.28799999999999998</c:v>
                      </c:pt>
                      <c:pt idx="590">
                        <c:v>0.28799999999999998</c:v>
                      </c:pt>
                      <c:pt idx="591">
                        <c:v>0.28899999999999998</c:v>
                      </c:pt>
                      <c:pt idx="592">
                        <c:v>0.28599999999999998</c:v>
                      </c:pt>
                      <c:pt idx="593">
                        <c:v>0.27900000000000003</c:v>
                      </c:pt>
                      <c:pt idx="594">
                        <c:v>0.28399999999999997</c:v>
                      </c:pt>
                      <c:pt idx="595">
                        <c:v>0.29299999999999998</c:v>
                      </c:pt>
                      <c:pt idx="596">
                        <c:v>0.28799999999999998</c:v>
                      </c:pt>
                      <c:pt idx="597">
                        <c:v>0.29499999999999998</c:v>
                      </c:pt>
                      <c:pt idx="598">
                        <c:v>0.28299999999999997</c:v>
                      </c:pt>
                      <c:pt idx="599">
                        <c:v>0.28899999999999998</c:v>
                      </c:pt>
                      <c:pt idx="600">
                        <c:v>0.28899999999999998</c:v>
                      </c:pt>
                      <c:pt idx="601">
                        <c:v>0.3</c:v>
                      </c:pt>
                      <c:pt idx="602">
                        <c:v>0.30199999999999999</c:v>
                      </c:pt>
                      <c:pt idx="603">
                        <c:v>0.29599999999999999</c:v>
                      </c:pt>
                      <c:pt idx="604">
                        <c:v>0.29299999999999998</c:v>
                      </c:pt>
                      <c:pt idx="605">
                        <c:v>0.29699999999999999</c:v>
                      </c:pt>
                      <c:pt idx="606">
                        <c:v>0.29099999999999998</c:v>
                      </c:pt>
                      <c:pt idx="607">
                        <c:v>0.30199999999999999</c:v>
                      </c:pt>
                      <c:pt idx="608">
                        <c:v>0.30399999999999999</c:v>
                      </c:pt>
                      <c:pt idx="609">
                        <c:v>0.30399999999999999</c:v>
                      </c:pt>
                      <c:pt idx="610">
                        <c:v>0.30099999999999999</c:v>
                      </c:pt>
                      <c:pt idx="611">
                        <c:v>0.29499999999999998</c:v>
                      </c:pt>
                      <c:pt idx="612">
                        <c:v>0.3</c:v>
                      </c:pt>
                      <c:pt idx="613">
                        <c:v>0.29199999999999998</c:v>
                      </c:pt>
                      <c:pt idx="614">
                        <c:v>0.30599999999999999</c:v>
                      </c:pt>
                      <c:pt idx="615">
                        <c:v>0.30199999999999999</c:v>
                      </c:pt>
                      <c:pt idx="616">
                        <c:v>0.30499999999999999</c:v>
                      </c:pt>
                      <c:pt idx="617">
                        <c:v>0.30099999999999999</c:v>
                      </c:pt>
                      <c:pt idx="618">
                        <c:v>0.30499999999999999</c:v>
                      </c:pt>
                      <c:pt idx="619">
                        <c:v>0.30499999999999999</c:v>
                      </c:pt>
                      <c:pt idx="620">
                        <c:v>0.30599999999999999</c:v>
                      </c:pt>
                      <c:pt idx="621">
                        <c:v>0.29499999999999998</c:v>
                      </c:pt>
                      <c:pt idx="622">
                        <c:v>0.30599999999999999</c:v>
                      </c:pt>
                      <c:pt idx="623">
                        <c:v>0.30099999999999999</c:v>
                      </c:pt>
                      <c:pt idx="624">
                        <c:v>0.30199999999999999</c:v>
                      </c:pt>
                      <c:pt idx="625">
                        <c:v>0.3</c:v>
                      </c:pt>
                      <c:pt idx="626">
                        <c:v>0.29499999999999998</c:v>
                      </c:pt>
                      <c:pt idx="627">
                        <c:v>0.29599999999999999</c:v>
                      </c:pt>
                      <c:pt idx="628">
                        <c:v>0.3</c:v>
                      </c:pt>
                      <c:pt idx="629">
                        <c:v>0.28799999999999998</c:v>
                      </c:pt>
                      <c:pt idx="630">
                        <c:v>0.28699999999999998</c:v>
                      </c:pt>
                      <c:pt idx="631">
                        <c:v>0.28399999999999997</c:v>
                      </c:pt>
                      <c:pt idx="632">
                        <c:v>0.28299999999999997</c:v>
                      </c:pt>
                      <c:pt idx="633">
                        <c:v>0.28299999999999997</c:v>
                      </c:pt>
                      <c:pt idx="634">
                        <c:v>0.28899999999999998</c:v>
                      </c:pt>
                      <c:pt idx="635">
                        <c:v>0.28799999999999998</c:v>
                      </c:pt>
                      <c:pt idx="636">
                        <c:v>0.29699999999999999</c:v>
                      </c:pt>
                      <c:pt idx="637">
                        <c:v>0.29599999999999999</c:v>
                      </c:pt>
                      <c:pt idx="638">
                        <c:v>0.29099999999999998</c:v>
                      </c:pt>
                      <c:pt idx="639">
                        <c:v>0.29899999999999999</c:v>
                      </c:pt>
                      <c:pt idx="640">
                        <c:v>0.28000000000000003</c:v>
                      </c:pt>
                      <c:pt idx="641">
                        <c:v>0.29299999999999998</c:v>
                      </c:pt>
                      <c:pt idx="642">
                        <c:v>0.28399999999999997</c:v>
                      </c:pt>
                      <c:pt idx="643">
                        <c:v>0.28699999999999998</c:v>
                      </c:pt>
                      <c:pt idx="644">
                        <c:v>0.28399999999999997</c:v>
                      </c:pt>
                      <c:pt idx="645">
                        <c:v>0.28299999999999997</c:v>
                      </c:pt>
                      <c:pt idx="646">
                        <c:v>0.28699999999999998</c:v>
                      </c:pt>
                      <c:pt idx="647">
                        <c:v>0.29299999999999998</c:v>
                      </c:pt>
                      <c:pt idx="648">
                        <c:v>0.29299999999999998</c:v>
                      </c:pt>
                      <c:pt idx="649">
                        <c:v>0.29299999999999998</c:v>
                      </c:pt>
                      <c:pt idx="650">
                        <c:v>0.29099999999999998</c:v>
                      </c:pt>
                      <c:pt idx="651">
                        <c:v>0.28599999999999998</c:v>
                      </c:pt>
                      <c:pt idx="652">
                        <c:v>0.28299999999999997</c:v>
                      </c:pt>
                      <c:pt idx="653">
                        <c:v>0.27900000000000003</c:v>
                      </c:pt>
                      <c:pt idx="654">
                        <c:v>0.27300000000000002</c:v>
                      </c:pt>
                      <c:pt idx="655">
                        <c:v>0.27800000000000002</c:v>
                      </c:pt>
                      <c:pt idx="656">
                        <c:v>0.26900000000000002</c:v>
                      </c:pt>
                      <c:pt idx="657">
                        <c:v>0.26</c:v>
                      </c:pt>
                      <c:pt idx="658">
                        <c:v>0.25</c:v>
                      </c:pt>
                      <c:pt idx="659">
                        <c:v>0.24299999999999999</c:v>
                      </c:pt>
                      <c:pt idx="660">
                        <c:v>0.28000000000000003</c:v>
                      </c:pt>
                      <c:pt idx="661">
                        <c:v>0.253</c:v>
                      </c:pt>
                      <c:pt idx="662">
                        <c:v>0.27800000000000002</c:v>
                      </c:pt>
                      <c:pt idx="663">
                        <c:v>0.27400000000000002</c:v>
                      </c:pt>
                      <c:pt idx="664">
                        <c:v>0.27400000000000002</c:v>
                      </c:pt>
                      <c:pt idx="665">
                        <c:v>0.25</c:v>
                      </c:pt>
                      <c:pt idx="666">
                        <c:v>0.23899999999999999</c:v>
                      </c:pt>
                      <c:pt idx="667">
                        <c:v>0.254</c:v>
                      </c:pt>
                      <c:pt idx="668">
                        <c:v>0.23400000000000001</c:v>
                      </c:pt>
                      <c:pt idx="669">
                        <c:v>0.25700000000000001</c:v>
                      </c:pt>
                      <c:pt idx="670">
                        <c:v>0.25600000000000001</c:v>
                      </c:pt>
                      <c:pt idx="671">
                        <c:v>0.26</c:v>
                      </c:pt>
                      <c:pt idx="672">
                        <c:v>0.153</c:v>
                      </c:pt>
                      <c:pt idx="673">
                        <c:v>9.4E-2</c:v>
                      </c:pt>
                      <c:pt idx="674">
                        <c:v>9.1999999999999998E-2</c:v>
                      </c:pt>
                      <c:pt idx="675">
                        <c:v>7.4999999999999997E-2</c:v>
                      </c:pt>
                      <c:pt idx="676">
                        <c:v>6.7000000000000004E-2</c:v>
                      </c:pt>
                      <c:pt idx="677">
                        <c:v>8.1000000000000003E-2</c:v>
                      </c:pt>
                      <c:pt idx="678">
                        <c:v>7.3999999999999996E-2</c:v>
                      </c:pt>
                      <c:pt idx="679">
                        <c:v>0.26300000000000001</c:v>
                      </c:pt>
                      <c:pt idx="680">
                        <c:v>0.28799999999999998</c:v>
                      </c:pt>
                      <c:pt idx="681">
                        <c:v>0.28699999999999998</c:v>
                      </c:pt>
                      <c:pt idx="682">
                        <c:v>0.28299999999999997</c:v>
                      </c:pt>
                      <c:pt idx="683">
                        <c:v>0.29499999999999998</c:v>
                      </c:pt>
                      <c:pt idx="684">
                        <c:v>0.28799999999999998</c:v>
                      </c:pt>
                      <c:pt idx="685">
                        <c:v>0.27900000000000003</c:v>
                      </c:pt>
                      <c:pt idx="686">
                        <c:v>0.26900000000000002</c:v>
                      </c:pt>
                      <c:pt idx="687">
                        <c:v>0.29099999999999998</c:v>
                      </c:pt>
                      <c:pt idx="688">
                        <c:v>0.29599999999999999</c:v>
                      </c:pt>
                      <c:pt idx="689">
                        <c:v>0.28399999999999997</c:v>
                      </c:pt>
                      <c:pt idx="690">
                        <c:v>0.27400000000000002</c:v>
                      </c:pt>
                      <c:pt idx="691">
                        <c:v>0.29199999999999998</c:v>
                      </c:pt>
                      <c:pt idx="692">
                        <c:v>0.30499999999999999</c:v>
                      </c:pt>
                      <c:pt idx="693">
                        <c:v>0.28699999999999998</c:v>
                      </c:pt>
                      <c:pt idx="694">
                        <c:v>0.27900000000000003</c:v>
                      </c:pt>
                      <c:pt idx="695">
                        <c:v>0.28599999999999998</c:v>
                      </c:pt>
                      <c:pt idx="696">
                        <c:v>0.28299999999999997</c:v>
                      </c:pt>
                      <c:pt idx="697">
                        <c:v>0.28599999999999998</c:v>
                      </c:pt>
                      <c:pt idx="698">
                        <c:v>0.29099999999999998</c:v>
                      </c:pt>
                      <c:pt idx="699">
                        <c:v>0.28899999999999998</c:v>
                      </c:pt>
                      <c:pt idx="700">
                        <c:v>0.28399999999999997</c:v>
                      </c:pt>
                      <c:pt idx="701">
                        <c:v>0.28799999999999998</c:v>
                      </c:pt>
                      <c:pt idx="702">
                        <c:v>0.29599999999999999</c:v>
                      </c:pt>
                      <c:pt idx="703">
                        <c:v>0.28599999999999998</c:v>
                      </c:pt>
                      <c:pt idx="704">
                        <c:v>0.28599999999999998</c:v>
                      </c:pt>
                      <c:pt idx="705">
                        <c:v>0.28399999999999997</c:v>
                      </c:pt>
                      <c:pt idx="706">
                        <c:v>0.28599999999999998</c:v>
                      </c:pt>
                      <c:pt idx="707">
                        <c:v>0.29299999999999998</c:v>
                      </c:pt>
                      <c:pt idx="708">
                        <c:v>0.29499999999999998</c:v>
                      </c:pt>
                      <c:pt idx="709">
                        <c:v>0.28799999999999998</c:v>
                      </c:pt>
                      <c:pt idx="710">
                        <c:v>0.28699999999999998</c:v>
                      </c:pt>
                      <c:pt idx="711">
                        <c:v>0.29299999999999998</c:v>
                      </c:pt>
                      <c:pt idx="712">
                        <c:v>0.29599999999999999</c:v>
                      </c:pt>
                      <c:pt idx="713">
                        <c:v>0.29199999999999998</c:v>
                      </c:pt>
                      <c:pt idx="714">
                        <c:v>0.27400000000000002</c:v>
                      </c:pt>
                      <c:pt idx="715">
                        <c:v>0.28599999999999998</c:v>
                      </c:pt>
                      <c:pt idx="716">
                        <c:v>0.28899999999999998</c:v>
                      </c:pt>
                      <c:pt idx="717">
                        <c:v>0.28799999999999998</c:v>
                      </c:pt>
                      <c:pt idx="718">
                        <c:v>0.29299999999999998</c:v>
                      </c:pt>
                      <c:pt idx="719">
                        <c:v>0.29099999999999998</c:v>
                      </c:pt>
                      <c:pt idx="720">
                        <c:v>0.29899999999999999</c:v>
                      </c:pt>
                      <c:pt idx="721">
                        <c:v>0.28799999999999998</c:v>
                      </c:pt>
                      <c:pt idx="722">
                        <c:v>0.29499999999999998</c:v>
                      </c:pt>
                      <c:pt idx="723">
                        <c:v>0.28599999999999998</c:v>
                      </c:pt>
                      <c:pt idx="724">
                        <c:v>0.3</c:v>
                      </c:pt>
                      <c:pt idx="725">
                        <c:v>0.29899999999999999</c:v>
                      </c:pt>
                      <c:pt idx="726">
                        <c:v>0.30099999999999999</c:v>
                      </c:pt>
                      <c:pt idx="727">
                        <c:v>0.30199999999999999</c:v>
                      </c:pt>
                      <c:pt idx="728">
                        <c:v>0.29199999999999998</c:v>
                      </c:pt>
                      <c:pt idx="729">
                        <c:v>0.30499999999999999</c:v>
                      </c:pt>
                      <c:pt idx="730">
                        <c:v>0.28899999999999998</c:v>
                      </c:pt>
                      <c:pt idx="731">
                        <c:v>0.27900000000000003</c:v>
                      </c:pt>
                      <c:pt idx="732">
                        <c:v>0.29299999999999998</c:v>
                      </c:pt>
                      <c:pt idx="733">
                        <c:v>0.29699999999999999</c:v>
                      </c:pt>
                      <c:pt idx="734">
                        <c:v>0.29099999999999998</c:v>
                      </c:pt>
                      <c:pt idx="735">
                        <c:v>0.29699999999999999</c:v>
                      </c:pt>
                      <c:pt idx="736">
                        <c:v>0.29499999999999998</c:v>
                      </c:pt>
                      <c:pt idx="737">
                        <c:v>0.30099999999999999</c:v>
                      </c:pt>
                      <c:pt idx="738">
                        <c:v>0.29599999999999999</c:v>
                      </c:pt>
                      <c:pt idx="739">
                        <c:v>0.29499999999999998</c:v>
                      </c:pt>
                      <c:pt idx="740">
                        <c:v>0.29499999999999998</c:v>
                      </c:pt>
                      <c:pt idx="741">
                        <c:v>0.28299999999999997</c:v>
                      </c:pt>
                      <c:pt idx="742">
                        <c:v>0.28299999999999997</c:v>
                      </c:pt>
                      <c:pt idx="743">
                        <c:v>0.28799999999999998</c:v>
                      </c:pt>
                      <c:pt idx="744">
                        <c:v>0.29099999999999998</c:v>
                      </c:pt>
                      <c:pt idx="745">
                        <c:v>0.3</c:v>
                      </c:pt>
                      <c:pt idx="746">
                        <c:v>0.29099999999999998</c:v>
                      </c:pt>
                      <c:pt idx="747">
                        <c:v>0.3</c:v>
                      </c:pt>
                      <c:pt idx="748">
                        <c:v>0.30099999999999999</c:v>
                      </c:pt>
                      <c:pt idx="749">
                        <c:v>0.3</c:v>
                      </c:pt>
                      <c:pt idx="750">
                        <c:v>0.30599999999999999</c:v>
                      </c:pt>
                      <c:pt idx="751">
                        <c:v>0.29699999999999999</c:v>
                      </c:pt>
                      <c:pt idx="752">
                        <c:v>0.3</c:v>
                      </c:pt>
                      <c:pt idx="753">
                        <c:v>0.29699999999999999</c:v>
                      </c:pt>
                      <c:pt idx="754">
                        <c:v>0.29499999999999998</c:v>
                      </c:pt>
                      <c:pt idx="755">
                        <c:v>0.28399999999999997</c:v>
                      </c:pt>
                      <c:pt idx="756">
                        <c:v>0.28599999999999998</c:v>
                      </c:pt>
                      <c:pt idx="757">
                        <c:v>0.28899999999999998</c:v>
                      </c:pt>
                      <c:pt idx="758">
                        <c:v>0.29899999999999999</c:v>
                      </c:pt>
                      <c:pt idx="759">
                        <c:v>0.29899999999999999</c:v>
                      </c:pt>
                      <c:pt idx="760">
                        <c:v>0.30199999999999999</c:v>
                      </c:pt>
                      <c:pt idx="761">
                        <c:v>0.30099999999999999</c:v>
                      </c:pt>
                      <c:pt idx="762">
                        <c:v>0.29899999999999999</c:v>
                      </c:pt>
                      <c:pt idx="763">
                        <c:v>0.29899999999999999</c:v>
                      </c:pt>
                      <c:pt idx="764">
                        <c:v>0.29099999999999998</c:v>
                      </c:pt>
                      <c:pt idx="765">
                        <c:v>0.29899999999999999</c:v>
                      </c:pt>
                      <c:pt idx="766">
                        <c:v>0.3</c:v>
                      </c:pt>
                      <c:pt idx="767">
                        <c:v>0.29899999999999999</c:v>
                      </c:pt>
                      <c:pt idx="768">
                        <c:v>0.30099999999999999</c:v>
                      </c:pt>
                      <c:pt idx="769">
                        <c:v>0.30399999999999999</c:v>
                      </c:pt>
                      <c:pt idx="770">
                        <c:v>0.30099999999999999</c:v>
                      </c:pt>
                      <c:pt idx="771">
                        <c:v>0.30599999999999999</c:v>
                      </c:pt>
                      <c:pt idx="772">
                        <c:v>0.30099999999999999</c:v>
                      </c:pt>
                      <c:pt idx="773">
                        <c:v>0.3</c:v>
                      </c:pt>
                      <c:pt idx="774">
                        <c:v>0.29299999999999998</c:v>
                      </c:pt>
                      <c:pt idx="775">
                        <c:v>0.29599999999999999</c:v>
                      </c:pt>
                      <c:pt idx="776">
                        <c:v>0.28799999999999998</c:v>
                      </c:pt>
                      <c:pt idx="777">
                        <c:v>0.28299999999999997</c:v>
                      </c:pt>
                      <c:pt idx="778">
                        <c:v>0.28399999999999997</c:v>
                      </c:pt>
                      <c:pt idx="779">
                        <c:v>0.28299999999999997</c:v>
                      </c:pt>
                      <c:pt idx="780">
                        <c:v>0.29199999999999998</c:v>
                      </c:pt>
                      <c:pt idx="781">
                        <c:v>0.28799999999999998</c:v>
                      </c:pt>
                      <c:pt idx="782">
                        <c:v>0.28799999999999998</c:v>
                      </c:pt>
                      <c:pt idx="783">
                        <c:v>0.29099999999999998</c:v>
                      </c:pt>
                      <c:pt idx="784">
                        <c:v>0.28299999999999997</c:v>
                      </c:pt>
                      <c:pt idx="785">
                        <c:v>0.29299999999999998</c:v>
                      </c:pt>
                      <c:pt idx="786">
                        <c:v>0.28799999999999998</c:v>
                      </c:pt>
                      <c:pt idx="787">
                        <c:v>0.28699999999999998</c:v>
                      </c:pt>
                      <c:pt idx="788">
                        <c:v>0.29199999999999998</c:v>
                      </c:pt>
                      <c:pt idx="789">
                        <c:v>0.28599999999999998</c:v>
                      </c:pt>
                      <c:pt idx="790">
                        <c:v>0.29599999999999999</c:v>
                      </c:pt>
                      <c:pt idx="791">
                        <c:v>0.29599999999999999</c:v>
                      </c:pt>
                      <c:pt idx="792">
                        <c:v>0.29599999999999999</c:v>
                      </c:pt>
                      <c:pt idx="793">
                        <c:v>0.28799999999999998</c:v>
                      </c:pt>
                      <c:pt idx="794">
                        <c:v>0.29099999999999998</c:v>
                      </c:pt>
                      <c:pt idx="795">
                        <c:v>0.29299999999999998</c:v>
                      </c:pt>
                      <c:pt idx="796">
                        <c:v>0.28799999999999998</c:v>
                      </c:pt>
                      <c:pt idx="797">
                        <c:v>0.28399999999999997</c:v>
                      </c:pt>
                      <c:pt idx="798">
                        <c:v>0.27400000000000002</c:v>
                      </c:pt>
                      <c:pt idx="799">
                        <c:v>0.29199999999999998</c:v>
                      </c:pt>
                      <c:pt idx="800">
                        <c:v>0.28899999999999998</c:v>
                      </c:pt>
                      <c:pt idx="801">
                        <c:v>0.29199999999999998</c:v>
                      </c:pt>
                      <c:pt idx="802">
                        <c:v>0.309</c:v>
                      </c:pt>
                      <c:pt idx="803">
                        <c:v>0.308</c:v>
                      </c:pt>
                      <c:pt idx="804">
                        <c:v>0.30499999999999999</c:v>
                      </c:pt>
                      <c:pt idx="805">
                        <c:v>0.30599999999999999</c:v>
                      </c:pt>
                      <c:pt idx="806">
                        <c:v>0.28599999999999998</c:v>
                      </c:pt>
                      <c:pt idx="807">
                        <c:v>0.29599999999999999</c:v>
                      </c:pt>
                      <c:pt idx="808">
                        <c:v>0.29299999999999998</c:v>
                      </c:pt>
                      <c:pt idx="809">
                        <c:v>0.30599999999999999</c:v>
                      </c:pt>
                      <c:pt idx="810">
                        <c:v>0.30199999999999999</c:v>
                      </c:pt>
                      <c:pt idx="811">
                        <c:v>0.30099999999999999</c:v>
                      </c:pt>
                      <c:pt idx="812">
                        <c:v>0.30199999999999999</c:v>
                      </c:pt>
                      <c:pt idx="813">
                        <c:v>0.29699999999999999</c:v>
                      </c:pt>
                      <c:pt idx="814">
                        <c:v>0.3</c:v>
                      </c:pt>
                      <c:pt idx="815">
                        <c:v>0.29099999999999998</c:v>
                      </c:pt>
                      <c:pt idx="816">
                        <c:v>0.29299999999999998</c:v>
                      </c:pt>
                      <c:pt idx="817">
                        <c:v>0.29499999999999998</c:v>
                      </c:pt>
                      <c:pt idx="818">
                        <c:v>0.29899999999999999</c:v>
                      </c:pt>
                      <c:pt idx="819">
                        <c:v>0.29899999999999999</c:v>
                      </c:pt>
                      <c:pt idx="820">
                        <c:v>0.29099999999999998</c:v>
                      </c:pt>
                      <c:pt idx="821">
                        <c:v>0.29499999999999998</c:v>
                      </c:pt>
                      <c:pt idx="822">
                        <c:v>0.30499999999999999</c:v>
                      </c:pt>
                      <c:pt idx="823">
                        <c:v>0.28599999999999998</c:v>
                      </c:pt>
                      <c:pt idx="824">
                        <c:v>0.29499999999999998</c:v>
                      </c:pt>
                      <c:pt idx="825">
                        <c:v>0.28799999999999998</c:v>
                      </c:pt>
                      <c:pt idx="826">
                        <c:v>0.29699999999999999</c:v>
                      </c:pt>
                      <c:pt idx="827">
                        <c:v>0.29699999999999999</c:v>
                      </c:pt>
                      <c:pt idx="828">
                        <c:v>0.29899999999999999</c:v>
                      </c:pt>
                      <c:pt idx="829">
                        <c:v>0.29499999999999998</c:v>
                      </c:pt>
                      <c:pt idx="830">
                        <c:v>0.29899999999999999</c:v>
                      </c:pt>
                      <c:pt idx="831">
                        <c:v>0.29199999999999998</c:v>
                      </c:pt>
                      <c:pt idx="832">
                        <c:v>0.29699999999999999</c:v>
                      </c:pt>
                      <c:pt idx="833">
                        <c:v>0.30099999999999999</c:v>
                      </c:pt>
                      <c:pt idx="834">
                        <c:v>0.29599999999999999</c:v>
                      </c:pt>
                      <c:pt idx="835">
                        <c:v>0.29599999999999999</c:v>
                      </c:pt>
                      <c:pt idx="836">
                        <c:v>0.28899999999999998</c:v>
                      </c:pt>
                      <c:pt idx="837">
                        <c:v>0.29699999999999999</c:v>
                      </c:pt>
                      <c:pt idx="838">
                        <c:v>0.29699999999999999</c:v>
                      </c:pt>
                      <c:pt idx="839">
                        <c:v>0.26600000000000001</c:v>
                      </c:pt>
                      <c:pt idx="840">
                        <c:v>0.28699999999999998</c:v>
                      </c:pt>
                      <c:pt idx="841">
                        <c:v>0.29099999999999998</c:v>
                      </c:pt>
                      <c:pt idx="842">
                        <c:v>0.29899999999999999</c:v>
                      </c:pt>
                      <c:pt idx="843">
                        <c:v>0.29499999999999998</c:v>
                      </c:pt>
                      <c:pt idx="844">
                        <c:v>0.28299999999999997</c:v>
                      </c:pt>
                      <c:pt idx="845">
                        <c:v>0.29899999999999999</c:v>
                      </c:pt>
                      <c:pt idx="846">
                        <c:v>0.29199999999999998</c:v>
                      </c:pt>
                      <c:pt idx="847">
                        <c:v>0.29499999999999998</c:v>
                      </c:pt>
                      <c:pt idx="848">
                        <c:v>0.29699999999999999</c:v>
                      </c:pt>
                      <c:pt idx="849">
                        <c:v>0.30599999999999999</c:v>
                      </c:pt>
                      <c:pt idx="850">
                        <c:v>0.29899999999999999</c:v>
                      </c:pt>
                      <c:pt idx="851">
                        <c:v>0.29899999999999999</c:v>
                      </c:pt>
                      <c:pt idx="852">
                        <c:v>0.3</c:v>
                      </c:pt>
                      <c:pt idx="853">
                        <c:v>0.30199999999999999</c:v>
                      </c:pt>
                      <c:pt idx="854">
                        <c:v>0.30499999999999999</c:v>
                      </c:pt>
                      <c:pt idx="855">
                        <c:v>0.29299999999999998</c:v>
                      </c:pt>
                      <c:pt idx="856">
                        <c:v>0.29499999999999998</c:v>
                      </c:pt>
                      <c:pt idx="857">
                        <c:v>0.3</c:v>
                      </c:pt>
                      <c:pt idx="858">
                        <c:v>0.30499999999999999</c:v>
                      </c:pt>
                      <c:pt idx="859">
                        <c:v>0.29699999999999999</c:v>
                      </c:pt>
                      <c:pt idx="860">
                        <c:v>0.29899999999999999</c:v>
                      </c:pt>
                      <c:pt idx="861">
                        <c:v>0.30399999999999999</c:v>
                      </c:pt>
                      <c:pt idx="862">
                        <c:v>0.29199999999999998</c:v>
                      </c:pt>
                      <c:pt idx="863">
                        <c:v>0.29599999999999999</c:v>
                      </c:pt>
                      <c:pt idx="864">
                        <c:v>0.29699999999999999</c:v>
                      </c:pt>
                      <c:pt idx="865">
                        <c:v>0.3</c:v>
                      </c:pt>
                      <c:pt idx="866">
                        <c:v>0.28899999999999998</c:v>
                      </c:pt>
                      <c:pt idx="867">
                        <c:v>0.29099999999999998</c:v>
                      </c:pt>
                      <c:pt idx="868">
                        <c:v>0.30099999999999999</c:v>
                      </c:pt>
                      <c:pt idx="869">
                        <c:v>0.29699999999999999</c:v>
                      </c:pt>
                      <c:pt idx="870">
                        <c:v>0.3</c:v>
                      </c:pt>
                      <c:pt idx="871">
                        <c:v>0.29299999999999998</c:v>
                      </c:pt>
                      <c:pt idx="872">
                        <c:v>0.29599999999999999</c:v>
                      </c:pt>
                      <c:pt idx="873">
                        <c:v>0.28899999999999998</c:v>
                      </c:pt>
                      <c:pt idx="874">
                        <c:v>0.3</c:v>
                      </c:pt>
                      <c:pt idx="875">
                        <c:v>0.29699999999999999</c:v>
                      </c:pt>
                      <c:pt idx="876">
                        <c:v>0.29599999999999999</c:v>
                      </c:pt>
                      <c:pt idx="877">
                        <c:v>0.28899999999999998</c:v>
                      </c:pt>
                      <c:pt idx="878">
                        <c:v>0.30099999999999999</c:v>
                      </c:pt>
                      <c:pt idx="879">
                        <c:v>0.28799999999999998</c:v>
                      </c:pt>
                      <c:pt idx="880">
                        <c:v>0.29899999999999999</c:v>
                      </c:pt>
                      <c:pt idx="881">
                        <c:v>0.29599999999999999</c:v>
                      </c:pt>
                      <c:pt idx="882">
                        <c:v>0.3</c:v>
                      </c:pt>
                      <c:pt idx="883">
                        <c:v>0.29499999999999998</c:v>
                      </c:pt>
                      <c:pt idx="884">
                        <c:v>0.29099999999999998</c:v>
                      </c:pt>
                      <c:pt idx="885">
                        <c:v>0.29199999999999998</c:v>
                      </c:pt>
                      <c:pt idx="886">
                        <c:v>0.28699999999999998</c:v>
                      </c:pt>
                      <c:pt idx="887">
                        <c:v>0.29599999999999999</c:v>
                      </c:pt>
                      <c:pt idx="888">
                        <c:v>0.29299999999999998</c:v>
                      </c:pt>
                      <c:pt idx="889">
                        <c:v>0.29499999999999998</c:v>
                      </c:pt>
                      <c:pt idx="890">
                        <c:v>0.29099999999999998</c:v>
                      </c:pt>
                      <c:pt idx="891">
                        <c:v>0.28599999999999998</c:v>
                      </c:pt>
                      <c:pt idx="892">
                        <c:v>0.29099999999999998</c:v>
                      </c:pt>
                      <c:pt idx="893">
                        <c:v>0.28299999999999997</c:v>
                      </c:pt>
                      <c:pt idx="894">
                        <c:v>0.29699999999999999</c:v>
                      </c:pt>
                      <c:pt idx="895">
                        <c:v>0.29199999999999998</c:v>
                      </c:pt>
                      <c:pt idx="896">
                        <c:v>0.28899999999999998</c:v>
                      </c:pt>
                      <c:pt idx="897">
                        <c:v>0.29699999999999999</c:v>
                      </c:pt>
                      <c:pt idx="898">
                        <c:v>0.29599999999999999</c:v>
                      </c:pt>
                      <c:pt idx="899">
                        <c:v>0.3</c:v>
                      </c:pt>
                      <c:pt idx="900">
                        <c:v>0.29599999999999999</c:v>
                      </c:pt>
                      <c:pt idx="901">
                        <c:v>0.29599999999999999</c:v>
                      </c:pt>
                      <c:pt idx="902">
                        <c:v>0.29499999999999998</c:v>
                      </c:pt>
                      <c:pt idx="903">
                        <c:v>0.3</c:v>
                      </c:pt>
                      <c:pt idx="904">
                        <c:v>0.29699999999999999</c:v>
                      </c:pt>
                      <c:pt idx="905">
                        <c:v>0.28799999999999998</c:v>
                      </c:pt>
                      <c:pt idx="906">
                        <c:v>0.29299999999999998</c:v>
                      </c:pt>
                      <c:pt idx="907">
                        <c:v>0.3</c:v>
                      </c:pt>
                      <c:pt idx="908">
                        <c:v>0.29699999999999999</c:v>
                      </c:pt>
                      <c:pt idx="909">
                        <c:v>0.28799999999999998</c:v>
                      </c:pt>
                      <c:pt idx="910">
                        <c:v>0.29899999999999999</c:v>
                      </c:pt>
                      <c:pt idx="911">
                        <c:v>0.29299999999999998</c:v>
                      </c:pt>
                      <c:pt idx="912">
                        <c:v>0.29599999999999999</c:v>
                      </c:pt>
                      <c:pt idx="913">
                        <c:v>0.29499999999999998</c:v>
                      </c:pt>
                      <c:pt idx="914">
                        <c:v>0.29499999999999998</c:v>
                      </c:pt>
                      <c:pt idx="915">
                        <c:v>0.28899999999999998</c:v>
                      </c:pt>
                      <c:pt idx="916">
                        <c:v>0.30099999999999999</c:v>
                      </c:pt>
                      <c:pt idx="917">
                        <c:v>0.3</c:v>
                      </c:pt>
                      <c:pt idx="918">
                        <c:v>0.29899999999999999</c:v>
                      </c:pt>
                      <c:pt idx="919">
                        <c:v>0.29599999999999999</c:v>
                      </c:pt>
                      <c:pt idx="920">
                        <c:v>0.29899999999999999</c:v>
                      </c:pt>
                      <c:pt idx="921">
                        <c:v>0.29199999999999998</c:v>
                      </c:pt>
                      <c:pt idx="922">
                        <c:v>0.29199999999999998</c:v>
                      </c:pt>
                      <c:pt idx="923">
                        <c:v>0.29699999999999999</c:v>
                      </c:pt>
                      <c:pt idx="924">
                        <c:v>0.29499999999999998</c:v>
                      </c:pt>
                      <c:pt idx="925">
                        <c:v>0.29199999999999998</c:v>
                      </c:pt>
                      <c:pt idx="926">
                        <c:v>0.29899999999999999</c:v>
                      </c:pt>
                      <c:pt idx="927">
                        <c:v>0.3</c:v>
                      </c:pt>
                      <c:pt idx="928">
                        <c:v>0.3</c:v>
                      </c:pt>
                      <c:pt idx="929">
                        <c:v>0.29299999999999998</c:v>
                      </c:pt>
                      <c:pt idx="930">
                        <c:v>0.29599999999999999</c:v>
                      </c:pt>
                      <c:pt idx="931">
                        <c:v>0.29199999999999998</c:v>
                      </c:pt>
                      <c:pt idx="932">
                        <c:v>0.29299999999999998</c:v>
                      </c:pt>
                      <c:pt idx="933">
                        <c:v>0.29699999999999999</c:v>
                      </c:pt>
                      <c:pt idx="934">
                        <c:v>0.29499999999999998</c:v>
                      </c:pt>
                      <c:pt idx="935">
                        <c:v>0.3</c:v>
                      </c:pt>
                      <c:pt idx="936">
                        <c:v>0.30399999999999999</c:v>
                      </c:pt>
                      <c:pt idx="937">
                        <c:v>0.29899999999999999</c:v>
                      </c:pt>
                      <c:pt idx="938">
                        <c:v>0.29699999999999999</c:v>
                      </c:pt>
                      <c:pt idx="939">
                        <c:v>0.29499999999999998</c:v>
                      </c:pt>
                      <c:pt idx="940">
                        <c:v>0.3</c:v>
                      </c:pt>
                      <c:pt idx="941">
                        <c:v>0.29099999999999998</c:v>
                      </c:pt>
                      <c:pt idx="942">
                        <c:v>0.3</c:v>
                      </c:pt>
                      <c:pt idx="943">
                        <c:v>0.30099999999999999</c:v>
                      </c:pt>
                      <c:pt idx="944">
                        <c:v>0.30499999999999999</c:v>
                      </c:pt>
                      <c:pt idx="945">
                        <c:v>0.29899999999999999</c:v>
                      </c:pt>
                      <c:pt idx="946">
                        <c:v>0.30199999999999999</c:v>
                      </c:pt>
                      <c:pt idx="947">
                        <c:v>0.30099999999999999</c:v>
                      </c:pt>
                      <c:pt idx="948">
                        <c:v>0.29899999999999999</c:v>
                      </c:pt>
                      <c:pt idx="949">
                        <c:v>0.29899999999999999</c:v>
                      </c:pt>
                      <c:pt idx="950">
                        <c:v>0.3</c:v>
                      </c:pt>
                      <c:pt idx="951">
                        <c:v>0.29699999999999999</c:v>
                      </c:pt>
                      <c:pt idx="952">
                        <c:v>0.3</c:v>
                      </c:pt>
                      <c:pt idx="953">
                        <c:v>0.29499999999999998</c:v>
                      </c:pt>
                      <c:pt idx="954">
                        <c:v>0.29599999999999999</c:v>
                      </c:pt>
                      <c:pt idx="955">
                        <c:v>0.30199999999999999</c:v>
                      </c:pt>
                      <c:pt idx="956">
                        <c:v>0.29899999999999999</c:v>
                      </c:pt>
                      <c:pt idx="957">
                        <c:v>0.3</c:v>
                      </c:pt>
                      <c:pt idx="958">
                        <c:v>0.30099999999999999</c:v>
                      </c:pt>
                      <c:pt idx="959">
                        <c:v>0.30599999999999999</c:v>
                      </c:pt>
                      <c:pt idx="960">
                        <c:v>0.30499999999999999</c:v>
                      </c:pt>
                      <c:pt idx="961">
                        <c:v>0.312</c:v>
                      </c:pt>
                      <c:pt idx="962">
                        <c:v>0.30599999999999999</c:v>
                      </c:pt>
                      <c:pt idx="963">
                        <c:v>0.30599999999999999</c:v>
                      </c:pt>
                      <c:pt idx="964">
                        <c:v>0.309</c:v>
                      </c:pt>
                      <c:pt idx="965">
                        <c:v>0.30099999999999999</c:v>
                      </c:pt>
                      <c:pt idx="966">
                        <c:v>0.308</c:v>
                      </c:pt>
                      <c:pt idx="967">
                        <c:v>0.308</c:v>
                      </c:pt>
                      <c:pt idx="968">
                        <c:v>0.29699999999999999</c:v>
                      </c:pt>
                      <c:pt idx="969">
                        <c:v>0.308</c:v>
                      </c:pt>
                      <c:pt idx="970">
                        <c:v>0.30399999999999999</c:v>
                      </c:pt>
                      <c:pt idx="971">
                        <c:v>0.30099999999999999</c:v>
                      </c:pt>
                      <c:pt idx="972">
                        <c:v>0.29599999999999999</c:v>
                      </c:pt>
                      <c:pt idx="973">
                        <c:v>0.309</c:v>
                      </c:pt>
                      <c:pt idx="974">
                        <c:v>0.29699999999999999</c:v>
                      </c:pt>
                      <c:pt idx="975">
                        <c:v>0.29199999999999998</c:v>
                      </c:pt>
                      <c:pt idx="976">
                        <c:v>0.30599999999999999</c:v>
                      </c:pt>
                      <c:pt idx="977">
                        <c:v>0.30099999999999999</c:v>
                      </c:pt>
                      <c:pt idx="978">
                        <c:v>0.30599999999999999</c:v>
                      </c:pt>
                      <c:pt idx="979">
                        <c:v>0.28000000000000003</c:v>
                      </c:pt>
                      <c:pt idx="980">
                        <c:v>0.29499999999999998</c:v>
                      </c:pt>
                      <c:pt idx="981">
                        <c:v>0.29299999999999998</c:v>
                      </c:pt>
                      <c:pt idx="982">
                        <c:v>0.29499999999999998</c:v>
                      </c:pt>
                      <c:pt idx="983">
                        <c:v>0.28299999999999997</c:v>
                      </c:pt>
                      <c:pt idx="984">
                        <c:v>0.29099999999999998</c:v>
                      </c:pt>
                      <c:pt idx="985">
                        <c:v>0.28899999999999998</c:v>
                      </c:pt>
                      <c:pt idx="986">
                        <c:v>0.28599999999999998</c:v>
                      </c:pt>
                      <c:pt idx="987">
                        <c:v>0.28599999999999998</c:v>
                      </c:pt>
                      <c:pt idx="988">
                        <c:v>0.28599999999999998</c:v>
                      </c:pt>
                      <c:pt idx="989">
                        <c:v>0.29599999999999999</c:v>
                      </c:pt>
                      <c:pt idx="990">
                        <c:v>0.28699999999999998</c:v>
                      </c:pt>
                      <c:pt idx="991">
                        <c:v>0.29599999999999999</c:v>
                      </c:pt>
                      <c:pt idx="992">
                        <c:v>0.29899999999999999</c:v>
                      </c:pt>
                      <c:pt idx="993">
                        <c:v>0.3</c:v>
                      </c:pt>
                      <c:pt idx="994">
                        <c:v>0.312</c:v>
                      </c:pt>
                      <c:pt idx="995">
                        <c:v>0.29099999999999998</c:v>
                      </c:pt>
                      <c:pt idx="996">
                        <c:v>0.28299999999999997</c:v>
                      </c:pt>
                      <c:pt idx="997">
                        <c:v>0.29499999999999998</c:v>
                      </c:pt>
                      <c:pt idx="998">
                        <c:v>0.30199999999999999</c:v>
                      </c:pt>
                      <c:pt idx="999">
                        <c:v>0.28599999999999998</c:v>
                      </c:pt>
                      <c:pt idx="1000">
                        <c:v>0.28799999999999998</c:v>
                      </c:pt>
                      <c:pt idx="1001">
                        <c:v>0.29899999999999999</c:v>
                      </c:pt>
                      <c:pt idx="1002">
                        <c:v>0.28199999999999997</c:v>
                      </c:pt>
                      <c:pt idx="1003">
                        <c:v>0.28799999999999998</c:v>
                      </c:pt>
                      <c:pt idx="1004">
                        <c:v>0.29699999999999999</c:v>
                      </c:pt>
                      <c:pt idx="1005">
                        <c:v>0.29099999999999998</c:v>
                      </c:pt>
                      <c:pt idx="1006">
                        <c:v>0.29299999999999998</c:v>
                      </c:pt>
                      <c:pt idx="1007">
                        <c:v>0.29199999999999998</c:v>
                      </c:pt>
                      <c:pt idx="1008">
                        <c:v>0.27300000000000002</c:v>
                      </c:pt>
                      <c:pt idx="1009">
                        <c:v>0.27900000000000003</c:v>
                      </c:pt>
                      <c:pt idx="1010">
                        <c:v>0.29299999999999998</c:v>
                      </c:pt>
                      <c:pt idx="1011">
                        <c:v>0.27900000000000003</c:v>
                      </c:pt>
                      <c:pt idx="1012">
                        <c:v>0.28599999999999998</c:v>
                      </c:pt>
                      <c:pt idx="1013">
                        <c:v>0.29299999999999998</c:v>
                      </c:pt>
                      <c:pt idx="1014">
                        <c:v>0.29099999999999998</c:v>
                      </c:pt>
                      <c:pt idx="1015">
                        <c:v>0.28799999999999998</c:v>
                      </c:pt>
                      <c:pt idx="1016">
                        <c:v>0.28899999999999998</c:v>
                      </c:pt>
                      <c:pt idx="1017">
                        <c:v>0.28000000000000003</c:v>
                      </c:pt>
                      <c:pt idx="1018">
                        <c:v>0.28899999999999998</c:v>
                      </c:pt>
                      <c:pt idx="1019">
                        <c:v>0.28799999999999998</c:v>
                      </c:pt>
                      <c:pt idx="1020">
                        <c:v>0.28699999999999998</c:v>
                      </c:pt>
                      <c:pt idx="1021">
                        <c:v>0.28000000000000003</c:v>
                      </c:pt>
                      <c:pt idx="1022">
                        <c:v>0.28899999999999998</c:v>
                      </c:pt>
                      <c:pt idx="1023">
                        <c:v>0.29599999999999999</c:v>
                      </c:pt>
                      <c:pt idx="1024">
                        <c:v>0.3</c:v>
                      </c:pt>
                      <c:pt idx="1025">
                        <c:v>0.28199999999999997</c:v>
                      </c:pt>
                      <c:pt idx="1026">
                        <c:v>0.29099999999999998</c:v>
                      </c:pt>
                      <c:pt idx="1027">
                        <c:v>0.28199999999999997</c:v>
                      </c:pt>
                      <c:pt idx="1028">
                        <c:v>0.29199999999999998</c:v>
                      </c:pt>
                      <c:pt idx="1029">
                        <c:v>0.29899999999999999</c:v>
                      </c:pt>
                      <c:pt idx="1030">
                        <c:v>0.30099999999999999</c:v>
                      </c:pt>
                      <c:pt idx="1031">
                        <c:v>0.3</c:v>
                      </c:pt>
                      <c:pt idx="1032">
                        <c:v>0.29599999999999999</c:v>
                      </c:pt>
                      <c:pt idx="1033">
                        <c:v>0.29899999999999999</c:v>
                      </c:pt>
                      <c:pt idx="1034">
                        <c:v>0.29599999999999999</c:v>
                      </c:pt>
                      <c:pt idx="1035">
                        <c:v>0.28399999999999997</c:v>
                      </c:pt>
                      <c:pt idx="1036">
                        <c:v>0.28899999999999998</c:v>
                      </c:pt>
                      <c:pt idx="1037">
                        <c:v>0.29499999999999998</c:v>
                      </c:pt>
                      <c:pt idx="1038">
                        <c:v>0.28399999999999997</c:v>
                      </c:pt>
                      <c:pt idx="1039">
                        <c:v>0.28799999999999998</c:v>
                      </c:pt>
                      <c:pt idx="1040">
                        <c:v>0.29199999999999998</c:v>
                      </c:pt>
                      <c:pt idx="1041">
                        <c:v>0.28699999999999998</c:v>
                      </c:pt>
                      <c:pt idx="1042">
                        <c:v>0.28299999999999997</c:v>
                      </c:pt>
                      <c:pt idx="1043">
                        <c:v>0.29299999999999998</c:v>
                      </c:pt>
                      <c:pt idx="1044">
                        <c:v>0.29199999999999998</c:v>
                      </c:pt>
                      <c:pt idx="1045">
                        <c:v>0.28000000000000003</c:v>
                      </c:pt>
                      <c:pt idx="1046">
                        <c:v>0.29099999999999998</c:v>
                      </c:pt>
                      <c:pt idx="1047">
                        <c:v>0.28599999999999998</c:v>
                      </c:pt>
                      <c:pt idx="1048">
                        <c:v>0.27800000000000002</c:v>
                      </c:pt>
                      <c:pt idx="1049">
                        <c:v>0.29499999999999998</c:v>
                      </c:pt>
                      <c:pt idx="1050">
                        <c:v>0.27900000000000003</c:v>
                      </c:pt>
                      <c:pt idx="1051">
                        <c:v>0.29499999999999998</c:v>
                      </c:pt>
                      <c:pt idx="1052">
                        <c:v>0.28799999999999998</c:v>
                      </c:pt>
                      <c:pt idx="1053">
                        <c:v>0.29599999999999999</c:v>
                      </c:pt>
                      <c:pt idx="1054">
                        <c:v>0.28899999999999998</c:v>
                      </c:pt>
                      <c:pt idx="1055">
                        <c:v>0.29599999999999999</c:v>
                      </c:pt>
                      <c:pt idx="1056">
                        <c:v>0.29499999999999998</c:v>
                      </c:pt>
                      <c:pt idx="1057">
                        <c:v>0.29299999999999998</c:v>
                      </c:pt>
                      <c:pt idx="1058">
                        <c:v>0.28000000000000003</c:v>
                      </c:pt>
                      <c:pt idx="1059">
                        <c:v>0.28399999999999997</c:v>
                      </c:pt>
                      <c:pt idx="1060">
                        <c:v>0.28399999999999997</c:v>
                      </c:pt>
                      <c:pt idx="1061">
                        <c:v>0.3</c:v>
                      </c:pt>
                      <c:pt idx="1062">
                        <c:v>0.28199999999999997</c:v>
                      </c:pt>
                      <c:pt idx="1063">
                        <c:v>0.28000000000000003</c:v>
                      </c:pt>
                      <c:pt idx="1064">
                        <c:v>0.30099999999999999</c:v>
                      </c:pt>
                      <c:pt idx="1065">
                        <c:v>0.29699999999999999</c:v>
                      </c:pt>
                      <c:pt idx="1066">
                        <c:v>0.29499999999999998</c:v>
                      </c:pt>
                      <c:pt idx="1067">
                        <c:v>0.27900000000000003</c:v>
                      </c:pt>
                      <c:pt idx="1068">
                        <c:v>0.29499999999999998</c:v>
                      </c:pt>
                      <c:pt idx="1069">
                        <c:v>0.27500000000000002</c:v>
                      </c:pt>
                      <c:pt idx="1070">
                        <c:v>0.29099999999999998</c:v>
                      </c:pt>
                      <c:pt idx="1071">
                        <c:v>0.29499999999999998</c:v>
                      </c:pt>
                      <c:pt idx="1072">
                        <c:v>0.28899999999999998</c:v>
                      </c:pt>
                      <c:pt idx="1073">
                        <c:v>0.28799999999999998</c:v>
                      </c:pt>
                      <c:pt idx="1074">
                        <c:v>0.29599999999999999</c:v>
                      </c:pt>
                      <c:pt idx="1075">
                        <c:v>0.28599999999999998</c:v>
                      </c:pt>
                      <c:pt idx="1076">
                        <c:v>0.29599999999999999</c:v>
                      </c:pt>
                      <c:pt idx="1077">
                        <c:v>0.28000000000000003</c:v>
                      </c:pt>
                      <c:pt idx="1078">
                        <c:v>0.29299999999999998</c:v>
                      </c:pt>
                      <c:pt idx="1079">
                        <c:v>0.29299999999999998</c:v>
                      </c:pt>
                      <c:pt idx="1080">
                        <c:v>0.27900000000000003</c:v>
                      </c:pt>
                      <c:pt idx="1081">
                        <c:v>0.3</c:v>
                      </c:pt>
                      <c:pt idx="1082">
                        <c:v>0.29599999999999999</c:v>
                      </c:pt>
                      <c:pt idx="1083">
                        <c:v>0.30099999999999999</c:v>
                      </c:pt>
                      <c:pt idx="1084">
                        <c:v>0.30199999999999999</c:v>
                      </c:pt>
                      <c:pt idx="1085">
                        <c:v>0.308</c:v>
                      </c:pt>
                      <c:pt idx="1086">
                        <c:v>0.30499999999999999</c:v>
                      </c:pt>
                      <c:pt idx="1087">
                        <c:v>0.30499999999999999</c:v>
                      </c:pt>
                      <c:pt idx="1088">
                        <c:v>0.29099999999999998</c:v>
                      </c:pt>
                      <c:pt idx="1089">
                        <c:v>0.30199999999999999</c:v>
                      </c:pt>
                      <c:pt idx="1090">
                        <c:v>0.28699999999999998</c:v>
                      </c:pt>
                      <c:pt idx="1091">
                        <c:v>0.29899999999999999</c:v>
                      </c:pt>
                      <c:pt idx="1092">
                        <c:v>0.29899999999999999</c:v>
                      </c:pt>
                      <c:pt idx="1093">
                        <c:v>0.30499999999999999</c:v>
                      </c:pt>
                      <c:pt idx="1094">
                        <c:v>0.29599999999999999</c:v>
                      </c:pt>
                      <c:pt idx="1095">
                        <c:v>0.3</c:v>
                      </c:pt>
                      <c:pt idx="1096">
                        <c:v>0.30099999999999999</c:v>
                      </c:pt>
                      <c:pt idx="1097">
                        <c:v>0.30099999999999999</c:v>
                      </c:pt>
                      <c:pt idx="1098">
                        <c:v>0.30199999999999999</c:v>
                      </c:pt>
                      <c:pt idx="1099">
                        <c:v>0.308</c:v>
                      </c:pt>
                      <c:pt idx="1100">
                        <c:v>0.30399999999999999</c:v>
                      </c:pt>
                      <c:pt idx="1101">
                        <c:v>0.30199999999999999</c:v>
                      </c:pt>
                      <c:pt idx="1102">
                        <c:v>0.30199999999999999</c:v>
                      </c:pt>
                      <c:pt idx="1103">
                        <c:v>0.30199999999999999</c:v>
                      </c:pt>
                      <c:pt idx="1104">
                        <c:v>0.30199999999999999</c:v>
                      </c:pt>
                      <c:pt idx="1105">
                        <c:v>0.28399999999999997</c:v>
                      </c:pt>
                      <c:pt idx="1106">
                        <c:v>0.29599999999999999</c:v>
                      </c:pt>
                      <c:pt idx="1107">
                        <c:v>0.30499999999999999</c:v>
                      </c:pt>
                      <c:pt idx="1108">
                        <c:v>0.28899999999999998</c:v>
                      </c:pt>
                      <c:pt idx="1109">
                        <c:v>0.30199999999999999</c:v>
                      </c:pt>
                      <c:pt idx="1110">
                        <c:v>0.309</c:v>
                      </c:pt>
                      <c:pt idx="1111">
                        <c:v>0.30199999999999999</c:v>
                      </c:pt>
                      <c:pt idx="1112">
                        <c:v>0.28599999999999998</c:v>
                      </c:pt>
                      <c:pt idx="1113">
                        <c:v>0.30399999999999999</c:v>
                      </c:pt>
                      <c:pt idx="1114">
                        <c:v>0.30199999999999999</c:v>
                      </c:pt>
                      <c:pt idx="1115">
                        <c:v>0.30399999999999999</c:v>
                      </c:pt>
                      <c:pt idx="1116">
                        <c:v>0.28899999999999998</c:v>
                      </c:pt>
                      <c:pt idx="1117">
                        <c:v>0.29899999999999999</c:v>
                      </c:pt>
                      <c:pt idx="1118">
                        <c:v>0.308</c:v>
                      </c:pt>
                      <c:pt idx="1119">
                        <c:v>0.30199999999999999</c:v>
                      </c:pt>
                      <c:pt idx="1120">
                        <c:v>0.309</c:v>
                      </c:pt>
                      <c:pt idx="1121">
                        <c:v>0.28599999999999998</c:v>
                      </c:pt>
                      <c:pt idx="1122">
                        <c:v>0.29599999999999999</c:v>
                      </c:pt>
                      <c:pt idx="1123">
                        <c:v>0.30499999999999999</c:v>
                      </c:pt>
                      <c:pt idx="1124">
                        <c:v>0.308</c:v>
                      </c:pt>
                      <c:pt idx="1125">
                        <c:v>0.28599999999999998</c:v>
                      </c:pt>
                      <c:pt idx="1126">
                        <c:v>0.30599999999999999</c:v>
                      </c:pt>
                      <c:pt idx="1127">
                        <c:v>0.30499999999999999</c:v>
                      </c:pt>
                      <c:pt idx="1128">
                        <c:v>0.30499999999999999</c:v>
                      </c:pt>
                      <c:pt idx="1129">
                        <c:v>0.29199999999999998</c:v>
                      </c:pt>
                      <c:pt idx="1130">
                        <c:v>0.28899999999999998</c:v>
                      </c:pt>
                      <c:pt idx="1131">
                        <c:v>0.30599999999999999</c:v>
                      </c:pt>
                      <c:pt idx="1132">
                        <c:v>0.30399999999999999</c:v>
                      </c:pt>
                      <c:pt idx="1133">
                        <c:v>0.308</c:v>
                      </c:pt>
                      <c:pt idx="1134">
                        <c:v>0.30499999999999999</c:v>
                      </c:pt>
                      <c:pt idx="1135">
                        <c:v>0.308</c:v>
                      </c:pt>
                      <c:pt idx="1136">
                        <c:v>0.30599999999999999</c:v>
                      </c:pt>
                      <c:pt idx="1137">
                        <c:v>0.30499999999999999</c:v>
                      </c:pt>
                      <c:pt idx="1138">
                        <c:v>0.30599999999999999</c:v>
                      </c:pt>
                      <c:pt idx="1139">
                        <c:v>0.313</c:v>
                      </c:pt>
                      <c:pt idx="1140">
                        <c:v>0.30199999999999999</c:v>
                      </c:pt>
                      <c:pt idx="1141">
                        <c:v>0.315</c:v>
                      </c:pt>
                      <c:pt idx="1142">
                        <c:v>0.30099999999999999</c:v>
                      </c:pt>
                      <c:pt idx="1143">
                        <c:v>0.30599999999999999</c:v>
                      </c:pt>
                      <c:pt idx="1144">
                        <c:v>0.313</c:v>
                      </c:pt>
                      <c:pt idx="1145">
                        <c:v>0.28199999999999997</c:v>
                      </c:pt>
                      <c:pt idx="1146">
                        <c:v>0.29199999999999998</c:v>
                      </c:pt>
                      <c:pt idx="1147">
                        <c:v>0.27600000000000002</c:v>
                      </c:pt>
                      <c:pt idx="1148">
                        <c:v>0.28000000000000003</c:v>
                      </c:pt>
                      <c:pt idx="1149">
                        <c:v>0.28899999999999998</c:v>
                      </c:pt>
                      <c:pt idx="1150">
                        <c:v>0.29199999999999998</c:v>
                      </c:pt>
                      <c:pt idx="1151">
                        <c:v>0.28000000000000003</c:v>
                      </c:pt>
                      <c:pt idx="1152">
                        <c:v>0.27600000000000002</c:v>
                      </c:pt>
                      <c:pt idx="1153">
                        <c:v>0.26700000000000002</c:v>
                      </c:pt>
                      <c:pt idx="1154">
                        <c:v>0.27600000000000002</c:v>
                      </c:pt>
                      <c:pt idx="1155">
                        <c:v>0.29299999999999998</c:v>
                      </c:pt>
                      <c:pt idx="1156">
                        <c:v>0.27300000000000002</c:v>
                      </c:pt>
                      <c:pt idx="1157">
                        <c:v>0.29899999999999999</c:v>
                      </c:pt>
                      <c:pt idx="1158">
                        <c:v>0.28000000000000003</c:v>
                      </c:pt>
                      <c:pt idx="1159">
                        <c:v>0.3</c:v>
                      </c:pt>
                      <c:pt idx="1160">
                        <c:v>0.308</c:v>
                      </c:pt>
                      <c:pt idx="1161">
                        <c:v>0.29699999999999999</c:v>
                      </c:pt>
                      <c:pt idx="1162">
                        <c:v>0.308</c:v>
                      </c:pt>
                      <c:pt idx="1163">
                        <c:v>0.27100000000000002</c:v>
                      </c:pt>
                      <c:pt idx="1164">
                        <c:v>0.27400000000000002</c:v>
                      </c:pt>
                      <c:pt idx="1165">
                        <c:v>0.28599999999999998</c:v>
                      </c:pt>
                      <c:pt idx="1166">
                        <c:v>0.27400000000000002</c:v>
                      </c:pt>
                      <c:pt idx="1167">
                        <c:v>0.28399999999999997</c:v>
                      </c:pt>
                      <c:pt idx="1168">
                        <c:v>0.28799999999999998</c:v>
                      </c:pt>
                      <c:pt idx="1169">
                        <c:v>0.29299999999999998</c:v>
                      </c:pt>
                      <c:pt idx="1170">
                        <c:v>0.29299999999999998</c:v>
                      </c:pt>
                      <c:pt idx="1171">
                        <c:v>0.29499999999999998</c:v>
                      </c:pt>
                      <c:pt idx="1172">
                        <c:v>0.30099999999999999</c:v>
                      </c:pt>
                      <c:pt idx="1173">
                        <c:v>0.29099999999999998</c:v>
                      </c:pt>
                      <c:pt idx="1174">
                        <c:v>0.30099999999999999</c:v>
                      </c:pt>
                      <c:pt idx="1175">
                        <c:v>0.28899999999999998</c:v>
                      </c:pt>
                      <c:pt idx="1176">
                        <c:v>0.28399999999999997</c:v>
                      </c:pt>
                      <c:pt idx="1177">
                        <c:v>0.29199999999999998</c:v>
                      </c:pt>
                      <c:pt idx="1178">
                        <c:v>0.28899999999999998</c:v>
                      </c:pt>
                      <c:pt idx="1179">
                        <c:v>0.28399999999999997</c:v>
                      </c:pt>
                      <c:pt idx="1180">
                        <c:v>0.28399999999999997</c:v>
                      </c:pt>
                      <c:pt idx="1181">
                        <c:v>0.28000000000000003</c:v>
                      </c:pt>
                      <c:pt idx="1182">
                        <c:v>0.28599999999999998</c:v>
                      </c:pt>
                      <c:pt idx="1183">
                        <c:v>0.30199999999999999</c:v>
                      </c:pt>
                      <c:pt idx="1184">
                        <c:v>0.29699999999999999</c:v>
                      </c:pt>
                      <c:pt idx="1185">
                        <c:v>0.29699999999999999</c:v>
                      </c:pt>
                      <c:pt idx="1186">
                        <c:v>0.29299999999999998</c:v>
                      </c:pt>
                      <c:pt idx="1187">
                        <c:v>0.29099999999999998</c:v>
                      </c:pt>
                      <c:pt idx="1188">
                        <c:v>0.29499999999999998</c:v>
                      </c:pt>
                      <c:pt idx="1189">
                        <c:v>0.28399999999999997</c:v>
                      </c:pt>
                      <c:pt idx="1190">
                        <c:v>0.28399999999999997</c:v>
                      </c:pt>
                      <c:pt idx="1191">
                        <c:v>0.27900000000000003</c:v>
                      </c:pt>
                      <c:pt idx="1192">
                        <c:v>0.29199999999999998</c:v>
                      </c:pt>
                      <c:pt idx="1193">
                        <c:v>0.27600000000000002</c:v>
                      </c:pt>
                      <c:pt idx="1194">
                        <c:v>0.27600000000000002</c:v>
                      </c:pt>
                      <c:pt idx="1195">
                        <c:v>0.28599999999999998</c:v>
                      </c:pt>
                      <c:pt idx="1196">
                        <c:v>0.28199999999999997</c:v>
                      </c:pt>
                      <c:pt idx="1197">
                        <c:v>0.29599999999999999</c:v>
                      </c:pt>
                      <c:pt idx="1198">
                        <c:v>0.29299999999999998</c:v>
                      </c:pt>
                      <c:pt idx="1199">
                        <c:v>0.28399999999999997</c:v>
                      </c:pt>
                      <c:pt idx="1200">
                        <c:v>0.30099999999999999</c:v>
                      </c:pt>
                      <c:pt idx="1201">
                        <c:v>0.29099999999999998</c:v>
                      </c:pt>
                      <c:pt idx="1202">
                        <c:v>0.3</c:v>
                      </c:pt>
                      <c:pt idx="1203">
                        <c:v>0.30399999999999999</c:v>
                      </c:pt>
                      <c:pt idx="1204">
                        <c:v>0.28899999999999998</c:v>
                      </c:pt>
                      <c:pt idx="1205">
                        <c:v>0.3</c:v>
                      </c:pt>
                      <c:pt idx="1206">
                        <c:v>0.29599999999999999</c:v>
                      </c:pt>
                      <c:pt idx="1207">
                        <c:v>0.28299999999999997</c:v>
                      </c:pt>
                      <c:pt idx="1208">
                        <c:v>0.28299999999999997</c:v>
                      </c:pt>
                      <c:pt idx="1209">
                        <c:v>0.28299999999999997</c:v>
                      </c:pt>
                      <c:pt idx="1210">
                        <c:v>0.27400000000000002</c:v>
                      </c:pt>
                      <c:pt idx="1211">
                        <c:v>0.27800000000000002</c:v>
                      </c:pt>
                      <c:pt idx="1212">
                        <c:v>0.28599999999999998</c:v>
                      </c:pt>
                      <c:pt idx="1213">
                        <c:v>0.28599999999999998</c:v>
                      </c:pt>
                      <c:pt idx="1214">
                        <c:v>0.29299999999999998</c:v>
                      </c:pt>
                      <c:pt idx="1215">
                        <c:v>0.28599999999999998</c:v>
                      </c:pt>
                      <c:pt idx="1216">
                        <c:v>0.27300000000000002</c:v>
                      </c:pt>
                      <c:pt idx="1217">
                        <c:v>0.29299999999999998</c:v>
                      </c:pt>
                      <c:pt idx="1218">
                        <c:v>0.28599999999999998</c:v>
                      </c:pt>
                      <c:pt idx="1219">
                        <c:v>0.28399999999999997</c:v>
                      </c:pt>
                      <c:pt idx="1220">
                        <c:v>0.28399999999999997</c:v>
                      </c:pt>
                      <c:pt idx="1221">
                        <c:v>0.27500000000000002</c:v>
                      </c:pt>
                      <c:pt idx="1222">
                        <c:v>0.28899999999999998</c:v>
                      </c:pt>
                      <c:pt idx="1223">
                        <c:v>0.28799999999999998</c:v>
                      </c:pt>
                      <c:pt idx="1224">
                        <c:v>0.28899999999999998</c:v>
                      </c:pt>
                      <c:pt idx="1225">
                        <c:v>0.28599999999999998</c:v>
                      </c:pt>
                      <c:pt idx="1226">
                        <c:v>0.28000000000000003</c:v>
                      </c:pt>
                      <c:pt idx="1227">
                        <c:v>0.27300000000000002</c:v>
                      </c:pt>
                      <c:pt idx="1228">
                        <c:v>0.28299999999999997</c:v>
                      </c:pt>
                      <c:pt idx="1229">
                        <c:v>0.28000000000000003</c:v>
                      </c:pt>
                      <c:pt idx="1230">
                        <c:v>0.29299999999999998</c:v>
                      </c:pt>
                      <c:pt idx="1231">
                        <c:v>0.28799999999999998</c:v>
                      </c:pt>
                      <c:pt idx="1232">
                        <c:v>0.28799999999999998</c:v>
                      </c:pt>
                      <c:pt idx="1233">
                        <c:v>0.28399999999999997</c:v>
                      </c:pt>
                      <c:pt idx="1234">
                        <c:v>0.28799999999999998</c:v>
                      </c:pt>
                      <c:pt idx="1235">
                        <c:v>0.29899999999999999</c:v>
                      </c:pt>
                      <c:pt idx="1236">
                        <c:v>0.28699999999999998</c:v>
                      </c:pt>
                      <c:pt idx="1237">
                        <c:v>0.28399999999999997</c:v>
                      </c:pt>
                      <c:pt idx="1238">
                        <c:v>0.27600000000000002</c:v>
                      </c:pt>
                      <c:pt idx="1239">
                        <c:v>0.28899999999999998</c:v>
                      </c:pt>
                      <c:pt idx="1240">
                        <c:v>0.28899999999999998</c:v>
                      </c:pt>
                      <c:pt idx="1241">
                        <c:v>0.28899999999999998</c:v>
                      </c:pt>
                      <c:pt idx="1242">
                        <c:v>0.28599999999999998</c:v>
                      </c:pt>
                      <c:pt idx="1243">
                        <c:v>0.30599999999999999</c:v>
                      </c:pt>
                      <c:pt idx="1244">
                        <c:v>0.309</c:v>
                      </c:pt>
                      <c:pt idx="1245">
                        <c:v>0.26900000000000002</c:v>
                      </c:pt>
                      <c:pt idx="1246">
                        <c:v>0.27900000000000003</c:v>
                      </c:pt>
                      <c:pt idx="1247">
                        <c:v>0.28599999999999998</c:v>
                      </c:pt>
                      <c:pt idx="1248">
                        <c:v>0.28399999999999997</c:v>
                      </c:pt>
                      <c:pt idx="1249">
                        <c:v>0.28199999999999997</c:v>
                      </c:pt>
                      <c:pt idx="1250">
                        <c:v>0.28599999999999998</c:v>
                      </c:pt>
                      <c:pt idx="1251">
                        <c:v>0.28399999999999997</c:v>
                      </c:pt>
                      <c:pt idx="1252">
                        <c:v>0.28599999999999998</c:v>
                      </c:pt>
                      <c:pt idx="1253">
                        <c:v>0.27100000000000002</c:v>
                      </c:pt>
                      <c:pt idx="1254">
                        <c:v>0.28000000000000003</c:v>
                      </c:pt>
                      <c:pt idx="1255">
                        <c:v>0.27800000000000002</c:v>
                      </c:pt>
                      <c:pt idx="1256">
                        <c:v>0.29299999999999998</c:v>
                      </c:pt>
                      <c:pt idx="1257">
                        <c:v>0.28000000000000003</c:v>
                      </c:pt>
                      <c:pt idx="1258">
                        <c:v>0.28599999999999998</c:v>
                      </c:pt>
                      <c:pt idx="1259">
                        <c:v>0.27900000000000003</c:v>
                      </c:pt>
                      <c:pt idx="1260">
                        <c:v>0.27100000000000002</c:v>
                      </c:pt>
                      <c:pt idx="1261">
                        <c:v>0.28599999999999998</c:v>
                      </c:pt>
                      <c:pt idx="1262">
                        <c:v>0.28699999999999998</c:v>
                      </c:pt>
                      <c:pt idx="1263">
                        <c:v>0.29299999999999998</c:v>
                      </c:pt>
                      <c:pt idx="1264">
                        <c:v>0.28799999999999998</c:v>
                      </c:pt>
                      <c:pt idx="1265">
                        <c:v>0.28000000000000003</c:v>
                      </c:pt>
                      <c:pt idx="1266">
                        <c:v>0.28299999999999997</c:v>
                      </c:pt>
                      <c:pt idx="1267">
                        <c:v>0.28299999999999997</c:v>
                      </c:pt>
                      <c:pt idx="1268">
                        <c:v>0.29299999999999998</c:v>
                      </c:pt>
                      <c:pt idx="1269">
                        <c:v>0.29599999999999999</c:v>
                      </c:pt>
                      <c:pt idx="1270">
                        <c:v>0.28000000000000003</c:v>
                      </c:pt>
                      <c:pt idx="1271">
                        <c:v>0.29499999999999998</c:v>
                      </c:pt>
                      <c:pt idx="1272">
                        <c:v>0.28799999999999998</c:v>
                      </c:pt>
                      <c:pt idx="1273">
                        <c:v>0.28899999999999998</c:v>
                      </c:pt>
                      <c:pt idx="1274">
                        <c:v>0.28000000000000003</c:v>
                      </c:pt>
                      <c:pt idx="1275">
                        <c:v>0.28199999999999997</c:v>
                      </c:pt>
                      <c:pt idx="1276">
                        <c:v>0.27500000000000002</c:v>
                      </c:pt>
                      <c:pt idx="1277">
                        <c:v>0.28399999999999997</c:v>
                      </c:pt>
                      <c:pt idx="1278">
                        <c:v>0.29699999999999999</c:v>
                      </c:pt>
                      <c:pt idx="1279">
                        <c:v>0.28699999999999998</c:v>
                      </c:pt>
                      <c:pt idx="1280">
                        <c:v>0.27400000000000002</c:v>
                      </c:pt>
                      <c:pt idx="1281">
                        <c:v>0.28599999999999998</c:v>
                      </c:pt>
                      <c:pt idx="1282">
                        <c:v>0.28399999999999997</c:v>
                      </c:pt>
                      <c:pt idx="1283">
                        <c:v>0.29099999999999998</c:v>
                      </c:pt>
                      <c:pt idx="1284">
                        <c:v>0.28399999999999997</c:v>
                      </c:pt>
                      <c:pt idx="1285">
                        <c:v>0.28899999999999998</c:v>
                      </c:pt>
                      <c:pt idx="1286">
                        <c:v>0.27900000000000003</c:v>
                      </c:pt>
                      <c:pt idx="1287">
                        <c:v>0.30099999999999999</c:v>
                      </c:pt>
                      <c:pt idx="1288">
                        <c:v>0.29099999999999998</c:v>
                      </c:pt>
                      <c:pt idx="1289">
                        <c:v>0.29899999999999999</c:v>
                      </c:pt>
                      <c:pt idx="1290">
                        <c:v>0.28699999999999998</c:v>
                      </c:pt>
                      <c:pt idx="1291">
                        <c:v>0.28199999999999997</c:v>
                      </c:pt>
                      <c:pt idx="1292">
                        <c:v>0.29899999999999999</c:v>
                      </c:pt>
                      <c:pt idx="1293">
                        <c:v>0.29499999999999998</c:v>
                      </c:pt>
                      <c:pt idx="1294">
                        <c:v>0.28899999999999998</c:v>
                      </c:pt>
                      <c:pt idx="1295">
                        <c:v>0.28000000000000003</c:v>
                      </c:pt>
                      <c:pt idx="1296">
                        <c:v>0.29499999999999998</c:v>
                      </c:pt>
                      <c:pt idx="1297">
                        <c:v>0.30199999999999999</c:v>
                      </c:pt>
                      <c:pt idx="1298">
                        <c:v>0.29899999999999999</c:v>
                      </c:pt>
                      <c:pt idx="1299">
                        <c:v>0.29299999999999998</c:v>
                      </c:pt>
                      <c:pt idx="1300">
                        <c:v>0.29099999999999998</c:v>
                      </c:pt>
                      <c:pt idx="1301">
                        <c:v>0.29299999999999998</c:v>
                      </c:pt>
                      <c:pt idx="1302">
                        <c:v>0.30099999999999999</c:v>
                      </c:pt>
                      <c:pt idx="1303">
                        <c:v>0.29599999999999999</c:v>
                      </c:pt>
                      <c:pt idx="1304">
                        <c:v>0.29299999999999998</c:v>
                      </c:pt>
                      <c:pt idx="1305">
                        <c:v>0.29099999999999998</c:v>
                      </c:pt>
                      <c:pt idx="1306">
                        <c:v>0.30099999999999999</c:v>
                      </c:pt>
                      <c:pt idx="1307">
                        <c:v>0.3</c:v>
                      </c:pt>
                      <c:pt idx="1308">
                        <c:v>0.29599999999999999</c:v>
                      </c:pt>
                      <c:pt idx="1309">
                        <c:v>0.3</c:v>
                      </c:pt>
                      <c:pt idx="1310">
                        <c:v>0.29899999999999999</c:v>
                      </c:pt>
                      <c:pt idx="1311">
                        <c:v>0.29899999999999999</c:v>
                      </c:pt>
                      <c:pt idx="1312">
                        <c:v>0.28299999999999997</c:v>
                      </c:pt>
                      <c:pt idx="1313">
                        <c:v>0.28599999999999998</c:v>
                      </c:pt>
                      <c:pt idx="1314">
                        <c:v>0.30399999999999999</c:v>
                      </c:pt>
                      <c:pt idx="1315">
                        <c:v>0.29899999999999999</c:v>
                      </c:pt>
                      <c:pt idx="1316">
                        <c:v>0.30599999999999999</c:v>
                      </c:pt>
                      <c:pt idx="1317">
                        <c:v>0.28899999999999998</c:v>
                      </c:pt>
                      <c:pt idx="1318">
                        <c:v>0.28699999999999998</c:v>
                      </c:pt>
                      <c:pt idx="1319">
                        <c:v>0.29499999999999998</c:v>
                      </c:pt>
                      <c:pt idx="1320">
                        <c:v>0.28799999999999998</c:v>
                      </c:pt>
                      <c:pt idx="1321">
                        <c:v>0.30499999999999999</c:v>
                      </c:pt>
                      <c:pt idx="1322">
                        <c:v>0.29099999999999998</c:v>
                      </c:pt>
                      <c:pt idx="1323">
                        <c:v>0.29899999999999999</c:v>
                      </c:pt>
                      <c:pt idx="1324">
                        <c:v>0.29699999999999999</c:v>
                      </c:pt>
                      <c:pt idx="1325">
                        <c:v>0.29299999999999998</c:v>
                      </c:pt>
                      <c:pt idx="1326">
                        <c:v>0.28000000000000003</c:v>
                      </c:pt>
                      <c:pt idx="1327">
                        <c:v>0.28599999999999998</c:v>
                      </c:pt>
                      <c:pt idx="1328">
                        <c:v>0.29499999999999998</c:v>
                      </c:pt>
                      <c:pt idx="1329">
                        <c:v>0.30199999999999999</c:v>
                      </c:pt>
                      <c:pt idx="1330">
                        <c:v>0.30599999999999999</c:v>
                      </c:pt>
                      <c:pt idx="1331">
                        <c:v>0.28699999999999998</c:v>
                      </c:pt>
                      <c:pt idx="1332">
                        <c:v>0.3</c:v>
                      </c:pt>
                      <c:pt idx="1333">
                        <c:v>0.29099999999999998</c:v>
                      </c:pt>
                      <c:pt idx="1334">
                        <c:v>0.28799999999999998</c:v>
                      </c:pt>
                      <c:pt idx="1335">
                        <c:v>0.27900000000000003</c:v>
                      </c:pt>
                      <c:pt idx="1336">
                        <c:v>0.28299999999999997</c:v>
                      </c:pt>
                      <c:pt idx="1337">
                        <c:v>0.28299999999999997</c:v>
                      </c:pt>
                      <c:pt idx="1338">
                        <c:v>0.28299999999999997</c:v>
                      </c:pt>
                      <c:pt idx="1339">
                        <c:v>0.28199999999999997</c:v>
                      </c:pt>
                      <c:pt idx="1340">
                        <c:v>0.29499999999999998</c:v>
                      </c:pt>
                      <c:pt idx="1341">
                        <c:v>0.28399999999999997</c:v>
                      </c:pt>
                      <c:pt idx="1342">
                        <c:v>0.27800000000000002</c:v>
                      </c:pt>
                      <c:pt idx="1343">
                        <c:v>0.28599999999999998</c:v>
                      </c:pt>
                      <c:pt idx="1344">
                        <c:v>0.28599999999999998</c:v>
                      </c:pt>
                      <c:pt idx="1345">
                        <c:v>0.28000000000000003</c:v>
                      </c:pt>
                      <c:pt idx="1346">
                        <c:v>0.28000000000000003</c:v>
                      </c:pt>
                      <c:pt idx="1347">
                        <c:v>0.27800000000000002</c:v>
                      </c:pt>
                      <c:pt idx="1348">
                        <c:v>0.28899999999999998</c:v>
                      </c:pt>
                      <c:pt idx="1349">
                        <c:v>0.28299999999999997</c:v>
                      </c:pt>
                      <c:pt idx="1350">
                        <c:v>0.29599999999999999</c:v>
                      </c:pt>
                      <c:pt idx="1351">
                        <c:v>0.28299999999999997</c:v>
                      </c:pt>
                      <c:pt idx="1352">
                        <c:v>0.29099999999999998</c:v>
                      </c:pt>
                      <c:pt idx="1353">
                        <c:v>0.29299999999999998</c:v>
                      </c:pt>
                      <c:pt idx="1354">
                        <c:v>0.28299999999999997</c:v>
                      </c:pt>
                      <c:pt idx="1355">
                        <c:v>0.3</c:v>
                      </c:pt>
                      <c:pt idx="1356">
                        <c:v>0.30399999999999999</c:v>
                      </c:pt>
                      <c:pt idx="1357">
                        <c:v>0.29699999999999999</c:v>
                      </c:pt>
                      <c:pt idx="1358">
                        <c:v>0.28299999999999997</c:v>
                      </c:pt>
                      <c:pt idx="1359">
                        <c:v>0.28299999999999997</c:v>
                      </c:pt>
                      <c:pt idx="1360">
                        <c:v>0.29899999999999999</c:v>
                      </c:pt>
                      <c:pt idx="1361">
                        <c:v>0.28299999999999997</c:v>
                      </c:pt>
                      <c:pt idx="1362">
                        <c:v>0.29299999999999998</c:v>
                      </c:pt>
                      <c:pt idx="1363">
                        <c:v>0.3</c:v>
                      </c:pt>
                      <c:pt idx="1364">
                        <c:v>0.29899999999999999</c:v>
                      </c:pt>
                      <c:pt idx="1365">
                        <c:v>0.28399999999999997</c:v>
                      </c:pt>
                      <c:pt idx="1366">
                        <c:v>0.29199999999999998</c:v>
                      </c:pt>
                      <c:pt idx="1367">
                        <c:v>0.28599999999999998</c:v>
                      </c:pt>
                      <c:pt idx="1368">
                        <c:v>0.28899999999999998</c:v>
                      </c:pt>
                      <c:pt idx="1369">
                        <c:v>0.29299999999999998</c:v>
                      </c:pt>
                      <c:pt idx="1370">
                        <c:v>0.28599999999999998</c:v>
                      </c:pt>
                      <c:pt idx="1371">
                        <c:v>0.29899999999999999</c:v>
                      </c:pt>
                      <c:pt idx="1372">
                        <c:v>0.29299999999999998</c:v>
                      </c:pt>
                      <c:pt idx="1373">
                        <c:v>0.29599999999999999</c:v>
                      </c:pt>
                      <c:pt idx="1374">
                        <c:v>0.29199999999999998</c:v>
                      </c:pt>
                      <c:pt idx="1375">
                        <c:v>0.30099999999999999</c:v>
                      </c:pt>
                      <c:pt idx="1376">
                        <c:v>0.30499999999999999</c:v>
                      </c:pt>
                      <c:pt idx="1377">
                        <c:v>0.30099999999999999</c:v>
                      </c:pt>
                      <c:pt idx="1378">
                        <c:v>0.30499999999999999</c:v>
                      </c:pt>
                      <c:pt idx="1379">
                        <c:v>0.30499999999999999</c:v>
                      </c:pt>
                      <c:pt idx="1380">
                        <c:v>0.3</c:v>
                      </c:pt>
                      <c:pt idx="1381">
                        <c:v>0.29299999999999998</c:v>
                      </c:pt>
                      <c:pt idx="1382">
                        <c:v>0.30399999999999999</c:v>
                      </c:pt>
                      <c:pt idx="1383">
                        <c:v>0.31</c:v>
                      </c:pt>
                      <c:pt idx="1384">
                        <c:v>0.30599999999999999</c:v>
                      </c:pt>
                      <c:pt idx="1385">
                        <c:v>0.312</c:v>
                      </c:pt>
                      <c:pt idx="1386">
                        <c:v>0.29099999999999998</c:v>
                      </c:pt>
                      <c:pt idx="1387">
                        <c:v>0.29599999999999999</c:v>
                      </c:pt>
                      <c:pt idx="1388">
                        <c:v>0.308</c:v>
                      </c:pt>
                      <c:pt idx="1389">
                        <c:v>0.30499999999999999</c:v>
                      </c:pt>
                      <c:pt idx="1390">
                        <c:v>0.3</c:v>
                      </c:pt>
                      <c:pt idx="1391">
                        <c:v>0.308</c:v>
                      </c:pt>
                      <c:pt idx="1392">
                        <c:v>0.30599999999999999</c:v>
                      </c:pt>
                      <c:pt idx="1393">
                        <c:v>0.30199999999999999</c:v>
                      </c:pt>
                      <c:pt idx="1394">
                        <c:v>0.308</c:v>
                      </c:pt>
                      <c:pt idx="1395">
                        <c:v>0.30099999999999999</c:v>
                      </c:pt>
                      <c:pt idx="1396">
                        <c:v>0.30599999999999999</c:v>
                      </c:pt>
                      <c:pt idx="1397">
                        <c:v>0.308</c:v>
                      </c:pt>
                      <c:pt idx="1398">
                        <c:v>0.30499999999999999</c:v>
                      </c:pt>
                      <c:pt idx="1399">
                        <c:v>0.29499999999999998</c:v>
                      </c:pt>
                      <c:pt idx="1400">
                        <c:v>0.313</c:v>
                      </c:pt>
                      <c:pt idx="1401">
                        <c:v>0.308</c:v>
                      </c:pt>
                      <c:pt idx="1402">
                        <c:v>0.29499999999999998</c:v>
                      </c:pt>
                      <c:pt idx="1403">
                        <c:v>0.30199999999999999</c:v>
                      </c:pt>
                      <c:pt idx="1404">
                        <c:v>0.309</c:v>
                      </c:pt>
                      <c:pt idx="1405">
                        <c:v>0.30199999999999999</c:v>
                      </c:pt>
                      <c:pt idx="1406">
                        <c:v>0.30199999999999999</c:v>
                      </c:pt>
                      <c:pt idx="1407">
                        <c:v>0.309</c:v>
                      </c:pt>
                      <c:pt idx="1408">
                        <c:v>0.29499999999999998</c:v>
                      </c:pt>
                      <c:pt idx="1409">
                        <c:v>0.30499999999999999</c:v>
                      </c:pt>
                      <c:pt idx="1410">
                        <c:v>0.29199999999999998</c:v>
                      </c:pt>
                      <c:pt idx="1411">
                        <c:v>0.29299999999999998</c:v>
                      </c:pt>
                      <c:pt idx="1412">
                        <c:v>0.29199999999999998</c:v>
                      </c:pt>
                      <c:pt idx="1413">
                        <c:v>0.3</c:v>
                      </c:pt>
                      <c:pt idx="1414">
                        <c:v>0.30499999999999999</c:v>
                      </c:pt>
                      <c:pt idx="1415">
                        <c:v>0.3</c:v>
                      </c:pt>
                      <c:pt idx="1416">
                        <c:v>0.29099999999999998</c:v>
                      </c:pt>
                      <c:pt idx="1417">
                        <c:v>0.29699999999999999</c:v>
                      </c:pt>
                      <c:pt idx="1418">
                        <c:v>0.30599999999999999</c:v>
                      </c:pt>
                      <c:pt idx="1419">
                        <c:v>0.30499999999999999</c:v>
                      </c:pt>
                      <c:pt idx="1420">
                        <c:v>0.308</c:v>
                      </c:pt>
                      <c:pt idx="1421">
                        <c:v>0.29299999999999998</c:v>
                      </c:pt>
                      <c:pt idx="1422">
                        <c:v>0.29599999999999999</c:v>
                      </c:pt>
                      <c:pt idx="1423">
                        <c:v>0.308</c:v>
                      </c:pt>
                      <c:pt idx="1424">
                        <c:v>0.312</c:v>
                      </c:pt>
                      <c:pt idx="1425">
                        <c:v>0.31</c:v>
                      </c:pt>
                      <c:pt idx="1426">
                        <c:v>0.29599999999999999</c:v>
                      </c:pt>
                      <c:pt idx="1427">
                        <c:v>0.31</c:v>
                      </c:pt>
                      <c:pt idx="1428">
                        <c:v>0.29599999999999999</c:v>
                      </c:pt>
                      <c:pt idx="1429">
                        <c:v>0.30199999999999999</c:v>
                      </c:pt>
                      <c:pt idx="1430">
                        <c:v>0.30599999999999999</c:v>
                      </c:pt>
                      <c:pt idx="1431">
                        <c:v>0.30499999999999999</c:v>
                      </c:pt>
                      <c:pt idx="1432">
                        <c:v>0.317</c:v>
                      </c:pt>
                      <c:pt idx="1433">
                        <c:v>0.308</c:v>
                      </c:pt>
                      <c:pt idx="1434">
                        <c:v>0.29899999999999999</c:v>
                      </c:pt>
                      <c:pt idx="1435">
                        <c:v>0.30199999999999999</c:v>
                      </c:pt>
                      <c:pt idx="1436">
                        <c:v>0.3</c:v>
                      </c:pt>
                      <c:pt idx="1437">
                        <c:v>0.308</c:v>
                      </c:pt>
                      <c:pt idx="1438">
                        <c:v>0.30399999999999999</c:v>
                      </c:pt>
                      <c:pt idx="1439">
                        <c:v>0.30499999999999999</c:v>
                      </c:pt>
                      <c:pt idx="1440">
                        <c:v>0.308</c:v>
                      </c:pt>
                      <c:pt idx="1441">
                        <c:v>0.308</c:v>
                      </c:pt>
                      <c:pt idx="1442">
                        <c:v>0.30499999999999999</c:v>
                      </c:pt>
                      <c:pt idx="1443">
                        <c:v>0.30099999999999999</c:v>
                      </c:pt>
                      <c:pt idx="1444">
                        <c:v>0.30199999999999999</c:v>
                      </c:pt>
                      <c:pt idx="1445">
                        <c:v>0.30199999999999999</c:v>
                      </c:pt>
                      <c:pt idx="1446">
                        <c:v>0.30599999999999999</c:v>
                      </c:pt>
                      <c:pt idx="1447">
                        <c:v>0.30499999999999999</c:v>
                      </c:pt>
                      <c:pt idx="1448">
                        <c:v>0.30399999999999999</c:v>
                      </c:pt>
                      <c:pt idx="1449">
                        <c:v>0.29099999999999998</c:v>
                      </c:pt>
                      <c:pt idx="1450">
                        <c:v>0.30499999999999999</c:v>
                      </c:pt>
                      <c:pt idx="1451">
                        <c:v>0.29899999999999999</c:v>
                      </c:pt>
                      <c:pt idx="1452">
                        <c:v>0.3</c:v>
                      </c:pt>
                      <c:pt idx="1453">
                        <c:v>0.30399999999999999</c:v>
                      </c:pt>
                      <c:pt idx="1454">
                        <c:v>0.30599999999999999</c:v>
                      </c:pt>
                      <c:pt idx="1455">
                        <c:v>0.29599999999999999</c:v>
                      </c:pt>
                      <c:pt idx="1456">
                        <c:v>0.29299999999999998</c:v>
                      </c:pt>
                      <c:pt idx="1457">
                        <c:v>0.29499999999999998</c:v>
                      </c:pt>
                      <c:pt idx="1458">
                        <c:v>0.308</c:v>
                      </c:pt>
                      <c:pt idx="1459">
                        <c:v>0.30499999999999999</c:v>
                      </c:pt>
                      <c:pt idx="1460">
                        <c:v>0.29599999999999999</c:v>
                      </c:pt>
                      <c:pt idx="1461">
                        <c:v>0.28899999999999998</c:v>
                      </c:pt>
                      <c:pt idx="1462">
                        <c:v>0.309</c:v>
                      </c:pt>
                      <c:pt idx="1463">
                        <c:v>0.30599999999999999</c:v>
                      </c:pt>
                      <c:pt idx="1464">
                        <c:v>0.30499999999999999</c:v>
                      </c:pt>
                      <c:pt idx="1465">
                        <c:v>0.31</c:v>
                      </c:pt>
                      <c:pt idx="1466">
                        <c:v>0.30499999999999999</c:v>
                      </c:pt>
                      <c:pt idx="1467">
                        <c:v>0.30599999999999999</c:v>
                      </c:pt>
                      <c:pt idx="1468">
                        <c:v>0.30599999999999999</c:v>
                      </c:pt>
                      <c:pt idx="1469">
                        <c:v>0.29299999999999998</c:v>
                      </c:pt>
                      <c:pt idx="1470">
                        <c:v>0.29199999999999998</c:v>
                      </c:pt>
                      <c:pt idx="1471">
                        <c:v>0.29599999999999999</c:v>
                      </c:pt>
                      <c:pt idx="1472">
                        <c:v>0.29899999999999999</c:v>
                      </c:pt>
                      <c:pt idx="1473">
                        <c:v>0.30499999999999999</c:v>
                      </c:pt>
                      <c:pt idx="1474">
                        <c:v>0.30599999999999999</c:v>
                      </c:pt>
                      <c:pt idx="1475">
                        <c:v>0.29299999999999998</c:v>
                      </c:pt>
                      <c:pt idx="1476">
                        <c:v>0.313</c:v>
                      </c:pt>
                      <c:pt idx="1477">
                        <c:v>0.28899999999999998</c:v>
                      </c:pt>
                      <c:pt idx="1478">
                        <c:v>0.308</c:v>
                      </c:pt>
                      <c:pt idx="1479">
                        <c:v>0.30099999999999999</c:v>
                      </c:pt>
                      <c:pt idx="1480">
                        <c:v>0.30199999999999999</c:v>
                      </c:pt>
                      <c:pt idx="1481">
                        <c:v>0.29599999999999999</c:v>
                      </c:pt>
                      <c:pt idx="1482">
                        <c:v>0.29499999999999998</c:v>
                      </c:pt>
                      <c:pt idx="1483">
                        <c:v>0.29899999999999999</c:v>
                      </c:pt>
                      <c:pt idx="1484">
                        <c:v>0.30199999999999999</c:v>
                      </c:pt>
                      <c:pt idx="1485">
                        <c:v>0.30599999999999999</c:v>
                      </c:pt>
                      <c:pt idx="1486">
                        <c:v>0.30199999999999999</c:v>
                      </c:pt>
                      <c:pt idx="1487">
                        <c:v>0.29299999999999998</c:v>
                      </c:pt>
                      <c:pt idx="1488">
                        <c:v>0.309</c:v>
                      </c:pt>
                      <c:pt idx="1489">
                        <c:v>0.30499999999999999</c:v>
                      </c:pt>
                      <c:pt idx="1490">
                        <c:v>0.30599999999999999</c:v>
                      </c:pt>
                      <c:pt idx="1491">
                        <c:v>0.28799999999999998</c:v>
                      </c:pt>
                      <c:pt idx="1492">
                        <c:v>0.308</c:v>
                      </c:pt>
                      <c:pt idx="1493">
                        <c:v>0.30499999999999999</c:v>
                      </c:pt>
                      <c:pt idx="1494">
                        <c:v>0.308</c:v>
                      </c:pt>
                      <c:pt idx="1495">
                        <c:v>0.30499999999999999</c:v>
                      </c:pt>
                      <c:pt idx="1496">
                        <c:v>0.308</c:v>
                      </c:pt>
                      <c:pt idx="1497">
                        <c:v>0.29099999999999998</c:v>
                      </c:pt>
                      <c:pt idx="1498">
                        <c:v>0.308</c:v>
                      </c:pt>
                      <c:pt idx="1499">
                        <c:v>0.31</c:v>
                      </c:pt>
                      <c:pt idx="1500">
                        <c:v>0.308</c:v>
                      </c:pt>
                      <c:pt idx="1501">
                        <c:v>0.309</c:v>
                      </c:pt>
                      <c:pt idx="1502">
                        <c:v>0.30399999999999999</c:v>
                      </c:pt>
                      <c:pt idx="1503">
                        <c:v>0.313</c:v>
                      </c:pt>
                      <c:pt idx="1504">
                        <c:v>0.3</c:v>
                      </c:pt>
                      <c:pt idx="1505">
                        <c:v>0.30199999999999999</c:v>
                      </c:pt>
                      <c:pt idx="1506">
                        <c:v>0.29299999999999998</c:v>
                      </c:pt>
                      <c:pt idx="1507">
                        <c:v>0.30599999999999999</c:v>
                      </c:pt>
                      <c:pt idx="1508">
                        <c:v>0.29699999999999999</c:v>
                      </c:pt>
                      <c:pt idx="1509">
                        <c:v>0.29499999999999998</c:v>
                      </c:pt>
                      <c:pt idx="1510">
                        <c:v>0.31</c:v>
                      </c:pt>
                      <c:pt idx="1511">
                        <c:v>0.308</c:v>
                      </c:pt>
                      <c:pt idx="1512">
                        <c:v>0.29299999999999998</c:v>
                      </c:pt>
                      <c:pt idx="1513">
                        <c:v>0.30399999999999999</c:v>
                      </c:pt>
                      <c:pt idx="1514">
                        <c:v>0.308</c:v>
                      </c:pt>
                      <c:pt idx="1515">
                        <c:v>0.30599999999999999</c:v>
                      </c:pt>
                      <c:pt idx="1516">
                        <c:v>0.29499999999999998</c:v>
                      </c:pt>
                      <c:pt idx="1517">
                        <c:v>0.30099999999999999</c:v>
                      </c:pt>
                      <c:pt idx="1518">
                        <c:v>0.30499999999999999</c:v>
                      </c:pt>
                      <c:pt idx="1519">
                        <c:v>0.30099999999999999</c:v>
                      </c:pt>
                      <c:pt idx="1520">
                        <c:v>0.314</c:v>
                      </c:pt>
                      <c:pt idx="1521">
                        <c:v>0.29199999999999998</c:v>
                      </c:pt>
                      <c:pt idx="1522">
                        <c:v>0.31</c:v>
                      </c:pt>
                      <c:pt idx="1523">
                        <c:v>0.30599999999999999</c:v>
                      </c:pt>
                      <c:pt idx="1524">
                        <c:v>0.29299999999999998</c:v>
                      </c:pt>
                      <c:pt idx="1525">
                        <c:v>0.29899999999999999</c:v>
                      </c:pt>
                      <c:pt idx="1526">
                        <c:v>0.29299999999999998</c:v>
                      </c:pt>
                      <c:pt idx="1527">
                        <c:v>0.29499999999999998</c:v>
                      </c:pt>
                      <c:pt idx="1528">
                        <c:v>0.30199999999999999</c:v>
                      </c:pt>
                      <c:pt idx="1529">
                        <c:v>0.28799999999999998</c:v>
                      </c:pt>
                      <c:pt idx="1530">
                        <c:v>0.29699999999999999</c:v>
                      </c:pt>
                      <c:pt idx="1531">
                        <c:v>0.312</c:v>
                      </c:pt>
                      <c:pt idx="1532">
                        <c:v>0.30199999999999999</c:v>
                      </c:pt>
                      <c:pt idx="1533">
                        <c:v>0.30099999999999999</c:v>
                      </c:pt>
                      <c:pt idx="1534">
                        <c:v>0.308</c:v>
                      </c:pt>
                      <c:pt idx="1535">
                        <c:v>0.29099999999999998</c:v>
                      </c:pt>
                      <c:pt idx="1536">
                        <c:v>0.31</c:v>
                      </c:pt>
                      <c:pt idx="1537">
                        <c:v>0.29499999999999998</c:v>
                      </c:pt>
                      <c:pt idx="1538">
                        <c:v>0.3</c:v>
                      </c:pt>
                      <c:pt idx="1539">
                        <c:v>0.3</c:v>
                      </c:pt>
                      <c:pt idx="1540">
                        <c:v>0.308</c:v>
                      </c:pt>
                      <c:pt idx="1541">
                        <c:v>0.308</c:v>
                      </c:pt>
                      <c:pt idx="1542">
                        <c:v>0.30499999999999999</c:v>
                      </c:pt>
                      <c:pt idx="1543">
                        <c:v>0.30599999999999999</c:v>
                      </c:pt>
                      <c:pt idx="1544">
                        <c:v>0.3</c:v>
                      </c:pt>
                      <c:pt idx="1545">
                        <c:v>0.312</c:v>
                      </c:pt>
                      <c:pt idx="1546">
                        <c:v>0.308</c:v>
                      </c:pt>
                      <c:pt idx="1547">
                        <c:v>0.29199999999999998</c:v>
                      </c:pt>
                      <c:pt idx="1548">
                        <c:v>0.29499999999999998</c:v>
                      </c:pt>
                      <c:pt idx="1549">
                        <c:v>0.30199999999999999</c:v>
                      </c:pt>
                      <c:pt idx="1550">
                        <c:v>0.308</c:v>
                      </c:pt>
                      <c:pt idx="1551">
                        <c:v>0.30499999999999999</c:v>
                      </c:pt>
                      <c:pt idx="1552">
                        <c:v>0.30599999999999999</c:v>
                      </c:pt>
                      <c:pt idx="1553">
                        <c:v>0.30499999999999999</c:v>
                      </c:pt>
                      <c:pt idx="1554">
                        <c:v>0.309</c:v>
                      </c:pt>
                      <c:pt idx="1555">
                        <c:v>0.3</c:v>
                      </c:pt>
                      <c:pt idx="1556">
                        <c:v>0.312</c:v>
                      </c:pt>
                      <c:pt idx="1557">
                        <c:v>0.30599999999999999</c:v>
                      </c:pt>
                      <c:pt idx="1558">
                        <c:v>0.3</c:v>
                      </c:pt>
                      <c:pt idx="1559">
                        <c:v>0.29599999999999999</c:v>
                      </c:pt>
                      <c:pt idx="1560">
                        <c:v>0.29499999999999998</c:v>
                      </c:pt>
                      <c:pt idx="1561">
                        <c:v>0.31</c:v>
                      </c:pt>
                      <c:pt idx="1562">
                        <c:v>0.30199999999999999</c:v>
                      </c:pt>
                      <c:pt idx="1563">
                        <c:v>0.313</c:v>
                      </c:pt>
                      <c:pt idx="1564">
                        <c:v>0.308</c:v>
                      </c:pt>
                      <c:pt idx="1565">
                        <c:v>0.29899999999999999</c:v>
                      </c:pt>
                      <c:pt idx="1566">
                        <c:v>0.312</c:v>
                      </c:pt>
                      <c:pt idx="1567">
                        <c:v>0.3</c:v>
                      </c:pt>
                      <c:pt idx="1568">
                        <c:v>0.30099999999999999</c:v>
                      </c:pt>
                      <c:pt idx="1569">
                        <c:v>0.30199999999999999</c:v>
                      </c:pt>
                      <c:pt idx="1570">
                        <c:v>0.30199999999999999</c:v>
                      </c:pt>
                      <c:pt idx="1571">
                        <c:v>0.28799999999999998</c:v>
                      </c:pt>
                      <c:pt idx="1572">
                        <c:v>0.30399999999999999</c:v>
                      </c:pt>
                      <c:pt idx="1573">
                        <c:v>0.29199999999999998</c:v>
                      </c:pt>
                      <c:pt idx="1574">
                        <c:v>0.27400000000000002</c:v>
                      </c:pt>
                      <c:pt idx="1575">
                        <c:v>0.28399999999999997</c:v>
                      </c:pt>
                      <c:pt idx="1576">
                        <c:v>0.29599999999999999</c:v>
                      </c:pt>
                      <c:pt idx="1577">
                        <c:v>0.29899999999999999</c:v>
                      </c:pt>
                      <c:pt idx="1578">
                        <c:v>0.29199999999999998</c:v>
                      </c:pt>
                      <c:pt idx="1579">
                        <c:v>0.28399999999999997</c:v>
                      </c:pt>
                      <c:pt idx="1580">
                        <c:v>0.30099999999999999</c:v>
                      </c:pt>
                      <c:pt idx="1581">
                        <c:v>0.28699999999999998</c:v>
                      </c:pt>
                      <c:pt idx="1582">
                        <c:v>0.28799999999999998</c:v>
                      </c:pt>
                      <c:pt idx="1583">
                        <c:v>0.27800000000000002</c:v>
                      </c:pt>
                      <c:pt idx="1584">
                        <c:v>0.28000000000000003</c:v>
                      </c:pt>
                      <c:pt idx="1585">
                        <c:v>0.28899999999999998</c:v>
                      </c:pt>
                      <c:pt idx="1586">
                        <c:v>0.29899999999999999</c:v>
                      </c:pt>
                      <c:pt idx="1587">
                        <c:v>0.3</c:v>
                      </c:pt>
                      <c:pt idx="1588">
                        <c:v>0.29299999999999998</c:v>
                      </c:pt>
                      <c:pt idx="1589">
                        <c:v>0.28599999999999998</c:v>
                      </c:pt>
                      <c:pt idx="1590">
                        <c:v>0.29299999999999998</c:v>
                      </c:pt>
                      <c:pt idx="1591">
                        <c:v>0.29099999999999998</c:v>
                      </c:pt>
                      <c:pt idx="1592">
                        <c:v>0.28799999999999998</c:v>
                      </c:pt>
                      <c:pt idx="1593">
                        <c:v>0.28699999999999998</c:v>
                      </c:pt>
                      <c:pt idx="1594">
                        <c:v>0.28399999999999997</c:v>
                      </c:pt>
                      <c:pt idx="1595">
                        <c:v>0.29099999999999998</c:v>
                      </c:pt>
                      <c:pt idx="1596">
                        <c:v>0.29099999999999998</c:v>
                      </c:pt>
                      <c:pt idx="1597">
                        <c:v>0.28000000000000003</c:v>
                      </c:pt>
                      <c:pt idx="1598">
                        <c:v>0.28399999999999997</c:v>
                      </c:pt>
                      <c:pt idx="1599">
                        <c:v>0.28899999999999998</c:v>
                      </c:pt>
                      <c:pt idx="1600">
                        <c:v>0.28399999999999997</c:v>
                      </c:pt>
                      <c:pt idx="1601">
                        <c:v>0.29599999999999999</c:v>
                      </c:pt>
                      <c:pt idx="1602">
                        <c:v>0.29299999999999998</c:v>
                      </c:pt>
                      <c:pt idx="1603">
                        <c:v>0.3</c:v>
                      </c:pt>
                      <c:pt idx="1604">
                        <c:v>0.29899999999999999</c:v>
                      </c:pt>
                      <c:pt idx="1605">
                        <c:v>0.29199999999999998</c:v>
                      </c:pt>
                      <c:pt idx="1606">
                        <c:v>0.3</c:v>
                      </c:pt>
                      <c:pt idx="1607">
                        <c:v>0.29599999999999999</c:v>
                      </c:pt>
                      <c:pt idx="1608">
                        <c:v>0.30499999999999999</c:v>
                      </c:pt>
                      <c:pt idx="1609">
                        <c:v>0.30199999999999999</c:v>
                      </c:pt>
                      <c:pt idx="1610">
                        <c:v>0.29499999999999998</c:v>
                      </c:pt>
                      <c:pt idx="1611">
                        <c:v>0.28599999999999998</c:v>
                      </c:pt>
                      <c:pt idx="1612">
                        <c:v>0.29099999999999998</c:v>
                      </c:pt>
                      <c:pt idx="1613">
                        <c:v>0.30199999999999999</c:v>
                      </c:pt>
                      <c:pt idx="1614">
                        <c:v>0.29899999999999999</c:v>
                      </c:pt>
                      <c:pt idx="1615">
                        <c:v>0.29899999999999999</c:v>
                      </c:pt>
                      <c:pt idx="1616">
                        <c:v>0.3</c:v>
                      </c:pt>
                      <c:pt idx="1617">
                        <c:v>0.28899999999999998</c:v>
                      </c:pt>
                      <c:pt idx="1618">
                        <c:v>0.28799999999999998</c:v>
                      </c:pt>
                      <c:pt idx="1619">
                        <c:v>0.3</c:v>
                      </c:pt>
                      <c:pt idx="1620">
                        <c:v>0.29499999999999998</c:v>
                      </c:pt>
                      <c:pt idx="1621">
                        <c:v>0.29499999999999998</c:v>
                      </c:pt>
                      <c:pt idx="1622">
                        <c:v>0.28399999999999997</c:v>
                      </c:pt>
                      <c:pt idx="1623">
                        <c:v>0.28599999999999998</c:v>
                      </c:pt>
                      <c:pt idx="1624">
                        <c:v>0.27600000000000002</c:v>
                      </c:pt>
                      <c:pt idx="1625">
                        <c:v>0.29299999999999998</c:v>
                      </c:pt>
                      <c:pt idx="1626">
                        <c:v>0.3</c:v>
                      </c:pt>
                      <c:pt idx="1627">
                        <c:v>0.309</c:v>
                      </c:pt>
                      <c:pt idx="1628">
                        <c:v>0.29299999999999998</c:v>
                      </c:pt>
                      <c:pt idx="1629">
                        <c:v>0.3</c:v>
                      </c:pt>
                      <c:pt idx="1630">
                        <c:v>0.30199999999999999</c:v>
                      </c:pt>
                      <c:pt idx="1631">
                        <c:v>0.30599999999999999</c:v>
                      </c:pt>
                      <c:pt idx="1632">
                        <c:v>0.28899999999999998</c:v>
                      </c:pt>
                      <c:pt idx="1633">
                        <c:v>0.3</c:v>
                      </c:pt>
                      <c:pt idx="1634">
                        <c:v>0.29099999999999998</c:v>
                      </c:pt>
                      <c:pt idx="1635">
                        <c:v>0.29499999999999998</c:v>
                      </c:pt>
                      <c:pt idx="1636">
                        <c:v>0.29299999999999998</c:v>
                      </c:pt>
                      <c:pt idx="1637">
                        <c:v>0.29299999999999998</c:v>
                      </c:pt>
                      <c:pt idx="1638">
                        <c:v>0.28799999999999998</c:v>
                      </c:pt>
                      <c:pt idx="1639">
                        <c:v>0.28299999999999997</c:v>
                      </c:pt>
                      <c:pt idx="1640">
                        <c:v>0.30099999999999999</c:v>
                      </c:pt>
                      <c:pt idx="1641">
                        <c:v>0.30599999999999999</c:v>
                      </c:pt>
                      <c:pt idx="1642">
                        <c:v>0.30199999999999999</c:v>
                      </c:pt>
                      <c:pt idx="1643">
                        <c:v>0.29299999999999998</c:v>
                      </c:pt>
                      <c:pt idx="1644">
                        <c:v>0.28599999999999998</c:v>
                      </c:pt>
                      <c:pt idx="1645">
                        <c:v>0.27400000000000002</c:v>
                      </c:pt>
                      <c:pt idx="1646">
                        <c:v>0.27800000000000002</c:v>
                      </c:pt>
                      <c:pt idx="1647">
                        <c:v>0.29099999999999998</c:v>
                      </c:pt>
                      <c:pt idx="1648">
                        <c:v>0.28000000000000003</c:v>
                      </c:pt>
                      <c:pt idx="1649">
                        <c:v>0.28799999999999998</c:v>
                      </c:pt>
                      <c:pt idx="1650">
                        <c:v>0.29099999999999998</c:v>
                      </c:pt>
                      <c:pt idx="1651">
                        <c:v>0.28299999999999997</c:v>
                      </c:pt>
                      <c:pt idx="1652">
                        <c:v>0.26200000000000001</c:v>
                      </c:pt>
                      <c:pt idx="1653">
                        <c:v>0.26700000000000002</c:v>
                      </c:pt>
                      <c:pt idx="1654">
                        <c:v>0.26300000000000001</c:v>
                      </c:pt>
                      <c:pt idx="1655">
                        <c:v>0.29099999999999998</c:v>
                      </c:pt>
                      <c:pt idx="1656">
                        <c:v>0.27800000000000002</c:v>
                      </c:pt>
                      <c:pt idx="1657">
                        <c:v>0.29199999999999998</c:v>
                      </c:pt>
                      <c:pt idx="1658">
                        <c:v>0.28799999999999998</c:v>
                      </c:pt>
                      <c:pt idx="1659">
                        <c:v>0.29299999999999998</c:v>
                      </c:pt>
                      <c:pt idx="1660">
                        <c:v>0.29899999999999999</c:v>
                      </c:pt>
                      <c:pt idx="1661">
                        <c:v>0.28299999999999997</c:v>
                      </c:pt>
                      <c:pt idx="1662">
                        <c:v>0.28299999999999997</c:v>
                      </c:pt>
                      <c:pt idx="1663">
                        <c:v>0.29099999999999998</c:v>
                      </c:pt>
                      <c:pt idx="1664">
                        <c:v>0.28799999999999998</c:v>
                      </c:pt>
                      <c:pt idx="1665">
                        <c:v>0.26700000000000002</c:v>
                      </c:pt>
                      <c:pt idx="1666">
                        <c:v>0.26700000000000002</c:v>
                      </c:pt>
                      <c:pt idx="1667">
                        <c:v>0.26500000000000001</c:v>
                      </c:pt>
                      <c:pt idx="1668">
                        <c:v>0.27600000000000002</c:v>
                      </c:pt>
                      <c:pt idx="1669">
                        <c:v>0.25800000000000001</c:v>
                      </c:pt>
                      <c:pt idx="1670">
                        <c:v>0.27600000000000002</c:v>
                      </c:pt>
                      <c:pt idx="1671">
                        <c:v>0.26600000000000001</c:v>
                      </c:pt>
                      <c:pt idx="1672">
                        <c:v>0.254</c:v>
                      </c:pt>
                      <c:pt idx="1673">
                        <c:v>0.25700000000000001</c:v>
                      </c:pt>
                      <c:pt idx="1674">
                        <c:v>0.24</c:v>
                      </c:pt>
                      <c:pt idx="1675">
                        <c:v>0.26900000000000002</c:v>
                      </c:pt>
                      <c:pt idx="1676">
                        <c:v>0.27500000000000002</c:v>
                      </c:pt>
                      <c:pt idx="1677">
                        <c:v>0.26600000000000001</c:v>
                      </c:pt>
                      <c:pt idx="1678">
                        <c:v>0.27600000000000002</c:v>
                      </c:pt>
                      <c:pt idx="1679">
                        <c:v>0.26200000000000001</c:v>
                      </c:pt>
                      <c:pt idx="1680">
                        <c:v>0.27300000000000002</c:v>
                      </c:pt>
                      <c:pt idx="1681">
                        <c:v>0.27300000000000002</c:v>
                      </c:pt>
                      <c:pt idx="1682">
                        <c:v>0.253</c:v>
                      </c:pt>
                      <c:pt idx="1683">
                        <c:v>0.27600000000000002</c:v>
                      </c:pt>
                      <c:pt idx="1684">
                        <c:v>0.27800000000000002</c:v>
                      </c:pt>
                      <c:pt idx="1685">
                        <c:v>0.26200000000000001</c:v>
                      </c:pt>
                      <c:pt idx="1686">
                        <c:v>0.26</c:v>
                      </c:pt>
                      <c:pt idx="1687">
                        <c:v>0.25800000000000001</c:v>
                      </c:pt>
                      <c:pt idx="1688">
                        <c:v>0.28299999999999997</c:v>
                      </c:pt>
                      <c:pt idx="1689">
                        <c:v>0.26300000000000001</c:v>
                      </c:pt>
                      <c:pt idx="1690">
                        <c:v>0.26300000000000001</c:v>
                      </c:pt>
                      <c:pt idx="1691">
                        <c:v>0.26200000000000001</c:v>
                      </c:pt>
                      <c:pt idx="1692">
                        <c:v>0.28399999999999997</c:v>
                      </c:pt>
                      <c:pt idx="1693">
                        <c:v>0.27800000000000002</c:v>
                      </c:pt>
                      <c:pt idx="1694">
                        <c:v>0.29099999999999998</c:v>
                      </c:pt>
                      <c:pt idx="1695">
                        <c:v>0.27400000000000002</c:v>
                      </c:pt>
                      <c:pt idx="1696">
                        <c:v>0.28199999999999997</c:v>
                      </c:pt>
                      <c:pt idx="1697">
                        <c:v>0.27500000000000002</c:v>
                      </c:pt>
                      <c:pt idx="1698">
                        <c:v>0.27400000000000002</c:v>
                      </c:pt>
                      <c:pt idx="1699">
                        <c:v>0.28599999999999998</c:v>
                      </c:pt>
                      <c:pt idx="1700">
                        <c:v>0.27100000000000002</c:v>
                      </c:pt>
                      <c:pt idx="1701">
                        <c:v>0.27100000000000002</c:v>
                      </c:pt>
                      <c:pt idx="1702">
                        <c:v>0.27100000000000002</c:v>
                      </c:pt>
                      <c:pt idx="1703">
                        <c:v>0.26900000000000002</c:v>
                      </c:pt>
                      <c:pt idx="1704">
                        <c:v>0.27400000000000002</c:v>
                      </c:pt>
                      <c:pt idx="1705">
                        <c:v>0.26600000000000001</c:v>
                      </c:pt>
                      <c:pt idx="1706">
                        <c:v>0.28299999999999997</c:v>
                      </c:pt>
                      <c:pt idx="1707">
                        <c:v>0.27900000000000003</c:v>
                      </c:pt>
                      <c:pt idx="1708">
                        <c:v>0.27500000000000002</c:v>
                      </c:pt>
                      <c:pt idx="1709">
                        <c:v>0.28399999999999997</c:v>
                      </c:pt>
                      <c:pt idx="1710">
                        <c:v>0.28599999999999998</c:v>
                      </c:pt>
                      <c:pt idx="1711">
                        <c:v>0.27400000000000002</c:v>
                      </c:pt>
                      <c:pt idx="1712">
                        <c:v>0.26700000000000002</c:v>
                      </c:pt>
                      <c:pt idx="1713">
                        <c:v>0.27100000000000002</c:v>
                      </c:pt>
                      <c:pt idx="1714">
                        <c:v>0.28799999999999998</c:v>
                      </c:pt>
                      <c:pt idx="1715">
                        <c:v>0.28799999999999998</c:v>
                      </c:pt>
                      <c:pt idx="1716">
                        <c:v>0.26300000000000001</c:v>
                      </c:pt>
                      <c:pt idx="1717">
                        <c:v>0.28199999999999997</c:v>
                      </c:pt>
                      <c:pt idx="1718">
                        <c:v>0.29199999999999998</c:v>
                      </c:pt>
                      <c:pt idx="1719">
                        <c:v>0.29299999999999998</c:v>
                      </c:pt>
                      <c:pt idx="1720">
                        <c:v>0.28299999999999997</c:v>
                      </c:pt>
                      <c:pt idx="1721">
                        <c:v>0.28899999999999998</c:v>
                      </c:pt>
                      <c:pt idx="1722">
                        <c:v>0.28599999999999998</c:v>
                      </c:pt>
                      <c:pt idx="1723">
                        <c:v>0.27600000000000002</c:v>
                      </c:pt>
                      <c:pt idx="1724">
                        <c:v>0.29099999999999998</c:v>
                      </c:pt>
                      <c:pt idx="1725">
                        <c:v>0.26600000000000001</c:v>
                      </c:pt>
                      <c:pt idx="1726">
                        <c:v>0.25</c:v>
                      </c:pt>
                      <c:pt idx="1727">
                        <c:v>0.26700000000000002</c:v>
                      </c:pt>
                      <c:pt idx="1728">
                        <c:v>0.26600000000000001</c:v>
                      </c:pt>
                      <c:pt idx="1729">
                        <c:v>0.26500000000000001</c:v>
                      </c:pt>
                      <c:pt idx="1730">
                        <c:v>0.25600000000000001</c:v>
                      </c:pt>
                      <c:pt idx="1731">
                        <c:v>0.26700000000000002</c:v>
                      </c:pt>
                      <c:pt idx="1732">
                        <c:v>0.29699999999999999</c:v>
                      </c:pt>
                      <c:pt idx="1733">
                        <c:v>0.27400000000000002</c:v>
                      </c:pt>
                      <c:pt idx="1734">
                        <c:v>0.28000000000000003</c:v>
                      </c:pt>
                      <c:pt idx="1735">
                        <c:v>0.28599999999999998</c:v>
                      </c:pt>
                      <c:pt idx="1736">
                        <c:v>0.28299999999999997</c:v>
                      </c:pt>
                      <c:pt idx="1737">
                        <c:v>0.28899999999999998</c:v>
                      </c:pt>
                      <c:pt idx="1738">
                        <c:v>0.27300000000000002</c:v>
                      </c:pt>
                      <c:pt idx="1739">
                        <c:v>0.29299999999999998</c:v>
                      </c:pt>
                      <c:pt idx="1740">
                        <c:v>0.27900000000000003</c:v>
                      </c:pt>
                      <c:pt idx="1741">
                        <c:v>0.28899999999999998</c:v>
                      </c:pt>
                      <c:pt idx="1742">
                        <c:v>0.29599999999999999</c:v>
                      </c:pt>
                      <c:pt idx="1743">
                        <c:v>0.28299999999999997</c:v>
                      </c:pt>
                      <c:pt idx="1744">
                        <c:v>0.29099999999999998</c:v>
                      </c:pt>
                      <c:pt idx="1745">
                        <c:v>0.28599999999999998</c:v>
                      </c:pt>
                      <c:pt idx="1746">
                        <c:v>0.28699999999999998</c:v>
                      </c:pt>
                      <c:pt idx="1747">
                        <c:v>0.27400000000000002</c:v>
                      </c:pt>
                      <c:pt idx="1748">
                        <c:v>0.28000000000000003</c:v>
                      </c:pt>
                      <c:pt idx="1749">
                        <c:v>0.28599999999999998</c:v>
                      </c:pt>
                      <c:pt idx="1750">
                        <c:v>0.28299999999999997</c:v>
                      </c:pt>
                      <c:pt idx="1751">
                        <c:v>0.29299999999999998</c:v>
                      </c:pt>
                      <c:pt idx="1752">
                        <c:v>0.28699999999999998</c:v>
                      </c:pt>
                      <c:pt idx="1753">
                        <c:v>0.29499999999999998</c:v>
                      </c:pt>
                      <c:pt idx="1754">
                        <c:v>0.27900000000000003</c:v>
                      </c:pt>
                      <c:pt idx="1755">
                        <c:v>0.28699999999999998</c:v>
                      </c:pt>
                      <c:pt idx="1756">
                        <c:v>0.29099999999999998</c:v>
                      </c:pt>
                      <c:pt idx="1757">
                        <c:v>0.27500000000000002</c:v>
                      </c:pt>
                      <c:pt idx="1758">
                        <c:v>0.29299999999999998</c:v>
                      </c:pt>
                      <c:pt idx="1759">
                        <c:v>0.29599999999999999</c:v>
                      </c:pt>
                      <c:pt idx="1760">
                        <c:v>0.29299999999999998</c:v>
                      </c:pt>
                      <c:pt idx="1761">
                        <c:v>0.27900000000000003</c:v>
                      </c:pt>
                      <c:pt idx="1762">
                        <c:v>0.28599999999999998</c:v>
                      </c:pt>
                      <c:pt idx="1763">
                        <c:v>0.29499999999999998</c:v>
                      </c:pt>
                      <c:pt idx="1764">
                        <c:v>0.28000000000000003</c:v>
                      </c:pt>
                      <c:pt idx="1765">
                        <c:v>0.28299999999999997</c:v>
                      </c:pt>
                      <c:pt idx="1766">
                        <c:v>0.28000000000000003</c:v>
                      </c:pt>
                      <c:pt idx="1767">
                        <c:v>0.28299999999999997</c:v>
                      </c:pt>
                      <c:pt idx="1768">
                        <c:v>0.28899999999999998</c:v>
                      </c:pt>
                      <c:pt idx="1769">
                        <c:v>0.28899999999999998</c:v>
                      </c:pt>
                      <c:pt idx="1770">
                        <c:v>0.30099999999999999</c:v>
                      </c:pt>
                      <c:pt idx="1771">
                        <c:v>0.28899999999999998</c:v>
                      </c:pt>
                      <c:pt idx="1772">
                        <c:v>0.29199999999999998</c:v>
                      </c:pt>
                      <c:pt idx="1773">
                        <c:v>0.28899999999999998</c:v>
                      </c:pt>
                      <c:pt idx="1774">
                        <c:v>0.29499999999999998</c:v>
                      </c:pt>
                      <c:pt idx="1775">
                        <c:v>0.28299999999999997</c:v>
                      </c:pt>
                      <c:pt idx="1776">
                        <c:v>0.3</c:v>
                      </c:pt>
                      <c:pt idx="1777">
                        <c:v>0.30499999999999999</c:v>
                      </c:pt>
                      <c:pt idx="1778">
                        <c:v>0.30399999999999999</c:v>
                      </c:pt>
                      <c:pt idx="1779">
                        <c:v>0.29899999999999999</c:v>
                      </c:pt>
                      <c:pt idx="1780">
                        <c:v>0.30099999999999999</c:v>
                      </c:pt>
                      <c:pt idx="1781">
                        <c:v>0.29099999999999998</c:v>
                      </c:pt>
                      <c:pt idx="1782">
                        <c:v>0.28799999999999998</c:v>
                      </c:pt>
                      <c:pt idx="1783">
                        <c:v>0.29199999999999998</c:v>
                      </c:pt>
                      <c:pt idx="1784">
                        <c:v>0.29899999999999999</c:v>
                      </c:pt>
                      <c:pt idx="1785">
                        <c:v>0.29899999999999999</c:v>
                      </c:pt>
                      <c:pt idx="1786">
                        <c:v>0.28699999999999998</c:v>
                      </c:pt>
                      <c:pt idx="1787">
                        <c:v>0.28799999999999998</c:v>
                      </c:pt>
                      <c:pt idx="1788">
                        <c:v>0.28899999999999998</c:v>
                      </c:pt>
                      <c:pt idx="1789">
                        <c:v>0.28699999999999998</c:v>
                      </c:pt>
                      <c:pt idx="1790">
                        <c:v>0.30199999999999999</c:v>
                      </c:pt>
                      <c:pt idx="1791">
                        <c:v>0.29599999999999999</c:v>
                      </c:pt>
                      <c:pt idx="1792">
                        <c:v>0.308</c:v>
                      </c:pt>
                      <c:pt idx="1793">
                        <c:v>0.30199999999999999</c:v>
                      </c:pt>
                      <c:pt idx="1794">
                        <c:v>0.30499999999999999</c:v>
                      </c:pt>
                      <c:pt idx="1795">
                        <c:v>0.312</c:v>
                      </c:pt>
                      <c:pt idx="1796">
                        <c:v>0.29699999999999999</c:v>
                      </c:pt>
                      <c:pt idx="1797">
                        <c:v>0.308</c:v>
                      </c:pt>
                      <c:pt idx="1798">
                        <c:v>0.28799999999999998</c:v>
                      </c:pt>
                      <c:pt idx="1799">
                        <c:v>0.29899999999999999</c:v>
                      </c:pt>
                      <c:pt idx="1800">
                        <c:v>0.29499999999999998</c:v>
                      </c:pt>
                      <c:pt idx="1801">
                        <c:v>0.28799999999999998</c:v>
                      </c:pt>
                      <c:pt idx="1802">
                        <c:v>0.29099999999999998</c:v>
                      </c:pt>
                      <c:pt idx="1803">
                        <c:v>0.30599999999999999</c:v>
                      </c:pt>
                      <c:pt idx="1804">
                        <c:v>0.30199999999999999</c:v>
                      </c:pt>
                      <c:pt idx="1805">
                        <c:v>0.28799999999999998</c:v>
                      </c:pt>
                      <c:pt idx="1806">
                        <c:v>0.29299999999999998</c:v>
                      </c:pt>
                      <c:pt idx="1807">
                        <c:v>0.28799999999999998</c:v>
                      </c:pt>
                      <c:pt idx="1808">
                        <c:v>0.28000000000000003</c:v>
                      </c:pt>
                      <c:pt idx="1809">
                        <c:v>0.27900000000000003</c:v>
                      </c:pt>
                      <c:pt idx="1810">
                        <c:v>0.29499999999999998</c:v>
                      </c:pt>
                      <c:pt idx="1811">
                        <c:v>0.28199999999999997</c:v>
                      </c:pt>
                      <c:pt idx="1812">
                        <c:v>0.29299999999999998</c:v>
                      </c:pt>
                      <c:pt idx="1813">
                        <c:v>0.28599999999999998</c:v>
                      </c:pt>
                      <c:pt idx="1814">
                        <c:v>0.29599999999999999</c:v>
                      </c:pt>
                      <c:pt idx="1815">
                        <c:v>0.30399999999999999</c:v>
                      </c:pt>
                      <c:pt idx="1816">
                        <c:v>0.29499999999999998</c:v>
                      </c:pt>
                      <c:pt idx="1817">
                        <c:v>0.28599999999999998</c:v>
                      </c:pt>
                      <c:pt idx="1818">
                        <c:v>0.29899999999999999</c:v>
                      </c:pt>
                      <c:pt idx="1819">
                        <c:v>0.28000000000000003</c:v>
                      </c:pt>
                      <c:pt idx="1820">
                        <c:v>0.29499999999999998</c:v>
                      </c:pt>
                      <c:pt idx="1821">
                        <c:v>0.28899999999999998</c:v>
                      </c:pt>
                      <c:pt idx="1822">
                        <c:v>0.28799999999999998</c:v>
                      </c:pt>
                      <c:pt idx="1823">
                        <c:v>0.28699999999999998</c:v>
                      </c:pt>
                      <c:pt idx="1824">
                        <c:v>0.27800000000000002</c:v>
                      </c:pt>
                      <c:pt idx="1825">
                        <c:v>0.28899999999999998</c:v>
                      </c:pt>
                      <c:pt idx="1826">
                        <c:v>0.27800000000000002</c:v>
                      </c:pt>
                      <c:pt idx="1827">
                        <c:v>0.29299999999999998</c:v>
                      </c:pt>
                      <c:pt idx="1828">
                        <c:v>0.28799999999999998</c:v>
                      </c:pt>
                      <c:pt idx="1829">
                        <c:v>0.29899999999999999</c:v>
                      </c:pt>
                      <c:pt idx="1830">
                        <c:v>0.27900000000000003</c:v>
                      </c:pt>
                      <c:pt idx="1831">
                        <c:v>0.28399999999999997</c:v>
                      </c:pt>
                      <c:pt idx="1832">
                        <c:v>0.29299999999999998</c:v>
                      </c:pt>
                      <c:pt idx="1833">
                        <c:v>0.28399999999999997</c:v>
                      </c:pt>
                      <c:pt idx="1834">
                        <c:v>0.28000000000000003</c:v>
                      </c:pt>
                      <c:pt idx="1835">
                        <c:v>0.27100000000000002</c:v>
                      </c:pt>
                      <c:pt idx="1836">
                        <c:v>0.28000000000000003</c:v>
                      </c:pt>
                      <c:pt idx="1837">
                        <c:v>0.28699999999999998</c:v>
                      </c:pt>
                      <c:pt idx="1838">
                        <c:v>0.29499999999999998</c:v>
                      </c:pt>
                      <c:pt idx="1839">
                        <c:v>0.29099999999999998</c:v>
                      </c:pt>
                      <c:pt idx="1840">
                        <c:v>0.29899999999999999</c:v>
                      </c:pt>
                      <c:pt idx="1841">
                        <c:v>0.29499999999999998</c:v>
                      </c:pt>
                      <c:pt idx="1842">
                        <c:v>0.28799999999999998</c:v>
                      </c:pt>
                      <c:pt idx="1843">
                        <c:v>0.30599999999999999</c:v>
                      </c:pt>
                      <c:pt idx="1844">
                        <c:v>0.31</c:v>
                      </c:pt>
                      <c:pt idx="1845">
                        <c:v>0.29699999999999999</c:v>
                      </c:pt>
                      <c:pt idx="1846">
                        <c:v>0.3</c:v>
                      </c:pt>
                      <c:pt idx="1847">
                        <c:v>0.3</c:v>
                      </c:pt>
                      <c:pt idx="1848">
                        <c:v>0.30399999999999999</c:v>
                      </c:pt>
                      <c:pt idx="1849">
                        <c:v>0.28699999999999998</c:v>
                      </c:pt>
                      <c:pt idx="1850">
                        <c:v>0.29899999999999999</c:v>
                      </c:pt>
                      <c:pt idx="1851">
                        <c:v>0.28000000000000003</c:v>
                      </c:pt>
                      <c:pt idx="1852">
                        <c:v>0.28599999999999998</c:v>
                      </c:pt>
                      <c:pt idx="1853">
                        <c:v>0.28899999999999998</c:v>
                      </c:pt>
                      <c:pt idx="1854">
                        <c:v>0.29599999999999999</c:v>
                      </c:pt>
                      <c:pt idx="1855">
                        <c:v>0.29099999999999998</c:v>
                      </c:pt>
                      <c:pt idx="1856">
                        <c:v>0.28799999999999998</c:v>
                      </c:pt>
                      <c:pt idx="1857">
                        <c:v>0.29099999999999998</c:v>
                      </c:pt>
                      <c:pt idx="1858">
                        <c:v>0.28899999999999998</c:v>
                      </c:pt>
                      <c:pt idx="1859">
                        <c:v>0.29199999999999998</c:v>
                      </c:pt>
                      <c:pt idx="1860">
                        <c:v>0.30199999999999999</c:v>
                      </c:pt>
                      <c:pt idx="1861">
                        <c:v>0.28000000000000003</c:v>
                      </c:pt>
                      <c:pt idx="1862">
                        <c:v>0.27800000000000002</c:v>
                      </c:pt>
                      <c:pt idx="1863">
                        <c:v>0.29499999999999998</c:v>
                      </c:pt>
                      <c:pt idx="1864">
                        <c:v>0.29699999999999999</c:v>
                      </c:pt>
                      <c:pt idx="1865">
                        <c:v>0.29199999999999998</c:v>
                      </c:pt>
                      <c:pt idx="1866">
                        <c:v>0.29699999999999999</c:v>
                      </c:pt>
                      <c:pt idx="1867">
                        <c:v>0.30399999999999999</c:v>
                      </c:pt>
                      <c:pt idx="1868">
                        <c:v>0.28899999999999998</c:v>
                      </c:pt>
                      <c:pt idx="1869">
                        <c:v>0.30599999999999999</c:v>
                      </c:pt>
                      <c:pt idx="1870">
                        <c:v>0.28899999999999998</c:v>
                      </c:pt>
                      <c:pt idx="1871">
                        <c:v>0.31</c:v>
                      </c:pt>
                      <c:pt idx="1872">
                        <c:v>0.30399999999999999</c:v>
                      </c:pt>
                      <c:pt idx="1873">
                        <c:v>0.30599999999999999</c:v>
                      </c:pt>
                      <c:pt idx="1874">
                        <c:v>0.308</c:v>
                      </c:pt>
                      <c:pt idx="1875">
                        <c:v>0.29199999999999998</c:v>
                      </c:pt>
                      <c:pt idx="1876">
                        <c:v>0.3</c:v>
                      </c:pt>
                      <c:pt idx="1877">
                        <c:v>0.30499999999999999</c:v>
                      </c:pt>
                      <c:pt idx="1878">
                        <c:v>0.308</c:v>
                      </c:pt>
                      <c:pt idx="1879">
                        <c:v>0.30499999999999999</c:v>
                      </c:pt>
                      <c:pt idx="1880">
                        <c:v>0.29199999999999998</c:v>
                      </c:pt>
                      <c:pt idx="1881">
                        <c:v>0.30199999999999999</c:v>
                      </c:pt>
                      <c:pt idx="1882">
                        <c:v>0.30099999999999999</c:v>
                      </c:pt>
                      <c:pt idx="1883">
                        <c:v>0.30399999999999999</c:v>
                      </c:pt>
                      <c:pt idx="1884">
                        <c:v>0.30199999999999999</c:v>
                      </c:pt>
                      <c:pt idx="1885">
                        <c:v>0.313</c:v>
                      </c:pt>
                      <c:pt idx="1886">
                        <c:v>0.31</c:v>
                      </c:pt>
                      <c:pt idx="1887">
                        <c:v>0.313</c:v>
                      </c:pt>
                      <c:pt idx="1888">
                        <c:v>0.312</c:v>
                      </c:pt>
                      <c:pt idx="1889">
                        <c:v>0.30099999999999999</c:v>
                      </c:pt>
                      <c:pt idx="1890">
                        <c:v>0.29199999999999998</c:v>
                      </c:pt>
                      <c:pt idx="1891">
                        <c:v>0.30499999999999999</c:v>
                      </c:pt>
                      <c:pt idx="1892">
                        <c:v>0.30499999999999999</c:v>
                      </c:pt>
                      <c:pt idx="1893">
                        <c:v>0.31</c:v>
                      </c:pt>
                      <c:pt idx="1894">
                        <c:v>0.30499999999999999</c:v>
                      </c:pt>
                      <c:pt idx="1895">
                        <c:v>0.29499999999999998</c:v>
                      </c:pt>
                      <c:pt idx="1896">
                        <c:v>0.29299999999999998</c:v>
                      </c:pt>
                      <c:pt idx="1897">
                        <c:v>0.29499999999999998</c:v>
                      </c:pt>
                      <c:pt idx="1898">
                        <c:v>0.308</c:v>
                      </c:pt>
                      <c:pt idx="1899">
                        <c:v>0.30099999999999999</c:v>
                      </c:pt>
                      <c:pt idx="1900">
                        <c:v>0.30199999999999999</c:v>
                      </c:pt>
                      <c:pt idx="1901">
                        <c:v>0.30599999999999999</c:v>
                      </c:pt>
                      <c:pt idx="1902">
                        <c:v>0.30499999999999999</c:v>
                      </c:pt>
                    </c:numCache>
                  </c:numRef>
                </c:yVal>
                <c:smooth val="1"/>
                <c:extLst>
                  <c:ext xmlns:c16="http://schemas.microsoft.com/office/drawing/2014/chart" uri="{C3380CC4-5D6E-409C-BE32-E72D297353CC}">
                    <c16:uniqueId val="{00000006-DD5A-45DB-9AF2-CEF36B5F9EC0}"/>
                  </c:ext>
                </c:extLst>
              </c15:ser>
            </c15:filteredScatterSeries>
          </c:ext>
        </c:extLst>
      </c:scatterChart>
      <c:valAx>
        <c:axId val="199714304"/>
        <c:scaling>
          <c:orientation val="minMax"/>
          <c:max val="5"/>
          <c:min val="0"/>
        </c:scaling>
        <c:delete val="1"/>
        <c:axPos val="b"/>
        <c:numFmt formatCode="0" sourceLinked="0"/>
        <c:majorTickMark val="out"/>
        <c:minorTickMark val="none"/>
        <c:tickLblPos val="none"/>
        <c:crossAx val="199715840"/>
        <c:crossesAt val="-100"/>
        <c:crossBetween val="midCat"/>
        <c:majorUnit val="1"/>
      </c:valAx>
      <c:valAx>
        <c:axId val="199715840"/>
        <c:scaling>
          <c:orientation val="minMax"/>
          <c:max val="40"/>
          <c:min val="-60"/>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GB" sz="1600">
                    <a:solidFill>
                      <a:schemeClr val="tx1"/>
                    </a:solidFill>
                  </a:rPr>
                  <a:t>Temperature / </a:t>
                </a:r>
                <a:r>
                  <a:rPr lang="en-GB" sz="1600" baseline="30000">
                    <a:solidFill>
                      <a:schemeClr val="tx1"/>
                    </a:solidFill>
                  </a:rPr>
                  <a:t>o</a:t>
                </a:r>
                <a:r>
                  <a:rPr lang="en-GB" sz="1600">
                    <a:solidFill>
                      <a:schemeClr val="tx1"/>
                    </a:solidFill>
                  </a:rPr>
                  <a:t>C</a:t>
                </a:r>
              </a:p>
            </c:rich>
          </c:tx>
          <c:layout>
            <c:manualLayout>
              <c:xMode val="edge"/>
              <c:yMode val="edge"/>
              <c:x val="2.7107450566764019E-3"/>
              <c:y val="9.5031123537021825E-2"/>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99714304"/>
        <c:crosses val="autoZero"/>
        <c:crossBetween val="midCat"/>
        <c:majorUnit val="20"/>
      </c:valAx>
      <c:valAx>
        <c:axId val="199722112"/>
        <c:scaling>
          <c:orientation val="minMax"/>
          <c:max val="1"/>
          <c:min val="0"/>
        </c:scaling>
        <c:delete val="1"/>
        <c:axPos val="r"/>
        <c:numFmt formatCode="#,##0.0" sourceLinked="0"/>
        <c:majorTickMark val="out"/>
        <c:minorTickMark val="none"/>
        <c:tickLblPos val="none"/>
        <c:crossAx val="199723648"/>
        <c:crosses val="max"/>
        <c:crossBetween val="midCat"/>
        <c:majorUnit val="0.2"/>
      </c:valAx>
      <c:valAx>
        <c:axId val="199723648"/>
        <c:scaling>
          <c:orientation val="minMax"/>
        </c:scaling>
        <c:delete val="1"/>
        <c:axPos val="b"/>
        <c:numFmt formatCode="0.00" sourceLinked="1"/>
        <c:majorTickMark val="out"/>
        <c:minorTickMark val="none"/>
        <c:tickLblPos val="none"/>
        <c:crossAx val="199722112"/>
        <c:crosses val="autoZero"/>
        <c:crossBetween val="midCat"/>
      </c:valAx>
      <c:spPr>
        <a:noFill/>
        <a:ln>
          <a:noFill/>
        </a:ln>
        <a:effectLst/>
      </c:spPr>
    </c:plotArea>
    <c:legend>
      <c:legendPos val="r"/>
      <c:layout>
        <c:manualLayout>
          <c:xMode val="edge"/>
          <c:yMode val="edge"/>
          <c:x val="0.58685340229660232"/>
          <c:y val="0.611976739278701"/>
          <c:w val="0.37177049327802092"/>
          <c:h val="0.32565218229477938"/>
        </c:manualLayout>
      </c:layout>
      <c:overlay val="0"/>
      <c:txPr>
        <a:bodyPr/>
        <a:lstStyle/>
        <a:p>
          <a:pPr>
            <a:defRPr sz="1200"/>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524475114475174"/>
          <c:y val="4.7822950702590794E-2"/>
          <c:w val="0.76110239242779465"/>
          <c:h val="0.63017551377506442"/>
        </c:manualLayout>
      </c:layout>
      <c:scatterChart>
        <c:scatterStyle val="lineMarker"/>
        <c:varyColors val="0"/>
        <c:ser>
          <c:idx val="1"/>
          <c:order val="0"/>
          <c:tx>
            <c:v>Surface ice</c:v>
          </c:tx>
          <c:spPr>
            <a:ln w="12700" cap="rnd">
              <a:solidFill>
                <a:srgbClr val="7030A0"/>
              </a:solidFill>
              <a:round/>
            </a:ln>
            <a:effectLst/>
          </c:spPr>
          <c:marker>
            <c:symbol val="circle"/>
            <c:size val="3"/>
            <c:spPr>
              <a:solidFill>
                <a:srgbClr val="7030A0"/>
              </a:solidFill>
              <a:ln w="9525">
                <a:solidFill>
                  <a:srgbClr val="7030A0"/>
                </a:solidFill>
              </a:ln>
              <a:effectLst/>
            </c:spPr>
          </c:marker>
          <c:xVal>
            <c:numRef>
              <c:f>'Conductance of Ice'!$A$3:$A$9</c:f>
              <c:numCache>
                <c:formatCode>0.00</c:formatCode>
                <c:ptCount val="7"/>
                <c:pt idx="0">
                  <c:v>3.6927536231884002</c:v>
                </c:pt>
                <c:pt idx="1">
                  <c:v>3.7188405797101427</c:v>
                </c:pt>
                <c:pt idx="2">
                  <c:v>3.7608695652173978</c:v>
                </c:pt>
                <c:pt idx="3">
                  <c:v>3.7869565217391306</c:v>
                </c:pt>
                <c:pt idx="4">
                  <c:v>3.8260869565217388</c:v>
                </c:pt>
                <c:pt idx="5">
                  <c:v>3.8898550724637628</c:v>
                </c:pt>
                <c:pt idx="6">
                  <c:v>3.9579710144927542</c:v>
                </c:pt>
              </c:numCache>
            </c:numRef>
          </c:xVal>
          <c:yVal>
            <c:numRef>
              <c:f>'Conductance of Ice'!$G$3:$G$9</c:f>
              <c:numCache>
                <c:formatCode>General</c:formatCode>
                <c:ptCount val="7"/>
                <c:pt idx="0">
                  <c:v>16.841798145686351</c:v>
                </c:pt>
                <c:pt idx="1">
                  <c:v>16.940348787666487</c:v>
                </c:pt>
                <c:pt idx="2">
                  <c:v>17.13791058864539</c:v>
                </c:pt>
                <c:pt idx="3">
                  <c:v>17.269388197455346</c:v>
                </c:pt>
                <c:pt idx="4">
                  <c:v>17.499646706754717</c:v>
                </c:pt>
                <c:pt idx="5">
                  <c:v>17.960163725353556</c:v>
                </c:pt>
                <c:pt idx="6">
                  <c:v>18.453607710782183</c:v>
                </c:pt>
              </c:numCache>
            </c:numRef>
          </c:yVal>
          <c:smooth val="0"/>
          <c:extLst>
            <c:ext xmlns:c16="http://schemas.microsoft.com/office/drawing/2014/chart" uri="{C3380CC4-5D6E-409C-BE32-E72D297353CC}">
              <c16:uniqueId val="{00000001-0C0B-4223-9C31-6E13FD1CD67D}"/>
            </c:ext>
          </c:extLst>
        </c:ser>
        <c:dLbls>
          <c:showLegendKey val="0"/>
          <c:showVal val="0"/>
          <c:showCatName val="0"/>
          <c:showSerName val="0"/>
          <c:showPercent val="0"/>
          <c:showBubbleSize val="0"/>
        </c:dLbls>
        <c:axId val="224598272"/>
        <c:axId val="224617216"/>
      </c:scatterChart>
      <c:valAx>
        <c:axId val="224598272"/>
        <c:scaling>
          <c:orientation val="minMax"/>
          <c:max val="4.8"/>
          <c:min val="3.6"/>
        </c:scaling>
        <c:delete val="0"/>
        <c:axPos val="b"/>
        <c:title>
          <c:tx>
            <c:rich>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b="0">
                    <a:solidFill>
                      <a:schemeClr val="tx1"/>
                    </a:solidFill>
                  </a:rPr>
                  <a:t>1000/T (Kelvin)</a:t>
                </a:r>
              </a:p>
            </c:rich>
          </c:tx>
          <c:layout>
            <c:manualLayout>
              <c:xMode val="edge"/>
              <c:yMode val="edge"/>
              <c:x val="0.2073559347224633"/>
              <c:y val="0.85247451211455794"/>
            </c:manualLayout>
          </c:layout>
          <c:overlay val="0"/>
          <c:spPr>
            <a:noFill/>
            <a:ln>
              <a:noFill/>
            </a:ln>
            <a:effectLst/>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24617216"/>
        <c:crossesAt val="1.0000000000000048E-9"/>
        <c:crossBetween val="midCat"/>
        <c:majorUnit val="0.2"/>
      </c:valAx>
      <c:valAx>
        <c:axId val="224617216"/>
        <c:scaling>
          <c:orientation val="minMax"/>
          <c:max val="20"/>
          <c:min val="15"/>
        </c:scaling>
        <c:delete val="0"/>
        <c:axPos val="l"/>
        <c:title>
          <c:tx>
            <c:rich>
              <a:bodyPr rot="-5400000" spcFirstLastPara="1" vertOverflow="ellipsis" vert="horz" wrap="square" anchor="ctr" anchorCtr="1"/>
              <a:lstStyle/>
              <a:p>
                <a:pPr>
                  <a:defRPr sz="1600" b="0" i="0" u="none" strike="noStrike" kern="1200" baseline="0">
                    <a:solidFill>
                      <a:schemeClr val="tx1"/>
                    </a:solidFill>
                    <a:latin typeface="+mn-lt"/>
                    <a:ea typeface="+mn-ea"/>
                    <a:cs typeface="+mn-cs"/>
                  </a:defRPr>
                </a:pPr>
                <a:r>
                  <a:rPr lang="en-US" sz="1600">
                    <a:solidFill>
                      <a:schemeClr val="tx1"/>
                    </a:solidFill>
                  </a:rPr>
                  <a:t>In</a:t>
                </a:r>
                <a:r>
                  <a:rPr lang="en-US" sz="1600" baseline="0">
                    <a:solidFill>
                      <a:schemeClr val="tx1"/>
                    </a:solidFill>
                  </a:rPr>
                  <a:t> R</a:t>
                </a:r>
                <a:endParaRPr lang="en-US" sz="1600">
                  <a:solidFill>
                    <a:schemeClr val="tx1"/>
                  </a:solidFill>
                </a:endParaRPr>
              </a:p>
            </c:rich>
          </c:tx>
          <c:layout>
            <c:manualLayout>
              <c:xMode val="edge"/>
              <c:yMode val="edge"/>
              <c:x val="0"/>
              <c:y val="3.5207741889406736E-2"/>
            </c:manualLayout>
          </c:layout>
          <c:overlay val="0"/>
          <c:spPr>
            <a:noFill/>
            <a:ln>
              <a:noFill/>
            </a:ln>
            <a:effectLst/>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224598272"/>
        <c:crosses val="autoZero"/>
        <c:crossBetween val="midCat"/>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606346116638652"/>
          <c:y val="4.5664442656558751E-2"/>
          <c:w val="0.76477788005464364"/>
          <c:h val="0.6521464946295249"/>
        </c:manualLayout>
      </c:layout>
      <c:scatterChart>
        <c:scatterStyle val="smoothMarker"/>
        <c:varyColors val="0"/>
        <c:ser>
          <c:idx val="0"/>
          <c:order val="0"/>
          <c:tx>
            <c:v>Water</c:v>
          </c:tx>
          <c:spPr>
            <a:ln w="12700" cap="rnd">
              <a:solidFill>
                <a:srgbClr val="002060"/>
              </a:solidFill>
              <a:round/>
            </a:ln>
            <a:effectLst/>
          </c:spPr>
          <c:marker>
            <c:symbol val="circle"/>
            <c:size val="3"/>
            <c:spPr>
              <a:solidFill>
                <a:srgbClr val="002060"/>
              </a:solidFill>
              <a:ln w="9525">
                <a:solidFill>
                  <a:srgbClr val="002060"/>
                </a:solidFill>
              </a:ln>
              <a:effectLst/>
            </c:spPr>
          </c:marker>
          <c:xVal>
            <c:numRef>
              <c:f>Sheet1!$E$2:$E$22</c:f>
              <c:numCache>
                <c:formatCode>General</c:formatCode>
                <c:ptCount val="21"/>
                <c:pt idx="0">
                  <c:v>3.6609921288669272</c:v>
                </c:pt>
                <c:pt idx="1">
                  <c:v>3.5951824555096175</c:v>
                </c:pt>
                <c:pt idx="2">
                  <c:v>3.5316969803990781</c:v>
                </c:pt>
                <c:pt idx="3">
                  <c:v>3.4704147145583901</c:v>
                </c:pt>
                <c:pt idx="4">
                  <c:v>3.4112229234180371</c:v>
                </c:pt>
                <c:pt idx="5">
                  <c:v>3.3540164346805241</c:v>
                </c:pt>
                <c:pt idx="6">
                  <c:v>3.2986970146792021</c:v>
                </c:pt>
                <c:pt idx="7">
                  <c:v>3.2451728054518911</c:v>
                </c:pt>
                <c:pt idx="8">
                  <c:v>3.1933578157432541</c:v>
                </c:pt>
                <c:pt idx="9">
                  <c:v>3.1431714600031442</c:v>
                </c:pt>
                <c:pt idx="10">
                  <c:v>3.0945381401825802</c:v>
                </c:pt>
                <c:pt idx="11">
                  <c:v>3.0473868657626144</c:v>
                </c:pt>
                <c:pt idx="12">
                  <c:v>3.0016509079993998</c:v>
                </c:pt>
                <c:pt idx="13">
                  <c:v>2.9572674848440008</c:v>
                </c:pt>
                <c:pt idx="14">
                  <c:v>2.9141774734081269</c:v>
                </c:pt>
                <c:pt idx="15">
                  <c:v>2.8723251472066638</c:v>
                </c:pt>
                <c:pt idx="16">
                  <c:v>2.8316579357213607</c:v>
                </c:pt>
                <c:pt idx="17">
                  <c:v>2.7921262041044259</c:v>
                </c:pt>
                <c:pt idx="18">
                  <c:v>2.7536830510808206</c:v>
                </c:pt>
                <c:pt idx="19">
                  <c:v>2.7162841233192947</c:v>
                </c:pt>
                <c:pt idx="20">
                  <c:v>2.6798874447273215</c:v>
                </c:pt>
              </c:numCache>
            </c:numRef>
          </c:xVal>
          <c:yVal>
            <c:numRef>
              <c:f>Sheet1!$D$2:$D$22</c:f>
              <c:numCache>
                <c:formatCode>General</c:formatCode>
                <c:ptCount val="21"/>
                <c:pt idx="0">
                  <c:v>4.4565541616593078</c:v>
                </c:pt>
                <c:pt idx="1">
                  <c:v>4.1023127318712778</c:v>
                </c:pt>
                <c:pt idx="2">
                  <c:v>3.7711504465467311</c:v>
                </c:pt>
                <c:pt idx="3">
                  <c:v>3.4616651284292383</c:v>
                </c:pt>
                <c:pt idx="4">
                  <c:v>3.171784217334356</c:v>
                </c:pt>
                <c:pt idx="5">
                  <c:v>2.9003220887493382</c:v>
                </c:pt>
                <c:pt idx="6">
                  <c:v>2.6454653259105867</c:v>
                </c:pt>
                <c:pt idx="7">
                  <c:v>2.4060438013622747</c:v>
                </c:pt>
                <c:pt idx="8">
                  <c:v>2.180417459019838</c:v>
                </c:pt>
                <c:pt idx="9">
                  <c:v>1.9685099809725561</c:v>
                </c:pt>
                <c:pt idx="10">
                  <c:v>1.7664416612437661</c:v>
                </c:pt>
                <c:pt idx="11">
                  <c:v>1.5769147207285403</c:v>
                </c:pt>
                <c:pt idx="12">
                  <c:v>1.3962446919730587</c:v>
                </c:pt>
                <c:pt idx="13">
                  <c:v>1.2267122912954254</c:v>
                </c:pt>
                <c:pt idx="14">
                  <c:v>1.0647107369924282</c:v>
                </c:pt>
                <c:pt idx="15">
                  <c:v>0.90825856017689077</c:v>
                </c:pt>
                <c:pt idx="16">
                  <c:v>0.76080582903376126</c:v>
                </c:pt>
                <c:pt idx="17">
                  <c:v>0.62057648772510998</c:v>
                </c:pt>
                <c:pt idx="18">
                  <c:v>0.48858001481867153</c:v>
                </c:pt>
                <c:pt idx="19">
                  <c:v>0.3646431135879093</c:v>
                </c:pt>
                <c:pt idx="20">
                  <c:v>0.23901690047050025</c:v>
                </c:pt>
              </c:numCache>
            </c:numRef>
          </c:yVal>
          <c:smooth val="1"/>
          <c:extLst>
            <c:ext xmlns:c16="http://schemas.microsoft.com/office/drawing/2014/chart" uri="{C3380CC4-5D6E-409C-BE32-E72D297353CC}">
              <c16:uniqueId val="{00000000-1D15-42D8-BEFA-090E4AE1CE22}"/>
            </c:ext>
          </c:extLst>
        </c:ser>
        <c:dLbls>
          <c:showLegendKey val="0"/>
          <c:showVal val="0"/>
          <c:showCatName val="0"/>
          <c:showSerName val="0"/>
          <c:showPercent val="0"/>
          <c:showBubbleSize val="0"/>
        </c:dLbls>
        <c:axId val="228140160"/>
        <c:axId val="228142464"/>
      </c:scatterChart>
      <c:valAx>
        <c:axId val="228140160"/>
        <c:scaling>
          <c:orientation val="minMax"/>
          <c:min val="2.6"/>
        </c:scaling>
        <c:delete val="0"/>
        <c:axPos val="b"/>
        <c:title>
          <c:tx>
            <c:rich>
              <a:bodyPr rot="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dirty="0">
                    <a:solidFill>
                      <a:sysClr val="windowText" lastClr="000000"/>
                    </a:solidFill>
                  </a:rPr>
                  <a:t>1000/T (Kelvin)</a:t>
                </a:r>
              </a:p>
            </c:rich>
          </c:tx>
          <c:layout>
            <c:manualLayout>
              <c:xMode val="edge"/>
              <c:yMode val="edge"/>
              <c:x val="0.42150732893970488"/>
              <c:y val="0.88567346673649161"/>
            </c:manualLayout>
          </c:layout>
          <c:overlay val="0"/>
          <c:spPr>
            <a:noFill/>
            <a:ln>
              <a:noFill/>
            </a:ln>
            <a:effectLst/>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28142464"/>
        <c:crosses val="autoZero"/>
        <c:crossBetween val="midCat"/>
        <c:majorUnit val="0.2"/>
      </c:valAx>
      <c:valAx>
        <c:axId val="228142464"/>
        <c:scaling>
          <c:orientation val="minMax"/>
        </c:scaling>
        <c:delete val="0"/>
        <c:axPos val="l"/>
        <c:title>
          <c:tx>
            <c:rich>
              <a:bodyPr rot="-54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r>
                  <a:rPr lang="en-US" sz="1600" dirty="0">
                    <a:solidFill>
                      <a:sysClr val="windowText" lastClr="000000"/>
                    </a:solidFill>
                    <a:latin typeface="+mn-lt"/>
                  </a:rPr>
                  <a:t>In</a:t>
                </a:r>
                <a:r>
                  <a:rPr lang="en-US" sz="1600" baseline="0" dirty="0">
                    <a:solidFill>
                      <a:sysClr val="windowText" lastClr="000000"/>
                    </a:solidFill>
                    <a:latin typeface="+mn-lt"/>
                  </a:rPr>
                  <a:t> </a:t>
                </a:r>
                <a:r>
                  <a:rPr lang="el-GR" sz="1600" baseline="0" dirty="0">
                    <a:solidFill>
                      <a:sysClr val="windowText" lastClr="000000"/>
                    </a:solidFill>
                    <a:latin typeface="+mn-lt"/>
                  </a:rPr>
                  <a:t>ρ</a:t>
                </a:r>
                <a:r>
                  <a:rPr lang="en-US" sz="1600" baseline="0" dirty="0">
                    <a:solidFill>
                      <a:sysClr val="windowText" lastClr="000000"/>
                    </a:solidFill>
                    <a:latin typeface="+mn-lt"/>
                  </a:rPr>
                  <a:t> </a:t>
                </a:r>
                <a:endParaRPr lang="en-US" sz="1600" dirty="0">
                  <a:solidFill>
                    <a:sysClr val="windowText" lastClr="000000"/>
                  </a:solidFill>
                  <a:latin typeface="+mn-lt"/>
                </a:endParaRPr>
              </a:p>
            </c:rich>
          </c:tx>
          <c:layout>
            <c:manualLayout>
              <c:xMode val="edge"/>
              <c:yMode val="edge"/>
              <c:x val="8.6737438848334628E-3"/>
              <c:y val="5.3501826257731824E-2"/>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228140160"/>
        <c:crosses val="autoZero"/>
        <c:crossBetween val="midCat"/>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3452114449819338"/>
          <c:y val="0.21860561275994342"/>
          <c:w val="0.7691757588597391"/>
          <c:h val="0.56461263880476453"/>
        </c:manualLayout>
      </c:layout>
      <c:scatterChart>
        <c:scatterStyle val="smoothMarker"/>
        <c:varyColors val="0"/>
        <c:ser>
          <c:idx val="0"/>
          <c:order val="0"/>
          <c:tx>
            <c:strRef>
              <c:f>'TVIS spectrum'!$K$4:$O$4</c:f>
              <c:strCache>
                <c:ptCount val="1"/>
                <c:pt idx="0">
                  <c:v>Time 4.77 h</c:v>
                </c:pt>
              </c:strCache>
            </c:strRef>
          </c:tx>
          <c:spPr>
            <a:ln w="15875" cap="rnd">
              <a:solidFill>
                <a:srgbClr val="00B0F0"/>
              </a:solidFill>
              <a:round/>
            </a:ln>
            <a:effectLst/>
          </c:spPr>
          <c:marker>
            <c:symbol val="none"/>
          </c:marker>
          <c:xVal>
            <c:numRef>
              <c:f>'TVIS spectrum'!$L$6:$L$56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spectrum'!$O$6:$O$56</c:f>
              <c:numCache>
                <c:formatCode>General</c:formatCode>
                <c:ptCount val="51"/>
                <c:pt idx="0">
                  <c:v>1.9817400000000009E-3</c:v>
                </c:pt>
                <c:pt idx="1">
                  <c:v>2.3410300000000009E-3</c:v>
                </c:pt>
                <c:pt idx="2">
                  <c:v>3.1921599999999999E-3</c:v>
                </c:pt>
                <c:pt idx="3">
                  <c:v>2.1042400000000007E-3</c:v>
                </c:pt>
                <c:pt idx="4">
                  <c:v>3.9425299999999996E-3</c:v>
                </c:pt>
                <c:pt idx="5">
                  <c:v>2.19221E-3</c:v>
                </c:pt>
                <c:pt idx="6">
                  <c:v>2.235190000000001E-3</c:v>
                </c:pt>
                <c:pt idx="7">
                  <c:v>2.5687200000000018E-3</c:v>
                </c:pt>
                <c:pt idx="8">
                  <c:v>2.8840799999999998E-3</c:v>
                </c:pt>
                <c:pt idx="9">
                  <c:v>3.214310000000001E-3</c:v>
                </c:pt>
                <c:pt idx="10">
                  <c:v>3.5773300000000018E-3</c:v>
                </c:pt>
                <c:pt idx="11">
                  <c:v>3.9388299999999999E-3</c:v>
                </c:pt>
                <c:pt idx="12">
                  <c:v>4.3810899999999998E-3</c:v>
                </c:pt>
                <c:pt idx="13">
                  <c:v>4.9231800000000001E-3</c:v>
                </c:pt>
                <c:pt idx="14">
                  <c:v>5.6689799999999997E-3</c:v>
                </c:pt>
                <c:pt idx="15">
                  <c:v>6.6274699999999999E-3</c:v>
                </c:pt>
                <c:pt idx="16">
                  <c:v>7.9032700000000039E-3</c:v>
                </c:pt>
                <c:pt idx="17">
                  <c:v>9.5248000000000034E-3</c:v>
                </c:pt>
                <c:pt idx="18">
                  <c:v>1.1662900000000004E-2</c:v>
                </c:pt>
                <c:pt idx="19">
                  <c:v>1.4442699999999999E-2</c:v>
                </c:pt>
                <c:pt idx="20">
                  <c:v>1.8071799999999999E-2</c:v>
                </c:pt>
                <c:pt idx="21">
                  <c:v>2.2785699999999999E-2</c:v>
                </c:pt>
                <c:pt idx="22">
                  <c:v>2.9013600000000007E-2</c:v>
                </c:pt>
                <c:pt idx="23">
                  <c:v>3.7323000000000002E-2</c:v>
                </c:pt>
                <c:pt idx="24">
                  <c:v>4.8244899999999979E-2</c:v>
                </c:pt>
                <c:pt idx="25">
                  <c:v>6.2811800000000001E-2</c:v>
                </c:pt>
                <c:pt idx="26">
                  <c:v>8.2200400000000007E-2</c:v>
                </c:pt>
                <c:pt idx="27">
                  <c:v>0.10761300000000003</c:v>
                </c:pt>
                <c:pt idx="28">
                  <c:v>0.14034900000000006</c:v>
                </c:pt>
                <c:pt idx="29">
                  <c:v>0.18097900000000006</c:v>
                </c:pt>
                <c:pt idx="30">
                  <c:v>0.22858200000000001</c:v>
                </c:pt>
                <c:pt idx="31">
                  <c:v>0.28024500000000002</c:v>
                </c:pt>
                <c:pt idx="32">
                  <c:v>0.33159500000000008</c:v>
                </c:pt>
                <c:pt idx="33">
                  <c:v>0.37732700000000013</c:v>
                </c:pt>
                <c:pt idx="34">
                  <c:v>0.41296500000000008</c:v>
                </c:pt>
                <c:pt idx="35">
                  <c:v>0.43406600000000012</c:v>
                </c:pt>
                <c:pt idx="36">
                  <c:v>0.44074600000000003</c:v>
                </c:pt>
                <c:pt idx="37">
                  <c:v>0.43251000000000012</c:v>
                </c:pt>
                <c:pt idx="38">
                  <c:v>0.412136</c:v>
                </c:pt>
                <c:pt idx="39">
                  <c:v>0.38286500000000012</c:v>
                </c:pt>
                <c:pt idx="40">
                  <c:v>0.34803800000000001</c:v>
                </c:pt>
                <c:pt idx="41">
                  <c:v>0.31108900000000012</c:v>
                </c:pt>
                <c:pt idx="42">
                  <c:v>0.27402600000000016</c:v>
                </c:pt>
                <c:pt idx="43">
                  <c:v>0.24271900000000007</c:v>
                </c:pt>
                <c:pt idx="44">
                  <c:v>0.21065900000000001</c:v>
                </c:pt>
                <c:pt idx="45">
                  <c:v>0.18554700000000007</c:v>
                </c:pt>
                <c:pt idx="46">
                  <c:v>0.16524900000000006</c:v>
                </c:pt>
                <c:pt idx="47">
                  <c:v>0.14972500000000005</c:v>
                </c:pt>
                <c:pt idx="48">
                  <c:v>0.13890100000000005</c:v>
                </c:pt>
                <c:pt idx="49">
                  <c:v>0.13230700000000001</c:v>
                </c:pt>
                <c:pt idx="50">
                  <c:v>0.130055</c:v>
                </c:pt>
              </c:numCache>
            </c:numRef>
          </c:yVal>
          <c:smooth val="1"/>
          <c:extLst>
            <c:ext xmlns:c16="http://schemas.microsoft.com/office/drawing/2014/chart" uri="{C3380CC4-5D6E-409C-BE32-E72D297353CC}">
              <c16:uniqueId val="{00000000-1BE6-4D6B-A523-0375ECFCB55E}"/>
            </c:ext>
          </c:extLst>
        </c:ser>
        <c:ser>
          <c:idx val="1"/>
          <c:order val="1"/>
          <c:tx>
            <c:strRef>
              <c:f>'TVIS spectrum'!$P$4:$T$4</c:f>
              <c:strCache>
                <c:ptCount val="1"/>
                <c:pt idx="0">
                  <c:v>Time 4.87 h</c:v>
                </c:pt>
              </c:strCache>
            </c:strRef>
          </c:tx>
          <c:spPr>
            <a:ln w="15875" cap="rnd">
              <a:solidFill>
                <a:srgbClr val="FF6600"/>
              </a:solidFill>
              <a:round/>
            </a:ln>
            <a:effectLst/>
          </c:spPr>
          <c:marker>
            <c:symbol val="none"/>
          </c:marker>
          <c:xVal>
            <c:numRef>
              <c:f>'TVIS spectrum'!$Q$6:$Q$56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spectrum'!$T$6:$T$56</c:f>
              <c:numCache>
                <c:formatCode>General</c:formatCode>
                <c:ptCount val="51"/>
                <c:pt idx="0">
                  <c:v>1.8092200000000001E-3</c:v>
                </c:pt>
                <c:pt idx="1">
                  <c:v>1.5271000000000004E-3</c:v>
                </c:pt>
                <c:pt idx="2">
                  <c:v>2.9576400000000001E-3</c:v>
                </c:pt>
                <c:pt idx="3">
                  <c:v>2.4553499999999998E-3</c:v>
                </c:pt>
                <c:pt idx="4">
                  <c:v>4.2342700000000018E-3</c:v>
                </c:pt>
                <c:pt idx="5">
                  <c:v>2.482380000000001E-3</c:v>
                </c:pt>
                <c:pt idx="6">
                  <c:v>2.533280000000001E-3</c:v>
                </c:pt>
                <c:pt idx="7">
                  <c:v>2.8367300000000008E-3</c:v>
                </c:pt>
                <c:pt idx="8">
                  <c:v>3.1453500000000012E-3</c:v>
                </c:pt>
                <c:pt idx="9">
                  <c:v>3.4855500000000009E-3</c:v>
                </c:pt>
                <c:pt idx="10">
                  <c:v>3.8964199999999998E-3</c:v>
                </c:pt>
                <c:pt idx="11">
                  <c:v>4.3235900000000004E-3</c:v>
                </c:pt>
                <c:pt idx="12">
                  <c:v>4.8427399999999999E-3</c:v>
                </c:pt>
                <c:pt idx="13">
                  <c:v>5.502230000000002E-3</c:v>
                </c:pt>
                <c:pt idx="14">
                  <c:v>6.3824900000000019E-3</c:v>
                </c:pt>
                <c:pt idx="15">
                  <c:v>7.5312600000000032E-3</c:v>
                </c:pt>
                <c:pt idx="16">
                  <c:v>9.0430100000000006E-3</c:v>
                </c:pt>
                <c:pt idx="17">
                  <c:v>1.0962400000000004E-2</c:v>
                </c:pt>
                <c:pt idx="18">
                  <c:v>1.34539E-2</c:v>
                </c:pt>
                <c:pt idx="19">
                  <c:v>1.6725300000000005E-2</c:v>
                </c:pt>
                <c:pt idx="20">
                  <c:v>2.1075000000000014E-2</c:v>
                </c:pt>
                <c:pt idx="21">
                  <c:v>2.6717100000000008E-2</c:v>
                </c:pt>
                <c:pt idx="22">
                  <c:v>3.4170100000000002E-2</c:v>
                </c:pt>
                <c:pt idx="23">
                  <c:v>4.4152000000000011E-2</c:v>
                </c:pt>
                <c:pt idx="24">
                  <c:v>5.733410000000002E-2</c:v>
                </c:pt>
                <c:pt idx="25">
                  <c:v>7.4930300000000033E-2</c:v>
                </c:pt>
                <c:pt idx="26">
                  <c:v>9.8274700000000006E-2</c:v>
                </c:pt>
                <c:pt idx="27">
                  <c:v>0.12865599999999994</c:v>
                </c:pt>
                <c:pt idx="28">
                  <c:v>0.16721000000000005</c:v>
                </c:pt>
                <c:pt idx="29">
                  <c:v>0.21370200000000006</c:v>
                </c:pt>
                <c:pt idx="30">
                  <c:v>0.26613100000000001</c:v>
                </c:pt>
                <c:pt idx="31">
                  <c:v>0.32025900000000002</c:v>
                </c:pt>
                <c:pt idx="32">
                  <c:v>0.37082900000000013</c:v>
                </c:pt>
                <c:pt idx="33">
                  <c:v>0.41183400000000009</c:v>
                </c:pt>
                <c:pt idx="34">
                  <c:v>0.43957100000000021</c:v>
                </c:pt>
                <c:pt idx="35">
                  <c:v>0.45019300000000001</c:v>
                </c:pt>
                <c:pt idx="36">
                  <c:v>0.44490000000000002</c:v>
                </c:pt>
                <c:pt idx="37">
                  <c:v>0.425732</c:v>
                </c:pt>
                <c:pt idx="38">
                  <c:v>0.39648300000000025</c:v>
                </c:pt>
                <c:pt idx="39">
                  <c:v>0.36080200000000012</c:v>
                </c:pt>
                <c:pt idx="40">
                  <c:v>0.32222500000000015</c:v>
                </c:pt>
                <c:pt idx="41">
                  <c:v>0.285161</c:v>
                </c:pt>
                <c:pt idx="42">
                  <c:v>0.24819700000000006</c:v>
                </c:pt>
                <c:pt idx="43">
                  <c:v>0.21944400000000011</c:v>
                </c:pt>
                <c:pt idx="44">
                  <c:v>0.19270499999999999</c:v>
                </c:pt>
                <c:pt idx="45">
                  <c:v>0.17274800000000007</c:v>
                </c:pt>
                <c:pt idx="46">
                  <c:v>0.15796300000000008</c:v>
                </c:pt>
                <c:pt idx="47">
                  <c:v>0.14808399999999999</c:v>
                </c:pt>
                <c:pt idx="48">
                  <c:v>0.14348300000000005</c:v>
                </c:pt>
                <c:pt idx="49">
                  <c:v>0.14364099999999999</c:v>
                </c:pt>
                <c:pt idx="50">
                  <c:v>0.14879000000000006</c:v>
                </c:pt>
              </c:numCache>
            </c:numRef>
          </c:yVal>
          <c:smooth val="1"/>
          <c:extLst>
            <c:ext xmlns:c16="http://schemas.microsoft.com/office/drawing/2014/chart" uri="{C3380CC4-5D6E-409C-BE32-E72D297353CC}">
              <c16:uniqueId val="{00000001-1BE6-4D6B-A523-0375ECFCB55E}"/>
            </c:ext>
          </c:extLst>
        </c:ser>
        <c:ser>
          <c:idx val="2"/>
          <c:order val="2"/>
          <c:tx>
            <c:strRef>
              <c:f>'TVIS spectrum'!$U$4:$Y$4</c:f>
              <c:strCache>
                <c:ptCount val="1"/>
                <c:pt idx="0">
                  <c:v>Time 4.97 h</c:v>
                </c:pt>
              </c:strCache>
            </c:strRef>
          </c:tx>
          <c:spPr>
            <a:ln w="15875" cap="rnd">
              <a:solidFill>
                <a:srgbClr val="C00000"/>
              </a:solidFill>
              <a:round/>
            </a:ln>
            <a:effectLst/>
          </c:spPr>
          <c:marker>
            <c:symbol val="none"/>
          </c:marker>
          <c:xVal>
            <c:numRef>
              <c:f>'TVIS spectrum'!$V$6:$V$56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spectrum'!$Y$6:$Y$56</c:f>
              <c:numCache>
                <c:formatCode>General</c:formatCode>
                <c:ptCount val="51"/>
                <c:pt idx="0">
                  <c:v>1.0214800000000004E-3</c:v>
                </c:pt>
                <c:pt idx="1">
                  <c:v>9.7243700000000004E-4</c:v>
                </c:pt>
                <c:pt idx="2">
                  <c:v>3.241480000000001E-3</c:v>
                </c:pt>
                <c:pt idx="3">
                  <c:v>2.89529E-3</c:v>
                </c:pt>
                <c:pt idx="4">
                  <c:v>4.5007800000000002E-3</c:v>
                </c:pt>
                <c:pt idx="5">
                  <c:v>2.7474500000000007E-3</c:v>
                </c:pt>
                <c:pt idx="6">
                  <c:v>2.800930000000001E-3</c:v>
                </c:pt>
                <c:pt idx="7">
                  <c:v>3.1258000000000011E-3</c:v>
                </c:pt>
                <c:pt idx="8">
                  <c:v>3.489260000000001E-3</c:v>
                </c:pt>
                <c:pt idx="9">
                  <c:v>3.8535400000000008E-3</c:v>
                </c:pt>
                <c:pt idx="10">
                  <c:v>4.3461300000000001E-3</c:v>
                </c:pt>
                <c:pt idx="11">
                  <c:v>4.8551100000000002E-3</c:v>
                </c:pt>
                <c:pt idx="12">
                  <c:v>5.4924900000000018E-3</c:v>
                </c:pt>
                <c:pt idx="13">
                  <c:v>6.2938000000000022E-3</c:v>
                </c:pt>
                <c:pt idx="14">
                  <c:v>7.3835200000000019E-3</c:v>
                </c:pt>
                <c:pt idx="15">
                  <c:v>8.7867000000000049E-3</c:v>
                </c:pt>
                <c:pt idx="16">
                  <c:v>1.0610400000000001E-2</c:v>
                </c:pt>
                <c:pt idx="17">
                  <c:v>1.29797E-2</c:v>
                </c:pt>
                <c:pt idx="18">
                  <c:v>1.6107400000000001E-2</c:v>
                </c:pt>
                <c:pt idx="19">
                  <c:v>2.0150499999999988E-2</c:v>
                </c:pt>
                <c:pt idx="20">
                  <c:v>2.5552599999999995E-2</c:v>
                </c:pt>
                <c:pt idx="21">
                  <c:v>3.2575800000000016E-2</c:v>
                </c:pt>
                <c:pt idx="22">
                  <c:v>4.1927099999999995E-2</c:v>
                </c:pt>
                <c:pt idx="23">
                  <c:v>5.4460000000000029E-2</c:v>
                </c:pt>
                <c:pt idx="24">
                  <c:v>7.1057899999999993E-2</c:v>
                </c:pt>
                <c:pt idx="25">
                  <c:v>9.32119E-2</c:v>
                </c:pt>
                <c:pt idx="26">
                  <c:v>0.12242400000000005</c:v>
                </c:pt>
                <c:pt idx="27">
                  <c:v>0.15991200000000011</c:v>
                </c:pt>
                <c:pt idx="28">
                  <c:v>0.20616200000000001</c:v>
                </c:pt>
                <c:pt idx="29">
                  <c:v>0.25962500000000011</c:v>
                </c:pt>
                <c:pt idx="30">
                  <c:v>0.31670200000000009</c:v>
                </c:pt>
                <c:pt idx="31">
                  <c:v>0.37116900000000008</c:v>
                </c:pt>
                <c:pt idx="32">
                  <c:v>0.41668500000000008</c:v>
                </c:pt>
                <c:pt idx="33">
                  <c:v>0.44773799999999997</c:v>
                </c:pt>
                <c:pt idx="34">
                  <c:v>0.460733</c:v>
                </c:pt>
                <c:pt idx="35">
                  <c:v>0.45636700000000002</c:v>
                </c:pt>
                <c:pt idx="36">
                  <c:v>0.43654500000000002</c:v>
                </c:pt>
                <c:pt idx="37">
                  <c:v>0.40467400000000009</c:v>
                </c:pt>
                <c:pt idx="38">
                  <c:v>0.36738600000000027</c:v>
                </c:pt>
                <c:pt idx="39">
                  <c:v>0.32747500000000013</c:v>
                </c:pt>
                <c:pt idx="40">
                  <c:v>0.28662800000000016</c:v>
                </c:pt>
                <c:pt idx="41">
                  <c:v>0.25223999999999996</c:v>
                </c:pt>
                <c:pt idx="42">
                  <c:v>0.220693</c:v>
                </c:pt>
                <c:pt idx="43">
                  <c:v>0.19712199999999994</c:v>
                </c:pt>
                <c:pt idx="44">
                  <c:v>0.17807100000000001</c:v>
                </c:pt>
                <c:pt idx="45">
                  <c:v>0.16547500000000001</c:v>
                </c:pt>
                <c:pt idx="46">
                  <c:v>0.15899700000000011</c:v>
                </c:pt>
                <c:pt idx="47">
                  <c:v>0.15788500000000005</c:v>
                </c:pt>
                <c:pt idx="48">
                  <c:v>0.16266</c:v>
                </c:pt>
                <c:pt idx="49">
                  <c:v>0.17329600000000006</c:v>
                </c:pt>
                <c:pt idx="50">
                  <c:v>0.18944600000000011</c:v>
                </c:pt>
              </c:numCache>
            </c:numRef>
          </c:yVal>
          <c:smooth val="1"/>
          <c:extLst>
            <c:ext xmlns:c16="http://schemas.microsoft.com/office/drawing/2014/chart" uri="{C3380CC4-5D6E-409C-BE32-E72D297353CC}">
              <c16:uniqueId val="{00000002-1BE6-4D6B-A523-0375ECFCB55E}"/>
            </c:ext>
          </c:extLst>
        </c:ser>
        <c:ser>
          <c:idx val="3"/>
          <c:order val="3"/>
          <c:tx>
            <c:strRef>
              <c:f>'TVIS spectrum'!$Z$4:$AD$4</c:f>
              <c:strCache>
                <c:ptCount val="1"/>
                <c:pt idx="0">
                  <c:v>Time 5.07 h</c:v>
                </c:pt>
              </c:strCache>
            </c:strRef>
          </c:tx>
          <c:spPr>
            <a:ln w="15875" cap="rnd">
              <a:solidFill>
                <a:srgbClr val="00B050"/>
              </a:solidFill>
              <a:round/>
            </a:ln>
            <a:effectLst/>
          </c:spPr>
          <c:marker>
            <c:symbol val="none"/>
          </c:marker>
          <c:xVal>
            <c:numRef>
              <c:f>'TVIS spectrum'!$AA$6:$AA$56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spectrum'!$AD$6:$AD$56</c:f>
              <c:numCache>
                <c:formatCode>General</c:formatCode>
                <c:ptCount val="51"/>
                <c:pt idx="0">
                  <c:v>1.7455299999999999E-3</c:v>
                </c:pt>
                <c:pt idx="1">
                  <c:v>1.0732199999999999E-3</c:v>
                </c:pt>
                <c:pt idx="2">
                  <c:v>3.5166399999999997E-3</c:v>
                </c:pt>
                <c:pt idx="3">
                  <c:v>3.0494800000000007E-3</c:v>
                </c:pt>
                <c:pt idx="4">
                  <c:v>4.729190000000002E-3</c:v>
                </c:pt>
                <c:pt idx="5">
                  <c:v>2.9943300000000012E-3</c:v>
                </c:pt>
                <c:pt idx="6">
                  <c:v>3.0814700000000011E-3</c:v>
                </c:pt>
                <c:pt idx="7">
                  <c:v>3.4916499999999998E-3</c:v>
                </c:pt>
                <c:pt idx="8">
                  <c:v>3.9372299999999999E-3</c:v>
                </c:pt>
                <c:pt idx="9">
                  <c:v>4.3700500000000003E-3</c:v>
                </c:pt>
                <c:pt idx="10">
                  <c:v>4.9760300000000019E-3</c:v>
                </c:pt>
                <c:pt idx="11">
                  <c:v>5.6429999999999996E-3</c:v>
                </c:pt>
                <c:pt idx="12">
                  <c:v>6.4775700000000019E-3</c:v>
                </c:pt>
                <c:pt idx="13">
                  <c:v>7.5303900000000031E-3</c:v>
                </c:pt>
                <c:pt idx="14">
                  <c:v>8.9432700000000014E-3</c:v>
                </c:pt>
                <c:pt idx="15">
                  <c:v>1.0761700000000004E-2</c:v>
                </c:pt>
                <c:pt idx="16">
                  <c:v>1.3165400000000004E-2</c:v>
                </c:pt>
                <c:pt idx="17">
                  <c:v>1.6227800000000007E-2</c:v>
                </c:pt>
                <c:pt idx="18">
                  <c:v>2.0247899999999999E-2</c:v>
                </c:pt>
                <c:pt idx="19">
                  <c:v>2.5536199999999998E-2</c:v>
                </c:pt>
                <c:pt idx="20">
                  <c:v>3.2618700000000014E-2</c:v>
                </c:pt>
                <c:pt idx="21">
                  <c:v>4.1880399999999998E-2</c:v>
                </c:pt>
                <c:pt idx="22">
                  <c:v>5.4219300000000012E-2</c:v>
                </c:pt>
                <c:pt idx="23">
                  <c:v>7.086470000000003E-2</c:v>
                </c:pt>
                <c:pt idx="24">
                  <c:v>9.2939700000000014E-2</c:v>
                </c:pt>
                <c:pt idx="25">
                  <c:v>0.12224000000000003</c:v>
                </c:pt>
                <c:pt idx="26">
                  <c:v>0.16037999999999997</c:v>
                </c:pt>
                <c:pt idx="27">
                  <c:v>0.20789900000000006</c:v>
                </c:pt>
                <c:pt idx="28">
                  <c:v>0.26374399999999998</c:v>
                </c:pt>
                <c:pt idx="29">
                  <c:v>0.32402500000000012</c:v>
                </c:pt>
                <c:pt idx="30">
                  <c:v>0.38228200000000012</c:v>
                </c:pt>
                <c:pt idx="31">
                  <c:v>0.43070200000000008</c:v>
                </c:pt>
                <c:pt idx="32">
                  <c:v>0.46268600000000015</c:v>
                </c:pt>
                <c:pt idx="33">
                  <c:v>0.47449200000000002</c:v>
                </c:pt>
                <c:pt idx="34">
                  <c:v>0.46740500000000001</c:v>
                </c:pt>
                <c:pt idx="35">
                  <c:v>0.44271500000000003</c:v>
                </c:pt>
                <c:pt idx="36">
                  <c:v>0.408891</c:v>
                </c:pt>
                <c:pt idx="37">
                  <c:v>0.36621300000000001</c:v>
                </c:pt>
                <c:pt idx="38">
                  <c:v>0.32510100000000008</c:v>
                </c:pt>
                <c:pt idx="39">
                  <c:v>0.28479300000000002</c:v>
                </c:pt>
                <c:pt idx="40">
                  <c:v>0.24949300000000008</c:v>
                </c:pt>
                <c:pt idx="41">
                  <c:v>0.221166</c:v>
                </c:pt>
                <c:pt idx="42">
                  <c:v>0.19781599999999999</c:v>
                </c:pt>
                <c:pt idx="43">
                  <c:v>0.18143900000000007</c:v>
                </c:pt>
                <c:pt idx="44">
                  <c:v>0.17545700000000006</c:v>
                </c:pt>
                <c:pt idx="45">
                  <c:v>0.17373500000000006</c:v>
                </c:pt>
                <c:pt idx="46">
                  <c:v>0.17821000000000006</c:v>
                </c:pt>
                <c:pt idx="47">
                  <c:v>0.18904300000000007</c:v>
                </c:pt>
                <c:pt idx="48">
                  <c:v>0.20678600000000005</c:v>
                </c:pt>
                <c:pt idx="49">
                  <c:v>0.23080200000000001</c:v>
                </c:pt>
                <c:pt idx="50">
                  <c:v>0.260521</c:v>
                </c:pt>
              </c:numCache>
            </c:numRef>
          </c:yVal>
          <c:smooth val="1"/>
          <c:extLst>
            <c:ext xmlns:c16="http://schemas.microsoft.com/office/drawing/2014/chart" uri="{C3380CC4-5D6E-409C-BE32-E72D297353CC}">
              <c16:uniqueId val="{00000003-1BE6-4D6B-A523-0375ECFCB55E}"/>
            </c:ext>
          </c:extLst>
        </c:ser>
        <c:ser>
          <c:idx val="4"/>
          <c:order val="4"/>
          <c:tx>
            <c:strRef>
              <c:f>'TVIS spectrum'!$AE$4:$AI$4</c:f>
              <c:strCache>
                <c:ptCount val="1"/>
                <c:pt idx="0">
                  <c:v>Time 5.17 h</c:v>
                </c:pt>
              </c:strCache>
            </c:strRef>
          </c:tx>
          <c:spPr>
            <a:ln w="15875" cap="rnd">
              <a:solidFill>
                <a:schemeClr val="accent5"/>
              </a:solidFill>
              <a:round/>
            </a:ln>
            <a:effectLst/>
          </c:spPr>
          <c:marker>
            <c:symbol val="none"/>
          </c:marker>
          <c:xVal>
            <c:numRef>
              <c:f>'TVIS spectrum'!$AF$6:$AF$56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spectrum'!$AI$6:$AI$56</c:f>
              <c:numCache>
                <c:formatCode>General</c:formatCode>
                <c:ptCount val="51"/>
                <c:pt idx="0">
                  <c:v>2.9704000000000002E-3</c:v>
                </c:pt>
                <c:pt idx="1">
                  <c:v>2.7506300000000009E-3</c:v>
                </c:pt>
                <c:pt idx="2">
                  <c:v>4.4557199999999998E-3</c:v>
                </c:pt>
                <c:pt idx="3">
                  <c:v>2.8312300000000001E-3</c:v>
                </c:pt>
                <c:pt idx="4">
                  <c:v>4.710060000000002E-3</c:v>
                </c:pt>
                <c:pt idx="5">
                  <c:v>3.005910000000001E-3</c:v>
                </c:pt>
                <c:pt idx="6">
                  <c:v>3.1787400000000011E-3</c:v>
                </c:pt>
                <c:pt idx="7">
                  <c:v>3.829120000000001E-3</c:v>
                </c:pt>
                <c:pt idx="8">
                  <c:v>4.4638600000000018E-3</c:v>
                </c:pt>
                <c:pt idx="9">
                  <c:v>5.0460000000000019E-3</c:v>
                </c:pt>
                <c:pt idx="10">
                  <c:v>5.8642599999999996E-3</c:v>
                </c:pt>
                <c:pt idx="11">
                  <c:v>6.7724200000000021E-3</c:v>
                </c:pt>
                <c:pt idx="12">
                  <c:v>7.9118400000000033E-3</c:v>
                </c:pt>
                <c:pt idx="13">
                  <c:v>9.3371600000000006E-3</c:v>
                </c:pt>
                <c:pt idx="14">
                  <c:v>1.1259E-2</c:v>
                </c:pt>
                <c:pt idx="15">
                  <c:v>1.37162E-2</c:v>
                </c:pt>
                <c:pt idx="16">
                  <c:v>1.6984800000000008E-2</c:v>
                </c:pt>
                <c:pt idx="17">
                  <c:v>2.1140300000000008E-2</c:v>
                </c:pt>
                <c:pt idx="18">
                  <c:v>2.6681500000000011E-2</c:v>
                </c:pt>
                <c:pt idx="19">
                  <c:v>3.3943200000000014E-2</c:v>
                </c:pt>
                <c:pt idx="20">
                  <c:v>4.3722800000000013E-2</c:v>
                </c:pt>
                <c:pt idx="21">
                  <c:v>5.6584799999999998E-2</c:v>
                </c:pt>
                <c:pt idx="22">
                  <c:v>7.3823000000000014E-2</c:v>
                </c:pt>
                <c:pt idx="23">
                  <c:v>9.7150000000000028E-2</c:v>
                </c:pt>
                <c:pt idx="24">
                  <c:v>0.12786500000000001</c:v>
                </c:pt>
                <c:pt idx="25">
                  <c:v>0.16806299999999999</c:v>
                </c:pt>
                <c:pt idx="26">
                  <c:v>0.21857799999999999</c:v>
                </c:pt>
                <c:pt idx="27">
                  <c:v>0.27783000000000002</c:v>
                </c:pt>
                <c:pt idx="28">
                  <c:v>0.34159600000000001</c:v>
                </c:pt>
                <c:pt idx="29">
                  <c:v>0.40210900000000011</c:v>
                </c:pt>
                <c:pt idx="30">
                  <c:v>0.4505630000000001</c:v>
                </c:pt>
                <c:pt idx="31">
                  <c:v>0.47957500000000008</c:v>
                </c:pt>
                <c:pt idx="32">
                  <c:v>0.48569100000000004</c:v>
                </c:pt>
                <c:pt idx="33">
                  <c:v>0.47068500000000002</c:v>
                </c:pt>
                <c:pt idx="34">
                  <c:v>0.43961000000000011</c:v>
                </c:pt>
                <c:pt idx="35">
                  <c:v>0.40028800000000009</c:v>
                </c:pt>
                <c:pt idx="36">
                  <c:v>0.357157</c:v>
                </c:pt>
                <c:pt idx="37">
                  <c:v>0.31390500000000021</c:v>
                </c:pt>
                <c:pt idx="38">
                  <c:v>0.275204</c:v>
                </c:pt>
                <c:pt idx="39">
                  <c:v>0.24353400000000006</c:v>
                </c:pt>
                <c:pt idx="40">
                  <c:v>0.21907299999999999</c:v>
                </c:pt>
                <c:pt idx="41">
                  <c:v>0.20105899999999999</c:v>
                </c:pt>
                <c:pt idx="42">
                  <c:v>0.190327</c:v>
                </c:pt>
                <c:pt idx="43">
                  <c:v>0.18624500000000008</c:v>
                </c:pt>
                <c:pt idx="44">
                  <c:v>0.19192999999999999</c:v>
                </c:pt>
                <c:pt idx="45">
                  <c:v>0.20317099999999993</c:v>
                </c:pt>
                <c:pt idx="46">
                  <c:v>0.22211</c:v>
                </c:pt>
                <c:pt idx="47">
                  <c:v>0.24728900000000006</c:v>
                </c:pt>
                <c:pt idx="48">
                  <c:v>0.279223</c:v>
                </c:pt>
                <c:pt idx="49">
                  <c:v>0.31693600000000011</c:v>
                </c:pt>
                <c:pt idx="50">
                  <c:v>0.35888700000000012</c:v>
                </c:pt>
              </c:numCache>
            </c:numRef>
          </c:yVal>
          <c:smooth val="1"/>
          <c:extLst>
            <c:ext xmlns:c16="http://schemas.microsoft.com/office/drawing/2014/chart" uri="{C3380CC4-5D6E-409C-BE32-E72D297353CC}">
              <c16:uniqueId val="{00000004-1BE6-4D6B-A523-0375ECFCB55E}"/>
            </c:ext>
          </c:extLst>
        </c:ser>
        <c:ser>
          <c:idx val="5"/>
          <c:order val="5"/>
          <c:tx>
            <c:strRef>
              <c:f>'TVIS spectrum'!$AJ$4:$AN$4</c:f>
              <c:strCache>
                <c:ptCount val="1"/>
                <c:pt idx="0">
                  <c:v>Time 5.27 h</c:v>
                </c:pt>
              </c:strCache>
            </c:strRef>
          </c:tx>
          <c:spPr>
            <a:ln w="15875" cap="rnd">
              <a:solidFill>
                <a:srgbClr val="3414F4"/>
              </a:solidFill>
              <a:round/>
            </a:ln>
            <a:effectLst/>
          </c:spPr>
          <c:marker>
            <c:symbol val="none"/>
          </c:marker>
          <c:xVal>
            <c:numRef>
              <c:f>'TVIS spectrum'!$AK$6:$AK$56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spectrum'!$AN$6:$AN$56</c:f>
              <c:numCache>
                <c:formatCode>General</c:formatCode>
                <c:ptCount val="51"/>
                <c:pt idx="0">
                  <c:v>1.9890500000000009E-3</c:v>
                </c:pt>
                <c:pt idx="1">
                  <c:v>1.5313500000000003E-3</c:v>
                </c:pt>
                <c:pt idx="2">
                  <c:v>4.2181800000000002E-3</c:v>
                </c:pt>
                <c:pt idx="3">
                  <c:v>3.3613599999999999E-3</c:v>
                </c:pt>
                <c:pt idx="4">
                  <c:v>5.3119999999999999E-3</c:v>
                </c:pt>
                <c:pt idx="5">
                  <c:v>3.6332400000000007E-3</c:v>
                </c:pt>
                <c:pt idx="6">
                  <c:v>3.93706E-3</c:v>
                </c:pt>
                <c:pt idx="7">
                  <c:v>4.6682300000000015E-3</c:v>
                </c:pt>
                <c:pt idx="8">
                  <c:v>5.4583200000000035E-3</c:v>
                </c:pt>
                <c:pt idx="9">
                  <c:v>6.2586900000000025E-3</c:v>
                </c:pt>
                <c:pt idx="10">
                  <c:v>7.387740000000002E-3</c:v>
                </c:pt>
                <c:pt idx="11">
                  <c:v>8.6552000000000035E-3</c:v>
                </c:pt>
                <c:pt idx="12">
                  <c:v>1.02916E-2</c:v>
                </c:pt>
                <c:pt idx="13">
                  <c:v>1.2332500000000001E-2</c:v>
                </c:pt>
                <c:pt idx="14">
                  <c:v>1.5058E-2</c:v>
                </c:pt>
                <c:pt idx="15">
                  <c:v>1.8587800000000008E-2</c:v>
                </c:pt>
                <c:pt idx="16">
                  <c:v>2.32366E-2</c:v>
                </c:pt>
                <c:pt idx="17">
                  <c:v>2.9255699999999999E-2</c:v>
                </c:pt>
                <c:pt idx="18">
                  <c:v>3.7253600000000012E-2</c:v>
                </c:pt>
                <c:pt idx="19">
                  <c:v>4.7801500000000004E-2</c:v>
                </c:pt>
                <c:pt idx="20">
                  <c:v>6.2071399999999999E-2</c:v>
                </c:pt>
                <c:pt idx="21">
                  <c:v>8.0895100000000067E-2</c:v>
                </c:pt>
                <c:pt idx="22">
                  <c:v>0.10617200000000003</c:v>
                </c:pt>
                <c:pt idx="23">
                  <c:v>0.1401</c:v>
                </c:pt>
                <c:pt idx="24">
                  <c:v>0.18392300000000006</c:v>
                </c:pt>
                <c:pt idx="25">
                  <c:v>0.23875600000000005</c:v>
                </c:pt>
                <c:pt idx="26">
                  <c:v>0.30247300000000021</c:v>
                </c:pt>
                <c:pt idx="27">
                  <c:v>0.36941500000000022</c:v>
                </c:pt>
                <c:pt idx="28">
                  <c:v>0.43076500000000001</c:v>
                </c:pt>
                <c:pt idx="29">
                  <c:v>0.47639700000000001</c:v>
                </c:pt>
                <c:pt idx="30">
                  <c:v>0.4993080000000002</c:v>
                </c:pt>
                <c:pt idx="31">
                  <c:v>0.49715000000000009</c:v>
                </c:pt>
                <c:pt idx="32">
                  <c:v>0.47372900000000001</c:v>
                </c:pt>
                <c:pt idx="33">
                  <c:v>0.4359840000000002</c:v>
                </c:pt>
                <c:pt idx="34">
                  <c:v>0.39006500000000011</c:v>
                </c:pt>
                <c:pt idx="35">
                  <c:v>0.34618000000000015</c:v>
                </c:pt>
                <c:pt idx="36">
                  <c:v>0.30555600000000016</c:v>
                </c:pt>
                <c:pt idx="37">
                  <c:v>0.27146500000000001</c:v>
                </c:pt>
                <c:pt idx="38">
                  <c:v>0.24514900000000006</c:v>
                </c:pt>
                <c:pt idx="39">
                  <c:v>0.22791900000000007</c:v>
                </c:pt>
                <c:pt idx="40">
                  <c:v>0.21941800000000011</c:v>
                </c:pt>
                <c:pt idx="41">
                  <c:v>0.220388</c:v>
                </c:pt>
                <c:pt idx="42">
                  <c:v>0.228135</c:v>
                </c:pt>
                <c:pt idx="43">
                  <c:v>0.24855099999999999</c:v>
                </c:pt>
                <c:pt idx="44">
                  <c:v>0.2700780000000001</c:v>
                </c:pt>
                <c:pt idx="45">
                  <c:v>0.30202200000000012</c:v>
                </c:pt>
                <c:pt idx="46">
                  <c:v>0.34095800000000009</c:v>
                </c:pt>
                <c:pt idx="47">
                  <c:v>0.38421300000000008</c:v>
                </c:pt>
                <c:pt idx="48">
                  <c:v>0.42900800000000011</c:v>
                </c:pt>
                <c:pt idx="49">
                  <c:v>0.47026400000000002</c:v>
                </c:pt>
                <c:pt idx="50">
                  <c:v>0.501892</c:v>
                </c:pt>
              </c:numCache>
            </c:numRef>
          </c:yVal>
          <c:smooth val="1"/>
          <c:extLst>
            <c:ext xmlns:c16="http://schemas.microsoft.com/office/drawing/2014/chart" uri="{C3380CC4-5D6E-409C-BE32-E72D297353CC}">
              <c16:uniqueId val="{00000005-1BE6-4D6B-A523-0375ECFCB55E}"/>
            </c:ext>
          </c:extLst>
        </c:ser>
        <c:ser>
          <c:idx val="6"/>
          <c:order val="6"/>
          <c:tx>
            <c:strRef>
              <c:f>'TVIS spectrum'!$AO$4:$AS$4</c:f>
              <c:strCache>
                <c:ptCount val="1"/>
                <c:pt idx="0">
                  <c:v>Time 5.37 h</c:v>
                </c:pt>
              </c:strCache>
            </c:strRef>
          </c:tx>
          <c:spPr>
            <a:ln w="15875" cap="rnd">
              <a:solidFill>
                <a:srgbClr val="FD33E5"/>
              </a:solidFill>
              <a:round/>
            </a:ln>
            <a:effectLst/>
          </c:spPr>
          <c:marker>
            <c:symbol val="none"/>
          </c:marker>
          <c:xVal>
            <c:numRef>
              <c:f>'TVIS spectrum'!$AP$6:$AP$56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spectrum'!$AS$6:$AS$56</c:f>
              <c:numCache>
                <c:formatCode>General</c:formatCode>
                <c:ptCount val="51"/>
                <c:pt idx="0">
                  <c:v>4.6317400000000022E-3</c:v>
                </c:pt>
                <c:pt idx="1">
                  <c:v>5.3022400000000023E-3</c:v>
                </c:pt>
                <c:pt idx="2">
                  <c:v>3.9269999999999999E-3</c:v>
                </c:pt>
                <c:pt idx="3">
                  <c:v>3.9804500000000017E-3</c:v>
                </c:pt>
                <c:pt idx="4">
                  <c:v>5.9144800000000015E-3</c:v>
                </c:pt>
                <c:pt idx="5">
                  <c:v>4.2662500000000018E-3</c:v>
                </c:pt>
                <c:pt idx="6">
                  <c:v>4.6398500000000018E-3</c:v>
                </c:pt>
                <c:pt idx="7">
                  <c:v>5.8051300000000004E-3</c:v>
                </c:pt>
                <c:pt idx="8">
                  <c:v>7.0518900000000025E-3</c:v>
                </c:pt>
                <c:pt idx="9">
                  <c:v>8.3358000000000043E-3</c:v>
                </c:pt>
                <c:pt idx="10">
                  <c:v>1.01066E-2</c:v>
                </c:pt>
                <c:pt idx="11">
                  <c:v>1.2095699999999996E-2</c:v>
                </c:pt>
                <c:pt idx="12">
                  <c:v>1.4594599999999999E-2</c:v>
                </c:pt>
                <c:pt idx="13">
                  <c:v>1.7810300000000001E-2</c:v>
                </c:pt>
                <c:pt idx="14">
                  <c:v>2.2124700000000001E-2</c:v>
                </c:pt>
                <c:pt idx="15">
                  <c:v>2.7624500000000007E-2</c:v>
                </c:pt>
                <c:pt idx="16">
                  <c:v>3.4866399999999999E-2</c:v>
                </c:pt>
                <c:pt idx="17">
                  <c:v>4.4281399999999999E-2</c:v>
                </c:pt>
                <c:pt idx="18">
                  <c:v>5.6825499999999987E-2</c:v>
                </c:pt>
                <c:pt idx="19">
                  <c:v>7.343460000000003E-2</c:v>
                </c:pt>
                <c:pt idx="20">
                  <c:v>9.5959600000000006E-2</c:v>
                </c:pt>
                <c:pt idx="21">
                  <c:v>0.125664</c:v>
                </c:pt>
                <c:pt idx="22">
                  <c:v>0.16505700000000001</c:v>
                </c:pt>
                <c:pt idx="23">
                  <c:v>0.21622100000000005</c:v>
                </c:pt>
                <c:pt idx="24">
                  <c:v>0.27832100000000021</c:v>
                </c:pt>
                <c:pt idx="25">
                  <c:v>0.34865800000000002</c:v>
                </c:pt>
                <c:pt idx="26">
                  <c:v>0.41950300000000001</c:v>
                </c:pt>
                <c:pt idx="27">
                  <c:v>0.47967600000000016</c:v>
                </c:pt>
                <c:pt idx="28">
                  <c:v>0.51894799999999996</c:v>
                </c:pt>
                <c:pt idx="29">
                  <c:v>0.53109300000000004</c:v>
                </c:pt>
                <c:pt idx="30">
                  <c:v>0.51719499999999996</c:v>
                </c:pt>
                <c:pt idx="31">
                  <c:v>0.48394900000000002</c:v>
                </c:pt>
                <c:pt idx="32">
                  <c:v>0.44098000000000009</c:v>
                </c:pt>
                <c:pt idx="33">
                  <c:v>0.39668600000000021</c:v>
                </c:pt>
                <c:pt idx="34">
                  <c:v>0.357736</c:v>
                </c:pt>
                <c:pt idx="35">
                  <c:v>0.32768200000000014</c:v>
                </c:pt>
                <c:pt idx="36">
                  <c:v>0.30853400000000009</c:v>
                </c:pt>
                <c:pt idx="37">
                  <c:v>0.29916000000000009</c:v>
                </c:pt>
                <c:pt idx="38">
                  <c:v>0.30106900000000014</c:v>
                </c:pt>
                <c:pt idx="39">
                  <c:v>0.31204500000000002</c:v>
                </c:pt>
                <c:pt idx="40">
                  <c:v>0.33470600000000011</c:v>
                </c:pt>
                <c:pt idx="41">
                  <c:v>0.36347600000000013</c:v>
                </c:pt>
                <c:pt idx="42">
                  <c:v>0.39946800000000027</c:v>
                </c:pt>
                <c:pt idx="43">
                  <c:v>0.44355600000000001</c:v>
                </c:pt>
                <c:pt idx="44">
                  <c:v>0.4745370000000001</c:v>
                </c:pt>
                <c:pt idx="45">
                  <c:v>0.50226099999999962</c:v>
                </c:pt>
                <c:pt idx="46">
                  <c:v>0.51598999999999973</c:v>
                </c:pt>
                <c:pt idx="47">
                  <c:v>0.51185999999999998</c:v>
                </c:pt>
                <c:pt idx="48">
                  <c:v>0.49017300000000008</c:v>
                </c:pt>
                <c:pt idx="49">
                  <c:v>0.454708</c:v>
                </c:pt>
                <c:pt idx="50">
                  <c:v>0.4101200000000001</c:v>
                </c:pt>
              </c:numCache>
            </c:numRef>
          </c:yVal>
          <c:smooth val="1"/>
          <c:extLst>
            <c:ext xmlns:c16="http://schemas.microsoft.com/office/drawing/2014/chart" uri="{C3380CC4-5D6E-409C-BE32-E72D297353CC}">
              <c16:uniqueId val="{00000006-1BE6-4D6B-A523-0375ECFCB55E}"/>
            </c:ext>
          </c:extLst>
        </c:ser>
        <c:ser>
          <c:idx val="7"/>
          <c:order val="7"/>
          <c:tx>
            <c:strRef>
              <c:f>'TVIS spectrum'!$AT$4:$AX$4</c:f>
              <c:strCache>
                <c:ptCount val="1"/>
                <c:pt idx="0">
                  <c:v>Time 5.47 h</c:v>
                </c:pt>
              </c:strCache>
            </c:strRef>
          </c:tx>
          <c:spPr>
            <a:ln w="15875" cap="rnd">
              <a:solidFill>
                <a:srgbClr val="000000">
                  <a:lumMod val="85000"/>
                  <a:lumOff val="15000"/>
                </a:srgbClr>
              </a:solidFill>
              <a:round/>
            </a:ln>
            <a:effectLst/>
          </c:spPr>
          <c:marker>
            <c:symbol val="none"/>
          </c:marker>
          <c:xVal>
            <c:numRef>
              <c:f>'TVIS spectrum'!$AU$6:$AU$56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spectrum'!$AX$6:$AX$56</c:f>
              <c:numCache>
                <c:formatCode>General</c:formatCode>
                <c:ptCount val="51"/>
                <c:pt idx="0">
                  <c:v>5.2467100000000017E-3</c:v>
                </c:pt>
                <c:pt idx="1">
                  <c:v>3.1831700000000021E-3</c:v>
                </c:pt>
                <c:pt idx="2">
                  <c:v>7.4506300000000032E-3</c:v>
                </c:pt>
                <c:pt idx="3">
                  <c:v>5.0694000000000017E-3</c:v>
                </c:pt>
                <c:pt idx="4">
                  <c:v>7.2303600000000042E-3</c:v>
                </c:pt>
                <c:pt idx="5">
                  <c:v>5.7998700000000021E-3</c:v>
                </c:pt>
                <c:pt idx="6">
                  <c:v>6.4109900000000018E-3</c:v>
                </c:pt>
                <c:pt idx="7">
                  <c:v>8.0493100000000005E-3</c:v>
                </c:pt>
                <c:pt idx="8">
                  <c:v>9.896250000000004E-3</c:v>
                </c:pt>
                <c:pt idx="9">
                  <c:v>1.1930900000000001E-2</c:v>
                </c:pt>
                <c:pt idx="10">
                  <c:v>1.4789800000000001E-2</c:v>
                </c:pt>
                <c:pt idx="11">
                  <c:v>1.7925699999999999E-2</c:v>
                </c:pt>
                <c:pt idx="12">
                  <c:v>2.2117499999999998E-2</c:v>
                </c:pt>
                <c:pt idx="13">
                  <c:v>2.7348100000000007E-2</c:v>
                </c:pt>
                <c:pt idx="14">
                  <c:v>3.4403200000000016E-2</c:v>
                </c:pt>
                <c:pt idx="15">
                  <c:v>4.3443999999999997E-2</c:v>
                </c:pt>
                <c:pt idx="16">
                  <c:v>5.5425299999999997E-2</c:v>
                </c:pt>
                <c:pt idx="17">
                  <c:v>7.1115800000000007E-2</c:v>
                </c:pt>
                <c:pt idx="18">
                  <c:v>9.2172400000000002E-2</c:v>
                </c:pt>
                <c:pt idx="19">
                  <c:v>0.12018300000000003</c:v>
                </c:pt>
                <c:pt idx="20">
                  <c:v>0.15805100000000005</c:v>
                </c:pt>
                <c:pt idx="21">
                  <c:v>0.20693000000000006</c:v>
                </c:pt>
                <c:pt idx="22">
                  <c:v>0.26873399999999997</c:v>
                </c:pt>
                <c:pt idx="23">
                  <c:v>0.34230300000000002</c:v>
                </c:pt>
                <c:pt idx="24">
                  <c:v>0.42024500000000004</c:v>
                </c:pt>
                <c:pt idx="25">
                  <c:v>0.492757</c:v>
                </c:pt>
                <c:pt idx="26">
                  <c:v>0.54703299999999977</c:v>
                </c:pt>
                <c:pt idx="27">
                  <c:v>0.57391999999999999</c:v>
                </c:pt>
                <c:pt idx="28">
                  <c:v>0.57214500000000024</c:v>
                </c:pt>
                <c:pt idx="29">
                  <c:v>0.54716599999999982</c:v>
                </c:pt>
                <c:pt idx="30">
                  <c:v>0.50939000000000001</c:v>
                </c:pt>
                <c:pt idx="31">
                  <c:v>0.46932700000000022</c:v>
                </c:pt>
                <c:pt idx="32">
                  <c:v>0.4341310000000001</c:v>
                </c:pt>
                <c:pt idx="33">
                  <c:v>0.40896400000000016</c:v>
                </c:pt>
                <c:pt idx="34">
                  <c:v>0.39611000000000013</c:v>
                </c:pt>
                <c:pt idx="35">
                  <c:v>0.39700500000000011</c:v>
                </c:pt>
                <c:pt idx="36">
                  <c:v>0.40745100000000001</c:v>
                </c:pt>
                <c:pt idx="37">
                  <c:v>0.42892500000000011</c:v>
                </c:pt>
                <c:pt idx="38">
                  <c:v>0.4544490000000001</c:v>
                </c:pt>
                <c:pt idx="39">
                  <c:v>0.48182200000000014</c:v>
                </c:pt>
                <c:pt idx="40">
                  <c:v>0.50236299999999967</c:v>
                </c:pt>
                <c:pt idx="41">
                  <c:v>0.51492599999999999</c:v>
                </c:pt>
                <c:pt idx="42">
                  <c:v>0.506135</c:v>
                </c:pt>
                <c:pt idx="43">
                  <c:v>0.492149</c:v>
                </c:pt>
                <c:pt idx="44">
                  <c:v>0.45321600000000001</c:v>
                </c:pt>
                <c:pt idx="45">
                  <c:v>0.41003500000000004</c:v>
                </c:pt>
                <c:pt idx="46">
                  <c:v>0.36287300000000011</c:v>
                </c:pt>
                <c:pt idx="47">
                  <c:v>0.31773800000000002</c:v>
                </c:pt>
                <c:pt idx="48">
                  <c:v>0.27693400000000001</c:v>
                </c:pt>
                <c:pt idx="49">
                  <c:v>0.24159500000000006</c:v>
                </c:pt>
                <c:pt idx="50">
                  <c:v>0.21185899999999999</c:v>
                </c:pt>
              </c:numCache>
            </c:numRef>
          </c:yVal>
          <c:smooth val="1"/>
          <c:extLst>
            <c:ext xmlns:c16="http://schemas.microsoft.com/office/drawing/2014/chart" uri="{C3380CC4-5D6E-409C-BE32-E72D297353CC}">
              <c16:uniqueId val="{00000007-1BE6-4D6B-A523-0375ECFCB55E}"/>
            </c:ext>
          </c:extLst>
        </c:ser>
        <c:dLbls>
          <c:showLegendKey val="0"/>
          <c:showVal val="0"/>
          <c:showCatName val="0"/>
          <c:showSerName val="0"/>
          <c:showPercent val="0"/>
          <c:showBubbleSize val="0"/>
        </c:dLbls>
        <c:axId val="199190784"/>
        <c:axId val="199200768"/>
      </c:scatterChart>
      <c:valAx>
        <c:axId val="199190784"/>
        <c:scaling>
          <c:orientation val="maxMin"/>
          <c:max val="6"/>
          <c:min val="1"/>
        </c:scaling>
        <c:delete val="0"/>
        <c:axPos val="b"/>
        <c:numFmt formatCode="0" sourceLinked="0"/>
        <c:majorTickMark val="out"/>
        <c:minorTickMark val="none"/>
        <c:tickLblPos val="none"/>
        <c:spPr>
          <a:noFill/>
          <a:ln w="41275" cap="flat" cmpd="sng" algn="ctr">
            <a:solidFill>
              <a:srgbClr val="000000">
                <a:lumMod val="50000"/>
                <a:lumOff val="50000"/>
              </a:srgb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99200768"/>
        <c:crossesAt val="-2"/>
        <c:crossBetween val="midCat"/>
        <c:majorUnit val="1"/>
      </c:valAx>
      <c:valAx>
        <c:axId val="199200768"/>
        <c:scaling>
          <c:orientation val="minMax"/>
          <c:max val="0.86000000000000032"/>
          <c:min val="0"/>
        </c:scaling>
        <c:delete val="1"/>
        <c:axPos val="r"/>
        <c:numFmt formatCode="#,##0.0" sourceLinked="0"/>
        <c:majorTickMark val="out"/>
        <c:minorTickMark val="none"/>
        <c:tickLblPos val="none"/>
        <c:crossAx val="199190784"/>
        <c:crossesAt val="-2"/>
        <c:crossBetween val="midCat"/>
        <c:majorUnit val="0.2"/>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0225784323497191E-2"/>
          <c:y val="0.2268107409650717"/>
          <c:w val="0.76319666772422667"/>
          <c:h val="0.55640751059963667"/>
        </c:manualLayout>
      </c:layout>
      <c:scatterChart>
        <c:scatterStyle val="smoothMarker"/>
        <c:varyColors val="0"/>
        <c:ser>
          <c:idx val="0"/>
          <c:order val="0"/>
          <c:tx>
            <c:strRef>
              <c:f>'TVIS spectrum'!$K$4:$O$4</c:f>
              <c:strCache>
                <c:ptCount val="1"/>
                <c:pt idx="0">
                  <c:v>Time 7.7 h</c:v>
                </c:pt>
              </c:strCache>
            </c:strRef>
          </c:tx>
          <c:spPr>
            <a:ln w="12700" cap="rnd">
              <a:solidFill>
                <a:srgbClr val="00B0F0"/>
              </a:solidFill>
              <a:round/>
            </a:ln>
            <a:effectLst/>
          </c:spPr>
          <c:marker>
            <c:symbol val="none"/>
          </c:marker>
          <c:xVal>
            <c:numRef>
              <c:f>'TVIS spectrum'!$L$6:$L$56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spectrum'!$O$6:$O$56</c:f>
              <c:numCache>
                <c:formatCode>General</c:formatCode>
                <c:ptCount val="51"/>
                <c:pt idx="0">
                  <c:v>1.11929E-2</c:v>
                </c:pt>
                <c:pt idx="1">
                  <c:v>1.2361700000000003E-2</c:v>
                </c:pt>
                <c:pt idx="2">
                  <c:v>1.2437500000000001E-2</c:v>
                </c:pt>
                <c:pt idx="3">
                  <c:v>1.34162E-2</c:v>
                </c:pt>
                <c:pt idx="4">
                  <c:v>1.7153599999999998E-2</c:v>
                </c:pt>
                <c:pt idx="5">
                  <c:v>1.9575700000000001E-2</c:v>
                </c:pt>
                <c:pt idx="6">
                  <c:v>2.4073300000000006E-2</c:v>
                </c:pt>
                <c:pt idx="7">
                  <c:v>3.2105599999999998E-2</c:v>
                </c:pt>
                <c:pt idx="8">
                  <c:v>4.0694099999999997E-2</c:v>
                </c:pt>
                <c:pt idx="9">
                  <c:v>5.0657000000000001E-2</c:v>
                </c:pt>
                <c:pt idx="10">
                  <c:v>6.5754600000000024E-2</c:v>
                </c:pt>
                <c:pt idx="11">
                  <c:v>8.3056900000000058E-2</c:v>
                </c:pt>
                <c:pt idx="12">
                  <c:v>0.106188</c:v>
                </c:pt>
                <c:pt idx="13">
                  <c:v>0.13589999999999999</c:v>
                </c:pt>
                <c:pt idx="14">
                  <c:v>0.17677799999999999</c:v>
                </c:pt>
                <c:pt idx="15">
                  <c:v>0.23011799999999999</c:v>
                </c:pt>
                <c:pt idx="16">
                  <c:v>0.30035200000000012</c:v>
                </c:pt>
                <c:pt idx="17">
                  <c:v>0.38797900000000013</c:v>
                </c:pt>
                <c:pt idx="18">
                  <c:v>0.49252000000000012</c:v>
                </c:pt>
                <c:pt idx="19">
                  <c:v>0.60394800000000026</c:v>
                </c:pt>
                <c:pt idx="20">
                  <c:v>0.70881499999999997</c:v>
                </c:pt>
                <c:pt idx="21">
                  <c:v>0.78656999999999977</c:v>
                </c:pt>
                <c:pt idx="22">
                  <c:v>0.82608499999999996</c:v>
                </c:pt>
                <c:pt idx="23">
                  <c:v>0.82500000000000018</c:v>
                </c:pt>
                <c:pt idx="24">
                  <c:v>0.79277200000000003</c:v>
                </c:pt>
                <c:pt idx="25">
                  <c:v>0.74298100000000022</c:v>
                </c:pt>
                <c:pt idx="26">
                  <c:v>0.68787200000000004</c:v>
                </c:pt>
                <c:pt idx="27">
                  <c:v>0.63497800000000026</c:v>
                </c:pt>
                <c:pt idx="28">
                  <c:v>0.58687400000000001</c:v>
                </c:pt>
                <c:pt idx="29">
                  <c:v>0.54265799999999997</c:v>
                </c:pt>
                <c:pt idx="30">
                  <c:v>0.49969600000000008</c:v>
                </c:pt>
                <c:pt idx="31">
                  <c:v>0.45631500000000008</c:v>
                </c:pt>
                <c:pt idx="32">
                  <c:v>0.41018800000000011</c:v>
                </c:pt>
                <c:pt idx="33">
                  <c:v>0.36416400000000015</c:v>
                </c:pt>
                <c:pt idx="34">
                  <c:v>0.32180700000000012</c:v>
                </c:pt>
                <c:pt idx="35">
                  <c:v>0.27904800000000002</c:v>
                </c:pt>
                <c:pt idx="36">
                  <c:v>0.24204700000000007</c:v>
                </c:pt>
                <c:pt idx="37">
                  <c:v>0.21024200000000007</c:v>
                </c:pt>
                <c:pt idx="38">
                  <c:v>0.18305099999999999</c:v>
                </c:pt>
                <c:pt idx="39">
                  <c:v>0.15975100000000006</c:v>
                </c:pt>
                <c:pt idx="40">
                  <c:v>0.14383399999999999</c:v>
                </c:pt>
                <c:pt idx="41">
                  <c:v>0.12671099999999999</c:v>
                </c:pt>
                <c:pt idx="42">
                  <c:v>0.11681900000000001</c:v>
                </c:pt>
                <c:pt idx="43">
                  <c:v>9.7154500000000046E-2</c:v>
                </c:pt>
                <c:pt idx="44">
                  <c:v>0.10433500000000002</c:v>
                </c:pt>
                <c:pt idx="45">
                  <c:v>9.973900000000005E-2</c:v>
                </c:pt>
                <c:pt idx="46">
                  <c:v>9.7515100000000021E-2</c:v>
                </c:pt>
                <c:pt idx="47">
                  <c:v>9.7490900000000005E-2</c:v>
                </c:pt>
                <c:pt idx="48">
                  <c:v>9.9382300000000007E-2</c:v>
                </c:pt>
                <c:pt idx="49">
                  <c:v>0.10125199999999998</c:v>
                </c:pt>
                <c:pt idx="50">
                  <c:v>0.10544199999999998</c:v>
                </c:pt>
              </c:numCache>
            </c:numRef>
          </c:yVal>
          <c:smooth val="1"/>
          <c:extLst>
            <c:ext xmlns:c16="http://schemas.microsoft.com/office/drawing/2014/chart" uri="{C3380CC4-5D6E-409C-BE32-E72D297353CC}">
              <c16:uniqueId val="{00000000-1550-4523-8321-E7CEE73F2F1E}"/>
            </c:ext>
          </c:extLst>
        </c:ser>
        <c:ser>
          <c:idx val="1"/>
          <c:order val="1"/>
          <c:tx>
            <c:strRef>
              <c:f>'TVIS spectrum'!$P$4:$T$4</c:f>
              <c:strCache>
                <c:ptCount val="1"/>
                <c:pt idx="0">
                  <c:v>Time 7.8 h</c:v>
                </c:pt>
              </c:strCache>
            </c:strRef>
          </c:tx>
          <c:spPr>
            <a:ln w="12700" cap="rnd">
              <a:solidFill>
                <a:srgbClr val="FF6600"/>
              </a:solidFill>
              <a:round/>
            </a:ln>
            <a:effectLst/>
          </c:spPr>
          <c:marker>
            <c:symbol val="none"/>
          </c:marker>
          <c:xVal>
            <c:numRef>
              <c:f>'TVIS spectrum'!$Q$6:$Q$56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spectrum'!$T$6:$T$56</c:f>
              <c:numCache>
                <c:formatCode>General</c:formatCode>
                <c:ptCount val="51"/>
                <c:pt idx="0">
                  <c:v>8.6334600000000008E-3</c:v>
                </c:pt>
                <c:pt idx="1">
                  <c:v>1.9002300000000007E-2</c:v>
                </c:pt>
                <c:pt idx="2">
                  <c:v>1.26578E-2</c:v>
                </c:pt>
                <c:pt idx="3">
                  <c:v>1.01286E-2</c:v>
                </c:pt>
                <c:pt idx="4">
                  <c:v>1.2570800000000003E-2</c:v>
                </c:pt>
                <c:pt idx="5">
                  <c:v>1.3961100000000008E-2</c:v>
                </c:pt>
                <c:pt idx="6">
                  <c:v>1.6847000000000008E-2</c:v>
                </c:pt>
                <c:pt idx="7">
                  <c:v>2.2129599999999992E-2</c:v>
                </c:pt>
                <c:pt idx="8">
                  <c:v>2.7780200000000008E-2</c:v>
                </c:pt>
                <c:pt idx="9">
                  <c:v>3.4153900000000001E-2</c:v>
                </c:pt>
                <c:pt idx="10">
                  <c:v>4.3799200000000017E-2</c:v>
                </c:pt>
                <c:pt idx="11">
                  <c:v>5.477760000000003E-2</c:v>
                </c:pt>
                <c:pt idx="12">
                  <c:v>6.9318300000000027E-2</c:v>
                </c:pt>
                <c:pt idx="13">
                  <c:v>8.7802400000000003E-2</c:v>
                </c:pt>
                <c:pt idx="14">
                  <c:v>0.11306200000000002</c:v>
                </c:pt>
                <c:pt idx="15">
                  <c:v>0.14599300000000007</c:v>
                </c:pt>
                <c:pt idx="16">
                  <c:v>0.19014600000000001</c:v>
                </c:pt>
                <c:pt idx="17">
                  <c:v>0.24775600000000006</c:v>
                </c:pt>
                <c:pt idx="18">
                  <c:v>0.32241500000000012</c:v>
                </c:pt>
                <c:pt idx="19">
                  <c:v>0.41327600000000009</c:v>
                </c:pt>
                <c:pt idx="20">
                  <c:v>0.51712899999999973</c:v>
                </c:pt>
                <c:pt idx="21">
                  <c:v>0.61938899999999997</c:v>
                </c:pt>
                <c:pt idx="22">
                  <c:v>0.70574099999999995</c:v>
                </c:pt>
                <c:pt idx="23">
                  <c:v>0.7617050000000003</c:v>
                </c:pt>
                <c:pt idx="24">
                  <c:v>0.78026099999999976</c:v>
                </c:pt>
                <c:pt idx="25">
                  <c:v>0.76688500000000026</c:v>
                </c:pt>
                <c:pt idx="26">
                  <c:v>0.73295200000000005</c:v>
                </c:pt>
                <c:pt idx="27">
                  <c:v>0.69068799999999997</c:v>
                </c:pt>
                <c:pt idx="28">
                  <c:v>0.64926700000000004</c:v>
                </c:pt>
                <c:pt idx="29">
                  <c:v>0.61264100000000032</c:v>
                </c:pt>
                <c:pt idx="30">
                  <c:v>0.57951399999999975</c:v>
                </c:pt>
                <c:pt idx="31">
                  <c:v>0.54777100000000023</c:v>
                </c:pt>
                <c:pt idx="32">
                  <c:v>0.51464600000000005</c:v>
                </c:pt>
                <c:pt idx="33">
                  <c:v>0.47689300000000001</c:v>
                </c:pt>
                <c:pt idx="34">
                  <c:v>0.4368720000000002</c:v>
                </c:pt>
                <c:pt idx="35">
                  <c:v>0.39110300000000014</c:v>
                </c:pt>
                <c:pt idx="36">
                  <c:v>0.34556800000000015</c:v>
                </c:pt>
                <c:pt idx="37">
                  <c:v>0.30226200000000009</c:v>
                </c:pt>
                <c:pt idx="38">
                  <c:v>0.26207800000000009</c:v>
                </c:pt>
                <c:pt idx="39">
                  <c:v>0.22783500000000001</c:v>
                </c:pt>
                <c:pt idx="40">
                  <c:v>0.196655</c:v>
                </c:pt>
                <c:pt idx="41">
                  <c:v>0.17204300000000006</c:v>
                </c:pt>
                <c:pt idx="42">
                  <c:v>0.14980199999999999</c:v>
                </c:pt>
                <c:pt idx="43">
                  <c:v>0.14160200000000001</c:v>
                </c:pt>
                <c:pt idx="44">
                  <c:v>0.12283500000000003</c:v>
                </c:pt>
                <c:pt idx="45">
                  <c:v>0.11337899999999995</c:v>
                </c:pt>
                <c:pt idx="46">
                  <c:v>0.10812200000000004</c:v>
                </c:pt>
                <c:pt idx="47">
                  <c:v>0.10456200000000003</c:v>
                </c:pt>
                <c:pt idx="48">
                  <c:v>0.103454</c:v>
                </c:pt>
                <c:pt idx="49">
                  <c:v>0.10292400000000003</c:v>
                </c:pt>
                <c:pt idx="50">
                  <c:v>0.10427000000000003</c:v>
                </c:pt>
              </c:numCache>
            </c:numRef>
          </c:yVal>
          <c:smooth val="1"/>
          <c:extLst>
            <c:ext xmlns:c16="http://schemas.microsoft.com/office/drawing/2014/chart" uri="{C3380CC4-5D6E-409C-BE32-E72D297353CC}">
              <c16:uniqueId val="{00000001-1550-4523-8321-E7CEE73F2F1E}"/>
            </c:ext>
          </c:extLst>
        </c:ser>
        <c:ser>
          <c:idx val="2"/>
          <c:order val="2"/>
          <c:tx>
            <c:strRef>
              <c:f>'TVIS spectrum'!$U$4:$Y$4</c:f>
              <c:strCache>
                <c:ptCount val="1"/>
                <c:pt idx="0">
                  <c:v>Time 7.9 h</c:v>
                </c:pt>
              </c:strCache>
            </c:strRef>
          </c:tx>
          <c:spPr>
            <a:ln w="12700" cap="rnd">
              <a:solidFill>
                <a:srgbClr val="C00000"/>
              </a:solidFill>
              <a:round/>
            </a:ln>
            <a:effectLst/>
          </c:spPr>
          <c:marker>
            <c:symbol val="none"/>
          </c:marker>
          <c:xVal>
            <c:numRef>
              <c:f>'TVIS spectrum'!$V$6:$V$56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spectrum'!$Y$6:$Y$56</c:f>
              <c:numCache>
                <c:formatCode>General</c:formatCode>
                <c:ptCount val="51"/>
                <c:pt idx="0">
                  <c:v>7.1174300000000001E-3</c:v>
                </c:pt>
                <c:pt idx="1">
                  <c:v>1.4936899999999999E-2</c:v>
                </c:pt>
                <c:pt idx="2">
                  <c:v>1.1186700000000004E-2</c:v>
                </c:pt>
                <c:pt idx="3">
                  <c:v>7.62483E-3</c:v>
                </c:pt>
                <c:pt idx="4">
                  <c:v>9.9664600000000086E-3</c:v>
                </c:pt>
                <c:pt idx="5">
                  <c:v>9.5715900000000048E-3</c:v>
                </c:pt>
                <c:pt idx="6">
                  <c:v>1.1342300000000001E-2</c:v>
                </c:pt>
                <c:pt idx="7">
                  <c:v>1.4709800000000004E-2</c:v>
                </c:pt>
                <c:pt idx="8">
                  <c:v>1.8317900000000002E-2</c:v>
                </c:pt>
                <c:pt idx="9">
                  <c:v>2.2411300000000009E-2</c:v>
                </c:pt>
                <c:pt idx="10">
                  <c:v>2.8245900000000008E-2</c:v>
                </c:pt>
                <c:pt idx="11">
                  <c:v>3.494330000000001E-2</c:v>
                </c:pt>
                <c:pt idx="12">
                  <c:v>4.3713300000000017E-2</c:v>
                </c:pt>
                <c:pt idx="13">
                  <c:v>5.4721199999999998E-2</c:v>
                </c:pt>
                <c:pt idx="14">
                  <c:v>6.9610600000000022E-2</c:v>
                </c:pt>
                <c:pt idx="15">
                  <c:v>8.8830200000000026E-2</c:v>
                </c:pt>
                <c:pt idx="16">
                  <c:v>0.11451699999999998</c:v>
                </c:pt>
                <c:pt idx="17">
                  <c:v>0.14833800000000005</c:v>
                </c:pt>
                <c:pt idx="18">
                  <c:v>0.19366900000000001</c:v>
                </c:pt>
                <c:pt idx="19">
                  <c:v>0.25270100000000001</c:v>
                </c:pt>
                <c:pt idx="20">
                  <c:v>0.32834700000000011</c:v>
                </c:pt>
                <c:pt idx="21">
                  <c:v>0.41699700000000001</c:v>
                </c:pt>
                <c:pt idx="22">
                  <c:v>0.51257900000000001</c:v>
                </c:pt>
                <c:pt idx="23">
                  <c:v>0.60306300000000002</c:v>
                </c:pt>
                <c:pt idx="24">
                  <c:v>0.67208600000000018</c:v>
                </c:pt>
                <c:pt idx="25">
                  <c:v>0.71086000000000005</c:v>
                </c:pt>
                <c:pt idx="26">
                  <c:v>0.71806999999999999</c:v>
                </c:pt>
                <c:pt idx="27">
                  <c:v>0.70162200000000019</c:v>
                </c:pt>
                <c:pt idx="28">
                  <c:v>0.67294700000000029</c:v>
                </c:pt>
                <c:pt idx="29">
                  <c:v>0.64161000000000024</c:v>
                </c:pt>
                <c:pt idx="30">
                  <c:v>0.61518099999999998</c:v>
                </c:pt>
                <c:pt idx="31">
                  <c:v>0.5945279999999995</c:v>
                </c:pt>
                <c:pt idx="32">
                  <c:v>0.57913300000000001</c:v>
                </c:pt>
                <c:pt idx="33">
                  <c:v>0.56449499999999997</c:v>
                </c:pt>
                <c:pt idx="34">
                  <c:v>0.54300300000000001</c:v>
                </c:pt>
                <c:pt idx="35">
                  <c:v>0.51560600000000001</c:v>
                </c:pt>
                <c:pt idx="36">
                  <c:v>0.4806990000000001</c:v>
                </c:pt>
                <c:pt idx="37">
                  <c:v>0.43570300000000001</c:v>
                </c:pt>
                <c:pt idx="38">
                  <c:v>0.38831900000000025</c:v>
                </c:pt>
                <c:pt idx="39">
                  <c:v>0.34010600000000002</c:v>
                </c:pt>
                <c:pt idx="40">
                  <c:v>0.29281300000000021</c:v>
                </c:pt>
                <c:pt idx="41">
                  <c:v>0.25654700000000003</c:v>
                </c:pt>
                <c:pt idx="42">
                  <c:v>0.21669800000000006</c:v>
                </c:pt>
                <c:pt idx="43">
                  <c:v>0.19886200000000001</c:v>
                </c:pt>
                <c:pt idx="44">
                  <c:v>0.16762299999999997</c:v>
                </c:pt>
                <c:pt idx="45">
                  <c:v>0.14896700000000007</c:v>
                </c:pt>
                <c:pt idx="46">
                  <c:v>0.13480300000000001</c:v>
                </c:pt>
                <c:pt idx="47">
                  <c:v>0.12392800000000002</c:v>
                </c:pt>
                <c:pt idx="48">
                  <c:v>0.11735799999999996</c:v>
                </c:pt>
                <c:pt idx="49">
                  <c:v>0.11266000000000002</c:v>
                </c:pt>
                <c:pt idx="50">
                  <c:v>0.10982800000000002</c:v>
                </c:pt>
              </c:numCache>
            </c:numRef>
          </c:yVal>
          <c:smooth val="1"/>
          <c:extLst>
            <c:ext xmlns:c16="http://schemas.microsoft.com/office/drawing/2014/chart" uri="{C3380CC4-5D6E-409C-BE32-E72D297353CC}">
              <c16:uniqueId val="{00000002-1550-4523-8321-E7CEE73F2F1E}"/>
            </c:ext>
          </c:extLst>
        </c:ser>
        <c:ser>
          <c:idx val="3"/>
          <c:order val="3"/>
          <c:tx>
            <c:strRef>
              <c:f>'TVIS spectrum'!$Z$4:$AD$4</c:f>
              <c:strCache>
                <c:ptCount val="1"/>
                <c:pt idx="0">
                  <c:v>Time 8 h</c:v>
                </c:pt>
              </c:strCache>
            </c:strRef>
          </c:tx>
          <c:spPr>
            <a:ln w="12700" cap="rnd">
              <a:solidFill>
                <a:srgbClr val="00B050"/>
              </a:solidFill>
              <a:round/>
            </a:ln>
            <a:effectLst/>
          </c:spPr>
          <c:marker>
            <c:symbol val="none"/>
          </c:marker>
          <c:xVal>
            <c:numRef>
              <c:f>'TVIS spectrum'!$AA$6:$AA$56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spectrum'!$AD$6:$AD$56</c:f>
              <c:numCache>
                <c:formatCode>General</c:formatCode>
                <c:ptCount val="51"/>
                <c:pt idx="0">
                  <c:v>6.6875199999999997E-3</c:v>
                </c:pt>
                <c:pt idx="1">
                  <c:v>7.2971099999999999E-3</c:v>
                </c:pt>
                <c:pt idx="2">
                  <c:v>6.0738900000000019E-3</c:v>
                </c:pt>
                <c:pt idx="3">
                  <c:v>6.2196900000000025E-3</c:v>
                </c:pt>
                <c:pt idx="4">
                  <c:v>8.2996200000000006E-3</c:v>
                </c:pt>
                <c:pt idx="5">
                  <c:v>7.2917400000000031E-3</c:v>
                </c:pt>
                <c:pt idx="6">
                  <c:v>8.3211800000000027E-3</c:v>
                </c:pt>
                <c:pt idx="7">
                  <c:v>1.0548699999999999E-2</c:v>
                </c:pt>
                <c:pt idx="8">
                  <c:v>1.2982100000000005E-2</c:v>
                </c:pt>
                <c:pt idx="9">
                  <c:v>1.5695199999999999E-2</c:v>
                </c:pt>
                <c:pt idx="10">
                  <c:v>1.9476299999999998E-2</c:v>
                </c:pt>
                <c:pt idx="11">
                  <c:v>2.3834700000000007E-2</c:v>
                </c:pt>
                <c:pt idx="12">
                  <c:v>2.9507100000000001E-2</c:v>
                </c:pt>
                <c:pt idx="13">
                  <c:v>3.6567099999999998E-2</c:v>
                </c:pt>
                <c:pt idx="14">
                  <c:v>4.6034400000000003E-2</c:v>
                </c:pt>
                <c:pt idx="15">
                  <c:v>5.8137300000000003E-2</c:v>
                </c:pt>
                <c:pt idx="16">
                  <c:v>7.4182000000000026E-2</c:v>
                </c:pt>
                <c:pt idx="17">
                  <c:v>9.5173499999999994E-2</c:v>
                </c:pt>
                <c:pt idx="18">
                  <c:v>0.12332600000000005</c:v>
                </c:pt>
                <c:pt idx="19">
                  <c:v>0.16065299999999993</c:v>
                </c:pt>
                <c:pt idx="20">
                  <c:v>0.21056100000000005</c:v>
                </c:pt>
                <c:pt idx="21">
                  <c:v>0.27390400000000009</c:v>
                </c:pt>
                <c:pt idx="22">
                  <c:v>0.35132000000000013</c:v>
                </c:pt>
                <c:pt idx="23">
                  <c:v>0.43920600000000015</c:v>
                </c:pt>
                <c:pt idx="24">
                  <c:v>0.52681199999999972</c:v>
                </c:pt>
                <c:pt idx="25">
                  <c:v>0.60209000000000024</c:v>
                </c:pt>
                <c:pt idx="26">
                  <c:v>0.653582</c:v>
                </c:pt>
                <c:pt idx="27">
                  <c:v>0.67562300000000031</c:v>
                </c:pt>
                <c:pt idx="28">
                  <c:v>0.67282100000000045</c:v>
                </c:pt>
                <c:pt idx="29">
                  <c:v>0.65335900000000025</c:v>
                </c:pt>
                <c:pt idx="30">
                  <c:v>0.62868400000000024</c:v>
                </c:pt>
                <c:pt idx="31">
                  <c:v>0.60615600000000003</c:v>
                </c:pt>
                <c:pt idx="32">
                  <c:v>0.58929799999999977</c:v>
                </c:pt>
                <c:pt idx="33">
                  <c:v>0.57943</c:v>
                </c:pt>
                <c:pt idx="34">
                  <c:v>0.57329900000000023</c:v>
                </c:pt>
                <c:pt idx="35">
                  <c:v>0.56433599999999973</c:v>
                </c:pt>
                <c:pt idx="36">
                  <c:v>0.55057299999999976</c:v>
                </c:pt>
                <c:pt idx="37">
                  <c:v>0.52741099999999963</c:v>
                </c:pt>
                <c:pt idx="38">
                  <c:v>0.49289800000000011</c:v>
                </c:pt>
                <c:pt idx="39">
                  <c:v>0.44912000000000002</c:v>
                </c:pt>
                <c:pt idx="40">
                  <c:v>0.40192800000000012</c:v>
                </c:pt>
                <c:pt idx="41">
                  <c:v>0.35095100000000001</c:v>
                </c:pt>
                <c:pt idx="42">
                  <c:v>0.30786300000000011</c:v>
                </c:pt>
                <c:pt idx="43">
                  <c:v>0.25473399999999996</c:v>
                </c:pt>
                <c:pt idx="44">
                  <c:v>0.22997400000000001</c:v>
                </c:pt>
                <c:pt idx="45">
                  <c:v>0.200326</c:v>
                </c:pt>
                <c:pt idx="46">
                  <c:v>0.17497799999999999</c:v>
                </c:pt>
                <c:pt idx="47">
                  <c:v>0.15579400000000007</c:v>
                </c:pt>
                <c:pt idx="48">
                  <c:v>0.14110900000000001</c:v>
                </c:pt>
                <c:pt idx="49">
                  <c:v>0.13045499999999999</c:v>
                </c:pt>
                <c:pt idx="50">
                  <c:v>0.122518</c:v>
                </c:pt>
              </c:numCache>
            </c:numRef>
          </c:yVal>
          <c:smooth val="1"/>
          <c:extLst>
            <c:ext xmlns:c16="http://schemas.microsoft.com/office/drawing/2014/chart" uri="{C3380CC4-5D6E-409C-BE32-E72D297353CC}">
              <c16:uniqueId val="{00000003-1550-4523-8321-E7CEE73F2F1E}"/>
            </c:ext>
          </c:extLst>
        </c:ser>
        <c:ser>
          <c:idx val="4"/>
          <c:order val="4"/>
          <c:tx>
            <c:strRef>
              <c:f>'TVIS spectrum'!$AE$4:$AI$4</c:f>
              <c:strCache>
                <c:ptCount val="1"/>
                <c:pt idx="0">
                  <c:v>Time 8.1 h</c:v>
                </c:pt>
              </c:strCache>
            </c:strRef>
          </c:tx>
          <c:spPr>
            <a:ln w="12700" cap="rnd">
              <a:solidFill>
                <a:schemeClr val="tx1">
                  <a:lumMod val="50000"/>
                  <a:lumOff val="50000"/>
                </a:schemeClr>
              </a:solidFill>
              <a:round/>
            </a:ln>
            <a:effectLst/>
          </c:spPr>
          <c:marker>
            <c:symbol val="none"/>
          </c:marker>
          <c:xVal>
            <c:numRef>
              <c:f>'TVIS spectrum'!$AF$6:$AF$56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spectrum'!$AI$6:$AI$56</c:f>
              <c:numCache>
                <c:formatCode>General</c:formatCode>
                <c:ptCount val="51"/>
                <c:pt idx="0">
                  <c:v>5.9469500000000021E-3</c:v>
                </c:pt>
                <c:pt idx="1">
                  <c:v>6.7280700000000018E-3</c:v>
                </c:pt>
                <c:pt idx="2">
                  <c:v>5.2523700000000019E-3</c:v>
                </c:pt>
                <c:pt idx="3">
                  <c:v>5.3001000000000003E-3</c:v>
                </c:pt>
                <c:pt idx="4">
                  <c:v>7.3027500000000019E-3</c:v>
                </c:pt>
                <c:pt idx="5">
                  <c:v>5.8829399999999997E-3</c:v>
                </c:pt>
                <c:pt idx="6">
                  <c:v>6.4585800000000002E-3</c:v>
                </c:pt>
                <c:pt idx="7">
                  <c:v>7.9968200000000034E-3</c:v>
                </c:pt>
                <c:pt idx="8">
                  <c:v>9.7408900000000003E-3</c:v>
                </c:pt>
                <c:pt idx="9">
                  <c:v>1.1645400000000005E-2</c:v>
                </c:pt>
                <c:pt idx="10">
                  <c:v>1.4341000000000001E-2</c:v>
                </c:pt>
                <c:pt idx="11">
                  <c:v>1.72549E-2</c:v>
                </c:pt>
                <c:pt idx="12">
                  <c:v>2.11609E-2</c:v>
                </c:pt>
                <c:pt idx="13">
                  <c:v>2.5982600000000002E-2</c:v>
                </c:pt>
                <c:pt idx="14">
                  <c:v>3.2412900000000015E-2</c:v>
                </c:pt>
                <c:pt idx="15">
                  <c:v>4.0563500000000002E-2</c:v>
                </c:pt>
                <c:pt idx="16">
                  <c:v>5.1284999999999997E-2</c:v>
                </c:pt>
                <c:pt idx="17">
                  <c:v>6.5214800000000003E-2</c:v>
                </c:pt>
                <c:pt idx="18">
                  <c:v>8.38121E-2</c:v>
                </c:pt>
                <c:pt idx="19">
                  <c:v>0.10848200000000002</c:v>
                </c:pt>
                <c:pt idx="20">
                  <c:v>0.14190900000000006</c:v>
                </c:pt>
                <c:pt idx="21">
                  <c:v>0.18569300000000005</c:v>
                </c:pt>
                <c:pt idx="22">
                  <c:v>0.24255099999999999</c:v>
                </c:pt>
                <c:pt idx="23">
                  <c:v>0.31373000000000001</c:v>
                </c:pt>
                <c:pt idx="24">
                  <c:v>0.39538200000000023</c:v>
                </c:pt>
                <c:pt idx="25">
                  <c:v>0.48105700000000001</c:v>
                </c:pt>
                <c:pt idx="26">
                  <c:v>0.55935500000000005</c:v>
                </c:pt>
                <c:pt idx="27">
                  <c:v>0.61863800000000024</c:v>
                </c:pt>
                <c:pt idx="28">
                  <c:v>0.65248200000000001</c:v>
                </c:pt>
                <c:pt idx="29">
                  <c:v>0.66062900000000047</c:v>
                </c:pt>
                <c:pt idx="30">
                  <c:v>0.65036400000000005</c:v>
                </c:pt>
                <c:pt idx="31">
                  <c:v>0.63025900000000024</c:v>
                </c:pt>
                <c:pt idx="32">
                  <c:v>0.60965899999999995</c:v>
                </c:pt>
                <c:pt idx="33">
                  <c:v>0.59362000000000004</c:v>
                </c:pt>
                <c:pt idx="34">
                  <c:v>0.5826659999999998</c:v>
                </c:pt>
                <c:pt idx="35">
                  <c:v>0.57619299999999996</c:v>
                </c:pt>
                <c:pt idx="36">
                  <c:v>0.57028699999999977</c:v>
                </c:pt>
                <c:pt idx="37">
                  <c:v>0.55842400000000003</c:v>
                </c:pt>
                <c:pt idx="38">
                  <c:v>0.54009300000000005</c:v>
                </c:pt>
                <c:pt idx="39">
                  <c:v>0.51083900000000004</c:v>
                </c:pt>
                <c:pt idx="40">
                  <c:v>0.47235900000000008</c:v>
                </c:pt>
                <c:pt idx="41">
                  <c:v>0.43097500000000011</c:v>
                </c:pt>
                <c:pt idx="42">
                  <c:v>0.38258500000000012</c:v>
                </c:pt>
                <c:pt idx="43">
                  <c:v>0.3471490000000001</c:v>
                </c:pt>
                <c:pt idx="44">
                  <c:v>0.29036100000000015</c:v>
                </c:pt>
                <c:pt idx="45">
                  <c:v>0.25191600000000008</c:v>
                </c:pt>
                <c:pt idx="46">
                  <c:v>0.21921800000000011</c:v>
                </c:pt>
                <c:pt idx="47">
                  <c:v>0.19171500000000005</c:v>
                </c:pt>
                <c:pt idx="48">
                  <c:v>0.16973800000000006</c:v>
                </c:pt>
                <c:pt idx="49">
                  <c:v>0.15248400000000006</c:v>
                </c:pt>
                <c:pt idx="50">
                  <c:v>0.138574</c:v>
                </c:pt>
              </c:numCache>
            </c:numRef>
          </c:yVal>
          <c:smooth val="1"/>
          <c:extLst>
            <c:ext xmlns:c16="http://schemas.microsoft.com/office/drawing/2014/chart" uri="{C3380CC4-5D6E-409C-BE32-E72D297353CC}">
              <c16:uniqueId val="{00000004-1550-4523-8321-E7CEE73F2F1E}"/>
            </c:ext>
          </c:extLst>
        </c:ser>
        <c:ser>
          <c:idx val="5"/>
          <c:order val="5"/>
          <c:tx>
            <c:strRef>
              <c:f>'TVIS spectrum'!$AJ$4:$AN$4</c:f>
              <c:strCache>
                <c:ptCount val="1"/>
                <c:pt idx="0">
                  <c:v>Time 8.2 h</c:v>
                </c:pt>
              </c:strCache>
            </c:strRef>
          </c:tx>
          <c:spPr>
            <a:ln w="12700" cap="rnd">
              <a:solidFill>
                <a:srgbClr val="3414F4"/>
              </a:solidFill>
              <a:round/>
            </a:ln>
            <a:effectLst/>
          </c:spPr>
          <c:marker>
            <c:symbol val="none"/>
          </c:marker>
          <c:xVal>
            <c:numRef>
              <c:f>'TVIS spectrum'!$AK$6:$AK$56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spectrum'!$AN$6:$AN$56</c:f>
              <c:numCache>
                <c:formatCode>General</c:formatCode>
                <c:ptCount val="51"/>
                <c:pt idx="0">
                  <c:v>5.4315200000000013E-3</c:v>
                </c:pt>
                <c:pt idx="1">
                  <c:v>6.1022100000000003E-3</c:v>
                </c:pt>
                <c:pt idx="2">
                  <c:v>4.6426599999999998E-3</c:v>
                </c:pt>
                <c:pt idx="3">
                  <c:v>4.6453000000000015E-3</c:v>
                </c:pt>
                <c:pt idx="4">
                  <c:v>6.5422300000000022E-3</c:v>
                </c:pt>
                <c:pt idx="5">
                  <c:v>4.9313100000000021E-3</c:v>
                </c:pt>
                <c:pt idx="6">
                  <c:v>5.2256500000000018E-3</c:v>
                </c:pt>
                <c:pt idx="7">
                  <c:v>6.3414300000000021E-3</c:v>
                </c:pt>
                <c:pt idx="8">
                  <c:v>7.6549000000000001E-3</c:v>
                </c:pt>
                <c:pt idx="9">
                  <c:v>9.0534800000000078E-3</c:v>
                </c:pt>
                <c:pt idx="10">
                  <c:v>1.0997500000000004E-2</c:v>
                </c:pt>
                <c:pt idx="11">
                  <c:v>1.3093E-2</c:v>
                </c:pt>
                <c:pt idx="12">
                  <c:v>1.5909800000000005E-2</c:v>
                </c:pt>
                <c:pt idx="13">
                  <c:v>1.9392300000000001E-2</c:v>
                </c:pt>
                <c:pt idx="14">
                  <c:v>2.3987700000000001E-2</c:v>
                </c:pt>
                <c:pt idx="15">
                  <c:v>2.9796499999999993E-2</c:v>
                </c:pt>
                <c:pt idx="16">
                  <c:v>3.7412100000000011E-2</c:v>
                </c:pt>
                <c:pt idx="17">
                  <c:v>4.7207000000000013E-2</c:v>
                </c:pt>
                <c:pt idx="18">
                  <c:v>6.0222100000000001E-2</c:v>
                </c:pt>
                <c:pt idx="19">
                  <c:v>7.738040000000003E-2</c:v>
                </c:pt>
                <c:pt idx="20">
                  <c:v>0.100679</c:v>
                </c:pt>
                <c:pt idx="21">
                  <c:v>0.13150500000000001</c:v>
                </c:pt>
                <c:pt idx="22">
                  <c:v>0.17261199999999999</c:v>
                </c:pt>
                <c:pt idx="23">
                  <c:v>0.22668099999999997</c:v>
                </c:pt>
                <c:pt idx="24">
                  <c:v>0.2937300000000001</c:v>
                </c:pt>
                <c:pt idx="25">
                  <c:v>0.37254500000000002</c:v>
                </c:pt>
                <c:pt idx="26">
                  <c:v>0.456702</c:v>
                </c:pt>
                <c:pt idx="27">
                  <c:v>0.53595800000000005</c:v>
                </c:pt>
                <c:pt idx="28">
                  <c:v>0.60008700000000004</c:v>
                </c:pt>
                <c:pt idx="29">
                  <c:v>0.64160200000000023</c:v>
                </c:pt>
                <c:pt idx="30">
                  <c:v>0.65934800000000038</c:v>
                </c:pt>
                <c:pt idx="31">
                  <c:v>0.65754800000000024</c:v>
                </c:pt>
                <c:pt idx="32">
                  <c:v>0.64443600000000001</c:v>
                </c:pt>
                <c:pt idx="33">
                  <c:v>0.62594900000000031</c:v>
                </c:pt>
                <c:pt idx="34">
                  <c:v>0.60856900000000003</c:v>
                </c:pt>
                <c:pt idx="35">
                  <c:v>0.59549799999999975</c:v>
                </c:pt>
                <c:pt idx="36">
                  <c:v>0.58357499999999951</c:v>
                </c:pt>
                <c:pt idx="37">
                  <c:v>0.57271799999999973</c:v>
                </c:pt>
                <c:pt idx="38">
                  <c:v>0.55827400000000005</c:v>
                </c:pt>
                <c:pt idx="39">
                  <c:v>0.53494699999999973</c:v>
                </c:pt>
                <c:pt idx="40">
                  <c:v>0.50933599999999979</c:v>
                </c:pt>
                <c:pt idx="41">
                  <c:v>0.4669330000000001</c:v>
                </c:pt>
                <c:pt idx="42">
                  <c:v>0.42882100000000012</c:v>
                </c:pt>
                <c:pt idx="43">
                  <c:v>0.373699</c:v>
                </c:pt>
                <c:pt idx="44">
                  <c:v>0.34052100000000002</c:v>
                </c:pt>
                <c:pt idx="45">
                  <c:v>0.29831200000000013</c:v>
                </c:pt>
                <c:pt idx="46">
                  <c:v>0.25977800000000001</c:v>
                </c:pt>
                <c:pt idx="47">
                  <c:v>0.22526299999999999</c:v>
                </c:pt>
                <c:pt idx="48">
                  <c:v>0.19756599999999999</c:v>
                </c:pt>
                <c:pt idx="49">
                  <c:v>0.17410300000000001</c:v>
                </c:pt>
                <c:pt idx="50">
                  <c:v>0.15592900000000007</c:v>
                </c:pt>
              </c:numCache>
            </c:numRef>
          </c:yVal>
          <c:smooth val="1"/>
          <c:extLst>
            <c:ext xmlns:c16="http://schemas.microsoft.com/office/drawing/2014/chart" uri="{C3380CC4-5D6E-409C-BE32-E72D297353CC}">
              <c16:uniqueId val="{00000005-1550-4523-8321-E7CEE73F2F1E}"/>
            </c:ext>
          </c:extLst>
        </c:ser>
        <c:ser>
          <c:idx val="6"/>
          <c:order val="6"/>
          <c:tx>
            <c:strRef>
              <c:f>'TVIS spectrum'!$AO$4:$AS$4</c:f>
              <c:strCache>
                <c:ptCount val="1"/>
                <c:pt idx="0">
                  <c:v>Time 8.3 h</c:v>
                </c:pt>
              </c:strCache>
            </c:strRef>
          </c:tx>
          <c:spPr>
            <a:ln w="12700" cap="rnd">
              <a:solidFill>
                <a:srgbClr val="FD33E5"/>
              </a:solidFill>
              <a:round/>
            </a:ln>
            <a:effectLst/>
          </c:spPr>
          <c:marker>
            <c:symbol val="none"/>
          </c:marker>
          <c:xVal>
            <c:numRef>
              <c:f>'TVIS spectrum'!$AP$6:$AP$56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spectrum'!$AS$6:$AS$56</c:f>
              <c:numCache>
                <c:formatCode>General</c:formatCode>
                <c:ptCount val="51"/>
                <c:pt idx="0">
                  <c:v>3.0828900000000009E-3</c:v>
                </c:pt>
                <c:pt idx="1">
                  <c:v>6.1845700000000003E-3</c:v>
                </c:pt>
                <c:pt idx="2">
                  <c:v>1.36147E-2</c:v>
                </c:pt>
                <c:pt idx="3">
                  <c:v>4.5985399999999999E-3</c:v>
                </c:pt>
                <c:pt idx="4">
                  <c:v>5.8722600000000024E-3</c:v>
                </c:pt>
                <c:pt idx="5">
                  <c:v>4.2348899999999998E-3</c:v>
                </c:pt>
                <c:pt idx="6">
                  <c:v>4.3780800000000003E-3</c:v>
                </c:pt>
                <c:pt idx="7">
                  <c:v>5.2894700000000036E-3</c:v>
                </c:pt>
                <c:pt idx="8">
                  <c:v>6.3453500000000013E-3</c:v>
                </c:pt>
                <c:pt idx="9">
                  <c:v>7.4337700000000036E-3</c:v>
                </c:pt>
                <c:pt idx="10">
                  <c:v>8.9231900000000027E-3</c:v>
                </c:pt>
                <c:pt idx="11">
                  <c:v>1.0572500000000004E-2</c:v>
                </c:pt>
                <c:pt idx="12">
                  <c:v>1.2630000000000001E-2</c:v>
                </c:pt>
                <c:pt idx="13">
                  <c:v>1.5241800000000005E-2</c:v>
                </c:pt>
                <c:pt idx="14">
                  <c:v>1.8695699999999999E-2</c:v>
                </c:pt>
                <c:pt idx="15">
                  <c:v>2.3048399999999997E-2</c:v>
                </c:pt>
                <c:pt idx="16">
                  <c:v>2.8708999999999991E-2</c:v>
                </c:pt>
                <c:pt idx="17">
                  <c:v>3.5972999999999998E-2</c:v>
                </c:pt>
                <c:pt idx="18">
                  <c:v>4.5566100000000012E-2</c:v>
                </c:pt>
                <c:pt idx="19">
                  <c:v>5.8126600000000014E-2</c:v>
                </c:pt>
                <c:pt idx="20">
                  <c:v>7.5103199999999995E-2</c:v>
                </c:pt>
                <c:pt idx="21">
                  <c:v>9.7557200000000024E-2</c:v>
                </c:pt>
                <c:pt idx="22">
                  <c:v>0.127752</c:v>
                </c:pt>
                <c:pt idx="23">
                  <c:v>0.16840100000000005</c:v>
                </c:pt>
                <c:pt idx="24">
                  <c:v>0.221026</c:v>
                </c:pt>
                <c:pt idx="25">
                  <c:v>0.28704000000000002</c:v>
                </c:pt>
                <c:pt idx="26">
                  <c:v>0.36449900000000002</c:v>
                </c:pt>
                <c:pt idx="27">
                  <c:v>0.44712400000000002</c:v>
                </c:pt>
                <c:pt idx="28">
                  <c:v>0.52608100000000002</c:v>
                </c:pt>
                <c:pt idx="29">
                  <c:v>0.59127299999999972</c:v>
                </c:pt>
                <c:pt idx="30">
                  <c:v>0.63638600000000001</c:v>
                </c:pt>
                <c:pt idx="31">
                  <c:v>0.65932100000000038</c:v>
                </c:pt>
                <c:pt idx="32">
                  <c:v>0.66397600000000023</c:v>
                </c:pt>
                <c:pt idx="33">
                  <c:v>0.65563600000000022</c:v>
                </c:pt>
                <c:pt idx="34">
                  <c:v>0.64050700000000005</c:v>
                </c:pt>
                <c:pt idx="35">
                  <c:v>0.62404400000000027</c:v>
                </c:pt>
                <c:pt idx="36">
                  <c:v>0.60820000000000018</c:v>
                </c:pt>
                <c:pt idx="37">
                  <c:v>0.59177500000000005</c:v>
                </c:pt>
                <c:pt idx="38">
                  <c:v>0.57343699999999975</c:v>
                </c:pt>
                <c:pt idx="39">
                  <c:v>0.55265799999999998</c:v>
                </c:pt>
                <c:pt idx="40">
                  <c:v>0.52768000000000004</c:v>
                </c:pt>
                <c:pt idx="41">
                  <c:v>0.49130500000000021</c:v>
                </c:pt>
                <c:pt idx="42">
                  <c:v>0.4559410000000001</c:v>
                </c:pt>
                <c:pt idx="43">
                  <c:v>0.42745800000000012</c:v>
                </c:pt>
                <c:pt idx="44">
                  <c:v>0.37699300000000002</c:v>
                </c:pt>
                <c:pt idx="45">
                  <c:v>0.3334000000000002</c:v>
                </c:pt>
                <c:pt idx="46">
                  <c:v>0.29367700000000002</c:v>
                </c:pt>
                <c:pt idx="47">
                  <c:v>0.25654100000000002</c:v>
                </c:pt>
                <c:pt idx="48">
                  <c:v>0.225106</c:v>
                </c:pt>
                <c:pt idx="49">
                  <c:v>0.19734699999999999</c:v>
                </c:pt>
                <c:pt idx="50">
                  <c:v>0.17421600000000007</c:v>
                </c:pt>
              </c:numCache>
            </c:numRef>
          </c:yVal>
          <c:smooth val="1"/>
          <c:extLst>
            <c:ext xmlns:c16="http://schemas.microsoft.com/office/drawing/2014/chart" uri="{C3380CC4-5D6E-409C-BE32-E72D297353CC}">
              <c16:uniqueId val="{00000006-1550-4523-8321-E7CEE73F2F1E}"/>
            </c:ext>
          </c:extLst>
        </c:ser>
        <c:ser>
          <c:idx val="7"/>
          <c:order val="7"/>
          <c:tx>
            <c:strRef>
              <c:f>'TVIS spectrum'!$AT$4:$AX$4</c:f>
              <c:strCache>
                <c:ptCount val="1"/>
                <c:pt idx="0">
                  <c:v>Time 8.4 h</c:v>
                </c:pt>
              </c:strCache>
            </c:strRef>
          </c:tx>
          <c:spPr>
            <a:ln w="12700" cap="rnd">
              <a:solidFill>
                <a:schemeClr val="tx1">
                  <a:lumMod val="85000"/>
                  <a:lumOff val="15000"/>
                </a:schemeClr>
              </a:solidFill>
              <a:round/>
            </a:ln>
            <a:effectLst/>
          </c:spPr>
          <c:marker>
            <c:symbol val="none"/>
          </c:marker>
          <c:xVal>
            <c:numRef>
              <c:f>'TVIS spectrum'!$AU$6:$AU$56</c:f>
              <c:numCache>
                <c:formatCode>0.00</c:formatCode>
                <c:ptCount val="51"/>
                <c:pt idx="0">
                  <c:v>6</c:v>
                </c:pt>
                <c:pt idx="1">
                  <c:v>5.9030899869919438</c:v>
                </c:pt>
                <c:pt idx="2">
                  <c:v>5.8239109124112973</c:v>
                </c:pt>
                <c:pt idx="3">
                  <c:v>5.7569630370485525</c:v>
                </c:pt>
                <c:pt idx="4">
                  <c:v>5.6020599913279625</c:v>
                </c:pt>
                <c:pt idx="5">
                  <c:v>5.5228744023138026</c:v>
                </c:pt>
                <c:pt idx="6">
                  <c:v>5.4259741609193757</c:v>
                </c:pt>
                <c:pt idx="7">
                  <c:v>5.301029995663983</c:v>
                </c:pt>
                <c:pt idx="8">
                  <c:v>5.204119982655925</c:v>
                </c:pt>
                <c:pt idx="9">
                  <c:v>5.1106906972737542</c:v>
                </c:pt>
                <c:pt idx="10">
                  <c:v>5</c:v>
                </c:pt>
                <c:pt idx="11">
                  <c:v>4.9030899869919438</c:v>
                </c:pt>
                <c:pt idx="12">
                  <c:v>4.8027190075796815</c:v>
                </c:pt>
                <c:pt idx="13">
                  <c:v>4.7044336600521985</c:v>
                </c:pt>
                <c:pt idx="14">
                  <c:v>4.6020599913279625</c:v>
                </c:pt>
                <c:pt idx="15">
                  <c:v>4.5016890119157003</c:v>
                </c:pt>
                <c:pt idx="16">
                  <c:v>4.4006588497649739</c:v>
                </c:pt>
                <c:pt idx="17">
                  <c:v>4.301029995663983</c:v>
                </c:pt>
                <c:pt idx="18">
                  <c:v>4.200659016251719</c:v>
                </c:pt>
                <c:pt idx="19">
                  <c:v>4.1009905230699646</c:v>
                </c:pt>
                <c:pt idx="20">
                  <c:v>4</c:v>
                </c:pt>
                <c:pt idx="21">
                  <c:v>3.9004927554293709</c:v>
                </c:pt>
                <c:pt idx="22">
                  <c:v>3.800655228145212</c:v>
                </c:pt>
                <c:pt idx="23">
                  <c:v>3.7000543856282389</c:v>
                </c:pt>
                <c:pt idx="24">
                  <c:v>3.6003302305807652</c:v>
                </c:pt>
                <c:pt idx="25">
                  <c:v>3.5003188237463871</c:v>
                </c:pt>
                <c:pt idx="26">
                  <c:v>3.4001233554370818</c:v>
                </c:pt>
                <c:pt idx="27">
                  <c:v>3.3001605369513536</c:v>
                </c:pt>
                <c:pt idx="28">
                  <c:v>3.2001388538573821</c:v>
                </c:pt>
                <c:pt idx="29">
                  <c:v>3.1000257301078626</c:v>
                </c:pt>
                <c:pt idx="30">
                  <c:v>3</c:v>
                </c:pt>
                <c:pt idx="31">
                  <c:v>2.9000611027354806</c:v>
                </c:pt>
                <c:pt idx="32">
                  <c:v>2.8000362418279812</c:v>
                </c:pt>
                <c:pt idx="33">
                  <c:v>2.7000023971422542</c:v>
                </c:pt>
                <c:pt idx="34">
                  <c:v>2.6000249038929875</c:v>
                </c:pt>
                <c:pt idx="35">
                  <c:v>2.500003068051694</c:v>
                </c:pt>
                <c:pt idx="36">
                  <c:v>2.4000023459279567</c:v>
                </c:pt>
                <c:pt idx="37">
                  <c:v>2.3000082025538129</c:v>
                </c:pt>
                <c:pt idx="38">
                  <c:v>2.2000018654066031</c:v>
                </c:pt>
                <c:pt idx="39">
                  <c:v>2.0999912335446838</c:v>
                </c:pt>
                <c:pt idx="40">
                  <c:v>2</c:v>
                </c:pt>
                <c:pt idx="41">
                  <c:v>1.9000009651534699</c:v>
                </c:pt>
                <c:pt idx="42">
                  <c:v>1.8000018278179688</c:v>
                </c:pt>
                <c:pt idx="43">
                  <c:v>1.7000023971422538</c:v>
                </c:pt>
                <c:pt idx="44">
                  <c:v>1.6000030866277408</c:v>
                </c:pt>
                <c:pt idx="45">
                  <c:v>1.5000030680516931</c:v>
                </c:pt>
                <c:pt idx="46">
                  <c:v>1.4000023459279558</c:v>
                </c:pt>
                <c:pt idx="47">
                  <c:v>1.3000082025538131</c:v>
                </c:pt>
                <c:pt idx="48">
                  <c:v>1.200001865406602</c:v>
                </c:pt>
                <c:pt idx="49">
                  <c:v>1.0999912335446835</c:v>
                </c:pt>
                <c:pt idx="50">
                  <c:v>1</c:v>
                </c:pt>
              </c:numCache>
            </c:numRef>
          </c:xVal>
          <c:yVal>
            <c:numRef>
              <c:f>'TVIS spectrum'!$AX$6:$AX$56</c:f>
              <c:numCache>
                <c:formatCode>General</c:formatCode>
                <c:ptCount val="51"/>
                <c:pt idx="0">
                  <c:v>4.471850000000002E-3</c:v>
                </c:pt>
                <c:pt idx="1">
                  <c:v>5.2645799999999996E-3</c:v>
                </c:pt>
                <c:pt idx="2">
                  <c:v>3.8504899999999998E-3</c:v>
                </c:pt>
                <c:pt idx="3">
                  <c:v>3.8228699999999999E-3</c:v>
                </c:pt>
                <c:pt idx="4">
                  <c:v>5.5183300000000018E-3</c:v>
                </c:pt>
                <c:pt idx="5">
                  <c:v>3.8612700000000008E-3</c:v>
                </c:pt>
                <c:pt idx="6">
                  <c:v>3.87565E-3</c:v>
                </c:pt>
                <c:pt idx="7">
                  <c:v>4.5980700000000018E-3</c:v>
                </c:pt>
                <c:pt idx="8">
                  <c:v>5.4556400000000038E-3</c:v>
                </c:pt>
                <c:pt idx="9">
                  <c:v>6.32556E-3</c:v>
                </c:pt>
                <c:pt idx="10">
                  <c:v>7.5072300000000019E-3</c:v>
                </c:pt>
                <c:pt idx="11">
                  <c:v>8.8339300000000037E-3</c:v>
                </c:pt>
                <c:pt idx="12">
                  <c:v>1.0500000000000004E-2</c:v>
                </c:pt>
                <c:pt idx="13">
                  <c:v>1.2493899999999999E-2</c:v>
                </c:pt>
                <c:pt idx="14">
                  <c:v>1.5201800000000005E-2</c:v>
                </c:pt>
                <c:pt idx="15">
                  <c:v>1.8609400000000009E-2</c:v>
                </c:pt>
                <c:pt idx="16">
                  <c:v>2.3049199999999999E-2</c:v>
                </c:pt>
                <c:pt idx="17">
                  <c:v>2.8687600000000008E-2</c:v>
                </c:pt>
                <c:pt idx="18">
                  <c:v>3.6059400000000005E-2</c:v>
                </c:pt>
                <c:pt idx="19">
                  <c:v>4.5661899999999984E-2</c:v>
                </c:pt>
                <c:pt idx="20">
                  <c:v>5.8550199999999997E-2</c:v>
                </c:pt>
                <c:pt idx="21">
                  <c:v>7.5458600000000028E-2</c:v>
                </c:pt>
                <c:pt idx="22">
                  <c:v>9.8272000000000026E-2</c:v>
                </c:pt>
                <c:pt idx="23">
                  <c:v>0.12915299999999993</c:v>
                </c:pt>
                <c:pt idx="24">
                  <c:v>0.16990900000000006</c:v>
                </c:pt>
                <c:pt idx="25">
                  <c:v>0.223021</c:v>
                </c:pt>
                <c:pt idx="26">
                  <c:v>0.289163</c:v>
                </c:pt>
                <c:pt idx="27">
                  <c:v>0.36565000000000009</c:v>
                </c:pt>
                <c:pt idx="28">
                  <c:v>0.44672500000000004</c:v>
                </c:pt>
                <c:pt idx="29">
                  <c:v>0.52373199999999998</c:v>
                </c:pt>
                <c:pt idx="30">
                  <c:v>0.58796799999999971</c:v>
                </c:pt>
                <c:pt idx="31">
                  <c:v>0.6337090000000003</c:v>
                </c:pt>
                <c:pt idx="32">
                  <c:v>0.65882500000000033</c:v>
                </c:pt>
                <c:pt idx="33">
                  <c:v>0.66615899999999995</c:v>
                </c:pt>
                <c:pt idx="34">
                  <c:v>0.66057600000000005</c:v>
                </c:pt>
                <c:pt idx="35">
                  <c:v>0.64736099999999996</c:v>
                </c:pt>
                <c:pt idx="36">
                  <c:v>0.63151599999999997</c:v>
                </c:pt>
                <c:pt idx="37">
                  <c:v>0.61024100000000026</c:v>
                </c:pt>
                <c:pt idx="38">
                  <c:v>0.5895969999999997</c:v>
                </c:pt>
                <c:pt idx="39">
                  <c:v>0.56867200000000018</c:v>
                </c:pt>
                <c:pt idx="40">
                  <c:v>0.53828799999999977</c:v>
                </c:pt>
                <c:pt idx="41">
                  <c:v>0.51193299999999975</c:v>
                </c:pt>
                <c:pt idx="42">
                  <c:v>0.476769</c:v>
                </c:pt>
                <c:pt idx="43">
                  <c:v>0.43046400000000012</c:v>
                </c:pt>
                <c:pt idx="44">
                  <c:v>0.40086300000000002</c:v>
                </c:pt>
                <c:pt idx="45">
                  <c:v>0.36147000000000012</c:v>
                </c:pt>
                <c:pt idx="46">
                  <c:v>0.32353000000000015</c:v>
                </c:pt>
                <c:pt idx="47">
                  <c:v>0.2862900000000001</c:v>
                </c:pt>
                <c:pt idx="48">
                  <c:v>0.25237100000000001</c:v>
                </c:pt>
                <c:pt idx="49">
                  <c:v>0.221525</c:v>
                </c:pt>
                <c:pt idx="50">
                  <c:v>0.19516700000000001</c:v>
                </c:pt>
              </c:numCache>
            </c:numRef>
          </c:yVal>
          <c:smooth val="1"/>
          <c:extLst>
            <c:ext xmlns:c16="http://schemas.microsoft.com/office/drawing/2014/chart" uri="{C3380CC4-5D6E-409C-BE32-E72D297353CC}">
              <c16:uniqueId val="{00000007-1550-4523-8321-E7CEE73F2F1E}"/>
            </c:ext>
          </c:extLst>
        </c:ser>
        <c:dLbls>
          <c:showLegendKey val="0"/>
          <c:showVal val="0"/>
          <c:showCatName val="0"/>
          <c:showSerName val="0"/>
          <c:showPercent val="0"/>
          <c:showBubbleSize val="0"/>
        </c:dLbls>
        <c:axId val="199344128"/>
        <c:axId val="199345664"/>
      </c:scatterChart>
      <c:valAx>
        <c:axId val="199344128"/>
        <c:scaling>
          <c:orientation val="maxMin"/>
          <c:max val="6"/>
          <c:min val="1"/>
        </c:scaling>
        <c:delete val="0"/>
        <c:axPos val="b"/>
        <c:numFmt formatCode="0" sourceLinked="0"/>
        <c:majorTickMark val="out"/>
        <c:minorTickMark val="none"/>
        <c:tickLblPos val="none"/>
        <c:spPr>
          <a:noFill/>
          <a:ln w="41275" cap="flat" cmpd="sng" algn="ctr">
            <a:solidFill>
              <a:schemeClr val="tx1">
                <a:lumMod val="50000"/>
                <a:lumOff val="50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99345664"/>
        <c:crossesAt val="-2"/>
        <c:crossBetween val="midCat"/>
        <c:majorUnit val="1"/>
      </c:valAx>
      <c:valAx>
        <c:axId val="199345664"/>
        <c:scaling>
          <c:orientation val="minMax"/>
          <c:max val="0.86000000000000032"/>
          <c:min val="0"/>
        </c:scaling>
        <c:delete val="1"/>
        <c:axPos val="r"/>
        <c:numFmt formatCode="#,##0.0" sourceLinked="0"/>
        <c:majorTickMark val="out"/>
        <c:minorTickMark val="none"/>
        <c:tickLblPos val="none"/>
        <c:crossAx val="199344128"/>
        <c:crossesAt val="-2"/>
        <c:crossBetween val="midCat"/>
        <c:majorUnit val="0.2"/>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drawing1.xml><?xml version="1.0" encoding="utf-8"?>
<c:userShapes xmlns:c="http://schemas.openxmlformats.org/drawingml/2006/chart">
  <cdr:relSizeAnchor xmlns:cdr="http://schemas.openxmlformats.org/drawingml/2006/chartDrawing">
    <cdr:from>
      <cdr:x>0.18175</cdr:x>
      <cdr:y>0.0843</cdr:y>
    </cdr:from>
    <cdr:to>
      <cdr:x>0.67927</cdr:x>
      <cdr:y>0.22676</cdr:y>
    </cdr:to>
    <cdr:sp macro="" textlink="">
      <cdr:nvSpPr>
        <cdr:cNvPr id="2" name="TextBox 18"/>
        <cdr:cNvSpPr txBox="1"/>
      </cdr:nvSpPr>
      <cdr:spPr>
        <a:xfrm xmlns:a="http://schemas.openxmlformats.org/drawingml/2006/main">
          <a:off x="785103" y="200342"/>
          <a:ext cx="2149067" cy="33855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GB" sz="1600" dirty="0"/>
            <a:t>Good peak separation</a:t>
          </a:r>
        </a:p>
      </cdr:txBody>
    </cdr:sp>
  </cdr:relSizeAnchor>
</c:userShapes>
</file>

<file path=ppt/drawings/drawing2.xml><?xml version="1.0" encoding="utf-8"?>
<c:userShapes xmlns:c="http://schemas.openxmlformats.org/drawingml/2006/chart">
  <cdr:relSizeAnchor xmlns:cdr="http://schemas.openxmlformats.org/drawingml/2006/chartDrawing">
    <cdr:from>
      <cdr:x>0.52165</cdr:x>
      <cdr:y>0.13178</cdr:y>
    </cdr:from>
    <cdr:to>
      <cdr:x>0.6618</cdr:x>
      <cdr:y>0.30274</cdr:y>
    </cdr:to>
    <cdr:sp macro="" textlink="">
      <cdr:nvSpPr>
        <cdr:cNvPr id="2" name="TextBox 1"/>
        <cdr:cNvSpPr txBox="1"/>
      </cdr:nvSpPr>
      <cdr:spPr>
        <a:xfrm xmlns:a="http://schemas.openxmlformats.org/drawingml/2006/main">
          <a:off x="2582092" y="237228"/>
          <a:ext cx="693683" cy="3077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400" dirty="0"/>
            <a:t>-32 C</a:t>
          </a:r>
        </a:p>
      </cdr:txBody>
    </cdr:sp>
  </cdr:relSizeAnchor>
</c:userShapes>
</file>

<file path=ppt/drawings/drawing3.xml><?xml version="1.0" encoding="utf-8"?>
<c:userShapes xmlns:c="http://schemas.openxmlformats.org/drawingml/2006/chart">
  <cdr:relSizeAnchor xmlns:cdr="http://schemas.openxmlformats.org/drawingml/2006/chartDrawing">
    <cdr:from>
      <cdr:x>0.82636</cdr:x>
      <cdr:y>0.73828</cdr:y>
    </cdr:from>
    <cdr:to>
      <cdr:x>0.9665</cdr:x>
      <cdr:y>0.90925</cdr:y>
    </cdr:to>
    <cdr:sp macro="" textlink="">
      <cdr:nvSpPr>
        <cdr:cNvPr id="3" name="TextBox 1"/>
        <cdr:cNvSpPr txBox="1"/>
      </cdr:nvSpPr>
      <cdr:spPr>
        <a:xfrm xmlns:a="http://schemas.openxmlformats.org/drawingml/2006/main">
          <a:off x="4090317" y="1329076"/>
          <a:ext cx="693683" cy="30777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400" dirty="0"/>
            <a:t>0.002 </a:t>
          </a:r>
          <a:r>
            <a:rPr lang="en-GB" sz="1400" dirty="0" err="1"/>
            <a:t>Torr</a:t>
          </a:r>
          <a:endParaRPr lang="en-GB" sz="1400" dirty="0"/>
        </a:p>
      </cdr:txBody>
    </cdr:sp>
  </cdr:relSizeAnchor>
  <cdr:relSizeAnchor xmlns:cdr="http://schemas.openxmlformats.org/drawingml/2006/chartDrawing">
    <cdr:from>
      <cdr:x>0.82211</cdr:x>
      <cdr:y>0.2399</cdr:y>
    </cdr:from>
    <cdr:to>
      <cdr:x>0.96226</cdr:x>
      <cdr:y>0.41086</cdr:y>
    </cdr:to>
    <cdr:sp macro="" textlink="">
      <cdr:nvSpPr>
        <cdr:cNvPr id="4" name="TextBox 1"/>
        <cdr:cNvSpPr txBox="1"/>
      </cdr:nvSpPr>
      <cdr:spPr>
        <a:xfrm xmlns:a="http://schemas.openxmlformats.org/drawingml/2006/main">
          <a:off x="4069312" y="431869"/>
          <a:ext cx="693683" cy="30777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400" dirty="0"/>
            <a:t>0.270 </a:t>
          </a:r>
          <a:r>
            <a:rPr lang="en-GB" sz="1400" dirty="0" err="1"/>
            <a:t>Torr</a:t>
          </a:r>
          <a:endParaRPr lang="en-GB" sz="14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203D1E-C666-409D-B506-62C9A4E7E365}" type="datetimeFigureOut">
              <a:rPr lang="en-US" smtClean="0"/>
              <a:pPr/>
              <a:t>3/16/2020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2E5762-56A6-4F4C-B694-E9CDC2582613}" type="slidenum">
              <a:rPr lang="en-US" smtClean="0"/>
              <a:pPr/>
              <a:t>‹#›</a:t>
            </a:fld>
            <a:endParaRPr lang="en-US"/>
          </a:p>
        </p:txBody>
      </p:sp>
    </p:spTree>
    <p:extLst>
      <p:ext uri="{BB962C8B-B14F-4D97-AF65-F5344CB8AC3E}">
        <p14:creationId xmlns:p14="http://schemas.microsoft.com/office/powerpoint/2010/main" val="381746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Edited in version 14</a:t>
            </a:r>
          </a:p>
        </p:txBody>
      </p:sp>
      <p:sp>
        <p:nvSpPr>
          <p:cNvPr id="4" name="Slide Number Placeholder 3"/>
          <p:cNvSpPr>
            <a:spLocks noGrp="1"/>
          </p:cNvSpPr>
          <p:nvPr>
            <p:ph type="sldNum" sz="quarter" idx="10"/>
          </p:nvPr>
        </p:nvSpPr>
        <p:spPr/>
        <p:txBody>
          <a:bodyPr/>
          <a:lstStyle/>
          <a:p>
            <a:fld id="{452E5762-56A6-4F4C-B694-E9CDC2582613}" type="slidenum">
              <a:rPr lang="en-US" smtClean="0"/>
              <a:pPr/>
              <a:t>1</a:t>
            </a:fld>
            <a:endParaRPr lang="en-US"/>
          </a:p>
        </p:txBody>
      </p:sp>
    </p:spTree>
    <p:extLst>
      <p:ext uri="{BB962C8B-B14F-4D97-AF65-F5344CB8AC3E}">
        <p14:creationId xmlns:p14="http://schemas.microsoft.com/office/powerpoint/2010/main" val="3562814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Edited in version 14</a:t>
            </a:r>
          </a:p>
        </p:txBody>
      </p:sp>
      <p:sp>
        <p:nvSpPr>
          <p:cNvPr id="4" name="Slide Number Placeholder 3"/>
          <p:cNvSpPr>
            <a:spLocks noGrp="1"/>
          </p:cNvSpPr>
          <p:nvPr>
            <p:ph type="sldNum" sz="quarter" idx="10"/>
          </p:nvPr>
        </p:nvSpPr>
        <p:spPr/>
        <p:txBody>
          <a:bodyPr/>
          <a:lstStyle/>
          <a:p>
            <a:fld id="{452E5762-56A6-4F4C-B694-E9CDC2582613}" type="slidenum">
              <a:rPr lang="en-US" smtClean="0"/>
              <a:pPr/>
              <a:t>15</a:t>
            </a:fld>
            <a:endParaRPr lang="en-US"/>
          </a:p>
        </p:txBody>
      </p:sp>
    </p:spTree>
    <p:extLst>
      <p:ext uri="{BB962C8B-B14F-4D97-AF65-F5344CB8AC3E}">
        <p14:creationId xmlns:p14="http://schemas.microsoft.com/office/powerpoint/2010/main" val="20088080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0" dirty="0"/>
              <a:t>Version 14 – I have edited the</a:t>
            </a:r>
            <a:r>
              <a:rPr lang="en-GB" b="0" baseline="0" dirty="0"/>
              <a:t> title on this slide, because the data to the right mainly concerns the latter part of the freezing process when there is sufficient ice to form thin layers of unfrozen fraction – that is responsible for the appearance of the second peak.</a:t>
            </a:r>
            <a:endParaRPr lang="en-GB" b="0"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b="0" dirty="0"/>
          </a:p>
          <a:p>
            <a:pPr marL="0" marR="0" indent="0" algn="l" defTabSz="914400" rtl="0" eaLnBrk="1" fontAlgn="auto" latinLnBrk="0" hangingPunct="1">
              <a:lnSpc>
                <a:spcPct val="100000"/>
              </a:lnSpc>
              <a:spcBef>
                <a:spcPts val="0"/>
              </a:spcBef>
              <a:spcAft>
                <a:spcPts val="0"/>
              </a:spcAft>
              <a:buClrTx/>
              <a:buSzTx/>
              <a:buFontTx/>
              <a:buNone/>
              <a:tabLst/>
              <a:defRPr/>
            </a:pPr>
            <a:r>
              <a:rPr lang="en-GB" b="0" dirty="0"/>
              <a:t>Version 11  - I assume that your -11.1 C (light blue line)</a:t>
            </a:r>
            <a:r>
              <a:rPr lang="en-GB" b="0" baseline="0" dirty="0"/>
              <a:t> </a:t>
            </a:r>
            <a:r>
              <a:rPr lang="en-GB" b="0" dirty="0"/>
              <a:t>is in fact -1.1 C  </a:t>
            </a:r>
            <a:r>
              <a:rPr lang="en-GB" b="0" i="1" dirty="0"/>
              <a:t>(I checked process</a:t>
            </a:r>
            <a:r>
              <a:rPr lang="en-GB" b="0" i="1" baseline="0" dirty="0"/>
              <a:t> data log, it showed -11.1C)</a:t>
            </a:r>
            <a:endParaRPr lang="en-GB" b="0" i="1"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b="0" dirty="0"/>
          </a:p>
          <a:p>
            <a:pPr marL="0" marR="0" indent="0" algn="l" defTabSz="914400" rtl="0" eaLnBrk="1" fontAlgn="auto" latinLnBrk="0" hangingPunct="1">
              <a:lnSpc>
                <a:spcPct val="100000"/>
              </a:lnSpc>
              <a:spcBef>
                <a:spcPts val="0"/>
              </a:spcBef>
              <a:spcAft>
                <a:spcPts val="0"/>
              </a:spcAft>
              <a:buClrTx/>
              <a:buSzTx/>
              <a:buFontTx/>
              <a:buNone/>
              <a:tabLst/>
              <a:defRPr/>
            </a:pPr>
            <a:r>
              <a:rPr lang="en-GB" b="0" dirty="0"/>
              <a:t>Given that these spectra are acquired during the process of ice formation then I don’t think we can quote the TC temperatures. And we also need to register that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1" dirty="0"/>
          </a:p>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double distilled </a:t>
            </a:r>
            <a:r>
              <a:rPr lang="en-GB" b="1" dirty="0"/>
              <a:t>water 07Dec16-CH4 (Fill factor</a:t>
            </a:r>
            <a:r>
              <a:rPr lang="en-GB" b="1" baseline="0" dirty="0"/>
              <a:t> 0.7 =</a:t>
            </a:r>
            <a:r>
              <a:rPr lang="en-GB" b="1" dirty="0"/>
              <a:t> 3.1 g)-3mm above base electrode</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Time /min</a:t>
            </a:r>
            <a:r>
              <a:rPr lang="en-GB" dirty="0"/>
              <a:t>      </a:t>
            </a:r>
            <a:r>
              <a:rPr lang="en-GB" sz="1200" b="0" i="0" u="none" strike="noStrike" kern="1200" dirty="0">
                <a:solidFill>
                  <a:schemeClr val="tx1"/>
                </a:solidFill>
                <a:effectLst/>
                <a:latin typeface="+mn-lt"/>
                <a:ea typeface="+mn-ea"/>
                <a:cs typeface="+mn-cs"/>
              </a:rPr>
              <a:t>Time/hr.</a:t>
            </a:r>
            <a:r>
              <a:rPr lang="en-GB" dirty="0"/>
              <a:t>      </a:t>
            </a:r>
            <a:r>
              <a:rPr lang="en-GB" sz="1200" b="0" i="0" u="none" strike="noStrike" kern="1200" dirty="0">
                <a:solidFill>
                  <a:schemeClr val="tx1"/>
                </a:solidFill>
                <a:effectLst/>
                <a:latin typeface="+mn-lt"/>
                <a:ea typeface="+mn-ea"/>
                <a:cs typeface="+mn-cs"/>
              </a:rPr>
              <a:t>TC2</a:t>
            </a:r>
            <a:r>
              <a:rPr lang="en-GB"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94</a:t>
            </a:r>
            <a:r>
              <a:rPr lang="en-GB" dirty="0"/>
              <a:t>                       </a:t>
            </a:r>
            <a:r>
              <a:rPr lang="en-GB" sz="1200" b="0" i="0" u="none" strike="noStrike" kern="1200" dirty="0">
                <a:solidFill>
                  <a:schemeClr val="tx1"/>
                </a:solidFill>
                <a:effectLst/>
                <a:latin typeface="+mn-lt"/>
                <a:ea typeface="+mn-ea"/>
                <a:cs typeface="+mn-cs"/>
              </a:rPr>
              <a:t>1.57</a:t>
            </a:r>
            <a:r>
              <a:rPr lang="en-GB" dirty="0"/>
              <a:t>        </a:t>
            </a:r>
            <a:r>
              <a:rPr lang="en-GB" sz="1200" b="0" i="0" u="none" strike="noStrike" kern="1200" dirty="0">
                <a:solidFill>
                  <a:schemeClr val="tx1"/>
                </a:solidFill>
                <a:effectLst/>
                <a:latin typeface="+mn-lt"/>
                <a:ea typeface="+mn-ea"/>
                <a:cs typeface="+mn-cs"/>
              </a:rPr>
              <a:t>-1.1</a:t>
            </a:r>
            <a:r>
              <a:rPr lang="en-GB"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96</a:t>
            </a:r>
            <a:r>
              <a:rPr lang="en-GB" dirty="0"/>
              <a:t>                       </a:t>
            </a:r>
            <a:r>
              <a:rPr lang="en-GB" sz="1200" b="0" i="0" u="none" strike="noStrike" kern="1200" dirty="0">
                <a:solidFill>
                  <a:schemeClr val="tx1"/>
                </a:solidFill>
                <a:effectLst/>
                <a:latin typeface="+mn-lt"/>
                <a:ea typeface="+mn-ea"/>
                <a:cs typeface="+mn-cs"/>
              </a:rPr>
              <a:t>1.60</a:t>
            </a:r>
            <a:r>
              <a:rPr lang="en-GB" dirty="0"/>
              <a:t>        </a:t>
            </a:r>
            <a:r>
              <a:rPr lang="en-GB" sz="1200" b="0" i="0" u="none" strike="noStrike" kern="1200" dirty="0">
                <a:solidFill>
                  <a:schemeClr val="tx1"/>
                </a:solidFill>
                <a:effectLst/>
                <a:latin typeface="+mn-lt"/>
                <a:ea typeface="+mn-ea"/>
                <a:cs typeface="+mn-cs"/>
              </a:rPr>
              <a:t>-1.6</a:t>
            </a:r>
            <a:r>
              <a:rPr lang="en-GB"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98</a:t>
            </a:r>
            <a:r>
              <a:rPr lang="en-GB" dirty="0"/>
              <a:t>                       </a:t>
            </a:r>
            <a:r>
              <a:rPr lang="en-GB" sz="1200" b="0" i="0" u="none" strike="noStrike" kern="1200" dirty="0">
                <a:solidFill>
                  <a:schemeClr val="tx1"/>
                </a:solidFill>
                <a:effectLst/>
                <a:latin typeface="+mn-lt"/>
                <a:ea typeface="+mn-ea"/>
                <a:cs typeface="+mn-cs"/>
              </a:rPr>
              <a:t>1.63</a:t>
            </a:r>
            <a:r>
              <a:rPr lang="en-GB" dirty="0"/>
              <a:t>        </a:t>
            </a:r>
            <a:r>
              <a:rPr lang="en-GB" sz="1200" b="0" i="0" u="none" strike="noStrike" kern="1200" dirty="0">
                <a:solidFill>
                  <a:schemeClr val="tx1"/>
                </a:solidFill>
                <a:effectLst/>
                <a:latin typeface="+mn-lt"/>
                <a:ea typeface="+mn-ea"/>
                <a:cs typeface="+mn-cs"/>
              </a:rPr>
              <a:t>-2.3</a:t>
            </a:r>
            <a:r>
              <a:rPr lang="en-GB"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100</a:t>
            </a:r>
            <a:r>
              <a:rPr lang="en-GB" dirty="0"/>
              <a:t>                     </a:t>
            </a:r>
            <a:r>
              <a:rPr lang="en-GB" sz="1200" b="0" i="0" u="none" strike="noStrike" kern="1200" dirty="0">
                <a:solidFill>
                  <a:schemeClr val="tx1"/>
                </a:solidFill>
                <a:effectLst/>
                <a:latin typeface="+mn-lt"/>
                <a:ea typeface="+mn-ea"/>
                <a:cs typeface="+mn-cs"/>
              </a:rPr>
              <a:t>1.67</a:t>
            </a:r>
            <a:r>
              <a:rPr lang="en-GB" dirty="0"/>
              <a:t>        </a:t>
            </a:r>
            <a:r>
              <a:rPr lang="en-GB" sz="1200" b="0" i="0" u="none" strike="noStrike" kern="1200" dirty="0">
                <a:solidFill>
                  <a:schemeClr val="tx1"/>
                </a:solidFill>
                <a:effectLst/>
                <a:latin typeface="+mn-lt"/>
                <a:ea typeface="+mn-ea"/>
                <a:cs typeface="+mn-cs"/>
              </a:rPr>
              <a:t>-3.2</a:t>
            </a:r>
            <a:r>
              <a:rPr lang="en-GB"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102</a:t>
            </a:r>
            <a:r>
              <a:rPr lang="en-GB" dirty="0"/>
              <a:t>                     </a:t>
            </a:r>
            <a:r>
              <a:rPr lang="en-GB" sz="1200" b="0" i="0" u="none" strike="noStrike" kern="1200" dirty="0">
                <a:solidFill>
                  <a:schemeClr val="tx1"/>
                </a:solidFill>
                <a:effectLst/>
                <a:latin typeface="+mn-lt"/>
                <a:ea typeface="+mn-ea"/>
                <a:cs typeface="+mn-cs"/>
              </a:rPr>
              <a:t>1.70</a:t>
            </a:r>
            <a:r>
              <a:rPr lang="en-GB" dirty="0"/>
              <a:t>         </a:t>
            </a:r>
            <a:r>
              <a:rPr lang="en-GB" sz="1200" b="0" i="0" u="none" strike="noStrike" kern="1200" dirty="0">
                <a:solidFill>
                  <a:schemeClr val="tx1"/>
                </a:solidFill>
                <a:effectLst/>
                <a:latin typeface="+mn-lt"/>
                <a:ea typeface="+mn-ea"/>
                <a:cs typeface="+mn-cs"/>
              </a:rPr>
              <a:t>-4</a:t>
            </a:r>
            <a:r>
              <a:rPr lang="en-GB"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104</a:t>
            </a:r>
            <a:r>
              <a:rPr lang="en-GB" dirty="0"/>
              <a:t>                     </a:t>
            </a:r>
            <a:r>
              <a:rPr lang="en-GB" sz="1200" b="0" i="0" u="none" strike="noStrike" kern="1200" dirty="0">
                <a:solidFill>
                  <a:schemeClr val="tx1"/>
                </a:solidFill>
                <a:effectLst/>
                <a:latin typeface="+mn-lt"/>
                <a:ea typeface="+mn-ea"/>
                <a:cs typeface="+mn-cs"/>
              </a:rPr>
              <a:t>1.73</a:t>
            </a:r>
            <a:r>
              <a:rPr lang="en-GB" dirty="0"/>
              <a:t>         </a:t>
            </a:r>
            <a:r>
              <a:rPr lang="en-GB" sz="1200" b="0" i="0" u="none" strike="noStrike" kern="1200" dirty="0">
                <a:solidFill>
                  <a:schemeClr val="tx1"/>
                </a:solidFill>
                <a:effectLst/>
                <a:latin typeface="+mn-lt"/>
                <a:ea typeface="+mn-ea"/>
                <a:cs typeface="+mn-cs"/>
              </a:rPr>
              <a:t>-5.1</a:t>
            </a:r>
            <a:r>
              <a:rPr lang="en-GB"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106</a:t>
            </a:r>
            <a:r>
              <a:rPr lang="en-GB" dirty="0"/>
              <a:t>                     </a:t>
            </a:r>
            <a:r>
              <a:rPr lang="en-GB" sz="1200" b="0" i="0" u="none" strike="noStrike" kern="1200" dirty="0">
                <a:solidFill>
                  <a:schemeClr val="tx1"/>
                </a:solidFill>
                <a:effectLst/>
                <a:latin typeface="+mn-lt"/>
                <a:ea typeface="+mn-ea"/>
                <a:cs typeface="+mn-cs"/>
              </a:rPr>
              <a:t>1.77</a:t>
            </a:r>
            <a:r>
              <a:rPr lang="en-GB" dirty="0"/>
              <a:t>         </a:t>
            </a:r>
            <a:r>
              <a:rPr lang="en-GB" sz="1200" b="0" i="0" u="none" strike="noStrike" kern="1200" dirty="0">
                <a:solidFill>
                  <a:schemeClr val="tx1"/>
                </a:solidFill>
                <a:effectLst/>
                <a:latin typeface="+mn-lt"/>
                <a:ea typeface="+mn-ea"/>
                <a:cs typeface="+mn-cs"/>
              </a:rPr>
              <a:t>-5.6</a:t>
            </a:r>
            <a:r>
              <a:rPr lang="en-GB" dirty="0"/>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dirty="0">
                <a:solidFill>
                  <a:schemeClr val="tx1"/>
                </a:solidFill>
                <a:effectLst/>
                <a:latin typeface="+mn-lt"/>
                <a:ea typeface="+mn-ea"/>
                <a:cs typeface="+mn-cs"/>
              </a:rPr>
              <a:t>108                   </a:t>
            </a:r>
            <a:r>
              <a:rPr lang="en-GB" sz="1200" b="0" i="0" u="none" strike="noStrike" kern="1200" baseline="0" dirty="0">
                <a:solidFill>
                  <a:schemeClr val="tx1"/>
                </a:solidFill>
                <a:effectLst/>
                <a:latin typeface="+mn-lt"/>
                <a:ea typeface="+mn-ea"/>
                <a:cs typeface="+mn-cs"/>
              </a:rPr>
              <a:t> </a:t>
            </a:r>
            <a:r>
              <a:rPr lang="en-GB" dirty="0"/>
              <a:t> </a:t>
            </a:r>
            <a:r>
              <a:rPr lang="en-GB" sz="1200" b="0" i="0" u="none" strike="noStrike" kern="1200" dirty="0">
                <a:solidFill>
                  <a:schemeClr val="tx1"/>
                </a:solidFill>
                <a:effectLst/>
                <a:latin typeface="+mn-lt"/>
                <a:ea typeface="+mn-ea"/>
                <a:cs typeface="+mn-cs"/>
              </a:rPr>
              <a:t>1.80</a:t>
            </a:r>
            <a:r>
              <a:rPr lang="en-GB" dirty="0"/>
              <a:t>         </a:t>
            </a:r>
            <a:r>
              <a:rPr lang="en-GB" sz="1200" b="0" i="0" u="none" strike="noStrike" kern="1200" dirty="0">
                <a:solidFill>
                  <a:schemeClr val="tx1"/>
                </a:solidFill>
                <a:effectLst/>
                <a:latin typeface="+mn-lt"/>
                <a:ea typeface="+mn-ea"/>
                <a:cs typeface="+mn-cs"/>
              </a:rPr>
              <a:t>-6.3</a:t>
            </a:r>
            <a:r>
              <a:rPr lang="en-GB" dirty="0"/>
              <a:t> </a:t>
            </a:r>
            <a:endParaRPr lang="en-GB" b="1"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16</a:t>
            </a:fld>
            <a:endParaRPr lang="en-US"/>
          </a:p>
        </p:txBody>
      </p:sp>
    </p:spTree>
    <p:extLst>
      <p:ext uri="{BB962C8B-B14F-4D97-AF65-F5344CB8AC3E}">
        <p14:creationId xmlns:p14="http://schemas.microsoft.com/office/powerpoint/2010/main" val="27837421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024952-40C1-47B6-9BD0-E0A84040748D}" type="slidenum">
              <a:rPr lang="en-GB" smtClean="0"/>
              <a:pPr/>
              <a:t>17</a:t>
            </a:fld>
            <a:endParaRPr lang="en-GB"/>
          </a:p>
        </p:txBody>
      </p:sp>
    </p:spTree>
    <p:extLst>
      <p:ext uri="{BB962C8B-B14F-4D97-AF65-F5344CB8AC3E}">
        <p14:creationId xmlns:p14="http://schemas.microsoft.com/office/powerpoint/2010/main" val="31194829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0" dirty="0"/>
              <a:t>Edited in version 11</a:t>
            </a:r>
          </a:p>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double distilled </a:t>
            </a:r>
            <a:r>
              <a:rPr lang="en-GB" b="1" dirty="0"/>
              <a:t>water 07Dec16-CH4 (Fill factor</a:t>
            </a:r>
            <a:r>
              <a:rPr lang="en-GB" b="1" baseline="0" dirty="0"/>
              <a:t> 0.7 =</a:t>
            </a:r>
            <a:r>
              <a:rPr lang="en-GB" b="1" dirty="0"/>
              <a:t> 3.1 g)-3mm above base electrode</a:t>
            </a:r>
          </a:p>
          <a:p>
            <a:r>
              <a:rPr lang="en-GB" dirty="0">
                <a:effectLst/>
              </a:rPr>
              <a:t>TC vial nucleates after </a:t>
            </a:r>
            <a:r>
              <a:rPr lang="en-GB" dirty="0" err="1">
                <a:effectLst/>
              </a:rPr>
              <a:t>tvis</a:t>
            </a:r>
            <a:r>
              <a:rPr lang="en-GB" dirty="0">
                <a:effectLst/>
              </a:rPr>
              <a:t> (</a:t>
            </a:r>
            <a:r>
              <a:rPr lang="en-GB" dirty="0" err="1">
                <a:effectLst/>
              </a:rPr>
              <a:t>cpeak</a:t>
            </a:r>
            <a:r>
              <a:rPr lang="en-GB" dirty="0">
                <a:effectLst/>
              </a:rPr>
              <a:t> shows nucleation more clear than </a:t>
            </a:r>
            <a:r>
              <a:rPr lang="en-GB" dirty="0" err="1">
                <a:effectLst/>
              </a:rPr>
              <a:t>fpeak</a:t>
            </a:r>
            <a:r>
              <a:rPr lang="en-GB" dirty="0">
                <a:effectLst/>
              </a:rPr>
              <a:t>) presumably because TC provides heat to the liquid keeping it warmer and delaying the</a:t>
            </a:r>
            <a:r>
              <a:rPr lang="en-GB" baseline="0" dirty="0">
                <a:effectLst/>
              </a:rPr>
              <a:t> onset of nucleation</a:t>
            </a:r>
            <a:r>
              <a:rPr lang="en-GB" dirty="0">
                <a:effectLst/>
              </a:rPr>
              <a:t>. The reduction</a:t>
            </a:r>
            <a:r>
              <a:rPr lang="en-GB" baseline="0" dirty="0">
                <a:effectLst/>
              </a:rPr>
              <a:t> in the trajectory of </a:t>
            </a:r>
            <a:r>
              <a:rPr lang="en-GB" dirty="0" err="1">
                <a:effectLst/>
              </a:rPr>
              <a:t>Fpeak</a:t>
            </a:r>
            <a:r>
              <a:rPr lang="en-GB" dirty="0">
                <a:effectLst/>
              </a:rPr>
              <a:t> with time (or is it a transient increase in </a:t>
            </a:r>
            <a:r>
              <a:rPr lang="en-GB" dirty="0" err="1">
                <a:effectLst/>
              </a:rPr>
              <a:t>fpeak</a:t>
            </a:r>
            <a:r>
              <a:rPr lang="en-GB" dirty="0">
                <a:effectLst/>
              </a:rPr>
              <a:t>? – difficult to see on this scale) is what coincides with </a:t>
            </a:r>
            <a:r>
              <a:rPr lang="en-GB" dirty="0" err="1">
                <a:effectLst/>
              </a:rPr>
              <a:t>Cpeak</a:t>
            </a:r>
            <a:r>
              <a:rPr lang="en-GB" dirty="0">
                <a:effectLst/>
              </a:rPr>
              <a:t> but the onset is much less dramatic than </a:t>
            </a:r>
            <a:r>
              <a:rPr lang="en-GB" dirty="0" err="1">
                <a:effectLst/>
              </a:rPr>
              <a:t>Cpeak</a:t>
            </a:r>
            <a:r>
              <a:rPr lang="en-GB" dirty="0">
                <a:effectLst/>
              </a:rPr>
              <a:t>.</a:t>
            </a:r>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start and end points of the freezing stage (via the spike in </a:t>
            </a:r>
            <a:r>
              <a:rPr lang="en-GB" sz="1200" kern="1200" dirty="0" err="1">
                <a:solidFill>
                  <a:schemeClr val="tx1"/>
                </a:solidFill>
                <a:effectLst/>
                <a:latin typeface="+mn-lt"/>
                <a:ea typeface="+mn-ea"/>
                <a:cs typeface="+mn-cs"/>
              </a:rPr>
              <a:t>C"peak</a:t>
            </a:r>
            <a:r>
              <a:rPr lang="en-GB" sz="1200" kern="1200" dirty="0">
                <a:solidFill>
                  <a:schemeClr val="tx1"/>
                </a:solidFill>
                <a:effectLst/>
                <a:latin typeface="+mn-lt"/>
                <a:ea typeface="+mn-ea"/>
                <a:cs typeface="+mn-cs"/>
              </a:rPr>
              <a:t> - in which the start and end points are quite clear - as opposed to the use of TC and </a:t>
            </a:r>
            <a:r>
              <a:rPr lang="en-GB" sz="1200" kern="1200" dirty="0" err="1">
                <a:solidFill>
                  <a:schemeClr val="tx1"/>
                </a:solidFill>
                <a:effectLst/>
                <a:latin typeface="+mn-lt"/>
                <a:ea typeface="+mn-ea"/>
                <a:cs typeface="+mn-cs"/>
              </a:rPr>
              <a:t>F"peak</a:t>
            </a:r>
            <a:r>
              <a:rPr lang="en-GB" sz="1200" kern="1200" dirty="0">
                <a:solidFill>
                  <a:schemeClr val="tx1"/>
                </a:solidFill>
                <a:effectLst/>
                <a:latin typeface="+mn-lt"/>
                <a:ea typeface="+mn-ea"/>
                <a:cs typeface="+mn-cs"/>
              </a:rPr>
              <a:t> data - which works for the start but is poor at determining the end point). </a:t>
            </a:r>
          </a:p>
          <a:p>
            <a:endParaRPr lang="en-GB" sz="1200" kern="1200" dirty="0">
              <a:solidFill>
                <a:schemeClr val="tx1"/>
              </a:solidFill>
              <a:effectLst/>
              <a:latin typeface="+mn-lt"/>
              <a:ea typeface="+mn-ea"/>
              <a:cs typeface="+mn-cs"/>
            </a:endParaRPr>
          </a:p>
          <a:p>
            <a:r>
              <a:rPr lang="en-GB" sz="1200" kern="1200" dirty="0" err="1">
                <a:solidFill>
                  <a:schemeClr val="tx1"/>
                </a:solidFill>
                <a:effectLst/>
                <a:latin typeface="+mn-lt"/>
                <a:ea typeface="+mn-ea"/>
                <a:cs typeface="+mn-cs"/>
              </a:rPr>
              <a:t>C"peak</a:t>
            </a:r>
            <a:r>
              <a:rPr lang="en-GB" sz="1200" kern="1200" dirty="0">
                <a:solidFill>
                  <a:schemeClr val="tx1"/>
                </a:solidFill>
                <a:effectLst/>
                <a:latin typeface="+mn-lt"/>
                <a:ea typeface="+mn-ea"/>
                <a:cs typeface="+mn-cs"/>
              </a:rPr>
              <a:t> is sensitive to the structural changes that happens when ice forms (I think we are seeing a </a:t>
            </a:r>
            <a:r>
              <a:rPr lang="en-GB" sz="1200" kern="1200" dirty="0" err="1">
                <a:solidFill>
                  <a:schemeClr val="tx1"/>
                </a:solidFill>
                <a:effectLst/>
                <a:latin typeface="+mn-lt"/>
                <a:ea typeface="+mn-ea"/>
                <a:cs typeface="+mn-cs"/>
              </a:rPr>
              <a:t>pecolation</a:t>
            </a:r>
            <a:r>
              <a:rPr lang="en-GB" sz="1200" kern="1200" dirty="0">
                <a:solidFill>
                  <a:schemeClr val="tx1"/>
                </a:solidFill>
                <a:effectLst/>
                <a:latin typeface="+mn-lt"/>
                <a:ea typeface="+mn-ea"/>
                <a:cs typeface="+mn-cs"/>
              </a:rPr>
              <a:t> type phenomenon during the process of ice formation) but is much less sensitive to temperature - whereas </a:t>
            </a:r>
            <a:r>
              <a:rPr lang="en-GB" sz="1200" kern="1200" dirty="0" err="1">
                <a:solidFill>
                  <a:schemeClr val="tx1"/>
                </a:solidFill>
                <a:effectLst/>
                <a:latin typeface="+mn-lt"/>
                <a:ea typeface="+mn-ea"/>
                <a:cs typeface="+mn-cs"/>
              </a:rPr>
              <a:t>Fpeak</a:t>
            </a:r>
            <a:r>
              <a:rPr lang="en-GB" sz="1200" kern="1200" dirty="0">
                <a:solidFill>
                  <a:schemeClr val="tx1"/>
                </a:solidFill>
                <a:effectLst/>
                <a:latin typeface="+mn-lt"/>
                <a:ea typeface="+mn-ea"/>
                <a:cs typeface="+mn-cs"/>
              </a:rPr>
              <a:t> and TC are both sensitive to temperature and so its less clear when the end point is (as the temperature of the product is decreasing both from the decrease in shelf temperature and from the decrease on product temperature - because no more ice is forming (and the </a:t>
            </a:r>
            <a:r>
              <a:rPr lang="en-GB" sz="1200" kern="1200" dirty="0" err="1">
                <a:solidFill>
                  <a:schemeClr val="tx1"/>
                </a:solidFill>
                <a:effectLst/>
                <a:latin typeface="+mn-lt"/>
                <a:ea typeface="+mn-ea"/>
                <a:cs typeface="+mn-cs"/>
              </a:rPr>
              <a:t>exo-thermic</a:t>
            </a:r>
            <a:r>
              <a:rPr lang="en-GB" sz="1200" kern="1200" dirty="0">
                <a:solidFill>
                  <a:schemeClr val="tx1"/>
                </a:solidFill>
                <a:effectLst/>
                <a:latin typeface="+mn-lt"/>
                <a:ea typeface="+mn-ea"/>
                <a:cs typeface="+mn-cs"/>
              </a:rPr>
              <a:t> process has finished).</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Also </a:t>
            </a:r>
            <a:r>
              <a:rPr lang="en-GB" sz="1200" kern="1200" dirty="0" err="1">
                <a:solidFill>
                  <a:schemeClr val="tx1"/>
                </a:solidFill>
                <a:effectLst/>
                <a:latin typeface="+mn-lt"/>
                <a:ea typeface="+mn-ea"/>
                <a:cs typeface="+mn-cs"/>
              </a:rPr>
              <a:t>Fpeak</a:t>
            </a:r>
            <a:r>
              <a:rPr lang="en-GB" sz="1200" kern="1200" dirty="0">
                <a:solidFill>
                  <a:schemeClr val="tx1"/>
                </a:solidFill>
                <a:effectLst/>
                <a:latin typeface="+mn-lt"/>
                <a:ea typeface="+mn-ea"/>
                <a:cs typeface="+mn-cs"/>
              </a:rPr>
              <a:t> has two steps – could the start of step 2 (at 1.666 h = 100 min) be when the second peak emerges – which</a:t>
            </a:r>
            <a:r>
              <a:rPr lang="en-GB" sz="1200" kern="1200" baseline="0" dirty="0">
                <a:solidFill>
                  <a:schemeClr val="tx1"/>
                </a:solidFill>
                <a:effectLst/>
                <a:latin typeface="+mn-lt"/>
                <a:ea typeface="+mn-ea"/>
                <a:cs typeface="+mn-cs"/>
              </a:rPr>
              <a:t> s the point at which the unfrozen fraction viscosity starts to increase dramatically</a:t>
            </a:r>
            <a:endParaRPr lang="en-GB" dirty="0"/>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18</a:t>
            </a:fld>
            <a:endParaRPr lang="en-US"/>
          </a:p>
        </p:txBody>
      </p:sp>
    </p:spTree>
    <p:extLst>
      <p:ext uri="{BB962C8B-B14F-4D97-AF65-F5344CB8AC3E}">
        <p14:creationId xmlns:p14="http://schemas.microsoft.com/office/powerpoint/2010/main" val="12437359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Modified in version 11</a:t>
            </a:r>
          </a:p>
          <a:p>
            <a:r>
              <a:rPr lang="en-GB" dirty="0"/>
              <a:t>Modified</a:t>
            </a:r>
            <a:r>
              <a:rPr lang="en-GB" baseline="0" dirty="0"/>
              <a:t> in version 4 – I have altered the scale on the RH graph so that we can compare gradients</a:t>
            </a:r>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19</a:t>
            </a:fld>
            <a:endParaRPr lang="en-US"/>
          </a:p>
        </p:txBody>
      </p:sp>
    </p:spTree>
    <p:extLst>
      <p:ext uri="{BB962C8B-B14F-4D97-AF65-F5344CB8AC3E}">
        <p14:creationId xmlns:p14="http://schemas.microsoft.com/office/powerpoint/2010/main" val="612193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p:txBody>
      </p:sp>
      <p:sp>
        <p:nvSpPr>
          <p:cNvPr id="4" name="Slide Number Placeholder 3"/>
          <p:cNvSpPr>
            <a:spLocks noGrp="1"/>
          </p:cNvSpPr>
          <p:nvPr>
            <p:ph type="sldNum" sz="quarter" idx="10"/>
          </p:nvPr>
        </p:nvSpPr>
        <p:spPr/>
        <p:txBody>
          <a:bodyPr/>
          <a:lstStyle/>
          <a:p>
            <a:fld id="{452E5762-56A6-4F4C-B694-E9CDC2582613}" type="slidenum">
              <a:rPr lang="en-US" smtClean="0"/>
              <a:pPr/>
              <a:t>21</a:t>
            </a:fld>
            <a:endParaRPr lang="en-US"/>
          </a:p>
        </p:txBody>
      </p:sp>
    </p:spTree>
    <p:extLst>
      <p:ext uri="{BB962C8B-B14F-4D97-AF65-F5344CB8AC3E}">
        <p14:creationId xmlns:p14="http://schemas.microsoft.com/office/powerpoint/2010/main" val="14048431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p:txBody>
      </p:sp>
      <p:sp>
        <p:nvSpPr>
          <p:cNvPr id="4" name="Slide Number Placeholder 3"/>
          <p:cNvSpPr>
            <a:spLocks noGrp="1"/>
          </p:cNvSpPr>
          <p:nvPr>
            <p:ph type="sldNum" sz="quarter" idx="10"/>
          </p:nvPr>
        </p:nvSpPr>
        <p:spPr/>
        <p:txBody>
          <a:bodyPr/>
          <a:lstStyle/>
          <a:p>
            <a:fld id="{452E5762-56A6-4F4C-B694-E9CDC2582613}" type="slidenum">
              <a:rPr lang="en-US" smtClean="0"/>
              <a:pPr/>
              <a:t>22</a:t>
            </a:fld>
            <a:endParaRPr lang="en-US"/>
          </a:p>
        </p:txBody>
      </p:sp>
    </p:spTree>
    <p:extLst>
      <p:ext uri="{BB962C8B-B14F-4D97-AF65-F5344CB8AC3E}">
        <p14:creationId xmlns:p14="http://schemas.microsoft.com/office/powerpoint/2010/main" val="40122156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a:p>
            <a:endParaRPr lang="en-GB" dirty="0"/>
          </a:p>
          <a:p>
            <a:r>
              <a:rPr lang="en-GB" dirty="0"/>
              <a:t>There is good agreement between</a:t>
            </a:r>
            <a:r>
              <a:rPr lang="en-GB" baseline="0" dirty="0"/>
              <a:t> re-heating and re-cooling but the low temperature (-19 to -50) is covered better by the re-heating curve. </a:t>
            </a:r>
          </a:p>
          <a:p>
            <a:r>
              <a:rPr lang="en-GB" baseline="0" dirty="0"/>
              <a:t>The two peaks in the re-cooling spectra are merged and form one peak below –30 C. </a:t>
            </a:r>
          </a:p>
          <a:p>
            <a:r>
              <a:rPr lang="en-GB" baseline="0" dirty="0"/>
              <a:t>At higher temperatures &gt; -20 C the two curve separate to some degree</a:t>
            </a:r>
          </a:p>
          <a:p>
            <a:r>
              <a:rPr lang="en-GB" baseline="0" dirty="0"/>
              <a:t>In contrast, the two peaks on re-heating at quite well separated at all temperatures below -20 C</a:t>
            </a:r>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4405630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a:p>
            <a:endParaRPr lang="en-GB" dirty="0"/>
          </a:p>
          <a:p>
            <a:r>
              <a:rPr lang="en-GB" dirty="0"/>
              <a:t>There is good agreement between</a:t>
            </a:r>
            <a:r>
              <a:rPr lang="en-GB" baseline="0" dirty="0"/>
              <a:t> re-heating and re-cooling but the low temperature (-19 to -50) is covered better by the re-heating curve. </a:t>
            </a:r>
          </a:p>
        </p:txBody>
      </p:sp>
      <p:sp>
        <p:nvSpPr>
          <p:cNvPr id="4" name="Slide Number Placeholder 3"/>
          <p:cNvSpPr>
            <a:spLocks noGrp="1"/>
          </p:cNvSpPr>
          <p:nvPr>
            <p:ph type="sldNum" sz="quarter" idx="10"/>
          </p:nvPr>
        </p:nvSpPr>
        <p:spPr/>
        <p:txBody>
          <a:bodyPr/>
          <a:lstStyle/>
          <a:p>
            <a:fld id="{452E5762-56A6-4F4C-B694-E9CDC2582613}"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28963983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723119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Edited in version 14</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52E5762-56A6-4F4C-B694-E9CDC258261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933856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Comment</a:t>
            </a:r>
            <a:r>
              <a:rPr lang="en-GB" b="1" baseline="0" dirty="0"/>
              <a:t> in version 14 – if we are using the proximity of a merged peak to explain why the re-cooling temp calibration gives a poor temp prediction then surely the same would apply here – as the low frequency shoulder is quite significant and yet the agreement between TVIS and the T(</a:t>
            </a:r>
            <a:r>
              <a:rPr lang="en-GB" b="1" baseline="0" dirty="0" err="1"/>
              <a:t>Fpeak</a:t>
            </a:r>
            <a:r>
              <a:rPr lang="en-GB" b="1" baseline="0" dirty="0"/>
              <a:t>) determined from the annealing stage is excellent.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127" b="1" dirty="0"/>
          </a:p>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p:txBody>
      </p:sp>
      <p:sp>
        <p:nvSpPr>
          <p:cNvPr id="4" name="Slide Number Placeholder 3"/>
          <p:cNvSpPr>
            <a:spLocks noGrp="1"/>
          </p:cNvSpPr>
          <p:nvPr>
            <p:ph type="sldNum" sz="quarter" idx="10"/>
          </p:nvPr>
        </p:nvSpPr>
        <p:spPr/>
        <p:txBody>
          <a:bodyPr/>
          <a:lstStyle/>
          <a:p>
            <a:fld id="{452E5762-56A6-4F4C-B694-E9CDC2582613}" type="slidenum">
              <a:rPr lang="en-US" smtClean="0"/>
              <a:pPr/>
              <a:t>28</a:t>
            </a:fld>
            <a:endParaRPr lang="en-US"/>
          </a:p>
        </p:txBody>
      </p:sp>
    </p:spTree>
    <p:extLst>
      <p:ext uri="{BB962C8B-B14F-4D97-AF65-F5344CB8AC3E}">
        <p14:creationId xmlns:p14="http://schemas.microsoft.com/office/powerpoint/2010/main" val="1200953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C" </a:t>
            </a:r>
            <a:r>
              <a:rPr lang="en-US" sz="1200" baseline="-25000" dirty="0"/>
              <a:t>PEAK </a:t>
            </a:r>
            <a:r>
              <a:rPr lang="en-US" sz="1200" dirty="0"/>
              <a:t>can be considered </a:t>
            </a:r>
            <a:r>
              <a:rPr lang="en-GB" sz="1200" dirty="0"/>
              <a:t>three regions</a:t>
            </a:r>
          </a:p>
          <a:p>
            <a:pPr marL="342900" indent="-342900">
              <a:buClrTx/>
              <a:buAutoNum type="arabicParenR"/>
            </a:pPr>
            <a:r>
              <a:rPr lang="en-GB" sz="1200" dirty="0"/>
              <a:t>A linear region (where </a:t>
            </a:r>
            <a:r>
              <a:rPr lang="en-GB" sz="1200" dirty="0" err="1"/>
              <a:t>C”peak</a:t>
            </a:r>
            <a:r>
              <a:rPr lang="en-GB" sz="1200" dirty="0"/>
              <a:t> is proportional to the ice within the electrode region),</a:t>
            </a:r>
          </a:p>
          <a:p>
            <a:pPr marL="342900" indent="-342900">
              <a:buClrTx/>
              <a:buAutoNum type="arabicParenR"/>
            </a:pPr>
            <a:r>
              <a:rPr lang="en-GB" sz="1200" dirty="0"/>
              <a:t>A non-linear region, where </a:t>
            </a:r>
            <a:r>
              <a:rPr lang="en-GB" sz="1200" dirty="0" err="1"/>
              <a:t>C”peak</a:t>
            </a:r>
            <a:r>
              <a:rPr lang="en-GB" sz="1200" dirty="0"/>
              <a:t> has a decreasing sensitivity to the ice below the electrode </a:t>
            </a:r>
          </a:p>
          <a:p>
            <a:pPr marL="342900" indent="-342900">
              <a:buClrTx/>
              <a:buAutoNum type="arabicParenR"/>
            </a:pPr>
            <a:r>
              <a:rPr lang="en-GB" sz="1200" dirty="0"/>
              <a:t>A region where </a:t>
            </a:r>
            <a:r>
              <a:rPr lang="en-GB" sz="1200" dirty="0" err="1"/>
              <a:t>C”peak</a:t>
            </a:r>
            <a:r>
              <a:rPr lang="en-GB" sz="1200" dirty="0"/>
              <a:t> might still be sensitive to the ice cone.</a:t>
            </a:r>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29</a:t>
            </a:fld>
            <a:endParaRPr lang="en-US"/>
          </a:p>
        </p:txBody>
      </p:sp>
    </p:spTree>
    <p:extLst>
      <p:ext uri="{BB962C8B-B14F-4D97-AF65-F5344CB8AC3E}">
        <p14:creationId xmlns:p14="http://schemas.microsoft.com/office/powerpoint/2010/main" val="6118424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a:p>
            <a:endParaRPr lang="en-US"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30</a:t>
            </a:fld>
            <a:endParaRPr lang="en-US"/>
          </a:p>
        </p:txBody>
      </p:sp>
    </p:spTree>
    <p:extLst>
      <p:ext uri="{BB962C8B-B14F-4D97-AF65-F5344CB8AC3E}">
        <p14:creationId xmlns:p14="http://schemas.microsoft.com/office/powerpoint/2010/main" val="7685222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Version 14</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If we are now calculating </a:t>
            </a:r>
            <a:r>
              <a:rPr lang="en-GB" b="1" dirty="0" err="1"/>
              <a:t>Rp</a:t>
            </a:r>
            <a:r>
              <a:rPr lang="en-GB" b="1" dirty="0"/>
              <a:t> then we only need to show the product temperature (</a:t>
            </a:r>
            <a:r>
              <a:rPr lang="en-GB" b="1" dirty="0" err="1"/>
              <a:t>Tfpeak</a:t>
            </a:r>
            <a:r>
              <a:rPr lang="en-GB" b="1" dirty="0"/>
              <a:t>) and the condenser temperature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Then below that the values for partial pressure – to replace</a:t>
            </a:r>
            <a:r>
              <a:rPr lang="en-GB" b="1" baseline="0" dirty="0"/>
              <a:t> the log </a:t>
            </a:r>
            <a:r>
              <a:rPr lang="en-GB" b="1" baseline="0" dirty="0" err="1"/>
              <a:t>Fpeak</a:t>
            </a:r>
            <a:r>
              <a:rPr lang="en-GB" b="1" baseline="0" dirty="0"/>
              <a:t> plot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baseline="0" dirty="0"/>
              <a:t>Then the drying rate (ice vs time) and not </a:t>
            </a:r>
            <a:r>
              <a:rPr lang="en-GB" b="1" baseline="0" dirty="0" err="1"/>
              <a:t>c”peak</a:t>
            </a:r>
            <a:r>
              <a:rPr lang="en-GB" b="1" baseline="0" dirty="0"/>
              <a:t> vs time on the bottom left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baseline="0" dirty="0"/>
              <a:t>Replace the top right with my new </a:t>
            </a:r>
            <a:r>
              <a:rPr lang="en-GB" b="1" baseline="0" dirty="0" err="1"/>
              <a:t>Rp</a:t>
            </a:r>
            <a:r>
              <a:rPr lang="en-GB" b="1" baseline="0" dirty="0"/>
              <a:t> values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From the literature (</a:t>
            </a:r>
            <a:r>
              <a:rPr lang="en-US" sz="1200" b="0" i="0" kern="1200" dirty="0" err="1">
                <a:solidFill>
                  <a:schemeClr val="tx1"/>
                </a:solidFill>
                <a:effectLst/>
                <a:latin typeface="+mn-lt"/>
                <a:ea typeface="+mn-ea"/>
                <a:cs typeface="+mn-cs"/>
              </a:rPr>
              <a:t>Pikal</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(1985) </a:t>
            </a:r>
            <a:r>
              <a:rPr lang="en-US" sz="1200" b="0" i="1" kern="1200" dirty="0">
                <a:solidFill>
                  <a:schemeClr val="tx1"/>
                </a:solidFill>
                <a:effectLst/>
                <a:latin typeface="+mn-lt"/>
                <a:ea typeface="+mn-ea"/>
                <a:cs typeface="+mn-cs"/>
              </a:rPr>
              <a:t>PDA Journal of Pharmaceutical Science and Technology</a:t>
            </a:r>
            <a:r>
              <a:rPr lang="en-US" sz="1200" b="0" i="0" kern="1200" dirty="0">
                <a:solidFill>
                  <a:schemeClr val="tx1"/>
                </a:solidFill>
                <a:effectLst/>
                <a:latin typeface="+mn-lt"/>
                <a:ea typeface="+mn-ea"/>
                <a:cs typeface="+mn-cs"/>
              </a:rPr>
              <a:t>, </a:t>
            </a:r>
            <a:r>
              <a:rPr lang="en-US" sz="1200" b="0" i="1" kern="1200" dirty="0">
                <a:solidFill>
                  <a:schemeClr val="tx1"/>
                </a:solidFill>
                <a:effectLst/>
                <a:latin typeface="+mn-lt"/>
                <a:ea typeface="+mn-ea"/>
                <a:cs typeface="+mn-cs"/>
              </a:rPr>
              <a:t>39</a:t>
            </a:r>
            <a:r>
              <a:rPr lang="en-US" sz="1200" b="0" i="0" kern="1200" dirty="0">
                <a:solidFill>
                  <a:schemeClr val="tx1"/>
                </a:solidFill>
                <a:effectLst/>
                <a:latin typeface="+mn-lt"/>
                <a:ea typeface="+mn-ea"/>
                <a:cs typeface="+mn-cs"/>
              </a:rPr>
              <a:t>(3), pp.115-139.):</a:t>
            </a:r>
            <a:r>
              <a:rPr lang="en-US" sz="1200" b="0" i="0" kern="1200" baseline="0" dirty="0">
                <a:solidFill>
                  <a:schemeClr val="tx1"/>
                </a:solidFill>
                <a:effectLst/>
                <a:latin typeface="+mn-lt"/>
                <a:ea typeface="+mn-ea"/>
                <a:cs typeface="+mn-cs"/>
              </a:rPr>
              <a:t> </a:t>
            </a:r>
            <a:r>
              <a:rPr lang="en-US" sz="1200" b="1" i="0" kern="1200" dirty="0" err="1">
                <a:solidFill>
                  <a:schemeClr val="tx1"/>
                </a:solidFill>
                <a:effectLst/>
                <a:latin typeface="+mn-lt"/>
                <a:ea typeface="+mn-ea"/>
                <a:cs typeface="+mn-cs"/>
              </a:rPr>
              <a:t>Rs</a:t>
            </a:r>
            <a:r>
              <a:rPr lang="en-US" sz="1200" b="1" i="0" kern="1200" dirty="0">
                <a:solidFill>
                  <a:schemeClr val="tx1"/>
                </a:solidFill>
                <a:effectLst/>
                <a:latin typeface="+mn-lt"/>
                <a:ea typeface="+mn-ea"/>
                <a:cs typeface="+mn-cs"/>
              </a:rPr>
              <a:t> ~0.33 Torr·h·g-1.</a:t>
            </a:r>
            <a:endParaRPr lang="en-GB" sz="1200" b="1"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temperatures we are using (calculated from log </a:t>
            </a:r>
            <a:r>
              <a:rPr lang="en-GB" sz="1200" kern="1200" dirty="0" err="1">
                <a:solidFill>
                  <a:schemeClr val="tx1"/>
                </a:solidFill>
                <a:effectLst/>
                <a:latin typeface="+mn-lt"/>
                <a:ea typeface="+mn-ea"/>
                <a:cs typeface="+mn-cs"/>
              </a:rPr>
              <a:t>Fpeak</a:t>
            </a:r>
            <a:r>
              <a:rPr lang="en-GB" sz="1200" kern="1200" dirty="0">
                <a:solidFill>
                  <a:schemeClr val="tx1"/>
                </a:solidFill>
                <a:effectLst/>
                <a:latin typeface="+mn-lt"/>
                <a:ea typeface="+mn-ea"/>
                <a:cs typeface="+mn-cs"/>
              </a:rPr>
              <a:t>) have not been smoothed and the values for </a:t>
            </a:r>
            <a:r>
              <a:rPr lang="en-GB" sz="1200" kern="1200" dirty="0" err="1">
                <a:solidFill>
                  <a:schemeClr val="tx1"/>
                </a:solidFill>
                <a:effectLst/>
                <a:latin typeface="+mn-lt"/>
                <a:ea typeface="+mn-ea"/>
                <a:cs typeface="+mn-cs"/>
              </a:rPr>
              <a:t>C"peak</a:t>
            </a:r>
            <a:r>
              <a:rPr lang="en-GB" sz="1200" kern="1200" dirty="0">
                <a:solidFill>
                  <a:schemeClr val="tx1"/>
                </a:solidFill>
                <a:effectLst/>
                <a:latin typeface="+mn-lt"/>
                <a:ea typeface="+mn-ea"/>
                <a:cs typeface="+mn-cs"/>
              </a:rPr>
              <a:t> (although taken from the moving average) both have scatter to them - hence why the plot of </a:t>
            </a:r>
            <a:r>
              <a:rPr lang="en-GB" sz="1200" kern="1200" dirty="0" err="1">
                <a:solidFill>
                  <a:schemeClr val="tx1"/>
                </a:solidFill>
                <a:effectLst/>
                <a:latin typeface="+mn-lt"/>
                <a:ea typeface="+mn-ea"/>
                <a:cs typeface="+mn-cs"/>
              </a:rPr>
              <a:t>Rp</a:t>
            </a:r>
            <a:r>
              <a:rPr lang="en-GB" sz="1200" kern="1200" dirty="0">
                <a:solidFill>
                  <a:schemeClr val="tx1"/>
                </a:solidFill>
                <a:effectLst/>
                <a:latin typeface="+mn-lt"/>
                <a:ea typeface="+mn-ea"/>
                <a:cs typeface="+mn-cs"/>
              </a:rPr>
              <a:t> vs dry layer is quite noisy</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err="1">
                <a:solidFill>
                  <a:schemeClr val="tx1"/>
                </a:solidFill>
                <a:effectLst/>
                <a:latin typeface="+mn-lt"/>
                <a:ea typeface="+mn-ea"/>
                <a:cs typeface="+mn-cs"/>
              </a:rPr>
              <a:t>Rp</a:t>
            </a:r>
            <a:r>
              <a:rPr lang="en-US" sz="1200" b="0" i="0" kern="1200" dirty="0">
                <a:solidFill>
                  <a:schemeClr val="tx1"/>
                </a:solidFill>
                <a:effectLst/>
                <a:latin typeface="+mn-lt"/>
                <a:ea typeface="+mn-ea"/>
                <a:cs typeface="+mn-cs"/>
              </a:rPr>
              <a:t> starts at 2 (which I presume is the stopper resistance) then it increases as the dry layer develops in thickness up to 3 mm - which is the point at which micro-collapse has happened. At that point, the overall resistance decreases which means that </a:t>
            </a:r>
            <a:r>
              <a:rPr lang="en-US" sz="1200" b="0" i="0" kern="1200" dirty="0" err="1">
                <a:solidFill>
                  <a:schemeClr val="tx1"/>
                </a:solidFill>
                <a:effectLst/>
                <a:latin typeface="+mn-lt"/>
                <a:ea typeface="+mn-ea"/>
                <a:cs typeface="+mn-cs"/>
              </a:rPr>
              <a:t>microcollapse</a:t>
            </a:r>
            <a:r>
              <a:rPr lang="en-US" sz="1200" b="0" i="0" kern="1200" dirty="0">
                <a:solidFill>
                  <a:schemeClr val="tx1"/>
                </a:solidFill>
                <a:effectLst/>
                <a:latin typeface="+mn-lt"/>
                <a:ea typeface="+mn-ea"/>
                <a:cs typeface="+mn-cs"/>
              </a:rPr>
              <a:t> has also occurred in the layer above the ice - which already has no ice. If there was no </a:t>
            </a:r>
            <a:r>
              <a:rPr lang="en-US" sz="1200" b="0" i="0" kern="1200" dirty="0" err="1">
                <a:solidFill>
                  <a:schemeClr val="tx1"/>
                </a:solidFill>
                <a:effectLst/>
                <a:latin typeface="+mn-lt"/>
                <a:ea typeface="+mn-ea"/>
                <a:cs typeface="+mn-cs"/>
              </a:rPr>
              <a:t>microcollapse</a:t>
            </a:r>
            <a:r>
              <a:rPr lang="en-US" sz="1200" b="0" i="0" kern="1200" dirty="0">
                <a:solidFill>
                  <a:schemeClr val="tx1"/>
                </a:solidFill>
                <a:effectLst/>
                <a:latin typeface="+mn-lt"/>
                <a:ea typeface="+mn-ea"/>
                <a:cs typeface="+mn-cs"/>
              </a:rPr>
              <a:t> in that layer then </a:t>
            </a:r>
            <a:r>
              <a:rPr lang="en-US" sz="1200" b="0" i="0" kern="1200" dirty="0" err="1">
                <a:solidFill>
                  <a:schemeClr val="tx1"/>
                </a:solidFill>
                <a:effectLst/>
                <a:latin typeface="+mn-lt"/>
                <a:ea typeface="+mn-ea"/>
                <a:cs typeface="+mn-cs"/>
              </a:rPr>
              <a:t>Rp</a:t>
            </a:r>
            <a:r>
              <a:rPr lang="en-US" sz="1200" b="0" i="0" kern="1200" dirty="0">
                <a:solidFill>
                  <a:schemeClr val="tx1"/>
                </a:solidFill>
                <a:effectLst/>
                <a:latin typeface="+mn-lt"/>
                <a:ea typeface="+mn-ea"/>
                <a:cs typeface="+mn-cs"/>
              </a:rPr>
              <a:t> would stay constant after 3 mm of the dry layer develops. Instead, </a:t>
            </a:r>
            <a:r>
              <a:rPr lang="en-US" sz="1200" b="0" i="0" kern="1200" dirty="0" err="1">
                <a:solidFill>
                  <a:schemeClr val="tx1"/>
                </a:solidFill>
                <a:effectLst/>
                <a:latin typeface="+mn-lt"/>
                <a:ea typeface="+mn-ea"/>
                <a:cs typeface="+mn-cs"/>
              </a:rPr>
              <a:t>Rp</a:t>
            </a:r>
            <a:r>
              <a:rPr lang="en-US" sz="1200" b="0" i="0" kern="1200" dirty="0">
                <a:solidFill>
                  <a:schemeClr val="tx1"/>
                </a:solidFill>
                <a:effectLst/>
                <a:latin typeface="+mn-lt"/>
                <a:ea typeface="+mn-ea"/>
                <a:cs typeface="+mn-cs"/>
              </a:rPr>
              <a:t> drops to a new value at ~ 4mm dry layer (when </a:t>
            </a:r>
            <a:r>
              <a:rPr lang="en-US" sz="1200" b="0" i="0" kern="1200" dirty="0" err="1">
                <a:solidFill>
                  <a:schemeClr val="tx1"/>
                </a:solidFill>
                <a:effectLst/>
                <a:latin typeface="+mn-lt"/>
                <a:ea typeface="+mn-ea"/>
                <a:cs typeface="+mn-cs"/>
              </a:rPr>
              <a:t>microcollapse</a:t>
            </a:r>
            <a:r>
              <a:rPr lang="en-US" sz="1200" b="0" i="0" kern="1200" dirty="0">
                <a:solidFill>
                  <a:schemeClr val="tx1"/>
                </a:solidFill>
                <a:effectLst/>
                <a:latin typeface="+mn-lt"/>
                <a:ea typeface="+mn-ea"/>
                <a:cs typeface="+mn-cs"/>
              </a:rPr>
              <a:t> occurs) and doesn't change after that. I presume that is because a more dramatic </a:t>
            </a:r>
            <a:r>
              <a:rPr lang="en-US" sz="1200" b="0" i="0" kern="1200" dirty="0" err="1">
                <a:solidFill>
                  <a:schemeClr val="tx1"/>
                </a:solidFill>
                <a:effectLst/>
                <a:latin typeface="+mn-lt"/>
                <a:ea typeface="+mn-ea"/>
                <a:cs typeface="+mn-cs"/>
              </a:rPr>
              <a:t>microcollapse</a:t>
            </a:r>
            <a:r>
              <a:rPr lang="en-US" sz="1200" b="0" i="0" kern="1200" dirty="0">
                <a:solidFill>
                  <a:schemeClr val="tx1"/>
                </a:solidFill>
                <a:effectLst/>
                <a:latin typeface="+mn-lt"/>
                <a:ea typeface="+mn-ea"/>
                <a:cs typeface="+mn-cs"/>
              </a:rPr>
              <a:t> occurs in the layers that develop below 4 mm - which are seen on our SEM as large pores and so the layers below the top 3 mm do not have a </a:t>
            </a:r>
            <a:r>
              <a:rPr lang="en-US" sz="1200" b="0" i="0" kern="1200" dirty="0" err="1">
                <a:solidFill>
                  <a:schemeClr val="tx1"/>
                </a:solidFill>
                <a:effectLst/>
                <a:latin typeface="+mn-lt"/>
                <a:ea typeface="+mn-ea"/>
                <a:cs typeface="+mn-cs"/>
              </a:rPr>
              <a:t>measureable</a:t>
            </a:r>
            <a:r>
              <a:rPr lang="en-US" sz="1200" b="0" i="0" kern="1200" dirty="0">
                <a:solidFill>
                  <a:schemeClr val="tx1"/>
                </a:solidFill>
                <a:effectLst/>
                <a:latin typeface="+mn-lt"/>
                <a:ea typeface="+mn-ea"/>
                <a:cs typeface="+mn-cs"/>
              </a:rPr>
              <a:t> dry layer resistance.</a:t>
            </a:r>
            <a:endParaRPr lang="en-GB" sz="1200" kern="1200" dirty="0">
              <a:solidFill>
                <a:schemeClr val="tx1"/>
              </a:solidFill>
              <a:effectLst/>
              <a:latin typeface="+mn-lt"/>
              <a:ea typeface="+mn-ea"/>
              <a:cs typeface="+mn-cs"/>
            </a:endParaRPr>
          </a:p>
          <a:p>
            <a:endParaRPr lang="en-US" dirty="0"/>
          </a:p>
          <a:p>
            <a:r>
              <a:rPr lang="en-US" sz="1200" b="0" i="0" kern="1200" dirty="0">
                <a:solidFill>
                  <a:schemeClr val="tx1"/>
                </a:solidFill>
                <a:effectLst/>
                <a:latin typeface="+mn-lt"/>
                <a:ea typeface="+mn-ea"/>
                <a:cs typeface="+mn-cs"/>
              </a:rPr>
              <a:t>Milton et al. study product resistance by comparing the direct vial method and MTM (data shown in literature are from direct vial technique according to </a:t>
            </a:r>
            <a:r>
              <a:rPr lang="en-US" sz="1200" b="0" i="0" kern="1200" dirty="0" err="1">
                <a:solidFill>
                  <a:schemeClr val="tx1"/>
                </a:solidFill>
                <a:effectLst/>
                <a:latin typeface="+mn-lt"/>
                <a:ea typeface="+mn-ea"/>
                <a:cs typeface="+mn-cs"/>
              </a:rPr>
              <a:t>Pikal's</a:t>
            </a:r>
            <a:r>
              <a:rPr lang="en-US" sz="1200" b="0" i="0" kern="1200" dirty="0">
                <a:solidFill>
                  <a:schemeClr val="tx1"/>
                </a:solidFill>
                <a:effectLst/>
                <a:latin typeface="+mn-lt"/>
                <a:ea typeface="+mn-ea"/>
                <a:cs typeface="+mn-cs"/>
              </a:rPr>
              <a:t> method). They concluded that the product resistance value from MTM agree with direct vial technique and has the same pattern. For lactose, they reported that product resistance increases continuously with thickness up to the onset of collapse (below about -30 </a:t>
            </a:r>
            <a:r>
              <a:rPr lang="en-US" sz="1200" b="0" i="0" kern="1200" dirty="0" err="1">
                <a:solidFill>
                  <a:schemeClr val="tx1"/>
                </a:solidFill>
                <a:effectLst/>
                <a:latin typeface="+mn-lt"/>
                <a:ea typeface="+mn-ea"/>
                <a:cs typeface="+mn-cs"/>
              </a:rPr>
              <a:t>Celcius</a:t>
            </a:r>
            <a:r>
              <a:rPr lang="en-US" sz="1200" b="0" i="0" kern="1200" dirty="0">
                <a:solidFill>
                  <a:schemeClr val="tx1"/>
                </a:solidFill>
                <a:effectLst/>
                <a:latin typeface="+mn-lt"/>
                <a:ea typeface="+mn-ea"/>
                <a:cs typeface="+mn-cs"/>
              </a:rPr>
              <a:t>).</a:t>
            </a:r>
          </a:p>
          <a:p>
            <a:br>
              <a:rPr lang="en-US" dirty="0"/>
            </a:br>
            <a:endParaRPr lang="en-US"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32</a:t>
            </a:fld>
            <a:endParaRPr lang="en-US"/>
          </a:p>
        </p:txBody>
      </p:sp>
    </p:spTree>
    <p:extLst>
      <p:ext uri="{BB962C8B-B14F-4D97-AF65-F5344CB8AC3E}">
        <p14:creationId xmlns:p14="http://schemas.microsoft.com/office/powerpoint/2010/main" val="23941441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5%w/v Lactose in</a:t>
            </a:r>
            <a:r>
              <a:rPr lang="en-GB" b="1" baseline="0" dirty="0"/>
              <a:t> ultrapure </a:t>
            </a:r>
            <a:r>
              <a:rPr lang="en-GB" b="1" dirty="0"/>
              <a:t>water 23Jan17-CH3 (Fill factor</a:t>
            </a:r>
            <a:r>
              <a:rPr lang="en-GB" b="1" baseline="0" dirty="0"/>
              <a:t> 0.7 =</a:t>
            </a:r>
            <a:r>
              <a:rPr lang="en-GB" b="1" dirty="0"/>
              <a:t> 3.04 g)-3mm above base electrode</a:t>
            </a:r>
          </a:p>
          <a:p>
            <a:r>
              <a:rPr lang="en-GB" dirty="0" err="1"/>
              <a:t>Img</a:t>
            </a:r>
            <a:r>
              <a:rPr lang="en-GB" dirty="0"/>
              <a:t>:</a:t>
            </a:r>
            <a:r>
              <a:rPr lang="en-GB" baseline="0" dirty="0"/>
              <a:t> </a:t>
            </a:r>
            <a:r>
              <a:rPr lang="en-GB" dirty="0"/>
              <a:t>5%lactose_16Nov16-Ng03-10a</a:t>
            </a:r>
          </a:p>
        </p:txBody>
      </p:sp>
      <p:sp>
        <p:nvSpPr>
          <p:cNvPr id="4" name="Slide Number Placeholder 3"/>
          <p:cNvSpPr>
            <a:spLocks noGrp="1"/>
          </p:cNvSpPr>
          <p:nvPr>
            <p:ph type="sldNum" sz="quarter" idx="10"/>
          </p:nvPr>
        </p:nvSpPr>
        <p:spPr/>
        <p:txBody>
          <a:bodyPr/>
          <a:lstStyle/>
          <a:p>
            <a:fld id="{14399F14-44AC-486F-B26B-88F4E88D136B}" type="slidenum">
              <a:rPr lang="en-US" smtClean="0"/>
              <a:pPr/>
              <a:t>33</a:t>
            </a:fld>
            <a:endParaRPr lang="en-US"/>
          </a:p>
        </p:txBody>
      </p:sp>
    </p:spTree>
    <p:extLst>
      <p:ext uri="{BB962C8B-B14F-4D97-AF65-F5344CB8AC3E}">
        <p14:creationId xmlns:p14="http://schemas.microsoft.com/office/powerpoint/2010/main" val="27035791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6DF4A5-2CC6-4F06-A054-D284654748AE}" type="slidenum">
              <a:rPr lang="en-US" smtClean="0"/>
              <a:pPr/>
              <a:t>34</a:t>
            </a:fld>
            <a:endParaRPr lang="en-US"/>
          </a:p>
        </p:txBody>
      </p:sp>
    </p:spTree>
    <p:extLst>
      <p:ext uri="{BB962C8B-B14F-4D97-AF65-F5344CB8AC3E}">
        <p14:creationId xmlns:p14="http://schemas.microsoft.com/office/powerpoint/2010/main" val="10130835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a:t>Version 11 : add typical values</a:t>
            </a:r>
            <a:r>
              <a:rPr lang="en-GB" b="1" baseline="0" dirty="0"/>
              <a:t> for each capacitance for a water filled vial. Add the resistance values for liquid water and a ice </a:t>
            </a:r>
            <a:endParaRPr lang="en-GB" b="1" dirty="0"/>
          </a:p>
          <a:p>
            <a:endParaRPr lang="en-GB" dirty="0"/>
          </a:p>
          <a:p>
            <a:r>
              <a:rPr lang="en-GB" dirty="0"/>
              <a:t>Can you make the symbols for + and – larger – make sure you use the symbol for the negative sign rather than the hyphen</a:t>
            </a:r>
          </a:p>
          <a:p>
            <a:r>
              <a:rPr lang="en-GB" dirty="0"/>
              <a:t>Add a resistor in parallel with Cs (above the line of capacitors)</a:t>
            </a:r>
          </a:p>
          <a:p>
            <a:r>
              <a:rPr lang="en-GB" dirty="0"/>
              <a:t>Add the equation for the resistor</a:t>
            </a:r>
            <a:r>
              <a:rPr lang="en-GB" baseline="0" dirty="0"/>
              <a:t> in terms of resistivity and the cell constant (in this case, it will be </a:t>
            </a:r>
            <a:r>
              <a:rPr lang="en-GB" baseline="0" dirty="0" err="1"/>
              <a:t>ds</a:t>
            </a:r>
            <a:r>
              <a:rPr lang="en-GB" baseline="0" dirty="0"/>
              <a:t>/A)</a:t>
            </a:r>
            <a:endParaRPr lang="en-GB" dirty="0"/>
          </a:p>
          <a:p>
            <a:r>
              <a:rPr lang="en-GB" dirty="0"/>
              <a:t>Add some –</a:t>
            </a:r>
            <a:r>
              <a:rPr lang="en-GB" dirty="0" err="1"/>
              <a:t>ve</a:t>
            </a:r>
            <a:r>
              <a:rPr lang="en-GB" dirty="0"/>
              <a:t> and +</a:t>
            </a:r>
            <a:r>
              <a:rPr lang="en-GB" dirty="0" err="1"/>
              <a:t>ve</a:t>
            </a:r>
            <a:r>
              <a:rPr lang="en-GB" dirty="0"/>
              <a:t> charges migrating in opposite directions through the bulk solution (shows wiggly</a:t>
            </a:r>
            <a:r>
              <a:rPr lang="en-GB" baseline="0" dirty="0"/>
              <a:t> arrows to indicate diffusion/</a:t>
            </a:r>
            <a:r>
              <a:rPr lang="en-GB" baseline="0" dirty="0" err="1"/>
              <a:t>brownian</a:t>
            </a:r>
            <a:r>
              <a:rPr lang="en-GB" baseline="0" dirty="0"/>
              <a:t> motion) </a:t>
            </a:r>
            <a:r>
              <a:rPr lang="en-GB" dirty="0"/>
              <a:t> to show the phenomenon of conductivity</a:t>
            </a:r>
          </a:p>
        </p:txBody>
      </p:sp>
      <p:sp>
        <p:nvSpPr>
          <p:cNvPr id="4" name="Slide Number Placeholder 3"/>
          <p:cNvSpPr>
            <a:spLocks noGrp="1"/>
          </p:cNvSpPr>
          <p:nvPr>
            <p:ph type="sldNum" sz="quarter" idx="10"/>
          </p:nvPr>
        </p:nvSpPr>
        <p:spPr/>
        <p:txBody>
          <a:bodyPr/>
          <a:lstStyle/>
          <a:p>
            <a:fld id="{452E5762-56A6-4F4C-B694-E9CDC2582613}" type="slidenum">
              <a:rPr lang="en-US" smtClean="0"/>
              <a:pPr/>
              <a:t>36</a:t>
            </a:fld>
            <a:endParaRPr lang="en-US"/>
          </a:p>
        </p:txBody>
      </p:sp>
    </p:spTree>
    <p:extLst>
      <p:ext uri="{BB962C8B-B14F-4D97-AF65-F5344CB8AC3E}">
        <p14:creationId xmlns:p14="http://schemas.microsoft.com/office/powerpoint/2010/main" val="35263506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Use fit data from Full Shelf Water Study_010716_Ch1_45.z</a:t>
            </a:r>
            <a:r>
              <a:rPr lang="en-GB" b="1" baseline="0" dirty="0"/>
              <a:t> (frozen state) C1 = Cs (3.096e-14), R1 = </a:t>
            </a:r>
            <a:r>
              <a:rPr lang="en-GB" b="1" baseline="0" dirty="0" err="1"/>
              <a:t>Rs</a:t>
            </a:r>
            <a:r>
              <a:rPr lang="en-GB" b="1" baseline="0" dirty="0"/>
              <a:t>(2.018e8), C2 = CG(6.184e-13)</a:t>
            </a: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a:t>This slide use CG, </a:t>
            </a:r>
            <a:r>
              <a:rPr lang="en-GB" b="1" baseline="0" dirty="0" err="1"/>
              <a:t>Rs</a:t>
            </a:r>
            <a:endParaRPr lang="en-GB" b="1"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Start with the value for the capacitor</a:t>
            </a:r>
            <a:r>
              <a:rPr lang="en-GB" baseline="0" dirty="0"/>
              <a:t> as CG and then use that for the series </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Edited in version 4</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i</a:t>
            </a:r>
            <a:r>
              <a:rPr lang="en-GB" dirty="0"/>
              <a:t>mpedance of most real objects (i.e. those which have a combination of characteristics, for</a:t>
            </a:r>
            <a:r>
              <a:rPr lang="en-GB" baseline="0" dirty="0"/>
              <a:t> example, some resistance and some electrical capacitance)</a:t>
            </a:r>
            <a:r>
              <a:rPr lang="en-GB" dirty="0"/>
              <a:t> is a frequency dependent parameter largely because the impedance of a </a:t>
            </a:r>
            <a:r>
              <a:rPr lang="en-GB" dirty="0">
                <a:solidFill>
                  <a:srgbClr val="FF0000"/>
                </a:solidFill>
              </a:rPr>
              <a:t>capacitance</a:t>
            </a:r>
            <a:r>
              <a:rPr lang="en-GB" dirty="0"/>
              <a:t> is dependent on the frequency of the applied field, whereas an ideal </a:t>
            </a:r>
            <a:r>
              <a:rPr lang="en-GB" dirty="0">
                <a:solidFill>
                  <a:srgbClr val="3803FB"/>
                </a:solidFill>
              </a:rPr>
              <a:t>resistor</a:t>
            </a:r>
            <a:r>
              <a:rPr lang="en-GB" dirty="0"/>
              <a:t> has zero frequency dependence</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FF33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dirty="0">
                <a:solidFill>
                  <a:srgbClr val="FF3300"/>
                </a:solidFill>
              </a:rPr>
              <a:t>The impedance spectrum</a:t>
            </a:r>
            <a:r>
              <a:rPr lang="en-GB" baseline="0" dirty="0">
                <a:solidFill>
                  <a:srgbClr val="FF3300"/>
                </a:solidFill>
              </a:rPr>
              <a:t> of a capacitor )in terms of the impedance magnitude and phase angle) displays a characteristic negative slow of -1 in the plot of log impedance magnitude </a:t>
            </a:r>
            <a:r>
              <a:rPr lang="en-GB" baseline="0" dirty="0" err="1">
                <a:solidFill>
                  <a:srgbClr val="FF3300"/>
                </a:solidFill>
              </a:rPr>
              <a:t>vs</a:t>
            </a:r>
            <a:r>
              <a:rPr lang="en-GB" baseline="0" dirty="0">
                <a:solidFill>
                  <a:srgbClr val="FF3300"/>
                </a:solidFill>
              </a:rPr>
              <a:t> log frequency. This is because the impedance is an inverse function of the capacitance and the applied frequency</a:t>
            </a:r>
            <a:endParaRPr lang="en-GB" dirty="0">
              <a:solidFill>
                <a:srgbClr val="FF3300"/>
              </a:solidFill>
            </a:endParaRPr>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37</a:t>
            </a:fld>
            <a:endParaRPr lang="en-US"/>
          </a:p>
        </p:txBody>
      </p:sp>
    </p:spTree>
    <p:extLst>
      <p:ext uri="{BB962C8B-B14F-4D97-AF65-F5344CB8AC3E}">
        <p14:creationId xmlns:p14="http://schemas.microsoft.com/office/powerpoint/2010/main" val="32225501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Use fit data from Full Shelf Water Study_010716_Ch1_45.z</a:t>
            </a:r>
            <a:r>
              <a:rPr lang="en-GB" b="1" baseline="0" dirty="0"/>
              <a:t> (frozen state) C1 = Cs (3.096e-14), R1 = </a:t>
            </a:r>
            <a:r>
              <a:rPr lang="en-GB" b="1" baseline="0" dirty="0" err="1"/>
              <a:t>Rs</a:t>
            </a:r>
            <a:r>
              <a:rPr lang="en-GB" b="1" baseline="0" dirty="0"/>
              <a:t>(2.018e8), C2 = CG(6.184e-13)</a:t>
            </a: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a:t>This slide use CG, </a:t>
            </a:r>
            <a:r>
              <a:rPr lang="en-GB" b="1" baseline="0" dirty="0" err="1"/>
              <a:t>Rs</a:t>
            </a:r>
            <a:endParaRPr lang="en-GB" b="1"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Edited in version 4</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i</a:t>
            </a:r>
            <a:r>
              <a:rPr lang="en-GB" dirty="0"/>
              <a:t>mpedance of most real objects (i.e. those which have a combination of characteristics, for</a:t>
            </a:r>
            <a:r>
              <a:rPr lang="en-GB" baseline="0" dirty="0"/>
              <a:t> example, some resistance and some electrical capacitance)</a:t>
            </a:r>
            <a:r>
              <a:rPr lang="en-GB" dirty="0"/>
              <a:t> is a frequency dependent parameter largely because the impedance of a </a:t>
            </a:r>
            <a:r>
              <a:rPr lang="en-GB" dirty="0">
                <a:solidFill>
                  <a:srgbClr val="FF0000"/>
                </a:solidFill>
              </a:rPr>
              <a:t>capacitance</a:t>
            </a:r>
            <a:r>
              <a:rPr lang="en-GB" dirty="0"/>
              <a:t> is dependent on the frequency of the applied field, whereas an ideal </a:t>
            </a:r>
            <a:r>
              <a:rPr lang="en-GB" dirty="0">
                <a:solidFill>
                  <a:srgbClr val="3803FB"/>
                </a:solidFill>
              </a:rPr>
              <a:t>resistor</a:t>
            </a:r>
            <a:r>
              <a:rPr lang="en-GB" dirty="0"/>
              <a:t> has zero frequency dependence</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FF33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dirty="0">
                <a:solidFill>
                  <a:srgbClr val="FF3300"/>
                </a:solidFill>
              </a:rPr>
              <a:t>The impedance spectrum</a:t>
            </a:r>
            <a:r>
              <a:rPr lang="en-GB" baseline="0" dirty="0">
                <a:solidFill>
                  <a:srgbClr val="FF3300"/>
                </a:solidFill>
              </a:rPr>
              <a:t> of a capacitor (in terms of the impedance magnitude and phase angle) displays a characteristic negative slow of -1 in the plot of log impedance magnitude </a:t>
            </a:r>
            <a:r>
              <a:rPr lang="en-GB" baseline="0" dirty="0" err="1">
                <a:solidFill>
                  <a:srgbClr val="FF3300"/>
                </a:solidFill>
              </a:rPr>
              <a:t>vs</a:t>
            </a:r>
            <a:r>
              <a:rPr lang="en-GB" baseline="0" dirty="0">
                <a:solidFill>
                  <a:srgbClr val="FF3300"/>
                </a:solidFill>
              </a:rPr>
              <a:t> log frequency. This is because the impedance is an inverse function of the capacitance and the applied frequency</a:t>
            </a:r>
            <a:endParaRPr lang="en-GB" dirty="0">
              <a:solidFill>
                <a:srgbClr val="FF3300"/>
              </a:solidFill>
            </a:endParaRPr>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38</a:t>
            </a:fld>
            <a:endParaRPr lang="en-US"/>
          </a:p>
        </p:txBody>
      </p:sp>
    </p:spTree>
    <p:extLst>
      <p:ext uri="{BB962C8B-B14F-4D97-AF65-F5344CB8AC3E}">
        <p14:creationId xmlns:p14="http://schemas.microsoft.com/office/powerpoint/2010/main" val="32225501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Use fit data from Full Shelf Water Study_010716_Ch1_45.z</a:t>
            </a:r>
            <a:r>
              <a:rPr lang="en-GB" b="1" baseline="0" dirty="0"/>
              <a:t> (frozen state) C1 = Cs (3.096e-14), R1 = </a:t>
            </a:r>
            <a:r>
              <a:rPr lang="en-GB" b="1" baseline="0" dirty="0" err="1"/>
              <a:t>Rs</a:t>
            </a:r>
            <a:r>
              <a:rPr lang="en-GB" b="1" baseline="0" dirty="0"/>
              <a:t>(2.018e8), C2 = CG(6.184e-13)</a:t>
            </a:r>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a:t>This slide use CG, </a:t>
            </a:r>
            <a:r>
              <a:rPr lang="en-GB" b="1" baseline="0" dirty="0" err="1"/>
              <a:t>Rs</a:t>
            </a:r>
            <a:endParaRPr lang="en-GB" b="1"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Edited version</a:t>
            </a:r>
            <a:r>
              <a:rPr lang="en-GB" baseline="0" dirty="0"/>
              <a:t> 11</a:t>
            </a: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Edited in version 4</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i</a:t>
            </a:r>
            <a:r>
              <a:rPr lang="en-GB" dirty="0"/>
              <a:t>mpedance of most real objects (i.e. those which have a combination of characteristics, for</a:t>
            </a:r>
            <a:r>
              <a:rPr lang="en-GB" baseline="0" dirty="0"/>
              <a:t> example, some resistance and some electrical capacitance)</a:t>
            </a:r>
            <a:r>
              <a:rPr lang="en-GB" dirty="0"/>
              <a:t> is a frequency dependent parameter largely because the impedance of a </a:t>
            </a:r>
            <a:r>
              <a:rPr lang="en-GB" dirty="0">
                <a:solidFill>
                  <a:srgbClr val="FF0000"/>
                </a:solidFill>
              </a:rPr>
              <a:t>capacitance</a:t>
            </a:r>
            <a:r>
              <a:rPr lang="en-GB" dirty="0"/>
              <a:t> is dependent on the frequency of the applied field, whereas an ideal </a:t>
            </a:r>
            <a:r>
              <a:rPr lang="en-GB" dirty="0">
                <a:solidFill>
                  <a:srgbClr val="3803FB"/>
                </a:solidFill>
              </a:rPr>
              <a:t>resistor</a:t>
            </a:r>
            <a:r>
              <a:rPr lang="en-GB" dirty="0"/>
              <a:t> has zero frequency dependence</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FF33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dirty="0">
                <a:solidFill>
                  <a:srgbClr val="FF3300"/>
                </a:solidFill>
              </a:rPr>
              <a:t>The impedance spectrum</a:t>
            </a:r>
            <a:r>
              <a:rPr lang="en-GB" baseline="0" dirty="0">
                <a:solidFill>
                  <a:srgbClr val="FF3300"/>
                </a:solidFill>
              </a:rPr>
              <a:t> of a capacitor )in terms of the impedance magnitude and phase angle) displays a characteristic negative slow of -1 in the plot of log impedance magnitude </a:t>
            </a:r>
            <a:r>
              <a:rPr lang="en-GB" baseline="0" dirty="0" err="1">
                <a:solidFill>
                  <a:srgbClr val="FF3300"/>
                </a:solidFill>
              </a:rPr>
              <a:t>vs</a:t>
            </a:r>
            <a:r>
              <a:rPr lang="en-GB" baseline="0" dirty="0">
                <a:solidFill>
                  <a:srgbClr val="FF3300"/>
                </a:solidFill>
              </a:rPr>
              <a:t> log frequency. This is because the impedance is an inverse function of the capacitance and the applied frequency</a:t>
            </a:r>
            <a:endParaRPr lang="en-GB" dirty="0">
              <a:solidFill>
                <a:srgbClr val="FF3300"/>
              </a:solidFill>
            </a:endParaRPr>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39</a:t>
            </a:fld>
            <a:endParaRPr lang="en-US"/>
          </a:p>
        </p:txBody>
      </p:sp>
    </p:spTree>
    <p:extLst>
      <p:ext uri="{BB962C8B-B14F-4D97-AF65-F5344CB8AC3E}">
        <p14:creationId xmlns:p14="http://schemas.microsoft.com/office/powerpoint/2010/main" val="2707973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V4 slide modified</a:t>
            </a:r>
          </a:p>
        </p:txBody>
      </p:sp>
      <p:sp>
        <p:nvSpPr>
          <p:cNvPr id="4" name="Slide Number Placeholder 3"/>
          <p:cNvSpPr>
            <a:spLocks noGrp="1"/>
          </p:cNvSpPr>
          <p:nvPr>
            <p:ph type="sldNum" sz="quarter" idx="10"/>
          </p:nvPr>
        </p:nvSpPr>
        <p:spPr/>
        <p:txBody>
          <a:bodyPr/>
          <a:lstStyle/>
          <a:p>
            <a:fld id="{452E5762-56A6-4F4C-B694-E9CDC2582613}" type="slidenum">
              <a:rPr lang="en-US" smtClean="0"/>
              <a:pPr/>
              <a:t>5</a:t>
            </a:fld>
            <a:endParaRPr lang="en-US"/>
          </a:p>
        </p:txBody>
      </p:sp>
    </p:spTree>
    <p:extLst>
      <p:ext uri="{BB962C8B-B14F-4D97-AF65-F5344CB8AC3E}">
        <p14:creationId xmlns:p14="http://schemas.microsoft.com/office/powerpoint/2010/main" val="2759536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Use fit data from Full Shelf Water Study_010716_Ch1_45.z</a:t>
            </a:r>
            <a:r>
              <a:rPr lang="en-GB" b="1" baseline="0" dirty="0"/>
              <a:t> (frozen state) C1 = Cs (3.096e-14), R1 = </a:t>
            </a:r>
            <a:r>
              <a:rPr lang="en-GB" b="1" baseline="0" dirty="0" err="1"/>
              <a:t>Rs</a:t>
            </a:r>
            <a:r>
              <a:rPr lang="en-GB" b="1" baseline="0" dirty="0"/>
              <a:t>(2.018e8), C2 = CG(6.184e-13)</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Version 11 : what ever value you have used for C2 – can you use that for the Capacitor in the series</a:t>
            </a:r>
            <a:r>
              <a:rPr lang="en-GB" baseline="0" dirty="0"/>
              <a:t> circuit and the parallel circuit then create another capacitor for C1 which gives a response like you have currently when your original C1 and C2 are placed in series. That way we can have the capacitor line 2 the same on RC series and RC parallel</a:t>
            </a:r>
          </a:p>
          <a:p>
            <a:pPr marL="0" marR="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It looks like there is ~10 fold difference in the two capacitors that you’ve chosen. Is that realistic in terms of the capacitances of the interface and the solution?</a:t>
            </a: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Edited in version 4</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i</a:t>
            </a:r>
            <a:r>
              <a:rPr lang="en-GB" dirty="0"/>
              <a:t>mpedance of most real objects (i.e. those which have a combination of characteristics, for</a:t>
            </a:r>
            <a:r>
              <a:rPr lang="en-GB" baseline="0" dirty="0"/>
              <a:t> example, some resistance and some electrical capacitance)</a:t>
            </a:r>
            <a:r>
              <a:rPr lang="en-GB" dirty="0"/>
              <a:t> is a frequency dependent parameter largely because the impedance of a </a:t>
            </a:r>
            <a:r>
              <a:rPr lang="en-GB" dirty="0">
                <a:solidFill>
                  <a:srgbClr val="FF0000"/>
                </a:solidFill>
              </a:rPr>
              <a:t>capacitance</a:t>
            </a:r>
            <a:r>
              <a:rPr lang="en-GB" dirty="0"/>
              <a:t> is dependent on the frequency of the applied field, whereas an ideal </a:t>
            </a:r>
            <a:r>
              <a:rPr lang="en-GB" dirty="0">
                <a:solidFill>
                  <a:srgbClr val="3803FB"/>
                </a:solidFill>
              </a:rPr>
              <a:t>resistor</a:t>
            </a:r>
            <a:r>
              <a:rPr lang="en-GB" dirty="0"/>
              <a:t> has zero frequency dependence</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solidFill>
                <a:srgbClr val="FF33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dirty="0">
                <a:solidFill>
                  <a:srgbClr val="FF3300"/>
                </a:solidFill>
              </a:rPr>
              <a:t>The impedance spectrum</a:t>
            </a:r>
            <a:r>
              <a:rPr lang="en-GB" baseline="0" dirty="0">
                <a:solidFill>
                  <a:srgbClr val="FF3300"/>
                </a:solidFill>
              </a:rPr>
              <a:t> of a capacitor )in terms of the impedance magnitude and phase angle) displays a characteristic negative slow of -1 in the plot of log impedance magnitude </a:t>
            </a:r>
            <a:r>
              <a:rPr lang="en-GB" baseline="0" dirty="0" err="1">
                <a:solidFill>
                  <a:srgbClr val="FF3300"/>
                </a:solidFill>
              </a:rPr>
              <a:t>vs</a:t>
            </a:r>
            <a:r>
              <a:rPr lang="en-GB" baseline="0" dirty="0">
                <a:solidFill>
                  <a:srgbClr val="FF3300"/>
                </a:solidFill>
              </a:rPr>
              <a:t> log frequency. This is because the impedance is an inverse function of the capacitance and the applied frequency</a:t>
            </a:r>
            <a:endParaRPr lang="en-GB" dirty="0">
              <a:solidFill>
                <a:srgbClr val="FF3300"/>
              </a:solidFill>
            </a:endParaRPr>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40</a:t>
            </a:fld>
            <a:endParaRPr lang="en-US"/>
          </a:p>
        </p:txBody>
      </p:sp>
    </p:spTree>
    <p:extLst>
      <p:ext uri="{BB962C8B-B14F-4D97-AF65-F5344CB8AC3E}">
        <p14:creationId xmlns:p14="http://schemas.microsoft.com/office/powerpoint/2010/main" val="32225501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Use fit data from Full Shelf Water Study_010716_Ch1_45.z</a:t>
            </a:r>
            <a:r>
              <a:rPr lang="en-GB" b="1" baseline="0" dirty="0"/>
              <a:t> (frozen state) C1 = Cs (3.096e-14), R1 = </a:t>
            </a:r>
            <a:r>
              <a:rPr lang="en-GB" b="1" baseline="0" dirty="0" err="1"/>
              <a:t>Rs</a:t>
            </a:r>
            <a:r>
              <a:rPr lang="en-GB" b="1" baseline="0" dirty="0"/>
              <a:t>(2.018e8), C2 = CG(6.184e-13)</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41</a:t>
            </a:fld>
            <a:endParaRPr lang="en-US"/>
          </a:p>
        </p:txBody>
      </p:sp>
    </p:spTree>
    <p:extLst>
      <p:ext uri="{BB962C8B-B14F-4D97-AF65-F5344CB8AC3E}">
        <p14:creationId xmlns:p14="http://schemas.microsoft.com/office/powerpoint/2010/main" val="8446057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6DF4A5-2CC6-4F06-A054-D284654748AE}" type="slidenum">
              <a:rPr lang="en-US" smtClean="0"/>
              <a:pPr/>
              <a:t>42</a:t>
            </a:fld>
            <a:endParaRPr lang="en-US"/>
          </a:p>
        </p:txBody>
      </p:sp>
    </p:spTree>
    <p:extLst>
      <p:ext uri="{BB962C8B-B14F-4D97-AF65-F5344CB8AC3E}">
        <p14:creationId xmlns:p14="http://schemas.microsoft.com/office/powerpoint/2010/main" val="312398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Version 14</a:t>
            </a:r>
            <a:r>
              <a:rPr lang="en-GB" baseline="0" dirty="0"/>
              <a:t> change</a:t>
            </a:r>
            <a:r>
              <a:rPr lang="en-GB" dirty="0"/>
              <a:t> : don’t animate first picture – make it appear with the</a:t>
            </a:r>
            <a:r>
              <a:rPr lang="en-GB" baseline="0" dirty="0"/>
              <a:t> slide</a:t>
            </a:r>
          </a:p>
          <a:p>
            <a:endParaRPr lang="en-GB" baseline="0" dirty="0"/>
          </a:p>
          <a:p>
            <a:r>
              <a:rPr lang="en-GB" dirty="0"/>
              <a:t>Change</a:t>
            </a:r>
            <a:r>
              <a:rPr lang="en-GB" baseline="0" dirty="0"/>
              <a:t> photo for the pass-through to the new one</a:t>
            </a:r>
          </a:p>
          <a:p>
            <a:endParaRPr lang="en-GB" baseline="0" dirty="0"/>
          </a:p>
          <a:p>
            <a:r>
              <a:rPr lang="en-GB" baseline="0" dirty="0"/>
              <a:t>V4 edited slide</a:t>
            </a:r>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6</a:t>
            </a:fld>
            <a:endParaRPr lang="en-US"/>
          </a:p>
        </p:txBody>
      </p:sp>
    </p:spTree>
    <p:extLst>
      <p:ext uri="{BB962C8B-B14F-4D97-AF65-F5344CB8AC3E}">
        <p14:creationId xmlns:p14="http://schemas.microsoft.com/office/powerpoint/2010/main" val="2262622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Modified in version 4</a:t>
            </a:r>
          </a:p>
        </p:txBody>
      </p:sp>
      <p:sp>
        <p:nvSpPr>
          <p:cNvPr id="4" name="Slide Number Placeholder 3"/>
          <p:cNvSpPr>
            <a:spLocks noGrp="1"/>
          </p:cNvSpPr>
          <p:nvPr>
            <p:ph type="sldNum" sz="quarter" idx="10"/>
          </p:nvPr>
        </p:nvSpPr>
        <p:spPr/>
        <p:txBody>
          <a:bodyPr/>
          <a:lstStyle/>
          <a:p>
            <a:fld id="{452E5762-56A6-4F4C-B694-E9CDC2582613}" type="slidenum">
              <a:rPr lang="en-US" smtClean="0"/>
              <a:pPr/>
              <a:t>8</a:t>
            </a:fld>
            <a:endParaRPr lang="en-US"/>
          </a:p>
        </p:txBody>
      </p:sp>
    </p:spTree>
    <p:extLst>
      <p:ext uri="{BB962C8B-B14F-4D97-AF65-F5344CB8AC3E}">
        <p14:creationId xmlns:p14="http://schemas.microsoft.com/office/powerpoint/2010/main" val="41566182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Version 14 I have changed CG definition from the glass wall capacitance to the interfacial capacitance</a:t>
            </a:r>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9</a:t>
            </a:fld>
            <a:endParaRPr lang="en-US"/>
          </a:p>
        </p:txBody>
      </p:sp>
    </p:spTree>
    <p:extLst>
      <p:ext uri="{BB962C8B-B14F-4D97-AF65-F5344CB8AC3E}">
        <p14:creationId xmlns:p14="http://schemas.microsoft.com/office/powerpoint/2010/main" val="4179579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6DF4A5-2CC6-4F06-A054-D284654748AE}" type="slidenum">
              <a:rPr lang="en-US" smtClean="0"/>
              <a:pPr/>
              <a:t>10</a:t>
            </a:fld>
            <a:endParaRPr lang="en-US"/>
          </a:p>
        </p:txBody>
      </p:sp>
    </p:spTree>
    <p:extLst>
      <p:ext uri="{BB962C8B-B14F-4D97-AF65-F5344CB8AC3E}">
        <p14:creationId xmlns:p14="http://schemas.microsoft.com/office/powerpoint/2010/main" val="4044290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t>Full Shelf Water Study_010716_Ch1 (Filling</a:t>
            </a:r>
            <a:r>
              <a:rPr lang="en-GB" b="1" baseline="0" dirty="0"/>
              <a:t> volume = 2 mL) touch base electrode</a:t>
            </a:r>
            <a:endParaRPr lang="en-GB" b="1" dirty="0"/>
          </a:p>
          <a:p>
            <a:endParaRPr lang="en-GB" dirty="0"/>
          </a:p>
        </p:txBody>
      </p:sp>
      <p:sp>
        <p:nvSpPr>
          <p:cNvPr id="4" name="Slide Number Placeholder 3"/>
          <p:cNvSpPr>
            <a:spLocks noGrp="1"/>
          </p:cNvSpPr>
          <p:nvPr>
            <p:ph type="sldNum" sz="quarter" idx="10"/>
          </p:nvPr>
        </p:nvSpPr>
        <p:spPr/>
        <p:txBody>
          <a:bodyPr/>
          <a:lstStyle/>
          <a:p>
            <a:fld id="{F86DF4A5-2CC6-4F06-A054-D284654748AE}" type="slidenum">
              <a:rPr lang="en-US" smtClean="0"/>
              <a:pPr/>
              <a:t>12</a:t>
            </a:fld>
            <a:endParaRPr lang="en-US"/>
          </a:p>
        </p:txBody>
      </p:sp>
    </p:spTree>
    <p:extLst>
      <p:ext uri="{BB962C8B-B14F-4D97-AF65-F5344CB8AC3E}">
        <p14:creationId xmlns:p14="http://schemas.microsoft.com/office/powerpoint/2010/main" val="1510136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742950" lvl="1" indent="-285750">
              <a:buFont typeface="Wingdings" panose="05000000000000000000" pitchFamily="2" charset="2"/>
              <a:buNone/>
            </a:pPr>
            <a:r>
              <a:rPr lang="en-GB" dirty="0"/>
              <a:t>Version</a:t>
            </a:r>
            <a:r>
              <a:rPr lang="en-GB" baseline="0" dirty="0"/>
              <a:t> 14 : I</a:t>
            </a:r>
            <a:r>
              <a:rPr lang="en-GB" dirty="0"/>
              <a:t> have moved the position of this slide and edited</a:t>
            </a:r>
            <a:r>
              <a:rPr lang="en-GB" baseline="0" dirty="0"/>
              <a:t> </a:t>
            </a:r>
            <a:r>
              <a:rPr lang="en-GB" dirty="0"/>
              <a:t>the colour of the last row as I don’t intend to discuss this with any data</a:t>
            </a:r>
          </a:p>
          <a:p>
            <a:pPr marL="742950" lvl="1" indent="-285750">
              <a:buFont typeface="Wingdings" panose="05000000000000000000" pitchFamily="2" charset="2"/>
              <a:buNone/>
            </a:pPr>
            <a:endParaRPr lang="en-GB" dirty="0"/>
          </a:p>
          <a:p>
            <a:pPr marL="742950" lvl="1" indent="-285750">
              <a:buFont typeface="Wingdings" panose="05000000000000000000" pitchFamily="2" charset="2"/>
              <a:buNone/>
            </a:pPr>
            <a:r>
              <a:rPr lang="en-GB" dirty="0"/>
              <a:t>Slide modified in version 4</a:t>
            </a:r>
          </a:p>
          <a:p>
            <a:pPr marL="742950" lvl="1" indent="-285750">
              <a:buFont typeface="Wingdings" panose="05000000000000000000" pitchFamily="2" charset="2"/>
              <a:buNone/>
            </a:pPr>
            <a:endParaRPr lang="en-GB" dirty="0"/>
          </a:p>
          <a:p>
            <a:pPr marL="742950" lvl="1" indent="-285750">
              <a:buFont typeface="Wingdings" panose="05000000000000000000" pitchFamily="2" charset="2"/>
              <a:buNone/>
            </a:pPr>
            <a:r>
              <a:rPr lang="en-GB" dirty="0"/>
              <a:t>F</a:t>
            </a:r>
            <a:r>
              <a:rPr lang="en-GB" baseline="-25000" dirty="0"/>
              <a:t>PEAK</a:t>
            </a:r>
            <a:r>
              <a:rPr lang="en-GB" baseline="-25000" dirty="0">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rPr>
              <a:t>can be used to monitor phase behaviour (ice formation, glass transitions) and product temperature</a:t>
            </a:r>
          </a:p>
          <a:p>
            <a:pPr marL="742950" lvl="1" indent="-285750">
              <a:buFont typeface="Wingdings" panose="05000000000000000000" pitchFamily="2" charset="2"/>
              <a:buNone/>
            </a:pPr>
            <a:r>
              <a:rPr lang="en-GB" dirty="0">
                <a:latin typeface="Calibri" panose="020F0502020204030204" pitchFamily="34" charset="0"/>
                <a:cs typeface="Calibri" panose="020F0502020204030204" pitchFamily="34" charset="0"/>
              </a:rPr>
              <a:t>Cʺ</a:t>
            </a:r>
            <a:r>
              <a:rPr lang="en-GB" baseline="-25000" dirty="0">
                <a:latin typeface="Calibri" panose="020F0502020204030204" pitchFamily="34" charset="0"/>
                <a:cs typeface="Calibri" panose="020F0502020204030204" pitchFamily="34" charset="0"/>
              </a:rPr>
              <a:t>PEAK </a:t>
            </a:r>
            <a:r>
              <a:rPr lang="en-GB" dirty="0">
                <a:latin typeface="Calibri" panose="020F0502020204030204" pitchFamily="34" charset="0"/>
                <a:cs typeface="Calibri" panose="020F0502020204030204" pitchFamily="34" charset="0"/>
              </a:rPr>
              <a:t>can be used to monitor the amount of ice remaining during primary drying, from which the drying rate and end point may be determined</a:t>
            </a:r>
          </a:p>
          <a:p>
            <a:pPr marL="742950" lvl="1" indent="-285750">
              <a:buFont typeface="Wingdings" panose="05000000000000000000" pitchFamily="2" charset="2"/>
              <a:buNone/>
            </a:pPr>
            <a:r>
              <a:rPr lang="en-GB" dirty="0">
                <a:latin typeface="Calibri" panose="020F0502020204030204" pitchFamily="34" charset="0"/>
                <a:cs typeface="Calibri" panose="020F0502020204030204" pitchFamily="34" charset="0"/>
              </a:rPr>
              <a:t>Additionally. It may be used to investigate the collapse behaviour of product</a:t>
            </a:r>
          </a:p>
          <a:p>
            <a:pPr marL="742950" lvl="1" indent="-285750">
              <a:buFont typeface="Wingdings" panose="05000000000000000000" pitchFamily="2" charset="2"/>
              <a:buNone/>
            </a:pPr>
            <a:r>
              <a:rPr lang="en-GB" dirty="0">
                <a:latin typeface="Calibri" panose="020F0502020204030204" pitchFamily="34" charset="0"/>
                <a:cs typeface="Calibri" panose="020F0502020204030204" pitchFamily="34" charset="0"/>
              </a:rPr>
              <a:t>C’ at high frequency can be also used to determine the end point of primary drying</a:t>
            </a:r>
          </a:p>
          <a:p>
            <a:endParaRPr lang="en-GB" dirty="0"/>
          </a:p>
        </p:txBody>
      </p:sp>
      <p:sp>
        <p:nvSpPr>
          <p:cNvPr id="4" name="Slide Number Placeholder 3"/>
          <p:cNvSpPr>
            <a:spLocks noGrp="1"/>
          </p:cNvSpPr>
          <p:nvPr>
            <p:ph type="sldNum" sz="quarter" idx="10"/>
          </p:nvPr>
        </p:nvSpPr>
        <p:spPr/>
        <p:txBody>
          <a:bodyPr/>
          <a:lstStyle/>
          <a:p>
            <a:fld id="{452E5762-56A6-4F4C-B694-E9CDC2582613}" type="slidenum">
              <a:rPr lang="en-US" smtClean="0"/>
              <a:pPr/>
              <a:t>13</a:t>
            </a:fld>
            <a:endParaRPr lang="en-US"/>
          </a:p>
        </p:txBody>
      </p:sp>
    </p:spTree>
    <p:extLst>
      <p:ext uri="{BB962C8B-B14F-4D97-AF65-F5344CB8AC3E}">
        <p14:creationId xmlns:p14="http://schemas.microsoft.com/office/powerpoint/2010/main" val="17016173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
        <p:nvSpPr>
          <p:cNvPr id="3" name="Content Placeholder 2"/>
          <p:cNvSpPr>
            <a:spLocks noGrp="1"/>
          </p:cNvSpPr>
          <p:nvPr>
            <p:ph idx="1"/>
          </p:nvPr>
        </p:nvSpPr>
        <p:spPr>
          <a:xfrm>
            <a:off x="233916" y="978196"/>
            <a:ext cx="8697433" cy="4947683"/>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Tree>
    <p:extLst>
      <p:ext uri="{BB962C8B-B14F-4D97-AF65-F5344CB8AC3E}">
        <p14:creationId xmlns:p14="http://schemas.microsoft.com/office/powerpoint/2010/main" val="212156653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Inhaltsplatzhalter 5"/>
          <p:cNvSpPr>
            <a:spLocks noGrp="1"/>
          </p:cNvSpPr>
          <p:nvPr>
            <p:ph sz="quarter" idx="12"/>
          </p:nvPr>
        </p:nvSpPr>
        <p:spPr>
          <a:xfrm>
            <a:off x="539750" y="970296"/>
            <a:ext cx="3888000" cy="5050800"/>
          </a:xfrm>
        </p:spPr>
        <p:txBody>
          <a:bodyPr/>
          <a:lstStyle>
            <a:lvl1pPr>
              <a:buClr>
                <a:srgbClr val="3E218F"/>
              </a:buClr>
              <a:defRPr/>
            </a:lvl1pPr>
            <a:lvl2pPr>
              <a:buClr>
                <a:srgbClr val="3E218F"/>
              </a:buClr>
              <a:defRPr/>
            </a:lvl2pPr>
            <a:lvl3pPr marL="1143000" indent="-228600">
              <a:buClr>
                <a:srgbClr val="3E218F"/>
              </a:buClr>
              <a:buFont typeface="Wingdings" panose="05000000000000000000" pitchFamily="2" charset="2"/>
              <a:buChar char="Ø"/>
              <a:defRPr/>
            </a:lvl3pPr>
            <a:lvl4pPr>
              <a:buClr>
                <a:srgbClr val="3E218F"/>
              </a:buClr>
              <a:defRPr/>
            </a:lvl4pPr>
            <a:lvl5pPr>
              <a:buClr>
                <a:srgbClr val="3E218F"/>
              </a:buClr>
              <a:defRPr/>
            </a:lvl5pPr>
          </a:lstStyle>
          <a:p>
            <a:pPr lvl="0"/>
            <a:r>
              <a:rPr lang="en-US" dirty="0"/>
              <a:t>Click to edit Master text styles</a:t>
            </a:r>
          </a:p>
          <a:p>
            <a:pPr lvl="1"/>
            <a:r>
              <a:rPr lang="en-US" dirty="0"/>
              <a:t>Second level</a:t>
            </a:r>
          </a:p>
          <a:p>
            <a:pPr lvl="2"/>
            <a:r>
              <a:rPr lang="en-US" dirty="0"/>
              <a:t>Third level</a:t>
            </a:r>
          </a:p>
        </p:txBody>
      </p:sp>
      <p:sp>
        <p:nvSpPr>
          <p:cNvPr id="7" name="Inhaltsplatzhalter 5"/>
          <p:cNvSpPr>
            <a:spLocks noGrp="1"/>
          </p:cNvSpPr>
          <p:nvPr>
            <p:ph sz="quarter" idx="13"/>
          </p:nvPr>
        </p:nvSpPr>
        <p:spPr>
          <a:xfrm>
            <a:off x="4716000" y="970296"/>
            <a:ext cx="3888000" cy="5050800"/>
          </a:xfrm>
        </p:spPr>
        <p:txBody>
          <a:bodyPr/>
          <a:lstStyle>
            <a:lvl1pPr>
              <a:buClr>
                <a:srgbClr val="3E218F"/>
              </a:buClr>
              <a:defRPr/>
            </a:lvl1pPr>
            <a:lvl2pPr>
              <a:buClr>
                <a:srgbClr val="3E218F"/>
              </a:buClr>
              <a:defRPr/>
            </a:lvl2pPr>
            <a:lvl3pPr marL="1143000" indent="-228600">
              <a:buClr>
                <a:srgbClr val="3E218F"/>
              </a:buClr>
              <a:buFont typeface="Wingdings" panose="05000000000000000000" pitchFamily="2" charset="2"/>
              <a:buChar char="Ø"/>
              <a:defRPr/>
            </a:lvl3pPr>
            <a:lvl4pPr>
              <a:buClr>
                <a:srgbClr val="3E218F"/>
              </a:buClr>
              <a:defRPr/>
            </a:lvl4pPr>
            <a:lvl5pPr>
              <a:buClr>
                <a:srgbClr val="3E218F"/>
              </a:buClr>
              <a:defRPr/>
            </a:lvl5pPr>
          </a:lstStyle>
          <a:p>
            <a:pPr lvl="0"/>
            <a:r>
              <a:rPr lang="en-US" dirty="0"/>
              <a:t>Click to edit Master text styles</a:t>
            </a:r>
          </a:p>
          <a:p>
            <a:pPr lvl="1"/>
            <a:r>
              <a:rPr lang="en-US" dirty="0"/>
              <a:t>Second level</a:t>
            </a:r>
          </a:p>
          <a:p>
            <a:pPr lvl="2"/>
            <a:r>
              <a:rPr lang="en-US" dirty="0"/>
              <a:t>Third level</a:t>
            </a:r>
          </a:p>
        </p:txBody>
      </p:sp>
      <p:sp>
        <p:nvSpPr>
          <p:cNvPr id="8"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Tree>
    <p:extLst>
      <p:ext uri="{BB962C8B-B14F-4D97-AF65-F5344CB8AC3E}">
        <p14:creationId xmlns:p14="http://schemas.microsoft.com/office/powerpoint/2010/main" val="313739123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4"/>
          <p:cNvSpPr>
            <a:spLocks noGrp="1"/>
          </p:cNvSpPr>
          <p:nvPr>
            <p:ph sz="quarter" idx="11"/>
          </p:nvPr>
        </p:nvSpPr>
        <p:spPr>
          <a:xfrm>
            <a:off x="97863" y="1198766"/>
            <a:ext cx="2160000" cy="2160000"/>
          </a:xfrm>
        </p:spPr>
        <p:txBody>
          <a:bodyPr/>
          <a:lstStyle>
            <a:lvl1pPr marL="0" indent="0">
              <a:buNone/>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4" name="Content Placeholder 4"/>
          <p:cNvSpPr>
            <a:spLocks noGrp="1"/>
          </p:cNvSpPr>
          <p:nvPr>
            <p:ph sz="quarter" idx="12"/>
          </p:nvPr>
        </p:nvSpPr>
        <p:spPr>
          <a:xfrm>
            <a:off x="97863" y="3636998"/>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5" name="Content Placeholder 4"/>
          <p:cNvSpPr>
            <a:spLocks noGrp="1"/>
          </p:cNvSpPr>
          <p:nvPr>
            <p:ph sz="quarter" idx="13"/>
          </p:nvPr>
        </p:nvSpPr>
        <p:spPr>
          <a:xfrm>
            <a:off x="2350909" y="1207004"/>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6" name="Content Placeholder 4"/>
          <p:cNvSpPr>
            <a:spLocks noGrp="1"/>
          </p:cNvSpPr>
          <p:nvPr>
            <p:ph sz="quarter" idx="14"/>
          </p:nvPr>
        </p:nvSpPr>
        <p:spPr>
          <a:xfrm>
            <a:off x="2350909" y="3645236"/>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7" name="Content Placeholder 4"/>
          <p:cNvSpPr>
            <a:spLocks noGrp="1"/>
          </p:cNvSpPr>
          <p:nvPr>
            <p:ph sz="quarter" idx="15"/>
          </p:nvPr>
        </p:nvSpPr>
        <p:spPr>
          <a:xfrm>
            <a:off x="4591602" y="1214777"/>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8" name="Content Placeholder 4"/>
          <p:cNvSpPr>
            <a:spLocks noGrp="1"/>
          </p:cNvSpPr>
          <p:nvPr>
            <p:ph sz="quarter" idx="16"/>
          </p:nvPr>
        </p:nvSpPr>
        <p:spPr>
          <a:xfrm>
            <a:off x="4591602" y="3653009"/>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9" name="Content Placeholder 4"/>
          <p:cNvSpPr>
            <a:spLocks noGrp="1"/>
          </p:cNvSpPr>
          <p:nvPr>
            <p:ph sz="quarter" idx="17"/>
          </p:nvPr>
        </p:nvSpPr>
        <p:spPr>
          <a:xfrm>
            <a:off x="6844649" y="1210655"/>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10" name="Content Placeholder 4"/>
          <p:cNvSpPr>
            <a:spLocks noGrp="1"/>
          </p:cNvSpPr>
          <p:nvPr>
            <p:ph sz="quarter" idx="18"/>
          </p:nvPr>
        </p:nvSpPr>
        <p:spPr>
          <a:xfrm>
            <a:off x="6861125" y="3648887"/>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Tree>
    <p:extLst>
      <p:ext uri="{BB962C8B-B14F-4D97-AF65-F5344CB8AC3E}">
        <p14:creationId xmlns:p14="http://schemas.microsoft.com/office/powerpoint/2010/main" val="76206849"/>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atin typeface="Calibri" panose="020F0502020204030204" pitchFamily="34" charset="0"/>
                <a:cs typeface="Calibri" panose="020F0502020204030204" pitchFamily="34" charset="0"/>
              </a:defRPr>
            </a:lvl1pPr>
          </a:lstStyle>
          <a:p>
            <a:r>
              <a:rPr lang="en-US"/>
              <a:t>Click to edit Master title style</a:t>
            </a:r>
          </a:p>
        </p:txBody>
      </p:sp>
      <p:sp>
        <p:nvSpPr>
          <p:cNvPr id="3" name="Slide Number Placeholder 2"/>
          <p:cNvSpPr>
            <a:spLocks noGrp="1"/>
          </p:cNvSpPr>
          <p:nvPr>
            <p:ph type="sldNum" sz="quarter" idx="10"/>
          </p:nvPr>
        </p:nvSpPr>
        <p:spPr/>
        <p:txBody>
          <a:bodyPr/>
          <a:lstStyle/>
          <a:p>
            <a:pPr eaLnBrk="0" fontAlgn="base" hangingPunct="0">
              <a:spcBef>
                <a:spcPct val="0"/>
              </a:spcBef>
              <a:spcAft>
                <a:spcPct val="0"/>
              </a:spcAft>
              <a:defRPr/>
            </a:pPr>
            <a:fld id="{173409F4-BECD-4283-803E-CECB625BAB70}" type="slidenum">
              <a:rPr lang="en-GB" smtClean="0">
                <a:solidFill>
                  <a:srgbClr val="000000"/>
                </a:solidFill>
              </a:rPr>
              <a:pPr eaLnBrk="0" fontAlgn="base" hangingPunct="0">
                <a:spcBef>
                  <a:spcPct val="0"/>
                </a:spcBef>
                <a:spcAft>
                  <a:spcPct val="0"/>
                </a:spcAft>
                <a:defRPr/>
              </a:pPr>
              <a:t>‹#›</a:t>
            </a:fld>
            <a:endParaRPr lang="en-GB">
              <a:solidFill>
                <a:srgbClr val="000000"/>
              </a:solidFill>
            </a:endParaRPr>
          </a:p>
        </p:txBody>
      </p:sp>
    </p:spTree>
    <p:extLst>
      <p:ext uri="{BB962C8B-B14F-4D97-AF65-F5344CB8AC3E}">
        <p14:creationId xmlns:p14="http://schemas.microsoft.com/office/powerpoint/2010/main" val="271457292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atin typeface="Calibri" panose="020F0502020204030204" pitchFamily="34" charset="0"/>
                <a:cs typeface="Calibri" panose="020F0502020204030204" pitchFamily="34" charset="0"/>
              </a:defRPr>
            </a:lvl1pPr>
          </a:lstStyle>
          <a:p>
            <a:r>
              <a:rPr lang="en-US"/>
              <a:t>Click to edit Master title style</a:t>
            </a:r>
          </a:p>
        </p:txBody>
      </p:sp>
      <p:sp>
        <p:nvSpPr>
          <p:cNvPr id="3" name="Slide Number Placeholder 2"/>
          <p:cNvSpPr>
            <a:spLocks noGrp="1"/>
          </p:cNvSpPr>
          <p:nvPr>
            <p:ph type="sldNum" sz="quarter" idx="10"/>
          </p:nvPr>
        </p:nvSpPr>
        <p:spPr/>
        <p:txBody>
          <a:bodyPr/>
          <a:lstStyle/>
          <a:p>
            <a:pPr eaLnBrk="0" fontAlgn="base" hangingPunct="0">
              <a:spcBef>
                <a:spcPct val="0"/>
              </a:spcBef>
              <a:spcAft>
                <a:spcPct val="0"/>
              </a:spcAft>
              <a:defRPr/>
            </a:pPr>
            <a:fld id="{173409F4-BECD-4283-803E-CECB625BAB70}" type="slidenum">
              <a:rPr lang="en-GB" smtClean="0">
                <a:solidFill>
                  <a:srgbClr val="000000"/>
                </a:solidFill>
              </a:rPr>
              <a:pPr eaLnBrk="0" fontAlgn="base" hangingPunct="0">
                <a:spcBef>
                  <a:spcPct val="0"/>
                </a:spcBef>
                <a:spcAft>
                  <a:spcPct val="0"/>
                </a:spcAft>
                <a:defRPr/>
              </a:pPr>
              <a:t>‹#›</a:t>
            </a:fld>
            <a:endParaRPr lang="en-GB">
              <a:solidFill>
                <a:srgbClr val="000000"/>
              </a:solidFill>
            </a:endParaRPr>
          </a:p>
        </p:txBody>
      </p:sp>
    </p:spTree>
    <p:extLst>
      <p:ext uri="{BB962C8B-B14F-4D97-AF65-F5344CB8AC3E}">
        <p14:creationId xmlns:p14="http://schemas.microsoft.com/office/powerpoint/2010/main" val="2335219980"/>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1"/>
          </p:nvPr>
        </p:nvSpPr>
        <p:spPr>
          <a:xfrm>
            <a:off x="4619625" y="1148013"/>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2"/>
          <p:cNvSpPr>
            <a:spLocks noGrp="1"/>
          </p:cNvSpPr>
          <p:nvPr>
            <p:ph idx="13"/>
          </p:nvPr>
        </p:nvSpPr>
        <p:spPr>
          <a:xfrm>
            <a:off x="228600" y="1148013"/>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5" name="Content Placeholder 2"/>
          <p:cNvSpPr>
            <a:spLocks noGrp="1"/>
          </p:cNvSpPr>
          <p:nvPr>
            <p:ph idx="14"/>
          </p:nvPr>
        </p:nvSpPr>
        <p:spPr>
          <a:xfrm>
            <a:off x="4619625" y="3605463"/>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6" name="Content Placeholder 2"/>
          <p:cNvSpPr>
            <a:spLocks noGrp="1"/>
          </p:cNvSpPr>
          <p:nvPr>
            <p:ph idx="15"/>
          </p:nvPr>
        </p:nvSpPr>
        <p:spPr>
          <a:xfrm>
            <a:off x="228600" y="3605463"/>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4086427619"/>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924651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3915" y="90632"/>
            <a:ext cx="3683203" cy="673395"/>
          </a:xfrm>
        </p:spPr>
        <p:txBody>
          <a:bodyPr/>
          <a:lstStyle>
            <a:lvl1pPr>
              <a:defRPr sz="20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
        <p:nvSpPr>
          <p:cNvPr id="3" name="Content Placeholder 2"/>
          <p:cNvSpPr>
            <a:spLocks noGrp="1"/>
          </p:cNvSpPr>
          <p:nvPr>
            <p:ph idx="1"/>
          </p:nvPr>
        </p:nvSpPr>
        <p:spPr>
          <a:xfrm>
            <a:off x="233914" y="847565"/>
            <a:ext cx="3671346" cy="2560320"/>
          </a:xfrm>
        </p:spPr>
        <p:txBody>
          <a:bodyPr/>
          <a:lstStyle>
            <a:lvl1pPr marL="268288" indent="-257175">
              <a:buClr>
                <a:srgbClr val="3E218F"/>
              </a:buClr>
              <a:defRPr sz="18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5" name="Content Placeholder 2"/>
          <p:cNvSpPr>
            <a:spLocks noGrp="1"/>
          </p:cNvSpPr>
          <p:nvPr>
            <p:ph idx="11"/>
          </p:nvPr>
        </p:nvSpPr>
        <p:spPr>
          <a:xfrm>
            <a:off x="4098811" y="90191"/>
            <a:ext cx="4846320" cy="192024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6" name="Content Placeholder 2"/>
          <p:cNvSpPr>
            <a:spLocks noGrp="1"/>
          </p:cNvSpPr>
          <p:nvPr>
            <p:ph idx="12"/>
          </p:nvPr>
        </p:nvSpPr>
        <p:spPr>
          <a:xfrm>
            <a:off x="4098811" y="2001314"/>
            <a:ext cx="4846320" cy="192024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8" name="Content Placeholder 2"/>
          <p:cNvSpPr>
            <a:spLocks noGrp="1"/>
          </p:cNvSpPr>
          <p:nvPr>
            <p:ph idx="13"/>
          </p:nvPr>
        </p:nvSpPr>
        <p:spPr>
          <a:xfrm>
            <a:off x="4098811" y="3951625"/>
            <a:ext cx="4846320" cy="210312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9" name="Content Placeholder 2"/>
          <p:cNvSpPr>
            <a:spLocks noGrp="1"/>
          </p:cNvSpPr>
          <p:nvPr>
            <p:ph idx="14"/>
          </p:nvPr>
        </p:nvSpPr>
        <p:spPr>
          <a:xfrm>
            <a:off x="233913" y="3459046"/>
            <a:ext cx="3671346" cy="2560320"/>
          </a:xfrm>
        </p:spPr>
        <p:txBody>
          <a:bodyPr/>
          <a:lstStyle>
            <a:lvl1pPr marL="268288" indent="-257175">
              <a:buClr>
                <a:srgbClr val="3E218F"/>
              </a:buClr>
              <a:defRPr sz="18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Tree>
    <p:extLst>
      <p:ext uri="{BB962C8B-B14F-4D97-AF65-F5344CB8AC3E}">
        <p14:creationId xmlns:p14="http://schemas.microsoft.com/office/powerpoint/2010/main" val="3252630137"/>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1"/>
          </p:nvPr>
        </p:nvSpPr>
        <p:spPr>
          <a:xfrm>
            <a:off x="4619625" y="1148013"/>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2"/>
          <p:cNvSpPr>
            <a:spLocks noGrp="1"/>
          </p:cNvSpPr>
          <p:nvPr>
            <p:ph idx="13"/>
          </p:nvPr>
        </p:nvSpPr>
        <p:spPr>
          <a:xfrm>
            <a:off x="228600" y="1148013"/>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5" name="Content Placeholder 2"/>
          <p:cNvSpPr>
            <a:spLocks noGrp="1"/>
          </p:cNvSpPr>
          <p:nvPr>
            <p:ph idx="14"/>
          </p:nvPr>
        </p:nvSpPr>
        <p:spPr>
          <a:xfrm>
            <a:off x="4619625" y="3605463"/>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6" name="Content Placeholder 2"/>
          <p:cNvSpPr>
            <a:spLocks noGrp="1"/>
          </p:cNvSpPr>
          <p:nvPr>
            <p:ph idx="15"/>
          </p:nvPr>
        </p:nvSpPr>
        <p:spPr>
          <a:xfrm>
            <a:off x="228600" y="3605463"/>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98618685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32813140"/>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3916" y="155947"/>
            <a:ext cx="3509410" cy="673395"/>
          </a:xfrm>
        </p:spPr>
        <p:txBody>
          <a:bodyPr/>
          <a:lstStyle>
            <a:lvl1pPr>
              <a:defRPr sz="20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
        <p:nvSpPr>
          <p:cNvPr id="3" name="Content Placeholder 2"/>
          <p:cNvSpPr>
            <a:spLocks noGrp="1"/>
          </p:cNvSpPr>
          <p:nvPr>
            <p:ph idx="1"/>
          </p:nvPr>
        </p:nvSpPr>
        <p:spPr>
          <a:xfrm>
            <a:off x="233916" y="978195"/>
            <a:ext cx="3498113" cy="4917781"/>
          </a:xfrm>
        </p:spPr>
        <p:txBody>
          <a:bodyPr/>
          <a:lstStyle>
            <a:lvl1pPr marL="268288" indent="-257175">
              <a:buClr>
                <a:srgbClr val="3E218F"/>
              </a:buClr>
              <a:defRPr sz="18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5" name="Content Placeholder 2"/>
          <p:cNvSpPr>
            <a:spLocks noGrp="1"/>
          </p:cNvSpPr>
          <p:nvPr>
            <p:ph idx="11"/>
          </p:nvPr>
        </p:nvSpPr>
        <p:spPr>
          <a:xfrm>
            <a:off x="3928992" y="168569"/>
            <a:ext cx="4950000" cy="1800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6" name="Content Placeholder 2"/>
          <p:cNvSpPr>
            <a:spLocks noGrp="1"/>
          </p:cNvSpPr>
          <p:nvPr>
            <p:ph idx="12"/>
          </p:nvPr>
        </p:nvSpPr>
        <p:spPr>
          <a:xfrm>
            <a:off x="3928992" y="2145007"/>
            <a:ext cx="4950000" cy="1800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8" name="Content Placeholder 2"/>
          <p:cNvSpPr>
            <a:spLocks noGrp="1"/>
          </p:cNvSpPr>
          <p:nvPr>
            <p:ph idx="13"/>
          </p:nvPr>
        </p:nvSpPr>
        <p:spPr>
          <a:xfrm>
            <a:off x="3928992" y="4121444"/>
            <a:ext cx="4950000" cy="1800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93272448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917" y="978196"/>
            <a:ext cx="4263656" cy="4947683"/>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5" name="Content Placeholder 2"/>
          <p:cNvSpPr>
            <a:spLocks noGrp="1"/>
          </p:cNvSpPr>
          <p:nvPr>
            <p:ph idx="11"/>
          </p:nvPr>
        </p:nvSpPr>
        <p:spPr>
          <a:xfrm>
            <a:off x="4667694" y="978196"/>
            <a:ext cx="4263655" cy="4947683"/>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6"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Tree>
    <p:extLst>
      <p:ext uri="{BB962C8B-B14F-4D97-AF65-F5344CB8AC3E}">
        <p14:creationId xmlns:p14="http://schemas.microsoft.com/office/powerpoint/2010/main" val="2706300831"/>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9041974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
        <p:nvSpPr>
          <p:cNvPr id="3" name="Content Placeholder 2"/>
          <p:cNvSpPr>
            <a:spLocks noGrp="1"/>
          </p:cNvSpPr>
          <p:nvPr>
            <p:ph idx="1"/>
          </p:nvPr>
        </p:nvSpPr>
        <p:spPr>
          <a:xfrm>
            <a:off x="233916" y="978196"/>
            <a:ext cx="8697433" cy="4947683"/>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Tree>
    <p:extLst>
      <p:ext uri="{BB962C8B-B14F-4D97-AF65-F5344CB8AC3E}">
        <p14:creationId xmlns:p14="http://schemas.microsoft.com/office/powerpoint/2010/main" val="18782281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atin typeface="Calibri" panose="020F0502020204030204" pitchFamily="34" charset="0"/>
                <a:cs typeface="Calibri" panose="020F0502020204030204" pitchFamily="34" charset="0"/>
              </a:defRPr>
            </a:lvl1pPr>
          </a:lstStyle>
          <a:p>
            <a:r>
              <a:rPr lang="en-US"/>
              <a:t>Click to edit Master title style</a:t>
            </a:r>
          </a:p>
        </p:txBody>
      </p:sp>
      <p:sp>
        <p:nvSpPr>
          <p:cNvPr id="3" name="Slide Number Placeholder 2"/>
          <p:cNvSpPr>
            <a:spLocks noGrp="1"/>
          </p:cNvSpPr>
          <p:nvPr>
            <p:ph type="sldNum" sz="quarter" idx="10"/>
          </p:nvPr>
        </p:nvSpPr>
        <p:spPr/>
        <p:txBody>
          <a:bodyPr/>
          <a:lstStyle/>
          <a:p>
            <a:pPr eaLnBrk="0" fontAlgn="base" hangingPunct="0">
              <a:spcBef>
                <a:spcPct val="0"/>
              </a:spcBef>
              <a:spcAft>
                <a:spcPct val="0"/>
              </a:spcAft>
              <a:defRPr/>
            </a:pPr>
            <a:fld id="{173409F4-BECD-4283-803E-CECB625BAB70}" type="slidenum">
              <a:rPr lang="en-GB" smtClean="0">
                <a:solidFill>
                  <a:srgbClr val="000000"/>
                </a:solidFill>
              </a:rPr>
              <a:pPr eaLnBrk="0" fontAlgn="base" hangingPunct="0">
                <a:spcBef>
                  <a:spcPct val="0"/>
                </a:spcBef>
                <a:spcAft>
                  <a:spcPct val="0"/>
                </a:spcAft>
                <a:defRPr/>
              </a:pPr>
              <a:t>‹#›</a:t>
            </a:fld>
            <a:endParaRPr lang="en-GB">
              <a:solidFill>
                <a:srgbClr val="000000"/>
              </a:solidFill>
            </a:endParaRPr>
          </a:p>
        </p:txBody>
      </p:sp>
    </p:spTree>
    <p:extLst>
      <p:ext uri="{BB962C8B-B14F-4D97-AF65-F5344CB8AC3E}">
        <p14:creationId xmlns:p14="http://schemas.microsoft.com/office/powerpoint/2010/main" val="1540208434"/>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3915" y="90632"/>
            <a:ext cx="3683203" cy="673395"/>
          </a:xfrm>
        </p:spPr>
        <p:txBody>
          <a:bodyPr/>
          <a:lstStyle>
            <a:lvl1pPr>
              <a:defRPr sz="2000" baseline="0">
                <a:latin typeface="Calibri" panose="020F0502020204030204" pitchFamily="34" charset="0"/>
              </a:defRPr>
            </a:lvl1pPr>
          </a:lstStyle>
          <a:p>
            <a:r>
              <a:rPr lang="en-US" noProof="0" dirty="0"/>
              <a:t>Click to edit Master title style</a:t>
            </a:r>
            <a:endParaRPr lang="en-GB" noProof="0" dirty="0"/>
          </a:p>
        </p:txBody>
      </p:sp>
      <p:sp>
        <p:nvSpPr>
          <p:cNvPr id="3" name="Content Placeholder 2"/>
          <p:cNvSpPr>
            <a:spLocks noGrp="1"/>
          </p:cNvSpPr>
          <p:nvPr>
            <p:ph idx="1"/>
          </p:nvPr>
        </p:nvSpPr>
        <p:spPr>
          <a:xfrm>
            <a:off x="233914" y="847565"/>
            <a:ext cx="3671346" cy="2560320"/>
          </a:xfrm>
        </p:spPr>
        <p:txBody>
          <a:bodyPr/>
          <a:lstStyle>
            <a:lvl1pPr marL="268288" indent="-257175">
              <a:buClrTx/>
              <a:defRPr sz="1800" b="0">
                <a:latin typeface="Calibri" panose="020F0502020204030204" pitchFamily="34" charset="0"/>
              </a:defRPr>
            </a:lvl1pPr>
            <a:lvl2pPr marL="541338" indent="-276225">
              <a:buClrTx/>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4" name="Slide Number Placeholder 5"/>
          <p:cNvSpPr>
            <a:spLocks noGrp="1"/>
          </p:cNvSpPr>
          <p:nvPr userDrawn="1">
            <p:ph type="sldNum" sz="quarter" idx="10"/>
          </p:nvPr>
        </p:nvSpPr>
        <p:spPr>
          <a:xfrm>
            <a:off x="6617034" y="6300039"/>
            <a:ext cx="2360612" cy="364067"/>
          </a:xfrm>
        </p:spPr>
        <p:txBody>
          <a:bodyPr/>
          <a:lstStyle>
            <a:lvl1pPr>
              <a:defRPr>
                <a:solidFill>
                  <a:srgbClr val="FF0000"/>
                </a:solidFill>
              </a:defRPr>
            </a:lvl1pPr>
          </a:lstStyle>
          <a:p>
            <a:pPr>
              <a:defRPr/>
            </a:pPr>
            <a:fld id="{237B0292-D5C7-43BE-BD22-42749E957900}" type="slidenum">
              <a:rPr lang="en-GB" smtClean="0"/>
              <a:pPr>
                <a:defRPr/>
              </a:pPr>
              <a:t>‹#›</a:t>
            </a:fld>
            <a:endParaRPr lang="en-GB" dirty="0"/>
          </a:p>
        </p:txBody>
      </p:sp>
      <p:sp>
        <p:nvSpPr>
          <p:cNvPr id="9" name="Content Placeholder 2"/>
          <p:cNvSpPr>
            <a:spLocks noGrp="1"/>
          </p:cNvSpPr>
          <p:nvPr>
            <p:ph idx="14"/>
          </p:nvPr>
        </p:nvSpPr>
        <p:spPr>
          <a:xfrm>
            <a:off x="233913" y="3459046"/>
            <a:ext cx="3671346" cy="2560320"/>
          </a:xfrm>
        </p:spPr>
        <p:txBody>
          <a:bodyPr/>
          <a:lstStyle>
            <a:lvl1pPr marL="268288" indent="-257175">
              <a:buClrTx/>
              <a:defRPr sz="1800" b="0">
                <a:latin typeface="Calibri" panose="020F0502020204030204" pitchFamily="34" charset="0"/>
              </a:defRPr>
            </a:lvl1pPr>
            <a:lvl2pPr marL="541338" indent="-276225">
              <a:buClrTx/>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10" name="Chart Placeholder 9"/>
          <p:cNvSpPr>
            <a:spLocks noGrp="1"/>
          </p:cNvSpPr>
          <p:nvPr>
            <p:ph type="chart" sz="quarter" idx="15"/>
          </p:nvPr>
        </p:nvSpPr>
        <p:spPr>
          <a:xfrm>
            <a:off x="4098925" y="90488"/>
            <a:ext cx="4846638" cy="1920240"/>
          </a:xfrm>
        </p:spPr>
        <p:txBody>
          <a:bodyPr/>
          <a:lstStyle>
            <a:lvl1pPr>
              <a:defRPr sz="1800">
                <a:latin typeface="Calibri" panose="020F0502020204030204" pitchFamily="34" charset="0"/>
                <a:cs typeface="Calibri" panose="020F0502020204030204" pitchFamily="34" charset="0"/>
              </a:defRPr>
            </a:lvl1pPr>
          </a:lstStyle>
          <a:p>
            <a:endParaRPr lang="en-US" dirty="0"/>
          </a:p>
        </p:txBody>
      </p:sp>
      <p:sp>
        <p:nvSpPr>
          <p:cNvPr id="12" name="Chart Placeholder 11"/>
          <p:cNvSpPr>
            <a:spLocks noGrp="1"/>
          </p:cNvSpPr>
          <p:nvPr>
            <p:ph type="chart" sz="quarter" idx="16"/>
          </p:nvPr>
        </p:nvSpPr>
        <p:spPr>
          <a:xfrm>
            <a:off x="4098925" y="2002536"/>
            <a:ext cx="4846638" cy="1920240"/>
          </a:xfrm>
        </p:spPr>
        <p:txBody>
          <a:bodyPr/>
          <a:lstStyle>
            <a:lvl1pPr>
              <a:defRPr sz="1800">
                <a:latin typeface="Calibri" panose="020F0502020204030204" pitchFamily="34" charset="0"/>
                <a:cs typeface="Calibri" panose="020F0502020204030204" pitchFamily="34" charset="0"/>
              </a:defRPr>
            </a:lvl1pPr>
          </a:lstStyle>
          <a:p>
            <a:endParaRPr lang="en-US"/>
          </a:p>
        </p:txBody>
      </p:sp>
      <p:sp>
        <p:nvSpPr>
          <p:cNvPr id="14" name="Chart Placeholder 13"/>
          <p:cNvSpPr>
            <a:spLocks noGrp="1"/>
          </p:cNvSpPr>
          <p:nvPr>
            <p:ph type="chart" sz="quarter" idx="17"/>
          </p:nvPr>
        </p:nvSpPr>
        <p:spPr>
          <a:xfrm>
            <a:off x="4098925" y="3950208"/>
            <a:ext cx="4846638" cy="2103120"/>
          </a:xfrm>
        </p:spPr>
        <p:txBody>
          <a:bodyPr/>
          <a:lstStyle>
            <a:lvl1pPr>
              <a:defRPr sz="1800">
                <a:latin typeface="Calibri" panose="020F0502020204030204" pitchFamily="34" charset="0"/>
                <a:cs typeface="Calibri" panose="020F0502020204030204" pitchFamily="34" charset="0"/>
              </a:defRPr>
            </a:lvl1pPr>
          </a:lstStyle>
          <a:p>
            <a:endParaRPr lang="en-US"/>
          </a:p>
        </p:txBody>
      </p:sp>
    </p:spTree>
    <p:extLst>
      <p:ext uri="{BB962C8B-B14F-4D97-AF65-F5344CB8AC3E}">
        <p14:creationId xmlns:p14="http://schemas.microsoft.com/office/powerpoint/2010/main" val="154375343"/>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3916" y="155947"/>
            <a:ext cx="8697433" cy="673395"/>
          </a:xfrm>
        </p:spPr>
        <p:txBody>
          <a:bodyPr/>
          <a:lstStyle>
            <a:lvl1pPr>
              <a:defRPr sz="2800" baseline="0">
                <a:latin typeface="Calibri" panose="020F0502020204030204" pitchFamily="34" charset="0"/>
              </a:defRPr>
            </a:lvl1pPr>
          </a:lstStyle>
          <a:p>
            <a:r>
              <a:rPr lang="en-US" noProof="0" dirty="0"/>
              <a:t>Click to edit Master title style</a:t>
            </a:r>
            <a:endParaRPr lang="en-GB" noProof="0" dirty="0"/>
          </a:p>
        </p:txBody>
      </p:sp>
      <p:sp>
        <p:nvSpPr>
          <p:cNvPr id="3" name="Content Placeholder 2"/>
          <p:cNvSpPr>
            <a:spLocks noGrp="1"/>
          </p:cNvSpPr>
          <p:nvPr>
            <p:ph idx="1"/>
          </p:nvPr>
        </p:nvSpPr>
        <p:spPr>
          <a:xfrm>
            <a:off x="233917" y="978196"/>
            <a:ext cx="4263656" cy="4947683"/>
          </a:xfrm>
        </p:spPr>
        <p:txBody>
          <a:bodyPr/>
          <a:lstStyle>
            <a:lvl1pPr marL="268288" indent="-257175">
              <a:buClrTx/>
              <a:defRPr sz="2000" b="0">
                <a:latin typeface="Calibri" panose="020F0502020204030204" pitchFamily="34" charset="0"/>
              </a:defRPr>
            </a:lvl1pPr>
            <a:lvl2pPr marL="541338" indent="-276225">
              <a:buClrTx/>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4" name="Slide Number Placeholder 5"/>
          <p:cNvSpPr>
            <a:spLocks noGrp="1"/>
          </p:cNvSpPr>
          <p:nvPr userDrawn="1">
            <p:ph type="sldNum" sz="quarter" idx="10"/>
          </p:nvPr>
        </p:nvSpPr>
        <p:spPr>
          <a:xfrm>
            <a:off x="6617034" y="6300039"/>
            <a:ext cx="2360612" cy="364067"/>
          </a:xfrm>
        </p:spPr>
        <p:txBody>
          <a:bodyPr/>
          <a:lstStyle>
            <a:lvl1pPr>
              <a:defRPr>
                <a:solidFill>
                  <a:srgbClr val="FF0000"/>
                </a:solidFill>
              </a:defRPr>
            </a:lvl1pPr>
          </a:lstStyle>
          <a:p>
            <a:pPr>
              <a:defRPr/>
            </a:pPr>
            <a:fld id="{237B0292-D5C7-43BE-BD22-42749E957900}" type="slidenum">
              <a:rPr lang="en-GB" smtClean="0"/>
              <a:pPr>
                <a:defRPr/>
              </a:pPr>
              <a:t>‹#›</a:t>
            </a:fld>
            <a:endParaRPr lang="en-GB" dirty="0"/>
          </a:p>
        </p:txBody>
      </p:sp>
      <p:sp>
        <p:nvSpPr>
          <p:cNvPr id="5" name="Content Placeholder 2"/>
          <p:cNvSpPr>
            <a:spLocks noGrp="1"/>
          </p:cNvSpPr>
          <p:nvPr>
            <p:ph idx="11"/>
          </p:nvPr>
        </p:nvSpPr>
        <p:spPr>
          <a:xfrm>
            <a:off x="4667694" y="978196"/>
            <a:ext cx="4263655" cy="4947683"/>
          </a:xfrm>
        </p:spPr>
        <p:txBody>
          <a:bodyPr/>
          <a:lstStyle>
            <a:lvl1pPr marL="268288" indent="-257175">
              <a:buClrTx/>
              <a:defRPr sz="2000" b="0">
                <a:latin typeface="Calibri" panose="020F0502020204030204" pitchFamily="34" charset="0"/>
              </a:defRPr>
            </a:lvl1pPr>
            <a:lvl2pPr marL="541338" indent="-276225">
              <a:buClrTx/>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921340878"/>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916" y="978195"/>
            <a:ext cx="4320000" cy="3960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5" name="Content Placeholder 2"/>
          <p:cNvSpPr>
            <a:spLocks noGrp="1"/>
          </p:cNvSpPr>
          <p:nvPr>
            <p:ph idx="11"/>
          </p:nvPr>
        </p:nvSpPr>
        <p:spPr>
          <a:xfrm>
            <a:off x="4667693" y="978195"/>
            <a:ext cx="4320000" cy="3960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6" name="Content Placeholder 2"/>
          <p:cNvSpPr>
            <a:spLocks noGrp="1"/>
          </p:cNvSpPr>
          <p:nvPr>
            <p:ph idx="12"/>
          </p:nvPr>
        </p:nvSpPr>
        <p:spPr>
          <a:xfrm>
            <a:off x="233916" y="5067301"/>
            <a:ext cx="8738634" cy="918645"/>
          </a:xfrm>
        </p:spPr>
        <p:txBody>
          <a:bodyPr/>
          <a:lstStyle>
            <a:lvl1pPr marL="268288" indent="-257175">
              <a:buClrTx/>
              <a:buNone/>
              <a:defRPr sz="1800" b="0">
                <a:latin typeface="Calibri" panose="020F0502020204030204" pitchFamily="34" charset="0"/>
              </a:defRPr>
            </a:lvl1pPr>
            <a:lvl2pPr marL="541338" indent="-276225">
              <a:buClrTx/>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p:txBody>
      </p:sp>
      <p:sp>
        <p:nvSpPr>
          <p:cNvPr id="7"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Tree>
    <p:extLst>
      <p:ext uri="{BB962C8B-B14F-4D97-AF65-F5344CB8AC3E}">
        <p14:creationId xmlns:p14="http://schemas.microsoft.com/office/powerpoint/2010/main" val="1297019336"/>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3526403"/>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459896" y="189892"/>
            <a:ext cx="5677847" cy="737193"/>
          </a:xfrm>
        </p:spPr>
        <p:txBody>
          <a:bodyPr/>
          <a:lstStyle>
            <a:lvl1pPr algn="r">
              <a:defRPr sz="2800">
                <a:latin typeface="Calibri" panose="020F0502020204030204" pitchFamily="34" charset="0"/>
              </a:defRPr>
            </a:lvl1pPr>
          </a:lstStyle>
          <a:p>
            <a:r>
              <a:rPr lang="en-US" dirty="0"/>
              <a:t>Click to edit Master title style</a:t>
            </a:r>
            <a:endParaRPr lang="en-GB" dirty="0"/>
          </a:p>
        </p:txBody>
      </p:sp>
      <p:sp>
        <p:nvSpPr>
          <p:cNvPr id="3" name="Slide Number Placeholder 2"/>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73409F4-BECD-4283-803E-CECB625BAB70}" type="slidenum">
              <a:rPr kumimoji="0" lang="en-GB" sz="900" b="0" i="0" u="none" strike="noStrike" kern="1200" cap="none" spc="0" normalizeH="0" baseline="0" noProof="0" smtClean="0">
                <a:ln>
                  <a:noFill/>
                </a:ln>
                <a:solidFill>
                  <a:srgbClr val="000000"/>
                </a:solidFill>
                <a:effectLst/>
                <a:uLnTx/>
                <a:uFillTx/>
                <a:latin typeface="Arial" pitchFamily="34" charset="0"/>
                <a:ea typeface="ＭＳ Ｐゴシック"/>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GB" sz="9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sp>
        <p:nvSpPr>
          <p:cNvPr id="5" name="Content Placeholder 4"/>
          <p:cNvSpPr>
            <a:spLocks noGrp="1"/>
          </p:cNvSpPr>
          <p:nvPr>
            <p:ph sz="quarter" idx="11"/>
          </p:nvPr>
        </p:nvSpPr>
        <p:spPr>
          <a:xfrm>
            <a:off x="97863" y="1198766"/>
            <a:ext cx="2160000" cy="2160000"/>
          </a:xfrm>
        </p:spPr>
        <p:txBody>
          <a:bodyPr/>
          <a:lstStyle>
            <a:lvl1pPr marL="0" indent="0">
              <a:buNone/>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6" name="Content Placeholder 4"/>
          <p:cNvSpPr>
            <a:spLocks noGrp="1"/>
          </p:cNvSpPr>
          <p:nvPr>
            <p:ph sz="quarter" idx="12"/>
          </p:nvPr>
        </p:nvSpPr>
        <p:spPr>
          <a:xfrm>
            <a:off x="97863" y="3636998"/>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7" name="Content Placeholder 4"/>
          <p:cNvSpPr>
            <a:spLocks noGrp="1"/>
          </p:cNvSpPr>
          <p:nvPr>
            <p:ph sz="quarter" idx="13"/>
          </p:nvPr>
        </p:nvSpPr>
        <p:spPr>
          <a:xfrm>
            <a:off x="2350909" y="1207004"/>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8" name="Content Placeholder 4"/>
          <p:cNvSpPr>
            <a:spLocks noGrp="1"/>
          </p:cNvSpPr>
          <p:nvPr>
            <p:ph sz="quarter" idx="14"/>
          </p:nvPr>
        </p:nvSpPr>
        <p:spPr>
          <a:xfrm>
            <a:off x="2350909" y="3645236"/>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9" name="Content Placeholder 4"/>
          <p:cNvSpPr>
            <a:spLocks noGrp="1"/>
          </p:cNvSpPr>
          <p:nvPr>
            <p:ph sz="quarter" idx="15"/>
          </p:nvPr>
        </p:nvSpPr>
        <p:spPr>
          <a:xfrm>
            <a:off x="4591602" y="1214777"/>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10" name="Content Placeholder 4"/>
          <p:cNvSpPr>
            <a:spLocks noGrp="1"/>
          </p:cNvSpPr>
          <p:nvPr>
            <p:ph sz="quarter" idx="16"/>
          </p:nvPr>
        </p:nvSpPr>
        <p:spPr>
          <a:xfrm>
            <a:off x="4591602" y="3653009"/>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11" name="Content Placeholder 4"/>
          <p:cNvSpPr>
            <a:spLocks noGrp="1"/>
          </p:cNvSpPr>
          <p:nvPr>
            <p:ph sz="quarter" idx="17"/>
          </p:nvPr>
        </p:nvSpPr>
        <p:spPr>
          <a:xfrm>
            <a:off x="6844649" y="1210655"/>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
        <p:nvSpPr>
          <p:cNvPr id="12" name="Content Placeholder 4"/>
          <p:cNvSpPr>
            <a:spLocks noGrp="1"/>
          </p:cNvSpPr>
          <p:nvPr>
            <p:ph sz="quarter" idx="18"/>
          </p:nvPr>
        </p:nvSpPr>
        <p:spPr>
          <a:xfrm>
            <a:off x="6861125" y="3648887"/>
            <a:ext cx="2160000" cy="2160000"/>
          </a:xfrm>
        </p:spPr>
        <p:txBody>
          <a:bodyPr/>
          <a:lstStyle>
            <a:lvl1pPr>
              <a:defRPr sz="2000">
                <a:latin typeface="Calibri" panose="020F0502020204030204" pitchFamily="34" charset="0"/>
              </a:defRPr>
            </a:lvl1pPr>
            <a:lvl2pPr>
              <a:defRPr sz="2000">
                <a:latin typeface="Calibri" panose="020F0502020204030204" pitchFamily="34" charset="0"/>
              </a:defRPr>
            </a:lvl2pPr>
            <a:lvl3pPr>
              <a:defRPr sz="20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stStyle>
          <a:p>
            <a:pPr lvl="0"/>
            <a:endParaRPr lang="en-GB" dirty="0"/>
          </a:p>
        </p:txBody>
      </p:sp>
    </p:spTree>
    <p:extLst>
      <p:ext uri="{BB962C8B-B14F-4D97-AF65-F5344CB8AC3E}">
        <p14:creationId xmlns:p14="http://schemas.microsoft.com/office/powerpoint/2010/main" val="354597059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33915" y="155945"/>
            <a:ext cx="8697433" cy="673395"/>
          </a:xfrm>
        </p:spPr>
        <p:txBody>
          <a:bodyPr/>
          <a:lstStyle>
            <a:lvl1pPr>
              <a:defRPr sz="2800" baseline="0">
                <a:latin typeface="Calibri" panose="020F0502020204030204" pitchFamily="34" charset="0"/>
              </a:defRPr>
            </a:lvl1pPr>
          </a:lstStyle>
          <a:p>
            <a:r>
              <a:rPr lang="en-US" noProof="0" dirty="0"/>
              <a:t>Click to edit Master title style</a:t>
            </a:r>
            <a:endParaRPr lang="en-GB" noProof="0" dirty="0"/>
          </a:p>
        </p:txBody>
      </p:sp>
      <p:sp>
        <p:nvSpPr>
          <p:cNvPr id="3" name="Content Placeholder 2"/>
          <p:cNvSpPr>
            <a:spLocks noGrp="1"/>
          </p:cNvSpPr>
          <p:nvPr>
            <p:ph idx="1"/>
          </p:nvPr>
        </p:nvSpPr>
        <p:spPr>
          <a:xfrm>
            <a:off x="233915" y="978195"/>
            <a:ext cx="8697433" cy="4947683"/>
          </a:xfrm>
        </p:spPr>
        <p:txBody>
          <a:bodyPr/>
          <a:lstStyle>
            <a:lvl1pPr marL="268288" indent="-257175">
              <a:buClrTx/>
              <a:defRPr sz="2000" b="0">
                <a:latin typeface="Calibri" panose="020F0502020204030204" pitchFamily="34" charset="0"/>
              </a:defRPr>
            </a:lvl1pPr>
            <a:lvl2pPr marL="541338" indent="-276225">
              <a:buClrTx/>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4" name="Slide Number Placeholder 5"/>
          <p:cNvSpPr>
            <a:spLocks noGrp="1"/>
          </p:cNvSpPr>
          <p:nvPr userDrawn="1">
            <p:ph type="sldNum" sz="quarter" idx="10"/>
          </p:nvPr>
        </p:nvSpPr>
        <p:spPr>
          <a:xfrm>
            <a:off x="6617033" y="6300037"/>
            <a:ext cx="2360612" cy="364067"/>
          </a:xfrm>
        </p:spPr>
        <p:txBody>
          <a:bodyPr/>
          <a:lstStyle>
            <a:lvl1pPr>
              <a:defRPr>
                <a:solidFill>
                  <a:srgbClr val="FF0000"/>
                </a:solidFill>
              </a:defRPr>
            </a:lvl1pPr>
          </a:lstStyle>
          <a:p>
            <a:pPr>
              <a:defRPr/>
            </a:pPr>
            <a:fld id="{237B0292-D5C7-43BE-BD22-42749E957900}" type="slidenum">
              <a:rPr lang="en-GB" smtClean="0"/>
              <a:pPr>
                <a:defRPr/>
              </a:pPr>
              <a:t>‹#›</a:t>
            </a:fld>
            <a:endParaRPr lang="en-GB" dirty="0"/>
          </a:p>
        </p:txBody>
      </p:sp>
    </p:spTree>
    <p:extLst>
      <p:ext uri="{BB962C8B-B14F-4D97-AF65-F5344CB8AC3E}">
        <p14:creationId xmlns:p14="http://schemas.microsoft.com/office/powerpoint/2010/main" val="2960012966"/>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extLst>
      <p:ext uri="{BB962C8B-B14F-4D97-AF65-F5344CB8AC3E}">
        <p14:creationId xmlns:p14="http://schemas.microsoft.com/office/powerpoint/2010/main" val="206937729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916" y="978195"/>
            <a:ext cx="4320000" cy="3960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5" name="Content Placeholder 2"/>
          <p:cNvSpPr>
            <a:spLocks noGrp="1"/>
          </p:cNvSpPr>
          <p:nvPr>
            <p:ph idx="11"/>
          </p:nvPr>
        </p:nvSpPr>
        <p:spPr>
          <a:xfrm>
            <a:off x="4667693" y="978195"/>
            <a:ext cx="4320000" cy="3960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6" name="Content Placeholder 2"/>
          <p:cNvSpPr>
            <a:spLocks noGrp="1"/>
          </p:cNvSpPr>
          <p:nvPr>
            <p:ph idx="12"/>
          </p:nvPr>
        </p:nvSpPr>
        <p:spPr>
          <a:xfrm>
            <a:off x="233916" y="5067301"/>
            <a:ext cx="8738634" cy="918645"/>
          </a:xfrm>
        </p:spPr>
        <p:txBody>
          <a:bodyPr/>
          <a:lstStyle>
            <a:lvl1pPr marL="268288" indent="-257175">
              <a:buClrTx/>
              <a:buNone/>
              <a:defRPr sz="1800" b="0">
                <a:latin typeface="Calibri" panose="020F0502020204030204" pitchFamily="34" charset="0"/>
              </a:defRPr>
            </a:lvl1pPr>
            <a:lvl2pPr marL="541338" indent="-276225">
              <a:buClrTx/>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p:txBody>
      </p:sp>
      <p:sp>
        <p:nvSpPr>
          <p:cNvPr id="7"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Tree>
    <p:extLst>
      <p:ext uri="{BB962C8B-B14F-4D97-AF65-F5344CB8AC3E}">
        <p14:creationId xmlns:p14="http://schemas.microsoft.com/office/powerpoint/2010/main" val="3005042063"/>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313085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5226005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450640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6922354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191696238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331409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4836036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5501035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87598362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2090313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916" y="978196"/>
            <a:ext cx="2636875" cy="4947683"/>
          </a:xfrm>
        </p:spPr>
        <p:txBody>
          <a:bodyPr/>
          <a:lstStyle>
            <a:lvl1pPr marL="268288" indent="-257175">
              <a:buClr>
                <a:srgbClr val="3E218F"/>
              </a:buClr>
              <a:defRPr sz="18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5" name="Content Placeholder 2"/>
          <p:cNvSpPr>
            <a:spLocks noGrp="1"/>
          </p:cNvSpPr>
          <p:nvPr>
            <p:ph idx="11"/>
          </p:nvPr>
        </p:nvSpPr>
        <p:spPr>
          <a:xfrm>
            <a:off x="3019648" y="978196"/>
            <a:ext cx="5911701" cy="4947683"/>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6"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Tree>
    <p:extLst>
      <p:ext uri="{BB962C8B-B14F-4D97-AF65-F5344CB8AC3E}">
        <p14:creationId xmlns:p14="http://schemas.microsoft.com/office/powerpoint/2010/main" val="43729376"/>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429659466"/>
      </p:ext>
    </p:extLst>
  </p:cSld>
  <p:clrMapOvr>
    <a:masterClrMapping/>
  </p:clrMapOvr>
  <p:transition spd="slow">
    <p:zoom/>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Rectangle 7"/>
          <p:cNvSpPr/>
          <p:nvPr userDrawn="1"/>
        </p:nvSpPr>
        <p:spPr>
          <a:xfrm>
            <a:off x="-13640" y="-11629"/>
            <a:ext cx="9144000" cy="6858000"/>
          </a:xfrm>
          <a:prstGeom prst="rect">
            <a:avLst/>
          </a:prstGeom>
          <a:gradFill flip="none" rotWithShape="1">
            <a:gsLst>
              <a:gs pos="0">
                <a:schemeClr val="accent1">
                  <a:tint val="66000"/>
                  <a:satMod val="160000"/>
                </a:schemeClr>
              </a:gs>
              <a:gs pos="28000">
                <a:schemeClr val="accent1">
                  <a:tint val="44500"/>
                  <a:satMod val="160000"/>
                </a:schemeClr>
              </a:gs>
              <a:gs pos="100000">
                <a:schemeClr val="accent1">
                  <a:tint val="23500"/>
                  <a:satMod val="160000"/>
                </a:scheme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GB" dirty="0">
              <a:solidFill>
                <a:srgbClr val="FFFFFF"/>
              </a:solidFill>
            </a:endParaRPr>
          </a:p>
        </p:txBody>
      </p:sp>
      <p:sp>
        <p:nvSpPr>
          <p:cNvPr id="7" name="TextBox 6"/>
          <p:cNvSpPr txBox="1"/>
          <p:nvPr userDrawn="1"/>
        </p:nvSpPr>
        <p:spPr>
          <a:xfrm>
            <a:off x="7884368" y="6361739"/>
            <a:ext cx="1077539" cy="338554"/>
          </a:xfrm>
          <a:prstGeom prst="rect">
            <a:avLst/>
          </a:prstGeom>
          <a:noFill/>
        </p:spPr>
        <p:txBody>
          <a:bodyPr wrap="none" rtlCol="0">
            <a:spAutoFit/>
          </a:bodyPr>
          <a:lstStyle/>
          <a:p>
            <a:pPr algn="ctr" fontAlgn="base">
              <a:spcBef>
                <a:spcPct val="0"/>
              </a:spcBef>
              <a:spcAft>
                <a:spcPct val="0"/>
              </a:spcAft>
            </a:pPr>
            <a:r>
              <a:rPr lang="en-GB" sz="800" dirty="0">
                <a:solidFill>
                  <a:srgbClr val="000000"/>
                </a:solidFill>
              </a:rPr>
              <a:t>Dr Kevin Murgatroyd</a:t>
            </a:r>
          </a:p>
          <a:p>
            <a:pPr algn="ctr" fontAlgn="base">
              <a:spcBef>
                <a:spcPct val="0"/>
              </a:spcBef>
              <a:spcAft>
                <a:spcPct val="0"/>
              </a:spcAft>
            </a:pPr>
            <a:r>
              <a:rPr lang="en-GB" sz="800" dirty="0" err="1">
                <a:solidFill>
                  <a:srgbClr val="000000"/>
                </a:solidFill>
              </a:rPr>
              <a:t>Lyotalk</a:t>
            </a:r>
            <a:r>
              <a:rPr lang="en-GB" sz="800" dirty="0">
                <a:solidFill>
                  <a:srgbClr val="000000"/>
                </a:solidFill>
              </a:rPr>
              <a:t> 2016</a:t>
            </a:r>
          </a:p>
        </p:txBody>
      </p:sp>
      <p:sp>
        <p:nvSpPr>
          <p:cNvPr id="9" name="TextBox 8"/>
          <p:cNvSpPr txBox="1"/>
          <p:nvPr userDrawn="1"/>
        </p:nvSpPr>
        <p:spPr>
          <a:xfrm>
            <a:off x="3059832" y="476671"/>
            <a:ext cx="2461379" cy="769441"/>
          </a:xfrm>
          <a:prstGeom prst="rect">
            <a:avLst/>
          </a:prstGeom>
          <a:noFill/>
        </p:spPr>
        <p:txBody>
          <a:bodyPr wrap="none" rtlCol="0">
            <a:spAutoFit/>
          </a:bodyPr>
          <a:lstStyle/>
          <a:p>
            <a:pPr fontAlgn="base">
              <a:spcBef>
                <a:spcPct val="0"/>
              </a:spcBef>
              <a:spcAft>
                <a:spcPct val="0"/>
              </a:spcAft>
            </a:pPr>
            <a:r>
              <a:rPr lang="en-GB" sz="4400" b="1" dirty="0">
                <a:solidFill>
                  <a:srgbClr val="0033CC"/>
                </a:solidFill>
              </a:rPr>
              <a:t>FREEZING</a:t>
            </a:r>
          </a:p>
        </p:txBody>
      </p:sp>
    </p:spTree>
    <p:extLst>
      <p:ext uri="{BB962C8B-B14F-4D97-AF65-F5344CB8AC3E}">
        <p14:creationId xmlns:p14="http://schemas.microsoft.com/office/powerpoint/2010/main" val="108589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916" y="978196"/>
            <a:ext cx="3498113" cy="4947683"/>
          </a:xfrm>
        </p:spPr>
        <p:txBody>
          <a:bodyPr/>
          <a:lstStyle>
            <a:lvl1pPr marL="268288" indent="-257175">
              <a:buClr>
                <a:srgbClr val="3E218F"/>
              </a:buClr>
              <a:defRPr sz="18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5" name="Content Placeholder 2"/>
          <p:cNvSpPr>
            <a:spLocks noGrp="1"/>
          </p:cNvSpPr>
          <p:nvPr>
            <p:ph idx="11"/>
          </p:nvPr>
        </p:nvSpPr>
        <p:spPr>
          <a:xfrm>
            <a:off x="3976617" y="978196"/>
            <a:ext cx="4946400" cy="4947683"/>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6"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Tree>
    <p:extLst>
      <p:ext uri="{BB962C8B-B14F-4D97-AF65-F5344CB8AC3E}">
        <p14:creationId xmlns:p14="http://schemas.microsoft.com/office/powerpoint/2010/main" val="145696310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916" y="978196"/>
            <a:ext cx="3498113" cy="4947683"/>
          </a:xfrm>
        </p:spPr>
        <p:txBody>
          <a:bodyPr/>
          <a:lstStyle>
            <a:lvl1pPr marL="268288" indent="-257175">
              <a:buClr>
                <a:srgbClr val="3E218F"/>
              </a:buClr>
              <a:defRPr sz="18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Tx/>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p:txBody>
      </p:sp>
      <p:sp>
        <p:nvSpPr>
          <p:cNvPr id="5" name="Content Placeholder 2"/>
          <p:cNvSpPr>
            <a:spLocks noGrp="1"/>
          </p:cNvSpPr>
          <p:nvPr>
            <p:ph idx="11"/>
          </p:nvPr>
        </p:nvSpPr>
        <p:spPr>
          <a:xfrm>
            <a:off x="3976617" y="978197"/>
            <a:ext cx="4946400" cy="2374605"/>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6" name="Content Placeholder 2"/>
          <p:cNvSpPr>
            <a:spLocks noGrp="1"/>
          </p:cNvSpPr>
          <p:nvPr>
            <p:ph idx="12"/>
          </p:nvPr>
        </p:nvSpPr>
        <p:spPr>
          <a:xfrm>
            <a:off x="3976617" y="3473747"/>
            <a:ext cx="4946400" cy="2374605"/>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7"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Tree>
    <p:extLst>
      <p:ext uri="{BB962C8B-B14F-4D97-AF65-F5344CB8AC3E}">
        <p14:creationId xmlns:p14="http://schemas.microsoft.com/office/powerpoint/2010/main" val="27876996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5" name="Content Placeholder 2"/>
          <p:cNvSpPr>
            <a:spLocks noGrp="1"/>
          </p:cNvSpPr>
          <p:nvPr>
            <p:ph idx="11"/>
          </p:nvPr>
        </p:nvSpPr>
        <p:spPr>
          <a:xfrm>
            <a:off x="3976617" y="980264"/>
            <a:ext cx="495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6" name="Content Placeholder 2"/>
          <p:cNvSpPr>
            <a:spLocks noGrp="1"/>
          </p:cNvSpPr>
          <p:nvPr>
            <p:ph idx="12"/>
          </p:nvPr>
        </p:nvSpPr>
        <p:spPr>
          <a:xfrm>
            <a:off x="3976617" y="3473744"/>
            <a:ext cx="495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7" name="Content Placeholder 2"/>
          <p:cNvSpPr>
            <a:spLocks noGrp="1"/>
          </p:cNvSpPr>
          <p:nvPr>
            <p:ph idx="13"/>
          </p:nvPr>
        </p:nvSpPr>
        <p:spPr>
          <a:xfrm>
            <a:off x="271393" y="3473744"/>
            <a:ext cx="3471933"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8"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
        <p:nvSpPr>
          <p:cNvPr id="10" name="Content Placeholder 2"/>
          <p:cNvSpPr>
            <a:spLocks noGrp="1"/>
          </p:cNvSpPr>
          <p:nvPr>
            <p:ph idx="14"/>
          </p:nvPr>
        </p:nvSpPr>
        <p:spPr>
          <a:xfrm>
            <a:off x="274706" y="980264"/>
            <a:ext cx="3471933"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20957271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5" name="Content Placeholder 2"/>
          <p:cNvSpPr>
            <a:spLocks noGrp="1"/>
          </p:cNvSpPr>
          <p:nvPr>
            <p:ph idx="11"/>
          </p:nvPr>
        </p:nvSpPr>
        <p:spPr>
          <a:xfrm>
            <a:off x="4619625" y="978194"/>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8" name="Content Placeholder 2"/>
          <p:cNvSpPr>
            <a:spLocks noGrp="1"/>
          </p:cNvSpPr>
          <p:nvPr>
            <p:ph idx="13"/>
          </p:nvPr>
        </p:nvSpPr>
        <p:spPr>
          <a:xfrm>
            <a:off x="228600" y="978194"/>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9" name="Content Placeholder 2"/>
          <p:cNvSpPr>
            <a:spLocks noGrp="1"/>
          </p:cNvSpPr>
          <p:nvPr>
            <p:ph idx="14"/>
          </p:nvPr>
        </p:nvSpPr>
        <p:spPr>
          <a:xfrm>
            <a:off x="4619625" y="3435644"/>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10" name="Content Placeholder 2"/>
          <p:cNvSpPr>
            <a:spLocks noGrp="1"/>
          </p:cNvSpPr>
          <p:nvPr>
            <p:ph idx="15"/>
          </p:nvPr>
        </p:nvSpPr>
        <p:spPr>
          <a:xfrm>
            <a:off x="228600" y="3435644"/>
            <a:ext cx="4320000" cy="2376000"/>
          </a:xfrm>
        </p:spPr>
        <p:txBody>
          <a:bodyPr/>
          <a:lstStyle>
            <a:lvl1pPr marL="268288" indent="-257175">
              <a:buClr>
                <a:srgbClr val="3E218F"/>
              </a:buClr>
              <a:defRPr sz="2000" b="0">
                <a:latin typeface="Calibri" panose="020F0502020204030204" pitchFamily="34" charset="0"/>
              </a:defRPr>
            </a:lvl1pPr>
            <a:lvl2pPr marL="541338" indent="-276225">
              <a:buClr>
                <a:srgbClr val="3E218F"/>
              </a:buClr>
              <a:defRPr sz="1800" b="0">
                <a:latin typeface="Calibri" panose="020F0502020204030204" pitchFamily="34" charset="0"/>
              </a:defRPr>
            </a:lvl2pPr>
            <a:lvl3pPr marL="808038" indent="-265113">
              <a:buClr>
                <a:srgbClr val="3E218F"/>
              </a:buClr>
              <a:buFont typeface="Wingdings" panose="05000000000000000000" pitchFamily="2" charset="2"/>
              <a:buChar char="Ø"/>
              <a:defRPr b="0">
                <a:latin typeface="Calibri" panose="020F0502020204030204" pitchFamily="34" charset="0"/>
              </a:defRPr>
            </a:lvl3pPr>
            <a:lvl4pPr>
              <a:buClr>
                <a:srgbClr val="C00000"/>
              </a:buClr>
              <a:defRPr/>
            </a:lvl4pPr>
          </a:lstStyle>
          <a:p>
            <a:pPr lvl="0"/>
            <a:r>
              <a:rPr lang="en-GB" noProof="0" dirty="0"/>
              <a:t>Click to edit Master text styles</a:t>
            </a:r>
          </a:p>
          <a:p>
            <a:pPr lvl="1"/>
            <a:r>
              <a:rPr lang="en-GB" noProof="0" dirty="0"/>
              <a:t>Second level</a:t>
            </a:r>
          </a:p>
          <a:p>
            <a:pPr lvl="2"/>
            <a:r>
              <a:rPr lang="en-GB" noProof="0" dirty="0"/>
              <a:t>Third level</a:t>
            </a:r>
          </a:p>
        </p:txBody>
      </p:sp>
      <p:sp>
        <p:nvSpPr>
          <p:cNvPr id="11" name="Title 1"/>
          <p:cNvSpPr>
            <a:spLocks noGrp="1"/>
          </p:cNvSpPr>
          <p:nvPr>
            <p:ph type="title"/>
          </p:nvPr>
        </p:nvSpPr>
        <p:spPr>
          <a:xfrm>
            <a:off x="231648" y="215581"/>
            <a:ext cx="7308000" cy="673395"/>
          </a:xfrm>
        </p:spPr>
        <p:txBody>
          <a:bodyPr/>
          <a:lstStyle>
            <a:lvl1pPr>
              <a:defRPr sz="2800" baseline="0">
                <a:solidFill>
                  <a:srgbClr val="3E218F"/>
                </a:solidFill>
                <a:latin typeface="Calibri" panose="020F0502020204030204" pitchFamily="34" charset="0"/>
              </a:defRPr>
            </a:lvl1pPr>
          </a:lstStyle>
          <a:p>
            <a:r>
              <a:rPr lang="en-US" noProof="0" dirty="0"/>
              <a:t>Click to edit Master title style</a:t>
            </a:r>
            <a:endParaRPr lang="en-GB" noProof="0" dirty="0"/>
          </a:p>
        </p:txBody>
      </p:sp>
    </p:spTree>
    <p:extLst>
      <p:ext uri="{BB962C8B-B14F-4D97-AF65-F5344CB8AC3E}">
        <p14:creationId xmlns:p14="http://schemas.microsoft.com/office/powerpoint/2010/main" val="1953042907"/>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041888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2.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image" Target="../media/image1.jpe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theme" Target="../theme/theme2.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theme" Target="../theme/theme3.xml"/><Relationship Id="rId5" Type="http://schemas.openxmlformats.org/officeDocument/2006/relationships/image" Target="../media/image6.png"/><Relationship Id="rId4" Type="http://schemas.openxmlformats.org/officeDocument/2006/relationships/image" Target="../media/image5.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theme" Target="../theme/theme4.xml"/><Relationship Id="rId5" Type="http://schemas.openxmlformats.org/officeDocument/2006/relationships/image" Target="../media/image7.png"/><Relationship Id="rId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28.xml"/><Relationship Id="rId7" Type="http://schemas.openxmlformats.org/officeDocument/2006/relationships/image" Target="../media/image5.jpeg"/><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image" Target="../media/image9.jpeg"/><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85276" y="142507"/>
            <a:ext cx="7308000" cy="737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dirty="0"/>
              <a:t>Title Here</a:t>
            </a:r>
          </a:p>
        </p:txBody>
      </p:sp>
      <p:sp>
        <p:nvSpPr>
          <p:cNvPr id="1027" name="Rectangle 3"/>
          <p:cNvSpPr>
            <a:spLocks noGrp="1" noChangeArrowheads="1"/>
          </p:cNvSpPr>
          <p:nvPr>
            <p:ph type="body" idx="1"/>
          </p:nvPr>
        </p:nvSpPr>
        <p:spPr bwMode="auto">
          <a:xfrm>
            <a:off x="301968" y="1126069"/>
            <a:ext cx="8580474" cy="4464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p:txBody>
      </p:sp>
      <p:sp>
        <p:nvSpPr>
          <p:cNvPr id="7" name="Slide Number Placeholder 5"/>
          <p:cNvSpPr txBox="1">
            <a:spLocks/>
          </p:cNvSpPr>
          <p:nvPr/>
        </p:nvSpPr>
        <p:spPr>
          <a:xfrm>
            <a:off x="8449056" y="6397218"/>
            <a:ext cx="524256" cy="364067"/>
          </a:xfrm>
          <a:prstGeom prst="rect">
            <a:avLst/>
          </a:prstGeom>
        </p:spPr>
        <p:txBody>
          <a:bodyPr/>
          <a:lstStyle>
            <a:defPPr>
              <a:defRPr lang="en-US"/>
            </a:defPPr>
            <a:lvl1pPr algn="l" rtl="0" eaLnBrk="0" fontAlgn="base" hangingPunct="0">
              <a:spcBef>
                <a:spcPct val="0"/>
              </a:spcBef>
              <a:spcAft>
                <a:spcPct val="0"/>
              </a:spcAft>
              <a:defRPr sz="2400" kern="1200">
                <a:solidFill>
                  <a:srgbClr val="FF0000"/>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defRPr/>
            </a:pPr>
            <a:fld id="{237B0292-D5C7-43BE-BD22-42749E957900}" type="slidenum">
              <a:rPr lang="en-GB" sz="1400" smtClean="0"/>
              <a:pPr algn="r">
                <a:defRPr/>
              </a:pPr>
              <a:t>‹#›</a:t>
            </a:fld>
            <a:endParaRPr lang="en-GB" sz="1400" dirty="0"/>
          </a:p>
        </p:txBody>
      </p:sp>
      <p:sp>
        <p:nvSpPr>
          <p:cNvPr id="22" name="Rectangle 21"/>
          <p:cNvSpPr/>
          <p:nvPr userDrawn="1"/>
        </p:nvSpPr>
        <p:spPr>
          <a:xfrm>
            <a:off x="2864308" y="6249025"/>
            <a:ext cx="4329134" cy="461665"/>
          </a:xfrm>
          <a:prstGeom prst="rect">
            <a:avLst/>
          </a:prstGeom>
          <a:noFill/>
        </p:spPr>
        <p:txBody>
          <a:bodyPr wrap="none" lIns="91440" tIns="45720" rIns="91440" bIns="45720">
            <a:spAutoFit/>
          </a:bodyPr>
          <a:lstStyle/>
          <a:p>
            <a:pPr algn="ctr"/>
            <a:r>
              <a:rPr lang="en-US" sz="2400" b="1" cap="none" spc="0" dirty="0">
                <a:ln w="12700">
                  <a:noFill/>
                  <a:prstDash val="solid"/>
                </a:ln>
                <a:solidFill>
                  <a:schemeClr val="tx1">
                    <a:lumMod val="65000"/>
                    <a:lumOff val="35000"/>
                  </a:schemeClr>
                </a:solidFill>
                <a:effectLst/>
              </a:rPr>
              <a:t>T</a:t>
            </a:r>
            <a:r>
              <a:rPr lang="en-US" sz="2000" b="1" cap="none" spc="0" dirty="0">
                <a:ln w="12700">
                  <a:noFill/>
                  <a:prstDash val="solid"/>
                </a:ln>
                <a:solidFill>
                  <a:schemeClr val="tx1">
                    <a:lumMod val="65000"/>
                    <a:lumOff val="35000"/>
                  </a:schemeClr>
                </a:solidFill>
                <a:effectLst/>
              </a:rPr>
              <a:t>hrough</a:t>
            </a:r>
            <a:r>
              <a:rPr lang="en-US" sz="1800" b="1" cap="none" spc="0" dirty="0">
                <a:ln w="12700">
                  <a:noFill/>
                  <a:prstDash val="solid"/>
                </a:ln>
                <a:solidFill>
                  <a:schemeClr val="tx1">
                    <a:lumMod val="65000"/>
                    <a:lumOff val="35000"/>
                  </a:schemeClr>
                </a:solidFill>
                <a:effectLst/>
              </a:rPr>
              <a:t> </a:t>
            </a:r>
            <a:r>
              <a:rPr lang="en-US" sz="2400" b="1" cap="none" spc="0" dirty="0">
                <a:ln w="12700">
                  <a:noFill/>
                  <a:prstDash val="solid"/>
                </a:ln>
                <a:solidFill>
                  <a:schemeClr val="tx1">
                    <a:lumMod val="65000"/>
                    <a:lumOff val="35000"/>
                  </a:schemeClr>
                </a:solidFill>
                <a:effectLst/>
              </a:rPr>
              <a:t>V</a:t>
            </a:r>
            <a:r>
              <a:rPr lang="en-US" sz="2000" b="1" cap="none" spc="0" dirty="0">
                <a:ln w="12700">
                  <a:noFill/>
                  <a:prstDash val="solid"/>
                </a:ln>
                <a:solidFill>
                  <a:schemeClr val="tx1">
                    <a:lumMod val="65000"/>
                    <a:lumOff val="35000"/>
                  </a:schemeClr>
                </a:solidFill>
                <a:effectLst/>
              </a:rPr>
              <a:t>ial</a:t>
            </a:r>
            <a:r>
              <a:rPr lang="en-US" sz="1800" b="1" cap="none" spc="0" dirty="0">
                <a:ln w="12700">
                  <a:noFill/>
                  <a:prstDash val="solid"/>
                </a:ln>
                <a:solidFill>
                  <a:schemeClr val="tx1">
                    <a:lumMod val="65000"/>
                    <a:lumOff val="35000"/>
                  </a:schemeClr>
                </a:solidFill>
                <a:effectLst/>
              </a:rPr>
              <a:t> </a:t>
            </a:r>
            <a:r>
              <a:rPr lang="en-US" sz="2400" b="1" cap="none" spc="0" dirty="0">
                <a:ln w="12700">
                  <a:noFill/>
                  <a:prstDash val="solid"/>
                </a:ln>
                <a:solidFill>
                  <a:schemeClr val="tx1">
                    <a:lumMod val="65000"/>
                    <a:lumOff val="35000"/>
                  </a:schemeClr>
                </a:solidFill>
                <a:effectLst/>
              </a:rPr>
              <a:t>I</a:t>
            </a:r>
            <a:r>
              <a:rPr lang="en-US" sz="2000" b="1" cap="none" spc="0" dirty="0">
                <a:ln w="12700">
                  <a:noFill/>
                  <a:prstDash val="solid"/>
                </a:ln>
                <a:solidFill>
                  <a:schemeClr val="tx1">
                    <a:lumMod val="65000"/>
                    <a:lumOff val="35000"/>
                  </a:schemeClr>
                </a:solidFill>
                <a:effectLst/>
              </a:rPr>
              <a:t>mpedance</a:t>
            </a:r>
            <a:r>
              <a:rPr lang="en-US" sz="1800" b="1" cap="none" spc="0" dirty="0">
                <a:ln w="12700">
                  <a:noFill/>
                  <a:prstDash val="solid"/>
                </a:ln>
                <a:solidFill>
                  <a:schemeClr val="tx1">
                    <a:lumMod val="65000"/>
                    <a:lumOff val="35000"/>
                  </a:schemeClr>
                </a:solidFill>
                <a:effectLst/>
              </a:rPr>
              <a:t> </a:t>
            </a:r>
            <a:r>
              <a:rPr lang="en-US" sz="2400" b="1" cap="none" spc="0" dirty="0">
                <a:ln w="12700">
                  <a:noFill/>
                  <a:prstDash val="solid"/>
                </a:ln>
                <a:solidFill>
                  <a:schemeClr val="tx1">
                    <a:lumMod val="65000"/>
                    <a:lumOff val="35000"/>
                  </a:schemeClr>
                </a:solidFill>
                <a:effectLst/>
              </a:rPr>
              <a:t>S</a:t>
            </a:r>
            <a:r>
              <a:rPr lang="en-US" sz="2000" b="1" cap="none" spc="0" dirty="0">
                <a:ln w="12700">
                  <a:noFill/>
                  <a:prstDash val="solid"/>
                </a:ln>
                <a:solidFill>
                  <a:schemeClr val="tx1">
                    <a:lumMod val="65000"/>
                    <a:lumOff val="35000"/>
                  </a:schemeClr>
                </a:solidFill>
                <a:effectLst/>
              </a:rPr>
              <a:t>pectroscopy</a:t>
            </a:r>
            <a:endParaRPr lang="en-US" sz="1800" b="1" cap="none" spc="0" dirty="0">
              <a:ln w="12700">
                <a:noFill/>
                <a:prstDash val="solid"/>
              </a:ln>
              <a:solidFill>
                <a:schemeClr val="tx1">
                  <a:lumMod val="65000"/>
                  <a:lumOff val="35000"/>
                </a:schemeClr>
              </a:solidFill>
              <a:effectLst/>
            </a:endParaRPr>
          </a:p>
        </p:txBody>
      </p:sp>
      <p:pic>
        <p:nvPicPr>
          <p:cNvPr id="23" name="Picture 22"/>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353575" y="6198430"/>
            <a:ext cx="1310252" cy="562855"/>
          </a:xfrm>
          <a:prstGeom prst="rect">
            <a:avLst/>
          </a:prstGeom>
        </p:spPr>
      </p:pic>
      <p:sp>
        <p:nvSpPr>
          <p:cNvPr id="13" name="Rectangle 12"/>
          <p:cNvSpPr/>
          <p:nvPr userDrawn="1"/>
        </p:nvSpPr>
        <p:spPr bwMode="auto">
          <a:xfrm>
            <a:off x="0" y="6132849"/>
            <a:ext cx="9144000" cy="1800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pic>
        <p:nvPicPr>
          <p:cNvPr id="3" name="Picture 2"/>
          <p:cNvPicPr>
            <a:picLocks noChangeAspect="1" noChangeArrowheads="1"/>
          </p:cNvPicPr>
          <p:nvPr userDrawn="1"/>
        </p:nvPicPr>
        <p:blipFill>
          <a:blip r:embed="rId18" cstate="print"/>
          <a:srcRect/>
          <a:stretch>
            <a:fillRect/>
          </a:stretch>
        </p:blipFill>
        <p:spPr bwMode="auto">
          <a:xfrm>
            <a:off x="7629181" y="271896"/>
            <a:ext cx="1466850" cy="495300"/>
          </a:xfrm>
          <a:prstGeom prst="rect">
            <a:avLst/>
          </a:prstGeom>
          <a:noFill/>
          <a:ln w="9525">
            <a:noFill/>
            <a:miter lim="800000"/>
            <a:headEnd/>
            <a:tailEnd/>
          </a:ln>
        </p:spPr>
      </p:pic>
    </p:spTree>
    <p:extLst>
      <p:ext uri="{BB962C8B-B14F-4D97-AF65-F5344CB8AC3E}">
        <p14:creationId xmlns:p14="http://schemas.microsoft.com/office/powerpoint/2010/main" val="3845142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70" r:id="rId9"/>
    <p:sldLayoutId id="2147483671" r:id="rId10"/>
    <p:sldLayoutId id="2147483712" r:id="rId11"/>
    <p:sldLayoutId id="2147483713" r:id="rId12"/>
    <p:sldLayoutId id="2147483720" r:id="rId13"/>
    <p:sldLayoutId id="2147483732" r:id="rId14"/>
    <p:sldLayoutId id="2147483742" r:id="rId15"/>
  </p:sldLayoutIdLst>
  <p:transition>
    <p:fade/>
  </p:transition>
  <p:hf hdr="0" dt="0"/>
  <p:txStyles>
    <p:titleStyle>
      <a:lvl1pPr algn="l" rtl="0" eaLnBrk="0" fontAlgn="base" hangingPunct="0">
        <a:spcBef>
          <a:spcPct val="0"/>
        </a:spcBef>
        <a:spcAft>
          <a:spcPct val="0"/>
        </a:spcAft>
        <a:defRPr sz="2800" b="1">
          <a:solidFill>
            <a:srgbClr val="3E218F"/>
          </a:solidFill>
          <a:latin typeface="Calibri" panose="020F0502020204030204" pitchFamily="34" charset="0"/>
          <a:ea typeface="MS PGothic" pitchFamily="34" charset="-128"/>
          <a:cs typeface="Calibri" panose="020F0502020204030204" pitchFamily="34" charset="0"/>
        </a:defRPr>
      </a:lvl1pPr>
      <a:lvl2pPr algn="ctr" rtl="0" eaLnBrk="0" fontAlgn="base" hangingPunct="0">
        <a:spcBef>
          <a:spcPct val="0"/>
        </a:spcBef>
        <a:spcAft>
          <a:spcPct val="0"/>
        </a:spcAft>
        <a:defRPr sz="3200" b="1">
          <a:solidFill>
            <a:srgbClr val="0070C0"/>
          </a:solidFill>
          <a:latin typeface="Arial" charset="0"/>
          <a:ea typeface="MS PGothic" pitchFamily="34" charset="-128"/>
          <a:cs typeface="MS PGothic" pitchFamily="34" charset="-128"/>
        </a:defRPr>
      </a:lvl2pPr>
      <a:lvl3pPr algn="ctr" rtl="0" eaLnBrk="0" fontAlgn="base" hangingPunct="0">
        <a:spcBef>
          <a:spcPct val="0"/>
        </a:spcBef>
        <a:spcAft>
          <a:spcPct val="0"/>
        </a:spcAft>
        <a:defRPr sz="3200" b="1">
          <a:solidFill>
            <a:srgbClr val="0070C0"/>
          </a:solidFill>
          <a:latin typeface="Arial" charset="0"/>
          <a:ea typeface="MS PGothic" pitchFamily="34" charset="-128"/>
          <a:cs typeface="MS PGothic" pitchFamily="34" charset="-128"/>
        </a:defRPr>
      </a:lvl3pPr>
      <a:lvl4pPr algn="ctr" rtl="0" eaLnBrk="0" fontAlgn="base" hangingPunct="0">
        <a:spcBef>
          <a:spcPct val="0"/>
        </a:spcBef>
        <a:spcAft>
          <a:spcPct val="0"/>
        </a:spcAft>
        <a:defRPr sz="3200" b="1">
          <a:solidFill>
            <a:srgbClr val="0070C0"/>
          </a:solidFill>
          <a:latin typeface="Arial" charset="0"/>
          <a:ea typeface="MS PGothic" pitchFamily="34" charset="-128"/>
          <a:cs typeface="MS PGothic" pitchFamily="34" charset="-128"/>
        </a:defRPr>
      </a:lvl4pPr>
      <a:lvl5pPr algn="ctr" rtl="0" eaLnBrk="0" fontAlgn="base" hangingPunct="0">
        <a:spcBef>
          <a:spcPct val="0"/>
        </a:spcBef>
        <a:spcAft>
          <a:spcPct val="0"/>
        </a:spcAft>
        <a:defRPr sz="3200" b="1">
          <a:solidFill>
            <a:srgbClr val="0070C0"/>
          </a:solidFill>
          <a:latin typeface="Arial" charset="0"/>
          <a:ea typeface="MS PGothic" pitchFamily="34" charset="-128"/>
          <a:cs typeface="MS PGothic" pitchFamily="34" charset="-128"/>
        </a:defRPr>
      </a:lvl5pPr>
      <a:lvl6pPr marL="457200" algn="ctr" rtl="0" fontAlgn="base">
        <a:spcBef>
          <a:spcPct val="0"/>
        </a:spcBef>
        <a:spcAft>
          <a:spcPct val="0"/>
        </a:spcAft>
        <a:defRPr sz="4400">
          <a:solidFill>
            <a:schemeClr val="tx2"/>
          </a:solidFill>
          <a:latin typeface="Arial" charset="0"/>
          <a:ea typeface="ＭＳ Ｐゴシック" pitchFamily="1" charset="-128"/>
        </a:defRPr>
      </a:lvl6pPr>
      <a:lvl7pPr marL="914400" algn="ctr" rtl="0" fontAlgn="base">
        <a:spcBef>
          <a:spcPct val="0"/>
        </a:spcBef>
        <a:spcAft>
          <a:spcPct val="0"/>
        </a:spcAft>
        <a:defRPr sz="4400">
          <a:solidFill>
            <a:schemeClr val="tx2"/>
          </a:solidFill>
          <a:latin typeface="Arial" charset="0"/>
          <a:ea typeface="ＭＳ Ｐゴシック" pitchFamily="1" charset="-128"/>
        </a:defRPr>
      </a:lvl7pPr>
      <a:lvl8pPr marL="1371600" algn="ctr" rtl="0" fontAlgn="base">
        <a:spcBef>
          <a:spcPct val="0"/>
        </a:spcBef>
        <a:spcAft>
          <a:spcPct val="0"/>
        </a:spcAft>
        <a:defRPr sz="4400">
          <a:solidFill>
            <a:schemeClr val="tx2"/>
          </a:solidFill>
          <a:latin typeface="Arial" charset="0"/>
          <a:ea typeface="ＭＳ Ｐゴシック" pitchFamily="1" charset="-128"/>
        </a:defRPr>
      </a:lvl8pPr>
      <a:lvl9pPr marL="1828800" algn="ctr" rtl="0" fontAlgn="base">
        <a:spcBef>
          <a:spcPct val="0"/>
        </a:spcBef>
        <a:spcAft>
          <a:spcPct val="0"/>
        </a:spcAft>
        <a:defRPr sz="4400">
          <a:solidFill>
            <a:schemeClr val="tx2"/>
          </a:solidFill>
          <a:latin typeface="Arial" charset="0"/>
          <a:ea typeface="ＭＳ Ｐゴシック" pitchFamily="1" charset="-128"/>
        </a:defRPr>
      </a:lvl9pPr>
    </p:titleStyle>
    <p:bodyStyle>
      <a:lvl1pPr marL="342900" indent="-342900" algn="l" rtl="0" eaLnBrk="0" fontAlgn="base" hangingPunct="0">
        <a:spcBef>
          <a:spcPct val="20000"/>
        </a:spcBef>
        <a:spcAft>
          <a:spcPct val="0"/>
        </a:spcAft>
        <a:buClr>
          <a:srgbClr val="3E218F"/>
        </a:buClr>
        <a:buChar char="•"/>
        <a:defRPr sz="2000">
          <a:solidFill>
            <a:schemeClr val="tx1"/>
          </a:solidFill>
          <a:latin typeface="Calibri" panose="020F0502020204030204" pitchFamily="34" charset="0"/>
          <a:ea typeface="MS PGothic" pitchFamily="34" charset="-128"/>
          <a:cs typeface="Calibri" panose="020F0502020204030204" pitchFamily="34" charset="0"/>
        </a:defRPr>
      </a:lvl1pPr>
      <a:lvl2pPr marL="742950" indent="-285750" algn="l" rtl="0" eaLnBrk="0" fontAlgn="base" hangingPunct="0">
        <a:spcBef>
          <a:spcPct val="20000"/>
        </a:spcBef>
        <a:spcAft>
          <a:spcPct val="0"/>
        </a:spcAft>
        <a:buClr>
          <a:srgbClr val="3E218F"/>
        </a:buClr>
        <a:buSzPct val="70000"/>
        <a:buFont typeface="Courier New" pitchFamily="49" charset="0"/>
        <a:buChar char="o"/>
        <a:defRPr sz="1800">
          <a:solidFill>
            <a:schemeClr val="tx1"/>
          </a:solidFill>
          <a:latin typeface="Calibri" panose="020F0502020204030204" pitchFamily="34" charset="0"/>
          <a:ea typeface="MS PGothic" pitchFamily="34" charset="-128"/>
          <a:cs typeface="Calibri" panose="020F0502020204030204" pitchFamily="34" charset="0"/>
        </a:defRPr>
      </a:lvl2pPr>
      <a:lvl3pPr marL="1143000" indent="-228600" algn="l" rtl="0" eaLnBrk="0" fontAlgn="base" hangingPunct="0">
        <a:spcBef>
          <a:spcPct val="20000"/>
        </a:spcBef>
        <a:spcAft>
          <a:spcPct val="0"/>
        </a:spcAft>
        <a:buClr>
          <a:srgbClr val="3E218F"/>
        </a:buClr>
        <a:buFont typeface="Wingdings" panose="05000000000000000000" pitchFamily="2" charset="2"/>
        <a:buChar char="Ø"/>
        <a:defRPr sz="1600">
          <a:solidFill>
            <a:schemeClr val="tx1"/>
          </a:solidFill>
          <a:latin typeface="Calibri" panose="020F0502020204030204" pitchFamily="34" charset="0"/>
          <a:ea typeface="MS PGothic" pitchFamily="34" charset="-128"/>
          <a:cs typeface="Calibri" panose="020F0502020204030204" pitchFamily="34" charset="0"/>
        </a:defRPr>
      </a:lvl3pPr>
      <a:lvl4pPr marL="1600200" indent="-228600" algn="l" rtl="0" eaLnBrk="0" fontAlgn="base" hangingPunct="0">
        <a:spcBef>
          <a:spcPct val="20000"/>
        </a:spcBef>
        <a:spcAft>
          <a:spcPct val="0"/>
        </a:spcAft>
        <a:buClr>
          <a:srgbClr val="C00000"/>
        </a:buClr>
        <a:buSzPct val="90000"/>
        <a:buChar char="–"/>
        <a:defRPr sz="2000">
          <a:solidFill>
            <a:schemeClr val="tx1"/>
          </a:solidFill>
          <a:latin typeface="Calibri" pitchFamily="34" charset="0"/>
          <a:ea typeface="MS PGothic" pitchFamily="34" charset="-128"/>
          <a:cs typeface="MS PGothic" pitchFamily="34" charset="-128"/>
        </a:defRPr>
      </a:lvl4pPr>
      <a:lvl5pPr marL="2057400" indent="-228600" algn="l" rtl="0" eaLnBrk="0" fontAlgn="base" hangingPunct="0">
        <a:spcBef>
          <a:spcPct val="20000"/>
        </a:spcBef>
        <a:spcAft>
          <a:spcPct val="0"/>
        </a:spcAft>
        <a:buClr>
          <a:srgbClr val="7575D1"/>
        </a:buClr>
        <a:buSzPct val="80000"/>
        <a:buFont typeface="Wingdings" pitchFamily="2" charset="2"/>
        <a:buChar char="Ø"/>
        <a:defRPr sz="2000">
          <a:solidFill>
            <a:schemeClr val="tx1"/>
          </a:solidFill>
          <a:latin typeface="Calibri" pitchFamily="34" charset="0"/>
          <a:ea typeface="MS PGothic" pitchFamily="34" charset="-128"/>
          <a:cs typeface="MS PGothic" pitchFamily="34"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1968" y="241006"/>
            <a:ext cx="8580474" cy="737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dirty="0"/>
              <a:t>Title Here</a:t>
            </a:r>
          </a:p>
        </p:txBody>
      </p:sp>
      <p:sp>
        <p:nvSpPr>
          <p:cNvPr id="1027" name="Rectangle 3"/>
          <p:cNvSpPr>
            <a:spLocks noGrp="1" noChangeArrowheads="1"/>
          </p:cNvSpPr>
          <p:nvPr>
            <p:ph type="body" idx="1"/>
          </p:nvPr>
        </p:nvSpPr>
        <p:spPr bwMode="auto">
          <a:xfrm>
            <a:off x="301968" y="1126069"/>
            <a:ext cx="8580474" cy="4464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7" name="Slide Number Placeholder 5"/>
          <p:cNvSpPr txBox="1">
            <a:spLocks/>
          </p:cNvSpPr>
          <p:nvPr/>
        </p:nvSpPr>
        <p:spPr>
          <a:xfrm>
            <a:off x="6783388" y="6499669"/>
            <a:ext cx="2360612" cy="364067"/>
          </a:xfrm>
          <a:prstGeom prst="rect">
            <a:avLst/>
          </a:prstGeom>
        </p:spPr>
        <p:txBody>
          <a:bodyPr/>
          <a:lstStyle>
            <a:defPPr>
              <a:defRPr lang="en-US"/>
            </a:defPPr>
            <a:lvl1pPr algn="l" rtl="0" eaLnBrk="0" fontAlgn="base" hangingPunct="0">
              <a:spcBef>
                <a:spcPct val="0"/>
              </a:spcBef>
              <a:spcAft>
                <a:spcPct val="0"/>
              </a:spcAft>
              <a:defRPr sz="2400" kern="1200">
                <a:solidFill>
                  <a:srgbClr val="FF0000"/>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37B0292-D5C7-43BE-BD22-42749E957900}" type="slidenum">
              <a:rPr kumimoji="0" lang="en-GB" sz="1400" b="0" i="0" u="none" strike="noStrike" kern="1200" cap="none" spc="0" normalizeH="0" baseline="0" noProof="0" smtClean="0">
                <a:ln>
                  <a:noFill/>
                </a:ln>
                <a:solidFill>
                  <a:srgbClr val="FF0000"/>
                </a:solidFill>
                <a:effectLst/>
                <a:uLnTx/>
                <a:uFillTx/>
                <a:latin typeface="Arial" charset="0"/>
                <a:ea typeface="MS PGothic" pitchFamily="34"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GB" sz="1400" b="0" i="0" u="none" strike="noStrike" kern="1200" cap="none" spc="0" normalizeH="0" baseline="0" noProof="0" dirty="0">
              <a:ln>
                <a:noFill/>
              </a:ln>
              <a:solidFill>
                <a:srgbClr val="FF0000"/>
              </a:solidFill>
              <a:effectLst/>
              <a:uLnTx/>
              <a:uFillTx/>
              <a:latin typeface="Arial" charset="0"/>
              <a:ea typeface="MS PGothic" pitchFamily="34" charset="-128"/>
              <a:cs typeface="+mn-cs"/>
            </a:endParaRPr>
          </a:p>
        </p:txBody>
      </p:sp>
      <p:sp>
        <p:nvSpPr>
          <p:cNvPr id="17" name="Rectangle 16"/>
          <p:cNvSpPr/>
          <p:nvPr userDrawn="1"/>
        </p:nvSpPr>
        <p:spPr bwMode="auto">
          <a:xfrm>
            <a:off x="0" y="6132849"/>
            <a:ext cx="9144000" cy="18000"/>
          </a:xfrm>
          <a:prstGeom prst="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9" name="Rectangle 8"/>
          <p:cNvSpPr/>
          <p:nvPr userDrawn="1"/>
        </p:nvSpPr>
        <p:spPr>
          <a:xfrm>
            <a:off x="2518681" y="6249025"/>
            <a:ext cx="4106637" cy="461665"/>
          </a:xfrm>
          <a:prstGeom prst="rect">
            <a:avLst/>
          </a:prstGeom>
          <a:noFill/>
        </p:spPr>
        <p:txBody>
          <a:bodyPr wrap="none" lIns="91440" tIns="45720" rIns="91440" bIns="45720">
            <a:spAutoFit/>
          </a:bodyPr>
          <a:lstStyle/>
          <a:p>
            <a:pPr algn="ctr"/>
            <a:r>
              <a:rPr lang="en-US" sz="2400" b="1" cap="none" spc="0" dirty="0">
                <a:ln w="12700">
                  <a:noFill/>
                  <a:prstDash val="solid"/>
                </a:ln>
                <a:solidFill>
                  <a:schemeClr val="tx1">
                    <a:lumMod val="65000"/>
                    <a:lumOff val="35000"/>
                  </a:schemeClr>
                </a:solidFill>
                <a:effectLst/>
              </a:rPr>
              <a:t>T</a:t>
            </a:r>
            <a:r>
              <a:rPr lang="en-US" sz="1800" b="1" cap="none" spc="0" dirty="0">
                <a:ln w="12700">
                  <a:noFill/>
                  <a:prstDash val="solid"/>
                </a:ln>
                <a:solidFill>
                  <a:schemeClr val="tx1">
                    <a:lumMod val="65000"/>
                    <a:lumOff val="35000"/>
                  </a:schemeClr>
                </a:solidFill>
                <a:effectLst/>
              </a:rPr>
              <a:t>hrough </a:t>
            </a:r>
            <a:r>
              <a:rPr lang="en-US" sz="2400" b="1" cap="none" spc="0" dirty="0">
                <a:ln w="12700">
                  <a:noFill/>
                  <a:prstDash val="solid"/>
                </a:ln>
                <a:solidFill>
                  <a:schemeClr val="tx1">
                    <a:lumMod val="65000"/>
                    <a:lumOff val="35000"/>
                  </a:schemeClr>
                </a:solidFill>
                <a:effectLst/>
              </a:rPr>
              <a:t>V</a:t>
            </a:r>
            <a:r>
              <a:rPr lang="en-US" sz="1800" b="1" cap="none" spc="0" dirty="0">
                <a:ln w="12700">
                  <a:noFill/>
                  <a:prstDash val="solid"/>
                </a:ln>
                <a:solidFill>
                  <a:schemeClr val="tx1">
                    <a:lumMod val="65000"/>
                    <a:lumOff val="35000"/>
                  </a:schemeClr>
                </a:solidFill>
                <a:effectLst/>
              </a:rPr>
              <a:t>ial </a:t>
            </a:r>
            <a:r>
              <a:rPr lang="en-US" sz="2400" b="1" cap="none" spc="0" dirty="0">
                <a:ln w="12700">
                  <a:noFill/>
                  <a:prstDash val="solid"/>
                </a:ln>
                <a:solidFill>
                  <a:schemeClr val="tx1">
                    <a:lumMod val="65000"/>
                    <a:lumOff val="35000"/>
                  </a:schemeClr>
                </a:solidFill>
                <a:effectLst/>
              </a:rPr>
              <a:t>I</a:t>
            </a:r>
            <a:r>
              <a:rPr lang="en-US" sz="1800" b="1" cap="none" spc="0" dirty="0">
                <a:ln w="12700">
                  <a:noFill/>
                  <a:prstDash val="solid"/>
                </a:ln>
                <a:solidFill>
                  <a:schemeClr val="tx1">
                    <a:lumMod val="65000"/>
                    <a:lumOff val="35000"/>
                  </a:schemeClr>
                </a:solidFill>
                <a:effectLst/>
              </a:rPr>
              <a:t>mpedance </a:t>
            </a:r>
            <a:r>
              <a:rPr lang="en-US" sz="2400" b="1" cap="none" spc="0" dirty="0">
                <a:ln w="12700">
                  <a:noFill/>
                  <a:prstDash val="solid"/>
                </a:ln>
                <a:solidFill>
                  <a:schemeClr val="tx1">
                    <a:lumMod val="65000"/>
                    <a:lumOff val="35000"/>
                  </a:schemeClr>
                </a:solidFill>
                <a:effectLst/>
              </a:rPr>
              <a:t>S</a:t>
            </a:r>
            <a:r>
              <a:rPr lang="en-US" sz="1800" b="1" cap="none" spc="0" dirty="0">
                <a:ln w="12700">
                  <a:noFill/>
                  <a:prstDash val="solid"/>
                </a:ln>
                <a:solidFill>
                  <a:schemeClr val="tx1">
                    <a:lumMod val="65000"/>
                    <a:lumOff val="35000"/>
                  </a:schemeClr>
                </a:solidFill>
                <a:effectLst/>
              </a:rPr>
              <a:t>pectroscopy</a:t>
            </a:r>
          </a:p>
        </p:txBody>
      </p:sp>
      <p:pic>
        <p:nvPicPr>
          <p:cNvPr id="10" name="Picture 9"/>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53575" y="6218849"/>
            <a:ext cx="1310252" cy="562855"/>
          </a:xfrm>
          <a:prstGeom prst="rect">
            <a:avLst/>
          </a:prstGeom>
        </p:spPr>
      </p:pic>
      <p:pic>
        <p:nvPicPr>
          <p:cNvPr id="12" name="Picture 11"/>
          <p:cNvPicPr>
            <a:picLocks noChangeAspect="1" noChangeArrowheads="1"/>
          </p:cNvPicPr>
          <p:nvPr userDrawn="1"/>
        </p:nvPicPr>
        <p:blipFill>
          <a:blip r:embed="rId13" cstate="print"/>
          <a:srcRect/>
          <a:stretch>
            <a:fillRect/>
          </a:stretch>
        </p:blipFill>
        <p:spPr bwMode="auto">
          <a:xfrm>
            <a:off x="7230269" y="6252019"/>
            <a:ext cx="1466850" cy="495300"/>
          </a:xfrm>
          <a:prstGeom prst="rect">
            <a:avLst/>
          </a:prstGeom>
          <a:noFill/>
          <a:ln w="9525">
            <a:noFill/>
            <a:miter lim="800000"/>
            <a:headEnd/>
            <a:tailEnd/>
          </a:ln>
        </p:spPr>
      </p:pic>
    </p:spTree>
    <p:extLst>
      <p:ext uri="{BB962C8B-B14F-4D97-AF65-F5344CB8AC3E}">
        <p14:creationId xmlns:p14="http://schemas.microsoft.com/office/powerpoint/2010/main" val="1744990313"/>
      </p:ext>
    </p:extLst>
  </p:cSld>
  <p:clrMap bg1="lt1" tx1="dk1" bg2="lt2" tx2="dk2" accent1="accent1" accent2="accent2" accent3="accent3" accent4="accent4" accent5="accent5" accent6="accent6" hlink="hlink" folHlink="folHlink"/>
  <p:sldLayoutIdLst>
    <p:sldLayoutId id="2147483707" r:id="rId1"/>
    <p:sldLayoutId id="2147483716" r:id="rId2"/>
    <p:sldLayoutId id="2147483715" r:id="rId3"/>
    <p:sldLayoutId id="2147483706" r:id="rId4"/>
    <p:sldLayoutId id="2147483736" r:id="rId5"/>
    <p:sldLayoutId id="2147483737" r:id="rId6"/>
    <p:sldLayoutId id="2147483739" r:id="rId7"/>
    <p:sldLayoutId id="2147483740" r:id="rId8"/>
    <p:sldLayoutId id="2147483741" r:id="rId9"/>
    <p:sldLayoutId id="2147483743" r:id="rId10"/>
  </p:sldLayoutIdLst>
  <p:transition>
    <p:fade/>
  </p:transition>
  <p:hf hdr="0" dt="0"/>
  <p:txStyles>
    <p:titleStyle>
      <a:lvl1pPr algn="ctr" rtl="0" eaLnBrk="0" fontAlgn="base" hangingPunct="0">
        <a:spcBef>
          <a:spcPct val="0"/>
        </a:spcBef>
        <a:spcAft>
          <a:spcPct val="0"/>
        </a:spcAft>
        <a:defRPr sz="2800" b="1">
          <a:solidFill>
            <a:srgbClr val="3E218F"/>
          </a:solidFill>
          <a:latin typeface="Calibri" panose="020F0502020204030204" pitchFamily="34" charset="0"/>
          <a:ea typeface="MS PGothic" pitchFamily="34" charset="-128"/>
          <a:cs typeface="Calibri" panose="020F0502020204030204" pitchFamily="34" charset="0"/>
        </a:defRPr>
      </a:lvl1pPr>
      <a:lvl2pPr algn="ctr" rtl="0" eaLnBrk="0" fontAlgn="base" hangingPunct="0">
        <a:spcBef>
          <a:spcPct val="0"/>
        </a:spcBef>
        <a:spcAft>
          <a:spcPct val="0"/>
        </a:spcAft>
        <a:defRPr sz="3200" b="1">
          <a:solidFill>
            <a:srgbClr val="0070C0"/>
          </a:solidFill>
          <a:latin typeface="Arial" charset="0"/>
          <a:ea typeface="MS PGothic" pitchFamily="34" charset="-128"/>
          <a:cs typeface="MS PGothic" pitchFamily="34" charset="-128"/>
        </a:defRPr>
      </a:lvl2pPr>
      <a:lvl3pPr algn="ctr" rtl="0" eaLnBrk="0" fontAlgn="base" hangingPunct="0">
        <a:spcBef>
          <a:spcPct val="0"/>
        </a:spcBef>
        <a:spcAft>
          <a:spcPct val="0"/>
        </a:spcAft>
        <a:defRPr sz="3200" b="1">
          <a:solidFill>
            <a:srgbClr val="0070C0"/>
          </a:solidFill>
          <a:latin typeface="Arial" charset="0"/>
          <a:ea typeface="MS PGothic" pitchFamily="34" charset="-128"/>
          <a:cs typeface="MS PGothic" pitchFamily="34" charset="-128"/>
        </a:defRPr>
      </a:lvl3pPr>
      <a:lvl4pPr algn="ctr" rtl="0" eaLnBrk="0" fontAlgn="base" hangingPunct="0">
        <a:spcBef>
          <a:spcPct val="0"/>
        </a:spcBef>
        <a:spcAft>
          <a:spcPct val="0"/>
        </a:spcAft>
        <a:defRPr sz="3200" b="1">
          <a:solidFill>
            <a:srgbClr val="0070C0"/>
          </a:solidFill>
          <a:latin typeface="Arial" charset="0"/>
          <a:ea typeface="MS PGothic" pitchFamily="34" charset="-128"/>
          <a:cs typeface="MS PGothic" pitchFamily="34" charset="-128"/>
        </a:defRPr>
      </a:lvl4pPr>
      <a:lvl5pPr algn="ctr" rtl="0" eaLnBrk="0" fontAlgn="base" hangingPunct="0">
        <a:spcBef>
          <a:spcPct val="0"/>
        </a:spcBef>
        <a:spcAft>
          <a:spcPct val="0"/>
        </a:spcAft>
        <a:defRPr sz="3200" b="1">
          <a:solidFill>
            <a:srgbClr val="0070C0"/>
          </a:solidFill>
          <a:latin typeface="Arial" charset="0"/>
          <a:ea typeface="MS PGothic" pitchFamily="34" charset="-128"/>
          <a:cs typeface="MS PGothic" pitchFamily="34" charset="-128"/>
        </a:defRPr>
      </a:lvl5pPr>
      <a:lvl6pPr marL="457200" algn="ctr" rtl="0" fontAlgn="base">
        <a:spcBef>
          <a:spcPct val="0"/>
        </a:spcBef>
        <a:spcAft>
          <a:spcPct val="0"/>
        </a:spcAft>
        <a:defRPr sz="4400">
          <a:solidFill>
            <a:schemeClr val="tx2"/>
          </a:solidFill>
          <a:latin typeface="Arial" charset="0"/>
          <a:ea typeface="ＭＳ Ｐゴシック" pitchFamily="1" charset="-128"/>
        </a:defRPr>
      </a:lvl6pPr>
      <a:lvl7pPr marL="914400" algn="ctr" rtl="0" fontAlgn="base">
        <a:spcBef>
          <a:spcPct val="0"/>
        </a:spcBef>
        <a:spcAft>
          <a:spcPct val="0"/>
        </a:spcAft>
        <a:defRPr sz="4400">
          <a:solidFill>
            <a:schemeClr val="tx2"/>
          </a:solidFill>
          <a:latin typeface="Arial" charset="0"/>
          <a:ea typeface="ＭＳ Ｐゴシック" pitchFamily="1" charset="-128"/>
        </a:defRPr>
      </a:lvl7pPr>
      <a:lvl8pPr marL="1371600" algn="ctr" rtl="0" fontAlgn="base">
        <a:spcBef>
          <a:spcPct val="0"/>
        </a:spcBef>
        <a:spcAft>
          <a:spcPct val="0"/>
        </a:spcAft>
        <a:defRPr sz="4400">
          <a:solidFill>
            <a:schemeClr val="tx2"/>
          </a:solidFill>
          <a:latin typeface="Arial" charset="0"/>
          <a:ea typeface="ＭＳ Ｐゴシック" pitchFamily="1" charset="-128"/>
        </a:defRPr>
      </a:lvl8pPr>
      <a:lvl9pPr marL="1828800" algn="ctr" rtl="0" fontAlgn="base">
        <a:spcBef>
          <a:spcPct val="0"/>
        </a:spcBef>
        <a:spcAft>
          <a:spcPct val="0"/>
        </a:spcAft>
        <a:defRPr sz="4400">
          <a:solidFill>
            <a:schemeClr val="tx2"/>
          </a:solidFill>
          <a:latin typeface="Arial" charset="0"/>
          <a:ea typeface="ＭＳ Ｐゴシック" pitchFamily="1" charset="-128"/>
        </a:defRPr>
      </a:lvl9pPr>
    </p:titleStyle>
    <p:bodyStyle>
      <a:lvl1pPr marL="342900" indent="-342900" algn="l" rtl="0" eaLnBrk="0" fontAlgn="base" hangingPunct="0">
        <a:spcBef>
          <a:spcPct val="20000"/>
        </a:spcBef>
        <a:spcAft>
          <a:spcPct val="0"/>
        </a:spcAft>
        <a:buClr>
          <a:srgbClr val="3E218F"/>
        </a:buClr>
        <a:buChar char="•"/>
        <a:defRPr sz="2000">
          <a:solidFill>
            <a:schemeClr val="tx1"/>
          </a:solidFill>
          <a:latin typeface="Calibri" panose="020F0502020204030204" pitchFamily="34" charset="0"/>
          <a:ea typeface="MS PGothic" pitchFamily="34" charset="-128"/>
          <a:cs typeface="Calibri" panose="020F0502020204030204" pitchFamily="34" charset="0"/>
        </a:defRPr>
      </a:lvl1pPr>
      <a:lvl2pPr marL="742950" indent="-285750" algn="l" rtl="0" eaLnBrk="0" fontAlgn="base" hangingPunct="0">
        <a:spcBef>
          <a:spcPct val="20000"/>
        </a:spcBef>
        <a:spcAft>
          <a:spcPct val="0"/>
        </a:spcAft>
        <a:buClr>
          <a:srgbClr val="3E218F"/>
        </a:buClr>
        <a:buSzPct val="70000"/>
        <a:buFont typeface="Courier New" pitchFamily="49" charset="0"/>
        <a:buChar char="o"/>
        <a:defRPr sz="1800">
          <a:solidFill>
            <a:schemeClr val="tx1"/>
          </a:solidFill>
          <a:latin typeface="Calibri" panose="020F0502020204030204" pitchFamily="34" charset="0"/>
          <a:ea typeface="MS PGothic" pitchFamily="34" charset="-128"/>
          <a:cs typeface="Calibri" panose="020F0502020204030204" pitchFamily="34" charset="0"/>
        </a:defRPr>
      </a:lvl2pPr>
      <a:lvl3pPr marL="1143000" indent="-228600" algn="l" rtl="0" eaLnBrk="0" fontAlgn="base" hangingPunct="0">
        <a:spcBef>
          <a:spcPct val="20000"/>
        </a:spcBef>
        <a:spcAft>
          <a:spcPct val="0"/>
        </a:spcAft>
        <a:buClr>
          <a:srgbClr val="3E218F"/>
        </a:buClr>
        <a:buFont typeface="Wingdings" panose="05000000000000000000" pitchFamily="2" charset="2"/>
        <a:buChar char="Ø"/>
        <a:defRPr sz="1600">
          <a:solidFill>
            <a:schemeClr val="tx1"/>
          </a:solidFill>
          <a:latin typeface="Calibri" panose="020F0502020204030204" pitchFamily="34" charset="0"/>
          <a:ea typeface="MS PGothic" pitchFamily="34" charset="-128"/>
          <a:cs typeface="Calibri" panose="020F0502020204030204" pitchFamily="34" charset="0"/>
        </a:defRPr>
      </a:lvl3pPr>
      <a:lvl4pPr marL="1600200" indent="-228600" algn="l" rtl="0" eaLnBrk="0" fontAlgn="base" hangingPunct="0">
        <a:spcBef>
          <a:spcPct val="20000"/>
        </a:spcBef>
        <a:spcAft>
          <a:spcPct val="0"/>
        </a:spcAft>
        <a:buClr>
          <a:srgbClr val="C00000"/>
        </a:buClr>
        <a:buSzPct val="90000"/>
        <a:buChar char="–"/>
        <a:defRPr sz="2000">
          <a:solidFill>
            <a:schemeClr val="tx1"/>
          </a:solidFill>
          <a:latin typeface="Calibri" pitchFamily="34" charset="0"/>
          <a:ea typeface="MS PGothic" pitchFamily="34" charset="-128"/>
          <a:cs typeface="MS PGothic" pitchFamily="34" charset="-128"/>
        </a:defRPr>
      </a:lvl4pPr>
      <a:lvl5pPr marL="2057400" indent="-228600" algn="l" rtl="0" eaLnBrk="0" fontAlgn="base" hangingPunct="0">
        <a:spcBef>
          <a:spcPct val="20000"/>
        </a:spcBef>
        <a:spcAft>
          <a:spcPct val="0"/>
        </a:spcAft>
        <a:buClr>
          <a:srgbClr val="7575D1"/>
        </a:buClr>
        <a:buSzPct val="80000"/>
        <a:buFont typeface="Wingdings" pitchFamily="2" charset="2"/>
        <a:buChar char="Ø"/>
        <a:defRPr sz="2000">
          <a:solidFill>
            <a:schemeClr val="tx1"/>
          </a:solidFill>
          <a:latin typeface="Calibri" pitchFamily="34" charset="0"/>
          <a:ea typeface="MS PGothic" pitchFamily="34" charset="-128"/>
          <a:cs typeface="MS PGothic" pitchFamily="34"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3" name="bk object 53"/>
          <p:cNvSpPr/>
          <p:nvPr/>
        </p:nvSpPr>
        <p:spPr>
          <a:xfrm>
            <a:off x="2962014" y="6178724"/>
            <a:ext cx="442130" cy="122557"/>
          </a:xfrm>
          <a:prstGeom prst="rect">
            <a:avLst/>
          </a:prstGeom>
          <a:blipFill>
            <a:blip r:embed="rId2" cstate="print"/>
            <a:stretch>
              <a:fillRect/>
            </a:stretch>
          </a:blipFill>
        </p:spPr>
        <p:txBody>
          <a:bodyPr wrap="square" lIns="0" tIns="0" rIns="0" bIns="0" rtlCol="0">
            <a:noAutofit/>
          </a:bodyPr>
          <a:lstStyle/>
          <a:p>
            <a:pPr marL="0" marR="0" lvl="0" indent="0" defTabSz="782818" eaLnBrk="1" fontAlgn="auto" latinLnBrk="0" hangingPunct="1">
              <a:lnSpc>
                <a:spcPct val="100000"/>
              </a:lnSpc>
              <a:spcBef>
                <a:spcPts val="0"/>
              </a:spcBef>
              <a:spcAft>
                <a:spcPts val="0"/>
              </a:spcAft>
              <a:buClrTx/>
              <a:buSzTx/>
              <a:buFontTx/>
              <a:buNone/>
              <a:tabLst/>
              <a:defRPr/>
            </a:pPr>
            <a:endParaRPr kumimoji="0" sz="1541" b="0" i="0" u="none" strike="noStrike" kern="0" cap="none" spc="0" normalizeH="0" baseline="0" noProof="0">
              <a:ln>
                <a:noFill/>
              </a:ln>
              <a:solidFill>
                <a:sysClr val="windowText" lastClr="000000"/>
              </a:solidFill>
              <a:effectLst/>
              <a:uLnTx/>
              <a:uFillTx/>
            </a:endParaRPr>
          </a:p>
        </p:txBody>
      </p:sp>
      <p:sp>
        <p:nvSpPr>
          <p:cNvPr id="55" name="bk object 55"/>
          <p:cNvSpPr/>
          <p:nvPr/>
        </p:nvSpPr>
        <p:spPr>
          <a:xfrm>
            <a:off x="2133999" y="5963606"/>
            <a:ext cx="264501" cy="64932"/>
          </a:xfrm>
          <a:prstGeom prst="rect">
            <a:avLst/>
          </a:prstGeom>
          <a:blipFill>
            <a:blip r:embed="rId3" cstate="print"/>
            <a:stretch>
              <a:fillRect/>
            </a:stretch>
          </a:blipFill>
        </p:spPr>
        <p:txBody>
          <a:bodyPr wrap="square" lIns="0" tIns="0" rIns="0" bIns="0" rtlCol="0">
            <a:noAutofit/>
          </a:bodyPr>
          <a:lstStyle/>
          <a:p>
            <a:pPr marL="0" marR="0" lvl="0" indent="0" defTabSz="782818" eaLnBrk="1" fontAlgn="auto" latinLnBrk="0" hangingPunct="1">
              <a:lnSpc>
                <a:spcPct val="100000"/>
              </a:lnSpc>
              <a:spcBef>
                <a:spcPts val="0"/>
              </a:spcBef>
              <a:spcAft>
                <a:spcPts val="0"/>
              </a:spcAft>
              <a:buClrTx/>
              <a:buSzTx/>
              <a:buFontTx/>
              <a:buNone/>
              <a:tabLst/>
              <a:defRPr/>
            </a:pPr>
            <a:endParaRPr kumimoji="0" sz="1541" b="0" i="0" u="none" strike="noStrike" kern="0" cap="none" spc="0" normalizeH="0" baseline="0" noProof="0">
              <a:ln>
                <a:noFill/>
              </a:ln>
              <a:solidFill>
                <a:sysClr val="windowText" lastClr="000000"/>
              </a:solidFill>
              <a:effectLst/>
              <a:uLnTx/>
              <a:uFillTx/>
            </a:endParaRPr>
          </a:p>
        </p:txBody>
      </p:sp>
      <p:pic>
        <p:nvPicPr>
          <p:cNvPr id="93" name="Picture 9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3666" y="223712"/>
            <a:ext cx="2580057" cy="1108699"/>
          </a:xfrm>
          <a:prstGeom prst="rect">
            <a:avLst/>
          </a:prstGeom>
        </p:spPr>
      </p:pic>
      <p:sp>
        <p:nvSpPr>
          <p:cNvPr id="2" name="Text Placeholder 1"/>
          <p:cNvSpPr>
            <a:spLocks noGrp="1"/>
          </p:cNvSpPr>
          <p:nvPr>
            <p:ph type="body" idx="1"/>
          </p:nvPr>
        </p:nvSpPr>
        <p:spPr>
          <a:xfrm>
            <a:off x="2332730" y="1115638"/>
            <a:ext cx="4781965" cy="2146621"/>
          </a:xfrm>
          <a:prstGeom prst="rect">
            <a:avLst/>
          </a:prstGeom>
        </p:spPr>
        <p:txBody>
          <a:bodyPr vert="horz" lIns="91440" tIns="45720" rIns="91440" bIns="45720" rtlCol="0">
            <a:normAutofit/>
          </a:bodyPr>
          <a:lstStyle/>
          <a:p>
            <a:pPr lvl="0"/>
            <a:endParaRPr lang="en-US" dirty="0"/>
          </a:p>
        </p:txBody>
      </p:sp>
      <p:sp>
        <p:nvSpPr>
          <p:cNvPr id="92" name="TextBox 91"/>
          <p:cNvSpPr txBox="1"/>
          <p:nvPr userDrawn="1"/>
        </p:nvSpPr>
        <p:spPr>
          <a:xfrm>
            <a:off x="2685975" y="3330214"/>
            <a:ext cx="4075475" cy="212365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srgbClr val="3E218F"/>
                </a:solidFill>
                <a:effectLst/>
                <a:uLnTx/>
                <a:uFillTx/>
                <a:latin typeface="+mn-lt"/>
              </a:rPr>
              <a:t>Your name</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2800" b="0" i="0" u="none" strike="noStrike" kern="0" cap="none" spc="0" normalizeH="0" baseline="0" noProof="0" dirty="0">
              <a:ln>
                <a:noFill/>
              </a:ln>
              <a:solidFill>
                <a:srgbClr val="3E218F"/>
              </a:solidFill>
              <a:effectLst/>
              <a:uLnTx/>
              <a:uFillTx/>
              <a:latin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3E218F"/>
                </a:solidFill>
                <a:effectLst/>
                <a:uLnTx/>
                <a:uFillTx/>
                <a:latin typeface="+mn-lt"/>
              </a:rPr>
              <a:t>Leicester School of Pharmacy</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3E218F"/>
                </a:solidFill>
                <a:effectLst/>
                <a:uLnTx/>
                <a:uFillTx/>
                <a:latin typeface="+mn-lt"/>
              </a:rPr>
              <a:t>De Montfort University</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3E218F"/>
                </a:solidFill>
                <a:effectLst/>
                <a:uLnTx/>
                <a:uFillTx/>
                <a:latin typeface="+mn-lt"/>
              </a:rPr>
              <a:t>Leicester, LE1 9BH, UK</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3E218F"/>
                </a:solidFill>
                <a:effectLst/>
                <a:uLnTx/>
                <a:uFillTx/>
                <a:latin typeface="+mn-lt"/>
              </a:rPr>
              <a:t>Email:</a:t>
            </a:r>
          </a:p>
        </p:txBody>
      </p:sp>
      <p:sp>
        <p:nvSpPr>
          <p:cNvPr id="96" name="Rectangle 95"/>
          <p:cNvSpPr/>
          <p:nvPr userDrawn="1"/>
        </p:nvSpPr>
        <p:spPr>
          <a:xfrm>
            <a:off x="374083" y="6014213"/>
            <a:ext cx="6060121" cy="646331"/>
          </a:xfrm>
          <a:prstGeom prst="rect">
            <a:avLst/>
          </a:prstGeom>
          <a:noFill/>
        </p:spPr>
        <p:txBody>
          <a:bodyPr wrap="non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w="12700">
                  <a:noFill/>
                  <a:prstDash val="solid"/>
                </a:ln>
                <a:solidFill>
                  <a:schemeClr val="tx1">
                    <a:lumMod val="75000"/>
                    <a:lumOff val="25000"/>
                  </a:schemeClr>
                </a:solidFill>
                <a:effectLst/>
                <a:uLnTx/>
                <a:uFillTx/>
              </a:rPr>
              <a:t>T</a:t>
            </a:r>
            <a:r>
              <a:rPr kumimoji="0" lang="en-US" sz="2800" b="1" i="0" u="none" strike="noStrike" kern="0" cap="none" spc="0" normalizeH="0" baseline="0" noProof="0" dirty="0">
                <a:ln w="12700">
                  <a:noFill/>
                  <a:prstDash val="solid"/>
                </a:ln>
                <a:solidFill>
                  <a:schemeClr val="tx1">
                    <a:lumMod val="75000"/>
                    <a:lumOff val="25000"/>
                  </a:schemeClr>
                </a:solidFill>
                <a:effectLst/>
                <a:uLnTx/>
                <a:uFillTx/>
              </a:rPr>
              <a:t>hrough </a:t>
            </a:r>
            <a:r>
              <a:rPr kumimoji="0" lang="en-US" sz="3600" b="1" i="0" u="none" strike="noStrike" kern="0" cap="none" spc="0" normalizeH="0" baseline="0" noProof="0" dirty="0">
                <a:ln w="12700">
                  <a:noFill/>
                  <a:prstDash val="solid"/>
                </a:ln>
                <a:solidFill>
                  <a:schemeClr val="tx1">
                    <a:lumMod val="75000"/>
                    <a:lumOff val="25000"/>
                  </a:schemeClr>
                </a:solidFill>
                <a:effectLst/>
                <a:uLnTx/>
                <a:uFillTx/>
              </a:rPr>
              <a:t>V</a:t>
            </a:r>
            <a:r>
              <a:rPr kumimoji="0" lang="en-US" sz="2800" b="1" i="0" u="none" strike="noStrike" kern="0" cap="none" spc="0" normalizeH="0" baseline="0" noProof="0" dirty="0">
                <a:ln w="12700">
                  <a:noFill/>
                  <a:prstDash val="solid"/>
                </a:ln>
                <a:solidFill>
                  <a:schemeClr val="tx1">
                    <a:lumMod val="75000"/>
                    <a:lumOff val="25000"/>
                  </a:schemeClr>
                </a:solidFill>
                <a:effectLst/>
                <a:uLnTx/>
                <a:uFillTx/>
              </a:rPr>
              <a:t>ial </a:t>
            </a:r>
            <a:r>
              <a:rPr kumimoji="0" lang="en-US" sz="3600" b="1" i="0" u="none" strike="noStrike" kern="0" cap="none" spc="0" normalizeH="0" baseline="0" noProof="0" dirty="0">
                <a:ln w="12700">
                  <a:noFill/>
                  <a:prstDash val="solid"/>
                </a:ln>
                <a:solidFill>
                  <a:schemeClr val="tx1">
                    <a:lumMod val="75000"/>
                    <a:lumOff val="25000"/>
                  </a:schemeClr>
                </a:solidFill>
                <a:effectLst/>
                <a:uLnTx/>
                <a:uFillTx/>
              </a:rPr>
              <a:t>I</a:t>
            </a:r>
            <a:r>
              <a:rPr kumimoji="0" lang="en-US" sz="2800" b="1" i="0" u="none" strike="noStrike" kern="0" cap="none" spc="0" normalizeH="0" baseline="0" noProof="0" dirty="0">
                <a:ln w="12700">
                  <a:noFill/>
                  <a:prstDash val="solid"/>
                </a:ln>
                <a:solidFill>
                  <a:schemeClr val="tx1">
                    <a:lumMod val="75000"/>
                    <a:lumOff val="25000"/>
                  </a:schemeClr>
                </a:solidFill>
                <a:effectLst/>
                <a:uLnTx/>
                <a:uFillTx/>
              </a:rPr>
              <a:t>mpedance </a:t>
            </a:r>
            <a:r>
              <a:rPr kumimoji="0" lang="en-US" sz="3600" b="1" i="0" u="none" strike="noStrike" kern="0" cap="none" spc="0" normalizeH="0" baseline="0" noProof="0" dirty="0">
                <a:ln w="12700">
                  <a:noFill/>
                  <a:prstDash val="solid"/>
                </a:ln>
                <a:solidFill>
                  <a:schemeClr val="tx1">
                    <a:lumMod val="75000"/>
                    <a:lumOff val="25000"/>
                  </a:schemeClr>
                </a:solidFill>
                <a:effectLst/>
                <a:uLnTx/>
                <a:uFillTx/>
              </a:rPr>
              <a:t>S</a:t>
            </a:r>
            <a:r>
              <a:rPr kumimoji="0" lang="en-US" sz="2800" b="1" i="0" u="none" strike="noStrike" kern="0" cap="none" spc="0" normalizeH="0" baseline="0" noProof="0" dirty="0">
                <a:ln w="12700">
                  <a:noFill/>
                  <a:prstDash val="solid"/>
                </a:ln>
                <a:solidFill>
                  <a:schemeClr val="tx1">
                    <a:lumMod val="75000"/>
                    <a:lumOff val="25000"/>
                  </a:schemeClr>
                </a:solidFill>
                <a:effectLst/>
                <a:uLnTx/>
                <a:uFillTx/>
              </a:rPr>
              <a:t>pectroscopy</a:t>
            </a:r>
          </a:p>
        </p:txBody>
      </p:sp>
      <p:sp>
        <p:nvSpPr>
          <p:cNvPr id="9" name="Rectangle 8"/>
          <p:cNvSpPr/>
          <p:nvPr userDrawn="1"/>
        </p:nvSpPr>
        <p:spPr bwMode="auto">
          <a:xfrm>
            <a:off x="0" y="0"/>
            <a:ext cx="9144000" cy="160638"/>
          </a:xfrm>
          <a:prstGeom prst="rect">
            <a:avLst/>
          </a:prstGeom>
          <a:gradFill flip="none" rotWithShape="1">
            <a:gsLst>
              <a:gs pos="55500">
                <a:srgbClr val="FF66FF"/>
              </a:gs>
              <a:gs pos="37000">
                <a:schemeClr val="accent6">
                  <a:lumMod val="20000"/>
                  <a:lumOff val="80000"/>
                </a:schemeClr>
              </a:gs>
              <a:gs pos="0">
                <a:srgbClr val="7030A0"/>
              </a:gs>
              <a:gs pos="78500">
                <a:srgbClr val="00FFFF"/>
              </a:gs>
              <a:gs pos="74000">
                <a:schemeClr val="accent2">
                  <a:lumMod val="20000"/>
                  <a:lumOff val="80000"/>
                </a:schemeClr>
              </a:gs>
              <a:gs pos="100000">
                <a:srgbClr val="FFFFFF"/>
              </a:gs>
              <a:gs pos="100000">
                <a:schemeClr val="accent1">
                  <a:lumMod val="30000"/>
                  <a:lumOff val="70000"/>
                </a:schemeClr>
              </a:gs>
            </a:gsLst>
            <a:path path="circle">
              <a:fillToRect r="100000" b="100000"/>
            </a:path>
            <a:tileRect l="-100000" t="-10000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chemeClr val="tx1"/>
              </a:solidFill>
              <a:effectLst/>
              <a:uLnTx/>
              <a:uFillTx/>
              <a:latin typeface="Arial" charset="0"/>
              <a:ea typeface="ＭＳ Ｐゴシック" pitchFamily="1" charset="-128"/>
            </a:endParaRPr>
          </a:p>
        </p:txBody>
      </p:sp>
      <p:pic>
        <p:nvPicPr>
          <p:cNvPr id="11" name="Picture 10"/>
          <p:cNvPicPr>
            <a:picLocks noChangeAspect="1"/>
          </p:cNvPicPr>
          <p:nvPr userDrawn="1"/>
        </p:nvPicPr>
        <p:blipFill>
          <a:blip r:embed="rId5" cstate="print"/>
          <a:stretch>
            <a:fillRect/>
          </a:stretch>
        </p:blipFill>
        <p:spPr>
          <a:xfrm>
            <a:off x="6734432" y="5868614"/>
            <a:ext cx="2397919" cy="978694"/>
          </a:xfrm>
          <a:prstGeom prst="rect">
            <a:avLst/>
          </a:prstGeom>
        </p:spPr>
      </p:pic>
      <p:sp>
        <p:nvSpPr>
          <p:cNvPr id="10" name="Rectangle 9"/>
          <p:cNvSpPr/>
          <p:nvPr userDrawn="1"/>
        </p:nvSpPr>
        <p:spPr bwMode="auto">
          <a:xfrm>
            <a:off x="-11649" y="6686670"/>
            <a:ext cx="9144000" cy="160638"/>
          </a:xfrm>
          <a:prstGeom prst="rect">
            <a:avLst/>
          </a:prstGeom>
          <a:gradFill flip="none" rotWithShape="1">
            <a:gsLst>
              <a:gs pos="55500">
                <a:srgbClr val="FF66FF"/>
              </a:gs>
              <a:gs pos="37000">
                <a:schemeClr val="accent6">
                  <a:lumMod val="20000"/>
                  <a:lumOff val="80000"/>
                </a:schemeClr>
              </a:gs>
              <a:gs pos="0">
                <a:srgbClr val="7030A0"/>
              </a:gs>
              <a:gs pos="78500">
                <a:srgbClr val="00FFFF"/>
              </a:gs>
              <a:gs pos="74000">
                <a:schemeClr val="accent2">
                  <a:lumMod val="20000"/>
                  <a:lumOff val="80000"/>
                </a:schemeClr>
              </a:gs>
              <a:gs pos="100000">
                <a:srgbClr val="FFFFFF"/>
              </a:gs>
              <a:gs pos="100000">
                <a:schemeClr val="accent1">
                  <a:lumMod val="30000"/>
                  <a:lumOff val="70000"/>
                </a:schemeClr>
              </a:gs>
            </a:gsLst>
            <a:path path="circle">
              <a:fillToRect r="100000" b="100000"/>
            </a:path>
            <a:tileRect l="-100000" t="-10000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chemeClr val="tx1"/>
              </a:solidFill>
              <a:effectLst/>
              <a:uLnTx/>
              <a:uFillTx/>
              <a:latin typeface="Arial" charset="0"/>
              <a:ea typeface="ＭＳ Ｐゴシック" pitchFamily="1" charset="-128"/>
            </a:endParaRPr>
          </a:p>
        </p:txBody>
      </p:sp>
    </p:spTree>
    <p:extLst>
      <p:ext uri="{BB962C8B-B14F-4D97-AF65-F5344CB8AC3E}">
        <p14:creationId xmlns:p14="http://schemas.microsoft.com/office/powerpoint/2010/main" val="4243483860"/>
      </p:ext>
    </p:extLst>
  </p:cSld>
  <p:clrMap bg1="lt1" tx1="dk1" bg2="lt2" tx2="dk2" accent1="accent1" accent2="accent2" accent3="accent3" accent4="accent4" accent5="accent5" accent6="accent6" hlink="hlink" folHlink="folHlink"/>
  <p:txStyles>
    <p:titleStyle>
      <a:lvl1pPr algn="l" defTabSz="782818" rtl="0" eaLnBrk="1" latinLnBrk="0" hangingPunct="1">
        <a:lnSpc>
          <a:spcPct val="90000"/>
        </a:lnSpc>
        <a:spcBef>
          <a:spcPct val="0"/>
        </a:spcBef>
        <a:buNone/>
        <a:defRPr sz="3767" kern="1200">
          <a:solidFill>
            <a:schemeClr val="tx1"/>
          </a:solidFill>
          <a:latin typeface="+mj-lt"/>
          <a:ea typeface="+mj-ea"/>
          <a:cs typeface="+mj-cs"/>
        </a:defRPr>
      </a:lvl1pPr>
    </p:titleStyle>
    <p:bodyStyle>
      <a:lvl1pPr marL="195704" indent="-195704" algn="ctr" defTabSz="782818" rtl="0" eaLnBrk="1" latinLnBrk="0" hangingPunct="1">
        <a:lnSpc>
          <a:spcPct val="90000"/>
        </a:lnSpc>
        <a:spcBef>
          <a:spcPts val="856"/>
        </a:spcBef>
        <a:buFont typeface="Arial" panose="020B0604020202020204" pitchFamily="34" charset="0"/>
        <a:buChar char="•"/>
        <a:defRPr sz="4000" b="1" kern="1200">
          <a:solidFill>
            <a:srgbClr val="3E218F"/>
          </a:solidFill>
          <a:latin typeface="+mn-lt"/>
          <a:ea typeface="+mn-ea"/>
          <a:cs typeface="+mn-cs"/>
        </a:defRPr>
      </a:lvl1pPr>
      <a:lvl2pPr marL="587113" indent="-195704" algn="l" defTabSz="782818" rtl="0" eaLnBrk="1" latinLnBrk="0" hangingPunct="1">
        <a:lnSpc>
          <a:spcPct val="90000"/>
        </a:lnSpc>
        <a:spcBef>
          <a:spcPts val="428"/>
        </a:spcBef>
        <a:buFont typeface="Arial" panose="020B0604020202020204" pitchFamily="34" charset="0"/>
        <a:buChar char="•"/>
        <a:defRPr sz="2055" kern="1200">
          <a:solidFill>
            <a:schemeClr val="tx1"/>
          </a:solidFill>
          <a:latin typeface="+mn-lt"/>
          <a:ea typeface="+mn-ea"/>
          <a:cs typeface="+mn-cs"/>
        </a:defRPr>
      </a:lvl2pPr>
      <a:lvl3pPr marL="978522" indent="-195704" algn="l" defTabSz="782818" rtl="0" eaLnBrk="1" latinLnBrk="0" hangingPunct="1">
        <a:lnSpc>
          <a:spcPct val="90000"/>
        </a:lnSpc>
        <a:spcBef>
          <a:spcPts val="428"/>
        </a:spcBef>
        <a:buFont typeface="Arial" panose="020B0604020202020204" pitchFamily="34" charset="0"/>
        <a:buChar char="•"/>
        <a:defRPr sz="1712" kern="1200">
          <a:solidFill>
            <a:schemeClr val="tx1"/>
          </a:solidFill>
          <a:latin typeface="+mn-lt"/>
          <a:ea typeface="+mn-ea"/>
          <a:cs typeface="+mn-cs"/>
        </a:defRPr>
      </a:lvl3pPr>
      <a:lvl4pPr marL="1369931"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4pPr>
      <a:lvl5pPr marL="1761340"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5pPr>
      <a:lvl6pPr marL="2152749"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6pPr>
      <a:lvl7pPr marL="2544158"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7pPr>
      <a:lvl8pPr marL="2935567"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8pPr>
      <a:lvl9pPr marL="3326976"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9pPr>
    </p:bodyStyle>
    <p:otherStyle>
      <a:defPPr>
        <a:defRPr lang="en-US"/>
      </a:defPPr>
      <a:lvl1pPr marL="0" algn="l" defTabSz="782818" rtl="0" eaLnBrk="1" latinLnBrk="0" hangingPunct="1">
        <a:defRPr sz="1541" kern="1200">
          <a:solidFill>
            <a:schemeClr val="tx1"/>
          </a:solidFill>
          <a:latin typeface="+mn-lt"/>
          <a:ea typeface="+mn-ea"/>
          <a:cs typeface="+mn-cs"/>
        </a:defRPr>
      </a:lvl1pPr>
      <a:lvl2pPr marL="391409" algn="l" defTabSz="782818" rtl="0" eaLnBrk="1" latinLnBrk="0" hangingPunct="1">
        <a:defRPr sz="1541" kern="1200">
          <a:solidFill>
            <a:schemeClr val="tx1"/>
          </a:solidFill>
          <a:latin typeface="+mn-lt"/>
          <a:ea typeface="+mn-ea"/>
          <a:cs typeface="+mn-cs"/>
        </a:defRPr>
      </a:lvl2pPr>
      <a:lvl3pPr marL="782818" algn="l" defTabSz="782818" rtl="0" eaLnBrk="1" latinLnBrk="0" hangingPunct="1">
        <a:defRPr sz="1541" kern="1200">
          <a:solidFill>
            <a:schemeClr val="tx1"/>
          </a:solidFill>
          <a:latin typeface="+mn-lt"/>
          <a:ea typeface="+mn-ea"/>
          <a:cs typeface="+mn-cs"/>
        </a:defRPr>
      </a:lvl3pPr>
      <a:lvl4pPr marL="1174227" algn="l" defTabSz="782818" rtl="0" eaLnBrk="1" latinLnBrk="0" hangingPunct="1">
        <a:defRPr sz="1541" kern="1200">
          <a:solidFill>
            <a:schemeClr val="tx1"/>
          </a:solidFill>
          <a:latin typeface="+mn-lt"/>
          <a:ea typeface="+mn-ea"/>
          <a:cs typeface="+mn-cs"/>
        </a:defRPr>
      </a:lvl4pPr>
      <a:lvl5pPr marL="1565636" algn="l" defTabSz="782818" rtl="0" eaLnBrk="1" latinLnBrk="0" hangingPunct="1">
        <a:defRPr sz="1541" kern="1200">
          <a:solidFill>
            <a:schemeClr val="tx1"/>
          </a:solidFill>
          <a:latin typeface="+mn-lt"/>
          <a:ea typeface="+mn-ea"/>
          <a:cs typeface="+mn-cs"/>
        </a:defRPr>
      </a:lvl5pPr>
      <a:lvl6pPr marL="1957045" algn="l" defTabSz="782818" rtl="0" eaLnBrk="1" latinLnBrk="0" hangingPunct="1">
        <a:defRPr sz="1541" kern="1200">
          <a:solidFill>
            <a:schemeClr val="tx1"/>
          </a:solidFill>
          <a:latin typeface="+mn-lt"/>
          <a:ea typeface="+mn-ea"/>
          <a:cs typeface="+mn-cs"/>
        </a:defRPr>
      </a:lvl6pPr>
      <a:lvl7pPr marL="2348454" algn="l" defTabSz="782818" rtl="0" eaLnBrk="1" latinLnBrk="0" hangingPunct="1">
        <a:defRPr sz="1541" kern="1200">
          <a:solidFill>
            <a:schemeClr val="tx1"/>
          </a:solidFill>
          <a:latin typeface="+mn-lt"/>
          <a:ea typeface="+mn-ea"/>
          <a:cs typeface="+mn-cs"/>
        </a:defRPr>
      </a:lvl7pPr>
      <a:lvl8pPr marL="2739862" algn="l" defTabSz="782818" rtl="0" eaLnBrk="1" latinLnBrk="0" hangingPunct="1">
        <a:defRPr sz="1541" kern="1200">
          <a:solidFill>
            <a:schemeClr val="tx1"/>
          </a:solidFill>
          <a:latin typeface="+mn-lt"/>
          <a:ea typeface="+mn-ea"/>
          <a:cs typeface="+mn-cs"/>
        </a:defRPr>
      </a:lvl8pPr>
      <a:lvl9pPr marL="3131271" algn="l" defTabSz="782818" rtl="0" eaLnBrk="1" latinLnBrk="0" hangingPunct="1">
        <a:defRPr sz="1541"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3" name="bk object 53"/>
          <p:cNvSpPr/>
          <p:nvPr/>
        </p:nvSpPr>
        <p:spPr>
          <a:xfrm>
            <a:off x="2962014" y="6178724"/>
            <a:ext cx="442130" cy="122557"/>
          </a:xfrm>
          <a:prstGeom prst="rect">
            <a:avLst/>
          </a:prstGeom>
          <a:blipFill>
            <a:blip r:embed="rId2" cstate="print"/>
            <a:stretch>
              <a:fillRect/>
            </a:stretch>
          </a:blipFill>
        </p:spPr>
        <p:txBody>
          <a:bodyPr wrap="square" lIns="0" tIns="0" rIns="0" bIns="0" rtlCol="0">
            <a:noAutofit/>
          </a:bodyPr>
          <a:lstStyle/>
          <a:p>
            <a:pPr marL="0" marR="0" lvl="0" indent="0" defTabSz="782818" eaLnBrk="1" fontAlgn="auto" latinLnBrk="0" hangingPunct="1">
              <a:lnSpc>
                <a:spcPct val="100000"/>
              </a:lnSpc>
              <a:spcBef>
                <a:spcPts val="0"/>
              </a:spcBef>
              <a:spcAft>
                <a:spcPts val="0"/>
              </a:spcAft>
              <a:buClrTx/>
              <a:buSzTx/>
              <a:buFontTx/>
              <a:buNone/>
              <a:tabLst/>
              <a:defRPr/>
            </a:pPr>
            <a:endParaRPr kumimoji="0" sz="1541" b="0" i="0" u="none" strike="noStrike" kern="0" cap="none" spc="0" normalizeH="0" baseline="0" noProof="0">
              <a:ln>
                <a:noFill/>
              </a:ln>
              <a:solidFill>
                <a:sysClr val="windowText" lastClr="000000"/>
              </a:solidFill>
              <a:effectLst/>
              <a:uLnTx/>
              <a:uFillTx/>
            </a:endParaRPr>
          </a:p>
        </p:txBody>
      </p:sp>
      <p:sp>
        <p:nvSpPr>
          <p:cNvPr id="55" name="bk object 55"/>
          <p:cNvSpPr/>
          <p:nvPr/>
        </p:nvSpPr>
        <p:spPr>
          <a:xfrm>
            <a:off x="2133999" y="5963606"/>
            <a:ext cx="264501" cy="64932"/>
          </a:xfrm>
          <a:prstGeom prst="rect">
            <a:avLst/>
          </a:prstGeom>
          <a:blipFill>
            <a:blip r:embed="rId3" cstate="print"/>
            <a:stretch>
              <a:fillRect/>
            </a:stretch>
          </a:blipFill>
        </p:spPr>
        <p:txBody>
          <a:bodyPr wrap="square" lIns="0" tIns="0" rIns="0" bIns="0" rtlCol="0">
            <a:noAutofit/>
          </a:bodyPr>
          <a:lstStyle/>
          <a:p>
            <a:pPr marL="0" marR="0" lvl="0" indent="0" defTabSz="782818" eaLnBrk="1" fontAlgn="auto" latinLnBrk="0" hangingPunct="1">
              <a:lnSpc>
                <a:spcPct val="100000"/>
              </a:lnSpc>
              <a:spcBef>
                <a:spcPts val="0"/>
              </a:spcBef>
              <a:spcAft>
                <a:spcPts val="0"/>
              </a:spcAft>
              <a:buClrTx/>
              <a:buSzTx/>
              <a:buFontTx/>
              <a:buNone/>
              <a:tabLst/>
              <a:defRPr/>
            </a:pPr>
            <a:endParaRPr kumimoji="0" sz="1541" b="0" i="0" u="none" strike="noStrike" kern="0" cap="none" spc="0" normalizeH="0" baseline="0" noProof="0">
              <a:ln>
                <a:noFill/>
              </a:ln>
              <a:solidFill>
                <a:sysClr val="windowText" lastClr="000000"/>
              </a:solidFill>
              <a:effectLst/>
              <a:uLnTx/>
              <a:uFillTx/>
            </a:endParaRPr>
          </a:p>
        </p:txBody>
      </p:sp>
      <p:pic>
        <p:nvPicPr>
          <p:cNvPr id="11" name="Pictur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53575" y="6218849"/>
            <a:ext cx="1310252" cy="562855"/>
          </a:xfrm>
          <a:prstGeom prst="rect">
            <a:avLst/>
          </a:prstGeom>
        </p:spPr>
      </p:pic>
      <p:pic>
        <p:nvPicPr>
          <p:cNvPr id="12" name="Picture 11"/>
          <p:cNvPicPr>
            <a:picLocks noChangeAspect="1"/>
          </p:cNvPicPr>
          <p:nvPr userDrawn="1"/>
        </p:nvPicPr>
        <p:blipFill>
          <a:blip r:embed="rId5" cstate="print"/>
          <a:stretch>
            <a:fillRect/>
          </a:stretch>
        </p:blipFill>
        <p:spPr>
          <a:xfrm>
            <a:off x="7354596" y="6206668"/>
            <a:ext cx="1438751" cy="587216"/>
          </a:xfrm>
          <a:prstGeom prst="rect">
            <a:avLst/>
          </a:prstGeom>
        </p:spPr>
      </p:pic>
    </p:spTree>
    <p:extLst>
      <p:ext uri="{BB962C8B-B14F-4D97-AF65-F5344CB8AC3E}">
        <p14:creationId xmlns:p14="http://schemas.microsoft.com/office/powerpoint/2010/main" val="2250972825"/>
      </p:ext>
    </p:extLst>
  </p:cSld>
  <p:clrMap bg1="lt1" tx1="dk1" bg2="lt2" tx2="dk2" accent1="accent1" accent2="accent2" accent3="accent3" accent4="accent4" accent5="accent5" accent6="accent6" hlink="hlink" folHlink="folHlink"/>
  <p:txStyles>
    <p:titleStyle>
      <a:lvl1pPr algn="l" defTabSz="782818" rtl="0" eaLnBrk="1" latinLnBrk="0" hangingPunct="1">
        <a:lnSpc>
          <a:spcPct val="90000"/>
        </a:lnSpc>
        <a:spcBef>
          <a:spcPct val="0"/>
        </a:spcBef>
        <a:buNone/>
        <a:defRPr sz="3767" kern="1200">
          <a:solidFill>
            <a:schemeClr val="tx1"/>
          </a:solidFill>
          <a:latin typeface="+mj-lt"/>
          <a:ea typeface="+mj-ea"/>
          <a:cs typeface="+mj-cs"/>
        </a:defRPr>
      </a:lvl1pPr>
    </p:titleStyle>
    <p:bodyStyle>
      <a:lvl1pPr marL="195704" indent="-195704" algn="ctr" defTabSz="782818" rtl="0" eaLnBrk="1" latinLnBrk="0" hangingPunct="1">
        <a:lnSpc>
          <a:spcPct val="90000"/>
        </a:lnSpc>
        <a:spcBef>
          <a:spcPts val="856"/>
        </a:spcBef>
        <a:buFont typeface="Arial" panose="020B0604020202020204" pitchFamily="34" charset="0"/>
        <a:buChar char="•"/>
        <a:defRPr sz="4000" b="1" kern="1200">
          <a:solidFill>
            <a:srgbClr val="3E218F"/>
          </a:solidFill>
          <a:latin typeface="+mn-lt"/>
          <a:ea typeface="+mn-ea"/>
          <a:cs typeface="+mn-cs"/>
        </a:defRPr>
      </a:lvl1pPr>
      <a:lvl2pPr marL="587113" indent="-195704" algn="l" defTabSz="782818" rtl="0" eaLnBrk="1" latinLnBrk="0" hangingPunct="1">
        <a:lnSpc>
          <a:spcPct val="90000"/>
        </a:lnSpc>
        <a:spcBef>
          <a:spcPts val="428"/>
        </a:spcBef>
        <a:buFont typeface="Arial" panose="020B0604020202020204" pitchFamily="34" charset="0"/>
        <a:buChar char="•"/>
        <a:defRPr sz="2055" kern="1200">
          <a:solidFill>
            <a:schemeClr val="tx1"/>
          </a:solidFill>
          <a:latin typeface="+mn-lt"/>
          <a:ea typeface="+mn-ea"/>
          <a:cs typeface="+mn-cs"/>
        </a:defRPr>
      </a:lvl2pPr>
      <a:lvl3pPr marL="978522" indent="-195704" algn="l" defTabSz="782818" rtl="0" eaLnBrk="1" latinLnBrk="0" hangingPunct="1">
        <a:lnSpc>
          <a:spcPct val="90000"/>
        </a:lnSpc>
        <a:spcBef>
          <a:spcPts val="428"/>
        </a:spcBef>
        <a:buFont typeface="Arial" panose="020B0604020202020204" pitchFamily="34" charset="0"/>
        <a:buChar char="•"/>
        <a:defRPr sz="1712" kern="1200">
          <a:solidFill>
            <a:schemeClr val="tx1"/>
          </a:solidFill>
          <a:latin typeface="+mn-lt"/>
          <a:ea typeface="+mn-ea"/>
          <a:cs typeface="+mn-cs"/>
        </a:defRPr>
      </a:lvl3pPr>
      <a:lvl4pPr marL="1369931"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4pPr>
      <a:lvl5pPr marL="1761340"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5pPr>
      <a:lvl6pPr marL="2152749"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6pPr>
      <a:lvl7pPr marL="2544158"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7pPr>
      <a:lvl8pPr marL="2935567"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8pPr>
      <a:lvl9pPr marL="3326976"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9pPr>
    </p:bodyStyle>
    <p:otherStyle>
      <a:defPPr>
        <a:defRPr lang="en-US"/>
      </a:defPPr>
      <a:lvl1pPr marL="0" algn="l" defTabSz="782818" rtl="0" eaLnBrk="1" latinLnBrk="0" hangingPunct="1">
        <a:defRPr sz="1541" kern="1200">
          <a:solidFill>
            <a:schemeClr val="tx1"/>
          </a:solidFill>
          <a:latin typeface="+mn-lt"/>
          <a:ea typeface="+mn-ea"/>
          <a:cs typeface="+mn-cs"/>
        </a:defRPr>
      </a:lvl1pPr>
      <a:lvl2pPr marL="391409" algn="l" defTabSz="782818" rtl="0" eaLnBrk="1" latinLnBrk="0" hangingPunct="1">
        <a:defRPr sz="1541" kern="1200">
          <a:solidFill>
            <a:schemeClr val="tx1"/>
          </a:solidFill>
          <a:latin typeface="+mn-lt"/>
          <a:ea typeface="+mn-ea"/>
          <a:cs typeface="+mn-cs"/>
        </a:defRPr>
      </a:lvl2pPr>
      <a:lvl3pPr marL="782818" algn="l" defTabSz="782818" rtl="0" eaLnBrk="1" latinLnBrk="0" hangingPunct="1">
        <a:defRPr sz="1541" kern="1200">
          <a:solidFill>
            <a:schemeClr val="tx1"/>
          </a:solidFill>
          <a:latin typeface="+mn-lt"/>
          <a:ea typeface="+mn-ea"/>
          <a:cs typeface="+mn-cs"/>
        </a:defRPr>
      </a:lvl3pPr>
      <a:lvl4pPr marL="1174227" algn="l" defTabSz="782818" rtl="0" eaLnBrk="1" latinLnBrk="0" hangingPunct="1">
        <a:defRPr sz="1541" kern="1200">
          <a:solidFill>
            <a:schemeClr val="tx1"/>
          </a:solidFill>
          <a:latin typeface="+mn-lt"/>
          <a:ea typeface="+mn-ea"/>
          <a:cs typeface="+mn-cs"/>
        </a:defRPr>
      </a:lvl4pPr>
      <a:lvl5pPr marL="1565636" algn="l" defTabSz="782818" rtl="0" eaLnBrk="1" latinLnBrk="0" hangingPunct="1">
        <a:defRPr sz="1541" kern="1200">
          <a:solidFill>
            <a:schemeClr val="tx1"/>
          </a:solidFill>
          <a:latin typeface="+mn-lt"/>
          <a:ea typeface="+mn-ea"/>
          <a:cs typeface="+mn-cs"/>
        </a:defRPr>
      </a:lvl5pPr>
      <a:lvl6pPr marL="1957045" algn="l" defTabSz="782818" rtl="0" eaLnBrk="1" latinLnBrk="0" hangingPunct="1">
        <a:defRPr sz="1541" kern="1200">
          <a:solidFill>
            <a:schemeClr val="tx1"/>
          </a:solidFill>
          <a:latin typeface="+mn-lt"/>
          <a:ea typeface="+mn-ea"/>
          <a:cs typeface="+mn-cs"/>
        </a:defRPr>
      </a:lvl6pPr>
      <a:lvl7pPr marL="2348454" algn="l" defTabSz="782818" rtl="0" eaLnBrk="1" latinLnBrk="0" hangingPunct="1">
        <a:defRPr sz="1541" kern="1200">
          <a:solidFill>
            <a:schemeClr val="tx1"/>
          </a:solidFill>
          <a:latin typeface="+mn-lt"/>
          <a:ea typeface="+mn-ea"/>
          <a:cs typeface="+mn-cs"/>
        </a:defRPr>
      </a:lvl7pPr>
      <a:lvl8pPr marL="2739862" algn="l" defTabSz="782818" rtl="0" eaLnBrk="1" latinLnBrk="0" hangingPunct="1">
        <a:defRPr sz="1541" kern="1200">
          <a:solidFill>
            <a:schemeClr val="tx1"/>
          </a:solidFill>
          <a:latin typeface="+mn-lt"/>
          <a:ea typeface="+mn-ea"/>
          <a:cs typeface="+mn-cs"/>
        </a:defRPr>
      </a:lvl8pPr>
      <a:lvl9pPr marL="3131271" algn="l" defTabSz="782818" rtl="0" eaLnBrk="1" latinLnBrk="0" hangingPunct="1">
        <a:defRPr sz="1541"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3" name="bk object 53"/>
          <p:cNvSpPr/>
          <p:nvPr/>
        </p:nvSpPr>
        <p:spPr>
          <a:xfrm>
            <a:off x="2962014" y="6178724"/>
            <a:ext cx="442130" cy="122557"/>
          </a:xfrm>
          <a:prstGeom prst="rect">
            <a:avLst/>
          </a:prstGeom>
          <a:blipFill>
            <a:blip r:embed="rId5" cstate="print"/>
            <a:stretch>
              <a:fillRect/>
            </a:stretch>
          </a:blipFill>
        </p:spPr>
        <p:txBody>
          <a:bodyPr wrap="square" lIns="0" tIns="0" rIns="0" bIns="0" rtlCol="0">
            <a:noAutofit/>
          </a:bodyPr>
          <a:lstStyle/>
          <a:p>
            <a:pPr marL="0" marR="0" lvl="0" indent="0" defTabSz="782818" eaLnBrk="1" fontAlgn="auto" latinLnBrk="0" hangingPunct="1">
              <a:lnSpc>
                <a:spcPct val="100000"/>
              </a:lnSpc>
              <a:spcBef>
                <a:spcPts val="0"/>
              </a:spcBef>
              <a:spcAft>
                <a:spcPts val="0"/>
              </a:spcAft>
              <a:buClrTx/>
              <a:buSzTx/>
              <a:buFontTx/>
              <a:buNone/>
              <a:tabLst/>
              <a:defRPr/>
            </a:pPr>
            <a:endParaRPr kumimoji="0" sz="1541" b="0" i="0" u="none" strike="noStrike" kern="0" cap="none" spc="0" normalizeH="0" baseline="0" noProof="0">
              <a:ln>
                <a:noFill/>
              </a:ln>
              <a:solidFill>
                <a:sysClr val="windowText" lastClr="000000"/>
              </a:solidFill>
              <a:effectLst/>
              <a:uLnTx/>
              <a:uFillTx/>
            </a:endParaRPr>
          </a:p>
        </p:txBody>
      </p:sp>
      <p:sp>
        <p:nvSpPr>
          <p:cNvPr id="55" name="bk object 55"/>
          <p:cNvSpPr/>
          <p:nvPr/>
        </p:nvSpPr>
        <p:spPr>
          <a:xfrm>
            <a:off x="2133999" y="5963606"/>
            <a:ext cx="264501" cy="64932"/>
          </a:xfrm>
          <a:prstGeom prst="rect">
            <a:avLst/>
          </a:prstGeom>
          <a:blipFill>
            <a:blip r:embed="rId6" cstate="print"/>
            <a:stretch>
              <a:fillRect/>
            </a:stretch>
          </a:blipFill>
        </p:spPr>
        <p:txBody>
          <a:bodyPr wrap="square" lIns="0" tIns="0" rIns="0" bIns="0" rtlCol="0">
            <a:noAutofit/>
          </a:bodyPr>
          <a:lstStyle/>
          <a:p>
            <a:pPr marL="0" marR="0" lvl="0" indent="0" defTabSz="782818" eaLnBrk="1" fontAlgn="auto" latinLnBrk="0" hangingPunct="1">
              <a:lnSpc>
                <a:spcPct val="100000"/>
              </a:lnSpc>
              <a:spcBef>
                <a:spcPts val="0"/>
              </a:spcBef>
              <a:spcAft>
                <a:spcPts val="0"/>
              </a:spcAft>
              <a:buClrTx/>
              <a:buSzTx/>
              <a:buFontTx/>
              <a:buNone/>
              <a:tabLst/>
              <a:defRPr/>
            </a:pPr>
            <a:endParaRPr kumimoji="0" sz="1541" b="0" i="0" u="none" strike="noStrike" kern="0" cap="none" spc="0" normalizeH="0" baseline="0" noProof="0">
              <a:ln>
                <a:noFill/>
              </a:ln>
              <a:solidFill>
                <a:sysClr val="windowText" lastClr="000000"/>
              </a:solidFill>
              <a:effectLst/>
              <a:uLnTx/>
              <a:uFillTx/>
            </a:endParaRPr>
          </a:p>
        </p:txBody>
      </p:sp>
      <p:pic>
        <p:nvPicPr>
          <p:cNvPr id="93" name="Picture 92"/>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53666" y="223712"/>
            <a:ext cx="2580057" cy="1108699"/>
          </a:xfrm>
          <a:prstGeom prst="rect">
            <a:avLst/>
          </a:prstGeom>
        </p:spPr>
      </p:pic>
      <p:sp>
        <p:nvSpPr>
          <p:cNvPr id="96" name="Rectangle 95"/>
          <p:cNvSpPr/>
          <p:nvPr userDrawn="1"/>
        </p:nvSpPr>
        <p:spPr>
          <a:xfrm>
            <a:off x="374083" y="6014213"/>
            <a:ext cx="6060121" cy="646331"/>
          </a:xfrm>
          <a:prstGeom prst="rect">
            <a:avLst/>
          </a:prstGeom>
          <a:noFill/>
        </p:spPr>
        <p:txBody>
          <a:bodyPr wrap="none" lIns="91440" tIns="45720" rIns="91440" bIns="4572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w="12700">
                  <a:noFill/>
                  <a:prstDash val="solid"/>
                </a:ln>
                <a:solidFill>
                  <a:schemeClr val="tx1">
                    <a:lumMod val="75000"/>
                    <a:lumOff val="25000"/>
                  </a:schemeClr>
                </a:solidFill>
                <a:effectLst/>
                <a:uLnTx/>
                <a:uFillTx/>
              </a:rPr>
              <a:t>T</a:t>
            </a:r>
            <a:r>
              <a:rPr kumimoji="0" lang="en-US" sz="2800" b="1" i="0" u="none" strike="noStrike" kern="0" cap="none" spc="0" normalizeH="0" baseline="0" noProof="0" dirty="0">
                <a:ln w="12700">
                  <a:noFill/>
                  <a:prstDash val="solid"/>
                </a:ln>
                <a:solidFill>
                  <a:schemeClr val="tx1">
                    <a:lumMod val="75000"/>
                    <a:lumOff val="25000"/>
                  </a:schemeClr>
                </a:solidFill>
                <a:effectLst/>
                <a:uLnTx/>
                <a:uFillTx/>
              </a:rPr>
              <a:t>hrough </a:t>
            </a:r>
            <a:r>
              <a:rPr kumimoji="0" lang="en-US" sz="3600" b="1" i="0" u="none" strike="noStrike" kern="0" cap="none" spc="0" normalizeH="0" baseline="0" noProof="0" dirty="0">
                <a:ln w="12700">
                  <a:noFill/>
                  <a:prstDash val="solid"/>
                </a:ln>
                <a:solidFill>
                  <a:schemeClr val="tx1">
                    <a:lumMod val="75000"/>
                    <a:lumOff val="25000"/>
                  </a:schemeClr>
                </a:solidFill>
                <a:effectLst/>
                <a:uLnTx/>
                <a:uFillTx/>
              </a:rPr>
              <a:t>V</a:t>
            </a:r>
            <a:r>
              <a:rPr kumimoji="0" lang="en-US" sz="2800" b="1" i="0" u="none" strike="noStrike" kern="0" cap="none" spc="0" normalizeH="0" baseline="0" noProof="0" dirty="0">
                <a:ln w="12700">
                  <a:noFill/>
                  <a:prstDash val="solid"/>
                </a:ln>
                <a:solidFill>
                  <a:schemeClr val="tx1">
                    <a:lumMod val="75000"/>
                    <a:lumOff val="25000"/>
                  </a:schemeClr>
                </a:solidFill>
                <a:effectLst/>
                <a:uLnTx/>
                <a:uFillTx/>
              </a:rPr>
              <a:t>ial </a:t>
            </a:r>
            <a:r>
              <a:rPr kumimoji="0" lang="en-US" sz="3600" b="1" i="0" u="none" strike="noStrike" kern="0" cap="none" spc="0" normalizeH="0" baseline="0" noProof="0" dirty="0">
                <a:ln w="12700">
                  <a:noFill/>
                  <a:prstDash val="solid"/>
                </a:ln>
                <a:solidFill>
                  <a:schemeClr val="tx1">
                    <a:lumMod val="75000"/>
                    <a:lumOff val="25000"/>
                  </a:schemeClr>
                </a:solidFill>
                <a:effectLst/>
                <a:uLnTx/>
                <a:uFillTx/>
              </a:rPr>
              <a:t>I</a:t>
            </a:r>
            <a:r>
              <a:rPr kumimoji="0" lang="en-US" sz="2800" b="1" i="0" u="none" strike="noStrike" kern="0" cap="none" spc="0" normalizeH="0" baseline="0" noProof="0" dirty="0">
                <a:ln w="12700">
                  <a:noFill/>
                  <a:prstDash val="solid"/>
                </a:ln>
                <a:solidFill>
                  <a:schemeClr val="tx1">
                    <a:lumMod val="75000"/>
                    <a:lumOff val="25000"/>
                  </a:schemeClr>
                </a:solidFill>
                <a:effectLst/>
                <a:uLnTx/>
                <a:uFillTx/>
              </a:rPr>
              <a:t>mpedance </a:t>
            </a:r>
            <a:r>
              <a:rPr kumimoji="0" lang="en-US" sz="3600" b="1" i="0" u="none" strike="noStrike" kern="0" cap="none" spc="0" normalizeH="0" baseline="0" noProof="0" dirty="0">
                <a:ln w="12700">
                  <a:noFill/>
                  <a:prstDash val="solid"/>
                </a:ln>
                <a:solidFill>
                  <a:schemeClr val="tx1">
                    <a:lumMod val="75000"/>
                    <a:lumOff val="25000"/>
                  </a:schemeClr>
                </a:solidFill>
                <a:effectLst/>
                <a:uLnTx/>
                <a:uFillTx/>
              </a:rPr>
              <a:t>S</a:t>
            </a:r>
            <a:r>
              <a:rPr kumimoji="0" lang="en-US" sz="2800" b="1" i="0" u="none" strike="noStrike" kern="0" cap="none" spc="0" normalizeH="0" baseline="0" noProof="0" dirty="0">
                <a:ln w="12700">
                  <a:noFill/>
                  <a:prstDash val="solid"/>
                </a:ln>
                <a:solidFill>
                  <a:schemeClr val="tx1">
                    <a:lumMod val="75000"/>
                    <a:lumOff val="25000"/>
                  </a:schemeClr>
                </a:solidFill>
                <a:effectLst/>
                <a:uLnTx/>
                <a:uFillTx/>
              </a:rPr>
              <a:t>pectroscopy</a:t>
            </a:r>
          </a:p>
        </p:txBody>
      </p:sp>
      <p:sp>
        <p:nvSpPr>
          <p:cNvPr id="10" name="Rectangle 9"/>
          <p:cNvSpPr/>
          <p:nvPr userDrawn="1"/>
        </p:nvSpPr>
        <p:spPr bwMode="auto">
          <a:xfrm>
            <a:off x="-11649" y="6686670"/>
            <a:ext cx="9144000" cy="160638"/>
          </a:xfrm>
          <a:prstGeom prst="rect">
            <a:avLst/>
          </a:prstGeom>
          <a:gradFill flip="none" rotWithShape="1">
            <a:gsLst>
              <a:gs pos="55500">
                <a:srgbClr val="FF66FF"/>
              </a:gs>
              <a:gs pos="37000">
                <a:schemeClr val="accent6">
                  <a:lumMod val="20000"/>
                  <a:lumOff val="80000"/>
                </a:schemeClr>
              </a:gs>
              <a:gs pos="0">
                <a:srgbClr val="7030A0"/>
              </a:gs>
              <a:gs pos="78500">
                <a:srgbClr val="00FFFF"/>
              </a:gs>
              <a:gs pos="74000">
                <a:schemeClr val="accent2">
                  <a:lumMod val="20000"/>
                  <a:lumOff val="80000"/>
                </a:schemeClr>
              </a:gs>
              <a:gs pos="100000">
                <a:srgbClr val="FFFFFF"/>
              </a:gs>
              <a:gs pos="100000">
                <a:schemeClr val="accent1">
                  <a:lumMod val="30000"/>
                  <a:lumOff val="70000"/>
                </a:schemeClr>
              </a:gs>
            </a:gsLst>
            <a:path path="circle">
              <a:fillToRect r="100000" b="100000"/>
            </a:path>
            <a:tileRect l="-100000" t="-10000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chemeClr val="tx1"/>
              </a:solidFill>
              <a:effectLst/>
              <a:uLnTx/>
              <a:uFillTx/>
              <a:latin typeface="Arial" charset="0"/>
              <a:ea typeface="ＭＳ Ｐゴシック" pitchFamily="1" charset="-128"/>
            </a:endParaRPr>
          </a:p>
        </p:txBody>
      </p:sp>
      <p:pic>
        <p:nvPicPr>
          <p:cNvPr id="12" name="Picture 11"/>
          <p:cNvPicPr>
            <a:picLocks noChangeAspect="1"/>
          </p:cNvPicPr>
          <p:nvPr userDrawn="1"/>
        </p:nvPicPr>
        <p:blipFill rotWithShape="1">
          <a:blip r:embed="rId8" cstate="print"/>
          <a:srcRect b="18489"/>
          <a:stretch/>
        </p:blipFill>
        <p:spPr>
          <a:xfrm>
            <a:off x="6812425" y="5904153"/>
            <a:ext cx="2273618" cy="756391"/>
          </a:xfrm>
          <a:prstGeom prst="rect">
            <a:avLst/>
          </a:prstGeom>
        </p:spPr>
      </p:pic>
    </p:spTree>
    <p:extLst>
      <p:ext uri="{BB962C8B-B14F-4D97-AF65-F5344CB8AC3E}">
        <p14:creationId xmlns:p14="http://schemas.microsoft.com/office/powerpoint/2010/main" val="1542596039"/>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8" r:id="rId3"/>
  </p:sldLayoutIdLst>
  <p:txStyles>
    <p:titleStyle>
      <a:lvl1pPr algn="l" defTabSz="782818" rtl="0" eaLnBrk="1" latinLnBrk="0" hangingPunct="1">
        <a:lnSpc>
          <a:spcPct val="90000"/>
        </a:lnSpc>
        <a:spcBef>
          <a:spcPct val="0"/>
        </a:spcBef>
        <a:buNone/>
        <a:defRPr sz="3767" kern="1200">
          <a:solidFill>
            <a:schemeClr val="tx1"/>
          </a:solidFill>
          <a:latin typeface="+mj-lt"/>
          <a:ea typeface="+mj-ea"/>
          <a:cs typeface="+mj-cs"/>
        </a:defRPr>
      </a:lvl1pPr>
    </p:titleStyle>
    <p:bodyStyle>
      <a:lvl1pPr marL="195704" indent="-195704" algn="ctr" defTabSz="782818" rtl="0" eaLnBrk="1" latinLnBrk="0" hangingPunct="1">
        <a:lnSpc>
          <a:spcPct val="90000"/>
        </a:lnSpc>
        <a:spcBef>
          <a:spcPts val="856"/>
        </a:spcBef>
        <a:buFont typeface="Arial" panose="020B0604020202020204" pitchFamily="34" charset="0"/>
        <a:buChar char="•"/>
        <a:defRPr sz="4000" b="1" kern="1200">
          <a:solidFill>
            <a:srgbClr val="3E218F"/>
          </a:solidFill>
          <a:latin typeface="+mn-lt"/>
          <a:ea typeface="+mn-ea"/>
          <a:cs typeface="+mn-cs"/>
        </a:defRPr>
      </a:lvl1pPr>
      <a:lvl2pPr marL="587113" indent="-195704" algn="l" defTabSz="782818" rtl="0" eaLnBrk="1" latinLnBrk="0" hangingPunct="1">
        <a:lnSpc>
          <a:spcPct val="90000"/>
        </a:lnSpc>
        <a:spcBef>
          <a:spcPts val="428"/>
        </a:spcBef>
        <a:buFont typeface="Arial" panose="020B0604020202020204" pitchFamily="34" charset="0"/>
        <a:buChar char="•"/>
        <a:defRPr sz="2055" kern="1200">
          <a:solidFill>
            <a:schemeClr val="tx1"/>
          </a:solidFill>
          <a:latin typeface="+mn-lt"/>
          <a:ea typeface="+mn-ea"/>
          <a:cs typeface="+mn-cs"/>
        </a:defRPr>
      </a:lvl2pPr>
      <a:lvl3pPr marL="978522" indent="-195704" algn="l" defTabSz="782818" rtl="0" eaLnBrk="1" latinLnBrk="0" hangingPunct="1">
        <a:lnSpc>
          <a:spcPct val="90000"/>
        </a:lnSpc>
        <a:spcBef>
          <a:spcPts val="428"/>
        </a:spcBef>
        <a:buFont typeface="Arial" panose="020B0604020202020204" pitchFamily="34" charset="0"/>
        <a:buChar char="•"/>
        <a:defRPr sz="1712" kern="1200">
          <a:solidFill>
            <a:schemeClr val="tx1"/>
          </a:solidFill>
          <a:latin typeface="+mn-lt"/>
          <a:ea typeface="+mn-ea"/>
          <a:cs typeface="+mn-cs"/>
        </a:defRPr>
      </a:lvl3pPr>
      <a:lvl4pPr marL="1369931"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4pPr>
      <a:lvl5pPr marL="1761340"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5pPr>
      <a:lvl6pPr marL="2152749"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6pPr>
      <a:lvl7pPr marL="2544158"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7pPr>
      <a:lvl8pPr marL="2935567"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8pPr>
      <a:lvl9pPr marL="3326976" indent="-195704" algn="l" defTabSz="782818" rtl="0" eaLnBrk="1" latinLnBrk="0" hangingPunct="1">
        <a:lnSpc>
          <a:spcPct val="90000"/>
        </a:lnSpc>
        <a:spcBef>
          <a:spcPts val="428"/>
        </a:spcBef>
        <a:buFont typeface="Arial" panose="020B0604020202020204" pitchFamily="34" charset="0"/>
        <a:buChar char="•"/>
        <a:defRPr sz="1541" kern="1200">
          <a:solidFill>
            <a:schemeClr val="tx1"/>
          </a:solidFill>
          <a:latin typeface="+mn-lt"/>
          <a:ea typeface="+mn-ea"/>
          <a:cs typeface="+mn-cs"/>
        </a:defRPr>
      </a:lvl9pPr>
    </p:bodyStyle>
    <p:otherStyle>
      <a:defPPr>
        <a:defRPr lang="en-US"/>
      </a:defPPr>
      <a:lvl1pPr marL="0" algn="l" defTabSz="782818" rtl="0" eaLnBrk="1" latinLnBrk="0" hangingPunct="1">
        <a:defRPr sz="1541" kern="1200">
          <a:solidFill>
            <a:schemeClr val="tx1"/>
          </a:solidFill>
          <a:latin typeface="+mn-lt"/>
          <a:ea typeface="+mn-ea"/>
          <a:cs typeface="+mn-cs"/>
        </a:defRPr>
      </a:lvl1pPr>
      <a:lvl2pPr marL="391409" algn="l" defTabSz="782818" rtl="0" eaLnBrk="1" latinLnBrk="0" hangingPunct="1">
        <a:defRPr sz="1541" kern="1200">
          <a:solidFill>
            <a:schemeClr val="tx1"/>
          </a:solidFill>
          <a:latin typeface="+mn-lt"/>
          <a:ea typeface="+mn-ea"/>
          <a:cs typeface="+mn-cs"/>
        </a:defRPr>
      </a:lvl2pPr>
      <a:lvl3pPr marL="782818" algn="l" defTabSz="782818" rtl="0" eaLnBrk="1" latinLnBrk="0" hangingPunct="1">
        <a:defRPr sz="1541" kern="1200">
          <a:solidFill>
            <a:schemeClr val="tx1"/>
          </a:solidFill>
          <a:latin typeface="+mn-lt"/>
          <a:ea typeface="+mn-ea"/>
          <a:cs typeface="+mn-cs"/>
        </a:defRPr>
      </a:lvl3pPr>
      <a:lvl4pPr marL="1174227" algn="l" defTabSz="782818" rtl="0" eaLnBrk="1" latinLnBrk="0" hangingPunct="1">
        <a:defRPr sz="1541" kern="1200">
          <a:solidFill>
            <a:schemeClr val="tx1"/>
          </a:solidFill>
          <a:latin typeface="+mn-lt"/>
          <a:ea typeface="+mn-ea"/>
          <a:cs typeface="+mn-cs"/>
        </a:defRPr>
      </a:lvl4pPr>
      <a:lvl5pPr marL="1565636" algn="l" defTabSz="782818" rtl="0" eaLnBrk="1" latinLnBrk="0" hangingPunct="1">
        <a:defRPr sz="1541" kern="1200">
          <a:solidFill>
            <a:schemeClr val="tx1"/>
          </a:solidFill>
          <a:latin typeface="+mn-lt"/>
          <a:ea typeface="+mn-ea"/>
          <a:cs typeface="+mn-cs"/>
        </a:defRPr>
      </a:lvl5pPr>
      <a:lvl6pPr marL="1957045" algn="l" defTabSz="782818" rtl="0" eaLnBrk="1" latinLnBrk="0" hangingPunct="1">
        <a:defRPr sz="1541" kern="1200">
          <a:solidFill>
            <a:schemeClr val="tx1"/>
          </a:solidFill>
          <a:latin typeface="+mn-lt"/>
          <a:ea typeface="+mn-ea"/>
          <a:cs typeface="+mn-cs"/>
        </a:defRPr>
      </a:lvl6pPr>
      <a:lvl7pPr marL="2348454" algn="l" defTabSz="782818" rtl="0" eaLnBrk="1" latinLnBrk="0" hangingPunct="1">
        <a:defRPr sz="1541" kern="1200">
          <a:solidFill>
            <a:schemeClr val="tx1"/>
          </a:solidFill>
          <a:latin typeface="+mn-lt"/>
          <a:ea typeface="+mn-ea"/>
          <a:cs typeface="+mn-cs"/>
        </a:defRPr>
      </a:lvl7pPr>
      <a:lvl8pPr marL="2739862" algn="l" defTabSz="782818" rtl="0" eaLnBrk="1" latinLnBrk="0" hangingPunct="1">
        <a:defRPr sz="1541" kern="1200">
          <a:solidFill>
            <a:schemeClr val="tx1"/>
          </a:solidFill>
          <a:latin typeface="+mn-lt"/>
          <a:ea typeface="+mn-ea"/>
          <a:cs typeface="+mn-cs"/>
        </a:defRPr>
      </a:lvl8pPr>
      <a:lvl9pPr marL="3131271" algn="l" defTabSz="782818" rtl="0" eaLnBrk="1" latinLnBrk="0" hangingPunct="1">
        <a:defRPr sz="1541"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35" name="Picture 11" descr="Logo"/>
          <p:cNvPicPr>
            <a:picLocks noChangeAspect="1" noChangeArrowheads="1"/>
          </p:cNvPicPr>
          <p:nvPr userDrawn="1"/>
        </p:nvPicPr>
        <p:blipFill>
          <a:blip r:embed="rId15">
            <a:lum bright="66000" contrast="-76000"/>
            <a:extLst>
              <a:ext uri="{28A0092B-C50C-407E-A947-70E740481C1C}">
                <a14:useLocalDpi xmlns:a14="http://schemas.microsoft.com/office/drawing/2010/main" val="0"/>
              </a:ext>
            </a:extLst>
          </a:blip>
          <a:srcRect/>
          <a:stretch>
            <a:fillRect/>
          </a:stretch>
        </p:blipFill>
        <p:spPr bwMode="auto">
          <a:xfrm>
            <a:off x="0" y="2228850"/>
            <a:ext cx="9144000" cy="239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632120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Lst>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1.png"/><Relationship Id="rId7"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chart" Target="../charts/chart1.xml"/><Relationship Id="rId4" Type="http://schemas.openxmlformats.org/officeDocument/2006/relationships/image" Target="../media/image24.png"/><Relationship Id="rId9"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3.xml"/><Relationship Id="rId1" Type="http://schemas.openxmlformats.org/officeDocument/2006/relationships/slideLayout" Target="../slideLayouts/slideLayout16.xml"/><Relationship Id="rId6" Type="http://schemas.openxmlformats.org/officeDocument/2006/relationships/image" Target="../media/image38.png"/><Relationship Id="rId5" Type="http://schemas.openxmlformats.org/officeDocument/2006/relationships/chart" Target="../charts/chart5.xml"/><Relationship Id="rId4" Type="http://schemas.openxmlformats.org/officeDocument/2006/relationships/chart" Target="../charts/chart4.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chart" Target="../charts/char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7.xml"/><Relationship Id="rId1" Type="http://schemas.openxmlformats.org/officeDocument/2006/relationships/slideLayout" Target="../slideLayouts/slideLayout17.xml"/><Relationship Id="rId5" Type="http://schemas.openxmlformats.org/officeDocument/2006/relationships/image" Target="../media/image40.jpeg"/><Relationship Id="rId4" Type="http://schemas.openxmlformats.org/officeDocument/2006/relationships/chart" Target="../charts/chart11.xml"/></Relationships>
</file>

<file path=ppt/slides/_rels/slide24.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8.xml"/><Relationship Id="rId1" Type="http://schemas.openxmlformats.org/officeDocument/2006/relationships/slideLayout" Target="../slideLayouts/slideLayout17.xml"/><Relationship Id="rId5" Type="http://schemas.openxmlformats.org/officeDocument/2006/relationships/chart" Target="../charts/chart13.xml"/><Relationship Id="rId4" Type="http://schemas.openxmlformats.org/officeDocument/2006/relationships/image" Target="../media/image40.jpeg"/></Relationships>
</file>

<file path=ppt/slides/_rels/slide2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1.jpeg"/><Relationship Id="rId1" Type="http://schemas.openxmlformats.org/officeDocument/2006/relationships/slideLayout" Target="../slideLayouts/slideLayout20.xml"/><Relationship Id="rId5" Type="http://schemas.openxmlformats.org/officeDocument/2006/relationships/image" Target="../media/image43.jpeg"/><Relationship Id="rId4" Type="http://schemas.openxmlformats.org/officeDocument/2006/relationships/image" Target="../media/image42.jpeg"/></Relationships>
</file>

<file path=ppt/slides/_rels/slide26.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9.xml"/><Relationship Id="rId1" Type="http://schemas.openxmlformats.org/officeDocument/2006/relationships/slideLayout" Target="../slideLayouts/slideLayout17.xml"/><Relationship Id="rId4" Type="http://schemas.openxmlformats.org/officeDocument/2006/relationships/chart" Target="../charts/chart15.xml"/></Relationships>
</file>

<file path=ppt/slides/_rels/slide2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1.jpeg"/><Relationship Id="rId1" Type="http://schemas.openxmlformats.org/officeDocument/2006/relationships/slideLayout" Target="../slideLayouts/slideLayout20.xml"/><Relationship Id="rId5" Type="http://schemas.openxmlformats.org/officeDocument/2006/relationships/image" Target="../media/image43.jpeg"/><Relationship Id="rId4" Type="http://schemas.openxmlformats.org/officeDocument/2006/relationships/image" Target="../media/image42.jpeg"/></Relationships>
</file>

<file path=ppt/slides/_rels/slide28.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chart" Target="../charts/chart17.xml"/><Relationship Id="rId7" Type="http://schemas.openxmlformats.org/officeDocument/2006/relationships/chart" Target="../charts/chart21.xml"/><Relationship Id="rId2" Type="http://schemas.openxmlformats.org/officeDocument/2006/relationships/notesSlide" Target="../notesSlides/notesSlide22.xml"/><Relationship Id="rId1" Type="http://schemas.openxmlformats.org/officeDocument/2006/relationships/slideLayout" Target="../slideLayouts/slideLayout23.xml"/><Relationship Id="rId6" Type="http://schemas.openxmlformats.org/officeDocument/2006/relationships/chart" Target="../charts/chart20.xml"/><Relationship Id="rId5" Type="http://schemas.openxmlformats.org/officeDocument/2006/relationships/chart" Target="../charts/chart19.xml"/><Relationship Id="rId4" Type="http://schemas.openxmlformats.org/officeDocument/2006/relationships/chart" Target="../charts/chart18.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8" Type="http://schemas.openxmlformats.org/officeDocument/2006/relationships/chart" Target="../charts/chart25.xml"/><Relationship Id="rId3" Type="http://schemas.openxmlformats.org/officeDocument/2006/relationships/chart" Target="../charts/chart22.xml"/><Relationship Id="rId7" Type="http://schemas.openxmlformats.org/officeDocument/2006/relationships/chart" Target="../charts/chart24.xml"/><Relationship Id="rId2" Type="http://schemas.openxmlformats.org/officeDocument/2006/relationships/notesSlide" Target="../notesSlides/notesSlide23.xml"/><Relationship Id="rId1" Type="http://schemas.openxmlformats.org/officeDocument/2006/relationships/slideLayout" Target="../slideLayouts/slideLayout19.xml"/><Relationship Id="rId6" Type="http://schemas.openxmlformats.org/officeDocument/2006/relationships/image" Target="../media/image47.png"/><Relationship Id="rId11" Type="http://schemas.openxmlformats.org/officeDocument/2006/relationships/image" Target="../media/image50.png"/><Relationship Id="rId5" Type="http://schemas.openxmlformats.org/officeDocument/2006/relationships/image" Target="../media/image46.png"/><Relationship Id="rId10" Type="http://schemas.openxmlformats.org/officeDocument/2006/relationships/image" Target="../media/image49.png"/><Relationship Id="rId4" Type="http://schemas.openxmlformats.org/officeDocument/2006/relationships/chart" Target="../charts/chart23.xml"/><Relationship Id="rId9" Type="http://schemas.openxmlformats.org/officeDocument/2006/relationships/image" Target="../media/image48.png"/></Relationships>
</file>

<file path=ppt/slides/_rels/slide33.xml.rels><?xml version="1.0" encoding="UTF-8" standalone="yes"?>
<Relationships xmlns="http://schemas.openxmlformats.org/package/2006/relationships"><Relationship Id="rId8" Type="http://schemas.openxmlformats.org/officeDocument/2006/relationships/image" Target="../media/image54.tiff"/><Relationship Id="rId3" Type="http://schemas.openxmlformats.org/officeDocument/2006/relationships/image" Target="../media/image51.png"/><Relationship Id="rId7" Type="http://schemas.openxmlformats.org/officeDocument/2006/relationships/image" Target="../media/image53.jpeg"/><Relationship Id="rId2" Type="http://schemas.openxmlformats.org/officeDocument/2006/relationships/notesSlide" Target="../notesSlides/notesSlide24.xml"/><Relationship Id="rId1" Type="http://schemas.openxmlformats.org/officeDocument/2006/relationships/slideLayout" Target="../slideLayouts/slideLayout19.xml"/><Relationship Id="rId6" Type="http://schemas.microsoft.com/office/2007/relationships/hdphoto" Target="../media/hdphoto5.wdp"/><Relationship Id="rId11" Type="http://schemas.openxmlformats.org/officeDocument/2006/relationships/image" Target="../media/image46.png"/><Relationship Id="rId5" Type="http://schemas.openxmlformats.org/officeDocument/2006/relationships/image" Target="../media/image52.png"/><Relationship Id="rId10" Type="http://schemas.openxmlformats.org/officeDocument/2006/relationships/image" Target="../media/image55.png"/><Relationship Id="rId4" Type="http://schemas.microsoft.com/office/2007/relationships/hdphoto" Target="../media/hdphoto4.wdp"/><Relationship Id="rId9" Type="http://schemas.openxmlformats.org/officeDocument/2006/relationships/chart" Target="../charts/chart26.xml"/></Relationships>
</file>

<file path=ppt/slides/_rels/slide34.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6.png"/><Relationship Id="rId7" Type="http://schemas.openxmlformats.org/officeDocument/2006/relationships/image" Target="../media/image59.png"/><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www.nibsc.org/" TargetMode="External"/><Relationship Id="rId5" Type="http://schemas.openxmlformats.org/officeDocument/2006/relationships/image" Target="../media/image58.png"/><Relationship Id="rId10" Type="http://schemas.openxmlformats.org/officeDocument/2006/relationships/image" Target="../media/image62.png"/><Relationship Id="rId4" Type="http://schemas.openxmlformats.org/officeDocument/2006/relationships/image" Target="../media/image57.png"/><Relationship Id="rId9" Type="http://schemas.openxmlformats.org/officeDocument/2006/relationships/image" Target="../media/image6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notesSlide" Target="../notesSlides/notesSlide26.xml"/><Relationship Id="rId1" Type="http://schemas.openxmlformats.org/officeDocument/2006/relationships/slideLayout" Target="../slideLayouts/slideLayout22.xml"/><Relationship Id="rId4" Type="http://schemas.openxmlformats.org/officeDocument/2006/relationships/image" Target="../media/image91.png"/></Relationships>
</file>

<file path=ppt/slides/_rels/slide37.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27.xml"/><Relationship Id="rId1" Type="http://schemas.openxmlformats.org/officeDocument/2006/relationships/slideLayout" Target="../slideLayouts/slideLayout21.xml"/><Relationship Id="rId6" Type="http://schemas.openxmlformats.org/officeDocument/2006/relationships/image" Target="../media/image67.emf"/><Relationship Id="rId5" Type="http://schemas.openxmlformats.org/officeDocument/2006/relationships/image" Target="../media/image66.emf"/><Relationship Id="rId4" Type="http://schemas.openxmlformats.org/officeDocument/2006/relationships/image" Target="../media/image65.emf"/></Relationships>
</file>

<file path=ppt/slides/_rels/slide38.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28.xml"/><Relationship Id="rId1" Type="http://schemas.openxmlformats.org/officeDocument/2006/relationships/slideLayout" Target="../slideLayouts/slideLayout21.xml"/><Relationship Id="rId5" Type="http://schemas.openxmlformats.org/officeDocument/2006/relationships/image" Target="../media/image68.emf"/><Relationship Id="rId4" Type="http://schemas.openxmlformats.org/officeDocument/2006/relationships/image" Target="../media/image66.emf"/></Relationships>
</file>

<file path=ppt/slides/_rels/slide3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9.xml"/><Relationship Id="rId1" Type="http://schemas.openxmlformats.org/officeDocument/2006/relationships/slideLayout" Target="../slideLayouts/slideLayout21.xml"/><Relationship Id="rId4" Type="http://schemas.openxmlformats.org/officeDocument/2006/relationships/image" Target="../media/image70.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0.xml"/><Relationship Id="rId1" Type="http://schemas.openxmlformats.org/officeDocument/2006/relationships/vmlDrawing" Target="../drawings/vmlDrawing1.vml"/><Relationship Id="rId4" Type="http://schemas.openxmlformats.org/officeDocument/2006/relationships/image" Target="../media/image10.emf"/></Relationships>
</file>

<file path=ppt/slides/_rels/slide4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0.xml"/><Relationship Id="rId1" Type="http://schemas.openxmlformats.org/officeDocument/2006/relationships/slideLayout" Target="../slideLayouts/slideLayout21.xml"/><Relationship Id="rId4" Type="http://schemas.openxmlformats.org/officeDocument/2006/relationships/image" Target="../media/image71.emf"/></Relationships>
</file>

<file path=ppt/slides/_rels/slide4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1.xml"/><Relationship Id="rId1" Type="http://schemas.openxmlformats.org/officeDocument/2006/relationships/slideLayout" Target="../slideLayouts/slideLayout21.xml"/><Relationship Id="rId5" Type="http://schemas.openxmlformats.org/officeDocument/2006/relationships/image" Target="../media/image72.emf"/><Relationship Id="rId4" Type="http://schemas.openxmlformats.org/officeDocument/2006/relationships/image" Target="../media/image71.emf"/></Relationships>
</file>

<file path=ppt/slides/_rels/slide42.xml.rels><?xml version="1.0" encoding="UTF-8" standalone="yes"?>
<Relationships xmlns="http://schemas.openxmlformats.org/package/2006/relationships"><Relationship Id="rId8" Type="http://schemas.openxmlformats.org/officeDocument/2006/relationships/image" Target="../media/image270.png"/><Relationship Id="rId3" Type="http://schemas.openxmlformats.org/officeDocument/2006/relationships/image" Target="../media/image230.png"/><Relationship Id="rId7"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24.xml"/><Relationship Id="rId6" Type="http://schemas.openxmlformats.org/officeDocument/2006/relationships/image" Target="../media/image25.png"/><Relationship Id="rId5" Type="http://schemas.openxmlformats.org/officeDocument/2006/relationships/chart" Target="../charts/chart27.xml"/><Relationship Id="rId4" Type="http://schemas.openxmlformats.org/officeDocument/2006/relationships/image" Target="../media/image240.png"/><Relationship Id="rId9" Type="http://schemas.openxmlformats.org/officeDocument/2006/relationships/image" Target="../media/image280.png"/></Relationships>
</file>

<file path=ppt/slides/_rels/slide43.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jpeg"/><Relationship Id="rId10" Type="http://schemas.openxmlformats.org/officeDocument/2006/relationships/image" Target="../media/image20.jpeg"/><Relationship Id="rId4" Type="http://schemas.microsoft.com/office/2007/relationships/hdphoto" Target="../media/hdphoto2.wdp"/><Relationship Id="rId9" Type="http://schemas.openxmlformats.org/officeDocument/2006/relationships/image" Target="../media/image1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4294967295"/>
          </p:nvPr>
        </p:nvSpPr>
        <p:spPr>
          <a:xfrm>
            <a:off x="266007" y="1600200"/>
            <a:ext cx="8603672" cy="1533525"/>
          </a:xfrm>
          <a:prstGeom prst="rect">
            <a:avLst/>
          </a:prstGeom>
        </p:spPr>
        <p:txBody>
          <a:bodyPr/>
          <a:lstStyle/>
          <a:p>
            <a:pPr marL="0" indent="0" algn="l">
              <a:lnSpc>
                <a:spcPct val="100000"/>
              </a:lnSpc>
              <a:spcBef>
                <a:spcPts val="0"/>
              </a:spcBef>
              <a:buNone/>
            </a:pPr>
            <a:r>
              <a:rPr lang="en-GB" sz="2600" dirty="0"/>
              <a:t>Recent Advances in Through Vial Impedance Spectroscopy (TVIS) for Process Parameter Determination</a:t>
            </a:r>
          </a:p>
        </p:txBody>
      </p:sp>
      <p:sp>
        <p:nvSpPr>
          <p:cNvPr id="2" name="TextBox 1"/>
          <p:cNvSpPr txBox="1"/>
          <p:nvPr/>
        </p:nvSpPr>
        <p:spPr>
          <a:xfrm>
            <a:off x="1853071" y="2735044"/>
            <a:ext cx="6790962" cy="2954655"/>
          </a:xfrm>
          <a:prstGeom prst="rect">
            <a:avLst/>
          </a:prstGeom>
          <a:noFill/>
        </p:spPr>
        <p:txBody>
          <a:bodyPr wrap="none" rtlCol="0">
            <a:spAutoFit/>
          </a:bodyPr>
          <a:lstStyle/>
          <a:p>
            <a:pPr algn="r"/>
            <a:r>
              <a:rPr lang="en-GB" sz="2400" b="1" dirty="0">
                <a:solidFill>
                  <a:srgbClr val="FF0000"/>
                </a:solidFill>
              </a:rPr>
              <a:t>Geoff Smith</a:t>
            </a:r>
          </a:p>
          <a:p>
            <a:pPr algn="r"/>
            <a:r>
              <a:rPr lang="en-GB" dirty="0"/>
              <a:t>Leicester School of Pharmacy, De Montfort University, United Kingdom</a:t>
            </a:r>
          </a:p>
          <a:p>
            <a:pPr algn="r"/>
            <a:endParaRPr lang="en-GB" dirty="0"/>
          </a:p>
          <a:p>
            <a:pPr algn="r"/>
            <a:endParaRPr lang="en-GB" dirty="0"/>
          </a:p>
          <a:p>
            <a:pPr algn="r"/>
            <a:endParaRPr lang="en-GB" dirty="0"/>
          </a:p>
          <a:p>
            <a:pPr algn="r"/>
            <a:endParaRPr lang="en-GB" dirty="0"/>
          </a:p>
          <a:p>
            <a:pPr algn="r"/>
            <a:endParaRPr lang="en-GB" dirty="0"/>
          </a:p>
          <a:p>
            <a:pPr algn="r"/>
            <a:endParaRPr lang="en-GB" dirty="0"/>
          </a:p>
          <a:p>
            <a:pPr algn="r"/>
            <a:r>
              <a:rPr lang="en-GB" dirty="0"/>
              <a:t>ISL-FD Conference April 26-28</a:t>
            </a:r>
            <a:r>
              <a:rPr lang="en-GB" baseline="30000" dirty="0"/>
              <a:t>th</a:t>
            </a:r>
            <a:r>
              <a:rPr lang="en-GB" dirty="0"/>
              <a:t> 2017</a:t>
            </a:r>
          </a:p>
          <a:p>
            <a:pPr algn="r"/>
            <a:r>
              <a:rPr lang="en-GB" dirty="0"/>
              <a:t>Havana, Cuba</a:t>
            </a:r>
          </a:p>
        </p:txBody>
      </p:sp>
    </p:spTree>
    <p:extLst>
      <p:ext uri="{BB962C8B-B14F-4D97-AF65-F5344CB8AC3E}">
        <p14:creationId xmlns:p14="http://schemas.microsoft.com/office/powerpoint/2010/main" val="61629135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129209" y="829342"/>
                <a:ext cx="4582217" cy="4947683"/>
              </a:xfrm>
            </p:spPr>
            <p:txBody>
              <a:bodyPr>
                <a:normAutofit/>
              </a:bodyPr>
              <a:lstStyle/>
              <a:p>
                <a:pPr marL="285750" indent="-285750">
                  <a:spcBef>
                    <a:spcPts val="300"/>
                  </a:spcBef>
                  <a:buFont typeface="Arial" panose="020B0604020202020204" pitchFamily="34" charset="0"/>
                  <a:buChar char="•"/>
                </a:pPr>
                <a:r>
                  <a:rPr lang="en-US" dirty="0">
                    <a:cs typeface="Calibri" panose="020F0502020204030204" pitchFamily="34" charset="0"/>
                  </a:rPr>
                  <a:t>As the frequency increase,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𝐶</m:t>
                        </m:r>
                      </m:e>
                      <m:sup>
                        <m:r>
                          <a:rPr lang="th-TH" i="1">
                            <a:latin typeface="Cambria Math" panose="02040503050406030204" pitchFamily="18" charset="0"/>
                            <a:ea typeface="Cambria Math" panose="02040503050406030204" pitchFamily="18" charset="0"/>
                          </a:rPr>
                          <m:t>"</m:t>
                        </m:r>
                      </m:sup>
                    </m:sSup>
                  </m:oMath>
                </a14:m>
                <a:r>
                  <a:rPr lang="en-US" dirty="0">
                    <a:cs typeface="Calibri" panose="020F0502020204030204" pitchFamily="34" charset="0"/>
                  </a:rPr>
                  <a:t> increases to maximum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𝐶</m:t>
                        </m:r>
                      </m:e>
                      <m:sup>
                        <m:r>
                          <a:rPr lang="th-TH" i="1">
                            <a:latin typeface="Cambria Math" panose="02040503050406030204" pitchFamily="18" charset="0"/>
                            <a:ea typeface="Cambria Math" panose="02040503050406030204" pitchFamily="18" charset="0"/>
                          </a:rPr>
                          <m:t>"</m:t>
                        </m:r>
                      </m:sup>
                    </m:sSup>
                    <m:r>
                      <a:rPr lang="en-US" b="0" i="1" baseline="-25000" smtClean="0">
                        <a:latin typeface="Cambria Math" panose="02040503050406030204" pitchFamily="18" charset="0"/>
                        <a:ea typeface="Cambria Math" panose="02040503050406030204" pitchFamily="18" charset="0"/>
                      </a:rPr>
                      <m:t>𝑚𝑎𝑥</m:t>
                    </m:r>
                    <m:r>
                      <a:rPr lang="en-US" b="0" i="1" baseline="-25000" smtClean="0">
                        <a:latin typeface="Cambria Math" panose="02040503050406030204" pitchFamily="18" charset="0"/>
                        <a:ea typeface="Cambria Math" panose="02040503050406030204" pitchFamily="18" charset="0"/>
                      </a:rPr>
                      <m:t>⁡</m:t>
                    </m:r>
                  </m:oMath>
                </a14:m>
                <a:r>
                  <a:rPr lang="en-US" dirty="0">
                    <a:cs typeface="Calibri" panose="020F0502020204030204" pitchFamily="34" charset="0"/>
                  </a:rPr>
                  <a:t>) </a:t>
                </a:r>
              </a:p>
              <a:p>
                <a:pPr marL="285750" indent="-285750">
                  <a:spcBef>
                    <a:spcPts val="300"/>
                  </a:spcBef>
                  <a:buFont typeface="Arial" panose="020B0604020202020204" pitchFamily="34" charset="0"/>
                  <a:buChar char="•"/>
                </a:pPr>
                <a:endParaRPr lang="en-US" dirty="0"/>
              </a:p>
              <a:p>
                <a:pPr marL="285750" indent="-285750">
                  <a:spcBef>
                    <a:spcPts val="300"/>
                  </a:spcBef>
                  <a:buFont typeface="Arial" panose="020B0604020202020204" pitchFamily="34" charset="0"/>
                  <a:buChar char="•"/>
                </a:pPr>
                <a:endParaRPr lang="en-US" dirty="0">
                  <a:cs typeface="Calibri" panose="020F0502020204030204" pitchFamily="34" charset="0"/>
                </a:endParaRPr>
              </a:p>
              <a:p>
                <a:pPr marL="285750" indent="-285750">
                  <a:spcBef>
                    <a:spcPts val="300"/>
                  </a:spcBef>
                  <a:buFont typeface="Arial" panose="020B0604020202020204" pitchFamily="34" charset="0"/>
                  <a:buChar char="•"/>
                </a:pPr>
                <a:r>
                  <a:rPr lang="en-US" dirty="0">
                    <a:cs typeface="Calibri" panose="020F0502020204030204" pitchFamily="34" charset="0"/>
                  </a:rPr>
                  <a:t>a frequency of</a:t>
                </a:r>
              </a:p>
              <a:p>
                <a:pPr marL="0" indent="0">
                  <a:spcBef>
                    <a:spcPts val="300"/>
                  </a:spcBef>
                  <a:buNone/>
                </a:pPr>
                <a:endParaRPr lang="en-US" dirty="0"/>
              </a:p>
              <a:p>
                <a:pPr marL="285750" indent="-285750">
                  <a:spcBef>
                    <a:spcPts val="300"/>
                  </a:spcBef>
                  <a:buFont typeface="Arial" panose="020B0604020202020204" pitchFamily="34" charset="0"/>
                  <a:buChar char="•"/>
                </a:pPr>
                <a:endParaRPr lang="en-US" dirty="0">
                  <a:cs typeface="Calibri" panose="020F0502020204030204" pitchFamily="34" charset="0"/>
                </a:endParaRPr>
              </a:p>
              <a:p>
                <a:pPr marL="11113" indent="0">
                  <a:spcBef>
                    <a:spcPts val="300"/>
                  </a:spcBef>
                  <a:buNone/>
                </a:pPr>
                <a:endParaRPr lang="en-US" dirty="0"/>
              </a:p>
              <a:p>
                <a:pPr>
                  <a:spcBef>
                    <a:spcPts val="300"/>
                  </a:spcBef>
                </a:pPr>
                <a:r>
                  <a:rPr lang="en-US" dirty="0"/>
                  <a:t>If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𝐺</m:t>
                        </m:r>
                      </m:sub>
                    </m:sSub>
                  </m:oMath>
                </a14:m>
                <a:r>
                  <a:rPr lang="en-US" dirty="0"/>
                  <a:t> &gt;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b="0" i="1" smtClean="0">
                            <a:latin typeface="Cambria Math" panose="02040503050406030204" pitchFamily="18" charset="0"/>
                          </a:rPr>
                          <m:t>𝑆</m:t>
                        </m:r>
                      </m:sub>
                    </m:sSub>
                  </m:oMath>
                </a14:m>
                <a:r>
                  <a:rPr lang="en-US" dirty="0"/>
                  <a:t> then</a:t>
                </a:r>
              </a:p>
              <a:p>
                <a:pPr>
                  <a:spcBef>
                    <a:spcPts val="300"/>
                  </a:spcBef>
                </a:pPr>
                <a:endParaRPr lang="en-US" dirty="0"/>
              </a:p>
              <a:p>
                <a:pPr>
                  <a:spcBef>
                    <a:spcPts val="300"/>
                  </a:spcBef>
                </a:pPr>
                <a:endParaRPr lang="en-US" dirty="0"/>
              </a:p>
              <a:p>
                <a:pPr>
                  <a:spcBef>
                    <a:spcPts val="300"/>
                  </a:spcBef>
                </a:pPr>
                <a:r>
                  <a:rPr lang="en-US" dirty="0"/>
                  <a:t>Which explains the sensitivity of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𝐶</m:t>
                        </m:r>
                        <m:r>
                          <a:rPr lang="en-GB">
                            <a:latin typeface="Cambria Math" panose="02040503050406030204" pitchFamily="18" charset="0"/>
                          </a:rPr>
                          <m:t>″</m:t>
                        </m:r>
                      </m:e>
                      <m:sub>
                        <m:r>
                          <a:rPr lang="en-GB" i="1">
                            <a:latin typeface="Cambria Math"/>
                          </a:rPr>
                          <m:t>𝑝𝑒𝑎𝑘</m:t>
                        </m:r>
                      </m:sub>
                    </m:sSub>
                  </m:oMath>
                </a14:m>
                <a:r>
                  <a:rPr lang="en-US" dirty="0"/>
                  <a:t> to the height of the ice layer</a:t>
                </a:r>
                <a:endParaRPr lang="en-US" dirty="0">
                  <a:cs typeface="Calibri" panose="020F0502020204030204" pitchFamily="34" charset="0"/>
                </a:endParaRPr>
              </a:p>
              <a:p>
                <a:pPr marL="285750" indent="-285750">
                  <a:spcBef>
                    <a:spcPts val="0"/>
                  </a:spcBef>
                  <a:buFont typeface="Arial" panose="020B0604020202020204" pitchFamily="34" charset="0"/>
                  <a:buChar char="•"/>
                </a:pPr>
                <a:endParaRPr lang="en-US" dirty="0">
                  <a:cs typeface="Calibri" panose="020F0502020204030204" pitchFamily="34" charset="0"/>
                </a:endParaRPr>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129209" y="829342"/>
                <a:ext cx="4582217" cy="4947683"/>
              </a:xfrm>
              <a:blipFill rotWithShape="0">
                <a:blip r:embed="rId3"/>
                <a:stretch>
                  <a:fillRect l="-1197" t="-369" r="-1596"/>
                </a:stretch>
              </a:blipFill>
            </p:spPr>
            <p:txBody>
              <a:bodyPr/>
              <a:lstStyle/>
              <a:p>
                <a:r>
                  <a:rPr lang="en-GB">
                    <a:noFill/>
                  </a:rPr>
                  <a:t> </a:t>
                </a:r>
              </a:p>
            </p:txBody>
          </p:sp>
        </mc:Fallback>
      </mc:AlternateContent>
      <p:sp>
        <p:nvSpPr>
          <p:cNvPr id="7" name="Title 6"/>
          <p:cNvSpPr>
            <a:spLocks noGrp="1"/>
          </p:cNvSpPr>
          <p:nvPr>
            <p:ph type="title"/>
          </p:nvPr>
        </p:nvSpPr>
        <p:spPr/>
        <p:txBody>
          <a:bodyPr/>
          <a:lstStyle/>
          <a:p>
            <a:r>
              <a:rPr lang="en-US" dirty="0"/>
              <a:t>Dielectric loss spectrum</a:t>
            </a:r>
          </a:p>
        </p:txBody>
      </p:sp>
      <mc:AlternateContent xmlns:mc="http://schemas.openxmlformats.org/markup-compatibility/2006" xmlns:a14="http://schemas.microsoft.com/office/drawing/2010/main">
        <mc:Choice Requires="a14">
          <p:sp>
            <p:nvSpPr>
              <p:cNvPr id="4" name="Rectangle 3"/>
              <p:cNvSpPr/>
              <p:nvPr/>
            </p:nvSpPr>
            <p:spPr>
              <a:xfrm>
                <a:off x="1120190" y="1574414"/>
                <a:ext cx="2223237" cy="702500"/>
              </a:xfrm>
              <a:prstGeom prst="rect">
                <a:avLst/>
              </a:prstGeom>
              <a:ln w="19050">
                <a:solidFill>
                  <a:schemeClr val="bg1"/>
                </a:solidFill>
              </a:ln>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𝐶</m:t>
                          </m:r>
                          <m:r>
                            <a:rPr lang="en-GB">
                              <a:latin typeface="Cambria Math" panose="02040503050406030204" pitchFamily="18" charset="0"/>
                            </a:rPr>
                            <m:t>″</m:t>
                          </m:r>
                        </m:e>
                        <m:sub>
                          <m:r>
                            <a:rPr lang="en-GB" b="0" i="1" smtClean="0">
                              <a:latin typeface="Cambria Math"/>
                            </a:rPr>
                            <m:t>𝑝𝑒𝑎𝑘</m:t>
                          </m:r>
                        </m:sub>
                      </m:sSub>
                      <m:r>
                        <a:rPr lang="en-GB">
                          <a:latin typeface="Cambria Math" panose="02040503050406030204" pitchFamily="18" charset="0"/>
                        </a:rPr>
                        <m:t> =</m:t>
                      </m:r>
                      <m:f>
                        <m:fPr>
                          <m:ctrlPr>
                            <a:rPr lang="en-GB" i="1">
                              <a:latin typeface="Cambria Math" panose="02040503050406030204" pitchFamily="18" charset="0"/>
                            </a:rPr>
                          </m:ctrlPr>
                        </m:fPr>
                        <m:num>
                          <m:sSubSup>
                            <m:sSubSupPr>
                              <m:ctrlPr>
                                <a:rPr lang="en-GB" i="1">
                                  <a:latin typeface="Cambria Math" panose="02040503050406030204" pitchFamily="18" charset="0"/>
                                </a:rPr>
                              </m:ctrlPr>
                            </m:sSubSupPr>
                            <m:e>
                              <m:r>
                                <a:rPr lang="en-GB" i="1">
                                  <a:latin typeface="Cambria Math" panose="02040503050406030204" pitchFamily="18" charset="0"/>
                                </a:rPr>
                                <m:t>𝐶</m:t>
                              </m:r>
                            </m:e>
                            <m:sub>
                              <m:r>
                                <a:rPr lang="en-GB" i="1">
                                  <a:latin typeface="Cambria Math" panose="02040503050406030204" pitchFamily="18" charset="0"/>
                                </a:rPr>
                                <m:t>𝐺</m:t>
                              </m:r>
                            </m:sub>
                            <m:sup>
                              <m:r>
                                <a:rPr lang="en-GB">
                                  <a:latin typeface="Cambria Math" panose="02040503050406030204" pitchFamily="18" charset="0"/>
                                </a:rPr>
                                <m:t>2</m:t>
                              </m:r>
                            </m:sup>
                          </m:sSubSup>
                        </m:num>
                        <m:den>
                          <m:r>
                            <a:rPr lang="en-GB">
                              <a:latin typeface="Cambria Math" panose="02040503050406030204" pitchFamily="18" charset="0"/>
                            </a:rPr>
                            <m:t>2</m:t>
                          </m:r>
                          <m:sSub>
                            <m:sSubPr>
                              <m:ctrlPr>
                                <a:rPr lang="en-GB" i="1">
                                  <a:latin typeface="Cambria Math" panose="02040503050406030204" pitchFamily="18" charset="0"/>
                                </a:rPr>
                              </m:ctrlPr>
                            </m:sSubPr>
                            <m:e>
                              <m:r>
                                <a:rPr lang="en-GB">
                                  <a:latin typeface="Cambria Math" panose="02040503050406030204" pitchFamily="18" charset="0"/>
                                </a:rPr>
                                <m:t>(</m:t>
                              </m:r>
                              <m:r>
                                <a:rPr lang="en-GB" i="1">
                                  <a:latin typeface="Cambria Math" panose="02040503050406030204" pitchFamily="18" charset="0"/>
                                </a:rPr>
                                <m:t>𝐶</m:t>
                              </m:r>
                            </m:e>
                            <m:sub>
                              <m:r>
                                <a:rPr lang="en-GB" i="1">
                                  <a:latin typeface="Cambria Math" panose="02040503050406030204" pitchFamily="18" charset="0"/>
                                </a:rPr>
                                <m:t>𝑆</m:t>
                              </m:r>
                            </m:sub>
                          </m:sSub>
                          <m:r>
                            <a:rPr lang="en-GB">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smtClean="0">
                                  <a:latin typeface="Cambria Math" panose="02040503050406030204" pitchFamily="18" charset="0"/>
                                </a:rPr>
                                <m:t>𝐺</m:t>
                              </m:r>
                            </m:sub>
                          </m:sSub>
                          <m:r>
                            <a:rPr lang="en-GB">
                              <a:latin typeface="Cambria Math" panose="02040503050406030204" pitchFamily="18" charset="0"/>
                            </a:rPr>
                            <m:t>)</m:t>
                          </m:r>
                        </m:den>
                      </m:f>
                    </m:oMath>
                  </m:oMathPara>
                </a14:m>
                <a:endParaRPr lang="en-GB" dirty="0"/>
              </a:p>
            </p:txBody>
          </p:sp>
        </mc:Choice>
        <mc:Fallback xmlns="">
          <p:sp>
            <p:nvSpPr>
              <p:cNvPr id="4" name="Rectangle 3"/>
              <p:cNvSpPr>
                <a:spLocks noRot="1" noChangeAspect="1" noMove="1" noResize="1" noEditPoints="1" noAdjustHandles="1" noChangeArrowheads="1" noChangeShapeType="1" noTextEdit="1"/>
              </p:cNvSpPr>
              <p:nvPr/>
            </p:nvSpPr>
            <p:spPr>
              <a:xfrm>
                <a:off x="1120190" y="1574414"/>
                <a:ext cx="2223237" cy="702500"/>
              </a:xfrm>
              <a:prstGeom prst="rect">
                <a:avLst/>
              </a:prstGeom>
              <a:blipFill rotWithShape="0">
                <a:blip r:embed="rId4"/>
                <a:stretch>
                  <a:fillRect/>
                </a:stretch>
              </a:blipFill>
              <a:ln w="19050">
                <a:solidFill>
                  <a:schemeClr val="bg1"/>
                </a:solidFill>
              </a:ln>
            </p:spPr>
            <p:txBody>
              <a:bodyPr/>
              <a:lstStyle/>
              <a:p>
                <a:r>
                  <a:rPr lang="en-GB">
                    <a:noFill/>
                  </a:rPr>
                  <a:t> </a:t>
                </a:r>
              </a:p>
            </p:txBody>
          </p:sp>
        </mc:Fallback>
      </mc:AlternateContent>
      <p:graphicFrame>
        <p:nvGraphicFramePr>
          <p:cNvPr id="9" name="Content Placeholder 19"/>
          <p:cNvGraphicFramePr>
            <a:graphicFrameLocks/>
          </p:cNvGraphicFramePr>
          <p:nvPr>
            <p:extLst/>
          </p:nvPr>
        </p:nvGraphicFramePr>
        <p:xfrm>
          <a:off x="4582448" y="619786"/>
          <a:ext cx="4264025" cy="4948238"/>
        </p:xfrm>
        <a:graphic>
          <a:graphicData uri="http://schemas.openxmlformats.org/drawingml/2006/chart">
            <c:chart xmlns:c="http://schemas.openxmlformats.org/drawingml/2006/chart" xmlns:r="http://schemas.openxmlformats.org/officeDocument/2006/relationships" r:id="rId5"/>
          </a:graphicData>
        </a:graphic>
      </p:graphicFrame>
      <p:cxnSp>
        <p:nvCxnSpPr>
          <p:cNvPr id="11" name="Straight Arrow Connector 10"/>
          <p:cNvCxnSpPr/>
          <p:nvPr/>
        </p:nvCxnSpPr>
        <p:spPr bwMode="auto">
          <a:xfrm>
            <a:off x="6764233" y="2000562"/>
            <a:ext cx="0" cy="2834640"/>
          </a:xfrm>
          <a:prstGeom prst="straightConnector1">
            <a:avLst/>
          </a:prstGeom>
          <a:solidFill>
            <a:schemeClr val="accent1"/>
          </a:solidFill>
          <a:ln w="25400" cap="flat" cmpd="sng" algn="ctr">
            <a:solidFill>
              <a:schemeClr val="tx1"/>
            </a:solidFill>
            <a:prstDash val="dash"/>
            <a:round/>
            <a:headEnd type="none" w="med" len="med"/>
            <a:tailEnd type="arrow" w="med" len="med"/>
          </a:ln>
          <a:effectLst/>
        </p:spPr>
      </p:cxnSp>
      <p:cxnSp>
        <p:nvCxnSpPr>
          <p:cNvPr id="13" name="Straight Arrow Connector 12"/>
          <p:cNvCxnSpPr/>
          <p:nvPr/>
        </p:nvCxnSpPr>
        <p:spPr bwMode="auto">
          <a:xfrm flipH="1">
            <a:off x="5410950" y="1987617"/>
            <a:ext cx="1368000" cy="0"/>
          </a:xfrm>
          <a:prstGeom prst="straightConnector1">
            <a:avLst/>
          </a:prstGeom>
          <a:solidFill>
            <a:schemeClr val="accent1"/>
          </a:solidFill>
          <a:ln w="25400" cap="flat" cmpd="sng" algn="ctr">
            <a:solidFill>
              <a:schemeClr val="tx1"/>
            </a:solidFill>
            <a:prstDash val="dash"/>
            <a:round/>
            <a:headEnd type="none" w="med" len="med"/>
            <a:tailEnd type="arrow" w="med" len="med"/>
          </a:ln>
          <a:effectLst/>
        </p:spPr>
      </p:cxnSp>
      <mc:AlternateContent xmlns:mc="http://schemas.openxmlformats.org/markup-compatibility/2006" xmlns:a14="http://schemas.microsoft.com/office/drawing/2010/main">
        <mc:Choice Requires="a14">
          <p:sp>
            <p:nvSpPr>
              <p:cNvPr id="3" name="Rectangle 2"/>
              <p:cNvSpPr/>
              <p:nvPr/>
            </p:nvSpPr>
            <p:spPr>
              <a:xfrm>
                <a:off x="6373422" y="1431170"/>
                <a:ext cx="804387" cy="37965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chemeClr val="bg2">
                                  <a:lumMod val="50000"/>
                                </a:schemeClr>
                              </a:solidFill>
                              <a:latin typeface="Cambria Math" panose="02040503050406030204" pitchFamily="18" charset="0"/>
                              <a:ea typeface="Cambria Math" panose="02040503050406030204" pitchFamily="18" charset="0"/>
                            </a:rPr>
                          </m:ctrlPr>
                        </m:sSupPr>
                        <m:e>
                          <m:r>
                            <a:rPr lang="en-US" i="1">
                              <a:solidFill>
                                <a:schemeClr val="bg2">
                                  <a:lumMod val="50000"/>
                                </a:schemeClr>
                              </a:solidFill>
                              <a:latin typeface="Cambria Math" panose="02040503050406030204" pitchFamily="18" charset="0"/>
                              <a:ea typeface="Cambria Math" panose="02040503050406030204" pitchFamily="18" charset="0"/>
                            </a:rPr>
                            <m:t>𝐶</m:t>
                          </m:r>
                        </m:e>
                        <m:sup>
                          <m:r>
                            <a:rPr lang="th-TH" i="1">
                              <a:solidFill>
                                <a:schemeClr val="bg2">
                                  <a:lumMod val="50000"/>
                                </a:schemeClr>
                              </a:solidFill>
                              <a:latin typeface="Cambria Math" panose="02040503050406030204" pitchFamily="18" charset="0"/>
                              <a:ea typeface="Cambria Math" panose="02040503050406030204" pitchFamily="18" charset="0"/>
                            </a:rPr>
                            <m:t>"</m:t>
                          </m:r>
                        </m:sup>
                      </m:sSup>
                      <m:r>
                        <a:rPr lang="en-GB" b="0" i="1" baseline="-25000" smtClean="0">
                          <a:solidFill>
                            <a:schemeClr val="bg2">
                              <a:lumMod val="50000"/>
                            </a:schemeClr>
                          </a:solidFill>
                          <a:latin typeface="Cambria Math"/>
                          <a:ea typeface="Cambria Math" panose="02040503050406030204" pitchFamily="18" charset="0"/>
                        </a:rPr>
                        <m:t>𝑝𝑒𝑎𝑘</m:t>
                      </m:r>
                    </m:oMath>
                  </m:oMathPara>
                </a14:m>
                <a:endParaRPr lang="en-US" dirty="0">
                  <a:solidFill>
                    <a:schemeClr val="bg2">
                      <a:lumMod val="50000"/>
                    </a:schemeClr>
                  </a:solidFill>
                </a:endParaRPr>
              </a:p>
            </p:txBody>
          </p:sp>
        </mc:Choice>
        <mc:Fallback xmlns="">
          <p:sp>
            <p:nvSpPr>
              <p:cNvPr id="3" name="Rectangle 2"/>
              <p:cNvSpPr>
                <a:spLocks noRot="1" noChangeAspect="1" noMove="1" noResize="1" noEditPoints="1" noAdjustHandles="1" noChangeArrowheads="1" noChangeShapeType="1" noTextEdit="1"/>
              </p:cNvSpPr>
              <p:nvPr/>
            </p:nvSpPr>
            <p:spPr>
              <a:xfrm>
                <a:off x="6373422" y="1431170"/>
                <a:ext cx="804387" cy="379656"/>
              </a:xfrm>
              <a:prstGeom prst="rect">
                <a:avLst/>
              </a:prstGeom>
              <a:blipFill rotWithShape="1">
                <a:blip r:embed="rId6" cstate="print"/>
                <a:stretch>
                  <a:fillRect b="-112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6794658" y="4270266"/>
                <a:ext cx="70436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𝑓</m:t>
                      </m:r>
                      <m:r>
                        <a:rPr lang="en-GB" b="0" i="1" baseline="-25000" smtClean="0">
                          <a:latin typeface="Cambria Math"/>
                        </a:rPr>
                        <m:t>𝑝𝑒𝑎𝑘</m:t>
                      </m:r>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6794658" y="4270266"/>
                <a:ext cx="704360" cy="369332"/>
              </a:xfrm>
              <a:prstGeom prst="rect">
                <a:avLst/>
              </a:prstGeom>
              <a:blipFill rotWithShape="1">
                <a:blip r:embed="rId7" cstate="print"/>
                <a:stretch>
                  <a:fillRect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1137309" y="2559719"/>
                <a:ext cx="2660472" cy="66191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𝐹</m:t>
                          </m:r>
                        </m:e>
                        <m:sub>
                          <m:r>
                            <a:rPr lang="en-GB" b="0" i="1" smtClean="0">
                              <a:latin typeface="Cambria Math"/>
                            </a:rPr>
                            <m:t>𝑝𝑒𝑎𝑘</m:t>
                          </m:r>
                        </m:sub>
                      </m:sSub>
                      <m:r>
                        <a:rPr lang="en-GB" i="0">
                          <a:latin typeface="Cambria Math" panose="02040503050406030204" pitchFamily="18" charset="0"/>
                        </a:rPr>
                        <m:t>=</m:t>
                      </m:r>
                      <m:f>
                        <m:fPr>
                          <m:ctrlPr>
                            <a:rPr lang="en-GB" i="1">
                              <a:latin typeface="Cambria Math" panose="02040503050406030204" pitchFamily="18" charset="0"/>
                            </a:rPr>
                          </m:ctrlPr>
                        </m:fPr>
                        <m:num>
                          <m:r>
                            <a:rPr lang="en-GB" i="0">
                              <a:latin typeface="Cambria Math" panose="02040503050406030204" pitchFamily="18" charset="0"/>
                            </a:rPr>
                            <m:t>1</m:t>
                          </m:r>
                        </m:num>
                        <m:den>
                          <m:d>
                            <m:dPr>
                              <m:begChr m:val=""/>
                              <m:ctrlPr>
                                <a:rPr lang="en-GB" i="1">
                                  <a:latin typeface="Cambria Math" panose="02040503050406030204" pitchFamily="18" charset="0"/>
                                </a:rPr>
                              </m:ctrlPr>
                            </m:dPr>
                            <m:e>
                              <m:r>
                                <a:rPr lang="en-GB" b="0" i="1" smtClean="0">
                                  <a:latin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r>
                                <a:rPr lang="en-GB" i="1">
                                  <a:latin typeface="Cambria Math" panose="02040503050406030204" pitchFamily="18" charset="0"/>
                                </a:rPr>
                                <m:t>𝑅</m:t>
                              </m:r>
                              <m:r>
                                <m:rPr>
                                  <m:nor/>
                                </m:rPr>
                                <a:rPr lang="en-GB" i="1" baseline="-25000">
                                  <a:latin typeface="Cambria Math" panose="02040503050406030204" pitchFamily="18" charset="0"/>
                                </a:rPr>
                                <m:t>S</m:t>
                              </m:r>
                              <m:sSub>
                                <m:sSubPr>
                                  <m:ctrlPr>
                                    <a:rPr lang="en-GB" i="1">
                                      <a:latin typeface="Cambria Math" panose="02040503050406030204" pitchFamily="18" charset="0"/>
                                    </a:rPr>
                                  </m:ctrlPr>
                                </m:sSubPr>
                                <m:e>
                                  <m:r>
                                    <a:rPr lang="en-GB" i="0">
                                      <a:latin typeface="Cambria Math" panose="02040503050406030204" pitchFamily="18" charset="0"/>
                                    </a:rPr>
                                    <m:t> (</m:t>
                                  </m:r>
                                  <m:r>
                                    <a:rPr lang="en-GB" i="1">
                                      <a:latin typeface="Cambria Math" panose="02040503050406030204" pitchFamily="18" charset="0"/>
                                    </a:rPr>
                                    <m:t>𝐶</m:t>
                                  </m:r>
                                </m:e>
                                <m:sub>
                                  <m:r>
                                    <a:rPr lang="en-GB" i="1">
                                      <a:latin typeface="Cambria Math" panose="02040503050406030204" pitchFamily="18" charset="0"/>
                                    </a:rPr>
                                    <m:t>𝑆</m:t>
                                  </m:r>
                                </m:sub>
                              </m:sSub>
                              <m:r>
                                <a:rPr lang="en-GB" i="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smtClean="0">
                                      <a:latin typeface="Cambria Math" panose="02040503050406030204" pitchFamily="18" charset="0"/>
                                    </a:rPr>
                                    <m:t>𝐺</m:t>
                                  </m:r>
                                </m:sub>
                              </m:sSub>
                            </m:e>
                          </m:d>
                        </m:den>
                      </m:f>
                    </m:oMath>
                  </m:oMathPara>
                </a14:m>
                <a:endParaRPr lang="en-GB" dirty="0"/>
              </a:p>
            </p:txBody>
          </p:sp>
        </mc:Choice>
        <mc:Fallback xmlns="">
          <p:sp>
            <p:nvSpPr>
              <p:cNvPr id="14" name="Rectangle 13"/>
              <p:cNvSpPr>
                <a:spLocks noRot="1" noChangeAspect="1" noMove="1" noResize="1" noEditPoints="1" noAdjustHandles="1" noChangeArrowheads="1" noChangeShapeType="1" noTextEdit="1"/>
              </p:cNvSpPr>
              <p:nvPr/>
            </p:nvSpPr>
            <p:spPr>
              <a:xfrm>
                <a:off x="1137309" y="2559719"/>
                <a:ext cx="2660472" cy="661912"/>
              </a:xfrm>
              <a:prstGeom prst="rect">
                <a:avLst/>
              </a:prstGeom>
              <a:blipFill rotWithShape="0">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1844042" y="3955836"/>
                <a:ext cx="1499385" cy="390748"/>
              </a:xfrm>
              <a:prstGeom prst="rect">
                <a:avLst/>
              </a:prstGeom>
              <a:ln w="19050">
                <a:solidFill>
                  <a:schemeClr val="bg1"/>
                </a:solidFill>
              </a:ln>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1746" i="1" smtClean="0">
                              <a:latin typeface="Cambria Math" panose="02040503050406030204" pitchFamily="18" charset="0"/>
                            </a:rPr>
                          </m:ctrlPr>
                        </m:sSubPr>
                        <m:e>
                          <m:r>
                            <a:rPr lang="en-GB" sz="1746" i="1">
                              <a:latin typeface="Cambria Math" panose="02040503050406030204" pitchFamily="18" charset="0"/>
                            </a:rPr>
                            <m:t>𝐶</m:t>
                          </m:r>
                          <m:r>
                            <a:rPr lang="en-GB" sz="1746">
                              <a:latin typeface="Cambria Math" panose="02040503050406030204" pitchFamily="18" charset="0"/>
                            </a:rPr>
                            <m:t>″</m:t>
                          </m:r>
                        </m:e>
                        <m:sub>
                          <m:r>
                            <a:rPr lang="en-GB" sz="1746" b="0" i="1" smtClean="0">
                              <a:latin typeface="Cambria Math"/>
                            </a:rPr>
                            <m:t>𝑝𝑒𝑎𝑘</m:t>
                          </m:r>
                        </m:sub>
                      </m:sSub>
                      <m:r>
                        <a:rPr lang="en-GB" sz="1746">
                          <a:latin typeface="Cambria Math" panose="02040503050406030204" pitchFamily="18" charset="0"/>
                        </a:rPr>
                        <m:t> </m:t>
                      </m:r>
                      <m:r>
                        <a:rPr lang="en-GB" sz="1746" i="1" smtClean="0">
                          <a:latin typeface="Cambria Math" panose="02040503050406030204" pitchFamily="18" charset="0"/>
                          <a:ea typeface="Cambria Math" panose="02040503050406030204" pitchFamily="18" charset="0"/>
                        </a:rPr>
                        <m:t>≅</m:t>
                      </m:r>
                      <m:sSub>
                        <m:sSubPr>
                          <m:ctrlPr>
                            <a:rPr lang="en-GB" sz="1746" i="1">
                              <a:latin typeface="Cambria Math" panose="02040503050406030204" pitchFamily="18" charset="0"/>
                            </a:rPr>
                          </m:ctrlPr>
                        </m:sSubPr>
                        <m:e>
                          <m:r>
                            <a:rPr lang="en-GB" sz="1746" i="1">
                              <a:latin typeface="Cambria Math" panose="02040503050406030204" pitchFamily="18" charset="0"/>
                            </a:rPr>
                            <m:t>𝐶</m:t>
                          </m:r>
                        </m:e>
                        <m:sub>
                          <m:r>
                            <a:rPr lang="en-GB" sz="1746" i="1" smtClean="0">
                              <a:latin typeface="Cambria Math" panose="02040503050406030204" pitchFamily="18" charset="0"/>
                            </a:rPr>
                            <m:t>𝐺</m:t>
                          </m:r>
                        </m:sub>
                      </m:sSub>
                    </m:oMath>
                  </m:oMathPara>
                </a14:m>
                <a:endParaRPr lang="en-GB" sz="1746" dirty="0"/>
              </a:p>
            </p:txBody>
          </p:sp>
        </mc:Choice>
        <mc:Fallback xmlns="">
          <p:sp>
            <p:nvSpPr>
              <p:cNvPr id="15" name="Rectangle 14"/>
              <p:cNvSpPr>
                <a:spLocks noRot="1" noChangeAspect="1" noMove="1" noResize="1" noEditPoints="1" noAdjustHandles="1" noChangeArrowheads="1" noChangeShapeType="1" noTextEdit="1"/>
              </p:cNvSpPr>
              <p:nvPr/>
            </p:nvSpPr>
            <p:spPr>
              <a:xfrm>
                <a:off x="1844042" y="3955836"/>
                <a:ext cx="1499385" cy="390748"/>
              </a:xfrm>
              <a:prstGeom prst="rect">
                <a:avLst/>
              </a:prstGeom>
              <a:blipFill rotWithShape="0">
                <a:blip r:embed="rId9"/>
                <a:stretch>
                  <a:fillRect/>
                </a:stretch>
              </a:blipFill>
              <a:ln w="19050">
                <a:solidFill>
                  <a:schemeClr val="bg1"/>
                </a:solidFill>
              </a:ln>
            </p:spPr>
            <p:txBody>
              <a:bodyPr/>
              <a:lstStyle/>
              <a:p>
                <a:r>
                  <a:rPr lang="en-GB">
                    <a:noFill/>
                  </a:rPr>
                  <a:t> </a:t>
                </a:r>
              </a:p>
            </p:txBody>
          </p:sp>
        </mc:Fallback>
      </mc:AlternateContent>
    </p:spTree>
    <p:extLst>
      <p:ext uri="{BB962C8B-B14F-4D97-AF65-F5344CB8AC3E}">
        <p14:creationId xmlns:p14="http://schemas.microsoft.com/office/powerpoint/2010/main" val="403790265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2016172"/>
            <a:ext cx="9144000" cy="1404000"/>
          </a:xfrm>
          <a:prstGeom prst="rect">
            <a:avLst/>
          </a:prstGeom>
          <a:solidFill>
            <a:srgbClr val="E0C1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GB" sz="2800" dirty="0">
                <a:solidFill>
                  <a:srgbClr val="002060"/>
                </a:solidFill>
                <a:latin typeface="Calibri" panose="020F0502020204030204" pitchFamily="34" charset="0"/>
                <a:cs typeface="Calibri" panose="020F0502020204030204" pitchFamily="34" charset="0"/>
              </a:rPr>
              <a:t>TVIS Applications</a:t>
            </a:r>
            <a:br>
              <a:rPr lang="en-GB" sz="2800" dirty="0">
                <a:solidFill>
                  <a:srgbClr val="002060"/>
                </a:solidFill>
                <a:latin typeface="Calibri" panose="020F0502020204030204" pitchFamily="34" charset="0"/>
                <a:cs typeface="Calibri" panose="020F0502020204030204" pitchFamily="34" charset="0"/>
              </a:rPr>
            </a:br>
            <a:r>
              <a:rPr lang="en-GB" sz="2800" i="1" dirty="0">
                <a:solidFill>
                  <a:srgbClr val="002060"/>
                </a:solidFill>
                <a:latin typeface="Calibri" panose="020F0502020204030204" pitchFamily="34" charset="0"/>
                <a:cs typeface="Calibri" panose="020F0502020204030204" pitchFamily="34" charset="0"/>
              </a:rPr>
              <a:t>Freezing, Annealing, Primary Drying</a:t>
            </a:r>
            <a:endParaRPr lang="en-US" sz="2800" i="1" dirty="0">
              <a:solidFill>
                <a:srgbClr val="002060"/>
              </a:solidFill>
              <a:latin typeface="Calibri" panose="020F0502020204030204" pitchFamily="34" charset="0"/>
              <a:ea typeface="ＭＳ Ｐゴシック" pitchFamily="1" charset="-128"/>
              <a:cs typeface="Calibri" panose="020F0502020204030204" pitchFamily="34" charset="0"/>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5921" t="48070" b="6842"/>
          <a:stretch/>
        </p:blipFill>
        <p:spPr>
          <a:xfrm>
            <a:off x="4713570" y="3980873"/>
            <a:ext cx="3269993" cy="11753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Content Placeholder 4"/>
          <p:cNvPicPr>
            <a:picLocks noChangeAspect="1"/>
          </p:cNvPicPr>
          <p:nvPr/>
        </p:nvPicPr>
        <p:blipFill rotWithShape="1">
          <a:blip r:embed="rId3" cstate="print">
            <a:extLst>
              <a:ext uri="{28A0092B-C50C-407E-A947-70E740481C1C}">
                <a14:useLocalDpi xmlns:a14="http://schemas.microsoft.com/office/drawing/2010/main" val="0"/>
              </a:ext>
            </a:extLst>
          </a:blip>
          <a:srcRect t="49688"/>
          <a:stretch/>
        </p:blipFill>
        <p:spPr bwMode="auto">
          <a:xfrm>
            <a:off x="1103568" y="3980873"/>
            <a:ext cx="3112144" cy="11753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9377170"/>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5181" y="1577200"/>
            <a:ext cx="3638819" cy="36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1660"/>
          <a:stretch/>
        </p:blipFill>
        <p:spPr bwMode="auto">
          <a:xfrm>
            <a:off x="189475" y="1785997"/>
            <a:ext cx="3711054" cy="36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a:off x="380224" y="971383"/>
            <a:ext cx="3097428" cy="369332"/>
          </a:xfrm>
          <a:prstGeom prst="rect">
            <a:avLst/>
          </a:prstGeom>
          <a:noFill/>
          <a:ln>
            <a:solidFill>
              <a:srgbClr val="669900"/>
            </a:solidFill>
          </a:ln>
        </p:spPr>
        <p:txBody>
          <a:bodyPr wrap="square" rtlCol="0">
            <a:spAutoFit/>
          </a:bodyPr>
          <a:lstStyle/>
          <a:p>
            <a:pPr algn="ctr"/>
            <a:r>
              <a:rPr lang="en-GB" dirty="0">
                <a:latin typeface="Calibri" panose="020F0502020204030204" pitchFamily="34" charset="0"/>
                <a:cs typeface="Calibri" panose="020F0502020204030204" pitchFamily="34" charset="0"/>
              </a:rPr>
              <a:t>Imaginary Part of Capacitance</a:t>
            </a:r>
          </a:p>
        </p:txBody>
      </p:sp>
      <p:sp>
        <p:nvSpPr>
          <p:cNvPr id="21" name="TextBox 20"/>
          <p:cNvSpPr txBox="1"/>
          <p:nvPr/>
        </p:nvSpPr>
        <p:spPr>
          <a:xfrm>
            <a:off x="5413796" y="971383"/>
            <a:ext cx="2922387" cy="369332"/>
          </a:xfrm>
          <a:prstGeom prst="rect">
            <a:avLst/>
          </a:prstGeom>
          <a:noFill/>
          <a:ln>
            <a:solidFill>
              <a:schemeClr val="accent4">
                <a:lumMod val="75000"/>
              </a:schemeClr>
            </a:solidFill>
          </a:ln>
        </p:spPr>
        <p:txBody>
          <a:bodyPr wrap="square" rtlCol="0">
            <a:spAutoFit/>
          </a:bodyPr>
          <a:lstStyle/>
          <a:p>
            <a:pPr algn="ctr"/>
            <a:r>
              <a:rPr lang="en-GB" dirty="0">
                <a:latin typeface="Calibri" panose="020F0502020204030204" pitchFamily="34" charset="0"/>
                <a:cs typeface="Calibri" panose="020F0502020204030204" pitchFamily="34" charset="0"/>
              </a:rPr>
              <a:t>Real Part of Capacitance</a:t>
            </a:r>
          </a:p>
        </p:txBody>
      </p:sp>
      <p:grpSp>
        <p:nvGrpSpPr>
          <p:cNvPr id="22" name="Group 21"/>
          <p:cNvGrpSpPr/>
          <p:nvPr/>
        </p:nvGrpSpPr>
        <p:grpSpPr>
          <a:xfrm>
            <a:off x="946839" y="2450097"/>
            <a:ext cx="1125060" cy="2988000"/>
            <a:chOff x="1196356" y="2768150"/>
            <a:chExt cx="1125060" cy="2988000"/>
          </a:xfrm>
        </p:grpSpPr>
        <p:cxnSp>
          <p:nvCxnSpPr>
            <p:cNvPr id="23" name="Straight Connector 22"/>
            <p:cNvCxnSpPr/>
            <p:nvPr/>
          </p:nvCxnSpPr>
          <p:spPr>
            <a:xfrm>
              <a:off x="1196356" y="2768150"/>
              <a:ext cx="1125060" cy="936000"/>
            </a:xfrm>
            <a:prstGeom prst="line">
              <a:avLst/>
            </a:prstGeom>
            <a:ln w="28575">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cxnSp>
          <p:nvCxnSpPr>
            <p:cNvPr id="24" name="Straight Arrow Connector 23"/>
            <p:cNvCxnSpPr/>
            <p:nvPr/>
          </p:nvCxnSpPr>
          <p:spPr>
            <a:xfrm>
              <a:off x="2318414" y="3704150"/>
              <a:ext cx="0" cy="2052000"/>
            </a:xfrm>
            <a:prstGeom prst="straightConnector1">
              <a:avLst/>
            </a:prstGeom>
            <a:ln w="28575">
              <a:solidFill>
                <a:schemeClr val="tx1">
                  <a:lumMod val="95000"/>
                  <a:lumOff val="5000"/>
                </a:schemeClr>
              </a:solidFill>
              <a:tailEnd type="triangle"/>
            </a:ln>
          </p:spPr>
          <p:style>
            <a:lnRef idx="1">
              <a:schemeClr val="dk1"/>
            </a:lnRef>
            <a:fillRef idx="0">
              <a:schemeClr val="dk1"/>
            </a:fillRef>
            <a:effectRef idx="0">
              <a:schemeClr val="dk1"/>
            </a:effectRef>
            <a:fontRef idx="minor">
              <a:schemeClr val="tx1"/>
            </a:fontRef>
          </p:style>
        </p:cxnSp>
      </p:grpSp>
      <p:sp>
        <p:nvSpPr>
          <p:cNvPr id="25" name="TextBox 24"/>
          <p:cNvSpPr txBox="1"/>
          <p:nvPr/>
        </p:nvSpPr>
        <p:spPr>
          <a:xfrm>
            <a:off x="1070962" y="5527740"/>
            <a:ext cx="2406690" cy="369332"/>
          </a:xfrm>
          <a:prstGeom prst="rect">
            <a:avLst/>
          </a:prstGeom>
          <a:solidFill>
            <a:srgbClr val="FFFFCC"/>
          </a:solidFill>
        </p:spPr>
        <p:txBody>
          <a:bodyPr wrap="square" rtlCol="0">
            <a:spAutoFit/>
          </a:bodyPr>
          <a:lstStyle/>
          <a:p>
            <a:pPr algn="ctr"/>
            <a:r>
              <a:rPr lang="en-GB" dirty="0">
                <a:latin typeface="Calibri" panose="020F0502020204030204" pitchFamily="34" charset="0"/>
                <a:cs typeface="Calibri" panose="020F0502020204030204" pitchFamily="34" charset="0"/>
              </a:rPr>
              <a:t>High frequency</a:t>
            </a:r>
          </a:p>
        </p:txBody>
      </p:sp>
      <p:sp>
        <p:nvSpPr>
          <p:cNvPr id="27" name="TextBox 26"/>
          <p:cNvSpPr txBox="1"/>
          <p:nvPr/>
        </p:nvSpPr>
        <p:spPr>
          <a:xfrm>
            <a:off x="5005371" y="2173098"/>
            <a:ext cx="1285875" cy="307777"/>
          </a:xfrm>
          <a:prstGeom prst="rect">
            <a:avLst/>
          </a:prstGeom>
          <a:solidFill>
            <a:srgbClr val="FFFFCC"/>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9933FF"/>
                </a:solidFill>
                <a:effectLst/>
                <a:uLnTx/>
                <a:uFillTx/>
                <a:latin typeface="Calibri" panose="020F0502020204030204" pitchFamily="34" charset="0"/>
                <a:cs typeface="Calibri" panose="020F0502020204030204" pitchFamily="34" charset="0"/>
              </a:rPr>
              <a:t>Liquid state</a:t>
            </a:r>
          </a:p>
        </p:txBody>
      </p:sp>
      <p:sp>
        <p:nvSpPr>
          <p:cNvPr id="28" name="TextBox 27"/>
          <p:cNvSpPr txBox="1"/>
          <p:nvPr/>
        </p:nvSpPr>
        <p:spPr>
          <a:xfrm>
            <a:off x="18836" y="2167115"/>
            <a:ext cx="1285875" cy="307777"/>
          </a:xfrm>
          <a:prstGeom prst="rect">
            <a:avLst/>
          </a:prstGeom>
          <a:solidFill>
            <a:srgbClr val="FFFFCC"/>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9933FF"/>
                </a:solidFill>
                <a:effectLst/>
                <a:uLnTx/>
                <a:uFillTx/>
                <a:latin typeface="Calibri" panose="020F0502020204030204" pitchFamily="34" charset="0"/>
                <a:cs typeface="Calibri" panose="020F0502020204030204" pitchFamily="34" charset="0"/>
              </a:rPr>
              <a:t>Liquid state</a:t>
            </a:r>
          </a:p>
        </p:txBody>
      </p:sp>
      <p:cxnSp>
        <p:nvCxnSpPr>
          <p:cNvPr id="29" name="Straight Arrow Connector 28"/>
          <p:cNvCxnSpPr/>
          <p:nvPr/>
        </p:nvCxnSpPr>
        <p:spPr>
          <a:xfrm flipH="1">
            <a:off x="6291246" y="2313920"/>
            <a:ext cx="308877" cy="4646"/>
          </a:xfrm>
          <a:prstGeom prst="straightConnector1">
            <a:avLst/>
          </a:prstGeom>
          <a:ln w="28575">
            <a:solidFill>
              <a:schemeClr val="tx1">
                <a:lumMod val="95000"/>
                <a:lumOff val="5000"/>
              </a:schemeClr>
            </a:solidFill>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30" name="TextBox 29"/>
          <p:cNvSpPr txBox="1"/>
          <p:nvPr/>
        </p:nvSpPr>
        <p:spPr>
          <a:xfrm>
            <a:off x="1389185" y="2273508"/>
            <a:ext cx="1412306" cy="307777"/>
          </a:xfrm>
          <a:prstGeom prst="rect">
            <a:avLst/>
          </a:prstGeom>
          <a:solidFill>
            <a:srgbClr val="6DF8FF"/>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0000FF"/>
                </a:solidFill>
                <a:effectLst/>
                <a:uLnTx/>
                <a:uFillTx/>
                <a:latin typeface="Calibri" panose="020F0502020204030204" pitchFamily="34" charset="0"/>
                <a:cs typeface="Calibri" panose="020F0502020204030204" pitchFamily="34" charset="0"/>
              </a:rPr>
              <a:t>Frozen</a:t>
            </a:r>
            <a:r>
              <a:rPr kumimoji="0" lang="en-GB" sz="2000" b="1" i="0" u="none" strike="noStrike" kern="0" cap="none" spc="0" normalizeH="0" noProof="0" dirty="0">
                <a:ln>
                  <a:noFill/>
                </a:ln>
                <a:solidFill>
                  <a:srgbClr val="0000FF"/>
                </a:solidFill>
                <a:effectLst/>
                <a:uLnTx/>
                <a:uFillTx/>
                <a:latin typeface="Calibri" panose="020F0502020204030204" pitchFamily="34" charset="0"/>
                <a:cs typeface="Calibri" panose="020F0502020204030204" pitchFamily="34" charset="0"/>
              </a:rPr>
              <a:t> solid</a:t>
            </a:r>
            <a:endParaRPr kumimoji="0" lang="en-GB" sz="2000" b="1" i="0" u="none" strike="noStrike" kern="0" cap="none" spc="0" normalizeH="0" baseline="0" noProof="0" dirty="0">
              <a:ln>
                <a:noFill/>
              </a:ln>
              <a:solidFill>
                <a:srgbClr val="0000FF"/>
              </a:solidFill>
              <a:effectLst/>
              <a:uLnTx/>
              <a:uFillTx/>
              <a:latin typeface="Calibri" panose="020F0502020204030204" pitchFamily="34" charset="0"/>
              <a:cs typeface="Calibri" panose="020F0502020204030204" pitchFamily="34" charset="0"/>
            </a:endParaRPr>
          </a:p>
        </p:txBody>
      </p:sp>
      <p:sp>
        <p:nvSpPr>
          <p:cNvPr id="31" name="TextBox 30"/>
          <p:cNvSpPr txBox="1"/>
          <p:nvPr/>
        </p:nvSpPr>
        <p:spPr>
          <a:xfrm>
            <a:off x="5329740" y="2768996"/>
            <a:ext cx="1412306" cy="307777"/>
          </a:xfrm>
          <a:prstGeom prst="rect">
            <a:avLst/>
          </a:prstGeom>
          <a:solidFill>
            <a:srgbClr val="6DF8FF"/>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0000FF"/>
                </a:solidFill>
                <a:effectLst/>
                <a:uLnTx/>
                <a:uFillTx/>
                <a:latin typeface="Calibri" panose="020F0502020204030204" pitchFamily="34" charset="0"/>
                <a:cs typeface="Calibri" panose="020F0502020204030204" pitchFamily="34" charset="0"/>
              </a:rPr>
              <a:t>Frozen</a:t>
            </a:r>
            <a:r>
              <a:rPr kumimoji="0" lang="en-GB" sz="2000" b="1" i="0" u="none" strike="noStrike" kern="0" cap="none" spc="0" normalizeH="0" noProof="0" dirty="0">
                <a:ln>
                  <a:noFill/>
                </a:ln>
                <a:solidFill>
                  <a:srgbClr val="0000FF"/>
                </a:solidFill>
                <a:effectLst/>
                <a:uLnTx/>
                <a:uFillTx/>
                <a:latin typeface="Calibri" panose="020F0502020204030204" pitchFamily="34" charset="0"/>
                <a:cs typeface="Calibri" panose="020F0502020204030204" pitchFamily="34" charset="0"/>
              </a:rPr>
              <a:t> solid</a:t>
            </a:r>
            <a:endParaRPr kumimoji="0" lang="en-GB" sz="2000" b="1" i="0" u="none" strike="noStrike" kern="0" cap="none" spc="0" normalizeH="0" baseline="0" noProof="0" dirty="0">
              <a:ln>
                <a:noFill/>
              </a:ln>
              <a:solidFill>
                <a:srgbClr val="0000FF"/>
              </a:solidFill>
              <a:effectLst/>
              <a:uLnTx/>
              <a:uFillTx/>
              <a:latin typeface="Calibri" panose="020F0502020204030204" pitchFamily="34" charset="0"/>
              <a:cs typeface="Calibri" panose="020F0502020204030204" pitchFamily="34" charset="0"/>
            </a:endParaRPr>
          </a:p>
        </p:txBody>
      </p:sp>
      <p:cxnSp>
        <p:nvCxnSpPr>
          <p:cNvPr id="32" name="Straight Arrow Connector 31"/>
          <p:cNvCxnSpPr/>
          <p:nvPr/>
        </p:nvCxnSpPr>
        <p:spPr>
          <a:xfrm>
            <a:off x="6776641" y="2902849"/>
            <a:ext cx="308877" cy="4646"/>
          </a:xfrm>
          <a:prstGeom prst="straightConnector1">
            <a:avLst/>
          </a:prstGeom>
          <a:ln w="28575">
            <a:solidFill>
              <a:schemeClr val="tx1">
                <a:lumMod val="95000"/>
                <a:lumOff val="5000"/>
              </a:schemeClr>
            </a:solidFill>
            <a:tailEnd type="triangle"/>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1668732" y="2594113"/>
            <a:ext cx="728448" cy="2518157"/>
            <a:chOff x="1769164" y="3150704"/>
            <a:chExt cx="728448" cy="2518157"/>
          </a:xfrm>
        </p:grpSpPr>
        <p:cxnSp>
          <p:nvCxnSpPr>
            <p:cNvPr id="33" name="Straight Connector 32"/>
            <p:cNvCxnSpPr/>
            <p:nvPr/>
          </p:nvCxnSpPr>
          <p:spPr>
            <a:xfrm>
              <a:off x="1769164" y="3150704"/>
              <a:ext cx="728448" cy="646043"/>
            </a:xfrm>
            <a:prstGeom prst="line">
              <a:avLst/>
            </a:prstGeom>
            <a:ln w="28575">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cxnSp>
          <p:nvCxnSpPr>
            <p:cNvPr id="34" name="Straight Arrow Connector 33"/>
            <p:cNvCxnSpPr/>
            <p:nvPr/>
          </p:nvCxnSpPr>
          <p:spPr>
            <a:xfrm>
              <a:off x="2487673" y="3796861"/>
              <a:ext cx="0" cy="1872000"/>
            </a:xfrm>
            <a:prstGeom prst="straightConnector1">
              <a:avLst/>
            </a:prstGeom>
            <a:ln w="28575">
              <a:solidFill>
                <a:schemeClr val="tx1">
                  <a:lumMod val="95000"/>
                  <a:lumOff val="5000"/>
                </a:schemeClr>
              </a:solidFill>
              <a:tailEnd type="triangle"/>
            </a:ln>
          </p:spPr>
          <p:style>
            <a:lnRef idx="1">
              <a:schemeClr val="dk1"/>
            </a:lnRef>
            <a:fillRef idx="0">
              <a:schemeClr val="dk1"/>
            </a:fillRef>
            <a:effectRef idx="0">
              <a:schemeClr val="dk1"/>
            </a:effectRef>
            <a:fontRef idx="minor">
              <a:schemeClr val="tx1"/>
            </a:fontRef>
          </p:style>
        </p:cxnSp>
      </p:grpSp>
      <p:sp>
        <p:nvSpPr>
          <p:cNvPr id="41" name="TextBox 40"/>
          <p:cNvSpPr txBox="1"/>
          <p:nvPr/>
        </p:nvSpPr>
        <p:spPr>
          <a:xfrm>
            <a:off x="2274307" y="5099543"/>
            <a:ext cx="2406690" cy="369332"/>
          </a:xfrm>
          <a:prstGeom prst="rect">
            <a:avLst/>
          </a:prstGeom>
          <a:solidFill>
            <a:srgbClr val="6DF8FF"/>
          </a:solidFill>
        </p:spPr>
        <p:txBody>
          <a:bodyPr wrap="square" rtlCol="0">
            <a:spAutoFit/>
          </a:bodyPr>
          <a:lstStyle/>
          <a:p>
            <a:pPr algn="ctr"/>
            <a:r>
              <a:rPr lang="en-GB" dirty="0">
                <a:latin typeface="Calibri" panose="020F0502020204030204" pitchFamily="34" charset="0"/>
                <a:cs typeface="Calibri" panose="020F0502020204030204" pitchFamily="34" charset="0"/>
              </a:rPr>
              <a:t>low frequency</a:t>
            </a:r>
          </a:p>
        </p:txBody>
      </p:sp>
      <p:sp>
        <p:nvSpPr>
          <p:cNvPr id="18" name="TextBox 17"/>
          <p:cNvSpPr txBox="1"/>
          <p:nvPr/>
        </p:nvSpPr>
        <p:spPr>
          <a:xfrm>
            <a:off x="2274307" y="1538002"/>
            <a:ext cx="4353339" cy="369332"/>
          </a:xfrm>
          <a:prstGeom prst="rect">
            <a:avLst/>
          </a:prstGeom>
          <a:noFill/>
        </p:spPr>
        <p:txBody>
          <a:bodyPr wrap="square" rtlCol="0">
            <a:spAutoFit/>
          </a:bodyPr>
          <a:lstStyle/>
          <a:p>
            <a:pPr algn="ctr"/>
            <a:r>
              <a:rPr lang="en-GB" i="1" dirty="0">
                <a:solidFill>
                  <a:srgbClr val="FF0000"/>
                </a:solidFill>
                <a:latin typeface="Calibri" panose="020F0502020204030204" pitchFamily="34" charset="0"/>
                <a:cs typeface="Calibri" panose="020F0502020204030204" pitchFamily="34" charset="0"/>
              </a:rPr>
              <a:t>Annealing = Re-heating and Re-cooling</a:t>
            </a:r>
          </a:p>
        </p:txBody>
      </p:sp>
      <p:sp>
        <p:nvSpPr>
          <p:cNvPr id="43" name="TextBox 42"/>
          <p:cNvSpPr txBox="1"/>
          <p:nvPr/>
        </p:nvSpPr>
        <p:spPr>
          <a:xfrm>
            <a:off x="7324590" y="2362905"/>
            <a:ext cx="1286760" cy="307777"/>
          </a:xfrm>
          <a:prstGeom prst="rect">
            <a:avLst/>
          </a:prstGeom>
          <a:solidFill>
            <a:schemeClr val="accent6">
              <a:lumMod val="20000"/>
              <a:lumOff val="80000"/>
            </a:schemeClr>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Re-heating</a:t>
            </a:r>
          </a:p>
        </p:txBody>
      </p:sp>
      <p:cxnSp>
        <p:nvCxnSpPr>
          <p:cNvPr id="44" name="Straight Arrow Connector 43"/>
          <p:cNvCxnSpPr/>
          <p:nvPr/>
        </p:nvCxnSpPr>
        <p:spPr>
          <a:xfrm flipH="1">
            <a:off x="7257433" y="2639904"/>
            <a:ext cx="119362" cy="281056"/>
          </a:xfrm>
          <a:prstGeom prst="straightConnector1">
            <a:avLst/>
          </a:prstGeom>
          <a:ln w="28575">
            <a:solidFill>
              <a:schemeClr val="tx1">
                <a:lumMod val="95000"/>
                <a:lumOff val="5000"/>
              </a:schemeClr>
            </a:solidFill>
            <a:tailEnd type="triangle"/>
          </a:ln>
        </p:spPr>
        <p:style>
          <a:lnRef idx="1">
            <a:schemeClr val="dk1"/>
          </a:lnRef>
          <a:fillRef idx="0">
            <a:schemeClr val="dk1"/>
          </a:fillRef>
          <a:effectRef idx="0">
            <a:schemeClr val="dk1"/>
          </a:effectRef>
          <a:fontRef idx="minor">
            <a:schemeClr val="tx1"/>
          </a:fontRef>
        </p:style>
      </p:cxnSp>
      <p:sp>
        <p:nvSpPr>
          <p:cNvPr id="46" name="TextBox 45"/>
          <p:cNvSpPr txBox="1"/>
          <p:nvPr/>
        </p:nvSpPr>
        <p:spPr>
          <a:xfrm>
            <a:off x="62021" y="2643961"/>
            <a:ext cx="1286760" cy="307777"/>
          </a:xfrm>
          <a:prstGeom prst="rect">
            <a:avLst/>
          </a:prstGeom>
          <a:solidFill>
            <a:schemeClr val="accent6">
              <a:lumMod val="20000"/>
              <a:lumOff val="80000"/>
            </a:schemeClr>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Re-heating</a:t>
            </a:r>
          </a:p>
        </p:txBody>
      </p:sp>
      <p:grpSp>
        <p:nvGrpSpPr>
          <p:cNvPr id="47" name="Group 46"/>
          <p:cNvGrpSpPr/>
          <p:nvPr/>
        </p:nvGrpSpPr>
        <p:grpSpPr>
          <a:xfrm>
            <a:off x="1473266" y="2806147"/>
            <a:ext cx="678753" cy="2428706"/>
            <a:chOff x="1769164" y="3150704"/>
            <a:chExt cx="678753" cy="2428706"/>
          </a:xfrm>
        </p:grpSpPr>
        <p:cxnSp>
          <p:nvCxnSpPr>
            <p:cNvPr id="48" name="Straight Connector 47"/>
            <p:cNvCxnSpPr/>
            <p:nvPr/>
          </p:nvCxnSpPr>
          <p:spPr>
            <a:xfrm>
              <a:off x="1769164" y="3150704"/>
              <a:ext cx="678753" cy="556706"/>
            </a:xfrm>
            <a:prstGeom prst="line">
              <a:avLst/>
            </a:prstGeom>
            <a:ln w="28575">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cxnSp>
          <p:nvCxnSpPr>
            <p:cNvPr id="49" name="Straight Arrow Connector 48"/>
            <p:cNvCxnSpPr/>
            <p:nvPr/>
          </p:nvCxnSpPr>
          <p:spPr>
            <a:xfrm>
              <a:off x="2447917" y="3707410"/>
              <a:ext cx="0" cy="1872000"/>
            </a:xfrm>
            <a:prstGeom prst="straightConnector1">
              <a:avLst/>
            </a:prstGeom>
            <a:ln w="28575">
              <a:solidFill>
                <a:schemeClr val="tx1">
                  <a:lumMod val="95000"/>
                  <a:lumOff val="5000"/>
                </a:schemeClr>
              </a:solidFill>
              <a:tailEnd type="triangle"/>
            </a:ln>
          </p:spPr>
          <p:style>
            <a:lnRef idx="1">
              <a:schemeClr val="dk1"/>
            </a:lnRef>
            <a:fillRef idx="0">
              <a:schemeClr val="dk1"/>
            </a:fillRef>
            <a:effectRef idx="0">
              <a:schemeClr val="dk1"/>
            </a:effectRef>
            <a:fontRef idx="minor">
              <a:schemeClr val="tx1"/>
            </a:fontRef>
          </p:style>
        </p:cxnSp>
      </p:grpSp>
      <p:sp>
        <p:nvSpPr>
          <p:cNvPr id="52" name="TextBox 51"/>
          <p:cNvSpPr txBox="1"/>
          <p:nvPr/>
        </p:nvSpPr>
        <p:spPr>
          <a:xfrm>
            <a:off x="2099266" y="5246763"/>
            <a:ext cx="2406690" cy="338554"/>
          </a:xfrm>
          <a:prstGeom prst="rect">
            <a:avLst/>
          </a:prstGeom>
          <a:solidFill>
            <a:schemeClr val="accent6">
              <a:lumMod val="20000"/>
              <a:lumOff val="80000"/>
            </a:schemeClr>
          </a:solidFill>
        </p:spPr>
        <p:txBody>
          <a:bodyPr wrap="square" rtlCol="0">
            <a:spAutoFit/>
          </a:bodyPr>
          <a:lstStyle/>
          <a:p>
            <a:pPr algn="ctr"/>
            <a:r>
              <a:rPr lang="en-GB" sz="1600" dirty="0">
                <a:latin typeface="Arial" panose="020B0604020202020204" pitchFamily="34" charset="0"/>
                <a:cs typeface="Arial" panose="020B0604020202020204" pitchFamily="34" charset="0"/>
              </a:rPr>
              <a:t>Intermediate frequency</a:t>
            </a:r>
          </a:p>
        </p:txBody>
      </p:sp>
      <p:sp>
        <p:nvSpPr>
          <p:cNvPr id="53" name="TextBox 52"/>
          <p:cNvSpPr txBox="1"/>
          <p:nvPr/>
        </p:nvSpPr>
        <p:spPr>
          <a:xfrm>
            <a:off x="5763211" y="3256210"/>
            <a:ext cx="1412306" cy="307777"/>
          </a:xfrm>
          <a:prstGeom prst="rect">
            <a:avLst/>
          </a:prstGeom>
          <a:solidFill>
            <a:srgbClr val="3366FF"/>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lang="en-GB" sz="2000" b="1" kern="0" dirty="0">
                <a:solidFill>
                  <a:schemeClr val="bg1"/>
                </a:solidFill>
                <a:latin typeface="Calibri" panose="020F0502020204030204" pitchFamily="34" charset="0"/>
                <a:cs typeface="Calibri" panose="020F0502020204030204" pitchFamily="34" charset="0"/>
              </a:rPr>
              <a:t>Re-cooling</a:t>
            </a:r>
            <a:endParaRPr kumimoji="0" lang="en-GB" sz="2000" b="1"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cxnSp>
        <p:nvCxnSpPr>
          <p:cNvPr id="55" name="Straight Arrow Connector 54"/>
          <p:cNvCxnSpPr/>
          <p:nvPr/>
        </p:nvCxnSpPr>
        <p:spPr>
          <a:xfrm flipV="1">
            <a:off x="7170151" y="3252913"/>
            <a:ext cx="308877" cy="152392"/>
          </a:xfrm>
          <a:prstGeom prst="straightConnector1">
            <a:avLst/>
          </a:prstGeom>
          <a:ln w="28575">
            <a:solidFill>
              <a:schemeClr val="tx1">
                <a:lumMod val="95000"/>
                <a:lumOff val="5000"/>
              </a:schemeClr>
            </a:solidFill>
            <a:tailEnd type="triangle"/>
          </a:ln>
        </p:spPr>
        <p:style>
          <a:lnRef idx="1">
            <a:schemeClr val="dk1"/>
          </a:lnRef>
          <a:fillRef idx="0">
            <a:schemeClr val="dk1"/>
          </a:fillRef>
          <a:effectRef idx="0">
            <a:schemeClr val="dk1"/>
          </a:effectRef>
          <a:fontRef idx="minor">
            <a:schemeClr val="tx1"/>
          </a:fontRef>
        </p:style>
      </p:cxnSp>
      <p:sp>
        <p:nvSpPr>
          <p:cNvPr id="56" name="TextBox 55"/>
          <p:cNvSpPr txBox="1"/>
          <p:nvPr/>
        </p:nvSpPr>
        <p:spPr>
          <a:xfrm>
            <a:off x="2146866" y="2708884"/>
            <a:ext cx="1412306" cy="307777"/>
          </a:xfrm>
          <a:prstGeom prst="rect">
            <a:avLst/>
          </a:prstGeom>
          <a:solidFill>
            <a:srgbClr val="3366FF"/>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lang="en-GB" sz="2000" b="1" kern="0" dirty="0">
                <a:solidFill>
                  <a:schemeClr val="bg1"/>
                </a:solidFill>
                <a:latin typeface="Calibri" panose="020F0502020204030204" pitchFamily="34" charset="0"/>
                <a:cs typeface="Calibri" panose="020F0502020204030204" pitchFamily="34" charset="0"/>
              </a:rPr>
              <a:t>Re-cooling</a:t>
            </a:r>
            <a:endParaRPr kumimoji="0" lang="en-GB" sz="2000" b="1"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61" name="TextBox 60"/>
          <p:cNvSpPr txBox="1"/>
          <p:nvPr/>
        </p:nvSpPr>
        <p:spPr>
          <a:xfrm>
            <a:off x="2257222" y="5250635"/>
            <a:ext cx="2406690" cy="369332"/>
          </a:xfrm>
          <a:prstGeom prst="rect">
            <a:avLst/>
          </a:prstGeom>
          <a:solidFill>
            <a:srgbClr val="3366FF"/>
          </a:solidFill>
        </p:spPr>
        <p:txBody>
          <a:bodyPr wrap="square" rtlCol="0">
            <a:spAutoFit/>
          </a:bodyPr>
          <a:lstStyle/>
          <a:p>
            <a:pPr algn="ctr"/>
            <a:r>
              <a:rPr lang="en-GB" dirty="0">
                <a:solidFill>
                  <a:schemeClr val="bg1"/>
                </a:solidFill>
                <a:latin typeface="Calibri" panose="020F0502020204030204" pitchFamily="34" charset="0"/>
                <a:cs typeface="Calibri" panose="020F0502020204030204" pitchFamily="34" charset="0"/>
              </a:rPr>
              <a:t>low frequency</a:t>
            </a:r>
          </a:p>
        </p:txBody>
      </p:sp>
      <p:grpSp>
        <p:nvGrpSpPr>
          <p:cNvPr id="57" name="Group 56"/>
          <p:cNvGrpSpPr/>
          <p:nvPr/>
        </p:nvGrpSpPr>
        <p:grpSpPr>
          <a:xfrm>
            <a:off x="2029851" y="2915479"/>
            <a:ext cx="357390" cy="2412791"/>
            <a:chOff x="1769164" y="3150704"/>
            <a:chExt cx="357390" cy="2412791"/>
          </a:xfrm>
        </p:grpSpPr>
        <p:cxnSp>
          <p:nvCxnSpPr>
            <p:cNvPr id="58" name="Straight Connector 57"/>
            <p:cNvCxnSpPr/>
            <p:nvPr/>
          </p:nvCxnSpPr>
          <p:spPr>
            <a:xfrm>
              <a:off x="1769164" y="3150704"/>
              <a:ext cx="357390" cy="331907"/>
            </a:xfrm>
            <a:prstGeom prst="line">
              <a:avLst/>
            </a:prstGeom>
            <a:ln w="28575">
              <a:solidFill>
                <a:schemeClr val="tx1">
                  <a:lumMod val="95000"/>
                  <a:lumOff val="5000"/>
                </a:schemeClr>
              </a:solidFill>
            </a:ln>
          </p:spPr>
          <p:style>
            <a:lnRef idx="1">
              <a:schemeClr val="dk1"/>
            </a:lnRef>
            <a:fillRef idx="0">
              <a:schemeClr val="dk1"/>
            </a:fillRef>
            <a:effectRef idx="0">
              <a:schemeClr val="dk1"/>
            </a:effectRef>
            <a:fontRef idx="minor">
              <a:schemeClr val="tx1"/>
            </a:fontRef>
          </p:style>
        </p:cxnSp>
        <p:cxnSp>
          <p:nvCxnSpPr>
            <p:cNvPr id="59" name="Straight Arrow Connector 58"/>
            <p:cNvCxnSpPr/>
            <p:nvPr/>
          </p:nvCxnSpPr>
          <p:spPr>
            <a:xfrm>
              <a:off x="2126554" y="3475495"/>
              <a:ext cx="0" cy="2088000"/>
            </a:xfrm>
            <a:prstGeom prst="straightConnector1">
              <a:avLst/>
            </a:prstGeom>
            <a:ln w="28575">
              <a:solidFill>
                <a:schemeClr val="tx1">
                  <a:lumMod val="95000"/>
                  <a:lumOff val="5000"/>
                </a:schemeClr>
              </a:solidFill>
              <a:tailEnd type="triangle"/>
            </a:ln>
          </p:spPr>
          <p:style>
            <a:lnRef idx="1">
              <a:schemeClr val="dk1"/>
            </a:lnRef>
            <a:fillRef idx="0">
              <a:schemeClr val="dk1"/>
            </a:fillRef>
            <a:effectRef idx="0">
              <a:schemeClr val="dk1"/>
            </a:effectRef>
            <a:fontRef idx="minor">
              <a:schemeClr val="tx1"/>
            </a:fontRef>
          </p:style>
        </p:cxnSp>
      </p:grpSp>
      <p:sp>
        <p:nvSpPr>
          <p:cNvPr id="62" name="TextBox 61"/>
          <p:cNvSpPr txBox="1"/>
          <p:nvPr/>
        </p:nvSpPr>
        <p:spPr>
          <a:xfrm>
            <a:off x="5755336" y="3827053"/>
            <a:ext cx="1689574" cy="307777"/>
          </a:xfrm>
          <a:prstGeom prst="rect">
            <a:avLst/>
          </a:prstGeom>
          <a:solidFill>
            <a:schemeClr val="bg1"/>
          </a:solidFill>
          <a:ln w="9525">
            <a:solidFill>
              <a:schemeClr val="accent2">
                <a:lumMod val="20000"/>
                <a:lumOff val="80000"/>
              </a:schemeClr>
            </a:solid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FF00FF"/>
                </a:solidFill>
                <a:effectLst/>
                <a:uLnTx/>
                <a:uFillTx/>
                <a:latin typeface="Calibri" panose="020F0502020204030204" pitchFamily="34" charset="0"/>
                <a:cs typeface="Calibri" panose="020F0502020204030204" pitchFamily="34" charset="0"/>
              </a:rPr>
              <a:t>Primary drying</a:t>
            </a:r>
          </a:p>
        </p:txBody>
      </p:sp>
      <p:cxnSp>
        <p:nvCxnSpPr>
          <p:cNvPr id="63" name="Straight Arrow Connector 62"/>
          <p:cNvCxnSpPr/>
          <p:nvPr/>
        </p:nvCxnSpPr>
        <p:spPr>
          <a:xfrm flipV="1">
            <a:off x="7386188" y="3699149"/>
            <a:ext cx="308877" cy="152392"/>
          </a:xfrm>
          <a:prstGeom prst="straightConnector1">
            <a:avLst/>
          </a:prstGeom>
          <a:ln w="28575">
            <a:solidFill>
              <a:schemeClr val="tx1">
                <a:lumMod val="95000"/>
                <a:lumOff val="5000"/>
              </a:schemeClr>
            </a:solidFill>
            <a:tailEnd type="triangle"/>
          </a:ln>
        </p:spPr>
        <p:style>
          <a:lnRef idx="1">
            <a:schemeClr val="dk1"/>
          </a:lnRef>
          <a:fillRef idx="0">
            <a:schemeClr val="dk1"/>
          </a:fillRef>
          <a:effectRef idx="0">
            <a:schemeClr val="dk1"/>
          </a:effectRef>
          <a:fontRef idx="minor">
            <a:schemeClr val="tx1"/>
          </a:fontRef>
        </p:style>
      </p:cxnSp>
      <p:sp>
        <p:nvSpPr>
          <p:cNvPr id="64" name="TextBox 63"/>
          <p:cNvSpPr txBox="1"/>
          <p:nvPr/>
        </p:nvSpPr>
        <p:spPr>
          <a:xfrm>
            <a:off x="2632865" y="3703764"/>
            <a:ext cx="1689574" cy="307777"/>
          </a:xfrm>
          <a:prstGeom prst="rect">
            <a:avLst/>
          </a:prstGeom>
          <a:solidFill>
            <a:schemeClr val="bg1"/>
          </a:solidFill>
          <a:ln w="9525">
            <a:solidFill>
              <a:schemeClr val="accent2">
                <a:lumMod val="20000"/>
                <a:lumOff val="80000"/>
              </a:schemeClr>
            </a:solid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FF00FF"/>
                </a:solidFill>
                <a:effectLst/>
                <a:uLnTx/>
                <a:uFillTx/>
                <a:latin typeface="Calibri" panose="020F0502020204030204" pitchFamily="34" charset="0"/>
                <a:cs typeface="Calibri" panose="020F0502020204030204" pitchFamily="34" charset="0"/>
              </a:rPr>
              <a:t>Primary drying</a:t>
            </a:r>
          </a:p>
        </p:txBody>
      </p:sp>
      <p:sp>
        <p:nvSpPr>
          <p:cNvPr id="66" name="TextBox 65"/>
          <p:cNvSpPr txBox="1"/>
          <p:nvPr/>
        </p:nvSpPr>
        <p:spPr>
          <a:xfrm>
            <a:off x="3098491" y="4647315"/>
            <a:ext cx="2406690" cy="369332"/>
          </a:xfrm>
          <a:prstGeom prst="rect">
            <a:avLst/>
          </a:prstGeom>
          <a:solidFill>
            <a:srgbClr val="FEE8EA"/>
          </a:solidFill>
        </p:spPr>
        <p:txBody>
          <a:bodyPr wrap="square" rtlCol="0">
            <a:spAutoFit/>
          </a:bodyPr>
          <a:lstStyle/>
          <a:p>
            <a:pPr algn="ctr"/>
            <a:r>
              <a:rPr lang="en-GB" dirty="0">
                <a:solidFill>
                  <a:srgbClr val="FF00FF"/>
                </a:solidFill>
                <a:latin typeface="Calibri" panose="020F0502020204030204" pitchFamily="34" charset="0"/>
                <a:cs typeface="Calibri" panose="020F0502020204030204" pitchFamily="34" charset="0"/>
              </a:rPr>
              <a:t>low frequency</a:t>
            </a:r>
          </a:p>
        </p:txBody>
      </p:sp>
      <p:sp>
        <p:nvSpPr>
          <p:cNvPr id="65" name="Freeform 64"/>
          <p:cNvSpPr/>
          <p:nvPr/>
        </p:nvSpPr>
        <p:spPr>
          <a:xfrm>
            <a:off x="2065896" y="2954670"/>
            <a:ext cx="1208181" cy="1879230"/>
          </a:xfrm>
          <a:custGeom>
            <a:avLst/>
            <a:gdLst>
              <a:gd name="connsiteX0" fmla="*/ 0 w 874643"/>
              <a:gd name="connsiteY0" fmla="*/ 0 h 1669774"/>
              <a:gd name="connsiteX1" fmla="*/ 139148 w 874643"/>
              <a:gd name="connsiteY1" fmla="*/ 149087 h 1669774"/>
              <a:gd name="connsiteX2" fmla="*/ 228600 w 874643"/>
              <a:gd name="connsiteY2" fmla="*/ 367748 h 1669774"/>
              <a:gd name="connsiteX3" fmla="*/ 308113 w 874643"/>
              <a:gd name="connsiteY3" fmla="*/ 636104 h 1669774"/>
              <a:gd name="connsiteX4" fmla="*/ 407504 w 874643"/>
              <a:gd name="connsiteY4" fmla="*/ 914400 h 1669774"/>
              <a:gd name="connsiteX5" fmla="*/ 616226 w 874643"/>
              <a:gd name="connsiteY5" fmla="*/ 1411356 h 1669774"/>
              <a:gd name="connsiteX6" fmla="*/ 874643 w 874643"/>
              <a:gd name="connsiteY6" fmla="*/ 1669774 h 1669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4643" h="1669774">
                <a:moveTo>
                  <a:pt x="0" y="0"/>
                </a:moveTo>
                <a:cubicBezTo>
                  <a:pt x="50524" y="43898"/>
                  <a:pt x="101048" y="87796"/>
                  <a:pt x="139148" y="149087"/>
                </a:cubicBezTo>
                <a:cubicBezTo>
                  <a:pt x="177248" y="210378"/>
                  <a:pt x="200439" y="286579"/>
                  <a:pt x="228600" y="367748"/>
                </a:cubicBezTo>
                <a:cubicBezTo>
                  <a:pt x="256761" y="448917"/>
                  <a:pt x="278296" y="544995"/>
                  <a:pt x="308113" y="636104"/>
                </a:cubicBezTo>
                <a:cubicBezTo>
                  <a:pt x="337930" y="727213"/>
                  <a:pt x="356152" y="785191"/>
                  <a:pt x="407504" y="914400"/>
                </a:cubicBezTo>
                <a:cubicBezTo>
                  <a:pt x="458856" y="1043609"/>
                  <a:pt x="538370" y="1285460"/>
                  <a:pt x="616226" y="1411356"/>
                </a:cubicBezTo>
                <a:cubicBezTo>
                  <a:pt x="694082" y="1537252"/>
                  <a:pt x="784362" y="1603513"/>
                  <a:pt x="874643" y="1669774"/>
                </a:cubicBezTo>
              </a:path>
            </a:pathLst>
          </a:custGeom>
          <a:noFill/>
          <a:ln>
            <a:solidFill>
              <a:schemeClr val="tx1">
                <a:lumMod val="95000"/>
                <a:lumOff val="5000"/>
              </a:schemeClr>
            </a:solidFill>
            <a:prstDash val="dash"/>
            <a:headEnd type="none" w="med" len="med"/>
            <a:tailEnd type="arrow" w="med" len="med"/>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60" name="Freeform 59"/>
          <p:cNvSpPr/>
          <p:nvPr/>
        </p:nvSpPr>
        <p:spPr>
          <a:xfrm>
            <a:off x="7572575" y="3061252"/>
            <a:ext cx="1089195" cy="1461052"/>
          </a:xfrm>
          <a:custGeom>
            <a:avLst/>
            <a:gdLst>
              <a:gd name="connsiteX0" fmla="*/ 0 w 884583"/>
              <a:gd name="connsiteY0" fmla="*/ 0 h 1302026"/>
              <a:gd name="connsiteX1" fmla="*/ 109331 w 884583"/>
              <a:gd name="connsiteY1" fmla="*/ 89452 h 1302026"/>
              <a:gd name="connsiteX2" fmla="*/ 149087 w 884583"/>
              <a:gd name="connsiteY2" fmla="*/ 208722 h 1302026"/>
              <a:gd name="connsiteX3" fmla="*/ 397565 w 884583"/>
              <a:gd name="connsiteY3" fmla="*/ 805070 h 1302026"/>
              <a:gd name="connsiteX4" fmla="*/ 675861 w 884583"/>
              <a:gd name="connsiteY4" fmla="*/ 1133061 h 1302026"/>
              <a:gd name="connsiteX5" fmla="*/ 884583 w 884583"/>
              <a:gd name="connsiteY5" fmla="*/ 1302026 h 130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4583" h="1302026">
                <a:moveTo>
                  <a:pt x="0" y="0"/>
                </a:moveTo>
                <a:cubicBezTo>
                  <a:pt x="42241" y="27332"/>
                  <a:pt x="84483" y="54665"/>
                  <a:pt x="109331" y="89452"/>
                </a:cubicBezTo>
                <a:cubicBezTo>
                  <a:pt x="134179" y="124239"/>
                  <a:pt x="101048" y="89452"/>
                  <a:pt x="149087" y="208722"/>
                </a:cubicBezTo>
                <a:cubicBezTo>
                  <a:pt x="197126" y="327992"/>
                  <a:pt x="309769" y="651014"/>
                  <a:pt x="397565" y="805070"/>
                </a:cubicBezTo>
                <a:cubicBezTo>
                  <a:pt x="485361" y="959127"/>
                  <a:pt x="594691" y="1050235"/>
                  <a:pt x="675861" y="1133061"/>
                </a:cubicBezTo>
                <a:cubicBezTo>
                  <a:pt x="757031" y="1215887"/>
                  <a:pt x="820807" y="1258956"/>
                  <a:pt x="884583" y="1302026"/>
                </a:cubicBezTo>
              </a:path>
            </a:pathLst>
          </a:custGeom>
          <a:noFill/>
          <a:ln>
            <a:prstDash val="dash"/>
            <a:headEnd type="arrow" w="med" len="med"/>
            <a:tailEnd type="arrow" w="med" len="med"/>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 name="Oval 2"/>
          <p:cNvSpPr/>
          <p:nvPr/>
        </p:nvSpPr>
        <p:spPr>
          <a:xfrm>
            <a:off x="901119" y="2405398"/>
            <a:ext cx="91440" cy="89397"/>
          </a:xfrm>
          <a:prstGeom prst="ellipse">
            <a:avLst/>
          </a:prstGeom>
          <a:solidFill>
            <a:srgbClr val="9933FF"/>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5" name="Oval 44"/>
          <p:cNvSpPr/>
          <p:nvPr/>
        </p:nvSpPr>
        <p:spPr>
          <a:xfrm>
            <a:off x="1427546" y="2734049"/>
            <a:ext cx="91440" cy="89397"/>
          </a:xfrm>
          <a:prstGeom prst="ellipse">
            <a:avLst/>
          </a:prstGeom>
          <a:solidFill>
            <a:srgbClr val="CC330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0" name="Oval 49"/>
          <p:cNvSpPr/>
          <p:nvPr/>
        </p:nvSpPr>
        <p:spPr>
          <a:xfrm>
            <a:off x="1623012" y="2518205"/>
            <a:ext cx="91440" cy="89397"/>
          </a:xfrm>
          <a:prstGeom prst="ellipse">
            <a:avLst/>
          </a:prstGeom>
          <a:solidFill>
            <a:srgbClr val="3803FB"/>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4" name="Oval 53"/>
          <p:cNvSpPr/>
          <p:nvPr/>
        </p:nvSpPr>
        <p:spPr>
          <a:xfrm>
            <a:off x="2004016" y="2883028"/>
            <a:ext cx="91440" cy="89397"/>
          </a:xfrm>
          <a:prstGeom prst="ellipse">
            <a:avLst/>
          </a:prstGeom>
          <a:solidFill>
            <a:srgbClr val="3803FB"/>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1" name="Oval 50"/>
          <p:cNvSpPr/>
          <p:nvPr/>
        </p:nvSpPr>
        <p:spPr>
          <a:xfrm>
            <a:off x="2052711" y="2932831"/>
            <a:ext cx="91440" cy="89397"/>
          </a:xfrm>
          <a:prstGeom prst="ellipse">
            <a:avLst/>
          </a:prstGeom>
          <a:solidFill>
            <a:srgbClr val="9933FF"/>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 name="Title 3"/>
          <p:cNvSpPr>
            <a:spLocks noGrp="1"/>
          </p:cNvSpPr>
          <p:nvPr>
            <p:ph type="title"/>
          </p:nvPr>
        </p:nvSpPr>
        <p:spPr/>
        <p:txBody>
          <a:bodyPr/>
          <a:lstStyle/>
          <a:p>
            <a:r>
              <a:rPr lang="en-GB" dirty="0"/>
              <a:t>TVIS Response Surface</a:t>
            </a:r>
          </a:p>
        </p:txBody>
      </p:sp>
    </p:spTree>
    <p:extLst>
      <p:ext uri="{BB962C8B-B14F-4D97-AF65-F5344CB8AC3E}">
        <p14:creationId xmlns:p14="http://schemas.microsoft.com/office/powerpoint/2010/main" val="42695448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subTnLst>
                                    <p:set>
                                      <p:cBhvr override="childStyle">
                                        <p:cTn dur="1" fill="hold" display="0" masterRel="nextClick" afterEffect="1"/>
                                        <p:tgtEl>
                                          <p:spTgt spid="25"/>
                                        </p:tgtEl>
                                        <p:attrNameLst>
                                          <p:attrName>style.visibility</p:attrName>
                                        </p:attrNameLst>
                                      </p:cBhvr>
                                      <p:to>
                                        <p:strVal val="hidden"/>
                                      </p:to>
                                    </p:set>
                                  </p:sub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childTnLst>
                                  <p:subTnLst>
                                    <p:set>
                                      <p:cBhvr override="childStyle">
                                        <p:cTn dur="1" fill="hold" display="0" masterRel="nextClick" afterEffect="1"/>
                                        <p:tgtEl>
                                          <p:spTgt spid="41"/>
                                        </p:tgtEl>
                                        <p:attrNameLst>
                                          <p:attrName>style.visibility</p:attrName>
                                        </p:attrNameLst>
                                      </p:cBhvr>
                                      <p:to>
                                        <p:strVal val="hidden"/>
                                      </p:to>
                                    </p:set>
                                  </p:subTnLst>
                                </p:cTn>
                              </p:par>
                              <p:par>
                                <p:cTn id="23" presetID="1"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par>
                                <p:cTn id="25" presetID="1"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7"/>
                                        </p:tgtEl>
                                        <p:attrNameLst>
                                          <p:attrName>style.visibility</p:attrName>
                                        </p:attrNameLst>
                                      </p:cBhvr>
                                      <p:to>
                                        <p:strVal val="visible"/>
                                      </p:to>
                                    </p:set>
                                  </p:childTnLst>
                                  <p:subTnLst>
                                    <p:set>
                                      <p:cBhvr override="childStyle">
                                        <p:cTn dur="1" fill="hold" display="0" masterRel="nextClick" afterEffect="1"/>
                                        <p:tgtEl>
                                          <p:spTgt spid="47"/>
                                        </p:tgtEl>
                                        <p:attrNameLst>
                                          <p:attrName>style.visibility</p:attrName>
                                        </p:attrNameLst>
                                      </p:cBhvr>
                                      <p:to>
                                        <p:strVal val="hidden"/>
                                      </p:to>
                                    </p:set>
                                  </p:subTnLst>
                                </p:cTn>
                              </p:par>
                              <p:par>
                                <p:cTn id="33" presetID="1" presetClass="entr" presetSubtype="0"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childTnLst>
                                  <p:subTnLst>
                                    <p:set>
                                      <p:cBhvr override="childStyle">
                                        <p:cTn dur="1" fill="hold" display="0" masterRel="nextClick" afterEffect="1"/>
                                        <p:tgtEl>
                                          <p:spTgt spid="52"/>
                                        </p:tgtEl>
                                        <p:attrNameLst>
                                          <p:attrName>style.visibility</p:attrName>
                                        </p:attrNameLst>
                                      </p:cBhvr>
                                      <p:to>
                                        <p:strVal val="hidden"/>
                                      </p:to>
                                    </p:set>
                                  </p:subTnLst>
                                </p:cTn>
                              </p:par>
                              <p:par>
                                <p:cTn id="35" presetID="1"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7"/>
                                        </p:tgtEl>
                                        <p:attrNameLst>
                                          <p:attrName>style.visibility</p:attrName>
                                        </p:attrNameLst>
                                      </p:cBhvr>
                                      <p:to>
                                        <p:strVal val="visible"/>
                                      </p:to>
                                    </p:set>
                                  </p:childTnLst>
                                  <p:subTnLst>
                                    <p:set>
                                      <p:cBhvr override="childStyle">
                                        <p:cTn dur="1" fill="hold" display="0" masterRel="nextClick" afterEffect="1"/>
                                        <p:tgtEl>
                                          <p:spTgt spid="57"/>
                                        </p:tgtEl>
                                        <p:attrNameLst>
                                          <p:attrName>style.visibility</p:attrName>
                                        </p:attrNameLst>
                                      </p:cBhvr>
                                      <p:to>
                                        <p:strVal val="hidden"/>
                                      </p:to>
                                    </p:set>
                                  </p:subTnLst>
                                </p:cTn>
                              </p:par>
                              <p:par>
                                <p:cTn id="51" presetID="1" presetClass="entr" presetSubtype="0" fill="hold" grpId="0" nodeType="withEffect">
                                  <p:stCondLst>
                                    <p:cond delay="0"/>
                                  </p:stCondLst>
                                  <p:childTnLst>
                                    <p:set>
                                      <p:cBhvr>
                                        <p:cTn id="52" dur="1" fill="hold">
                                          <p:stCondLst>
                                            <p:cond delay="0"/>
                                          </p:stCondLst>
                                        </p:cTn>
                                        <p:tgtEl>
                                          <p:spTgt spid="61"/>
                                        </p:tgtEl>
                                        <p:attrNameLst>
                                          <p:attrName>style.visibility</p:attrName>
                                        </p:attrNameLst>
                                      </p:cBhvr>
                                      <p:to>
                                        <p:strVal val="visible"/>
                                      </p:to>
                                    </p:set>
                                  </p:childTnLst>
                                  <p:subTnLst>
                                    <p:set>
                                      <p:cBhvr override="childStyle">
                                        <p:cTn dur="1" fill="hold" display="0" masterRel="nextClick" afterEffect="1"/>
                                        <p:tgtEl>
                                          <p:spTgt spid="61"/>
                                        </p:tgtEl>
                                        <p:attrNameLst>
                                          <p:attrName>style.visibility</p:attrName>
                                        </p:attrNameLst>
                                      </p:cBhvr>
                                      <p:to>
                                        <p:strVal val="hidden"/>
                                      </p:to>
                                    </p:set>
                                  </p:sub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6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66"/>
                                        </p:tgtEl>
                                        <p:attrNameLst>
                                          <p:attrName>style.visibility</p:attrName>
                                        </p:attrNameLst>
                                      </p:cBhvr>
                                      <p:to>
                                        <p:strVal val="visible"/>
                                      </p:to>
                                    </p:set>
                                  </p:childTnLst>
                                  <p:subTnLst>
                                    <p:set>
                                      <p:cBhvr override="childStyle">
                                        <p:cTn dur="1" fill="hold" display="0" masterRel="nextClick" afterEffect="1"/>
                                        <p:tgtEl>
                                          <p:spTgt spid="66"/>
                                        </p:tgtEl>
                                        <p:attrNameLst>
                                          <p:attrName>style.visibility</p:attrName>
                                        </p:attrNameLst>
                                      </p:cBhvr>
                                      <p:to>
                                        <p:strVal val="hidden"/>
                                      </p:to>
                                    </p:set>
                                  </p:subTnLst>
                                </p:cTn>
                              </p:par>
                              <p:par>
                                <p:cTn id="59" presetID="1" presetClass="entr" presetSubtype="0" fill="hold" grpId="0" nodeType="withEffect">
                                  <p:stCondLst>
                                    <p:cond delay="0"/>
                                  </p:stCondLst>
                                  <p:childTnLst>
                                    <p:set>
                                      <p:cBhvr>
                                        <p:cTn id="60" dur="1" fill="hold">
                                          <p:stCondLst>
                                            <p:cond delay="0"/>
                                          </p:stCondLst>
                                        </p:cTn>
                                        <p:tgtEl>
                                          <p:spTgt spid="6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62"/>
                                        </p:tgtEl>
                                        <p:attrNameLst>
                                          <p:attrName>style.visibility</p:attrName>
                                        </p:attrNameLst>
                                      </p:cBhvr>
                                      <p:to>
                                        <p:strVal val="visible"/>
                                      </p:to>
                                    </p:set>
                                  </p:childTnLst>
                                </p:cTn>
                              </p:par>
                              <p:par>
                                <p:cTn id="63" presetID="22" presetClass="entr" presetSubtype="1" fill="hold" grpId="0" nodeType="withEffect">
                                  <p:stCondLst>
                                    <p:cond delay="0"/>
                                  </p:stCondLst>
                                  <p:childTnLst>
                                    <p:set>
                                      <p:cBhvr>
                                        <p:cTn id="64" dur="1" fill="hold">
                                          <p:stCondLst>
                                            <p:cond delay="0"/>
                                          </p:stCondLst>
                                        </p:cTn>
                                        <p:tgtEl>
                                          <p:spTgt spid="65"/>
                                        </p:tgtEl>
                                        <p:attrNameLst>
                                          <p:attrName>style.visibility</p:attrName>
                                        </p:attrNameLst>
                                      </p:cBhvr>
                                      <p:to>
                                        <p:strVal val="visible"/>
                                      </p:to>
                                    </p:set>
                                    <p:animEffect transition="in" filter="wipe(up)">
                                      <p:cBhvr>
                                        <p:cTn id="65" dur="1250"/>
                                        <p:tgtEl>
                                          <p:spTgt spid="65"/>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60"/>
                                        </p:tgtEl>
                                        <p:attrNameLst>
                                          <p:attrName>style.visibility</p:attrName>
                                        </p:attrNameLst>
                                      </p:cBhvr>
                                      <p:to>
                                        <p:strVal val="visible"/>
                                      </p:to>
                                    </p:set>
                                    <p:animEffect transition="in" filter="wipe(up)">
                                      <p:cBhvr>
                                        <p:cTn id="6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animBg="1"/>
      <p:bldP spid="28" grpId="0" animBg="1"/>
      <p:bldP spid="30" grpId="0" animBg="1"/>
      <p:bldP spid="31" grpId="0" animBg="1"/>
      <p:bldP spid="41" grpId="0" animBg="1"/>
      <p:bldP spid="18" grpId="0"/>
      <p:bldP spid="43" grpId="0" animBg="1"/>
      <p:bldP spid="46" grpId="0" animBg="1"/>
      <p:bldP spid="52" grpId="0" animBg="1"/>
      <p:bldP spid="53" grpId="0" animBg="1"/>
      <p:bldP spid="56" grpId="0" animBg="1"/>
      <p:bldP spid="61" grpId="0" animBg="1"/>
      <p:bldP spid="62" grpId="0" animBg="1"/>
      <p:bldP spid="64" grpId="0" animBg="1"/>
      <p:bldP spid="66" grpId="0" animBg="1"/>
      <p:bldP spid="65" grpId="0" animBg="1"/>
      <p:bldP spid="6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Through Vial Impedance Spectroscopy (TVIS)</a:t>
            </a:r>
          </a:p>
        </p:txBody>
      </p:sp>
      <p:sp>
        <p:nvSpPr>
          <p:cNvPr id="5" name="Content Placeholder 4"/>
          <p:cNvSpPr>
            <a:spLocks noGrp="1"/>
          </p:cNvSpPr>
          <p:nvPr>
            <p:ph idx="4294967295"/>
          </p:nvPr>
        </p:nvSpPr>
        <p:spPr>
          <a:xfrm>
            <a:off x="446569" y="978199"/>
            <a:ext cx="8229600" cy="1701939"/>
          </a:xfrm>
        </p:spPr>
        <p:txBody>
          <a:bodyPr/>
          <a:lstStyle/>
          <a:p>
            <a:pPr marL="285750" indent="-285750">
              <a:buClrTx/>
              <a:buFont typeface="Arial" panose="020B0604020202020204" pitchFamily="34" charset="0"/>
              <a:buChar char="•"/>
            </a:pPr>
            <a:r>
              <a:rPr lang="en-GB" sz="2000" dirty="0">
                <a:latin typeface="Calibri" panose="020F0502020204030204" pitchFamily="34" charset="0"/>
                <a:cs typeface="Calibri" panose="020F0502020204030204" pitchFamily="34" charset="0"/>
              </a:rPr>
              <a:t>The capacitance spectrum depends on both the </a:t>
            </a:r>
            <a:r>
              <a:rPr lang="en-GB" sz="2000" i="1" dirty="0">
                <a:solidFill>
                  <a:srgbClr val="0000FF"/>
                </a:solidFill>
                <a:latin typeface="Calibri" panose="020F0502020204030204" pitchFamily="34" charset="0"/>
                <a:cs typeface="Calibri" panose="020F0502020204030204" pitchFamily="34" charset="0"/>
              </a:rPr>
              <a:t>electrical resistance </a:t>
            </a:r>
            <a:r>
              <a:rPr lang="en-GB" sz="2000" i="1" dirty="0">
                <a:latin typeface="Calibri" panose="020F0502020204030204" pitchFamily="34" charset="0"/>
                <a:cs typeface="Calibri" panose="020F0502020204030204" pitchFamily="34" charset="0"/>
              </a:rPr>
              <a:t>and </a:t>
            </a:r>
            <a:r>
              <a:rPr lang="en-GB" sz="2000" i="1" dirty="0">
                <a:solidFill>
                  <a:srgbClr val="0000FF"/>
                </a:solidFill>
                <a:latin typeface="Calibri" panose="020F0502020204030204" pitchFamily="34" charset="0"/>
                <a:cs typeface="Calibri" panose="020F0502020204030204" pitchFamily="34" charset="0"/>
              </a:rPr>
              <a:t>electrical capacitance </a:t>
            </a:r>
            <a:r>
              <a:rPr lang="en-GB" sz="2000" i="1" dirty="0">
                <a:latin typeface="Calibri" panose="020F0502020204030204" pitchFamily="34" charset="0"/>
                <a:cs typeface="Calibri" panose="020F0502020204030204" pitchFamily="34" charset="0"/>
              </a:rPr>
              <a:t>of the vial contents. </a:t>
            </a:r>
            <a:endParaRPr lang="en-GB" dirty="0"/>
          </a:p>
          <a:p>
            <a:pPr marL="285750" indent="-285750">
              <a:buClrTx/>
              <a:buFont typeface="Arial" panose="020B0604020202020204" pitchFamily="34" charset="0"/>
              <a:buChar char="•"/>
            </a:pPr>
            <a:r>
              <a:rPr lang="en-GB" dirty="0">
                <a:latin typeface="Calibri" panose="020F0502020204030204" pitchFamily="34" charset="0"/>
                <a:cs typeface="Calibri" panose="020F0502020204030204" pitchFamily="34" charset="0"/>
              </a:rPr>
              <a:t>Data viewing software (</a:t>
            </a:r>
            <a:r>
              <a:rPr lang="en-GB" dirty="0" err="1">
                <a:solidFill>
                  <a:srgbClr val="FF0000"/>
                </a:solidFill>
                <a:latin typeface="Calibri" panose="020F0502020204030204" pitchFamily="34" charset="0"/>
                <a:cs typeface="Calibri" panose="020F0502020204030204" pitchFamily="34" charset="0"/>
              </a:rPr>
              <a:t>LyoView</a:t>
            </a:r>
            <a:r>
              <a:rPr lang="en-GB" dirty="0">
                <a:solidFill>
                  <a:srgbClr val="FF0000"/>
                </a:solidFill>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rPr>
              <a:t>) identifies the peak frequency (F</a:t>
            </a:r>
            <a:r>
              <a:rPr lang="en-GB" baseline="-25000" dirty="0">
                <a:latin typeface="Calibri" panose="020F0502020204030204" pitchFamily="34" charset="0"/>
                <a:cs typeface="Calibri" panose="020F0502020204030204" pitchFamily="34" charset="0"/>
              </a:rPr>
              <a:t>PEAK</a:t>
            </a:r>
            <a:r>
              <a:rPr lang="en-GB" dirty="0">
                <a:latin typeface="Calibri" panose="020F0502020204030204" pitchFamily="34" charset="0"/>
                <a:cs typeface="Calibri" panose="020F0502020204030204" pitchFamily="34" charset="0"/>
              </a:rPr>
              <a:t>) and peak amplitude (Cʺ</a:t>
            </a:r>
            <a:r>
              <a:rPr lang="en-GB" baseline="-25000" dirty="0">
                <a:latin typeface="Calibri" panose="020F0502020204030204" pitchFamily="34" charset="0"/>
                <a:cs typeface="Calibri" panose="020F0502020204030204" pitchFamily="34" charset="0"/>
              </a:rPr>
              <a:t>PEAK</a:t>
            </a:r>
            <a:r>
              <a:rPr lang="en-GB" dirty="0">
                <a:latin typeface="Calibri" panose="020F0502020204030204" pitchFamily="34" charset="0"/>
                <a:cs typeface="Calibri" panose="020F0502020204030204" pitchFamily="34" charset="0"/>
              </a:rPr>
              <a:t>) in the imaginary part of the capacitance spectrum from which various physical properties can be determined</a:t>
            </a:r>
          </a:p>
          <a:p>
            <a:pPr marL="285750" indent="-285750">
              <a:buClrTx/>
              <a:buNone/>
            </a:pPr>
            <a:endParaRPr lang="en-GB" dirty="0">
              <a:latin typeface="Calibri" panose="020F0502020204030204" pitchFamily="34" charset="0"/>
              <a:cs typeface="Calibri" panose="020F050202020403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249868755"/>
              </p:ext>
            </p:extLst>
          </p:nvPr>
        </p:nvGraphicFramePr>
        <p:xfrm>
          <a:off x="656895" y="2806263"/>
          <a:ext cx="7998374" cy="3260484"/>
        </p:xfrm>
        <a:graphic>
          <a:graphicData uri="http://schemas.openxmlformats.org/drawingml/2006/table">
            <a:tbl>
              <a:tblPr firstRow="1" bandRow="1">
                <a:tableStyleId>{5C22544A-7EE6-4342-B048-85BDC9FD1C3A}</a:tableStyleId>
              </a:tblPr>
              <a:tblGrid>
                <a:gridCol w="2060598">
                  <a:extLst>
                    <a:ext uri="{9D8B030D-6E8A-4147-A177-3AD203B41FA5}">
                      <a16:colId xmlns:a16="http://schemas.microsoft.com/office/drawing/2014/main" val="20000"/>
                    </a:ext>
                  </a:extLst>
                </a:gridCol>
                <a:gridCol w="2690079">
                  <a:extLst>
                    <a:ext uri="{9D8B030D-6E8A-4147-A177-3AD203B41FA5}">
                      <a16:colId xmlns:a16="http://schemas.microsoft.com/office/drawing/2014/main" val="20001"/>
                    </a:ext>
                  </a:extLst>
                </a:gridCol>
                <a:gridCol w="3247697">
                  <a:extLst>
                    <a:ext uri="{9D8B030D-6E8A-4147-A177-3AD203B41FA5}">
                      <a16:colId xmlns:a16="http://schemas.microsoft.com/office/drawing/2014/main" val="20002"/>
                    </a:ext>
                  </a:extLst>
                </a:gridCol>
              </a:tblGrid>
              <a:tr h="671276">
                <a:tc>
                  <a:txBody>
                    <a:bodyPr/>
                    <a:lstStyle/>
                    <a:p>
                      <a:r>
                        <a:rPr lang="en-GB" dirty="0">
                          <a:solidFill>
                            <a:schemeClr val="tx1"/>
                          </a:solidFill>
                        </a:rPr>
                        <a:t>TVIS parameter</a:t>
                      </a:r>
                    </a:p>
                  </a:txBody>
                  <a:tcPr/>
                </a:tc>
                <a:tc>
                  <a:txBody>
                    <a:bodyPr/>
                    <a:lstStyle/>
                    <a:p>
                      <a:r>
                        <a:rPr lang="en-GB" dirty="0">
                          <a:solidFill>
                            <a:schemeClr val="tx1"/>
                          </a:solidFill>
                        </a:rPr>
                        <a:t>Application</a:t>
                      </a:r>
                    </a:p>
                  </a:txBody>
                  <a:tcPr/>
                </a:tc>
                <a:tc>
                  <a:txBody>
                    <a:bodyPr/>
                    <a:lstStyle/>
                    <a:p>
                      <a:r>
                        <a:rPr lang="en-GB" dirty="0">
                          <a:solidFill>
                            <a:schemeClr val="tx1"/>
                          </a:solidFill>
                        </a:rPr>
                        <a:t>Notes (requirements/assumptions)</a:t>
                      </a:r>
                    </a:p>
                  </a:txBody>
                  <a:tcPr/>
                </a:tc>
                <a:extLst>
                  <a:ext uri="{0D108BD9-81ED-4DB2-BD59-A6C34878D82A}">
                    <a16:rowId xmlns:a16="http://schemas.microsoft.com/office/drawing/2014/main" val="10000"/>
                  </a:ext>
                </a:extLst>
              </a:tr>
              <a:tr h="958966">
                <a:tc>
                  <a:txBody>
                    <a:bodyPr/>
                    <a:lstStyle/>
                    <a:p>
                      <a:r>
                        <a:rPr kumimoji="0" lang="en-GB" sz="1800" b="0" i="0" u="none" strike="noStrike" kern="0" cap="none" spc="0" normalizeH="0" baseline="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F</a:t>
                      </a:r>
                      <a:r>
                        <a:rPr kumimoji="0" lang="en-GB" sz="1800" b="0" i="0" u="none" strike="noStrike" kern="0" cap="none" spc="0" normalizeH="0" baseline="-2500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PEAK </a:t>
                      </a:r>
                      <a:endParaRPr lang="en-GB" dirty="0">
                        <a:solidFill>
                          <a:srgbClr val="3366FF"/>
                        </a:solidFill>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temperature &amp; phase </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(ice &amp; eutectic formation, phase separation)</a:t>
                      </a:r>
                    </a:p>
                  </a:txBody>
                  <a:tcPr>
                    <a:solidFill>
                      <a:srgbClr val="92D050"/>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F</a:t>
                      </a:r>
                      <a:r>
                        <a:rPr kumimoji="0" lang="en-GB" sz="1800" b="0" i="0" u="none" strike="noStrike" kern="0" cap="none" spc="0" normalizeH="0" baseline="-2500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PEAK  </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temperature  calibration  </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(annealing stage required)</a:t>
                      </a:r>
                    </a:p>
                  </a:txBody>
                  <a:tcPr/>
                </a:tc>
                <a:extLst>
                  <a:ext uri="{0D108BD9-81ED-4DB2-BD59-A6C34878D82A}">
                    <a16:rowId xmlns:a16="http://schemas.microsoft.com/office/drawing/2014/main" val="10001"/>
                  </a:ext>
                </a:extLst>
              </a:tr>
              <a:tr h="671276">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d</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 </a:t>
                      </a:r>
                      <a:r>
                        <a:rPr kumimoji="0" lang="en-GB" sz="1800" b="0" i="0" u="none" strike="noStrike" kern="0" cap="none" spc="0" normalizeH="0" baseline="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Cʺ</a:t>
                      </a:r>
                      <a:r>
                        <a:rPr kumimoji="0" lang="en-GB" sz="1800" b="0" i="0" u="none" strike="noStrike" kern="0" cap="none" spc="0" normalizeH="0" baseline="-2500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PEAK </a:t>
                      </a:r>
                      <a:r>
                        <a:rPr kumimoji="0" lang="en-GB" sz="1800" b="0" i="0" u="none" strike="noStrike" kern="0" cap="none" spc="0" normalizeH="0" baseline="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 </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a:t>
                      </a:r>
                      <a:r>
                        <a:rPr kumimoji="0" lang="en-GB" sz="1800" b="0" i="1" u="none" strike="noStrike" kern="0" cap="none" spc="0" normalizeH="0" baseline="0" noProof="0" dirty="0" err="1">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d</a:t>
                      </a:r>
                      <a:r>
                        <a:rPr kumimoji="0" lang="en-GB" sz="1800" b="0" i="0" u="none" strike="noStrike" kern="0" cap="none" spc="0" normalizeH="0" baseline="0" noProof="0" dirty="0" err="1">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t</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 </a:t>
                      </a:r>
                    </a:p>
                    <a:p>
                      <a:endParaRPr lang="en-GB"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drying rate </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surrogate </a:t>
                      </a:r>
                    </a:p>
                  </a:txBody>
                  <a:tcPr>
                    <a:solidFill>
                      <a:srgbClr val="92D050"/>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80% of 1</a:t>
                      </a:r>
                      <a:r>
                        <a:rPr kumimoji="0" lang="en-GB" sz="1800" b="0" i="0" u="none" strike="noStrike" kern="0" cap="none" spc="0" normalizeH="0" baseline="3000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o</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 drying </a:t>
                      </a:r>
                    </a:p>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(assumes flat ice front)</a:t>
                      </a:r>
                    </a:p>
                  </a:txBody>
                  <a:tcPr/>
                </a:tc>
                <a:extLst>
                  <a:ext uri="{0D108BD9-81ED-4DB2-BD59-A6C34878D82A}">
                    <a16:rowId xmlns:a16="http://schemas.microsoft.com/office/drawing/2014/main" val="10002"/>
                  </a:ext>
                </a:extLst>
              </a:tr>
              <a:tr h="958966">
                <a:tc>
                  <a:txBody>
                    <a:bodyPr/>
                    <a:lstStyle/>
                    <a:p>
                      <a:r>
                        <a:rPr kumimoji="0" lang="en-GB" sz="1800" b="0" i="0" u="none" strike="noStrike" kern="0" cap="none" spc="0" normalizeH="0" baseline="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C’ </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 100 kHz) </a:t>
                      </a:r>
                      <a:endParaRPr lang="en-GB" dirty="0"/>
                    </a:p>
                  </a:txBody>
                  <a:tcPr>
                    <a:solidFill>
                      <a:schemeClr val="accent1">
                        <a:lumMod val="90000"/>
                      </a:schemeClr>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3366FF"/>
                          </a:solidFill>
                          <a:effectLst/>
                          <a:uLnTx/>
                          <a:uFillTx/>
                          <a:latin typeface="Calibri" panose="020F0502020204030204" pitchFamily="34" charset="0"/>
                          <a:ea typeface="MS PGothic" pitchFamily="34" charset="-128"/>
                          <a:cs typeface="Calibri" panose="020F0502020204030204" pitchFamily="34" charset="0"/>
                        </a:rPr>
                        <a:t>end point </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of 1</a:t>
                      </a:r>
                      <a:r>
                        <a:rPr kumimoji="0" lang="en-GB" sz="1800" b="0" i="0" u="none" strike="noStrike" kern="0" cap="none" spc="0" normalizeH="0" baseline="3000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o</a:t>
                      </a: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 drying</a:t>
                      </a:r>
                    </a:p>
                  </a:txBody>
                  <a:tcPr>
                    <a:solidFill>
                      <a:srgbClr val="92D050"/>
                    </a:solidFill>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chemeClr val="tx1"/>
                          </a:solidFill>
                          <a:effectLst/>
                          <a:uLnTx/>
                          <a:uFillTx/>
                          <a:latin typeface="Calibri" panose="020F0502020204030204" pitchFamily="34" charset="0"/>
                          <a:ea typeface="MS PGothic" pitchFamily="34" charset="-128"/>
                          <a:cs typeface="Calibri" panose="020F0502020204030204" pitchFamily="34" charset="0"/>
                        </a:rPr>
                        <a:t>C’  (real part of the complex capacitance) is highly sensitive to low ice volumes</a:t>
                      </a:r>
                    </a:p>
                  </a:txBody>
                  <a:tcPr>
                    <a:solidFill>
                      <a:schemeClr val="accent1">
                        <a:lumMod val="90000"/>
                      </a:scheme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476967150"/>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1774445"/>
            <a:ext cx="9144000" cy="1404000"/>
          </a:xfrm>
          <a:prstGeom prst="rect">
            <a:avLst/>
          </a:prstGeom>
          <a:solidFill>
            <a:srgbClr val="33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GB" sz="2800" dirty="0">
                <a:solidFill>
                  <a:schemeClr val="bg1"/>
                </a:solidFill>
                <a:latin typeface="Calibri" panose="020F0502020204030204" pitchFamily="34" charset="0"/>
                <a:cs typeface="Calibri" panose="020F0502020204030204" pitchFamily="34" charset="0"/>
              </a:rPr>
              <a:t>TVIS Application</a:t>
            </a:r>
            <a:br>
              <a:rPr lang="en-GB" sz="2800" dirty="0">
                <a:solidFill>
                  <a:schemeClr val="bg1"/>
                </a:solidFill>
                <a:latin typeface="Calibri" panose="020F0502020204030204" pitchFamily="34" charset="0"/>
                <a:cs typeface="Calibri" panose="020F0502020204030204" pitchFamily="34" charset="0"/>
              </a:rPr>
            </a:br>
            <a:r>
              <a:rPr lang="en-GB" sz="2800" i="1" dirty="0">
                <a:solidFill>
                  <a:schemeClr val="bg1"/>
                </a:solidFill>
                <a:latin typeface="Calibri" panose="020F0502020204030204" pitchFamily="34" charset="0"/>
                <a:cs typeface="Calibri" panose="020F0502020204030204" pitchFamily="34" charset="0"/>
              </a:rPr>
              <a:t>Freezing Step</a:t>
            </a:r>
            <a:endParaRPr lang="en-US" sz="2800" i="1" dirty="0">
              <a:solidFill>
                <a:schemeClr val="bg1"/>
              </a:solidFill>
              <a:latin typeface="Calibri" panose="020F0502020204030204" pitchFamily="34" charset="0"/>
              <a:ea typeface="ＭＳ Ｐゴシック" pitchFamily="1" charset="-128"/>
              <a:cs typeface="Calibri" panose="020F0502020204030204" pitchFamily="34" charset="0"/>
            </a:endParaRPr>
          </a:p>
        </p:txBody>
      </p:sp>
      <p:pic>
        <p:nvPicPr>
          <p:cNvPr id="4" name="Content Placeholder 4"/>
          <p:cNvPicPr>
            <a:picLocks noChangeAspect="1"/>
          </p:cNvPicPr>
          <p:nvPr/>
        </p:nvPicPr>
        <p:blipFill rotWithShape="1">
          <a:blip r:embed="rId2" cstate="print">
            <a:extLst>
              <a:ext uri="{28A0092B-C50C-407E-A947-70E740481C1C}">
                <a14:useLocalDpi xmlns:a14="http://schemas.microsoft.com/office/drawing/2010/main" val="0"/>
              </a:ext>
            </a:extLst>
          </a:blip>
          <a:srcRect t="49688"/>
          <a:stretch/>
        </p:blipFill>
        <p:spPr bwMode="auto">
          <a:xfrm>
            <a:off x="3043463" y="3980873"/>
            <a:ext cx="3112144" cy="11753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303686" y="3178445"/>
            <a:ext cx="4536627" cy="461665"/>
          </a:xfrm>
          <a:prstGeom prst="rect">
            <a:avLst/>
          </a:prstGeom>
        </p:spPr>
        <p:txBody>
          <a:bodyPr wrap="none">
            <a:spAutoFit/>
          </a:bodyPr>
          <a:lstStyle/>
          <a:p>
            <a:r>
              <a:rPr lang="en-GB" sz="2400" b="1" dirty="0"/>
              <a:t>5%w/v Lactose in deionised water</a:t>
            </a:r>
            <a:endParaRPr lang="en-GB" sz="2400" dirty="0"/>
          </a:p>
        </p:txBody>
      </p:sp>
    </p:spTree>
    <p:extLst>
      <p:ext uri="{BB962C8B-B14F-4D97-AF65-F5344CB8AC3E}">
        <p14:creationId xmlns:p14="http://schemas.microsoft.com/office/powerpoint/2010/main" val="469128833"/>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The relationship between F</a:t>
            </a:r>
            <a:r>
              <a:rPr lang="en-US" baseline="-25000" dirty="0"/>
              <a:t>PEAK</a:t>
            </a:r>
            <a:r>
              <a:rPr lang="en-US" dirty="0"/>
              <a:t> and Product Temperature/Phase </a:t>
            </a:r>
            <a:r>
              <a:rPr lang="en-US" dirty="0" err="1"/>
              <a:t>Behaviour</a:t>
            </a:r>
            <a:endParaRPr lang="en-GB" dirty="0">
              <a:solidFill>
                <a:schemeClr val="accent2">
                  <a:lumMod val="50000"/>
                </a:schemeClr>
              </a:solidFill>
            </a:endParaRPr>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a:xfrm>
                <a:off x="139148" y="1078699"/>
                <a:ext cx="8935278" cy="4854962"/>
              </a:xfrm>
            </p:spPr>
            <p:txBody>
              <a:bodyPr/>
              <a:lstStyle/>
              <a:p>
                <a:pPr>
                  <a:spcBef>
                    <a:spcPts val="1800"/>
                  </a:spcBef>
                </a:pPr>
                <a:r>
                  <a:rPr lang="en-GB" kern="1200" dirty="0"/>
                  <a:t>Both resistance and capacitance parameters impact the peak frequency </a:t>
                </a:r>
              </a:p>
              <a:p>
                <a:pPr>
                  <a:spcBef>
                    <a:spcPts val="1800"/>
                  </a:spcBef>
                </a:pPr>
                <a:endParaRPr lang="en-GB" kern="1200" dirty="0"/>
              </a:p>
              <a:p>
                <a:pPr>
                  <a:spcBef>
                    <a:spcPts val="1800"/>
                  </a:spcBef>
                </a:pPr>
                <a:r>
                  <a:rPr lang="en-GB" kern="1200" dirty="0"/>
                  <a:t>However the sample resistance (</a:t>
                </a:r>
                <a14:m>
                  <m:oMath xmlns:m="http://schemas.openxmlformats.org/officeDocument/2006/math">
                    <m:r>
                      <a:rPr lang="en-GB" b="1" i="1">
                        <a:latin typeface="Cambria Math" panose="02040503050406030204" pitchFamily="18" charset="0"/>
                      </a:rPr>
                      <m:t>𝑹</m:t>
                    </m:r>
                    <m:r>
                      <m:rPr>
                        <m:nor/>
                      </m:rPr>
                      <a:rPr lang="en-GB" i="1" baseline="-25000">
                        <a:latin typeface="Cambria Math" panose="02040503050406030204" pitchFamily="18" charset="0"/>
                      </a:rPr>
                      <m:t>S</m:t>
                    </m:r>
                  </m:oMath>
                </a14:m>
                <a:r>
                  <a:rPr lang="en-GB" kern="1200" dirty="0"/>
                  <a:t>) has a greater temperature coefficient so the peak frequency is especially sensitive to the electrical resistance of the product.</a:t>
                </a:r>
              </a:p>
              <a:p>
                <a:pPr>
                  <a:spcBef>
                    <a:spcPts val="1800"/>
                  </a:spcBef>
                </a:pPr>
                <a:r>
                  <a:rPr lang="en-GB" kern="1200" dirty="0"/>
                  <a:t>It follows that </a:t>
                </a:r>
                <a:r>
                  <a:rPr lang="en-GB" dirty="0"/>
                  <a:t>F</a:t>
                </a:r>
                <a:r>
                  <a:rPr lang="en-GB" baseline="-25000" dirty="0"/>
                  <a:t>PEAK</a:t>
                </a:r>
                <a:r>
                  <a:rPr lang="en-GB" i="1" dirty="0"/>
                  <a:t> </a:t>
                </a:r>
                <a:r>
                  <a:rPr lang="en-GB" dirty="0"/>
                  <a:t>can be used to monitor (</a:t>
                </a:r>
                <a:r>
                  <a:rPr lang="en-GB" dirty="0" err="1"/>
                  <a:t>i</a:t>
                </a:r>
                <a:r>
                  <a:rPr lang="en-GB" dirty="0"/>
                  <a:t>) the phase behaviour and (ii) the temperatures of both the liquid and solid states. </a:t>
                </a:r>
              </a:p>
              <a:p>
                <a:pPr>
                  <a:spcBef>
                    <a:spcPts val="1800"/>
                  </a:spcBef>
                </a:pPr>
                <a:r>
                  <a:rPr lang="en-GB" dirty="0"/>
                  <a:t>During the solidification process the increased resistance of the frozen phase shifts the </a:t>
                </a:r>
                <a:r>
                  <a:rPr lang="en-GB" sz="1867" dirty="0"/>
                  <a:t>peak frequency (F</a:t>
                </a:r>
                <a:r>
                  <a:rPr lang="en-GB" sz="1867" baseline="-25000" dirty="0"/>
                  <a:t>PEAK</a:t>
                </a:r>
                <a:r>
                  <a:rPr lang="en-GB" sz="1867" dirty="0"/>
                  <a:t>) </a:t>
                </a:r>
                <a:r>
                  <a:rPr lang="en-GB" dirty="0"/>
                  <a:t>by two orders of magnitude.</a:t>
                </a:r>
              </a:p>
              <a:p>
                <a:pPr>
                  <a:spcBef>
                    <a:spcPts val="1800"/>
                  </a:spcBef>
                </a:pPr>
                <a:r>
                  <a:rPr lang="en-GB" dirty="0"/>
                  <a:t>During the annealing of the frozen phase, a temperature ramp of 40 </a:t>
                </a:r>
                <a:r>
                  <a:rPr lang="en-GB" baseline="30000" dirty="0" err="1"/>
                  <a:t>o</a:t>
                </a:r>
                <a:r>
                  <a:rPr lang="en-GB" dirty="0" err="1"/>
                  <a:t>C</a:t>
                </a:r>
                <a:r>
                  <a:rPr lang="en-GB" dirty="0"/>
                  <a:t> can shift the peak frequency (F</a:t>
                </a:r>
                <a:r>
                  <a:rPr lang="en-GB" baseline="-25000" dirty="0"/>
                  <a:t>PEAK</a:t>
                </a:r>
                <a:r>
                  <a:rPr lang="en-GB" dirty="0"/>
                  <a:t>) by one order of magnitude.</a:t>
                </a:r>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xfrm>
                <a:off x="139148" y="1078699"/>
                <a:ext cx="8935278" cy="4854962"/>
              </a:xfrm>
              <a:blipFill rotWithShape="0">
                <a:blip r:embed="rId3"/>
                <a:stretch>
                  <a:fillRect l="-614" t="-8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2615909" y="1438002"/>
                <a:ext cx="2839175" cy="72513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panose="02040503050406030204" pitchFamily="18" charset="0"/>
                            </a:rPr>
                          </m:ctrlPr>
                        </m:sSubPr>
                        <m:e>
                          <m:r>
                            <a:rPr lang="en-GB" sz="2000" b="0" i="1" smtClean="0">
                              <a:latin typeface="Cambria Math" panose="02040503050406030204" pitchFamily="18" charset="0"/>
                            </a:rPr>
                            <m:t>𝐹</m:t>
                          </m:r>
                        </m:e>
                        <m:sub>
                          <m:r>
                            <a:rPr lang="en-GB" sz="2000" b="0" i="1" smtClean="0">
                              <a:latin typeface="Cambria Math"/>
                            </a:rPr>
                            <m:t>𝑝𝑒𝑎𝑘</m:t>
                          </m:r>
                        </m:sub>
                      </m:sSub>
                      <m:r>
                        <a:rPr lang="en-GB" sz="2000" i="0">
                          <a:latin typeface="Cambria Math" panose="02040503050406030204" pitchFamily="18" charset="0"/>
                        </a:rPr>
                        <m:t>=</m:t>
                      </m:r>
                      <m:f>
                        <m:fPr>
                          <m:ctrlPr>
                            <a:rPr lang="en-GB" sz="2000" i="1">
                              <a:latin typeface="Cambria Math" panose="02040503050406030204" pitchFamily="18" charset="0"/>
                            </a:rPr>
                          </m:ctrlPr>
                        </m:fPr>
                        <m:num>
                          <m:r>
                            <a:rPr lang="en-GB" sz="2000" i="0">
                              <a:latin typeface="Cambria Math" panose="02040503050406030204" pitchFamily="18" charset="0"/>
                            </a:rPr>
                            <m:t>1</m:t>
                          </m:r>
                        </m:num>
                        <m:den>
                          <m:d>
                            <m:dPr>
                              <m:begChr m:val=""/>
                              <m:ctrlPr>
                                <a:rPr lang="en-GB" sz="2000" i="1">
                                  <a:latin typeface="Cambria Math" panose="02040503050406030204" pitchFamily="18" charset="0"/>
                                </a:rPr>
                              </m:ctrlPr>
                            </m:dPr>
                            <m:e>
                              <m:r>
                                <a:rPr lang="en-GB" sz="2000" b="0" i="1" smtClean="0">
                                  <a:latin typeface="Cambria Math" panose="02040503050406030204" pitchFamily="18" charset="0"/>
                                </a:rPr>
                                <m:t>2</m:t>
                              </m:r>
                              <m:r>
                                <a:rPr lang="en-GB" sz="2000" b="0" i="1" smtClean="0">
                                  <a:latin typeface="Cambria Math" panose="02040503050406030204" pitchFamily="18" charset="0"/>
                                  <a:ea typeface="Cambria Math" panose="02040503050406030204" pitchFamily="18" charset="0"/>
                                </a:rPr>
                                <m:t>𝜋</m:t>
                              </m:r>
                              <m:r>
                                <a:rPr lang="en-GB" sz="2000" b="1" i="1">
                                  <a:latin typeface="Cambria Math" panose="02040503050406030204" pitchFamily="18" charset="0"/>
                                </a:rPr>
                                <m:t>𝑹</m:t>
                              </m:r>
                              <m:r>
                                <m:rPr>
                                  <m:nor/>
                                </m:rPr>
                                <a:rPr lang="en-GB" sz="2000" i="1" baseline="-25000">
                                  <a:latin typeface="Cambria Math" panose="02040503050406030204" pitchFamily="18" charset="0"/>
                                </a:rPr>
                                <m:t>S</m:t>
                              </m:r>
                              <m:sSub>
                                <m:sSubPr>
                                  <m:ctrlPr>
                                    <a:rPr lang="en-GB" sz="2000" i="1">
                                      <a:latin typeface="Cambria Math" panose="02040503050406030204" pitchFamily="18" charset="0"/>
                                    </a:rPr>
                                  </m:ctrlPr>
                                </m:sSubPr>
                                <m:e>
                                  <m:r>
                                    <a:rPr lang="en-GB" sz="2000" i="0">
                                      <a:latin typeface="Cambria Math" panose="02040503050406030204" pitchFamily="18" charset="0"/>
                                    </a:rPr>
                                    <m:t> (</m:t>
                                  </m:r>
                                  <m:r>
                                    <a:rPr lang="en-GB" sz="2000" i="1">
                                      <a:latin typeface="Cambria Math" panose="02040503050406030204" pitchFamily="18" charset="0"/>
                                    </a:rPr>
                                    <m:t>𝐶</m:t>
                                  </m:r>
                                </m:e>
                                <m:sub>
                                  <m:r>
                                    <a:rPr lang="en-GB" sz="2000" i="1">
                                      <a:latin typeface="Cambria Math" panose="02040503050406030204" pitchFamily="18" charset="0"/>
                                    </a:rPr>
                                    <m:t>𝑆</m:t>
                                  </m:r>
                                </m:sub>
                              </m:sSub>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i="1">
                                      <a:latin typeface="Cambria Math" panose="02040503050406030204" pitchFamily="18" charset="0"/>
                                    </a:rPr>
                                    <m:t>𝐶</m:t>
                                  </m:r>
                                </m:e>
                                <m:sub>
                                  <m:r>
                                    <a:rPr lang="en-GB" sz="2000" i="1">
                                      <a:latin typeface="Cambria Math" panose="02040503050406030204" pitchFamily="18" charset="0"/>
                                    </a:rPr>
                                    <m:t>𝐺</m:t>
                                  </m:r>
                                </m:sub>
                              </m:sSub>
                            </m:e>
                          </m:d>
                        </m:den>
                      </m:f>
                    </m:oMath>
                  </m:oMathPara>
                </a14:m>
                <a:endParaRPr lang="en-GB" dirty="0"/>
              </a:p>
            </p:txBody>
          </p:sp>
        </mc:Choice>
        <mc:Fallback xmlns="">
          <p:sp>
            <p:nvSpPr>
              <p:cNvPr id="4" name="Rectangle 3"/>
              <p:cNvSpPr>
                <a:spLocks noRot="1" noChangeAspect="1" noMove="1" noResize="1" noEditPoints="1" noAdjustHandles="1" noChangeArrowheads="1" noChangeShapeType="1" noTextEdit="1"/>
              </p:cNvSpPr>
              <p:nvPr/>
            </p:nvSpPr>
            <p:spPr>
              <a:xfrm>
                <a:off x="2615909" y="1438002"/>
                <a:ext cx="2839175" cy="725135"/>
              </a:xfrm>
              <a:prstGeom prst="rect">
                <a:avLst/>
              </a:prstGeom>
              <a:blipFill rotWithShape="0">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504225548"/>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Phase separation </a:t>
            </a:r>
            <a:endParaRPr lang="en-GB" dirty="0"/>
          </a:p>
        </p:txBody>
      </p:sp>
      <p:pic>
        <p:nvPicPr>
          <p:cNvPr id="5" name="Content Placeholder 25"/>
          <p:cNvPicPr>
            <a:picLocks noGrp="1" noChangeAspect="1"/>
          </p:cNvPicPr>
          <p:nvPr>
            <p:ph idx="1"/>
          </p:nvPr>
        </p:nvPicPr>
        <p:blipFill rotWithShape="1">
          <a:blip r:embed="rId3" cstate="print"/>
          <a:srcRect r="8192"/>
          <a:stretch/>
        </p:blipFill>
        <p:spPr>
          <a:xfrm>
            <a:off x="540000" y="1620000"/>
            <a:ext cx="3263515" cy="3577590"/>
          </a:xfrm>
          <a:prstGeom prst="rect">
            <a:avLst/>
          </a:prstGeom>
        </p:spPr>
      </p:pic>
      <p:cxnSp>
        <p:nvCxnSpPr>
          <p:cNvPr id="6" name="Straight Connector 5"/>
          <p:cNvCxnSpPr/>
          <p:nvPr/>
        </p:nvCxnSpPr>
        <p:spPr bwMode="auto">
          <a:xfrm>
            <a:off x="866465" y="2237288"/>
            <a:ext cx="0" cy="1836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7" name="Straight Connector 6"/>
          <p:cNvCxnSpPr/>
          <p:nvPr/>
        </p:nvCxnSpPr>
        <p:spPr bwMode="auto">
          <a:xfrm>
            <a:off x="857919" y="3956742"/>
            <a:ext cx="1124705" cy="97418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0" name="Straight Connector 9"/>
          <p:cNvCxnSpPr/>
          <p:nvPr/>
        </p:nvCxnSpPr>
        <p:spPr bwMode="auto">
          <a:xfrm>
            <a:off x="1981363" y="3180471"/>
            <a:ext cx="0" cy="1872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1" name="Straight Connector 10"/>
          <p:cNvCxnSpPr/>
          <p:nvPr/>
        </p:nvCxnSpPr>
        <p:spPr bwMode="auto">
          <a:xfrm flipV="1">
            <a:off x="1971557" y="4315626"/>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3" name="Straight Connector 12"/>
          <p:cNvCxnSpPr/>
          <p:nvPr/>
        </p:nvCxnSpPr>
        <p:spPr bwMode="auto">
          <a:xfrm>
            <a:off x="3707370" y="2599221"/>
            <a:ext cx="0" cy="1872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4" name="Straight Connector 13"/>
          <p:cNvCxnSpPr/>
          <p:nvPr/>
        </p:nvCxnSpPr>
        <p:spPr bwMode="auto">
          <a:xfrm>
            <a:off x="868531" y="2255957"/>
            <a:ext cx="1124705" cy="97418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5" name="Straight Connector 14"/>
          <p:cNvCxnSpPr/>
          <p:nvPr/>
        </p:nvCxnSpPr>
        <p:spPr bwMode="auto">
          <a:xfrm flipV="1">
            <a:off x="1971604" y="2598531"/>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6" name="Straight Connector 15"/>
          <p:cNvCxnSpPr/>
          <p:nvPr/>
        </p:nvCxnSpPr>
        <p:spPr bwMode="auto">
          <a:xfrm>
            <a:off x="2594223" y="1622434"/>
            <a:ext cx="1086431" cy="96370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7" name="Straight Connector 16"/>
          <p:cNvCxnSpPr/>
          <p:nvPr/>
        </p:nvCxnSpPr>
        <p:spPr bwMode="auto">
          <a:xfrm flipV="1">
            <a:off x="866466" y="1640540"/>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23" name="Rectangle 22"/>
          <p:cNvSpPr/>
          <p:nvPr/>
        </p:nvSpPr>
        <p:spPr bwMode="auto">
          <a:xfrm>
            <a:off x="692137" y="4080915"/>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0</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4" name="Rectangle 23"/>
          <p:cNvSpPr/>
          <p:nvPr/>
        </p:nvSpPr>
        <p:spPr bwMode="auto">
          <a:xfrm>
            <a:off x="892585" y="4276510"/>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1</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5" name="Rectangle 24"/>
          <p:cNvSpPr/>
          <p:nvPr/>
        </p:nvSpPr>
        <p:spPr bwMode="auto">
          <a:xfrm>
            <a:off x="1083655" y="4455882"/>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2</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6" name="Rectangle 25"/>
          <p:cNvSpPr/>
          <p:nvPr/>
        </p:nvSpPr>
        <p:spPr bwMode="auto">
          <a:xfrm>
            <a:off x="1318010" y="4646926"/>
            <a:ext cx="288945"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3</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7" name="Rectangle 26"/>
          <p:cNvSpPr/>
          <p:nvPr/>
        </p:nvSpPr>
        <p:spPr bwMode="auto">
          <a:xfrm>
            <a:off x="1549591" y="4836527"/>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4</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1" name="TextBox 20"/>
          <p:cNvSpPr txBox="1"/>
          <p:nvPr/>
        </p:nvSpPr>
        <p:spPr>
          <a:xfrm rot="2474206">
            <a:off x="240985" y="4650404"/>
            <a:ext cx="1769540" cy="369332"/>
          </a:xfrm>
          <a:prstGeom prst="rect">
            <a:avLst/>
          </a:prstGeom>
          <a:solidFill>
            <a:schemeClr val="bg1"/>
          </a:solidFill>
        </p:spPr>
        <p:txBody>
          <a:bodyPr wrap="square" rtlCol="0" anchor="ctr">
            <a:spAutoFit/>
          </a:bodyPr>
          <a:lstStyle/>
          <a:p>
            <a:pPr algn="ctr">
              <a:spcBef>
                <a:spcPts val="1800"/>
              </a:spcBef>
              <a:spcAft>
                <a:spcPts val="1800"/>
              </a:spcAft>
            </a:pPr>
            <a:r>
              <a:rPr lang="en-US" b="1" dirty="0">
                <a:solidFill>
                  <a:srgbClr val="0000CC"/>
                </a:solidFill>
                <a:latin typeface="Calibri" panose="020F0502020204030204" pitchFamily="34" charset="0"/>
                <a:cs typeface="Calibri" panose="020F0502020204030204" pitchFamily="34" charset="0"/>
              </a:rPr>
              <a:t>Time / h</a:t>
            </a:r>
          </a:p>
        </p:txBody>
      </p:sp>
      <p:cxnSp>
        <p:nvCxnSpPr>
          <p:cNvPr id="29" name="Straight Connector 28"/>
          <p:cNvCxnSpPr/>
          <p:nvPr/>
        </p:nvCxnSpPr>
        <p:spPr bwMode="auto">
          <a:xfrm>
            <a:off x="1543315" y="4555522"/>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0" name="Straight Connector 29"/>
          <p:cNvCxnSpPr/>
          <p:nvPr/>
        </p:nvCxnSpPr>
        <p:spPr bwMode="auto">
          <a:xfrm>
            <a:off x="1318010" y="4370269"/>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1" name="Straight Connector 30"/>
          <p:cNvCxnSpPr/>
          <p:nvPr/>
        </p:nvCxnSpPr>
        <p:spPr bwMode="auto">
          <a:xfrm>
            <a:off x="1096447" y="4178632"/>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2" name="Straight Connector 31"/>
          <p:cNvCxnSpPr/>
          <p:nvPr/>
        </p:nvCxnSpPr>
        <p:spPr bwMode="auto">
          <a:xfrm>
            <a:off x="1750564" y="4744794"/>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34" name="Rectangle 33"/>
          <p:cNvSpPr/>
          <p:nvPr/>
        </p:nvSpPr>
        <p:spPr bwMode="auto">
          <a:xfrm>
            <a:off x="1857661" y="5026153"/>
            <a:ext cx="230799"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6</a:t>
            </a:r>
          </a:p>
        </p:txBody>
      </p:sp>
      <p:sp>
        <p:nvSpPr>
          <p:cNvPr id="36" name="Rectangle 35"/>
          <p:cNvSpPr/>
          <p:nvPr/>
        </p:nvSpPr>
        <p:spPr bwMode="auto">
          <a:xfrm>
            <a:off x="2513888" y="4770554"/>
            <a:ext cx="293232"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4</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37" name="Rectangle 36"/>
          <p:cNvSpPr/>
          <p:nvPr/>
        </p:nvSpPr>
        <p:spPr bwMode="auto">
          <a:xfrm>
            <a:off x="2837060" y="4651226"/>
            <a:ext cx="38986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3</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38" name="Rectangle 37"/>
          <p:cNvSpPr/>
          <p:nvPr/>
        </p:nvSpPr>
        <p:spPr bwMode="auto">
          <a:xfrm>
            <a:off x="3274791" y="4509135"/>
            <a:ext cx="322538" cy="32917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2</a:t>
            </a:r>
          </a:p>
        </p:txBody>
      </p:sp>
      <p:sp>
        <p:nvSpPr>
          <p:cNvPr id="39" name="Rectangle 38"/>
          <p:cNvSpPr/>
          <p:nvPr/>
        </p:nvSpPr>
        <p:spPr bwMode="auto">
          <a:xfrm>
            <a:off x="3593102" y="4420789"/>
            <a:ext cx="305679"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1</a:t>
            </a:r>
          </a:p>
        </p:txBody>
      </p:sp>
      <p:sp>
        <p:nvSpPr>
          <p:cNvPr id="33" name="TextBox 32"/>
          <p:cNvSpPr txBox="1"/>
          <p:nvPr/>
        </p:nvSpPr>
        <p:spPr>
          <a:xfrm rot="20535782">
            <a:off x="2043852" y="4849648"/>
            <a:ext cx="2095488" cy="369332"/>
          </a:xfrm>
          <a:prstGeom prst="rect">
            <a:avLst/>
          </a:prstGeom>
          <a:solidFill>
            <a:schemeClr val="bg1"/>
          </a:solidFill>
        </p:spPr>
        <p:txBody>
          <a:bodyPr wrap="square" rtlCol="0">
            <a:spAutoFit/>
          </a:bodyPr>
          <a:lstStyle/>
          <a:p>
            <a:pPr algn="ctr"/>
            <a:r>
              <a:rPr lang="en-US" b="1" dirty="0">
                <a:latin typeface="Calibri" panose="020F0502020204030204" pitchFamily="34" charset="0"/>
                <a:cs typeface="Calibri" panose="020F0502020204030204" pitchFamily="34" charset="0"/>
              </a:rPr>
              <a:t>Log Frequency</a:t>
            </a:r>
          </a:p>
        </p:txBody>
      </p:sp>
      <p:sp>
        <p:nvSpPr>
          <p:cNvPr id="35" name="Rectangle 34"/>
          <p:cNvSpPr/>
          <p:nvPr/>
        </p:nvSpPr>
        <p:spPr bwMode="auto">
          <a:xfrm>
            <a:off x="2174418" y="4916433"/>
            <a:ext cx="30974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cxnSp>
        <p:nvCxnSpPr>
          <p:cNvPr id="40" name="Straight Connector 39"/>
          <p:cNvCxnSpPr/>
          <p:nvPr/>
        </p:nvCxnSpPr>
        <p:spPr bwMode="auto">
          <a:xfrm flipV="1">
            <a:off x="3693707" y="4331508"/>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1" name="Straight Connector 40"/>
          <p:cNvCxnSpPr/>
          <p:nvPr/>
        </p:nvCxnSpPr>
        <p:spPr bwMode="auto">
          <a:xfrm flipV="1">
            <a:off x="3698709" y="3955326"/>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2" name="Straight Connector 41"/>
          <p:cNvCxnSpPr/>
          <p:nvPr/>
        </p:nvCxnSpPr>
        <p:spPr bwMode="auto">
          <a:xfrm flipV="1">
            <a:off x="3702445" y="3592481"/>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3" name="Straight Connector 42"/>
          <p:cNvCxnSpPr/>
          <p:nvPr/>
        </p:nvCxnSpPr>
        <p:spPr bwMode="auto">
          <a:xfrm flipV="1">
            <a:off x="3705059" y="3228838"/>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4" name="Straight Connector 43"/>
          <p:cNvCxnSpPr/>
          <p:nvPr/>
        </p:nvCxnSpPr>
        <p:spPr bwMode="auto">
          <a:xfrm flipV="1">
            <a:off x="3705059" y="2861784"/>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sp>
        <p:nvSpPr>
          <p:cNvPr id="45" name="Rectangle 44"/>
          <p:cNvSpPr/>
          <p:nvPr/>
        </p:nvSpPr>
        <p:spPr bwMode="auto">
          <a:xfrm>
            <a:off x="4218584" y="4202377"/>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0.0</a:t>
            </a:r>
          </a:p>
        </p:txBody>
      </p:sp>
      <p:sp>
        <p:nvSpPr>
          <p:cNvPr id="46" name="Rectangle 45"/>
          <p:cNvSpPr/>
          <p:nvPr/>
        </p:nvSpPr>
        <p:spPr bwMode="auto">
          <a:xfrm>
            <a:off x="4218584" y="3839503"/>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0.2</a:t>
            </a:r>
          </a:p>
        </p:txBody>
      </p:sp>
      <p:sp>
        <p:nvSpPr>
          <p:cNvPr id="47" name="Rectangle 46"/>
          <p:cNvSpPr/>
          <p:nvPr/>
        </p:nvSpPr>
        <p:spPr bwMode="auto">
          <a:xfrm>
            <a:off x="4218584" y="3482634"/>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0.4</a:t>
            </a:r>
          </a:p>
        </p:txBody>
      </p:sp>
      <p:sp>
        <p:nvSpPr>
          <p:cNvPr id="48" name="Rectangle 47"/>
          <p:cNvSpPr/>
          <p:nvPr/>
        </p:nvSpPr>
        <p:spPr bwMode="auto">
          <a:xfrm>
            <a:off x="4218584" y="3102590"/>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0.6</a:t>
            </a:r>
          </a:p>
        </p:txBody>
      </p:sp>
      <p:sp>
        <p:nvSpPr>
          <p:cNvPr id="49" name="Rectangle 48"/>
          <p:cNvSpPr/>
          <p:nvPr/>
        </p:nvSpPr>
        <p:spPr bwMode="auto">
          <a:xfrm>
            <a:off x="4218584" y="2748101"/>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0.8</a:t>
            </a:r>
          </a:p>
        </p:txBody>
      </p:sp>
      <p:sp>
        <p:nvSpPr>
          <p:cNvPr id="50" name="Rectangle 49"/>
          <p:cNvSpPr/>
          <p:nvPr/>
        </p:nvSpPr>
        <p:spPr>
          <a:xfrm>
            <a:off x="3769733" y="2080078"/>
            <a:ext cx="1359668" cy="646331"/>
          </a:xfrm>
          <a:prstGeom prst="rect">
            <a:avLst/>
          </a:prstGeom>
        </p:spPr>
        <p:txBody>
          <a:bodyPr wrap="none">
            <a:spAutoFit/>
          </a:bodyPr>
          <a:lstStyle/>
          <a:p>
            <a:pPr algn="ctr">
              <a:defRPr sz="1600" b="0" i="0" u="none" strike="noStrike" kern="1200" baseline="0">
                <a:solidFill>
                  <a:prstClr val="black"/>
                </a:solidFill>
                <a:latin typeface="+mn-lt"/>
                <a:ea typeface="+mn-ea"/>
                <a:cs typeface="+mn-cs"/>
              </a:defRPr>
            </a:pPr>
            <a:r>
              <a:rPr lang="en-US" dirty="0">
                <a:latin typeface="Calibri" panose="020F0502020204030204" pitchFamily="34" charset="0"/>
                <a:cs typeface="Calibri" panose="020F0502020204030204" pitchFamily="34" charset="0"/>
              </a:rPr>
              <a:t>dielectric loss </a:t>
            </a:r>
          </a:p>
          <a:p>
            <a:pPr algn="ctr">
              <a:defRPr sz="1600" b="0" i="0" u="none" strike="noStrike" kern="1200" baseline="0">
                <a:solidFill>
                  <a:prstClr val="black"/>
                </a:solidFill>
                <a:latin typeface="+mn-lt"/>
                <a:ea typeface="+mn-ea"/>
                <a:cs typeface="+mn-cs"/>
              </a:defRPr>
            </a:pPr>
            <a:r>
              <a:rPr lang="en-US" sz="2000" b="1" dirty="0">
                <a:latin typeface="Calibri" panose="020F0502020204030204" pitchFamily="34" charset="0"/>
                <a:cs typeface="Calibri" panose="020F0502020204030204" pitchFamily="34" charset="0"/>
              </a:rPr>
              <a:t>-C" /pF</a:t>
            </a:r>
          </a:p>
        </p:txBody>
      </p:sp>
      <p:cxnSp>
        <p:nvCxnSpPr>
          <p:cNvPr id="51" name="Straight Connector 50"/>
          <p:cNvCxnSpPr/>
          <p:nvPr/>
        </p:nvCxnSpPr>
        <p:spPr bwMode="auto">
          <a:xfrm>
            <a:off x="3376579" y="444540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2" name="Straight Connector 51"/>
          <p:cNvCxnSpPr/>
          <p:nvPr/>
        </p:nvCxnSpPr>
        <p:spPr bwMode="auto">
          <a:xfrm>
            <a:off x="3017131" y="4572556"/>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3" name="Straight Connector 52"/>
          <p:cNvCxnSpPr/>
          <p:nvPr/>
        </p:nvCxnSpPr>
        <p:spPr bwMode="auto">
          <a:xfrm>
            <a:off x="2674515" y="469524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4" name="Straight Connector 53"/>
          <p:cNvCxnSpPr/>
          <p:nvPr/>
        </p:nvCxnSpPr>
        <p:spPr bwMode="auto">
          <a:xfrm>
            <a:off x="2311350" y="4818459"/>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graphicFrame>
        <p:nvGraphicFramePr>
          <p:cNvPr id="55" name="Content Placeholder 54"/>
          <p:cNvGraphicFramePr>
            <a:graphicFrameLocks noGrp="1"/>
          </p:cNvGraphicFramePr>
          <p:nvPr>
            <p:ph idx="11"/>
            <p:extLst>
              <p:ext uri="{D42A27DB-BD31-4B8C-83A1-F6EECF244321}">
                <p14:modId xmlns:p14="http://schemas.microsoft.com/office/powerpoint/2010/main" val="3428368307"/>
              </p:ext>
            </p:extLst>
          </p:nvPr>
        </p:nvGraphicFramePr>
        <p:xfrm>
          <a:off x="4560863" y="1008515"/>
          <a:ext cx="4264025" cy="3796555"/>
        </p:xfrm>
        <a:graphic>
          <a:graphicData uri="http://schemas.openxmlformats.org/drawingml/2006/chart">
            <c:chart xmlns:c="http://schemas.openxmlformats.org/drawingml/2006/chart" xmlns:r="http://schemas.openxmlformats.org/officeDocument/2006/relationships" r:id="rId4"/>
          </a:graphicData>
        </a:graphic>
      </p:graphicFrame>
      <p:sp>
        <p:nvSpPr>
          <p:cNvPr id="57" name="TextBox 56"/>
          <p:cNvSpPr txBox="1"/>
          <p:nvPr/>
        </p:nvSpPr>
        <p:spPr>
          <a:xfrm>
            <a:off x="5875059" y="4690969"/>
            <a:ext cx="2001757" cy="369332"/>
          </a:xfrm>
          <a:prstGeom prst="rect">
            <a:avLst/>
          </a:prstGeom>
          <a:noFill/>
        </p:spPr>
        <p:txBody>
          <a:bodyPr wrap="square" rtlCol="0">
            <a:spAutoFit/>
          </a:bodyPr>
          <a:lstStyle/>
          <a:p>
            <a:pPr algn="ctr"/>
            <a:r>
              <a:rPr lang="en-US" b="1" dirty="0">
                <a:latin typeface="Calibri" panose="020F0502020204030204" pitchFamily="34" charset="0"/>
                <a:cs typeface="Calibri" panose="020F0502020204030204" pitchFamily="34" charset="0"/>
              </a:rPr>
              <a:t>Log Frequency</a:t>
            </a:r>
          </a:p>
        </p:txBody>
      </p:sp>
      <p:grpSp>
        <p:nvGrpSpPr>
          <p:cNvPr id="58" name="Group 57"/>
          <p:cNvGrpSpPr/>
          <p:nvPr/>
        </p:nvGrpSpPr>
        <p:grpSpPr>
          <a:xfrm>
            <a:off x="4926959" y="4445407"/>
            <a:ext cx="3072059" cy="268300"/>
            <a:chOff x="4949122" y="4123249"/>
            <a:chExt cx="3072059" cy="268300"/>
          </a:xfrm>
        </p:grpSpPr>
        <p:sp>
          <p:nvSpPr>
            <p:cNvPr id="59" name="Rectangle 58"/>
            <p:cNvSpPr/>
            <p:nvPr/>
          </p:nvSpPr>
          <p:spPr bwMode="auto">
            <a:xfrm>
              <a:off x="7555406"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2</a:t>
              </a:r>
            </a:p>
          </p:txBody>
        </p:sp>
        <p:sp>
          <p:nvSpPr>
            <p:cNvPr id="60" name="Rectangle 59"/>
            <p:cNvSpPr/>
            <p:nvPr/>
          </p:nvSpPr>
          <p:spPr bwMode="auto">
            <a:xfrm>
              <a:off x="6927438"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3</a:t>
              </a:r>
            </a:p>
          </p:txBody>
        </p:sp>
        <p:sp>
          <p:nvSpPr>
            <p:cNvPr id="61" name="Rectangle 60"/>
            <p:cNvSpPr/>
            <p:nvPr/>
          </p:nvSpPr>
          <p:spPr bwMode="auto">
            <a:xfrm>
              <a:off x="6253413"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4</a:t>
              </a:r>
            </a:p>
          </p:txBody>
        </p:sp>
        <p:sp>
          <p:nvSpPr>
            <p:cNvPr id="62" name="Rectangle 61"/>
            <p:cNvSpPr/>
            <p:nvPr/>
          </p:nvSpPr>
          <p:spPr bwMode="auto">
            <a:xfrm>
              <a:off x="5615639"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63" name="Rectangle 62"/>
            <p:cNvSpPr/>
            <p:nvPr/>
          </p:nvSpPr>
          <p:spPr bwMode="auto">
            <a:xfrm>
              <a:off x="4949122"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6</a:t>
              </a:r>
            </a:p>
          </p:txBody>
        </p:sp>
      </p:grpSp>
      <p:sp>
        <p:nvSpPr>
          <p:cNvPr id="64" name="Rectangle 63"/>
          <p:cNvSpPr/>
          <p:nvPr/>
        </p:nvSpPr>
        <p:spPr bwMode="auto">
          <a:xfrm>
            <a:off x="8170352" y="4438683"/>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1</a:t>
            </a:r>
          </a:p>
        </p:txBody>
      </p:sp>
      <p:cxnSp>
        <p:nvCxnSpPr>
          <p:cNvPr id="65" name="Straight Connector 64"/>
          <p:cNvCxnSpPr/>
          <p:nvPr/>
        </p:nvCxnSpPr>
        <p:spPr bwMode="auto">
          <a:xfrm>
            <a:off x="5162404" y="2603888"/>
            <a:ext cx="0" cy="1728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74" name="Right Arrow 73"/>
          <p:cNvSpPr/>
          <p:nvPr/>
        </p:nvSpPr>
        <p:spPr bwMode="auto">
          <a:xfrm>
            <a:off x="6408625" y="1665772"/>
            <a:ext cx="786461" cy="330882"/>
          </a:xfrm>
          <a:prstGeom prst="rightArrow">
            <a:avLst/>
          </a:prstGeom>
          <a:solidFill>
            <a:srgbClr val="B7FFFF"/>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75" name="TextBox 1"/>
          <p:cNvSpPr txBox="1"/>
          <p:nvPr/>
        </p:nvSpPr>
        <p:spPr>
          <a:xfrm>
            <a:off x="5278426" y="1611280"/>
            <a:ext cx="1137296" cy="498766"/>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latin typeface="Calibri" panose="020F0502020204030204" pitchFamily="34" charset="0"/>
                <a:cs typeface="Calibri" panose="020F0502020204030204" pitchFamily="34" charset="0"/>
              </a:rPr>
              <a:t>Higher Temperature</a:t>
            </a:r>
          </a:p>
        </p:txBody>
      </p:sp>
      <p:sp>
        <p:nvSpPr>
          <p:cNvPr id="76" name="TextBox 1"/>
          <p:cNvSpPr txBox="1"/>
          <p:nvPr/>
        </p:nvSpPr>
        <p:spPr>
          <a:xfrm>
            <a:off x="7184830" y="1624235"/>
            <a:ext cx="1137296" cy="498766"/>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latin typeface="Calibri" panose="020F0502020204030204" pitchFamily="34" charset="0"/>
                <a:cs typeface="Calibri" panose="020F0502020204030204" pitchFamily="34" charset="0"/>
              </a:rPr>
              <a:t>Lower Temperature</a:t>
            </a:r>
          </a:p>
        </p:txBody>
      </p:sp>
      <p:sp>
        <p:nvSpPr>
          <p:cNvPr id="77" name="TextBox 76"/>
          <p:cNvSpPr txBox="1"/>
          <p:nvPr/>
        </p:nvSpPr>
        <p:spPr>
          <a:xfrm>
            <a:off x="6033829" y="2217491"/>
            <a:ext cx="1412000" cy="307777"/>
          </a:xfrm>
          <a:prstGeom prst="rect">
            <a:avLst/>
          </a:prstGeom>
          <a:noFill/>
        </p:spPr>
        <p:txBody>
          <a:bodyPr wrap="square" rtlCol="0">
            <a:spAutoFit/>
          </a:bodyPr>
          <a:lstStyle/>
          <a:p>
            <a:pPr algn="ctr"/>
            <a:r>
              <a:rPr lang="en-US" sz="1400" dirty="0" err="1">
                <a:solidFill>
                  <a:srgbClr val="00B0F0"/>
                </a:solidFill>
                <a:latin typeface="Calibri" panose="020F0502020204030204" pitchFamily="34" charset="0"/>
                <a:cs typeface="Calibri" panose="020F0502020204030204" pitchFamily="34" charset="0"/>
              </a:rPr>
              <a:t>Nucln</a:t>
            </a:r>
            <a:r>
              <a:rPr lang="en-US" sz="1400" dirty="0">
                <a:solidFill>
                  <a:srgbClr val="00B0F0"/>
                </a:solidFill>
                <a:latin typeface="Calibri" panose="020F0502020204030204" pitchFamily="34" charset="0"/>
                <a:cs typeface="Calibri" panose="020F0502020204030204" pitchFamily="34" charset="0"/>
              </a:rPr>
              <a:t> + 24  min</a:t>
            </a:r>
          </a:p>
        </p:txBody>
      </p:sp>
      <p:sp>
        <p:nvSpPr>
          <p:cNvPr id="79" name="TextBox 78"/>
          <p:cNvSpPr txBox="1"/>
          <p:nvPr/>
        </p:nvSpPr>
        <p:spPr>
          <a:xfrm>
            <a:off x="6665627" y="2453104"/>
            <a:ext cx="2125675" cy="523220"/>
          </a:xfrm>
          <a:prstGeom prst="rect">
            <a:avLst/>
          </a:prstGeom>
          <a:noFill/>
        </p:spPr>
        <p:txBody>
          <a:bodyPr wrap="square" rtlCol="0">
            <a:spAutoFit/>
          </a:bodyPr>
          <a:lstStyle/>
          <a:p>
            <a:r>
              <a:rPr lang="en-US" sz="1400" dirty="0" err="1">
                <a:solidFill>
                  <a:srgbClr val="C00000"/>
                </a:solidFill>
                <a:latin typeface="Calibri" panose="020F0502020204030204" pitchFamily="34" charset="0"/>
                <a:cs typeface="Calibri" panose="020F0502020204030204" pitchFamily="34" charset="0"/>
              </a:rPr>
              <a:t>Nucln</a:t>
            </a:r>
            <a:r>
              <a:rPr lang="en-US" sz="1400" dirty="0">
                <a:solidFill>
                  <a:srgbClr val="C00000"/>
                </a:solidFill>
                <a:latin typeface="Calibri" panose="020F0502020204030204" pitchFamily="34" charset="0"/>
                <a:cs typeface="Calibri" panose="020F0502020204030204" pitchFamily="34" charset="0"/>
              </a:rPr>
              <a:t> + 30 min </a:t>
            </a:r>
          </a:p>
          <a:p>
            <a:r>
              <a:rPr lang="en-US" sz="1400" dirty="0">
                <a:solidFill>
                  <a:srgbClr val="C00000"/>
                </a:solidFill>
                <a:latin typeface="Calibri" panose="020F0502020204030204" pitchFamily="34" charset="0"/>
                <a:cs typeface="Calibri" panose="020F0502020204030204" pitchFamily="34" charset="0"/>
              </a:rPr>
              <a:t>Peak 2 shoulder appears</a:t>
            </a:r>
          </a:p>
        </p:txBody>
      </p:sp>
      <p:sp>
        <p:nvSpPr>
          <p:cNvPr id="81" name="TextBox 80"/>
          <p:cNvSpPr txBox="1"/>
          <p:nvPr/>
        </p:nvSpPr>
        <p:spPr>
          <a:xfrm>
            <a:off x="7571746" y="2884656"/>
            <a:ext cx="1284871" cy="523220"/>
          </a:xfrm>
          <a:prstGeom prst="rect">
            <a:avLst/>
          </a:prstGeom>
          <a:noFill/>
        </p:spPr>
        <p:txBody>
          <a:bodyPr wrap="square" rtlCol="0">
            <a:spAutoFit/>
          </a:bodyPr>
          <a:lstStyle/>
          <a:p>
            <a:r>
              <a:rPr lang="en-US" sz="1400" dirty="0" err="1">
                <a:solidFill>
                  <a:srgbClr val="00B050"/>
                </a:solidFill>
                <a:latin typeface="Calibri" panose="020F0502020204030204" pitchFamily="34" charset="0"/>
                <a:cs typeface="Calibri" panose="020F0502020204030204" pitchFamily="34" charset="0"/>
              </a:rPr>
              <a:t>Nucln</a:t>
            </a:r>
            <a:r>
              <a:rPr lang="en-US" sz="1400" dirty="0">
                <a:solidFill>
                  <a:srgbClr val="00B050"/>
                </a:solidFill>
                <a:latin typeface="Calibri" panose="020F0502020204030204" pitchFamily="34" charset="0"/>
                <a:cs typeface="Calibri" panose="020F0502020204030204" pitchFamily="34" charset="0"/>
              </a:rPr>
              <a:t> + 32 min </a:t>
            </a:r>
          </a:p>
          <a:p>
            <a:r>
              <a:rPr lang="en-US" sz="1400" dirty="0">
                <a:solidFill>
                  <a:srgbClr val="00B050"/>
                </a:solidFill>
                <a:latin typeface="Calibri" panose="020F0502020204030204" pitchFamily="34" charset="0"/>
                <a:cs typeface="Calibri" panose="020F0502020204030204" pitchFamily="34" charset="0"/>
              </a:rPr>
              <a:t>Peak 2 visible</a:t>
            </a:r>
          </a:p>
        </p:txBody>
      </p:sp>
      <p:sp>
        <p:nvSpPr>
          <p:cNvPr id="87" name="TextBox 86"/>
          <p:cNvSpPr txBox="1"/>
          <p:nvPr/>
        </p:nvSpPr>
        <p:spPr>
          <a:xfrm>
            <a:off x="675072" y="1914211"/>
            <a:ext cx="1285875" cy="307777"/>
          </a:xfrm>
          <a:prstGeom prst="rect">
            <a:avLst/>
          </a:prstGeom>
          <a:solidFill>
            <a:srgbClr val="FFFFCC"/>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9933FF"/>
                </a:solidFill>
                <a:effectLst/>
                <a:uLnTx/>
                <a:uFillTx/>
                <a:latin typeface="Calibri" panose="020F0502020204030204" pitchFamily="34" charset="0"/>
                <a:cs typeface="Calibri" panose="020F0502020204030204" pitchFamily="34" charset="0"/>
              </a:rPr>
              <a:t>Liquid state</a:t>
            </a:r>
          </a:p>
        </p:txBody>
      </p:sp>
      <p:sp>
        <p:nvSpPr>
          <p:cNvPr id="88" name="Oval 87"/>
          <p:cNvSpPr/>
          <p:nvPr/>
        </p:nvSpPr>
        <p:spPr>
          <a:xfrm>
            <a:off x="1012526" y="2706660"/>
            <a:ext cx="91440" cy="89397"/>
          </a:xfrm>
          <a:prstGeom prst="ellipse">
            <a:avLst/>
          </a:prstGeom>
          <a:solidFill>
            <a:srgbClr val="9933FF"/>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6" name="TextBox 95"/>
          <p:cNvSpPr txBox="1"/>
          <p:nvPr/>
        </p:nvSpPr>
        <p:spPr>
          <a:xfrm>
            <a:off x="2998804" y="3219611"/>
            <a:ext cx="1412306" cy="307777"/>
          </a:xfrm>
          <a:prstGeom prst="rect">
            <a:avLst/>
          </a:prstGeom>
          <a:solidFill>
            <a:srgbClr val="FFFFCC"/>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0000FF"/>
                </a:solidFill>
                <a:effectLst/>
                <a:uLnTx/>
                <a:uFillTx/>
                <a:latin typeface="Calibri" panose="020F0502020204030204" pitchFamily="34" charset="0"/>
                <a:cs typeface="Calibri" panose="020F0502020204030204" pitchFamily="34" charset="0"/>
              </a:rPr>
              <a:t>Frozen</a:t>
            </a:r>
            <a:r>
              <a:rPr kumimoji="0" lang="en-GB" sz="2000" b="1" i="0" u="none" strike="noStrike" kern="0" cap="none" spc="0" normalizeH="0" noProof="0" dirty="0">
                <a:ln>
                  <a:noFill/>
                </a:ln>
                <a:solidFill>
                  <a:srgbClr val="0000FF"/>
                </a:solidFill>
                <a:effectLst/>
                <a:uLnTx/>
                <a:uFillTx/>
                <a:latin typeface="Calibri" panose="020F0502020204030204" pitchFamily="34" charset="0"/>
                <a:cs typeface="Calibri" panose="020F0502020204030204" pitchFamily="34" charset="0"/>
              </a:rPr>
              <a:t> solid</a:t>
            </a:r>
            <a:endParaRPr kumimoji="0" lang="en-GB" sz="2000" b="1" i="0" u="none" strike="noStrike" kern="0" cap="none" spc="0" normalizeH="0" baseline="0" noProof="0" dirty="0">
              <a:ln>
                <a:noFill/>
              </a:ln>
              <a:solidFill>
                <a:srgbClr val="0000FF"/>
              </a:solidFill>
              <a:effectLst/>
              <a:uLnTx/>
              <a:uFillTx/>
              <a:latin typeface="Calibri" panose="020F0502020204030204" pitchFamily="34" charset="0"/>
              <a:cs typeface="Calibri" panose="020F0502020204030204" pitchFamily="34" charset="0"/>
            </a:endParaRPr>
          </a:p>
        </p:txBody>
      </p:sp>
      <p:sp>
        <p:nvSpPr>
          <p:cNvPr id="97" name="Oval 96"/>
          <p:cNvSpPr/>
          <p:nvPr/>
        </p:nvSpPr>
        <p:spPr>
          <a:xfrm>
            <a:off x="2537512" y="3203813"/>
            <a:ext cx="91440" cy="89397"/>
          </a:xfrm>
          <a:prstGeom prst="ellipse">
            <a:avLst/>
          </a:prstGeom>
          <a:solidFill>
            <a:srgbClr val="3803FB"/>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7" name="TextBox 106"/>
          <p:cNvSpPr txBox="1"/>
          <p:nvPr/>
        </p:nvSpPr>
        <p:spPr>
          <a:xfrm>
            <a:off x="3539113" y="1102612"/>
            <a:ext cx="2196785" cy="400110"/>
          </a:xfrm>
          <a:prstGeom prst="rect">
            <a:avLst/>
          </a:prstGeom>
          <a:solidFill>
            <a:srgbClr val="66FFFF"/>
          </a:solidFill>
        </p:spPr>
        <p:txBody>
          <a:bodyPr wrap="square" rtlCol="0">
            <a:spAutoFit/>
          </a:bodyPr>
          <a:lstStyle/>
          <a:p>
            <a:pPr algn="ctr"/>
            <a:r>
              <a:rPr lang="en-US" sz="2000" dirty="0">
                <a:latin typeface="Calibri" panose="020F0502020204030204" pitchFamily="34" charset="0"/>
                <a:cs typeface="Calibri" panose="020F0502020204030204" pitchFamily="34" charset="0"/>
              </a:rPr>
              <a:t>Freezing Step</a:t>
            </a:r>
          </a:p>
        </p:txBody>
      </p:sp>
      <p:sp>
        <p:nvSpPr>
          <p:cNvPr id="71" name="Rectangle 70"/>
          <p:cNvSpPr/>
          <p:nvPr/>
        </p:nvSpPr>
        <p:spPr bwMode="auto">
          <a:xfrm>
            <a:off x="8164286" y="3814354"/>
            <a:ext cx="339634" cy="35269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84" name="TextBox 83"/>
          <p:cNvSpPr txBox="1"/>
          <p:nvPr/>
        </p:nvSpPr>
        <p:spPr>
          <a:xfrm>
            <a:off x="7970799" y="3322979"/>
            <a:ext cx="1329955" cy="954107"/>
          </a:xfrm>
          <a:prstGeom prst="rect">
            <a:avLst/>
          </a:prstGeom>
          <a:noFill/>
        </p:spPr>
        <p:txBody>
          <a:bodyPr wrap="square" rtlCol="0">
            <a:spAutoFit/>
          </a:bodyPr>
          <a:lstStyle/>
          <a:p>
            <a:pPr algn="ctr"/>
            <a:r>
              <a:rPr lang="en-US" sz="1400" dirty="0" err="1">
                <a:solidFill>
                  <a:schemeClr val="tx1">
                    <a:lumMod val="65000"/>
                    <a:lumOff val="35000"/>
                  </a:schemeClr>
                </a:solidFill>
                <a:latin typeface="Calibri" panose="020F0502020204030204" pitchFamily="34" charset="0"/>
                <a:cs typeface="Calibri" panose="020F0502020204030204" pitchFamily="34" charset="0"/>
              </a:rPr>
              <a:t>Nucln</a:t>
            </a:r>
            <a:r>
              <a:rPr lang="en-US" sz="1400" dirty="0">
                <a:solidFill>
                  <a:schemeClr val="tx1">
                    <a:lumMod val="65000"/>
                    <a:lumOff val="35000"/>
                  </a:schemeClr>
                </a:solidFill>
                <a:latin typeface="Calibri" panose="020F0502020204030204" pitchFamily="34" charset="0"/>
                <a:cs typeface="Calibri" panose="020F0502020204030204" pitchFamily="34" charset="0"/>
              </a:rPr>
              <a:t> + 38min Peak 2 shifts </a:t>
            </a:r>
          </a:p>
          <a:p>
            <a:pPr algn="ctr"/>
            <a:r>
              <a:rPr lang="en-US" sz="1400" dirty="0">
                <a:solidFill>
                  <a:schemeClr val="tx1">
                    <a:lumMod val="65000"/>
                    <a:lumOff val="35000"/>
                  </a:schemeClr>
                </a:solidFill>
                <a:latin typeface="Calibri" panose="020F0502020204030204" pitchFamily="34" charset="0"/>
                <a:cs typeface="Calibri" panose="020F0502020204030204" pitchFamily="34" charset="0"/>
              </a:rPr>
              <a:t>to low frequency</a:t>
            </a:r>
          </a:p>
        </p:txBody>
      </p:sp>
    </p:spTree>
    <p:extLst>
      <p:ext uri="{BB962C8B-B14F-4D97-AF65-F5344CB8AC3E}">
        <p14:creationId xmlns:p14="http://schemas.microsoft.com/office/powerpoint/2010/main" val="3245874252"/>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Rectangle 255"/>
          <p:cNvSpPr/>
          <p:nvPr/>
        </p:nvSpPr>
        <p:spPr bwMode="auto">
          <a:xfrm>
            <a:off x="6371488" y="2517223"/>
            <a:ext cx="1673358" cy="833894"/>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3" name="Title 2"/>
          <p:cNvSpPr>
            <a:spLocks noGrp="1"/>
          </p:cNvSpPr>
          <p:nvPr>
            <p:ph type="title"/>
          </p:nvPr>
        </p:nvSpPr>
        <p:spPr/>
        <p:txBody>
          <a:bodyPr/>
          <a:lstStyle/>
          <a:p>
            <a:r>
              <a:rPr lang="en-GB" dirty="0"/>
              <a:t>Ice and the unfrozen fraction</a:t>
            </a:r>
            <a:endParaRPr lang="en-US" dirty="0">
              <a:solidFill>
                <a:srgbClr val="003CFE"/>
              </a:solidFill>
            </a:endParaRPr>
          </a:p>
        </p:txBody>
      </p:sp>
      <p:grpSp>
        <p:nvGrpSpPr>
          <p:cNvPr id="27" name="Group 26"/>
          <p:cNvGrpSpPr/>
          <p:nvPr/>
        </p:nvGrpSpPr>
        <p:grpSpPr>
          <a:xfrm>
            <a:off x="1913770" y="1281415"/>
            <a:ext cx="1417320" cy="2570561"/>
            <a:chOff x="1186780" y="978197"/>
            <a:chExt cx="1417320" cy="2570561"/>
          </a:xfrm>
        </p:grpSpPr>
        <p:grpSp>
          <p:nvGrpSpPr>
            <p:cNvPr id="8" name="Group 7"/>
            <p:cNvGrpSpPr>
              <a:grpSpLocks noChangeAspect="1"/>
            </p:cNvGrpSpPr>
            <p:nvPr/>
          </p:nvGrpSpPr>
          <p:grpSpPr>
            <a:xfrm>
              <a:off x="1232010" y="978197"/>
              <a:ext cx="1333759" cy="2570561"/>
              <a:chOff x="1451597" y="4224189"/>
              <a:chExt cx="876289" cy="1688876"/>
            </a:xfrm>
          </p:grpSpPr>
          <p:sp>
            <p:nvSpPr>
              <p:cNvPr id="10" name="Can 9"/>
              <p:cNvSpPr/>
              <p:nvPr/>
            </p:nvSpPr>
            <p:spPr bwMode="auto">
              <a:xfrm>
                <a:off x="1463078" y="5366481"/>
                <a:ext cx="859719" cy="542723"/>
              </a:xfrm>
              <a:prstGeom prst="can">
                <a:avLst>
                  <a:gd name="adj" fmla="val 3017"/>
                </a:avLst>
              </a:prstGeom>
              <a:pattFill prst="lgConfetti">
                <a:fgClr>
                  <a:srgbClr val="3E8FC9"/>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Arial" charset="0"/>
                  <a:ea typeface="ＭＳ Ｐゴシック" pitchFamily="1" charset="-128"/>
                </a:endParaRPr>
              </a:p>
            </p:txBody>
          </p:sp>
          <p:grpSp>
            <p:nvGrpSpPr>
              <p:cNvPr id="9" name="Group 8"/>
              <p:cNvGrpSpPr/>
              <p:nvPr/>
            </p:nvGrpSpPr>
            <p:grpSpPr>
              <a:xfrm>
                <a:off x="1451597" y="4224189"/>
                <a:ext cx="876289" cy="1688876"/>
                <a:chOff x="6762853" y="338614"/>
                <a:chExt cx="876289" cy="1688876"/>
              </a:xfrm>
            </p:grpSpPr>
            <p:grpSp>
              <p:nvGrpSpPr>
                <p:cNvPr id="11" name="Group 10"/>
                <p:cNvGrpSpPr/>
                <p:nvPr/>
              </p:nvGrpSpPr>
              <p:grpSpPr>
                <a:xfrm>
                  <a:off x="6762853" y="338614"/>
                  <a:ext cx="876289" cy="1668773"/>
                  <a:chOff x="4967448" y="1606653"/>
                  <a:chExt cx="876289" cy="1668773"/>
                </a:xfrm>
              </p:grpSpPr>
              <p:cxnSp>
                <p:nvCxnSpPr>
                  <p:cNvPr id="13" name="Straight Connector 12"/>
                  <p:cNvCxnSpPr/>
                  <p:nvPr/>
                </p:nvCxnSpPr>
                <p:spPr bwMode="auto">
                  <a:xfrm flipH="1">
                    <a:off x="5126853" y="1784713"/>
                    <a:ext cx="0" cy="1368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4967448" y="1997426"/>
                    <a:ext cx="307" cy="1278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flipH="1">
                    <a:off x="5046129" y="1606653"/>
                    <a:ext cx="0" cy="144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flipH="1">
                    <a:off x="5841747" y="1997426"/>
                    <a:ext cx="0" cy="1278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flipH="1">
                    <a:off x="5046129" y="1609319"/>
                    <a:ext cx="7164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flipH="1">
                    <a:off x="5759863" y="1607735"/>
                    <a:ext cx="0" cy="144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9" name="Straight Connector 18"/>
                  <p:cNvCxnSpPr/>
                  <p:nvPr/>
                </p:nvCxnSpPr>
                <p:spPr bwMode="auto">
                  <a:xfrm flipH="1">
                    <a:off x="5684853" y="1785214"/>
                    <a:ext cx="0" cy="1368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flipH="1">
                    <a:off x="5046129" y="1748223"/>
                    <a:ext cx="7164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21" name="Arc 20"/>
                  <p:cNvSpPr/>
                  <p:nvPr/>
                </p:nvSpPr>
                <p:spPr bwMode="auto">
                  <a:xfrm rot="16200000">
                    <a:off x="5149600" y="1725898"/>
                    <a:ext cx="187111" cy="550800"/>
                  </a:xfrm>
                  <a:prstGeom prst="arc">
                    <a:avLst>
                      <a:gd name="adj1" fmla="val 16155665"/>
                      <a:gd name="adj2" fmla="val 18285038"/>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cxnSp>
                <p:nvCxnSpPr>
                  <p:cNvPr id="22" name="Straight Connector 21"/>
                  <p:cNvCxnSpPr/>
                  <p:nvPr/>
                </p:nvCxnSpPr>
                <p:spPr bwMode="auto">
                  <a:xfrm flipH="1" flipV="1">
                    <a:off x="5046129" y="1748223"/>
                    <a:ext cx="80724" cy="3649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flipH="1">
                    <a:off x="5684853" y="1751389"/>
                    <a:ext cx="77676" cy="36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24" name="Arc 23"/>
                  <p:cNvSpPr/>
                  <p:nvPr/>
                </p:nvSpPr>
                <p:spPr bwMode="auto">
                  <a:xfrm rot="15773968">
                    <a:off x="5458208" y="1760305"/>
                    <a:ext cx="221821" cy="549237"/>
                  </a:xfrm>
                  <a:prstGeom prst="arc">
                    <a:avLst>
                      <a:gd name="adj1" fmla="val 3135404"/>
                      <a:gd name="adj2" fmla="val 5365103"/>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sp>
              <p:nvSpPr>
                <p:cNvPr id="12" name="Oval 11"/>
                <p:cNvSpPr/>
                <p:nvPr/>
              </p:nvSpPr>
              <p:spPr bwMode="auto">
                <a:xfrm>
                  <a:off x="6762853" y="1973547"/>
                  <a:ext cx="871200" cy="53943"/>
                </a:xfrm>
                <a:prstGeom prst="ellipse">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grpSp>
        <p:sp>
          <p:nvSpPr>
            <p:cNvPr id="26" name="Rectangle 25"/>
            <p:cNvSpPr/>
            <p:nvPr/>
          </p:nvSpPr>
          <p:spPr bwMode="auto">
            <a:xfrm>
              <a:off x="2558381" y="2575385"/>
              <a:ext cx="45719" cy="921087"/>
            </a:xfrm>
            <a:prstGeom prst="rect">
              <a:avLst/>
            </a:prstGeom>
            <a:solidFill>
              <a:srgbClr val="FFC000"/>
            </a:solidFill>
            <a:ln w="9525" cap="flat" cmpd="sng" algn="ctr">
              <a:solidFill>
                <a:srgbClr val="FF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25" name="Rectangle 24"/>
            <p:cNvSpPr/>
            <p:nvPr/>
          </p:nvSpPr>
          <p:spPr bwMode="auto">
            <a:xfrm>
              <a:off x="1186780" y="2575385"/>
              <a:ext cx="45719" cy="921087"/>
            </a:xfrm>
            <a:prstGeom prst="rect">
              <a:avLst/>
            </a:prstGeom>
            <a:solidFill>
              <a:srgbClr val="FFC000"/>
            </a:solidFill>
            <a:ln w="9525" cap="flat" cmpd="sng" algn="ctr">
              <a:solidFill>
                <a:srgbClr val="FF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grpSp>
      <p:grpSp>
        <p:nvGrpSpPr>
          <p:cNvPr id="232" name="Group 231"/>
          <p:cNvGrpSpPr/>
          <p:nvPr/>
        </p:nvGrpSpPr>
        <p:grpSpPr>
          <a:xfrm>
            <a:off x="419268" y="4338706"/>
            <a:ext cx="3245154" cy="1547275"/>
            <a:chOff x="1141944" y="424300"/>
            <a:chExt cx="3245154" cy="1547275"/>
          </a:xfrm>
        </p:grpSpPr>
        <p:grpSp>
          <p:nvGrpSpPr>
            <p:cNvPr id="128" name="Group 127"/>
            <p:cNvGrpSpPr/>
            <p:nvPr/>
          </p:nvGrpSpPr>
          <p:grpSpPr>
            <a:xfrm>
              <a:off x="2011851" y="424300"/>
              <a:ext cx="2375247" cy="1547275"/>
              <a:chOff x="1316080" y="2559872"/>
              <a:chExt cx="1600830" cy="958705"/>
            </a:xfrm>
          </p:grpSpPr>
          <p:sp>
            <p:nvSpPr>
              <p:cNvPr id="129" name="TextBox 128"/>
              <p:cNvSpPr txBox="1"/>
              <p:nvPr/>
            </p:nvSpPr>
            <p:spPr>
              <a:xfrm>
                <a:off x="1392805" y="3289736"/>
                <a:ext cx="681341" cy="228841"/>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R</a:t>
                </a:r>
                <a:r>
                  <a:rPr lang="en-US" baseline="-25000" dirty="0">
                    <a:latin typeface="Calibri" panose="020F0502020204030204" pitchFamily="34" charset="0"/>
                    <a:cs typeface="Calibri" panose="020F0502020204030204" pitchFamily="34" charset="0"/>
                  </a:rPr>
                  <a:t>ICE</a:t>
                </a:r>
              </a:p>
            </p:txBody>
          </p:sp>
          <p:grpSp>
            <p:nvGrpSpPr>
              <p:cNvPr id="130" name="Group 129"/>
              <p:cNvGrpSpPr/>
              <p:nvPr/>
            </p:nvGrpSpPr>
            <p:grpSpPr>
              <a:xfrm>
                <a:off x="1316080" y="2559872"/>
                <a:ext cx="1600830" cy="956048"/>
                <a:chOff x="1316080" y="2559872"/>
                <a:chExt cx="1600830" cy="956048"/>
              </a:xfrm>
            </p:grpSpPr>
            <p:sp>
              <p:nvSpPr>
                <p:cNvPr id="131" name="TextBox 130"/>
                <p:cNvSpPr txBox="1"/>
                <p:nvPr/>
              </p:nvSpPr>
              <p:spPr>
                <a:xfrm>
                  <a:off x="1316080" y="2573482"/>
                  <a:ext cx="681341" cy="228841"/>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C</a:t>
                  </a:r>
                  <a:r>
                    <a:rPr lang="en-US" baseline="-25000" dirty="0">
                      <a:latin typeface="Calibri" panose="020F0502020204030204" pitchFamily="34" charset="0"/>
                      <a:cs typeface="Calibri" panose="020F0502020204030204" pitchFamily="34" charset="0"/>
                    </a:rPr>
                    <a:t>ICE</a:t>
                  </a:r>
                </a:p>
              </p:txBody>
            </p:sp>
            <p:sp>
              <p:nvSpPr>
                <p:cNvPr id="132" name="TextBox 131"/>
                <p:cNvSpPr txBox="1"/>
                <p:nvPr/>
              </p:nvSpPr>
              <p:spPr>
                <a:xfrm>
                  <a:off x="1975855" y="2559872"/>
                  <a:ext cx="755136" cy="228841"/>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C</a:t>
                  </a:r>
                  <a:r>
                    <a:rPr lang="en-US" baseline="-25000" dirty="0">
                      <a:latin typeface="Calibri" panose="020F0502020204030204" pitchFamily="34" charset="0"/>
                      <a:cs typeface="Calibri" panose="020F0502020204030204" pitchFamily="34" charset="0"/>
                    </a:rPr>
                    <a:t>UNFROZEN</a:t>
                  </a:r>
                </a:p>
              </p:txBody>
            </p:sp>
            <p:sp>
              <p:nvSpPr>
                <p:cNvPr id="133" name="TextBox 132"/>
                <p:cNvSpPr txBox="1"/>
                <p:nvPr/>
              </p:nvSpPr>
              <p:spPr>
                <a:xfrm>
                  <a:off x="1848238" y="3287079"/>
                  <a:ext cx="1068672" cy="228841"/>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R</a:t>
                  </a:r>
                  <a:r>
                    <a:rPr lang="en-US" baseline="-25000" dirty="0">
                      <a:latin typeface="Calibri" panose="020F0502020204030204" pitchFamily="34" charset="0"/>
                      <a:cs typeface="Calibri" panose="020F0502020204030204" pitchFamily="34" charset="0"/>
                    </a:rPr>
                    <a:t>UNFROZEN</a:t>
                  </a:r>
                </a:p>
              </p:txBody>
            </p:sp>
          </p:grpSp>
        </p:grpSp>
        <p:sp>
          <p:nvSpPr>
            <p:cNvPr id="135" name="TextBox 134"/>
            <p:cNvSpPr txBox="1"/>
            <p:nvPr/>
          </p:nvSpPr>
          <p:spPr>
            <a:xfrm>
              <a:off x="1141944" y="793636"/>
              <a:ext cx="783835" cy="369332"/>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CG</a:t>
              </a:r>
              <a:endParaRPr lang="en-US" baseline="-25000" dirty="0">
                <a:latin typeface="Calibri" panose="020F0502020204030204" pitchFamily="34" charset="0"/>
                <a:cs typeface="Calibri" panose="020F0502020204030204" pitchFamily="34" charset="0"/>
              </a:endParaRPr>
            </a:p>
          </p:txBody>
        </p:sp>
      </p:grpSp>
      <p:sp>
        <p:nvSpPr>
          <p:cNvPr id="2" name="Rectangle 1"/>
          <p:cNvSpPr/>
          <p:nvPr/>
        </p:nvSpPr>
        <p:spPr bwMode="auto">
          <a:xfrm>
            <a:off x="180357" y="3450258"/>
            <a:ext cx="92882" cy="640080"/>
          </a:xfrm>
          <a:prstGeom prst="rect">
            <a:avLst/>
          </a:prstGeom>
          <a:solidFill>
            <a:srgbClr val="FFC000"/>
          </a:solidFill>
          <a:ln w="9525" cap="flat" cmpd="sng" algn="ctr">
            <a:solidFill>
              <a:srgbClr val="FF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pic>
        <p:nvPicPr>
          <p:cNvPr id="170" name="Picture 169"/>
          <p:cNvPicPr>
            <a:picLocks noChangeAspect="1"/>
          </p:cNvPicPr>
          <p:nvPr/>
        </p:nvPicPr>
        <p:blipFill rotWithShape="1">
          <a:blip r:embed="rId3" cstate="print"/>
          <a:srcRect r="79559" b="5829"/>
          <a:stretch/>
        </p:blipFill>
        <p:spPr>
          <a:xfrm>
            <a:off x="713917" y="3450258"/>
            <a:ext cx="170993" cy="640080"/>
          </a:xfrm>
          <a:prstGeom prst="rect">
            <a:avLst/>
          </a:prstGeom>
          <a:ln w="28575">
            <a:noFill/>
          </a:ln>
        </p:spPr>
      </p:pic>
      <p:sp>
        <p:nvSpPr>
          <p:cNvPr id="172" name="TextBox 171"/>
          <p:cNvSpPr txBox="1"/>
          <p:nvPr/>
        </p:nvSpPr>
        <p:spPr>
          <a:xfrm>
            <a:off x="0" y="2844265"/>
            <a:ext cx="1057962" cy="553998"/>
          </a:xfrm>
          <a:prstGeom prst="rect">
            <a:avLst/>
          </a:prstGeom>
          <a:noFill/>
        </p:spPr>
        <p:txBody>
          <a:bodyPr wrap="square" rtlCol="0">
            <a:spAutoFit/>
          </a:bodyPr>
          <a:lstStyle/>
          <a:p>
            <a:pPr marL="12700" algn="ctr">
              <a:lnSpc>
                <a:spcPct val="100000"/>
              </a:lnSpc>
            </a:pPr>
            <a:r>
              <a:rPr lang="en-US" sz="1000" spc="-5" dirty="0">
                <a:latin typeface="Calibri" panose="020F0502020204030204" pitchFamily="34" charset="0"/>
                <a:cs typeface="Calibri" panose="020F0502020204030204" pitchFamily="34" charset="0"/>
              </a:rPr>
              <a:t>Glass</a:t>
            </a:r>
            <a:r>
              <a:rPr lang="en-US" sz="1000" spc="-70" dirty="0">
                <a:latin typeface="Calibri" panose="020F0502020204030204" pitchFamily="34" charset="0"/>
                <a:cs typeface="Calibri" panose="020F0502020204030204" pitchFamily="34" charset="0"/>
              </a:rPr>
              <a:t> </a:t>
            </a:r>
            <a:r>
              <a:rPr lang="en-US" sz="1000" spc="-5" dirty="0">
                <a:latin typeface="Calibri" panose="020F0502020204030204" pitchFamily="34" charset="0"/>
                <a:cs typeface="Calibri" panose="020F0502020204030204" pitchFamily="34" charset="0"/>
              </a:rPr>
              <a:t>wall &amp; solution interface</a:t>
            </a:r>
            <a:endParaRPr lang="en-US" sz="1000" dirty="0">
              <a:latin typeface="Calibri" panose="020F0502020204030204" pitchFamily="34" charset="0"/>
              <a:cs typeface="Calibri" panose="020F0502020204030204" pitchFamily="34" charset="0"/>
            </a:endParaRPr>
          </a:p>
        </p:txBody>
      </p:sp>
      <p:cxnSp>
        <p:nvCxnSpPr>
          <p:cNvPr id="82" name="Straight Arrow Connector 81"/>
          <p:cNvCxnSpPr/>
          <p:nvPr/>
        </p:nvCxnSpPr>
        <p:spPr bwMode="auto">
          <a:xfrm>
            <a:off x="275471" y="3402960"/>
            <a:ext cx="612000" cy="0"/>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grpSp>
        <p:nvGrpSpPr>
          <p:cNvPr id="110" name="Group 109"/>
          <p:cNvGrpSpPr/>
          <p:nvPr/>
        </p:nvGrpSpPr>
        <p:grpSpPr>
          <a:xfrm>
            <a:off x="3294993" y="1677002"/>
            <a:ext cx="2693586" cy="2090397"/>
            <a:chOff x="1058607" y="3915717"/>
            <a:chExt cx="2693586" cy="2090397"/>
          </a:xfrm>
        </p:grpSpPr>
        <p:grpSp>
          <p:nvGrpSpPr>
            <p:cNvPr id="197" name="Group 196"/>
            <p:cNvGrpSpPr/>
            <p:nvPr/>
          </p:nvGrpSpPr>
          <p:grpSpPr>
            <a:xfrm rot="10800000">
              <a:off x="1405105" y="4896608"/>
              <a:ext cx="213526" cy="1079238"/>
              <a:chOff x="3008374" y="4719775"/>
              <a:chExt cx="213526" cy="1079238"/>
            </a:xfrm>
          </p:grpSpPr>
          <p:pic>
            <p:nvPicPr>
              <p:cNvPr id="198" name="Picture 197"/>
              <p:cNvPicPr>
                <a:picLocks noChangeAspect="1"/>
              </p:cNvPicPr>
              <p:nvPr/>
            </p:nvPicPr>
            <p:blipFill>
              <a:blip r:embed="rId4" cstate="print"/>
              <a:stretch>
                <a:fillRect/>
              </a:stretch>
            </p:blipFill>
            <p:spPr>
              <a:xfrm rot="10800000">
                <a:off x="3008374" y="5475163"/>
                <a:ext cx="209550" cy="323850"/>
              </a:xfrm>
              <a:prstGeom prst="rect">
                <a:avLst/>
              </a:prstGeom>
            </p:spPr>
          </p:pic>
          <p:pic>
            <p:nvPicPr>
              <p:cNvPr id="199" name="Picture 198"/>
              <p:cNvPicPr>
                <a:picLocks noChangeAspect="1"/>
              </p:cNvPicPr>
              <p:nvPr/>
            </p:nvPicPr>
            <p:blipFill>
              <a:blip r:embed="rId4" cstate="print"/>
              <a:stretch>
                <a:fillRect/>
              </a:stretch>
            </p:blipFill>
            <p:spPr>
              <a:xfrm rot="10800000">
                <a:off x="3010454" y="5081250"/>
                <a:ext cx="209550" cy="323850"/>
              </a:xfrm>
              <a:prstGeom prst="rect">
                <a:avLst/>
              </a:prstGeom>
            </p:spPr>
          </p:pic>
          <p:pic>
            <p:nvPicPr>
              <p:cNvPr id="200" name="Picture 199"/>
              <p:cNvPicPr>
                <a:picLocks noChangeAspect="1"/>
              </p:cNvPicPr>
              <p:nvPr/>
            </p:nvPicPr>
            <p:blipFill>
              <a:blip r:embed="rId4" cstate="print"/>
              <a:stretch>
                <a:fillRect/>
              </a:stretch>
            </p:blipFill>
            <p:spPr>
              <a:xfrm rot="10800000">
                <a:off x="3012350" y="4719775"/>
                <a:ext cx="209550" cy="323850"/>
              </a:xfrm>
              <a:prstGeom prst="rect">
                <a:avLst/>
              </a:prstGeom>
            </p:spPr>
          </p:pic>
        </p:grpSp>
        <p:grpSp>
          <p:nvGrpSpPr>
            <p:cNvPr id="196" name="Group 195"/>
            <p:cNvGrpSpPr/>
            <p:nvPr/>
          </p:nvGrpSpPr>
          <p:grpSpPr>
            <a:xfrm>
              <a:off x="3008374" y="4719775"/>
              <a:ext cx="213526" cy="1079238"/>
              <a:chOff x="3008374" y="4719775"/>
              <a:chExt cx="213526" cy="1079238"/>
            </a:xfrm>
          </p:grpSpPr>
          <p:pic>
            <p:nvPicPr>
              <p:cNvPr id="195" name="Picture 194"/>
              <p:cNvPicPr>
                <a:picLocks noChangeAspect="1"/>
              </p:cNvPicPr>
              <p:nvPr/>
            </p:nvPicPr>
            <p:blipFill>
              <a:blip r:embed="rId4" cstate="print"/>
              <a:stretch>
                <a:fillRect/>
              </a:stretch>
            </p:blipFill>
            <p:spPr>
              <a:xfrm rot="10800000">
                <a:off x="3008374" y="5475163"/>
                <a:ext cx="209550" cy="323850"/>
              </a:xfrm>
              <a:prstGeom prst="rect">
                <a:avLst/>
              </a:prstGeom>
            </p:spPr>
          </p:pic>
          <p:pic>
            <p:nvPicPr>
              <p:cNvPr id="194" name="Picture 193"/>
              <p:cNvPicPr>
                <a:picLocks noChangeAspect="1"/>
              </p:cNvPicPr>
              <p:nvPr/>
            </p:nvPicPr>
            <p:blipFill>
              <a:blip r:embed="rId4" cstate="print"/>
              <a:stretch>
                <a:fillRect/>
              </a:stretch>
            </p:blipFill>
            <p:spPr>
              <a:xfrm rot="10800000">
                <a:off x="3010454" y="5081250"/>
                <a:ext cx="209550" cy="323850"/>
              </a:xfrm>
              <a:prstGeom prst="rect">
                <a:avLst/>
              </a:prstGeom>
            </p:spPr>
          </p:pic>
          <p:pic>
            <p:nvPicPr>
              <p:cNvPr id="193" name="Picture 192"/>
              <p:cNvPicPr>
                <a:picLocks noChangeAspect="1"/>
              </p:cNvPicPr>
              <p:nvPr/>
            </p:nvPicPr>
            <p:blipFill>
              <a:blip r:embed="rId4" cstate="print"/>
              <a:stretch>
                <a:fillRect/>
              </a:stretch>
            </p:blipFill>
            <p:spPr>
              <a:xfrm rot="10800000">
                <a:off x="3012350" y="4719775"/>
                <a:ext cx="209550" cy="323850"/>
              </a:xfrm>
              <a:prstGeom prst="rect">
                <a:avLst/>
              </a:prstGeom>
            </p:spPr>
          </p:pic>
        </p:grpSp>
        <p:sp>
          <p:nvSpPr>
            <p:cNvPr id="104" name="Rectangle 103"/>
            <p:cNvSpPr/>
            <p:nvPr/>
          </p:nvSpPr>
          <p:spPr bwMode="auto">
            <a:xfrm>
              <a:off x="1399143" y="4657959"/>
              <a:ext cx="1829774" cy="1348155"/>
            </a:xfrm>
            <a:prstGeom prst="rect">
              <a:avLst/>
            </a:prstGeom>
            <a:no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73" name="Hexagon 172"/>
            <p:cNvSpPr/>
            <p:nvPr/>
          </p:nvSpPr>
          <p:spPr bwMode="auto">
            <a:xfrm>
              <a:off x="1591430" y="5104698"/>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74" name="Hexagon 173"/>
            <p:cNvSpPr/>
            <p:nvPr/>
          </p:nvSpPr>
          <p:spPr bwMode="auto">
            <a:xfrm>
              <a:off x="1949109" y="4931173"/>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75" name="Hexagon 174"/>
            <p:cNvSpPr/>
            <p:nvPr/>
          </p:nvSpPr>
          <p:spPr bwMode="auto">
            <a:xfrm>
              <a:off x="1591430" y="5472829"/>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pic>
          <p:nvPicPr>
            <p:cNvPr id="181" name="Picture 180"/>
            <p:cNvPicPr>
              <a:picLocks noChangeAspect="1"/>
            </p:cNvPicPr>
            <p:nvPr/>
          </p:nvPicPr>
          <p:blipFill>
            <a:blip r:embed="rId5" cstate="print"/>
            <a:stretch>
              <a:fillRect/>
            </a:stretch>
          </p:blipFill>
          <p:spPr>
            <a:xfrm>
              <a:off x="1604482" y="5823647"/>
              <a:ext cx="371475" cy="171450"/>
            </a:xfrm>
            <a:prstGeom prst="rect">
              <a:avLst/>
            </a:prstGeom>
          </p:spPr>
        </p:pic>
        <p:sp>
          <p:nvSpPr>
            <p:cNvPr id="182" name="Hexagon 181"/>
            <p:cNvSpPr/>
            <p:nvPr/>
          </p:nvSpPr>
          <p:spPr bwMode="auto">
            <a:xfrm>
              <a:off x="1955951" y="5303993"/>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83" name="Hexagon 182"/>
            <p:cNvSpPr/>
            <p:nvPr/>
          </p:nvSpPr>
          <p:spPr bwMode="auto">
            <a:xfrm>
              <a:off x="1964836" y="5680763"/>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pic>
          <p:nvPicPr>
            <p:cNvPr id="184" name="Picture 183"/>
            <p:cNvPicPr>
              <a:picLocks noChangeAspect="1"/>
            </p:cNvPicPr>
            <p:nvPr/>
          </p:nvPicPr>
          <p:blipFill>
            <a:blip r:embed="rId5" cstate="print"/>
            <a:stretch>
              <a:fillRect/>
            </a:stretch>
          </p:blipFill>
          <p:spPr>
            <a:xfrm rot="10800000">
              <a:off x="1927937" y="4686337"/>
              <a:ext cx="371475" cy="171450"/>
            </a:xfrm>
            <a:prstGeom prst="rect">
              <a:avLst/>
            </a:prstGeom>
          </p:spPr>
        </p:pic>
        <p:sp>
          <p:nvSpPr>
            <p:cNvPr id="185" name="Hexagon 184"/>
            <p:cNvSpPr/>
            <p:nvPr/>
          </p:nvSpPr>
          <p:spPr bwMode="auto">
            <a:xfrm>
              <a:off x="2315463" y="5099262"/>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86" name="Hexagon 185"/>
            <p:cNvSpPr/>
            <p:nvPr/>
          </p:nvSpPr>
          <p:spPr bwMode="auto">
            <a:xfrm>
              <a:off x="2315463" y="5478410"/>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pic>
          <p:nvPicPr>
            <p:cNvPr id="187" name="Picture 186"/>
            <p:cNvPicPr>
              <a:picLocks noChangeAspect="1"/>
            </p:cNvPicPr>
            <p:nvPr/>
          </p:nvPicPr>
          <p:blipFill>
            <a:blip r:embed="rId5" cstate="print"/>
            <a:stretch>
              <a:fillRect/>
            </a:stretch>
          </p:blipFill>
          <p:spPr>
            <a:xfrm>
              <a:off x="2328515" y="5818211"/>
              <a:ext cx="371475" cy="171450"/>
            </a:xfrm>
            <a:prstGeom prst="rect">
              <a:avLst/>
            </a:prstGeom>
          </p:spPr>
        </p:pic>
        <p:sp>
          <p:nvSpPr>
            <p:cNvPr id="188" name="Hexagon 187"/>
            <p:cNvSpPr/>
            <p:nvPr/>
          </p:nvSpPr>
          <p:spPr bwMode="auto">
            <a:xfrm>
              <a:off x="2315463" y="4730178"/>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89" name="Hexagon 188"/>
            <p:cNvSpPr/>
            <p:nvPr/>
          </p:nvSpPr>
          <p:spPr bwMode="auto">
            <a:xfrm>
              <a:off x="2685105" y="4930113"/>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90" name="Hexagon 189"/>
            <p:cNvSpPr/>
            <p:nvPr/>
          </p:nvSpPr>
          <p:spPr bwMode="auto">
            <a:xfrm>
              <a:off x="2691947" y="5302933"/>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91" name="Hexagon 190"/>
            <p:cNvSpPr/>
            <p:nvPr/>
          </p:nvSpPr>
          <p:spPr bwMode="auto">
            <a:xfrm>
              <a:off x="2700832" y="5679703"/>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pic>
          <p:nvPicPr>
            <p:cNvPr id="192" name="Picture 191"/>
            <p:cNvPicPr>
              <a:picLocks noChangeAspect="1"/>
            </p:cNvPicPr>
            <p:nvPr/>
          </p:nvPicPr>
          <p:blipFill>
            <a:blip r:embed="rId5" cstate="print"/>
            <a:stretch>
              <a:fillRect/>
            </a:stretch>
          </p:blipFill>
          <p:spPr>
            <a:xfrm rot="10800000">
              <a:off x="2663933" y="4685277"/>
              <a:ext cx="371475" cy="171450"/>
            </a:xfrm>
            <a:prstGeom prst="rect">
              <a:avLst/>
            </a:prstGeom>
          </p:spPr>
        </p:pic>
        <p:pic>
          <p:nvPicPr>
            <p:cNvPr id="201" name="Picture 200"/>
            <p:cNvPicPr>
              <a:picLocks/>
            </p:cNvPicPr>
            <p:nvPr/>
          </p:nvPicPr>
          <p:blipFill rotWithShape="1">
            <a:blip r:embed="rId5" cstate="print"/>
            <a:srcRect r="54557" b="58639"/>
            <a:stretch/>
          </p:blipFill>
          <p:spPr>
            <a:xfrm>
              <a:off x="3068107" y="5860973"/>
              <a:ext cx="159836" cy="137588"/>
            </a:xfrm>
            <a:prstGeom prst="rect">
              <a:avLst/>
            </a:prstGeom>
          </p:spPr>
        </p:pic>
        <p:pic>
          <p:nvPicPr>
            <p:cNvPr id="202" name="Picture 201"/>
            <p:cNvPicPr>
              <a:picLocks/>
            </p:cNvPicPr>
            <p:nvPr/>
          </p:nvPicPr>
          <p:blipFill rotWithShape="1">
            <a:blip r:embed="rId5" cstate="print"/>
            <a:srcRect r="54557" b="58639"/>
            <a:stretch/>
          </p:blipFill>
          <p:spPr>
            <a:xfrm rot="10800000">
              <a:off x="1411277" y="4680174"/>
              <a:ext cx="204110" cy="145214"/>
            </a:xfrm>
            <a:prstGeom prst="rect">
              <a:avLst/>
            </a:prstGeom>
          </p:spPr>
        </p:pic>
        <p:sp>
          <p:nvSpPr>
            <p:cNvPr id="106" name="Hexagon 105"/>
            <p:cNvSpPr/>
            <p:nvPr/>
          </p:nvSpPr>
          <p:spPr bwMode="auto">
            <a:xfrm>
              <a:off x="1591430" y="4735614"/>
              <a:ext cx="366354" cy="30304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209" name="TextBox 208"/>
            <p:cNvSpPr txBox="1"/>
            <p:nvPr/>
          </p:nvSpPr>
          <p:spPr>
            <a:xfrm>
              <a:off x="2207256" y="3915717"/>
              <a:ext cx="1496542" cy="646331"/>
            </a:xfrm>
            <a:prstGeom prst="rect">
              <a:avLst/>
            </a:prstGeom>
            <a:noFill/>
          </p:spPr>
          <p:txBody>
            <a:bodyPr wrap="square" rtlCol="0">
              <a:spAutoFit/>
            </a:bodyPr>
            <a:lstStyle/>
            <a:p>
              <a:pPr algn="ctr"/>
              <a:r>
                <a:rPr lang="en-US" dirty="0">
                  <a:solidFill>
                    <a:srgbClr val="0000FF"/>
                  </a:solidFill>
                  <a:latin typeface="Calibri" panose="020F0502020204030204" pitchFamily="34" charset="0"/>
                  <a:cs typeface="Calibri" panose="020F0502020204030204" pitchFamily="34" charset="0"/>
                </a:rPr>
                <a:t>Ice </a:t>
              </a:r>
            </a:p>
            <a:p>
              <a:pPr algn="ctr"/>
              <a:r>
                <a:rPr lang="en-US" dirty="0">
                  <a:solidFill>
                    <a:srgbClr val="0000FF"/>
                  </a:solidFill>
                  <a:latin typeface="Calibri" panose="020F0502020204030204" pitchFamily="34" charset="0"/>
                  <a:cs typeface="Calibri" panose="020F0502020204030204" pitchFamily="34" charset="0"/>
                </a:rPr>
                <a:t>crystal </a:t>
              </a:r>
              <a:endParaRPr lang="en-US" baseline="-25000" dirty="0">
                <a:solidFill>
                  <a:srgbClr val="0000FF"/>
                </a:solidFill>
                <a:latin typeface="Calibri" panose="020F0502020204030204" pitchFamily="34" charset="0"/>
                <a:cs typeface="Calibri" panose="020F0502020204030204" pitchFamily="34" charset="0"/>
              </a:endParaRPr>
            </a:p>
          </p:txBody>
        </p:sp>
        <p:sp>
          <p:nvSpPr>
            <p:cNvPr id="214" name="TextBox 213"/>
            <p:cNvSpPr txBox="1"/>
            <p:nvPr/>
          </p:nvSpPr>
          <p:spPr>
            <a:xfrm>
              <a:off x="1058607" y="3928955"/>
              <a:ext cx="1158556" cy="646331"/>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Unfrozen </a:t>
              </a:r>
            </a:p>
            <a:p>
              <a:pPr algn="ctr"/>
              <a:r>
                <a:rPr lang="en-US" dirty="0">
                  <a:latin typeface="Calibri" panose="020F0502020204030204" pitchFamily="34" charset="0"/>
                  <a:cs typeface="Calibri" panose="020F0502020204030204" pitchFamily="34" charset="0"/>
                </a:rPr>
                <a:t>fraction</a:t>
              </a:r>
              <a:endParaRPr lang="en-US" baseline="-25000" dirty="0">
                <a:latin typeface="Calibri" panose="020F0502020204030204" pitchFamily="34" charset="0"/>
                <a:cs typeface="Calibri" panose="020F0502020204030204" pitchFamily="34" charset="0"/>
              </a:endParaRPr>
            </a:p>
          </p:txBody>
        </p:sp>
        <p:cxnSp>
          <p:nvCxnSpPr>
            <p:cNvPr id="215" name="Straight Arrow Connector 214"/>
            <p:cNvCxnSpPr/>
            <p:nvPr/>
          </p:nvCxnSpPr>
          <p:spPr bwMode="auto">
            <a:xfrm>
              <a:off x="1652367" y="4508710"/>
              <a:ext cx="169804" cy="179533"/>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224" name="Freeform 223"/>
            <p:cNvSpPr/>
            <p:nvPr/>
          </p:nvSpPr>
          <p:spPr bwMode="auto">
            <a:xfrm>
              <a:off x="1311007" y="5171090"/>
              <a:ext cx="2441186" cy="421697"/>
            </a:xfrm>
            <a:custGeom>
              <a:avLst/>
              <a:gdLst>
                <a:gd name="connsiteX0" fmla="*/ 0 w 2126256"/>
                <a:gd name="connsiteY0" fmla="*/ 838117 h 878401"/>
                <a:gd name="connsiteX1" fmla="*/ 517793 w 2126256"/>
                <a:gd name="connsiteY1" fmla="*/ 838117 h 878401"/>
                <a:gd name="connsiteX2" fmla="*/ 760164 w 2126256"/>
                <a:gd name="connsiteY2" fmla="*/ 419476 h 878401"/>
                <a:gd name="connsiteX3" fmla="*/ 1498294 w 2126256"/>
                <a:gd name="connsiteY3" fmla="*/ 375408 h 878401"/>
                <a:gd name="connsiteX4" fmla="*/ 1707615 w 2126256"/>
                <a:gd name="connsiteY4" fmla="*/ 44902 h 878401"/>
                <a:gd name="connsiteX5" fmla="*/ 2126256 w 2126256"/>
                <a:gd name="connsiteY5" fmla="*/ 11852 h 878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26256" h="878401">
                  <a:moveTo>
                    <a:pt x="0" y="838117"/>
                  </a:moveTo>
                  <a:cubicBezTo>
                    <a:pt x="195549" y="873004"/>
                    <a:pt x="391099" y="907891"/>
                    <a:pt x="517793" y="838117"/>
                  </a:cubicBezTo>
                  <a:cubicBezTo>
                    <a:pt x="644487" y="768343"/>
                    <a:pt x="596747" y="496594"/>
                    <a:pt x="760164" y="419476"/>
                  </a:cubicBezTo>
                  <a:cubicBezTo>
                    <a:pt x="923581" y="342358"/>
                    <a:pt x="1340386" y="437837"/>
                    <a:pt x="1498294" y="375408"/>
                  </a:cubicBezTo>
                  <a:cubicBezTo>
                    <a:pt x="1656202" y="312979"/>
                    <a:pt x="1602955" y="105495"/>
                    <a:pt x="1707615" y="44902"/>
                  </a:cubicBezTo>
                  <a:cubicBezTo>
                    <a:pt x="1812275" y="-15691"/>
                    <a:pt x="1969265" y="-1920"/>
                    <a:pt x="2126256" y="11852"/>
                  </a:cubicBezTo>
                </a:path>
              </a:pathLst>
            </a:custGeom>
            <a:noFill/>
            <a:ln w="28575" cap="flat" cmpd="sng" algn="ctr">
              <a:solidFill>
                <a:schemeClr val="tx2"/>
              </a:solidFill>
              <a:prstDash val="dash"/>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grpSp>
      <p:sp>
        <p:nvSpPr>
          <p:cNvPr id="239" name="TextBox 238"/>
          <p:cNvSpPr txBox="1"/>
          <p:nvPr/>
        </p:nvSpPr>
        <p:spPr>
          <a:xfrm>
            <a:off x="126127" y="724025"/>
            <a:ext cx="1850347" cy="2031325"/>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The glass interface has  very high resistance; </a:t>
            </a:r>
          </a:p>
          <a:p>
            <a:r>
              <a:rPr lang="en-US" dirty="0">
                <a:latin typeface="Calibri" panose="020F0502020204030204" pitchFamily="34" charset="0"/>
                <a:cs typeface="Calibri" panose="020F0502020204030204" pitchFamily="34" charset="0"/>
              </a:rPr>
              <a:t>therefore it behaves primarily as capacitor </a:t>
            </a:r>
            <a:r>
              <a:rPr lang="en-US" b="1" dirty="0">
                <a:latin typeface="Calibri" panose="020F0502020204030204" pitchFamily="34" charset="0"/>
                <a:cs typeface="Calibri" panose="020F0502020204030204" pitchFamily="34" charset="0"/>
              </a:rPr>
              <a:t>(C</a:t>
            </a:r>
            <a:r>
              <a:rPr lang="en-US" b="1" baseline="-25000" dirty="0">
                <a:latin typeface="Calibri" panose="020F0502020204030204" pitchFamily="34" charset="0"/>
                <a:cs typeface="Calibri" panose="020F0502020204030204" pitchFamily="34" charset="0"/>
              </a:rPr>
              <a:t>I</a:t>
            </a:r>
            <a:r>
              <a:rPr lang="en-US" b="1" dirty="0">
                <a:latin typeface="Calibri" panose="020F0502020204030204" pitchFamily="34" charset="0"/>
                <a:cs typeface="Calibri" panose="020F0502020204030204" pitchFamily="34" charset="0"/>
              </a:rPr>
              <a:t>)</a:t>
            </a:r>
          </a:p>
        </p:txBody>
      </p:sp>
      <p:pic>
        <p:nvPicPr>
          <p:cNvPr id="4" name="Picture 3"/>
          <p:cNvPicPr>
            <a:picLocks noChangeAspect="1"/>
          </p:cNvPicPr>
          <p:nvPr/>
        </p:nvPicPr>
        <p:blipFill>
          <a:blip r:embed="rId6" cstate="print"/>
          <a:stretch>
            <a:fillRect/>
          </a:stretch>
        </p:blipFill>
        <p:spPr>
          <a:xfrm>
            <a:off x="388896" y="4698244"/>
            <a:ext cx="3086100" cy="914400"/>
          </a:xfrm>
          <a:prstGeom prst="rect">
            <a:avLst/>
          </a:prstGeom>
        </p:spPr>
      </p:pic>
      <p:sp>
        <p:nvSpPr>
          <p:cNvPr id="249" name="TextBox 248"/>
          <p:cNvSpPr txBox="1"/>
          <p:nvPr/>
        </p:nvSpPr>
        <p:spPr>
          <a:xfrm>
            <a:off x="3551165" y="1247937"/>
            <a:ext cx="1935224" cy="369332"/>
          </a:xfrm>
          <a:prstGeom prst="rect">
            <a:avLst/>
          </a:prstGeom>
          <a:noFill/>
          <a:ln>
            <a:noFill/>
          </a:ln>
        </p:spPr>
        <p:txBody>
          <a:bodyPr wrap="square" rtlCol="0">
            <a:spAutoFit/>
          </a:bodyPr>
          <a:lstStyle/>
          <a:p>
            <a:pPr algn="ctr"/>
            <a:r>
              <a:rPr lang="en-US" b="1" dirty="0">
                <a:latin typeface="Calibri" panose="020F0502020204030204" pitchFamily="34" charset="0"/>
                <a:cs typeface="Calibri" panose="020F0502020204030204" pitchFamily="34" charset="0"/>
              </a:rPr>
              <a:t>Microstructure</a:t>
            </a:r>
          </a:p>
        </p:txBody>
      </p:sp>
      <p:grpSp>
        <p:nvGrpSpPr>
          <p:cNvPr id="253" name="Group 252"/>
          <p:cNvGrpSpPr/>
          <p:nvPr/>
        </p:nvGrpSpPr>
        <p:grpSpPr>
          <a:xfrm rot="19962802">
            <a:off x="6448812" y="2400758"/>
            <a:ext cx="1508005" cy="1054760"/>
            <a:chOff x="5917082" y="2602513"/>
            <a:chExt cx="1508005" cy="1054760"/>
          </a:xfrm>
        </p:grpSpPr>
        <p:sp>
          <p:nvSpPr>
            <p:cNvPr id="250" name="Hexagon 249"/>
            <p:cNvSpPr/>
            <p:nvPr/>
          </p:nvSpPr>
          <p:spPr bwMode="auto">
            <a:xfrm>
              <a:off x="5917082" y="2602513"/>
              <a:ext cx="779952" cy="67828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Calibri" panose="020F0502020204030204" pitchFamily="34" charset="0"/>
                <a:ea typeface="ＭＳ Ｐゴシック" pitchFamily="1" charset="-128"/>
                <a:cs typeface="Calibri" panose="020F0502020204030204" pitchFamily="34" charset="0"/>
              </a:endParaRPr>
            </a:p>
          </p:txBody>
        </p:sp>
        <p:sp>
          <p:nvSpPr>
            <p:cNvPr id="251" name="Hexagon 250"/>
            <p:cNvSpPr/>
            <p:nvPr/>
          </p:nvSpPr>
          <p:spPr bwMode="auto">
            <a:xfrm>
              <a:off x="6645135" y="2978988"/>
              <a:ext cx="779952" cy="678285"/>
            </a:xfrm>
            <a:prstGeom prst="hexagon">
              <a:avLst/>
            </a:prstGeom>
            <a:solidFill>
              <a:srgbClr val="003CFE"/>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bg1"/>
                </a:solidFill>
                <a:effectLst/>
                <a:latin typeface="Calibri" panose="020F0502020204030204" pitchFamily="34" charset="0"/>
                <a:ea typeface="ＭＳ Ｐゴシック" pitchFamily="1" charset="-128"/>
                <a:cs typeface="Calibri" panose="020F0502020204030204" pitchFamily="34" charset="0"/>
              </a:endParaRPr>
            </a:p>
          </p:txBody>
        </p:sp>
      </p:grpSp>
      <p:sp>
        <p:nvSpPr>
          <p:cNvPr id="257" name="Rectangle 256"/>
          <p:cNvSpPr/>
          <p:nvPr/>
        </p:nvSpPr>
        <p:spPr>
          <a:xfrm>
            <a:off x="5784280" y="801591"/>
            <a:ext cx="3028644" cy="1200329"/>
          </a:xfrm>
          <a:prstGeom prst="rect">
            <a:avLst/>
          </a:prstGeom>
        </p:spPr>
        <p:txBody>
          <a:bodyPr wrap="square">
            <a:spAutoFit/>
          </a:bodyPr>
          <a:lstStyle/>
          <a:p>
            <a:pPr indent="-173037"/>
            <a:r>
              <a:rPr lang="en-US" dirty="0">
                <a:latin typeface="Calibri" panose="020F0502020204030204" pitchFamily="34" charset="0"/>
                <a:cs typeface="Calibri" panose="020F0502020204030204" pitchFamily="34" charset="0"/>
              </a:rPr>
              <a:t>Ice has a conductivity </a:t>
            </a:r>
            <a:r>
              <a:rPr lang="en-US" b="1" dirty="0">
                <a:latin typeface="Calibri" panose="020F0502020204030204" pitchFamily="34" charset="0"/>
                <a:cs typeface="Calibri" panose="020F0502020204030204" pitchFamily="34" charset="0"/>
              </a:rPr>
              <a:t>(</a:t>
            </a:r>
            <a:r>
              <a:rPr lang="en-US" b="1" dirty="0">
                <a:solidFill>
                  <a:srgbClr val="FF0000"/>
                </a:solidFill>
                <a:latin typeface="Calibri" panose="020F0502020204030204" pitchFamily="34" charset="0"/>
                <a:cs typeface="Calibri" panose="020F0502020204030204" pitchFamily="34" charset="0"/>
              </a:rPr>
              <a:t>R</a:t>
            </a:r>
            <a:r>
              <a:rPr lang="en-US" b="1" baseline="-25000" dirty="0">
                <a:solidFill>
                  <a:srgbClr val="FF0000"/>
                </a:solidFill>
                <a:latin typeface="Calibri" panose="020F0502020204030204" pitchFamily="34" charset="0"/>
                <a:cs typeface="Calibri" panose="020F0502020204030204" pitchFamily="34" charset="0"/>
              </a:rPr>
              <a:t>ICE</a:t>
            </a:r>
            <a:r>
              <a:rPr lang="en-US" b="1"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and dielectric constant </a:t>
            </a:r>
            <a:r>
              <a:rPr lang="en-US" b="1" dirty="0">
                <a:latin typeface="Calibri" panose="020F0502020204030204" pitchFamily="34" charset="0"/>
                <a:cs typeface="Calibri" panose="020F0502020204030204" pitchFamily="34" charset="0"/>
              </a:rPr>
              <a:t>(</a:t>
            </a:r>
            <a:r>
              <a:rPr lang="en-US" b="1" dirty="0">
                <a:solidFill>
                  <a:srgbClr val="FF0000"/>
                </a:solidFill>
                <a:latin typeface="Calibri" panose="020F0502020204030204" pitchFamily="34" charset="0"/>
                <a:cs typeface="Calibri" panose="020F0502020204030204" pitchFamily="34" charset="0"/>
              </a:rPr>
              <a:t>C</a:t>
            </a:r>
            <a:r>
              <a:rPr lang="en-US" b="1" baseline="-25000" dirty="0">
                <a:solidFill>
                  <a:srgbClr val="FF0000"/>
                </a:solidFill>
                <a:latin typeface="Calibri" panose="020F0502020204030204" pitchFamily="34" charset="0"/>
                <a:cs typeface="Calibri" panose="020F0502020204030204" pitchFamily="34" charset="0"/>
              </a:rPr>
              <a:t>ICE</a:t>
            </a:r>
            <a:r>
              <a:rPr lang="en-US" b="1"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due to the percolation of protons (H</a:t>
            </a:r>
            <a:r>
              <a:rPr lang="en-US" baseline="30000"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a:t>
            </a:r>
          </a:p>
        </p:txBody>
      </p:sp>
      <p:cxnSp>
        <p:nvCxnSpPr>
          <p:cNvPr id="259" name="Straight Arrow Connector 258"/>
          <p:cNvCxnSpPr/>
          <p:nvPr/>
        </p:nvCxnSpPr>
        <p:spPr bwMode="auto">
          <a:xfrm flipH="1" flipV="1">
            <a:off x="6369269" y="1970678"/>
            <a:ext cx="307971" cy="728080"/>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
        <p:nvSpPr>
          <p:cNvPr id="265" name="Content Placeholder 233"/>
          <p:cNvSpPr>
            <a:spLocks noGrp="1"/>
          </p:cNvSpPr>
          <p:nvPr>
            <p:ph idx="11"/>
          </p:nvPr>
        </p:nvSpPr>
        <p:spPr>
          <a:xfrm>
            <a:off x="3752193" y="4004441"/>
            <a:ext cx="5391807" cy="2095562"/>
          </a:xfrm>
        </p:spPr>
        <p:txBody>
          <a:bodyPr/>
          <a:lstStyle/>
          <a:p>
            <a:pPr marL="11113" indent="0">
              <a:buNone/>
            </a:pPr>
            <a:r>
              <a:rPr lang="en-US" sz="1800" spc="-10" dirty="0"/>
              <a:t>A layers of unfrozen fraction between the ice crystals have dielectric constants </a:t>
            </a:r>
            <a:r>
              <a:rPr lang="en-US" sz="1800" dirty="0"/>
              <a:t>and a </a:t>
            </a:r>
            <a:r>
              <a:rPr lang="en-US" sz="1800" spc="-10" dirty="0"/>
              <a:t>conductivities which are reflected in </a:t>
            </a:r>
            <a:r>
              <a:rPr lang="en-US" sz="1800" dirty="0">
                <a:solidFill>
                  <a:srgbClr val="FF0000"/>
                </a:solidFill>
              </a:rPr>
              <a:t>C</a:t>
            </a:r>
            <a:r>
              <a:rPr lang="en-US" sz="1800" baseline="-25000" dirty="0">
                <a:solidFill>
                  <a:srgbClr val="FF0000"/>
                </a:solidFill>
              </a:rPr>
              <a:t>UNFROZEN</a:t>
            </a:r>
            <a:r>
              <a:rPr lang="en-US" sz="1800" dirty="0">
                <a:solidFill>
                  <a:srgbClr val="FF0000"/>
                </a:solidFill>
              </a:rPr>
              <a:t> </a:t>
            </a:r>
            <a:r>
              <a:rPr lang="en-US" sz="1800" dirty="0"/>
              <a:t>and </a:t>
            </a:r>
            <a:r>
              <a:rPr lang="en-US" sz="1800" dirty="0">
                <a:solidFill>
                  <a:srgbClr val="FF0000"/>
                </a:solidFill>
              </a:rPr>
              <a:t>R</a:t>
            </a:r>
            <a:r>
              <a:rPr lang="en-US" sz="1800" baseline="-25000" dirty="0">
                <a:solidFill>
                  <a:srgbClr val="FF0000"/>
                </a:solidFill>
              </a:rPr>
              <a:t>UNFROZEN</a:t>
            </a:r>
            <a:r>
              <a:rPr lang="en-US" sz="1800" dirty="0"/>
              <a:t>, respectively.</a:t>
            </a:r>
          </a:p>
          <a:p>
            <a:pPr marL="11113" indent="0">
              <a:buNone/>
            </a:pPr>
            <a:r>
              <a:rPr lang="en-US" sz="1800" dirty="0"/>
              <a:t>The latter </a:t>
            </a:r>
            <a:r>
              <a:rPr lang="en-US" sz="1800" spc="-10" dirty="0"/>
              <a:t>is strongly dependent on mobile charge carriers and hence very sensitive to the viscosity (temperature and water content) of  the unfrozen fraction . </a:t>
            </a:r>
            <a:endParaRPr lang="en-US" sz="1800" dirty="0"/>
          </a:p>
        </p:txBody>
      </p:sp>
      <p:cxnSp>
        <p:nvCxnSpPr>
          <p:cNvPr id="266" name="Straight Arrow Connector 265"/>
          <p:cNvCxnSpPr/>
          <p:nvPr/>
        </p:nvCxnSpPr>
        <p:spPr bwMode="auto">
          <a:xfrm flipH="1">
            <a:off x="7015655" y="3184634"/>
            <a:ext cx="220717" cy="819807"/>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112" name="Straight Arrow Connector 111"/>
          <p:cNvCxnSpPr/>
          <p:nvPr/>
        </p:nvCxnSpPr>
        <p:spPr bwMode="auto">
          <a:xfrm flipH="1">
            <a:off x="4792717" y="2248975"/>
            <a:ext cx="84008" cy="368089"/>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cxnSp>
        <p:nvCxnSpPr>
          <p:cNvPr id="117" name="Straight Arrow Connector 116"/>
          <p:cNvCxnSpPr/>
          <p:nvPr/>
        </p:nvCxnSpPr>
        <p:spPr bwMode="auto">
          <a:xfrm>
            <a:off x="6085490" y="2916609"/>
            <a:ext cx="2333296" cy="0"/>
          </a:xfrm>
          <a:prstGeom prst="straightConnector1">
            <a:avLst/>
          </a:prstGeom>
          <a:solidFill>
            <a:schemeClr val="accent1"/>
          </a:solidFill>
          <a:ln w="28575" cap="flat" cmpd="sng" algn="ctr">
            <a:solidFill>
              <a:schemeClr val="tx1"/>
            </a:solidFill>
            <a:prstDash val="dash"/>
            <a:round/>
            <a:headEnd type="none" w="med" len="med"/>
            <a:tailEnd type="arrow"/>
          </a:ln>
          <a:effectLst/>
        </p:spPr>
      </p:cxnSp>
      <p:cxnSp>
        <p:nvCxnSpPr>
          <p:cNvPr id="125" name="Straight Arrow Connector 124"/>
          <p:cNvCxnSpPr>
            <a:stCxn id="10" idx="2"/>
          </p:cNvCxnSpPr>
          <p:nvPr/>
        </p:nvCxnSpPr>
        <p:spPr bwMode="auto">
          <a:xfrm flipH="1">
            <a:off x="1008993" y="3433072"/>
            <a:ext cx="967482" cy="271825"/>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
        <p:nvSpPr>
          <p:cNvPr id="141" name="Rectangle 140"/>
          <p:cNvSpPr/>
          <p:nvPr/>
        </p:nvSpPr>
        <p:spPr bwMode="auto">
          <a:xfrm>
            <a:off x="283779" y="3468414"/>
            <a:ext cx="425669" cy="614855"/>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144" name="TextBox 143"/>
          <p:cNvSpPr txBox="1"/>
          <p:nvPr/>
        </p:nvSpPr>
        <p:spPr>
          <a:xfrm>
            <a:off x="353754" y="4686493"/>
            <a:ext cx="1010946" cy="369332"/>
          </a:xfrm>
          <a:prstGeom prst="rect">
            <a:avLst/>
          </a:prstGeom>
          <a:noFill/>
        </p:spPr>
        <p:txBody>
          <a:bodyPr wrap="square" rtlCol="0">
            <a:spAutoFit/>
          </a:bodyPr>
          <a:lstStyle/>
          <a:p>
            <a:pPr algn="ctr"/>
            <a:r>
              <a:rPr lang="en-US" dirty="0">
                <a:latin typeface="Calibri" panose="020F0502020204030204" pitchFamily="34" charset="0"/>
                <a:cs typeface="Calibri" panose="020F0502020204030204" pitchFamily="34" charset="0"/>
              </a:rPr>
              <a:t>C</a:t>
            </a:r>
            <a:r>
              <a:rPr lang="en-US" baseline="-25000" dirty="0">
                <a:latin typeface="Calibri" panose="020F0502020204030204" pitchFamily="34" charset="0"/>
                <a:cs typeface="Calibri" panose="020F0502020204030204" pitchFamily="34" charset="0"/>
              </a:rPr>
              <a:t>INTERFACE</a:t>
            </a:r>
          </a:p>
        </p:txBody>
      </p:sp>
    </p:spTree>
    <p:extLst>
      <p:ext uri="{BB962C8B-B14F-4D97-AF65-F5344CB8AC3E}">
        <p14:creationId xmlns:p14="http://schemas.microsoft.com/office/powerpoint/2010/main" val="614143614"/>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US" dirty="0"/>
              <a:t>Ice Formation</a:t>
            </a:r>
            <a:endParaRPr lang="en-US" dirty="0">
              <a:solidFill>
                <a:srgbClr val="7030A0"/>
              </a:solidFill>
            </a:endParaRPr>
          </a:p>
        </p:txBody>
      </p:sp>
      <p:sp>
        <p:nvSpPr>
          <p:cNvPr id="7" name="Content Placeholder 6"/>
          <p:cNvSpPr>
            <a:spLocks noGrp="1"/>
          </p:cNvSpPr>
          <p:nvPr>
            <p:ph idx="14"/>
          </p:nvPr>
        </p:nvSpPr>
        <p:spPr>
          <a:xfrm>
            <a:off x="233913" y="4343400"/>
            <a:ext cx="3671346" cy="1675965"/>
          </a:xfrm>
        </p:spPr>
        <p:txBody>
          <a:bodyPr/>
          <a:lstStyle/>
          <a:p>
            <a:r>
              <a:rPr lang="en-GB" dirty="0"/>
              <a:t>The thermocouple vial nucleates later than the TVIS vial</a:t>
            </a:r>
          </a:p>
          <a:p>
            <a:r>
              <a:rPr lang="en-GB" dirty="0"/>
              <a:t>C"</a:t>
            </a:r>
            <a:r>
              <a:rPr lang="en-GB" baseline="-25000" dirty="0"/>
              <a:t>PEAK</a:t>
            </a:r>
            <a:r>
              <a:rPr lang="en-GB" dirty="0"/>
              <a:t> may provide a more reliable end point for solidification</a:t>
            </a:r>
          </a:p>
          <a:p>
            <a:endParaRPr lang="en-GB" dirty="0"/>
          </a:p>
        </p:txBody>
      </p:sp>
      <p:graphicFrame>
        <p:nvGraphicFramePr>
          <p:cNvPr id="16" name="Content Placeholder 15"/>
          <p:cNvGraphicFramePr>
            <a:graphicFrameLocks noGrp="1"/>
          </p:cNvGraphicFramePr>
          <p:nvPr>
            <p:ph idx="13"/>
            <p:extLst>
              <p:ext uri="{D42A27DB-BD31-4B8C-83A1-F6EECF244321}">
                <p14:modId xmlns:p14="http://schemas.microsoft.com/office/powerpoint/2010/main" val="929868224"/>
              </p:ext>
            </p:extLst>
          </p:nvPr>
        </p:nvGraphicFramePr>
        <p:xfrm>
          <a:off x="4098925" y="3951288"/>
          <a:ext cx="4846638" cy="210343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Content Placeholder 16"/>
          <p:cNvGraphicFramePr>
            <a:graphicFrameLocks noGrp="1"/>
          </p:cNvGraphicFramePr>
          <p:nvPr>
            <p:ph idx="12"/>
            <p:extLst>
              <p:ext uri="{D42A27DB-BD31-4B8C-83A1-F6EECF244321}">
                <p14:modId xmlns:p14="http://schemas.microsoft.com/office/powerpoint/2010/main" val="847719630"/>
              </p:ext>
            </p:extLst>
          </p:nvPr>
        </p:nvGraphicFramePr>
        <p:xfrm>
          <a:off x="4098925" y="2001838"/>
          <a:ext cx="4846638" cy="191928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0" name="Content Placeholder 5"/>
          <p:cNvGraphicFramePr>
            <a:graphicFrameLocks noGrp="1"/>
          </p:cNvGraphicFramePr>
          <p:nvPr>
            <p:ph idx="11"/>
            <p:extLst>
              <p:ext uri="{D42A27DB-BD31-4B8C-83A1-F6EECF244321}">
                <p14:modId xmlns:p14="http://schemas.microsoft.com/office/powerpoint/2010/main" val="51730"/>
              </p:ext>
            </p:extLst>
          </p:nvPr>
        </p:nvGraphicFramePr>
        <p:xfrm>
          <a:off x="4098925" y="90488"/>
          <a:ext cx="4846638" cy="1919287"/>
        </p:xfrm>
        <a:graphic>
          <a:graphicData uri="http://schemas.openxmlformats.org/drawingml/2006/chart">
            <c:chart xmlns:c="http://schemas.openxmlformats.org/drawingml/2006/chart" xmlns:r="http://schemas.openxmlformats.org/officeDocument/2006/relationships" r:id="rId5"/>
          </a:graphicData>
        </a:graphic>
      </p:graphicFrame>
      <p:sp>
        <p:nvSpPr>
          <p:cNvPr id="3" name="TextBox 2"/>
          <p:cNvSpPr txBox="1"/>
          <p:nvPr/>
        </p:nvSpPr>
        <p:spPr>
          <a:xfrm rot="16200000">
            <a:off x="4473847" y="3780085"/>
            <a:ext cx="2433805" cy="307777"/>
          </a:xfrm>
          <a:prstGeom prst="rect">
            <a:avLst/>
          </a:prstGeom>
          <a:noFill/>
        </p:spPr>
        <p:txBody>
          <a:bodyPr wrap="square" rtlCol="0">
            <a:spAutoFit/>
          </a:bodyPr>
          <a:lstStyle/>
          <a:p>
            <a:pPr algn="ctr"/>
            <a:r>
              <a:rPr lang="en-GB" sz="1400" dirty="0"/>
              <a:t>Ice nucleation (TVIS) @ 70 min</a:t>
            </a:r>
          </a:p>
        </p:txBody>
      </p:sp>
      <p:cxnSp>
        <p:nvCxnSpPr>
          <p:cNvPr id="27" name="Straight Connector 26"/>
          <p:cNvCxnSpPr/>
          <p:nvPr/>
        </p:nvCxnSpPr>
        <p:spPr bwMode="auto">
          <a:xfrm flipH="1">
            <a:off x="5834444" y="1775012"/>
            <a:ext cx="0" cy="378000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28" name="Straight Connector 27"/>
          <p:cNvCxnSpPr/>
          <p:nvPr/>
        </p:nvCxnSpPr>
        <p:spPr bwMode="auto">
          <a:xfrm>
            <a:off x="6454588" y="3254188"/>
            <a:ext cx="0" cy="2340000"/>
          </a:xfrm>
          <a:prstGeom prst="line">
            <a:avLst/>
          </a:prstGeom>
          <a:solidFill>
            <a:schemeClr val="accent1"/>
          </a:solidFill>
          <a:ln w="9525" cap="flat" cmpd="sng" algn="ctr">
            <a:solidFill>
              <a:schemeClr val="tx1"/>
            </a:solidFill>
            <a:prstDash val="dash"/>
            <a:round/>
            <a:headEnd type="none" w="med" len="med"/>
            <a:tailEnd type="none" w="med" len="med"/>
          </a:ln>
          <a:effectLst/>
        </p:spPr>
      </p:cxnSp>
      <p:pic>
        <p:nvPicPr>
          <p:cNvPr id="33" name="Content Placeholder 32"/>
          <p:cNvPicPr>
            <a:picLocks noGrp="1" noChangeAspect="1"/>
          </p:cNvPicPr>
          <p:nvPr>
            <p:ph idx="1"/>
          </p:nvPr>
        </p:nvPicPr>
        <p:blipFill>
          <a:blip r:embed="rId6" cstate="print"/>
          <a:stretch>
            <a:fillRect/>
          </a:stretch>
        </p:blipFill>
        <p:spPr>
          <a:xfrm>
            <a:off x="456513" y="764027"/>
            <a:ext cx="3594579" cy="3187261"/>
          </a:xfrm>
          <a:prstGeom prst="rect">
            <a:avLst/>
          </a:prstGeom>
        </p:spPr>
      </p:pic>
      <p:sp>
        <p:nvSpPr>
          <p:cNvPr id="14" name="TextBox 13"/>
          <p:cNvSpPr txBox="1"/>
          <p:nvPr/>
        </p:nvSpPr>
        <p:spPr>
          <a:xfrm rot="16200000">
            <a:off x="5572602" y="3748374"/>
            <a:ext cx="1775925" cy="523220"/>
          </a:xfrm>
          <a:prstGeom prst="rect">
            <a:avLst/>
          </a:prstGeom>
          <a:noFill/>
        </p:spPr>
        <p:txBody>
          <a:bodyPr wrap="square" rtlCol="0">
            <a:spAutoFit/>
          </a:bodyPr>
          <a:lstStyle/>
          <a:p>
            <a:pPr algn="ctr"/>
            <a:r>
              <a:rPr lang="en-GB" sz="1400" dirty="0"/>
              <a:t>Solidification</a:t>
            </a:r>
          </a:p>
          <a:p>
            <a:pPr algn="ctr"/>
            <a:r>
              <a:rPr lang="en-GB" sz="1400" dirty="0"/>
              <a:t> end point (TVIS)</a:t>
            </a:r>
          </a:p>
        </p:txBody>
      </p:sp>
      <p:cxnSp>
        <p:nvCxnSpPr>
          <p:cNvPr id="18" name="Straight Connector 17"/>
          <p:cNvCxnSpPr/>
          <p:nvPr/>
        </p:nvCxnSpPr>
        <p:spPr bwMode="auto">
          <a:xfrm flipH="1">
            <a:off x="6120931" y="286871"/>
            <a:ext cx="0" cy="144000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9" name="Straight Connector 18"/>
          <p:cNvCxnSpPr/>
          <p:nvPr/>
        </p:nvCxnSpPr>
        <p:spPr bwMode="auto">
          <a:xfrm flipH="1">
            <a:off x="7637929" y="302124"/>
            <a:ext cx="0" cy="14400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26" name="TextBox 1"/>
          <p:cNvSpPr txBox="1"/>
          <p:nvPr/>
        </p:nvSpPr>
        <p:spPr>
          <a:xfrm>
            <a:off x="6465794" y="5228663"/>
            <a:ext cx="2003612" cy="255495"/>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GB" sz="1100" dirty="0"/>
              <a:t>phase change only</a:t>
            </a:r>
          </a:p>
        </p:txBody>
      </p:sp>
      <p:cxnSp>
        <p:nvCxnSpPr>
          <p:cNvPr id="29" name="Straight Arrow Connector 28"/>
          <p:cNvCxnSpPr/>
          <p:nvPr/>
        </p:nvCxnSpPr>
        <p:spPr bwMode="auto">
          <a:xfrm flipV="1">
            <a:off x="5894294" y="5356409"/>
            <a:ext cx="524435" cy="1"/>
          </a:xfrm>
          <a:prstGeom prst="straightConnector1">
            <a:avLst/>
          </a:prstGeom>
          <a:solidFill>
            <a:schemeClr val="accent1"/>
          </a:solidFill>
          <a:ln w="9525" cap="flat" cmpd="sng" algn="ctr">
            <a:solidFill>
              <a:schemeClr val="tx1"/>
            </a:solidFill>
            <a:prstDash val="solid"/>
            <a:round/>
            <a:headEnd type="arrow"/>
            <a:tailEnd type="arrow"/>
          </a:ln>
          <a:effectLst/>
        </p:spPr>
      </p:cxnSp>
      <p:cxnSp>
        <p:nvCxnSpPr>
          <p:cNvPr id="31" name="Straight Arrow Connector 30"/>
          <p:cNvCxnSpPr/>
          <p:nvPr/>
        </p:nvCxnSpPr>
        <p:spPr bwMode="auto">
          <a:xfrm flipV="1">
            <a:off x="6136340" y="457201"/>
            <a:ext cx="1440000" cy="0"/>
          </a:xfrm>
          <a:prstGeom prst="straightConnector1">
            <a:avLst/>
          </a:prstGeom>
          <a:solidFill>
            <a:schemeClr val="accent1"/>
          </a:solidFill>
          <a:ln w="9525" cap="flat" cmpd="sng" algn="ctr">
            <a:solidFill>
              <a:schemeClr val="tx1"/>
            </a:solidFill>
            <a:prstDash val="solid"/>
            <a:round/>
            <a:headEnd type="arrow"/>
            <a:tailEnd type="arrow"/>
          </a:ln>
          <a:effectLst/>
        </p:spPr>
      </p:cxnSp>
      <p:sp>
        <p:nvSpPr>
          <p:cNvPr id="35" name="TextBox 1"/>
          <p:cNvSpPr txBox="1"/>
          <p:nvPr/>
        </p:nvSpPr>
        <p:spPr>
          <a:xfrm>
            <a:off x="6169960" y="239811"/>
            <a:ext cx="1427630" cy="43254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100" dirty="0"/>
              <a:t>phase change + temperature change</a:t>
            </a:r>
          </a:p>
        </p:txBody>
      </p:sp>
      <p:cxnSp>
        <p:nvCxnSpPr>
          <p:cNvPr id="44" name="Straight Connector 43"/>
          <p:cNvCxnSpPr/>
          <p:nvPr/>
        </p:nvCxnSpPr>
        <p:spPr bwMode="auto">
          <a:xfrm flipH="1">
            <a:off x="7642411" y="1974042"/>
            <a:ext cx="0" cy="144000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45" name="Straight Arrow Connector 44"/>
          <p:cNvCxnSpPr/>
          <p:nvPr/>
        </p:nvCxnSpPr>
        <p:spPr bwMode="auto">
          <a:xfrm>
            <a:off x="5885329" y="2223247"/>
            <a:ext cx="1746000" cy="0"/>
          </a:xfrm>
          <a:prstGeom prst="straightConnector1">
            <a:avLst/>
          </a:prstGeom>
          <a:solidFill>
            <a:schemeClr val="accent1"/>
          </a:solidFill>
          <a:ln w="9525" cap="flat" cmpd="sng" algn="ctr">
            <a:solidFill>
              <a:schemeClr val="tx1"/>
            </a:solidFill>
            <a:prstDash val="solid"/>
            <a:round/>
            <a:headEnd type="arrow"/>
            <a:tailEnd type="arrow"/>
          </a:ln>
          <a:effectLst/>
        </p:spPr>
      </p:cxnSp>
      <p:sp>
        <p:nvSpPr>
          <p:cNvPr id="47" name="TextBox 1"/>
          <p:cNvSpPr txBox="1"/>
          <p:nvPr/>
        </p:nvSpPr>
        <p:spPr>
          <a:xfrm>
            <a:off x="6039971" y="1992409"/>
            <a:ext cx="1427630" cy="43254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100" dirty="0"/>
              <a:t>phase changes + temperature change</a:t>
            </a:r>
          </a:p>
        </p:txBody>
      </p:sp>
      <p:sp>
        <p:nvSpPr>
          <p:cNvPr id="52" name="Freeform 51"/>
          <p:cNvSpPr/>
          <p:nvPr/>
        </p:nvSpPr>
        <p:spPr bwMode="auto">
          <a:xfrm>
            <a:off x="951399" y="1733661"/>
            <a:ext cx="1823514" cy="1104680"/>
          </a:xfrm>
          <a:custGeom>
            <a:avLst/>
            <a:gdLst>
              <a:gd name="connsiteX0" fmla="*/ 0 w 1823514"/>
              <a:gd name="connsiteY0" fmla="*/ 0 h 1104680"/>
              <a:gd name="connsiteX1" fmla="*/ 295990 w 1823514"/>
              <a:gd name="connsiteY1" fmla="*/ 311848 h 1104680"/>
              <a:gd name="connsiteX2" fmla="*/ 829831 w 1823514"/>
              <a:gd name="connsiteY2" fmla="*/ 79283 h 1104680"/>
              <a:gd name="connsiteX3" fmla="*/ 1215676 w 1823514"/>
              <a:gd name="connsiteY3" fmla="*/ 258992 h 1104680"/>
              <a:gd name="connsiteX4" fmla="*/ 1405956 w 1823514"/>
              <a:gd name="connsiteY4" fmla="*/ 475700 h 1104680"/>
              <a:gd name="connsiteX5" fmla="*/ 1823514 w 1823514"/>
              <a:gd name="connsiteY5" fmla="*/ 1104680 h 1104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3514" h="1104680">
                <a:moveTo>
                  <a:pt x="0" y="0"/>
                </a:moveTo>
                <a:lnTo>
                  <a:pt x="295990" y="311848"/>
                </a:lnTo>
                <a:lnTo>
                  <a:pt x="829831" y="79283"/>
                </a:lnTo>
                <a:lnTo>
                  <a:pt x="1215676" y="258992"/>
                </a:lnTo>
                <a:lnTo>
                  <a:pt x="1405956" y="475700"/>
                </a:lnTo>
                <a:lnTo>
                  <a:pt x="1823514" y="1104680"/>
                </a:lnTo>
              </a:path>
            </a:pathLst>
          </a:custGeom>
          <a:no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53" name="TextBox 52"/>
          <p:cNvSpPr txBox="1"/>
          <p:nvPr/>
        </p:nvSpPr>
        <p:spPr>
          <a:xfrm>
            <a:off x="396416" y="1231533"/>
            <a:ext cx="572208" cy="523220"/>
          </a:xfrm>
          <a:prstGeom prst="rect">
            <a:avLst/>
          </a:prstGeom>
          <a:solidFill>
            <a:schemeClr val="tx1"/>
          </a:solidFill>
        </p:spPr>
        <p:txBody>
          <a:bodyPr wrap="none" rtlCol="0">
            <a:spAutoFit/>
          </a:bodyPr>
          <a:lstStyle/>
          <a:p>
            <a:pPr algn="ctr"/>
            <a:r>
              <a:rPr lang="en-GB" sz="1400" dirty="0">
                <a:solidFill>
                  <a:schemeClr val="bg1"/>
                </a:solidFill>
              </a:rPr>
              <a:t>Peak </a:t>
            </a:r>
          </a:p>
          <a:p>
            <a:pPr algn="ctr"/>
            <a:r>
              <a:rPr lang="en-GB" sz="1400" dirty="0">
                <a:solidFill>
                  <a:schemeClr val="bg1"/>
                </a:solidFill>
              </a:rPr>
              <a:t>(ice)</a:t>
            </a:r>
          </a:p>
        </p:txBody>
      </p:sp>
      <p:sp>
        <p:nvSpPr>
          <p:cNvPr id="54" name="Freeform 53"/>
          <p:cNvSpPr/>
          <p:nvPr/>
        </p:nvSpPr>
        <p:spPr bwMode="auto">
          <a:xfrm>
            <a:off x="951399" y="1733661"/>
            <a:ext cx="1823514" cy="1104680"/>
          </a:xfrm>
          <a:custGeom>
            <a:avLst/>
            <a:gdLst>
              <a:gd name="connsiteX0" fmla="*/ 0 w 1823514"/>
              <a:gd name="connsiteY0" fmla="*/ 0 h 1104680"/>
              <a:gd name="connsiteX1" fmla="*/ 295990 w 1823514"/>
              <a:gd name="connsiteY1" fmla="*/ 311848 h 1104680"/>
              <a:gd name="connsiteX2" fmla="*/ 829831 w 1823514"/>
              <a:gd name="connsiteY2" fmla="*/ 79283 h 1104680"/>
              <a:gd name="connsiteX3" fmla="*/ 1215676 w 1823514"/>
              <a:gd name="connsiteY3" fmla="*/ 258992 h 1104680"/>
              <a:gd name="connsiteX4" fmla="*/ 1405956 w 1823514"/>
              <a:gd name="connsiteY4" fmla="*/ 475700 h 1104680"/>
              <a:gd name="connsiteX5" fmla="*/ 1823514 w 1823514"/>
              <a:gd name="connsiteY5" fmla="*/ 1104680 h 1104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3514" h="1104680">
                <a:moveTo>
                  <a:pt x="0" y="0"/>
                </a:moveTo>
                <a:lnTo>
                  <a:pt x="295990" y="311848"/>
                </a:lnTo>
                <a:lnTo>
                  <a:pt x="829831" y="79283"/>
                </a:lnTo>
                <a:lnTo>
                  <a:pt x="1215676" y="258992"/>
                </a:lnTo>
                <a:lnTo>
                  <a:pt x="1405956" y="475700"/>
                </a:lnTo>
                <a:lnTo>
                  <a:pt x="1823514" y="1104680"/>
                </a:lnTo>
              </a:path>
            </a:pathLst>
          </a:custGeom>
          <a:noFill/>
          <a:ln w="28575" cap="flat" cmpd="sng" algn="ctr">
            <a:solidFill>
              <a:schemeClr val="tx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cxnSp>
        <p:nvCxnSpPr>
          <p:cNvPr id="58" name="Straight Arrow Connector 57"/>
          <p:cNvCxnSpPr/>
          <p:nvPr/>
        </p:nvCxnSpPr>
        <p:spPr bwMode="auto">
          <a:xfrm flipV="1">
            <a:off x="2114220" y="1474666"/>
            <a:ext cx="893257" cy="258992"/>
          </a:xfrm>
          <a:prstGeom prst="straightConnector1">
            <a:avLst/>
          </a:prstGeom>
          <a:solidFill>
            <a:schemeClr val="accent1"/>
          </a:solidFill>
          <a:ln w="28575" cap="flat" cmpd="sng" algn="ctr">
            <a:solidFill>
              <a:schemeClr val="bg1"/>
            </a:solidFill>
            <a:prstDash val="solid"/>
            <a:round/>
            <a:headEnd type="none" w="med" len="med"/>
            <a:tailEnd type="arrow"/>
          </a:ln>
          <a:effectLst/>
        </p:spPr>
      </p:cxnSp>
      <p:cxnSp>
        <p:nvCxnSpPr>
          <p:cNvPr id="57" name="Straight Arrow Connector 56"/>
          <p:cNvCxnSpPr/>
          <p:nvPr/>
        </p:nvCxnSpPr>
        <p:spPr bwMode="auto">
          <a:xfrm flipV="1">
            <a:off x="2114220" y="1474666"/>
            <a:ext cx="893257" cy="258992"/>
          </a:xfrm>
          <a:prstGeom prst="straightConnector1">
            <a:avLst/>
          </a:prstGeom>
          <a:solidFill>
            <a:schemeClr val="accent1"/>
          </a:solidFill>
          <a:ln w="28575" cap="flat" cmpd="sng" algn="ctr">
            <a:solidFill>
              <a:schemeClr val="tx1"/>
            </a:solidFill>
            <a:prstDash val="sysDash"/>
            <a:round/>
            <a:headEnd type="none" w="med" len="med"/>
            <a:tailEnd type="arrow"/>
          </a:ln>
          <a:effectLst/>
        </p:spPr>
      </p:cxnSp>
      <p:sp>
        <p:nvSpPr>
          <p:cNvPr id="59" name="TextBox 58"/>
          <p:cNvSpPr txBox="1"/>
          <p:nvPr/>
        </p:nvSpPr>
        <p:spPr>
          <a:xfrm>
            <a:off x="2748747" y="892378"/>
            <a:ext cx="940566" cy="523220"/>
          </a:xfrm>
          <a:prstGeom prst="rect">
            <a:avLst/>
          </a:prstGeom>
          <a:solidFill>
            <a:schemeClr val="tx1"/>
          </a:solidFill>
        </p:spPr>
        <p:txBody>
          <a:bodyPr wrap="square" rtlCol="0">
            <a:spAutoFit/>
          </a:bodyPr>
          <a:lstStyle/>
          <a:p>
            <a:pPr algn="ctr"/>
            <a:r>
              <a:rPr lang="en-GB" sz="1400" dirty="0">
                <a:solidFill>
                  <a:schemeClr val="bg1"/>
                </a:solidFill>
              </a:rPr>
              <a:t>Unfrozen fraction</a:t>
            </a:r>
          </a:p>
        </p:txBody>
      </p:sp>
      <p:cxnSp>
        <p:nvCxnSpPr>
          <p:cNvPr id="61" name="Straight Arrow Connector 60"/>
          <p:cNvCxnSpPr/>
          <p:nvPr/>
        </p:nvCxnSpPr>
        <p:spPr bwMode="auto">
          <a:xfrm flipH="1" flipV="1">
            <a:off x="6244045" y="2860765"/>
            <a:ext cx="432000"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63" name="Rectangle 62"/>
          <p:cNvSpPr/>
          <p:nvPr/>
        </p:nvSpPr>
        <p:spPr bwMode="auto">
          <a:xfrm>
            <a:off x="4924697" y="313509"/>
            <a:ext cx="927463" cy="2468880"/>
          </a:xfrm>
          <a:prstGeom prst="rect">
            <a:avLst/>
          </a:prstGeom>
          <a:noFill/>
          <a:ln w="9525" cap="flat" cmpd="sng" algn="ctr">
            <a:solidFill>
              <a:schemeClr val="tx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64" name="TextBox 1"/>
          <p:cNvSpPr txBox="1"/>
          <p:nvPr/>
        </p:nvSpPr>
        <p:spPr>
          <a:xfrm>
            <a:off x="6688760" y="2455817"/>
            <a:ext cx="1018326" cy="64405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100" dirty="0"/>
              <a:t>Unfrozen fraction peak separates from ice peak</a:t>
            </a:r>
          </a:p>
        </p:txBody>
      </p:sp>
      <p:cxnSp>
        <p:nvCxnSpPr>
          <p:cNvPr id="66" name="Straight Arrow Connector 65"/>
          <p:cNvCxnSpPr/>
          <p:nvPr/>
        </p:nvCxnSpPr>
        <p:spPr bwMode="auto">
          <a:xfrm flipH="1">
            <a:off x="4898571" y="966652"/>
            <a:ext cx="1188721"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68" name="Straight Arrow Connector 67"/>
          <p:cNvCxnSpPr/>
          <p:nvPr/>
        </p:nvCxnSpPr>
        <p:spPr bwMode="auto">
          <a:xfrm flipH="1">
            <a:off x="4894219" y="844732"/>
            <a:ext cx="972000"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3964424077"/>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lstStyle/>
          <a:p>
            <a:pPr marL="0" indent="0" algn="just">
              <a:buNone/>
            </a:pPr>
            <a:r>
              <a:rPr lang="en-GB" dirty="0"/>
              <a:t>The resistance/resistivity of liquid water and ice are both inversely proportional to temperature,</a:t>
            </a:r>
          </a:p>
          <a:p>
            <a:pPr algn="just"/>
            <a:endParaRPr lang="en-GB" dirty="0"/>
          </a:p>
          <a:p>
            <a:pPr algn="just"/>
            <a:endParaRPr lang="en-GB" dirty="0"/>
          </a:p>
          <a:p>
            <a:pPr algn="just"/>
            <a:endParaRPr lang="en-GB" dirty="0"/>
          </a:p>
          <a:p>
            <a:pPr algn="just"/>
            <a:endParaRPr lang="en-GB" dirty="0"/>
          </a:p>
          <a:p>
            <a:pPr algn="just"/>
            <a:endParaRPr lang="en-GB" dirty="0"/>
          </a:p>
          <a:p>
            <a:pPr algn="just"/>
            <a:endParaRPr lang="en-GB" dirty="0"/>
          </a:p>
          <a:p>
            <a:pPr algn="just"/>
            <a:endParaRPr lang="en-GB" dirty="0"/>
          </a:p>
          <a:p>
            <a:pPr algn="just"/>
            <a:endParaRPr lang="en-GB" dirty="0"/>
          </a:p>
          <a:p>
            <a:pPr marL="0" indent="268288" algn="just">
              <a:buNone/>
            </a:pPr>
            <a:endParaRPr lang="en-GB" dirty="0"/>
          </a:p>
          <a:p>
            <a:pPr marL="0" indent="268288" algn="just">
              <a:buNone/>
            </a:pPr>
            <a:endParaRPr lang="en-GB" dirty="0"/>
          </a:p>
          <a:p>
            <a:pPr marL="0" indent="0" algn="just">
              <a:buNone/>
            </a:pPr>
            <a:r>
              <a:rPr lang="en-GB" dirty="0"/>
              <a:t>and so in the case of an aqueous solution, the resistivity/resistance will also decrease as the temperature increases</a:t>
            </a:r>
          </a:p>
        </p:txBody>
      </p:sp>
      <p:graphicFrame>
        <p:nvGraphicFramePr>
          <p:cNvPr id="9" name="Content Placeholder 7"/>
          <p:cNvGraphicFramePr>
            <a:graphicFrameLocks/>
          </p:cNvGraphicFramePr>
          <p:nvPr>
            <p:extLst/>
          </p:nvPr>
        </p:nvGraphicFramePr>
        <p:xfrm>
          <a:off x="4824413" y="1690917"/>
          <a:ext cx="4319587" cy="2800350"/>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p:cNvSpPr>
            <a:spLocks noGrp="1"/>
          </p:cNvSpPr>
          <p:nvPr>
            <p:ph type="title"/>
          </p:nvPr>
        </p:nvSpPr>
        <p:spPr/>
        <p:txBody>
          <a:bodyPr/>
          <a:lstStyle/>
          <a:p>
            <a:r>
              <a:rPr lang="en-US" dirty="0"/>
              <a:t>The relationship between F</a:t>
            </a:r>
            <a:r>
              <a:rPr lang="en-US" baseline="-25000" dirty="0"/>
              <a:t>PEAK</a:t>
            </a:r>
            <a:r>
              <a:rPr lang="en-US" dirty="0"/>
              <a:t> and Product Temperature/Phase Transition </a:t>
            </a:r>
            <a:endParaRPr lang="en-GB" dirty="0"/>
          </a:p>
        </p:txBody>
      </p:sp>
      <p:graphicFrame>
        <p:nvGraphicFramePr>
          <p:cNvPr id="5" name="Content Placeholder 7"/>
          <p:cNvGraphicFramePr>
            <a:graphicFrameLocks/>
          </p:cNvGraphicFramePr>
          <p:nvPr>
            <p:extLst/>
          </p:nvPr>
        </p:nvGraphicFramePr>
        <p:xfrm>
          <a:off x="0" y="1739701"/>
          <a:ext cx="4319588" cy="2724150"/>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p:cNvSpPr txBox="1"/>
          <p:nvPr/>
        </p:nvSpPr>
        <p:spPr>
          <a:xfrm>
            <a:off x="2631951" y="2771142"/>
            <a:ext cx="2144993" cy="646331"/>
          </a:xfrm>
          <a:prstGeom prst="rect">
            <a:avLst/>
          </a:prstGeom>
          <a:solidFill>
            <a:srgbClr val="FFFF00"/>
          </a:solidFill>
        </p:spPr>
        <p:txBody>
          <a:bodyPr wrap="square" rtlCol="0">
            <a:spAutoFit/>
          </a:bodyPr>
          <a:lstStyle/>
          <a:p>
            <a:pPr algn="ctr"/>
            <a:r>
              <a:rPr lang="en-US" dirty="0">
                <a:latin typeface="Calibri" panose="020F0502020204030204" pitchFamily="34" charset="0"/>
              </a:rPr>
              <a:t>Resistivity (</a:t>
            </a:r>
            <a:r>
              <a:rPr lang="el-GR" dirty="0">
                <a:solidFill>
                  <a:sysClr val="windowText" lastClr="000000"/>
                </a:solidFill>
              </a:rPr>
              <a:t>ρ</a:t>
            </a:r>
            <a:r>
              <a:rPr lang="en-GB" dirty="0">
                <a:solidFill>
                  <a:sysClr val="windowText" lastClr="000000"/>
                </a:solidFill>
              </a:rPr>
              <a:t>) </a:t>
            </a:r>
            <a:r>
              <a:rPr lang="en-US" dirty="0">
                <a:latin typeface="Calibri" panose="020F0502020204030204" pitchFamily="34" charset="0"/>
              </a:rPr>
              <a:t>of Water (100  to 0 °C)</a:t>
            </a:r>
          </a:p>
        </p:txBody>
      </p:sp>
      <p:sp>
        <p:nvSpPr>
          <p:cNvPr id="11" name="Rectangle 10"/>
          <p:cNvSpPr/>
          <p:nvPr/>
        </p:nvSpPr>
        <p:spPr>
          <a:xfrm>
            <a:off x="536583" y="3860878"/>
            <a:ext cx="3913251" cy="307777"/>
          </a:xfrm>
          <a:prstGeom prst="rect">
            <a:avLst/>
          </a:prstGeom>
        </p:spPr>
        <p:txBody>
          <a:bodyPr wrap="none">
            <a:spAutoFit/>
          </a:bodyPr>
          <a:lstStyle/>
          <a:p>
            <a:r>
              <a:rPr lang="en-GB" sz="1400" dirty="0">
                <a:solidFill>
                  <a:srgbClr val="3333CC"/>
                </a:solidFill>
                <a:latin typeface="Calibri" panose="020F0502020204030204" pitchFamily="34" charset="0"/>
              </a:rPr>
              <a:t>111        84         60         39          21         5         -10 </a:t>
            </a:r>
            <a:r>
              <a:rPr lang="en-GB" sz="1400" baseline="30000" dirty="0" err="1">
                <a:solidFill>
                  <a:srgbClr val="3333CC"/>
                </a:solidFill>
                <a:latin typeface="Calibri" panose="020F0502020204030204" pitchFamily="34" charset="0"/>
              </a:rPr>
              <a:t>o</a:t>
            </a:r>
            <a:r>
              <a:rPr lang="en-GB" sz="1400" dirty="0" err="1">
                <a:solidFill>
                  <a:srgbClr val="3333CC"/>
                </a:solidFill>
                <a:latin typeface="Calibri" panose="020F0502020204030204" pitchFamily="34" charset="0"/>
              </a:rPr>
              <a:t>C</a:t>
            </a:r>
            <a:endParaRPr lang="en-GB" sz="1400" dirty="0">
              <a:solidFill>
                <a:srgbClr val="3333CC"/>
              </a:solidFill>
              <a:latin typeface="Calibri" panose="020F0502020204030204" pitchFamily="34" charset="0"/>
            </a:endParaRPr>
          </a:p>
        </p:txBody>
      </p:sp>
      <p:sp>
        <p:nvSpPr>
          <p:cNvPr id="13" name="Rectangle 12"/>
          <p:cNvSpPr/>
          <p:nvPr/>
        </p:nvSpPr>
        <p:spPr>
          <a:xfrm>
            <a:off x="5348333" y="3842459"/>
            <a:ext cx="3751288" cy="307777"/>
          </a:xfrm>
          <a:prstGeom prst="rect">
            <a:avLst/>
          </a:prstGeom>
        </p:spPr>
        <p:txBody>
          <a:bodyPr wrap="square">
            <a:spAutoFit/>
          </a:bodyPr>
          <a:lstStyle/>
          <a:p>
            <a:r>
              <a:rPr lang="en-GB" sz="1400" dirty="0">
                <a:solidFill>
                  <a:srgbClr val="3333CC"/>
                </a:solidFill>
                <a:latin typeface="Calibri" panose="020F0502020204030204" pitchFamily="34" charset="0"/>
              </a:rPr>
              <a:t>  5          -10       -23         -35 </a:t>
            </a:r>
            <a:r>
              <a:rPr lang="en-GB" sz="1400" baseline="30000" dirty="0" err="1">
                <a:solidFill>
                  <a:srgbClr val="3333CC"/>
                </a:solidFill>
                <a:latin typeface="Calibri" panose="020F0502020204030204" pitchFamily="34" charset="0"/>
              </a:rPr>
              <a:t>o</a:t>
            </a:r>
            <a:r>
              <a:rPr lang="en-GB" sz="1400" dirty="0" err="1">
                <a:solidFill>
                  <a:srgbClr val="3333CC"/>
                </a:solidFill>
                <a:latin typeface="Calibri" panose="020F0502020204030204" pitchFamily="34" charset="0"/>
              </a:rPr>
              <a:t>C</a:t>
            </a:r>
            <a:endParaRPr lang="en-GB" sz="1400" dirty="0">
              <a:solidFill>
                <a:srgbClr val="3333CC"/>
              </a:solidFill>
              <a:latin typeface="Calibri" panose="020F0502020204030204" pitchFamily="34" charset="0"/>
            </a:endParaRPr>
          </a:p>
        </p:txBody>
      </p:sp>
      <p:sp>
        <p:nvSpPr>
          <p:cNvPr id="14" name="Rectangle 13"/>
          <p:cNvSpPr/>
          <p:nvPr/>
        </p:nvSpPr>
        <p:spPr>
          <a:xfrm>
            <a:off x="47625" y="4539595"/>
            <a:ext cx="4572000" cy="461665"/>
          </a:xfrm>
          <a:prstGeom prst="rect">
            <a:avLst/>
          </a:prstGeom>
        </p:spPr>
        <p:txBody>
          <a:bodyPr>
            <a:spAutoFit/>
          </a:bodyPr>
          <a:lstStyle/>
          <a:p>
            <a:r>
              <a:rPr lang="en-US" sz="1200" dirty="0">
                <a:solidFill>
                  <a:srgbClr val="000000"/>
                </a:solidFill>
                <a:latin typeface="Calibri" panose="020F0502020204030204" pitchFamily="34" charset="0"/>
              </a:rPr>
              <a:t>Light et al. (2005) The fundamental conductivity and resistivity of water</a:t>
            </a:r>
            <a:r>
              <a:rPr lang="en-US" sz="1200" i="1" dirty="0">
                <a:solidFill>
                  <a:srgbClr val="000000"/>
                </a:solidFill>
                <a:latin typeface="Calibri" panose="020F0502020204030204" pitchFamily="34" charset="0"/>
              </a:rPr>
              <a:t>. Electrochemical and Solid-State Letters,</a:t>
            </a:r>
            <a:r>
              <a:rPr lang="en-US" sz="1200" dirty="0">
                <a:solidFill>
                  <a:srgbClr val="000000"/>
                </a:solidFill>
                <a:latin typeface="Calibri" panose="020F0502020204030204" pitchFamily="34" charset="0"/>
              </a:rPr>
              <a:t> 8 (1), pp. E16-E19</a:t>
            </a:r>
            <a:endParaRPr lang="en-US" sz="1200" dirty="0">
              <a:latin typeface="Calibri" panose="020F0502020204030204" pitchFamily="34" charset="0"/>
            </a:endParaRPr>
          </a:p>
        </p:txBody>
      </p:sp>
      <p:sp>
        <p:nvSpPr>
          <p:cNvPr id="15" name="Rectangle 14"/>
          <p:cNvSpPr/>
          <p:nvPr/>
        </p:nvSpPr>
        <p:spPr>
          <a:xfrm>
            <a:off x="4659530" y="4544128"/>
            <a:ext cx="4572000" cy="461665"/>
          </a:xfrm>
          <a:prstGeom prst="rect">
            <a:avLst/>
          </a:prstGeom>
        </p:spPr>
        <p:txBody>
          <a:bodyPr>
            <a:spAutoFit/>
          </a:bodyPr>
          <a:lstStyle/>
          <a:p>
            <a:r>
              <a:rPr lang="en-US" sz="1200" dirty="0" err="1">
                <a:solidFill>
                  <a:srgbClr val="222222"/>
                </a:solidFill>
                <a:latin typeface="Calibri" panose="020F0502020204030204" pitchFamily="34" charset="0"/>
              </a:rPr>
              <a:t>Petrenko</a:t>
            </a:r>
            <a:r>
              <a:rPr lang="en-US" sz="1200" dirty="0">
                <a:solidFill>
                  <a:srgbClr val="222222"/>
                </a:solidFill>
                <a:latin typeface="Calibri" panose="020F0502020204030204" pitchFamily="34" charset="0"/>
              </a:rPr>
              <a:t>, V. F. (1993). </a:t>
            </a:r>
            <a:r>
              <a:rPr lang="en-US" sz="1200" i="1" dirty="0">
                <a:solidFill>
                  <a:srgbClr val="222222"/>
                </a:solidFill>
                <a:latin typeface="Calibri" panose="020F0502020204030204" pitchFamily="34" charset="0"/>
              </a:rPr>
              <a:t>Electrical properties of ice</a:t>
            </a:r>
            <a:r>
              <a:rPr lang="en-US" sz="1200" dirty="0">
                <a:solidFill>
                  <a:srgbClr val="222222"/>
                </a:solidFill>
                <a:latin typeface="Calibri" panose="020F0502020204030204" pitchFamily="34" charset="0"/>
              </a:rPr>
              <a:t> (No. CRREL-SR-93-20). Cold Regions Research and Engineering Lab Hanover NH.</a:t>
            </a:r>
            <a:endParaRPr lang="en-US" sz="1200" dirty="0">
              <a:latin typeface="Calibri" panose="020F0502020204030204" pitchFamily="34" charset="0"/>
            </a:endParaRPr>
          </a:p>
        </p:txBody>
      </p:sp>
      <p:cxnSp>
        <p:nvCxnSpPr>
          <p:cNvPr id="17" name="Straight Connector 16"/>
          <p:cNvCxnSpPr/>
          <p:nvPr/>
        </p:nvCxnSpPr>
        <p:spPr bwMode="auto">
          <a:xfrm flipH="1">
            <a:off x="5750446" y="2300805"/>
            <a:ext cx="1024145" cy="711828"/>
          </a:xfrm>
          <a:prstGeom prst="line">
            <a:avLst/>
          </a:prstGeom>
          <a:solidFill>
            <a:schemeClr val="accent1"/>
          </a:solidFill>
          <a:ln w="9525" cap="flat" cmpd="sng" algn="ctr">
            <a:solidFill>
              <a:srgbClr val="00B050"/>
            </a:solidFill>
            <a:prstDash val="dash"/>
            <a:round/>
            <a:headEnd type="none" w="med" len="med"/>
            <a:tailEnd type="none" w="med" len="med"/>
          </a:ln>
          <a:effectLst/>
        </p:spPr>
      </p:cxnSp>
      <p:cxnSp>
        <p:nvCxnSpPr>
          <p:cNvPr id="20" name="Straight Connector 19"/>
          <p:cNvCxnSpPr/>
          <p:nvPr/>
        </p:nvCxnSpPr>
        <p:spPr bwMode="auto">
          <a:xfrm flipH="1">
            <a:off x="2117035" y="1839275"/>
            <a:ext cx="1882152" cy="1261734"/>
          </a:xfrm>
          <a:prstGeom prst="line">
            <a:avLst/>
          </a:prstGeom>
          <a:solidFill>
            <a:schemeClr val="accent1"/>
          </a:solidFill>
          <a:ln w="9525" cap="flat" cmpd="sng" algn="ctr">
            <a:solidFill>
              <a:srgbClr val="00B050"/>
            </a:solidFill>
            <a:prstDash val="dash"/>
            <a:round/>
            <a:headEnd type="none" w="med" len="med"/>
            <a:tailEnd type="none" w="med" len="med"/>
          </a:ln>
          <a:effectLst/>
        </p:spPr>
      </p:cxnSp>
      <p:sp>
        <p:nvSpPr>
          <p:cNvPr id="12" name="TextBox 11"/>
          <p:cNvSpPr txBox="1"/>
          <p:nvPr/>
        </p:nvSpPr>
        <p:spPr>
          <a:xfrm>
            <a:off x="6403062" y="2771142"/>
            <a:ext cx="2216503" cy="646331"/>
          </a:xfrm>
          <a:prstGeom prst="rect">
            <a:avLst/>
          </a:prstGeom>
          <a:solidFill>
            <a:schemeClr val="accent6">
              <a:lumMod val="20000"/>
              <a:lumOff val="80000"/>
            </a:schemeClr>
          </a:solidFill>
        </p:spPr>
        <p:txBody>
          <a:bodyPr wrap="square" rtlCol="0">
            <a:spAutoFit/>
          </a:bodyPr>
          <a:lstStyle/>
          <a:p>
            <a:pPr algn="ctr"/>
            <a:r>
              <a:rPr lang="en-US" dirty="0">
                <a:latin typeface="Calibri" panose="020F0502020204030204" pitchFamily="34" charset="0"/>
              </a:rPr>
              <a:t>Resistance (R) of </a:t>
            </a:r>
          </a:p>
          <a:p>
            <a:pPr algn="ctr"/>
            <a:r>
              <a:rPr lang="en-US" dirty="0">
                <a:latin typeface="Calibri" panose="020F0502020204030204" pitchFamily="34" charset="0"/>
              </a:rPr>
              <a:t>Ice (0  to −20 °C)</a:t>
            </a:r>
          </a:p>
        </p:txBody>
      </p:sp>
      <p:sp>
        <p:nvSpPr>
          <p:cNvPr id="29" name="Rectangle 28"/>
          <p:cNvSpPr/>
          <p:nvPr/>
        </p:nvSpPr>
        <p:spPr bwMode="auto">
          <a:xfrm>
            <a:off x="7236642" y="3470334"/>
            <a:ext cx="1718442" cy="25733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18" name="Rectangle 17"/>
          <p:cNvSpPr/>
          <p:nvPr/>
        </p:nvSpPr>
        <p:spPr bwMode="auto">
          <a:xfrm>
            <a:off x="7389042" y="3634606"/>
            <a:ext cx="1718442" cy="3085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16" name="TextBox 15"/>
          <p:cNvSpPr txBox="1"/>
          <p:nvPr/>
        </p:nvSpPr>
        <p:spPr>
          <a:xfrm>
            <a:off x="739588" y="3065930"/>
            <a:ext cx="625492" cy="276999"/>
          </a:xfrm>
          <a:prstGeom prst="rect">
            <a:avLst/>
          </a:prstGeom>
          <a:noFill/>
        </p:spPr>
        <p:txBody>
          <a:bodyPr wrap="none" rtlCol="0">
            <a:spAutoFit/>
          </a:bodyPr>
          <a:lstStyle/>
          <a:p>
            <a:r>
              <a:rPr lang="en-GB" sz="1200" dirty="0"/>
              <a:t>100 </a:t>
            </a:r>
            <a:r>
              <a:rPr lang="en-US" sz="1200" dirty="0">
                <a:latin typeface="Calibri" panose="020F0502020204030204" pitchFamily="34" charset="0"/>
              </a:rPr>
              <a:t>°C</a:t>
            </a:r>
            <a:r>
              <a:rPr lang="en-GB" sz="1200" dirty="0"/>
              <a:t> </a:t>
            </a:r>
          </a:p>
        </p:txBody>
      </p:sp>
      <p:sp>
        <p:nvSpPr>
          <p:cNvPr id="21" name="Straight Arrow Connector 20"/>
          <p:cNvSpPr/>
          <p:nvPr/>
        </p:nvSpPr>
        <p:spPr bwMode="auto">
          <a:xfrm flipH="1">
            <a:off x="981635" y="3284110"/>
            <a:ext cx="0" cy="216000"/>
          </a:xfrm>
          <a:prstGeom prst="straightConnector1">
            <a:avLst/>
          </a:prstGeom>
          <a:solidFill>
            <a:schemeClr val="accent1"/>
          </a:solidFill>
          <a:ln w="9525" cap="flat" cmpd="sng" algn="ctr">
            <a:solidFill>
              <a:schemeClr val="tx1"/>
            </a:solidFill>
            <a:prstDash val="solid"/>
            <a:round/>
            <a:headEnd type="none" w="med" len="med"/>
            <a:tailEnd type="arrow"/>
          </a:ln>
          <a:effec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sp>
        <p:nvSpPr>
          <p:cNvPr id="23" name="TextBox 22"/>
          <p:cNvSpPr txBox="1"/>
          <p:nvPr/>
        </p:nvSpPr>
        <p:spPr>
          <a:xfrm>
            <a:off x="3500716" y="1564343"/>
            <a:ext cx="468398" cy="276999"/>
          </a:xfrm>
          <a:prstGeom prst="rect">
            <a:avLst/>
          </a:prstGeom>
          <a:noFill/>
        </p:spPr>
        <p:txBody>
          <a:bodyPr wrap="none" rtlCol="0">
            <a:spAutoFit/>
          </a:bodyPr>
          <a:lstStyle/>
          <a:p>
            <a:r>
              <a:rPr lang="en-GB" sz="1200" dirty="0"/>
              <a:t>0 </a:t>
            </a:r>
            <a:r>
              <a:rPr lang="en-US" sz="1200" dirty="0">
                <a:latin typeface="Calibri" panose="020F0502020204030204" pitchFamily="34" charset="0"/>
              </a:rPr>
              <a:t>°C</a:t>
            </a:r>
            <a:r>
              <a:rPr lang="en-GB" sz="1200" dirty="0"/>
              <a:t> </a:t>
            </a:r>
          </a:p>
        </p:txBody>
      </p:sp>
      <p:sp>
        <p:nvSpPr>
          <p:cNvPr id="24" name="Straight Arrow Connector 23"/>
          <p:cNvSpPr/>
          <p:nvPr/>
        </p:nvSpPr>
        <p:spPr bwMode="auto">
          <a:xfrm flipH="1">
            <a:off x="3688976" y="1769074"/>
            <a:ext cx="0" cy="216000"/>
          </a:xfrm>
          <a:prstGeom prst="straightConnector1">
            <a:avLst/>
          </a:prstGeom>
          <a:solidFill>
            <a:schemeClr val="accent1"/>
          </a:solidFill>
          <a:ln w="9525" cap="flat" cmpd="sng" algn="ctr">
            <a:solidFill>
              <a:schemeClr val="tx1"/>
            </a:solidFill>
            <a:prstDash val="solid"/>
            <a:round/>
            <a:headEnd type="none" w="med" len="med"/>
            <a:tailEnd type="arrow"/>
          </a:ln>
          <a:effec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sp>
        <p:nvSpPr>
          <p:cNvPr id="25" name="TextBox 24"/>
          <p:cNvSpPr txBox="1"/>
          <p:nvPr/>
        </p:nvSpPr>
        <p:spPr>
          <a:xfrm>
            <a:off x="5629833" y="2456331"/>
            <a:ext cx="468398" cy="276999"/>
          </a:xfrm>
          <a:prstGeom prst="rect">
            <a:avLst/>
          </a:prstGeom>
          <a:noFill/>
        </p:spPr>
        <p:txBody>
          <a:bodyPr wrap="none" rtlCol="0">
            <a:spAutoFit/>
          </a:bodyPr>
          <a:lstStyle/>
          <a:p>
            <a:r>
              <a:rPr lang="en-GB" sz="1200" dirty="0"/>
              <a:t>0 </a:t>
            </a:r>
            <a:r>
              <a:rPr lang="en-US" sz="1200" dirty="0">
                <a:latin typeface="Calibri" panose="020F0502020204030204" pitchFamily="34" charset="0"/>
              </a:rPr>
              <a:t>°C</a:t>
            </a:r>
            <a:r>
              <a:rPr lang="en-GB" sz="1200" dirty="0"/>
              <a:t> </a:t>
            </a:r>
          </a:p>
        </p:txBody>
      </p:sp>
      <p:sp>
        <p:nvSpPr>
          <p:cNvPr id="26" name="Straight Arrow Connector 25"/>
          <p:cNvSpPr/>
          <p:nvPr/>
        </p:nvSpPr>
        <p:spPr bwMode="auto">
          <a:xfrm flipH="1">
            <a:off x="5818093" y="2661062"/>
            <a:ext cx="0" cy="216000"/>
          </a:xfrm>
          <a:prstGeom prst="straightConnector1">
            <a:avLst/>
          </a:prstGeom>
          <a:solidFill>
            <a:schemeClr val="accent1"/>
          </a:solidFill>
          <a:ln w="9525" cap="flat" cmpd="sng" algn="ctr">
            <a:solidFill>
              <a:schemeClr val="tx1"/>
            </a:solidFill>
            <a:prstDash val="solid"/>
            <a:round/>
            <a:headEnd type="none" w="med" len="med"/>
            <a:tailEnd type="arrow"/>
          </a:ln>
          <a:effec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sp>
        <p:nvSpPr>
          <p:cNvPr id="27" name="TextBox 26"/>
          <p:cNvSpPr txBox="1"/>
          <p:nvPr/>
        </p:nvSpPr>
        <p:spPr>
          <a:xfrm>
            <a:off x="6355975" y="1891554"/>
            <a:ext cx="623889" cy="276999"/>
          </a:xfrm>
          <a:prstGeom prst="rect">
            <a:avLst/>
          </a:prstGeom>
          <a:noFill/>
        </p:spPr>
        <p:txBody>
          <a:bodyPr wrap="none" rtlCol="0">
            <a:spAutoFit/>
          </a:bodyPr>
          <a:lstStyle/>
          <a:p>
            <a:r>
              <a:rPr lang="en-GB" sz="1200" dirty="0"/>
              <a:t>−20 </a:t>
            </a:r>
            <a:r>
              <a:rPr lang="en-US" sz="1200" dirty="0">
                <a:latin typeface="Calibri" panose="020F0502020204030204" pitchFamily="34" charset="0"/>
              </a:rPr>
              <a:t>°C</a:t>
            </a:r>
            <a:r>
              <a:rPr lang="en-GB" sz="1200" dirty="0"/>
              <a:t> </a:t>
            </a:r>
          </a:p>
        </p:txBody>
      </p:sp>
      <p:sp>
        <p:nvSpPr>
          <p:cNvPr id="28" name="Straight Arrow Connector 27"/>
          <p:cNvSpPr/>
          <p:nvPr/>
        </p:nvSpPr>
        <p:spPr bwMode="auto">
          <a:xfrm flipH="1">
            <a:off x="6544235" y="2096285"/>
            <a:ext cx="0" cy="216000"/>
          </a:xfrm>
          <a:prstGeom prst="straightConnector1">
            <a:avLst/>
          </a:prstGeom>
          <a:solidFill>
            <a:schemeClr val="accent1"/>
          </a:solidFill>
          <a:ln w="9525" cap="flat" cmpd="sng" algn="ctr">
            <a:solidFill>
              <a:schemeClr val="tx1"/>
            </a:solidFill>
            <a:prstDash val="solid"/>
            <a:round/>
            <a:headEnd type="none" w="med" len="med"/>
            <a:tailEnd type="arrow"/>
          </a:ln>
          <a:effec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spTree>
    <p:extLst>
      <p:ext uri="{BB962C8B-B14F-4D97-AF65-F5344CB8AC3E}">
        <p14:creationId xmlns:p14="http://schemas.microsoft.com/office/powerpoint/2010/main" val="317079942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GB" dirty="0"/>
              <a:t>Outline</a:t>
            </a:r>
          </a:p>
        </p:txBody>
      </p:sp>
      <p:sp>
        <p:nvSpPr>
          <p:cNvPr id="12" name="Content Placeholder 11"/>
          <p:cNvSpPr>
            <a:spLocks noGrp="1"/>
          </p:cNvSpPr>
          <p:nvPr>
            <p:ph idx="1"/>
          </p:nvPr>
        </p:nvSpPr>
        <p:spPr>
          <a:xfrm>
            <a:off x="252248" y="1355834"/>
            <a:ext cx="8679101" cy="4417645"/>
          </a:xfrm>
        </p:spPr>
        <p:txBody>
          <a:bodyPr/>
          <a:lstStyle/>
          <a:p>
            <a:r>
              <a:rPr lang="en-GB" dirty="0"/>
              <a:t>Through Vial Impedance Spectroscopy (TVIS)</a:t>
            </a:r>
          </a:p>
          <a:p>
            <a:pPr lvl="1"/>
            <a:r>
              <a:rPr lang="en-GB" dirty="0"/>
              <a:t>Description of Measurement System</a:t>
            </a:r>
          </a:p>
          <a:p>
            <a:r>
              <a:rPr lang="en-GB" dirty="0"/>
              <a:t>TVIS Application in Freezing</a:t>
            </a:r>
          </a:p>
          <a:p>
            <a:pPr lvl="1"/>
            <a:r>
              <a:rPr lang="en-GB" dirty="0"/>
              <a:t>Ice Formation and phase separation</a:t>
            </a:r>
          </a:p>
          <a:p>
            <a:r>
              <a:rPr lang="en-GB" dirty="0"/>
              <a:t>TVIS Application in Annealing</a:t>
            </a:r>
          </a:p>
          <a:p>
            <a:pPr lvl="1"/>
            <a:r>
              <a:rPr lang="en-GB" dirty="0"/>
              <a:t>Surrogate Temperature Calibration</a:t>
            </a:r>
          </a:p>
          <a:p>
            <a:r>
              <a:rPr lang="en-GB" dirty="0"/>
              <a:t>TVIS Application in Primary Drying</a:t>
            </a:r>
          </a:p>
          <a:p>
            <a:pPr lvl="1"/>
            <a:r>
              <a:rPr lang="en-GB" dirty="0"/>
              <a:t>Drying Rate</a:t>
            </a:r>
          </a:p>
          <a:p>
            <a:pPr lvl="1"/>
            <a:r>
              <a:rPr lang="en-GB" dirty="0"/>
              <a:t>Product Resistance (R</a:t>
            </a:r>
            <a:r>
              <a:rPr lang="en-GB" baseline="-25000" dirty="0"/>
              <a:t>P</a:t>
            </a:r>
            <a:r>
              <a:rPr lang="en-GB" dirty="0"/>
              <a:t> )</a:t>
            </a:r>
          </a:p>
          <a:p>
            <a:pPr lvl="1"/>
            <a:r>
              <a:rPr lang="en-GB" dirty="0"/>
              <a:t>Micro-collapse</a:t>
            </a:r>
          </a:p>
          <a:p>
            <a:r>
              <a:rPr lang="en-GB" dirty="0"/>
              <a:t>Acknowledgements</a:t>
            </a:r>
          </a:p>
          <a:p>
            <a:pPr lvl="1"/>
            <a:endParaRPr lang="en-GB" dirty="0"/>
          </a:p>
          <a:p>
            <a:endParaRPr lang="en-GB" dirty="0"/>
          </a:p>
        </p:txBody>
      </p:sp>
    </p:spTree>
    <p:extLst>
      <p:ext uri="{BB962C8B-B14F-4D97-AF65-F5344CB8AC3E}">
        <p14:creationId xmlns:p14="http://schemas.microsoft.com/office/powerpoint/2010/main" val="3519510657"/>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2298880"/>
            <a:ext cx="9144000" cy="1404000"/>
          </a:xfrm>
          <a:prstGeom prst="rect">
            <a:avLst/>
          </a:prstGeom>
          <a:solidFill>
            <a:srgbClr val="33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GB" sz="2800" dirty="0">
                <a:solidFill>
                  <a:schemeClr val="bg1"/>
                </a:solidFill>
                <a:latin typeface="Calibri" panose="020F0502020204030204" pitchFamily="34" charset="0"/>
                <a:cs typeface="Calibri" panose="020F0502020204030204" pitchFamily="34" charset="0"/>
              </a:rPr>
              <a:t>TVIS Application</a:t>
            </a:r>
            <a:br>
              <a:rPr lang="en-GB" sz="2800" dirty="0">
                <a:solidFill>
                  <a:schemeClr val="bg1"/>
                </a:solidFill>
                <a:latin typeface="Calibri" panose="020F0502020204030204" pitchFamily="34" charset="0"/>
                <a:cs typeface="Calibri" panose="020F0502020204030204" pitchFamily="34" charset="0"/>
              </a:rPr>
            </a:br>
            <a:r>
              <a:rPr lang="en-GB" sz="2800" i="1" dirty="0">
                <a:solidFill>
                  <a:schemeClr val="bg1"/>
                </a:solidFill>
                <a:latin typeface="Calibri" panose="020F0502020204030204" pitchFamily="34" charset="0"/>
                <a:cs typeface="Calibri" panose="020F0502020204030204" pitchFamily="34" charset="0"/>
              </a:rPr>
              <a:t>Annealing for Temperature Calibration</a:t>
            </a:r>
            <a:endParaRPr lang="en-US" sz="2800" i="1" dirty="0">
              <a:solidFill>
                <a:schemeClr val="bg1"/>
              </a:solidFill>
              <a:latin typeface="Calibri" panose="020F0502020204030204" pitchFamily="34" charset="0"/>
              <a:ea typeface="ＭＳ Ｐゴシック" pitchFamily="1" charset="-128"/>
              <a:cs typeface="Calibri" panose="020F0502020204030204" pitchFamily="34" charset="0"/>
            </a:endParaRPr>
          </a:p>
        </p:txBody>
      </p:sp>
      <p:sp>
        <p:nvSpPr>
          <p:cNvPr id="3" name="Rectangle 2"/>
          <p:cNvSpPr/>
          <p:nvPr/>
        </p:nvSpPr>
        <p:spPr>
          <a:xfrm>
            <a:off x="2303686" y="3998256"/>
            <a:ext cx="4536627" cy="461665"/>
          </a:xfrm>
          <a:prstGeom prst="rect">
            <a:avLst/>
          </a:prstGeom>
        </p:spPr>
        <p:txBody>
          <a:bodyPr wrap="none">
            <a:spAutoFit/>
          </a:bodyPr>
          <a:lstStyle/>
          <a:p>
            <a:r>
              <a:rPr lang="en-GB" sz="2400" b="1" dirty="0"/>
              <a:t>5%w/v Lactose in deionised water</a:t>
            </a:r>
            <a:endParaRPr lang="en-GB" sz="2400" dirty="0"/>
          </a:p>
        </p:txBody>
      </p:sp>
    </p:spTree>
    <p:extLst>
      <p:ext uri="{BB962C8B-B14F-4D97-AF65-F5344CB8AC3E}">
        <p14:creationId xmlns:p14="http://schemas.microsoft.com/office/powerpoint/2010/main" val="294930418"/>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 name="Content Placeholder 92"/>
          <p:cNvGraphicFramePr>
            <a:graphicFrameLocks noGrp="1"/>
          </p:cNvGraphicFramePr>
          <p:nvPr>
            <p:ph idx="11"/>
            <p:extLst>
              <p:ext uri="{D42A27DB-BD31-4B8C-83A1-F6EECF244321}">
                <p14:modId xmlns:p14="http://schemas.microsoft.com/office/powerpoint/2010/main" val="576904260"/>
              </p:ext>
            </p:extLst>
          </p:nvPr>
        </p:nvGraphicFramePr>
        <p:xfrm>
          <a:off x="4593805" y="1920075"/>
          <a:ext cx="4248150" cy="3095625"/>
        </p:xfrm>
        <a:graphic>
          <a:graphicData uri="http://schemas.openxmlformats.org/drawingml/2006/chart">
            <c:chart xmlns:c="http://schemas.openxmlformats.org/drawingml/2006/chart" xmlns:r="http://schemas.openxmlformats.org/officeDocument/2006/relationships" r:id="rId3"/>
          </a:graphicData>
        </a:graphic>
      </p:graphicFrame>
      <p:pic>
        <p:nvPicPr>
          <p:cNvPr id="86" name="Content Placeholder 2"/>
          <p:cNvPicPr>
            <a:picLocks noGrp="1" noChangeAspect="1"/>
          </p:cNvPicPr>
          <p:nvPr>
            <p:ph idx="1"/>
          </p:nvPr>
        </p:nvPicPr>
        <p:blipFill rotWithShape="1">
          <a:blip r:embed="rId4" cstate="print"/>
          <a:srcRect r="8163"/>
          <a:stretch/>
        </p:blipFill>
        <p:spPr>
          <a:xfrm>
            <a:off x="705255" y="1656000"/>
            <a:ext cx="3117598" cy="3543300"/>
          </a:xfrm>
          <a:prstGeom prst="rect">
            <a:avLst/>
          </a:prstGeom>
        </p:spPr>
      </p:pic>
      <p:sp>
        <p:nvSpPr>
          <p:cNvPr id="4" name="Title 3"/>
          <p:cNvSpPr>
            <a:spLocks noGrp="1"/>
          </p:cNvSpPr>
          <p:nvPr>
            <p:ph type="title"/>
          </p:nvPr>
        </p:nvSpPr>
        <p:spPr/>
        <p:txBody>
          <a:bodyPr/>
          <a:lstStyle/>
          <a:p>
            <a:r>
              <a:rPr lang="en-US" dirty="0"/>
              <a:t>The relationship between F</a:t>
            </a:r>
            <a:r>
              <a:rPr lang="en-US" baseline="-25000" dirty="0"/>
              <a:t>PEAK</a:t>
            </a:r>
            <a:r>
              <a:rPr lang="en-US" dirty="0"/>
              <a:t> and Product Temperature/Phase Transition </a:t>
            </a:r>
            <a:endParaRPr lang="en-GB" dirty="0"/>
          </a:p>
        </p:txBody>
      </p:sp>
      <p:cxnSp>
        <p:nvCxnSpPr>
          <p:cNvPr id="6" name="Straight Connector 5"/>
          <p:cNvCxnSpPr/>
          <p:nvPr/>
        </p:nvCxnSpPr>
        <p:spPr bwMode="auto">
          <a:xfrm>
            <a:off x="866465" y="2237288"/>
            <a:ext cx="0" cy="1836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7" name="Straight Connector 6"/>
          <p:cNvCxnSpPr/>
          <p:nvPr/>
        </p:nvCxnSpPr>
        <p:spPr bwMode="auto">
          <a:xfrm>
            <a:off x="857919" y="3956742"/>
            <a:ext cx="1124705" cy="97418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0" name="Straight Connector 9"/>
          <p:cNvCxnSpPr/>
          <p:nvPr/>
        </p:nvCxnSpPr>
        <p:spPr bwMode="auto">
          <a:xfrm>
            <a:off x="1981363" y="3180471"/>
            <a:ext cx="0" cy="1872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1" name="Straight Connector 10"/>
          <p:cNvCxnSpPr/>
          <p:nvPr/>
        </p:nvCxnSpPr>
        <p:spPr bwMode="auto">
          <a:xfrm flipV="1">
            <a:off x="1971557" y="4315626"/>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3" name="Straight Connector 12"/>
          <p:cNvCxnSpPr/>
          <p:nvPr/>
        </p:nvCxnSpPr>
        <p:spPr bwMode="auto">
          <a:xfrm>
            <a:off x="3707370" y="2599221"/>
            <a:ext cx="0" cy="1872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4" name="Straight Connector 13"/>
          <p:cNvCxnSpPr/>
          <p:nvPr/>
        </p:nvCxnSpPr>
        <p:spPr bwMode="auto">
          <a:xfrm>
            <a:off x="868531" y="2255957"/>
            <a:ext cx="1124705" cy="97418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5" name="Straight Connector 14"/>
          <p:cNvCxnSpPr/>
          <p:nvPr/>
        </p:nvCxnSpPr>
        <p:spPr bwMode="auto">
          <a:xfrm flipV="1">
            <a:off x="1971604" y="2598531"/>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6" name="Straight Connector 15"/>
          <p:cNvCxnSpPr/>
          <p:nvPr/>
        </p:nvCxnSpPr>
        <p:spPr bwMode="auto">
          <a:xfrm>
            <a:off x="2594223" y="1622434"/>
            <a:ext cx="1086431" cy="96370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7" name="Straight Connector 16"/>
          <p:cNvCxnSpPr/>
          <p:nvPr/>
        </p:nvCxnSpPr>
        <p:spPr bwMode="auto">
          <a:xfrm flipV="1">
            <a:off x="866466" y="1640540"/>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23" name="Rectangle 22"/>
          <p:cNvSpPr/>
          <p:nvPr/>
        </p:nvSpPr>
        <p:spPr bwMode="auto">
          <a:xfrm>
            <a:off x="692137" y="4080915"/>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4</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4" name="Rectangle 23"/>
          <p:cNvSpPr/>
          <p:nvPr/>
        </p:nvSpPr>
        <p:spPr bwMode="auto">
          <a:xfrm>
            <a:off x="870551" y="4254476"/>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5" name="Rectangle 24"/>
          <p:cNvSpPr/>
          <p:nvPr/>
        </p:nvSpPr>
        <p:spPr bwMode="auto">
          <a:xfrm>
            <a:off x="1072638" y="4411814"/>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6</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6" name="Rectangle 25"/>
          <p:cNvSpPr/>
          <p:nvPr/>
        </p:nvSpPr>
        <p:spPr bwMode="auto">
          <a:xfrm>
            <a:off x="1240891" y="4569807"/>
            <a:ext cx="288945"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7</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7" name="Rectangle 26"/>
          <p:cNvSpPr/>
          <p:nvPr/>
        </p:nvSpPr>
        <p:spPr bwMode="auto">
          <a:xfrm>
            <a:off x="1428404" y="4715340"/>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8</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1" name="TextBox 20"/>
          <p:cNvSpPr txBox="1"/>
          <p:nvPr/>
        </p:nvSpPr>
        <p:spPr>
          <a:xfrm rot="2474206">
            <a:off x="240985" y="4650404"/>
            <a:ext cx="1769540" cy="369332"/>
          </a:xfrm>
          <a:prstGeom prst="rect">
            <a:avLst/>
          </a:prstGeom>
          <a:solidFill>
            <a:schemeClr val="bg1"/>
          </a:solidFill>
        </p:spPr>
        <p:txBody>
          <a:bodyPr wrap="square" rtlCol="0" anchor="ctr">
            <a:spAutoFit/>
          </a:bodyPr>
          <a:lstStyle/>
          <a:p>
            <a:pPr algn="ctr">
              <a:spcBef>
                <a:spcPts val="1800"/>
              </a:spcBef>
              <a:spcAft>
                <a:spcPts val="1800"/>
              </a:spcAft>
            </a:pPr>
            <a:r>
              <a:rPr lang="en-US" b="1" dirty="0">
                <a:solidFill>
                  <a:srgbClr val="0000CC"/>
                </a:solidFill>
                <a:latin typeface="Calibri" panose="020F0502020204030204" pitchFamily="34" charset="0"/>
                <a:cs typeface="Calibri" panose="020F0502020204030204" pitchFamily="34" charset="0"/>
              </a:rPr>
              <a:t>Time / h</a:t>
            </a:r>
          </a:p>
        </p:txBody>
      </p:sp>
      <p:cxnSp>
        <p:nvCxnSpPr>
          <p:cNvPr id="30" name="Straight Connector 29"/>
          <p:cNvCxnSpPr/>
          <p:nvPr/>
        </p:nvCxnSpPr>
        <p:spPr bwMode="auto">
          <a:xfrm>
            <a:off x="1229874" y="4293150"/>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1" name="Straight Connector 30"/>
          <p:cNvCxnSpPr/>
          <p:nvPr/>
        </p:nvCxnSpPr>
        <p:spPr bwMode="auto">
          <a:xfrm>
            <a:off x="1041362" y="412354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2" name="Straight Connector 31"/>
          <p:cNvCxnSpPr/>
          <p:nvPr/>
        </p:nvCxnSpPr>
        <p:spPr bwMode="auto">
          <a:xfrm>
            <a:off x="1596326" y="460157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34" name="Rectangle 33"/>
          <p:cNvSpPr/>
          <p:nvPr/>
        </p:nvSpPr>
        <p:spPr bwMode="auto">
          <a:xfrm>
            <a:off x="1857661" y="5026153"/>
            <a:ext cx="230799"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6</a:t>
            </a:r>
          </a:p>
        </p:txBody>
      </p:sp>
      <p:sp>
        <p:nvSpPr>
          <p:cNvPr id="36" name="Rectangle 35"/>
          <p:cNvSpPr/>
          <p:nvPr/>
        </p:nvSpPr>
        <p:spPr bwMode="auto">
          <a:xfrm>
            <a:off x="2513888" y="4770554"/>
            <a:ext cx="293232"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4</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37" name="Rectangle 36"/>
          <p:cNvSpPr/>
          <p:nvPr/>
        </p:nvSpPr>
        <p:spPr bwMode="auto">
          <a:xfrm>
            <a:off x="2837060" y="4651226"/>
            <a:ext cx="38986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3</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38" name="Rectangle 37"/>
          <p:cNvSpPr/>
          <p:nvPr/>
        </p:nvSpPr>
        <p:spPr bwMode="auto">
          <a:xfrm>
            <a:off x="3274791" y="4509135"/>
            <a:ext cx="322538" cy="32917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2</a:t>
            </a:r>
          </a:p>
        </p:txBody>
      </p:sp>
      <p:sp>
        <p:nvSpPr>
          <p:cNvPr id="39" name="Rectangle 38"/>
          <p:cNvSpPr/>
          <p:nvPr/>
        </p:nvSpPr>
        <p:spPr bwMode="auto">
          <a:xfrm>
            <a:off x="3593102" y="4420789"/>
            <a:ext cx="305679"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1</a:t>
            </a:r>
          </a:p>
        </p:txBody>
      </p:sp>
      <p:sp>
        <p:nvSpPr>
          <p:cNvPr id="33" name="TextBox 32"/>
          <p:cNvSpPr txBox="1"/>
          <p:nvPr/>
        </p:nvSpPr>
        <p:spPr>
          <a:xfrm rot="20535782">
            <a:off x="2043852" y="4849648"/>
            <a:ext cx="2095488" cy="369332"/>
          </a:xfrm>
          <a:prstGeom prst="rect">
            <a:avLst/>
          </a:prstGeom>
          <a:solidFill>
            <a:schemeClr val="bg1"/>
          </a:solidFill>
        </p:spPr>
        <p:txBody>
          <a:bodyPr wrap="square" rtlCol="0">
            <a:spAutoFit/>
          </a:bodyPr>
          <a:lstStyle/>
          <a:p>
            <a:pPr algn="ctr"/>
            <a:r>
              <a:rPr lang="en-US" b="1" dirty="0">
                <a:latin typeface="Calibri" panose="020F0502020204030204" pitchFamily="34" charset="0"/>
                <a:cs typeface="Calibri" panose="020F0502020204030204" pitchFamily="34" charset="0"/>
              </a:rPr>
              <a:t>Log Frequency</a:t>
            </a:r>
          </a:p>
        </p:txBody>
      </p:sp>
      <p:sp>
        <p:nvSpPr>
          <p:cNvPr id="35" name="Rectangle 34"/>
          <p:cNvSpPr/>
          <p:nvPr/>
        </p:nvSpPr>
        <p:spPr bwMode="auto">
          <a:xfrm>
            <a:off x="2174418" y="4916433"/>
            <a:ext cx="30974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cxnSp>
        <p:nvCxnSpPr>
          <p:cNvPr id="40" name="Straight Connector 39"/>
          <p:cNvCxnSpPr/>
          <p:nvPr/>
        </p:nvCxnSpPr>
        <p:spPr bwMode="auto">
          <a:xfrm flipV="1">
            <a:off x="3693707" y="4331508"/>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1" name="Straight Connector 40"/>
          <p:cNvCxnSpPr/>
          <p:nvPr/>
        </p:nvCxnSpPr>
        <p:spPr bwMode="auto">
          <a:xfrm flipV="1">
            <a:off x="3698709" y="3933292"/>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2" name="Straight Connector 41"/>
          <p:cNvCxnSpPr/>
          <p:nvPr/>
        </p:nvCxnSpPr>
        <p:spPr bwMode="auto">
          <a:xfrm flipV="1">
            <a:off x="3702445" y="3526379"/>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3" name="Straight Connector 42"/>
          <p:cNvCxnSpPr/>
          <p:nvPr/>
        </p:nvCxnSpPr>
        <p:spPr bwMode="auto">
          <a:xfrm flipV="1">
            <a:off x="3705059" y="3129685"/>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4" name="Straight Connector 43"/>
          <p:cNvCxnSpPr/>
          <p:nvPr/>
        </p:nvCxnSpPr>
        <p:spPr bwMode="auto">
          <a:xfrm flipV="1">
            <a:off x="3705059" y="2707546"/>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sp>
        <p:nvSpPr>
          <p:cNvPr id="45" name="Rectangle 44"/>
          <p:cNvSpPr/>
          <p:nvPr/>
        </p:nvSpPr>
        <p:spPr bwMode="auto">
          <a:xfrm>
            <a:off x="4218584" y="4202377"/>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0.0</a:t>
            </a:r>
          </a:p>
        </p:txBody>
      </p:sp>
      <p:sp>
        <p:nvSpPr>
          <p:cNvPr id="46" name="Rectangle 45"/>
          <p:cNvSpPr/>
          <p:nvPr/>
        </p:nvSpPr>
        <p:spPr bwMode="auto">
          <a:xfrm>
            <a:off x="4218584" y="3817469"/>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0.2</a:t>
            </a:r>
          </a:p>
        </p:txBody>
      </p:sp>
      <p:sp>
        <p:nvSpPr>
          <p:cNvPr id="47" name="Rectangle 46"/>
          <p:cNvSpPr/>
          <p:nvPr/>
        </p:nvSpPr>
        <p:spPr bwMode="auto">
          <a:xfrm>
            <a:off x="4218584" y="3416532"/>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0.4</a:t>
            </a:r>
          </a:p>
        </p:txBody>
      </p:sp>
      <p:sp>
        <p:nvSpPr>
          <p:cNvPr id="48" name="Rectangle 47"/>
          <p:cNvSpPr/>
          <p:nvPr/>
        </p:nvSpPr>
        <p:spPr bwMode="auto">
          <a:xfrm>
            <a:off x="4218584" y="3003437"/>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0.6</a:t>
            </a:r>
          </a:p>
        </p:txBody>
      </p:sp>
      <p:sp>
        <p:nvSpPr>
          <p:cNvPr id="49" name="Rectangle 48"/>
          <p:cNvSpPr/>
          <p:nvPr/>
        </p:nvSpPr>
        <p:spPr bwMode="auto">
          <a:xfrm>
            <a:off x="4218584" y="2593863"/>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0.8</a:t>
            </a:r>
          </a:p>
        </p:txBody>
      </p:sp>
      <p:sp>
        <p:nvSpPr>
          <p:cNvPr id="50" name="Rectangle 49"/>
          <p:cNvSpPr/>
          <p:nvPr/>
        </p:nvSpPr>
        <p:spPr>
          <a:xfrm>
            <a:off x="3745930" y="1827722"/>
            <a:ext cx="1359668" cy="646331"/>
          </a:xfrm>
          <a:prstGeom prst="rect">
            <a:avLst/>
          </a:prstGeom>
        </p:spPr>
        <p:txBody>
          <a:bodyPr wrap="none">
            <a:spAutoFit/>
          </a:bodyPr>
          <a:lstStyle/>
          <a:p>
            <a:pPr algn="ctr">
              <a:defRPr sz="1600" b="0" i="0" u="none" strike="noStrike" kern="1200" baseline="0">
                <a:solidFill>
                  <a:prstClr val="black"/>
                </a:solidFill>
                <a:latin typeface="+mn-lt"/>
                <a:ea typeface="+mn-ea"/>
                <a:cs typeface="+mn-cs"/>
              </a:defRPr>
            </a:pPr>
            <a:r>
              <a:rPr lang="en-US" dirty="0">
                <a:latin typeface="Calibri" panose="020F0502020204030204" pitchFamily="34" charset="0"/>
                <a:cs typeface="Calibri" panose="020F0502020204030204" pitchFamily="34" charset="0"/>
              </a:rPr>
              <a:t>dielectric loss </a:t>
            </a:r>
          </a:p>
          <a:p>
            <a:pPr algn="ctr">
              <a:defRPr sz="1600" b="0" i="0" u="none" strike="noStrike" kern="1200" baseline="0">
                <a:solidFill>
                  <a:prstClr val="black"/>
                </a:solidFill>
                <a:latin typeface="+mn-lt"/>
                <a:ea typeface="+mn-ea"/>
                <a:cs typeface="+mn-cs"/>
              </a:defRPr>
            </a:pPr>
            <a:r>
              <a:rPr lang="en-US" sz="2000" b="1" dirty="0">
                <a:latin typeface="Calibri" panose="020F0502020204030204" pitchFamily="34" charset="0"/>
                <a:cs typeface="Calibri" panose="020F0502020204030204" pitchFamily="34" charset="0"/>
              </a:rPr>
              <a:t>-C" /pF</a:t>
            </a:r>
          </a:p>
        </p:txBody>
      </p:sp>
      <p:cxnSp>
        <p:nvCxnSpPr>
          <p:cNvPr id="51" name="Straight Connector 50"/>
          <p:cNvCxnSpPr/>
          <p:nvPr/>
        </p:nvCxnSpPr>
        <p:spPr bwMode="auto">
          <a:xfrm>
            <a:off x="3376579" y="444540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2" name="Straight Connector 51"/>
          <p:cNvCxnSpPr/>
          <p:nvPr/>
        </p:nvCxnSpPr>
        <p:spPr bwMode="auto">
          <a:xfrm>
            <a:off x="3017131" y="4572556"/>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3" name="Straight Connector 52"/>
          <p:cNvCxnSpPr/>
          <p:nvPr/>
        </p:nvCxnSpPr>
        <p:spPr bwMode="auto">
          <a:xfrm>
            <a:off x="2674515" y="469524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4" name="Straight Connector 53"/>
          <p:cNvCxnSpPr/>
          <p:nvPr/>
        </p:nvCxnSpPr>
        <p:spPr bwMode="auto">
          <a:xfrm>
            <a:off x="2311350" y="4818459"/>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57" name="TextBox 56"/>
          <p:cNvSpPr txBox="1"/>
          <p:nvPr/>
        </p:nvSpPr>
        <p:spPr>
          <a:xfrm>
            <a:off x="5875059" y="4690969"/>
            <a:ext cx="2001757" cy="369332"/>
          </a:xfrm>
          <a:prstGeom prst="rect">
            <a:avLst/>
          </a:prstGeom>
          <a:noFill/>
        </p:spPr>
        <p:txBody>
          <a:bodyPr wrap="square" rtlCol="0">
            <a:spAutoFit/>
          </a:bodyPr>
          <a:lstStyle/>
          <a:p>
            <a:pPr algn="ctr"/>
            <a:r>
              <a:rPr lang="en-US" b="1" dirty="0">
                <a:latin typeface="Calibri" panose="020F0502020204030204" pitchFamily="34" charset="0"/>
                <a:cs typeface="Calibri" panose="020F0502020204030204" pitchFamily="34" charset="0"/>
              </a:rPr>
              <a:t>Log Frequency</a:t>
            </a:r>
          </a:p>
        </p:txBody>
      </p:sp>
      <p:grpSp>
        <p:nvGrpSpPr>
          <p:cNvPr id="58" name="Group 57"/>
          <p:cNvGrpSpPr/>
          <p:nvPr/>
        </p:nvGrpSpPr>
        <p:grpSpPr>
          <a:xfrm>
            <a:off x="4926959" y="4445407"/>
            <a:ext cx="3072059" cy="268300"/>
            <a:chOff x="4949122" y="4123249"/>
            <a:chExt cx="3072059" cy="268300"/>
          </a:xfrm>
        </p:grpSpPr>
        <p:sp>
          <p:nvSpPr>
            <p:cNvPr id="59" name="Rectangle 58"/>
            <p:cNvSpPr/>
            <p:nvPr/>
          </p:nvSpPr>
          <p:spPr bwMode="auto">
            <a:xfrm>
              <a:off x="7555406"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2</a:t>
              </a:r>
            </a:p>
          </p:txBody>
        </p:sp>
        <p:sp>
          <p:nvSpPr>
            <p:cNvPr id="60" name="Rectangle 59"/>
            <p:cNvSpPr/>
            <p:nvPr/>
          </p:nvSpPr>
          <p:spPr bwMode="auto">
            <a:xfrm>
              <a:off x="6927438"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3</a:t>
              </a:r>
            </a:p>
          </p:txBody>
        </p:sp>
        <p:sp>
          <p:nvSpPr>
            <p:cNvPr id="61" name="Rectangle 60"/>
            <p:cNvSpPr/>
            <p:nvPr/>
          </p:nvSpPr>
          <p:spPr bwMode="auto">
            <a:xfrm>
              <a:off x="6253413"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4</a:t>
              </a:r>
            </a:p>
          </p:txBody>
        </p:sp>
        <p:sp>
          <p:nvSpPr>
            <p:cNvPr id="62" name="Rectangle 61"/>
            <p:cNvSpPr/>
            <p:nvPr/>
          </p:nvSpPr>
          <p:spPr bwMode="auto">
            <a:xfrm>
              <a:off x="5615639"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63" name="Rectangle 62"/>
            <p:cNvSpPr/>
            <p:nvPr/>
          </p:nvSpPr>
          <p:spPr bwMode="auto">
            <a:xfrm>
              <a:off x="4949122"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6</a:t>
              </a:r>
            </a:p>
          </p:txBody>
        </p:sp>
      </p:grpSp>
      <p:sp>
        <p:nvSpPr>
          <p:cNvPr id="64" name="Rectangle 63"/>
          <p:cNvSpPr/>
          <p:nvPr/>
        </p:nvSpPr>
        <p:spPr bwMode="auto">
          <a:xfrm>
            <a:off x="8170352" y="4438683"/>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1</a:t>
            </a:r>
          </a:p>
        </p:txBody>
      </p:sp>
      <p:cxnSp>
        <p:nvCxnSpPr>
          <p:cNvPr id="65" name="Straight Connector 64"/>
          <p:cNvCxnSpPr/>
          <p:nvPr/>
        </p:nvCxnSpPr>
        <p:spPr bwMode="auto">
          <a:xfrm>
            <a:off x="5162404" y="2603888"/>
            <a:ext cx="0" cy="1728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74" name="Right Arrow 73"/>
          <p:cNvSpPr/>
          <p:nvPr/>
        </p:nvSpPr>
        <p:spPr bwMode="auto">
          <a:xfrm rot="10800000">
            <a:off x="6397608" y="1961612"/>
            <a:ext cx="786461" cy="330882"/>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75" name="TextBox 1"/>
          <p:cNvSpPr txBox="1"/>
          <p:nvPr/>
        </p:nvSpPr>
        <p:spPr>
          <a:xfrm>
            <a:off x="5267409" y="1907120"/>
            <a:ext cx="1137296" cy="498766"/>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latin typeface="Calibri" panose="020F0502020204030204" pitchFamily="34" charset="0"/>
                <a:cs typeface="Calibri" panose="020F0502020204030204" pitchFamily="34" charset="0"/>
              </a:rPr>
              <a:t>Higher Temperature</a:t>
            </a:r>
          </a:p>
        </p:txBody>
      </p:sp>
      <p:sp>
        <p:nvSpPr>
          <p:cNvPr id="76" name="TextBox 1"/>
          <p:cNvSpPr txBox="1"/>
          <p:nvPr/>
        </p:nvSpPr>
        <p:spPr>
          <a:xfrm>
            <a:off x="7173813" y="1920075"/>
            <a:ext cx="1137296" cy="498766"/>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latin typeface="Calibri" panose="020F0502020204030204" pitchFamily="34" charset="0"/>
                <a:cs typeface="Calibri" panose="020F0502020204030204" pitchFamily="34" charset="0"/>
              </a:rPr>
              <a:t>Lower Temperature</a:t>
            </a:r>
          </a:p>
        </p:txBody>
      </p:sp>
      <p:sp>
        <p:nvSpPr>
          <p:cNvPr id="77" name="TextBox 76"/>
          <p:cNvSpPr txBox="1"/>
          <p:nvPr/>
        </p:nvSpPr>
        <p:spPr>
          <a:xfrm>
            <a:off x="5102484" y="4069514"/>
            <a:ext cx="824202" cy="307777"/>
          </a:xfrm>
          <a:prstGeom prst="rect">
            <a:avLst/>
          </a:prstGeom>
          <a:noFill/>
        </p:spPr>
        <p:txBody>
          <a:bodyPr wrap="square" rtlCol="0">
            <a:spAutoFit/>
          </a:bodyPr>
          <a:lstStyle/>
          <a:p>
            <a:pPr algn="ctr"/>
            <a:r>
              <a:rPr lang="en-US" sz="1400" dirty="0">
                <a:solidFill>
                  <a:srgbClr val="00B0F0"/>
                </a:solidFill>
                <a:latin typeface="Calibri" panose="020F0502020204030204" pitchFamily="34" charset="0"/>
                <a:cs typeface="Calibri" panose="020F0502020204030204" pitchFamily="34" charset="0"/>
              </a:rPr>
              <a:t>-46.1 </a:t>
            </a:r>
            <a:r>
              <a:rPr lang="en-US" sz="1400" baseline="30000" dirty="0" err="1">
                <a:solidFill>
                  <a:srgbClr val="00B0F0"/>
                </a:solidFill>
                <a:latin typeface="Calibri" panose="020F0502020204030204" pitchFamily="34" charset="0"/>
                <a:cs typeface="Calibri" panose="020F0502020204030204" pitchFamily="34" charset="0"/>
              </a:rPr>
              <a:t>o</a:t>
            </a:r>
            <a:r>
              <a:rPr lang="en-US" sz="1400" dirty="0" err="1">
                <a:solidFill>
                  <a:srgbClr val="00B0F0"/>
                </a:solidFill>
                <a:latin typeface="Calibri" panose="020F0502020204030204" pitchFamily="34" charset="0"/>
                <a:cs typeface="Calibri" panose="020F0502020204030204" pitchFamily="34" charset="0"/>
              </a:rPr>
              <a:t>C</a:t>
            </a:r>
            <a:endParaRPr lang="en-US" sz="1400" dirty="0">
              <a:solidFill>
                <a:srgbClr val="00B0F0"/>
              </a:solidFill>
              <a:latin typeface="Calibri" panose="020F0502020204030204" pitchFamily="34" charset="0"/>
              <a:cs typeface="Calibri" panose="020F0502020204030204" pitchFamily="34" charset="0"/>
            </a:endParaRPr>
          </a:p>
        </p:txBody>
      </p:sp>
      <p:sp>
        <p:nvSpPr>
          <p:cNvPr id="78" name="TextBox 77"/>
          <p:cNvSpPr txBox="1"/>
          <p:nvPr/>
        </p:nvSpPr>
        <p:spPr>
          <a:xfrm>
            <a:off x="5102484" y="3866038"/>
            <a:ext cx="824202" cy="307777"/>
          </a:xfrm>
          <a:prstGeom prst="rect">
            <a:avLst/>
          </a:prstGeom>
          <a:noFill/>
        </p:spPr>
        <p:txBody>
          <a:bodyPr wrap="square" rtlCol="0">
            <a:spAutoFit/>
          </a:bodyPr>
          <a:lstStyle/>
          <a:p>
            <a:pPr algn="ctr"/>
            <a:r>
              <a:rPr lang="en-US" sz="1400" dirty="0">
                <a:solidFill>
                  <a:srgbClr val="FF6600"/>
                </a:solidFill>
                <a:latin typeface="Calibri" panose="020F0502020204030204" pitchFamily="34" charset="0"/>
                <a:cs typeface="Calibri" panose="020F0502020204030204" pitchFamily="34" charset="0"/>
              </a:rPr>
              <a:t>-43.3 </a:t>
            </a:r>
            <a:r>
              <a:rPr lang="en-US" sz="1400" baseline="30000" dirty="0" err="1">
                <a:solidFill>
                  <a:srgbClr val="FF6600"/>
                </a:solidFill>
                <a:latin typeface="Calibri" panose="020F0502020204030204" pitchFamily="34" charset="0"/>
                <a:cs typeface="Calibri" panose="020F0502020204030204" pitchFamily="34" charset="0"/>
              </a:rPr>
              <a:t>o</a:t>
            </a:r>
            <a:r>
              <a:rPr lang="en-US" sz="1400" dirty="0" err="1">
                <a:solidFill>
                  <a:srgbClr val="FF6600"/>
                </a:solidFill>
                <a:latin typeface="Calibri" panose="020F0502020204030204" pitchFamily="34" charset="0"/>
                <a:cs typeface="Calibri" panose="020F0502020204030204" pitchFamily="34" charset="0"/>
              </a:rPr>
              <a:t>C</a:t>
            </a:r>
            <a:endParaRPr lang="en-US" sz="1400" dirty="0">
              <a:solidFill>
                <a:srgbClr val="FF6600"/>
              </a:solidFill>
              <a:latin typeface="Calibri" panose="020F0502020204030204" pitchFamily="34" charset="0"/>
              <a:cs typeface="Calibri" panose="020F0502020204030204" pitchFamily="34" charset="0"/>
            </a:endParaRPr>
          </a:p>
        </p:txBody>
      </p:sp>
      <p:sp>
        <p:nvSpPr>
          <p:cNvPr id="79" name="TextBox 78"/>
          <p:cNvSpPr txBox="1"/>
          <p:nvPr/>
        </p:nvSpPr>
        <p:spPr>
          <a:xfrm>
            <a:off x="5102484" y="3662559"/>
            <a:ext cx="824202" cy="307777"/>
          </a:xfrm>
          <a:prstGeom prst="rect">
            <a:avLst/>
          </a:prstGeom>
          <a:noFill/>
        </p:spPr>
        <p:txBody>
          <a:bodyPr wrap="square" rtlCol="0">
            <a:spAutoFit/>
          </a:bodyPr>
          <a:lstStyle/>
          <a:p>
            <a:pPr algn="ctr"/>
            <a:r>
              <a:rPr lang="en-US" sz="1400" dirty="0">
                <a:solidFill>
                  <a:srgbClr val="C00000"/>
                </a:solidFill>
                <a:latin typeface="Calibri" panose="020F0502020204030204" pitchFamily="34" charset="0"/>
                <a:cs typeface="Calibri" panose="020F0502020204030204" pitchFamily="34" charset="0"/>
              </a:rPr>
              <a:t>-40.1</a:t>
            </a:r>
            <a:r>
              <a:rPr lang="en-US" sz="1400" baseline="30000" dirty="0">
                <a:solidFill>
                  <a:srgbClr val="C00000"/>
                </a:solidFill>
                <a:latin typeface="Calibri" panose="020F0502020204030204" pitchFamily="34" charset="0"/>
                <a:cs typeface="Calibri" panose="020F0502020204030204" pitchFamily="34" charset="0"/>
              </a:rPr>
              <a:t>o</a:t>
            </a:r>
            <a:r>
              <a:rPr lang="en-US" sz="1400" dirty="0">
                <a:solidFill>
                  <a:srgbClr val="C00000"/>
                </a:solidFill>
                <a:latin typeface="Calibri" panose="020F0502020204030204" pitchFamily="34" charset="0"/>
                <a:cs typeface="Calibri" panose="020F0502020204030204" pitchFamily="34" charset="0"/>
              </a:rPr>
              <a:t>C</a:t>
            </a:r>
          </a:p>
        </p:txBody>
      </p:sp>
      <p:sp>
        <p:nvSpPr>
          <p:cNvPr id="80" name="TextBox 79"/>
          <p:cNvSpPr txBox="1"/>
          <p:nvPr/>
        </p:nvSpPr>
        <p:spPr>
          <a:xfrm>
            <a:off x="5091035" y="2645164"/>
            <a:ext cx="824202" cy="307777"/>
          </a:xfrm>
          <a:prstGeom prst="rect">
            <a:avLst/>
          </a:prstGeom>
          <a:noFill/>
        </p:spPr>
        <p:txBody>
          <a:bodyPr wrap="square" rtlCol="0">
            <a:spAutoFit/>
          </a:bodyPr>
          <a:lstStyle/>
          <a:p>
            <a:pPr algn="ctr"/>
            <a:r>
              <a:rPr lang="en-US" sz="1400" dirty="0">
                <a:solidFill>
                  <a:srgbClr val="222268"/>
                </a:solidFill>
                <a:latin typeface="Calibri" panose="020F0502020204030204" pitchFamily="34" charset="0"/>
                <a:cs typeface="Calibri" panose="020F0502020204030204" pitchFamily="34" charset="0"/>
              </a:rPr>
              <a:t>-21.5 </a:t>
            </a:r>
            <a:r>
              <a:rPr lang="en-US" sz="1400" baseline="30000" dirty="0" err="1">
                <a:solidFill>
                  <a:srgbClr val="222268"/>
                </a:solidFill>
                <a:latin typeface="Calibri" panose="020F0502020204030204" pitchFamily="34" charset="0"/>
                <a:cs typeface="Calibri" panose="020F0502020204030204" pitchFamily="34" charset="0"/>
              </a:rPr>
              <a:t>o</a:t>
            </a:r>
            <a:r>
              <a:rPr lang="en-US" sz="1400" dirty="0" err="1">
                <a:solidFill>
                  <a:srgbClr val="222268"/>
                </a:solidFill>
                <a:latin typeface="Calibri" panose="020F0502020204030204" pitchFamily="34" charset="0"/>
                <a:cs typeface="Calibri" panose="020F0502020204030204" pitchFamily="34" charset="0"/>
              </a:rPr>
              <a:t>C</a:t>
            </a:r>
            <a:endParaRPr lang="en-US" sz="1400" dirty="0">
              <a:solidFill>
                <a:srgbClr val="222268"/>
              </a:solidFill>
              <a:latin typeface="Calibri" panose="020F0502020204030204" pitchFamily="34" charset="0"/>
              <a:cs typeface="Calibri" panose="020F0502020204030204" pitchFamily="34" charset="0"/>
            </a:endParaRPr>
          </a:p>
        </p:txBody>
      </p:sp>
      <p:sp>
        <p:nvSpPr>
          <p:cNvPr id="81" name="TextBox 80"/>
          <p:cNvSpPr txBox="1"/>
          <p:nvPr/>
        </p:nvSpPr>
        <p:spPr>
          <a:xfrm>
            <a:off x="5102484" y="3459080"/>
            <a:ext cx="824202" cy="307777"/>
          </a:xfrm>
          <a:prstGeom prst="rect">
            <a:avLst/>
          </a:prstGeom>
          <a:noFill/>
        </p:spPr>
        <p:txBody>
          <a:bodyPr wrap="square" rtlCol="0">
            <a:spAutoFit/>
          </a:bodyPr>
          <a:lstStyle/>
          <a:p>
            <a:pPr algn="ctr"/>
            <a:r>
              <a:rPr lang="en-US" sz="1400" dirty="0">
                <a:solidFill>
                  <a:srgbClr val="00CC00"/>
                </a:solidFill>
                <a:latin typeface="Calibri" panose="020F0502020204030204" pitchFamily="34" charset="0"/>
                <a:cs typeface="Calibri" panose="020F0502020204030204" pitchFamily="34" charset="0"/>
              </a:rPr>
              <a:t>-36.5 </a:t>
            </a:r>
            <a:r>
              <a:rPr lang="en-US" sz="1400" baseline="30000" dirty="0" err="1">
                <a:solidFill>
                  <a:srgbClr val="00CC00"/>
                </a:solidFill>
                <a:latin typeface="Calibri" panose="020F0502020204030204" pitchFamily="34" charset="0"/>
                <a:cs typeface="Calibri" panose="020F0502020204030204" pitchFamily="34" charset="0"/>
              </a:rPr>
              <a:t>o</a:t>
            </a:r>
            <a:r>
              <a:rPr lang="en-US" sz="1400" dirty="0" err="1">
                <a:solidFill>
                  <a:srgbClr val="00CC00"/>
                </a:solidFill>
                <a:latin typeface="Calibri" panose="020F0502020204030204" pitchFamily="34" charset="0"/>
                <a:cs typeface="Calibri" panose="020F0502020204030204" pitchFamily="34" charset="0"/>
              </a:rPr>
              <a:t>C</a:t>
            </a:r>
            <a:endParaRPr lang="en-US" sz="1400" dirty="0">
              <a:solidFill>
                <a:srgbClr val="00CC00"/>
              </a:solidFill>
              <a:latin typeface="Calibri" panose="020F0502020204030204" pitchFamily="34" charset="0"/>
              <a:cs typeface="Calibri" panose="020F0502020204030204" pitchFamily="34" charset="0"/>
            </a:endParaRPr>
          </a:p>
        </p:txBody>
      </p:sp>
      <p:sp>
        <p:nvSpPr>
          <p:cNvPr id="82" name="TextBox 81"/>
          <p:cNvSpPr txBox="1"/>
          <p:nvPr/>
        </p:nvSpPr>
        <p:spPr>
          <a:xfrm>
            <a:off x="5102484" y="3052122"/>
            <a:ext cx="824202" cy="307777"/>
          </a:xfrm>
          <a:prstGeom prst="rect">
            <a:avLst/>
          </a:prstGeom>
          <a:noFill/>
        </p:spPr>
        <p:txBody>
          <a:bodyPr wrap="square" rtlCol="0">
            <a:spAutoFit/>
          </a:bodyPr>
          <a:lstStyle/>
          <a:p>
            <a:pPr algn="ctr"/>
            <a:r>
              <a:rPr lang="en-US" sz="1400" dirty="0">
                <a:solidFill>
                  <a:srgbClr val="0000CC"/>
                </a:solidFill>
                <a:latin typeface="Calibri" panose="020F0502020204030204" pitchFamily="34" charset="0"/>
                <a:cs typeface="Calibri" panose="020F0502020204030204" pitchFamily="34" charset="0"/>
              </a:rPr>
              <a:t>-29.1</a:t>
            </a:r>
            <a:r>
              <a:rPr lang="en-US" sz="1400" baseline="30000" dirty="0">
                <a:solidFill>
                  <a:srgbClr val="0000CC"/>
                </a:solidFill>
                <a:latin typeface="Calibri" panose="020F0502020204030204" pitchFamily="34" charset="0"/>
                <a:cs typeface="Calibri" panose="020F0502020204030204" pitchFamily="34" charset="0"/>
              </a:rPr>
              <a:t>o</a:t>
            </a:r>
            <a:r>
              <a:rPr lang="en-US" sz="1400" dirty="0">
                <a:solidFill>
                  <a:srgbClr val="0000CC"/>
                </a:solidFill>
                <a:latin typeface="Calibri" panose="020F0502020204030204" pitchFamily="34" charset="0"/>
                <a:cs typeface="Calibri" panose="020F0502020204030204" pitchFamily="34" charset="0"/>
              </a:rPr>
              <a:t>C</a:t>
            </a:r>
          </a:p>
        </p:txBody>
      </p:sp>
      <p:sp>
        <p:nvSpPr>
          <p:cNvPr id="83" name="TextBox 82"/>
          <p:cNvSpPr txBox="1"/>
          <p:nvPr/>
        </p:nvSpPr>
        <p:spPr>
          <a:xfrm>
            <a:off x="5102484" y="2848643"/>
            <a:ext cx="824202" cy="307777"/>
          </a:xfrm>
          <a:prstGeom prst="rect">
            <a:avLst/>
          </a:prstGeom>
          <a:noFill/>
        </p:spPr>
        <p:txBody>
          <a:bodyPr wrap="square" rtlCol="0">
            <a:spAutoFit/>
          </a:bodyPr>
          <a:lstStyle/>
          <a:p>
            <a:pPr algn="ctr"/>
            <a:r>
              <a:rPr lang="en-US" sz="1400" dirty="0">
                <a:solidFill>
                  <a:srgbClr val="FF66FF"/>
                </a:solidFill>
                <a:latin typeface="Calibri" panose="020F0502020204030204" pitchFamily="34" charset="0"/>
                <a:cs typeface="Calibri" panose="020F0502020204030204" pitchFamily="34" charset="0"/>
              </a:rPr>
              <a:t>-25.3 </a:t>
            </a:r>
            <a:r>
              <a:rPr lang="en-US" sz="1400" baseline="30000" dirty="0" err="1">
                <a:solidFill>
                  <a:srgbClr val="FF66FF"/>
                </a:solidFill>
                <a:latin typeface="Calibri" panose="020F0502020204030204" pitchFamily="34" charset="0"/>
                <a:cs typeface="Calibri" panose="020F0502020204030204" pitchFamily="34" charset="0"/>
              </a:rPr>
              <a:t>o</a:t>
            </a:r>
            <a:r>
              <a:rPr lang="en-US" sz="1400" dirty="0" err="1">
                <a:solidFill>
                  <a:srgbClr val="FF66FF"/>
                </a:solidFill>
                <a:latin typeface="Calibri" panose="020F0502020204030204" pitchFamily="34" charset="0"/>
                <a:cs typeface="Calibri" panose="020F0502020204030204" pitchFamily="34" charset="0"/>
              </a:rPr>
              <a:t>C</a:t>
            </a:r>
            <a:endParaRPr lang="en-US" sz="1400" dirty="0">
              <a:solidFill>
                <a:srgbClr val="FF66FF"/>
              </a:solidFill>
              <a:latin typeface="Calibri" panose="020F0502020204030204" pitchFamily="34" charset="0"/>
              <a:cs typeface="Calibri" panose="020F0502020204030204" pitchFamily="34" charset="0"/>
            </a:endParaRPr>
          </a:p>
        </p:txBody>
      </p:sp>
      <p:sp>
        <p:nvSpPr>
          <p:cNvPr id="84" name="TextBox 83"/>
          <p:cNvSpPr txBox="1"/>
          <p:nvPr/>
        </p:nvSpPr>
        <p:spPr>
          <a:xfrm>
            <a:off x="5102484" y="3255601"/>
            <a:ext cx="824202" cy="307777"/>
          </a:xfrm>
          <a:prstGeom prst="rect">
            <a:avLst/>
          </a:prstGeom>
          <a:noFill/>
        </p:spPr>
        <p:txBody>
          <a:bodyPr wrap="square" rtlCol="0">
            <a:spAutoFit/>
          </a:bodyPr>
          <a:lstStyle/>
          <a:p>
            <a:pPr algn="ctr"/>
            <a:r>
              <a:rPr lang="en-US" sz="1400" dirty="0">
                <a:solidFill>
                  <a:schemeClr val="tx1">
                    <a:lumMod val="65000"/>
                    <a:lumOff val="35000"/>
                  </a:schemeClr>
                </a:solidFill>
                <a:latin typeface="Calibri" panose="020F0502020204030204" pitchFamily="34" charset="0"/>
                <a:cs typeface="Calibri" panose="020F0502020204030204" pitchFamily="34" charset="0"/>
              </a:rPr>
              <a:t>-32.8</a:t>
            </a:r>
            <a:r>
              <a:rPr lang="en-US" sz="1400" baseline="30000" dirty="0">
                <a:solidFill>
                  <a:schemeClr val="tx1">
                    <a:lumMod val="65000"/>
                    <a:lumOff val="35000"/>
                  </a:schemeClr>
                </a:solidFill>
                <a:latin typeface="Calibri" panose="020F0502020204030204" pitchFamily="34" charset="0"/>
                <a:cs typeface="Calibri" panose="020F0502020204030204" pitchFamily="34" charset="0"/>
              </a:rPr>
              <a:t>o</a:t>
            </a:r>
            <a:r>
              <a:rPr lang="en-US" sz="1400" dirty="0">
                <a:solidFill>
                  <a:schemeClr val="tx1">
                    <a:lumMod val="65000"/>
                    <a:lumOff val="35000"/>
                  </a:schemeClr>
                </a:solidFill>
                <a:latin typeface="Calibri" panose="020F0502020204030204" pitchFamily="34" charset="0"/>
                <a:cs typeface="Calibri" panose="020F0502020204030204" pitchFamily="34" charset="0"/>
              </a:rPr>
              <a:t>C</a:t>
            </a:r>
          </a:p>
        </p:txBody>
      </p:sp>
      <p:sp>
        <p:nvSpPr>
          <p:cNvPr id="107" name="TextBox 106"/>
          <p:cNvSpPr txBox="1"/>
          <p:nvPr/>
        </p:nvSpPr>
        <p:spPr>
          <a:xfrm>
            <a:off x="3539113" y="1102612"/>
            <a:ext cx="2196785" cy="400110"/>
          </a:xfrm>
          <a:prstGeom prst="rect">
            <a:avLst/>
          </a:prstGeom>
          <a:solidFill>
            <a:srgbClr val="FF0000"/>
          </a:solidFill>
        </p:spPr>
        <p:txBody>
          <a:bodyPr wrap="square" rtlCol="0">
            <a:spAutoFit/>
          </a:bodyPr>
          <a:lstStyle/>
          <a:p>
            <a:pPr algn="ctr"/>
            <a:r>
              <a:rPr lang="en-US" sz="2000" dirty="0">
                <a:solidFill>
                  <a:schemeClr val="bg1"/>
                </a:solidFill>
                <a:latin typeface="Calibri" panose="020F0502020204030204" pitchFamily="34" charset="0"/>
                <a:cs typeface="Calibri" panose="020F0502020204030204" pitchFamily="34" charset="0"/>
              </a:rPr>
              <a:t>Re-heating</a:t>
            </a:r>
          </a:p>
        </p:txBody>
      </p:sp>
      <p:cxnSp>
        <p:nvCxnSpPr>
          <p:cNvPr id="29" name="Straight Connector 28"/>
          <p:cNvCxnSpPr/>
          <p:nvPr/>
        </p:nvCxnSpPr>
        <p:spPr bwMode="auto">
          <a:xfrm>
            <a:off x="1422128" y="4456369"/>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94" name="Straight Connector 93"/>
          <p:cNvCxnSpPr/>
          <p:nvPr/>
        </p:nvCxnSpPr>
        <p:spPr bwMode="auto">
          <a:xfrm>
            <a:off x="1781777" y="475397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95" name="Rectangle 94"/>
          <p:cNvSpPr/>
          <p:nvPr/>
        </p:nvSpPr>
        <p:spPr bwMode="auto">
          <a:xfrm>
            <a:off x="1646906" y="4889774"/>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9</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101" name="TextBox 100"/>
          <p:cNvSpPr txBox="1"/>
          <p:nvPr/>
        </p:nvSpPr>
        <p:spPr>
          <a:xfrm>
            <a:off x="1745232" y="2004661"/>
            <a:ext cx="1286760" cy="307777"/>
          </a:xfrm>
          <a:prstGeom prst="rect">
            <a:avLst/>
          </a:prstGeom>
          <a:solidFill>
            <a:schemeClr val="accent6">
              <a:lumMod val="20000"/>
              <a:lumOff val="80000"/>
            </a:schemeClr>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Re-heating</a:t>
            </a:r>
          </a:p>
        </p:txBody>
      </p:sp>
      <p:sp>
        <p:nvSpPr>
          <p:cNvPr id="102" name="Oval 101"/>
          <p:cNvSpPr/>
          <p:nvPr/>
        </p:nvSpPr>
        <p:spPr>
          <a:xfrm>
            <a:off x="2771607" y="2392522"/>
            <a:ext cx="91440" cy="89397"/>
          </a:xfrm>
          <a:prstGeom prst="ellipse">
            <a:avLst/>
          </a:prstGeom>
          <a:solidFill>
            <a:srgbClr val="CC330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624383836"/>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5" name="Content Placeholder 84"/>
          <p:cNvGraphicFramePr>
            <a:graphicFrameLocks noGrp="1"/>
          </p:cNvGraphicFramePr>
          <p:nvPr>
            <p:ph idx="11"/>
            <p:extLst>
              <p:ext uri="{D42A27DB-BD31-4B8C-83A1-F6EECF244321}">
                <p14:modId xmlns:p14="http://schemas.microsoft.com/office/powerpoint/2010/main" val="4265468074"/>
              </p:ext>
            </p:extLst>
          </p:nvPr>
        </p:nvGraphicFramePr>
        <p:xfrm>
          <a:off x="4778796" y="1907120"/>
          <a:ext cx="4264025" cy="3095625"/>
        </p:xfrm>
        <a:graphic>
          <a:graphicData uri="http://schemas.openxmlformats.org/drawingml/2006/chart">
            <c:chart xmlns:c="http://schemas.openxmlformats.org/drawingml/2006/chart" xmlns:r="http://schemas.openxmlformats.org/officeDocument/2006/relationships" r:id="rId3"/>
          </a:graphicData>
        </a:graphic>
      </p:graphicFrame>
      <p:pic>
        <p:nvPicPr>
          <p:cNvPr id="86" name="Content Placeholder 2"/>
          <p:cNvPicPr>
            <a:picLocks noGrp="1" noChangeAspect="1"/>
          </p:cNvPicPr>
          <p:nvPr>
            <p:ph idx="1"/>
          </p:nvPr>
        </p:nvPicPr>
        <p:blipFill rotWithShape="1">
          <a:blip r:embed="rId4" cstate="print"/>
          <a:srcRect r="8163"/>
          <a:stretch/>
        </p:blipFill>
        <p:spPr>
          <a:xfrm>
            <a:off x="705255" y="1656000"/>
            <a:ext cx="3117598" cy="3543300"/>
          </a:xfrm>
          <a:prstGeom prst="rect">
            <a:avLst/>
          </a:prstGeom>
        </p:spPr>
      </p:pic>
      <p:sp>
        <p:nvSpPr>
          <p:cNvPr id="4" name="Title 3"/>
          <p:cNvSpPr>
            <a:spLocks noGrp="1"/>
          </p:cNvSpPr>
          <p:nvPr>
            <p:ph type="title"/>
          </p:nvPr>
        </p:nvSpPr>
        <p:spPr/>
        <p:txBody>
          <a:bodyPr/>
          <a:lstStyle/>
          <a:p>
            <a:r>
              <a:rPr lang="en-US" dirty="0"/>
              <a:t>The relationship between F</a:t>
            </a:r>
            <a:r>
              <a:rPr lang="en-US" baseline="-25000" dirty="0"/>
              <a:t>PEAK</a:t>
            </a:r>
            <a:r>
              <a:rPr lang="en-US" dirty="0"/>
              <a:t> and Product Temperature/Phase Transition </a:t>
            </a:r>
            <a:endParaRPr lang="en-GB" dirty="0"/>
          </a:p>
        </p:txBody>
      </p:sp>
      <p:cxnSp>
        <p:nvCxnSpPr>
          <p:cNvPr id="6" name="Straight Connector 5"/>
          <p:cNvCxnSpPr/>
          <p:nvPr/>
        </p:nvCxnSpPr>
        <p:spPr bwMode="auto">
          <a:xfrm>
            <a:off x="866465" y="2237288"/>
            <a:ext cx="0" cy="1836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7" name="Straight Connector 6"/>
          <p:cNvCxnSpPr/>
          <p:nvPr/>
        </p:nvCxnSpPr>
        <p:spPr bwMode="auto">
          <a:xfrm>
            <a:off x="857919" y="3956742"/>
            <a:ext cx="1124705" cy="97418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0" name="Straight Connector 9"/>
          <p:cNvCxnSpPr/>
          <p:nvPr/>
        </p:nvCxnSpPr>
        <p:spPr bwMode="auto">
          <a:xfrm>
            <a:off x="1981363" y="3180471"/>
            <a:ext cx="0" cy="1872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1" name="Straight Connector 10"/>
          <p:cNvCxnSpPr/>
          <p:nvPr/>
        </p:nvCxnSpPr>
        <p:spPr bwMode="auto">
          <a:xfrm flipV="1">
            <a:off x="1971557" y="4315626"/>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3" name="Straight Connector 12"/>
          <p:cNvCxnSpPr/>
          <p:nvPr/>
        </p:nvCxnSpPr>
        <p:spPr bwMode="auto">
          <a:xfrm>
            <a:off x="3707370" y="2599221"/>
            <a:ext cx="0" cy="1872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4" name="Straight Connector 13"/>
          <p:cNvCxnSpPr/>
          <p:nvPr/>
        </p:nvCxnSpPr>
        <p:spPr bwMode="auto">
          <a:xfrm>
            <a:off x="868531" y="2255957"/>
            <a:ext cx="1124705" cy="97418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5" name="Straight Connector 14"/>
          <p:cNvCxnSpPr/>
          <p:nvPr/>
        </p:nvCxnSpPr>
        <p:spPr bwMode="auto">
          <a:xfrm flipV="1">
            <a:off x="1971604" y="2598531"/>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6" name="Straight Connector 15"/>
          <p:cNvCxnSpPr/>
          <p:nvPr/>
        </p:nvCxnSpPr>
        <p:spPr bwMode="auto">
          <a:xfrm>
            <a:off x="2594223" y="1622434"/>
            <a:ext cx="1086431" cy="96370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7" name="Straight Connector 16"/>
          <p:cNvCxnSpPr/>
          <p:nvPr/>
        </p:nvCxnSpPr>
        <p:spPr bwMode="auto">
          <a:xfrm flipV="1">
            <a:off x="866466" y="1640540"/>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23" name="Rectangle 22"/>
          <p:cNvSpPr/>
          <p:nvPr/>
        </p:nvSpPr>
        <p:spPr bwMode="auto">
          <a:xfrm>
            <a:off x="692137" y="4080915"/>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4</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4" name="Rectangle 23"/>
          <p:cNvSpPr/>
          <p:nvPr/>
        </p:nvSpPr>
        <p:spPr bwMode="auto">
          <a:xfrm>
            <a:off x="870551" y="4254476"/>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5" name="Rectangle 24"/>
          <p:cNvSpPr/>
          <p:nvPr/>
        </p:nvSpPr>
        <p:spPr bwMode="auto">
          <a:xfrm>
            <a:off x="1072638" y="4411814"/>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6</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6" name="Rectangle 25"/>
          <p:cNvSpPr/>
          <p:nvPr/>
        </p:nvSpPr>
        <p:spPr bwMode="auto">
          <a:xfrm>
            <a:off x="1240891" y="4569807"/>
            <a:ext cx="288945"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7</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7" name="Rectangle 26"/>
          <p:cNvSpPr/>
          <p:nvPr/>
        </p:nvSpPr>
        <p:spPr bwMode="auto">
          <a:xfrm>
            <a:off x="1428404" y="4715340"/>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8</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1" name="TextBox 20"/>
          <p:cNvSpPr txBox="1"/>
          <p:nvPr/>
        </p:nvSpPr>
        <p:spPr>
          <a:xfrm rot="2474206">
            <a:off x="240985" y="4650404"/>
            <a:ext cx="1769540" cy="369332"/>
          </a:xfrm>
          <a:prstGeom prst="rect">
            <a:avLst/>
          </a:prstGeom>
          <a:solidFill>
            <a:schemeClr val="bg1"/>
          </a:solidFill>
        </p:spPr>
        <p:txBody>
          <a:bodyPr wrap="square" rtlCol="0" anchor="ctr">
            <a:spAutoFit/>
          </a:bodyPr>
          <a:lstStyle/>
          <a:p>
            <a:pPr algn="ctr">
              <a:spcBef>
                <a:spcPts val="1800"/>
              </a:spcBef>
              <a:spcAft>
                <a:spcPts val="1800"/>
              </a:spcAft>
            </a:pPr>
            <a:r>
              <a:rPr lang="en-US" b="1" dirty="0">
                <a:solidFill>
                  <a:srgbClr val="0000CC"/>
                </a:solidFill>
                <a:latin typeface="Calibri" panose="020F0502020204030204" pitchFamily="34" charset="0"/>
                <a:cs typeface="Calibri" panose="020F0502020204030204" pitchFamily="34" charset="0"/>
              </a:rPr>
              <a:t>Time / h</a:t>
            </a:r>
          </a:p>
        </p:txBody>
      </p:sp>
      <p:cxnSp>
        <p:nvCxnSpPr>
          <p:cNvPr id="30" name="Straight Connector 29"/>
          <p:cNvCxnSpPr/>
          <p:nvPr/>
        </p:nvCxnSpPr>
        <p:spPr bwMode="auto">
          <a:xfrm>
            <a:off x="1229874" y="4293150"/>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1" name="Straight Connector 30"/>
          <p:cNvCxnSpPr/>
          <p:nvPr/>
        </p:nvCxnSpPr>
        <p:spPr bwMode="auto">
          <a:xfrm>
            <a:off x="1041362" y="412354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2" name="Straight Connector 31"/>
          <p:cNvCxnSpPr/>
          <p:nvPr/>
        </p:nvCxnSpPr>
        <p:spPr bwMode="auto">
          <a:xfrm>
            <a:off x="1596326" y="460157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34" name="Rectangle 33"/>
          <p:cNvSpPr/>
          <p:nvPr/>
        </p:nvSpPr>
        <p:spPr bwMode="auto">
          <a:xfrm>
            <a:off x="1857661" y="5026153"/>
            <a:ext cx="230799"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6</a:t>
            </a:r>
          </a:p>
        </p:txBody>
      </p:sp>
      <p:sp>
        <p:nvSpPr>
          <p:cNvPr id="36" name="Rectangle 35"/>
          <p:cNvSpPr/>
          <p:nvPr/>
        </p:nvSpPr>
        <p:spPr bwMode="auto">
          <a:xfrm>
            <a:off x="2513888" y="4770554"/>
            <a:ext cx="293232"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4</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37" name="Rectangle 36"/>
          <p:cNvSpPr/>
          <p:nvPr/>
        </p:nvSpPr>
        <p:spPr bwMode="auto">
          <a:xfrm>
            <a:off x="2837060" y="4651226"/>
            <a:ext cx="38986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3</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38" name="Rectangle 37"/>
          <p:cNvSpPr/>
          <p:nvPr/>
        </p:nvSpPr>
        <p:spPr bwMode="auto">
          <a:xfrm>
            <a:off x="3274791" y="4509135"/>
            <a:ext cx="322538" cy="32917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2</a:t>
            </a:r>
          </a:p>
        </p:txBody>
      </p:sp>
      <p:sp>
        <p:nvSpPr>
          <p:cNvPr id="39" name="Rectangle 38"/>
          <p:cNvSpPr/>
          <p:nvPr/>
        </p:nvSpPr>
        <p:spPr bwMode="auto">
          <a:xfrm>
            <a:off x="3593102" y="4420789"/>
            <a:ext cx="305679"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1</a:t>
            </a:r>
          </a:p>
        </p:txBody>
      </p:sp>
      <p:sp>
        <p:nvSpPr>
          <p:cNvPr id="33" name="TextBox 32"/>
          <p:cNvSpPr txBox="1"/>
          <p:nvPr/>
        </p:nvSpPr>
        <p:spPr>
          <a:xfrm rot="20535782">
            <a:off x="2043852" y="4849648"/>
            <a:ext cx="2095488" cy="369332"/>
          </a:xfrm>
          <a:prstGeom prst="rect">
            <a:avLst/>
          </a:prstGeom>
          <a:solidFill>
            <a:schemeClr val="bg1"/>
          </a:solidFill>
        </p:spPr>
        <p:txBody>
          <a:bodyPr wrap="square" rtlCol="0">
            <a:spAutoFit/>
          </a:bodyPr>
          <a:lstStyle/>
          <a:p>
            <a:pPr algn="ctr"/>
            <a:r>
              <a:rPr lang="en-US" b="1" dirty="0">
                <a:latin typeface="Calibri" panose="020F0502020204030204" pitchFamily="34" charset="0"/>
                <a:cs typeface="Calibri" panose="020F0502020204030204" pitchFamily="34" charset="0"/>
              </a:rPr>
              <a:t>Log Frequency</a:t>
            </a:r>
          </a:p>
        </p:txBody>
      </p:sp>
      <p:sp>
        <p:nvSpPr>
          <p:cNvPr id="35" name="Rectangle 34"/>
          <p:cNvSpPr/>
          <p:nvPr/>
        </p:nvSpPr>
        <p:spPr bwMode="auto">
          <a:xfrm>
            <a:off x="2174418" y="4916433"/>
            <a:ext cx="30974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cxnSp>
        <p:nvCxnSpPr>
          <p:cNvPr id="40" name="Straight Connector 39"/>
          <p:cNvCxnSpPr/>
          <p:nvPr/>
        </p:nvCxnSpPr>
        <p:spPr bwMode="auto">
          <a:xfrm flipV="1">
            <a:off x="3693707" y="4331508"/>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1" name="Straight Connector 40"/>
          <p:cNvCxnSpPr/>
          <p:nvPr/>
        </p:nvCxnSpPr>
        <p:spPr bwMode="auto">
          <a:xfrm flipV="1">
            <a:off x="3698709" y="3933292"/>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2" name="Straight Connector 41"/>
          <p:cNvCxnSpPr/>
          <p:nvPr/>
        </p:nvCxnSpPr>
        <p:spPr bwMode="auto">
          <a:xfrm flipV="1">
            <a:off x="3702445" y="3526379"/>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3" name="Straight Connector 42"/>
          <p:cNvCxnSpPr/>
          <p:nvPr/>
        </p:nvCxnSpPr>
        <p:spPr bwMode="auto">
          <a:xfrm flipV="1">
            <a:off x="3705059" y="3129685"/>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4" name="Straight Connector 43"/>
          <p:cNvCxnSpPr/>
          <p:nvPr/>
        </p:nvCxnSpPr>
        <p:spPr bwMode="auto">
          <a:xfrm flipV="1">
            <a:off x="3705059" y="2707546"/>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sp>
        <p:nvSpPr>
          <p:cNvPr id="45" name="Rectangle 44"/>
          <p:cNvSpPr/>
          <p:nvPr/>
        </p:nvSpPr>
        <p:spPr bwMode="auto">
          <a:xfrm>
            <a:off x="4218584" y="4202377"/>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0.0</a:t>
            </a:r>
          </a:p>
        </p:txBody>
      </p:sp>
      <p:sp>
        <p:nvSpPr>
          <p:cNvPr id="46" name="Rectangle 45"/>
          <p:cNvSpPr/>
          <p:nvPr/>
        </p:nvSpPr>
        <p:spPr bwMode="auto">
          <a:xfrm>
            <a:off x="4218584" y="3817469"/>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0.2</a:t>
            </a:r>
          </a:p>
        </p:txBody>
      </p:sp>
      <p:sp>
        <p:nvSpPr>
          <p:cNvPr id="47" name="Rectangle 46"/>
          <p:cNvSpPr/>
          <p:nvPr/>
        </p:nvSpPr>
        <p:spPr bwMode="auto">
          <a:xfrm>
            <a:off x="4218584" y="3416532"/>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0.4</a:t>
            </a:r>
          </a:p>
        </p:txBody>
      </p:sp>
      <p:sp>
        <p:nvSpPr>
          <p:cNvPr id="48" name="Rectangle 47"/>
          <p:cNvSpPr/>
          <p:nvPr/>
        </p:nvSpPr>
        <p:spPr bwMode="auto">
          <a:xfrm>
            <a:off x="4218584" y="3003437"/>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0.6</a:t>
            </a:r>
          </a:p>
        </p:txBody>
      </p:sp>
      <p:sp>
        <p:nvSpPr>
          <p:cNvPr id="49" name="Rectangle 48"/>
          <p:cNvSpPr/>
          <p:nvPr/>
        </p:nvSpPr>
        <p:spPr bwMode="auto">
          <a:xfrm>
            <a:off x="4218584" y="2593863"/>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0.8</a:t>
            </a:r>
          </a:p>
        </p:txBody>
      </p:sp>
      <p:sp>
        <p:nvSpPr>
          <p:cNvPr id="50" name="Rectangle 49"/>
          <p:cNvSpPr/>
          <p:nvPr/>
        </p:nvSpPr>
        <p:spPr>
          <a:xfrm>
            <a:off x="3745930" y="1827722"/>
            <a:ext cx="1359668" cy="646331"/>
          </a:xfrm>
          <a:prstGeom prst="rect">
            <a:avLst/>
          </a:prstGeom>
        </p:spPr>
        <p:txBody>
          <a:bodyPr wrap="none">
            <a:spAutoFit/>
          </a:bodyPr>
          <a:lstStyle/>
          <a:p>
            <a:pPr algn="ctr">
              <a:defRPr sz="1600" b="0" i="0" u="none" strike="noStrike" kern="1200" baseline="0">
                <a:solidFill>
                  <a:prstClr val="black"/>
                </a:solidFill>
                <a:latin typeface="+mn-lt"/>
                <a:ea typeface="+mn-ea"/>
                <a:cs typeface="+mn-cs"/>
              </a:defRPr>
            </a:pPr>
            <a:r>
              <a:rPr lang="en-US" dirty="0">
                <a:latin typeface="Calibri" panose="020F0502020204030204" pitchFamily="34" charset="0"/>
                <a:cs typeface="Calibri" panose="020F0502020204030204" pitchFamily="34" charset="0"/>
              </a:rPr>
              <a:t>dielectric loss </a:t>
            </a:r>
          </a:p>
          <a:p>
            <a:pPr algn="ctr">
              <a:defRPr sz="1600" b="0" i="0" u="none" strike="noStrike" kern="1200" baseline="0">
                <a:solidFill>
                  <a:prstClr val="black"/>
                </a:solidFill>
                <a:latin typeface="+mn-lt"/>
                <a:ea typeface="+mn-ea"/>
                <a:cs typeface="+mn-cs"/>
              </a:defRPr>
            </a:pPr>
            <a:r>
              <a:rPr lang="en-US" sz="2000" b="1" dirty="0">
                <a:latin typeface="Calibri" panose="020F0502020204030204" pitchFamily="34" charset="0"/>
                <a:cs typeface="Calibri" panose="020F0502020204030204" pitchFamily="34" charset="0"/>
              </a:rPr>
              <a:t>-C" /pF</a:t>
            </a:r>
          </a:p>
        </p:txBody>
      </p:sp>
      <p:cxnSp>
        <p:nvCxnSpPr>
          <p:cNvPr id="51" name="Straight Connector 50"/>
          <p:cNvCxnSpPr/>
          <p:nvPr/>
        </p:nvCxnSpPr>
        <p:spPr bwMode="auto">
          <a:xfrm>
            <a:off x="3376579" y="444540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2" name="Straight Connector 51"/>
          <p:cNvCxnSpPr/>
          <p:nvPr/>
        </p:nvCxnSpPr>
        <p:spPr bwMode="auto">
          <a:xfrm>
            <a:off x="3017131" y="4572556"/>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3" name="Straight Connector 52"/>
          <p:cNvCxnSpPr/>
          <p:nvPr/>
        </p:nvCxnSpPr>
        <p:spPr bwMode="auto">
          <a:xfrm>
            <a:off x="2674515" y="469524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4" name="Straight Connector 53"/>
          <p:cNvCxnSpPr/>
          <p:nvPr/>
        </p:nvCxnSpPr>
        <p:spPr bwMode="auto">
          <a:xfrm>
            <a:off x="2311350" y="4818459"/>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57" name="TextBox 56"/>
          <p:cNvSpPr txBox="1"/>
          <p:nvPr/>
        </p:nvSpPr>
        <p:spPr>
          <a:xfrm>
            <a:off x="5875059" y="4690969"/>
            <a:ext cx="2001757" cy="369332"/>
          </a:xfrm>
          <a:prstGeom prst="rect">
            <a:avLst/>
          </a:prstGeom>
          <a:noFill/>
        </p:spPr>
        <p:txBody>
          <a:bodyPr wrap="square" rtlCol="0">
            <a:spAutoFit/>
          </a:bodyPr>
          <a:lstStyle/>
          <a:p>
            <a:pPr algn="ctr"/>
            <a:r>
              <a:rPr lang="en-US" b="1" dirty="0">
                <a:latin typeface="Calibri" panose="020F0502020204030204" pitchFamily="34" charset="0"/>
                <a:cs typeface="Calibri" panose="020F0502020204030204" pitchFamily="34" charset="0"/>
              </a:rPr>
              <a:t>Log Frequency</a:t>
            </a:r>
          </a:p>
        </p:txBody>
      </p:sp>
      <p:grpSp>
        <p:nvGrpSpPr>
          <p:cNvPr id="58" name="Group 57"/>
          <p:cNvGrpSpPr/>
          <p:nvPr/>
        </p:nvGrpSpPr>
        <p:grpSpPr>
          <a:xfrm>
            <a:off x="4926959" y="4445407"/>
            <a:ext cx="3072059" cy="268300"/>
            <a:chOff x="4949122" y="4123249"/>
            <a:chExt cx="3072059" cy="268300"/>
          </a:xfrm>
        </p:grpSpPr>
        <p:sp>
          <p:nvSpPr>
            <p:cNvPr id="59" name="Rectangle 58"/>
            <p:cNvSpPr/>
            <p:nvPr/>
          </p:nvSpPr>
          <p:spPr bwMode="auto">
            <a:xfrm>
              <a:off x="7555406"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2</a:t>
              </a:r>
            </a:p>
          </p:txBody>
        </p:sp>
        <p:sp>
          <p:nvSpPr>
            <p:cNvPr id="60" name="Rectangle 59"/>
            <p:cNvSpPr/>
            <p:nvPr/>
          </p:nvSpPr>
          <p:spPr bwMode="auto">
            <a:xfrm>
              <a:off x="6927438"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3</a:t>
              </a:r>
            </a:p>
          </p:txBody>
        </p:sp>
        <p:sp>
          <p:nvSpPr>
            <p:cNvPr id="61" name="Rectangle 60"/>
            <p:cNvSpPr/>
            <p:nvPr/>
          </p:nvSpPr>
          <p:spPr bwMode="auto">
            <a:xfrm>
              <a:off x="6253413"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4</a:t>
              </a:r>
            </a:p>
          </p:txBody>
        </p:sp>
        <p:sp>
          <p:nvSpPr>
            <p:cNvPr id="62" name="Rectangle 61"/>
            <p:cNvSpPr/>
            <p:nvPr/>
          </p:nvSpPr>
          <p:spPr bwMode="auto">
            <a:xfrm>
              <a:off x="5615639"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63" name="Rectangle 62"/>
            <p:cNvSpPr/>
            <p:nvPr/>
          </p:nvSpPr>
          <p:spPr bwMode="auto">
            <a:xfrm>
              <a:off x="4949122"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6</a:t>
              </a:r>
            </a:p>
          </p:txBody>
        </p:sp>
      </p:grpSp>
      <p:sp>
        <p:nvSpPr>
          <p:cNvPr id="64" name="Rectangle 63"/>
          <p:cNvSpPr/>
          <p:nvPr/>
        </p:nvSpPr>
        <p:spPr bwMode="auto">
          <a:xfrm>
            <a:off x="8170352" y="4438683"/>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1</a:t>
            </a:r>
          </a:p>
        </p:txBody>
      </p:sp>
      <p:cxnSp>
        <p:nvCxnSpPr>
          <p:cNvPr id="65" name="Straight Connector 64"/>
          <p:cNvCxnSpPr/>
          <p:nvPr/>
        </p:nvCxnSpPr>
        <p:spPr bwMode="auto">
          <a:xfrm>
            <a:off x="5162404" y="2603888"/>
            <a:ext cx="0" cy="1728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74" name="Right Arrow 73"/>
          <p:cNvSpPr/>
          <p:nvPr/>
        </p:nvSpPr>
        <p:spPr bwMode="auto">
          <a:xfrm>
            <a:off x="6397608" y="1961612"/>
            <a:ext cx="786461" cy="330882"/>
          </a:xfrm>
          <a:prstGeom prst="rightArrow">
            <a:avLst/>
          </a:prstGeom>
          <a:solidFill>
            <a:srgbClr val="0000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75" name="TextBox 1"/>
          <p:cNvSpPr txBox="1"/>
          <p:nvPr/>
        </p:nvSpPr>
        <p:spPr>
          <a:xfrm>
            <a:off x="5267409" y="1907120"/>
            <a:ext cx="1137296" cy="498766"/>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latin typeface="Calibri" panose="020F0502020204030204" pitchFamily="34" charset="0"/>
                <a:cs typeface="Calibri" panose="020F0502020204030204" pitchFamily="34" charset="0"/>
              </a:rPr>
              <a:t>Higher Temperature</a:t>
            </a:r>
          </a:p>
        </p:txBody>
      </p:sp>
      <p:sp>
        <p:nvSpPr>
          <p:cNvPr id="76" name="TextBox 1"/>
          <p:cNvSpPr txBox="1"/>
          <p:nvPr/>
        </p:nvSpPr>
        <p:spPr>
          <a:xfrm>
            <a:off x="7173813" y="1920075"/>
            <a:ext cx="1137296" cy="498766"/>
          </a:xfrm>
          <a:prstGeom prst="rect">
            <a:avLst/>
          </a:prstGeom>
        </p:spPr>
        <p:txBody>
          <a:bodyPr wrap="square"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latin typeface="Calibri" panose="020F0502020204030204" pitchFamily="34" charset="0"/>
                <a:cs typeface="Calibri" panose="020F0502020204030204" pitchFamily="34" charset="0"/>
              </a:rPr>
              <a:t>Lower Temperature</a:t>
            </a:r>
          </a:p>
        </p:txBody>
      </p:sp>
      <p:sp>
        <p:nvSpPr>
          <p:cNvPr id="77" name="TextBox 76"/>
          <p:cNvSpPr txBox="1"/>
          <p:nvPr/>
        </p:nvSpPr>
        <p:spPr>
          <a:xfrm>
            <a:off x="5102484" y="4069514"/>
            <a:ext cx="824202" cy="307777"/>
          </a:xfrm>
          <a:prstGeom prst="rect">
            <a:avLst/>
          </a:prstGeom>
          <a:noFill/>
        </p:spPr>
        <p:txBody>
          <a:bodyPr wrap="square" rtlCol="0">
            <a:spAutoFit/>
          </a:bodyPr>
          <a:lstStyle/>
          <a:p>
            <a:pPr algn="ctr"/>
            <a:r>
              <a:rPr lang="en-US" sz="1400" dirty="0">
                <a:solidFill>
                  <a:srgbClr val="00B0F0"/>
                </a:solidFill>
                <a:latin typeface="Calibri" panose="020F0502020204030204" pitchFamily="34" charset="0"/>
                <a:cs typeface="Calibri" panose="020F0502020204030204" pitchFamily="34" charset="0"/>
              </a:rPr>
              <a:t>-13.9</a:t>
            </a:r>
            <a:r>
              <a:rPr lang="en-US" sz="1400" baseline="30000" dirty="0">
                <a:solidFill>
                  <a:srgbClr val="00B0F0"/>
                </a:solidFill>
                <a:latin typeface="Calibri" panose="020F0502020204030204" pitchFamily="34" charset="0"/>
                <a:cs typeface="Calibri" panose="020F0502020204030204" pitchFamily="34" charset="0"/>
              </a:rPr>
              <a:t>o</a:t>
            </a:r>
            <a:r>
              <a:rPr lang="en-US" sz="1400" dirty="0">
                <a:solidFill>
                  <a:srgbClr val="00B0F0"/>
                </a:solidFill>
                <a:latin typeface="Calibri" panose="020F0502020204030204" pitchFamily="34" charset="0"/>
                <a:cs typeface="Calibri" panose="020F0502020204030204" pitchFamily="34" charset="0"/>
              </a:rPr>
              <a:t>C</a:t>
            </a:r>
          </a:p>
        </p:txBody>
      </p:sp>
      <p:sp>
        <p:nvSpPr>
          <p:cNvPr id="78" name="TextBox 77"/>
          <p:cNvSpPr txBox="1"/>
          <p:nvPr/>
        </p:nvSpPr>
        <p:spPr>
          <a:xfrm>
            <a:off x="5102484" y="3866038"/>
            <a:ext cx="824202" cy="307777"/>
          </a:xfrm>
          <a:prstGeom prst="rect">
            <a:avLst/>
          </a:prstGeom>
          <a:noFill/>
        </p:spPr>
        <p:txBody>
          <a:bodyPr wrap="square" rtlCol="0">
            <a:spAutoFit/>
          </a:bodyPr>
          <a:lstStyle/>
          <a:p>
            <a:pPr algn="ctr"/>
            <a:r>
              <a:rPr lang="en-US" sz="1400" dirty="0">
                <a:solidFill>
                  <a:srgbClr val="FF6600"/>
                </a:solidFill>
                <a:latin typeface="Calibri" panose="020F0502020204030204" pitchFamily="34" charset="0"/>
                <a:cs typeface="Calibri" panose="020F0502020204030204" pitchFamily="34" charset="0"/>
              </a:rPr>
              <a:t>-16.3 </a:t>
            </a:r>
            <a:r>
              <a:rPr lang="en-US" sz="1400" baseline="30000" dirty="0" err="1">
                <a:solidFill>
                  <a:srgbClr val="FF6600"/>
                </a:solidFill>
                <a:latin typeface="Calibri" panose="020F0502020204030204" pitchFamily="34" charset="0"/>
                <a:cs typeface="Calibri" panose="020F0502020204030204" pitchFamily="34" charset="0"/>
              </a:rPr>
              <a:t>o</a:t>
            </a:r>
            <a:r>
              <a:rPr lang="en-US" sz="1400" dirty="0" err="1">
                <a:solidFill>
                  <a:srgbClr val="FF6600"/>
                </a:solidFill>
                <a:latin typeface="Calibri" panose="020F0502020204030204" pitchFamily="34" charset="0"/>
                <a:cs typeface="Calibri" panose="020F0502020204030204" pitchFamily="34" charset="0"/>
              </a:rPr>
              <a:t>C</a:t>
            </a:r>
            <a:endParaRPr lang="en-US" sz="1400" dirty="0">
              <a:solidFill>
                <a:srgbClr val="FF6600"/>
              </a:solidFill>
              <a:latin typeface="Calibri" panose="020F0502020204030204" pitchFamily="34" charset="0"/>
              <a:cs typeface="Calibri" panose="020F0502020204030204" pitchFamily="34" charset="0"/>
            </a:endParaRPr>
          </a:p>
        </p:txBody>
      </p:sp>
      <p:sp>
        <p:nvSpPr>
          <p:cNvPr id="79" name="TextBox 78"/>
          <p:cNvSpPr txBox="1"/>
          <p:nvPr/>
        </p:nvSpPr>
        <p:spPr>
          <a:xfrm>
            <a:off x="5102484" y="3662559"/>
            <a:ext cx="824202" cy="307777"/>
          </a:xfrm>
          <a:prstGeom prst="rect">
            <a:avLst/>
          </a:prstGeom>
          <a:noFill/>
        </p:spPr>
        <p:txBody>
          <a:bodyPr wrap="square" rtlCol="0">
            <a:spAutoFit/>
          </a:bodyPr>
          <a:lstStyle/>
          <a:p>
            <a:pPr algn="ctr"/>
            <a:r>
              <a:rPr lang="en-US" sz="1400" dirty="0">
                <a:solidFill>
                  <a:srgbClr val="C00000"/>
                </a:solidFill>
                <a:latin typeface="Calibri" panose="020F0502020204030204" pitchFamily="34" charset="0"/>
                <a:cs typeface="Calibri" panose="020F0502020204030204" pitchFamily="34" charset="0"/>
              </a:rPr>
              <a:t>-19.1</a:t>
            </a:r>
            <a:r>
              <a:rPr lang="en-US" sz="1400" baseline="30000" dirty="0">
                <a:solidFill>
                  <a:srgbClr val="C00000"/>
                </a:solidFill>
                <a:latin typeface="Calibri" panose="020F0502020204030204" pitchFamily="34" charset="0"/>
                <a:cs typeface="Calibri" panose="020F0502020204030204" pitchFamily="34" charset="0"/>
              </a:rPr>
              <a:t>o</a:t>
            </a:r>
            <a:r>
              <a:rPr lang="en-US" sz="1400" dirty="0">
                <a:solidFill>
                  <a:srgbClr val="C00000"/>
                </a:solidFill>
                <a:latin typeface="Calibri" panose="020F0502020204030204" pitchFamily="34" charset="0"/>
                <a:cs typeface="Calibri" panose="020F0502020204030204" pitchFamily="34" charset="0"/>
              </a:rPr>
              <a:t>C</a:t>
            </a:r>
          </a:p>
        </p:txBody>
      </p:sp>
      <p:sp>
        <p:nvSpPr>
          <p:cNvPr id="80" name="TextBox 79"/>
          <p:cNvSpPr txBox="1"/>
          <p:nvPr/>
        </p:nvSpPr>
        <p:spPr>
          <a:xfrm>
            <a:off x="5091035" y="2645164"/>
            <a:ext cx="824202" cy="307777"/>
          </a:xfrm>
          <a:prstGeom prst="rect">
            <a:avLst/>
          </a:prstGeom>
          <a:noFill/>
        </p:spPr>
        <p:txBody>
          <a:bodyPr wrap="square" rtlCol="0">
            <a:spAutoFit/>
          </a:bodyPr>
          <a:lstStyle/>
          <a:p>
            <a:pPr algn="ctr"/>
            <a:r>
              <a:rPr lang="en-US" sz="1400" dirty="0">
                <a:solidFill>
                  <a:srgbClr val="222268"/>
                </a:solidFill>
                <a:latin typeface="Calibri" panose="020F0502020204030204" pitchFamily="34" charset="0"/>
                <a:cs typeface="Calibri" panose="020F0502020204030204" pitchFamily="34" charset="0"/>
              </a:rPr>
              <a:t>-35.7 </a:t>
            </a:r>
            <a:r>
              <a:rPr lang="en-US" sz="1400" baseline="30000" dirty="0" err="1">
                <a:solidFill>
                  <a:srgbClr val="222268"/>
                </a:solidFill>
                <a:latin typeface="Calibri" panose="020F0502020204030204" pitchFamily="34" charset="0"/>
                <a:cs typeface="Calibri" panose="020F0502020204030204" pitchFamily="34" charset="0"/>
              </a:rPr>
              <a:t>o</a:t>
            </a:r>
            <a:r>
              <a:rPr lang="en-US" sz="1400" dirty="0" err="1">
                <a:solidFill>
                  <a:srgbClr val="222268"/>
                </a:solidFill>
                <a:latin typeface="Calibri" panose="020F0502020204030204" pitchFamily="34" charset="0"/>
                <a:cs typeface="Calibri" panose="020F0502020204030204" pitchFamily="34" charset="0"/>
              </a:rPr>
              <a:t>C</a:t>
            </a:r>
            <a:endParaRPr lang="en-US" sz="1400" dirty="0">
              <a:solidFill>
                <a:srgbClr val="222268"/>
              </a:solidFill>
              <a:latin typeface="Calibri" panose="020F0502020204030204" pitchFamily="34" charset="0"/>
              <a:cs typeface="Calibri" panose="020F0502020204030204" pitchFamily="34" charset="0"/>
            </a:endParaRPr>
          </a:p>
        </p:txBody>
      </p:sp>
      <p:sp>
        <p:nvSpPr>
          <p:cNvPr id="81" name="TextBox 80"/>
          <p:cNvSpPr txBox="1"/>
          <p:nvPr/>
        </p:nvSpPr>
        <p:spPr>
          <a:xfrm>
            <a:off x="5102484" y="3459080"/>
            <a:ext cx="824202" cy="307777"/>
          </a:xfrm>
          <a:prstGeom prst="rect">
            <a:avLst/>
          </a:prstGeom>
          <a:noFill/>
        </p:spPr>
        <p:txBody>
          <a:bodyPr wrap="square" rtlCol="0">
            <a:spAutoFit/>
          </a:bodyPr>
          <a:lstStyle/>
          <a:p>
            <a:pPr algn="ctr"/>
            <a:r>
              <a:rPr lang="en-US" sz="1400" dirty="0">
                <a:solidFill>
                  <a:srgbClr val="00CC00"/>
                </a:solidFill>
                <a:latin typeface="Calibri" panose="020F0502020204030204" pitchFamily="34" charset="0"/>
                <a:cs typeface="Calibri" panose="020F0502020204030204" pitchFamily="34" charset="0"/>
              </a:rPr>
              <a:t>-22.2 </a:t>
            </a:r>
            <a:r>
              <a:rPr lang="en-US" sz="1400" baseline="30000" dirty="0" err="1">
                <a:solidFill>
                  <a:srgbClr val="00CC00"/>
                </a:solidFill>
                <a:latin typeface="Calibri" panose="020F0502020204030204" pitchFamily="34" charset="0"/>
                <a:cs typeface="Calibri" panose="020F0502020204030204" pitchFamily="34" charset="0"/>
              </a:rPr>
              <a:t>o</a:t>
            </a:r>
            <a:r>
              <a:rPr lang="en-US" sz="1400" dirty="0" err="1">
                <a:solidFill>
                  <a:srgbClr val="00CC00"/>
                </a:solidFill>
                <a:latin typeface="Calibri" panose="020F0502020204030204" pitchFamily="34" charset="0"/>
                <a:cs typeface="Calibri" panose="020F0502020204030204" pitchFamily="34" charset="0"/>
              </a:rPr>
              <a:t>C</a:t>
            </a:r>
            <a:endParaRPr lang="en-US" sz="1400" dirty="0">
              <a:solidFill>
                <a:srgbClr val="00CC00"/>
              </a:solidFill>
              <a:latin typeface="Calibri" panose="020F0502020204030204" pitchFamily="34" charset="0"/>
              <a:cs typeface="Calibri" panose="020F0502020204030204" pitchFamily="34" charset="0"/>
            </a:endParaRPr>
          </a:p>
        </p:txBody>
      </p:sp>
      <p:sp>
        <p:nvSpPr>
          <p:cNvPr id="82" name="TextBox 81"/>
          <p:cNvSpPr txBox="1"/>
          <p:nvPr/>
        </p:nvSpPr>
        <p:spPr>
          <a:xfrm>
            <a:off x="5102484" y="3052122"/>
            <a:ext cx="824202" cy="307777"/>
          </a:xfrm>
          <a:prstGeom prst="rect">
            <a:avLst/>
          </a:prstGeom>
          <a:noFill/>
        </p:spPr>
        <p:txBody>
          <a:bodyPr wrap="square" rtlCol="0">
            <a:spAutoFit/>
          </a:bodyPr>
          <a:lstStyle/>
          <a:p>
            <a:pPr algn="ctr"/>
            <a:r>
              <a:rPr lang="en-US" sz="1400" dirty="0">
                <a:solidFill>
                  <a:srgbClr val="0000CC"/>
                </a:solidFill>
                <a:latin typeface="Calibri" panose="020F0502020204030204" pitchFamily="34" charset="0"/>
                <a:cs typeface="Calibri" panose="020F0502020204030204" pitchFamily="34" charset="0"/>
              </a:rPr>
              <a:t>-28.7</a:t>
            </a:r>
            <a:r>
              <a:rPr lang="en-US" sz="1400" baseline="30000" dirty="0">
                <a:solidFill>
                  <a:srgbClr val="0000CC"/>
                </a:solidFill>
                <a:latin typeface="Calibri" panose="020F0502020204030204" pitchFamily="34" charset="0"/>
                <a:cs typeface="Calibri" panose="020F0502020204030204" pitchFamily="34" charset="0"/>
              </a:rPr>
              <a:t>o</a:t>
            </a:r>
            <a:r>
              <a:rPr lang="en-US" sz="1400" dirty="0">
                <a:solidFill>
                  <a:srgbClr val="0000CC"/>
                </a:solidFill>
                <a:latin typeface="Calibri" panose="020F0502020204030204" pitchFamily="34" charset="0"/>
                <a:cs typeface="Calibri" panose="020F0502020204030204" pitchFamily="34" charset="0"/>
              </a:rPr>
              <a:t>C</a:t>
            </a:r>
          </a:p>
        </p:txBody>
      </p:sp>
      <p:sp>
        <p:nvSpPr>
          <p:cNvPr id="83" name="TextBox 82"/>
          <p:cNvSpPr txBox="1"/>
          <p:nvPr/>
        </p:nvSpPr>
        <p:spPr>
          <a:xfrm>
            <a:off x="5102484" y="2848643"/>
            <a:ext cx="824202" cy="307777"/>
          </a:xfrm>
          <a:prstGeom prst="rect">
            <a:avLst/>
          </a:prstGeom>
          <a:noFill/>
        </p:spPr>
        <p:txBody>
          <a:bodyPr wrap="square" rtlCol="0">
            <a:spAutoFit/>
          </a:bodyPr>
          <a:lstStyle/>
          <a:p>
            <a:pPr algn="ctr"/>
            <a:r>
              <a:rPr lang="en-US" sz="1400" dirty="0">
                <a:solidFill>
                  <a:srgbClr val="FF66FF"/>
                </a:solidFill>
                <a:latin typeface="Calibri" panose="020F0502020204030204" pitchFamily="34" charset="0"/>
                <a:cs typeface="Calibri" panose="020F0502020204030204" pitchFamily="34" charset="0"/>
              </a:rPr>
              <a:t>-32.5 </a:t>
            </a:r>
            <a:r>
              <a:rPr lang="en-US" sz="1400" baseline="30000" dirty="0" err="1">
                <a:solidFill>
                  <a:srgbClr val="FF66FF"/>
                </a:solidFill>
                <a:latin typeface="Calibri" panose="020F0502020204030204" pitchFamily="34" charset="0"/>
                <a:cs typeface="Calibri" panose="020F0502020204030204" pitchFamily="34" charset="0"/>
              </a:rPr>
              <a:t>o</a:t>
            </a:r>
            <a:r>
              <a:rPr lang="en-US" sz="1400" dirty="0" err="1">
                <a:solidFill>
                  <a:srgbClr val="FF66FF"/>
                </a:solidFill>
                <a:latin typeface="Calibri" panose="020F0502020204030204" pitchFamily="34" charset="0"/>
                <a:cs typeface="Calibri" panose="020F0502020204030204" pitchFamily="34" charset="0"/>
              </a:rPr>
              <a:t>C</a:t>
            </a:r>
            <a:endParaRPr lang="en-US" sz="1400" dirty="0">
              <a:solidFill>
                <a:srgbClr val="FF66FF"/>
              </a:solidFill>
              <a:latin typeface="Calibri" panose="020F0502020204030204" pitchFamily="34" charset="0"/>
              <a:cs typeface="Calibri" panose="020F0502020204030204" pitchFamily="34" charset="0"/>
            </a:endParaRPr>
          </a:p>
        </p:txBody>
      </p:sp>
      <p:sp>
        <p:nvSpPr>
          <p:cNvPr id="84" name="TextBox 83"/>
          <p:cNvSpPr txBox="1"/>
          <p:nvPr/>
        </p:nvSpPr>
        <p:spPr>
          <a:xfrm>
            <a:off x="5102484" y="3255601"/>
            <a:ext cx="824202" cy="307777"/>
          </a:xfrm>
          <a:prstGeom prst="rect">
            <a:avLst/>
          </a:prstGeom>
          <a:noFill/>
        </p:spPr>
        <p:txBody>
          <a:bodyPr wrap="square" rtlCol="0">
            <a:spAutoFit/>
          </a:bodyPr>
          <a:lstStyle/>
          <a:p>
            <a:pPr algn="ctr"/>
            <a:r>
              <a:rPr lang="en-US" sz="1400" dirty="0">
                <a:solidFill>
                  <a:schemeClr val="tx1">
                    <a:lumMod val="65000"/>
                    <a:lumOff val="35000"/>
                  </a:schemeClr>
                </a:solidFill>
                <a:latin typeface="Calibri" panose="020F0502020204030204" pitchFamily="34" charset="0"/>
                <a:cs typeface="Calibri" panose="020F0502020204030204" pitchFamily="34" charset="0"/>
              </a:rPr>
              <a:t>-25.5</a:t>
            </a:r>
            <a:r>
              <a:rPr lang="en-US" sz="1400" baseline="30000" dirty="0">
                <a:solidFill>
                  <a:schemeClr val="tx1">
                    <a:lumMod val="65000"/>
                    <a:lumOff val="35000"/>
                  </a:schemeClr>
                </a:solidFill>
                <a:latin typeface="Calibri" panose="020F0502020204030204" pitchFamily="34" charset="0"/>
                <a:cs typeface="Calibri" panose="020F0502020204030204" pitchFamily="34" charset="0"/>
              </a:rPr>
              <a:t>o</a:t>
            </a:r>
            <a:r>
              <a:rPr lang="en-US" sz="1400" dirty="0">
                <a:solidFill>
                  <a:schemeClr val="tx1">
                    <a:lumMod val="65000"/>
                    <a:lumOff val="35000"/>
                  </a:schemeClr>
                </a:solidFill>
                <a:latin typeface="Calibri" panose="020F0502020204030204" pitchFamily="34" charset="0"/>
                <a:cs typeface="Calibri" panose="020F0502020204030204" pitchFamily="34" charset="0"/>
              </a:rPr>
              <a:t>C</a:t>
            </a:r>
          </a:p>
        </p:txBody>
      </p:sp>
      <p:sp>
        <p:nvSpPr>
          <p:cNvPr id="107" name="TextBox 106"/>
          <p:cNvSpPr txBox="1"/>
          <p:nvPr/>
        </p:nvSpPr>
        <p:spPr>
          <a:xfrm>
            <a:off x="3539113" y="1102612"/>
            <a:ext cx="2196785" cy="400110"/>
          </a:xfrm>
          <a:prstGeom prst="rect">
            <a:avLst/>
          </a:prstGeom>
          <a:solidFill>
            <a:srgbClr val="0000CC"/>
          </a:solidFill>
        </p:spPr>
        <p:txBody>
          <a:bodyPr wrap="square" rtlCol="0">
            <a:spAutoFit/>
          </a:bodyPr>
          <a:lstStyle/>
          <a:p>
            <a:pPr algn="ctr"/>
            <a:r>
              <a:rPr lang="en-US" sz="2000" dirty="0">
                <a:solidFill>
                  <a:schemeClr val="bg1"/>
                </a:solidFill>
                <a:latin typeface="Calibri" panose="020F0502020204030204" pitchFamily="34" charset="0"/>
                <a:cs typeface="Calibri" panose="020F0502020204030204" pitchFamily="34" charset="0"/>
              </a:rPr>
              <a:t>Re-cooling</a:t>
            </a:r>
          </a:p>
        </p:txBody>
      </p:sp>
      <p:cxnSp>
        <p:nvCxnSpPr>
          <p:cNvPr id="29" name="Straight Connector 28"/>
          <p:cNvCxnSpPr/>
          <p:nvPr/>
        </p:nvCxnSpPr>
        <p:spPr bwMode="auto">
          <a:xfrm>
            <a:off x="1422128" y="4456369"/>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94" name="Straight Connector 93"/>
          <p:cNvCxnSpPr/>
          <p:nvPr/>
        </p:nvCxnSpPr>
        <p:spPr bwMode="auto">
          <a:xfrm>
            <a:off x="1781777" y="475397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95" name="Rectangle 94"/>
          <p:cNvSpPr/>
          <p:nvPr/>
        </p:nvSpPr>
        <p:spPr bwMode="auto">
          <a:xfrm>
            <a:off x="1646906" y="4889774"/>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9</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71" name="TextBox 70"/>
          <p:cNvSpPr txBox="1"/>
          <p:nvPr/>
        </p:nvSpPr>
        <p:spPr>
          <a:xfrm>
            <a:off x="2343125" y="2390004"/>
            <a:ext cx="1412306" cy="307777"/>
          </a:xfrm>
          <a:prstGeom prst="rect">
            <a:avLst/>
          </a:prstGeom>
          <a:solidFill>
            <a:srgbClr val="3366FF"/>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lang="en-GB" sz="2000" b="1" kern="0" dirty="0">
                <a:solidFill>
                  <a:schemeClr val="bg1"/>
                </a:solidFill>
                <a:latin typeface="Calibri" panose="020F0502020204030204" pitchFamily="34" charset="0"/>
                <a:cs typeface="Calibri" panose="020F0502020204030204" pitchFamily="34" charset="0"/>
              </a:rPr>
              <a:t>Re-cooling</a:t>
            </a:r>
            <a:endParaRPr kumimoji="0" lang="en-GB" sz="2000" b="1"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72" name="Oval 71"/>
          <p:cNvSpPr/>
          <p:nvPr/>
        </p:nvSpPr>
        <p:spPr>
          <a:xfrm>
            <a:off x="2537410" y="3024987"/>
            <a:ext cx="91440" cy="89397"/>
          </a:xfrm>
          <a:prstGeom prst="ellipse">
            <a:avLst/>
          </a:prstGeom>
          <a:solidFill>
            <a:srgbClr val="3803FB"/>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381507915"/>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Content Placeholder 22"/>
          <p:cNvGraphicFramePr>
            <a:graphicFrameLocks noGrp="1"/>
          </p:cNvGraphicFramePr>
          <p:nvPr>
            <p:ph idx="13"/>
            <p:extLst>
              <p:ext uri="{D42A27DB-BD31-4B8C-83A1-F6EECF244321}">
                <p14:modId xmlns:p14="http://schemas.microsoft.com/office/powerpoint/2010/main" val="3625743945"/>
              </p:ext>
            </p:extLst>
          </p:nvPr>
        </p:nvGraphicFramePr>
        <p:xfrm>
          <a:off x="228600" y="1147763"/>
          <a:ext cx="4319588" cy="23764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3" name="Content Placeholder 20">
            <a:extLst>
              <a:ext uri="{FF2B5EF4-FFF2-40B4-BE49-F238E27FC236}">
                <a16:creationId xmlns:a16="http://schemas.microsoft.com/office/drawing/2014/main" id="{00000000-0008-0000-0200-000003000000}"/>
              </a:ext>
            </a:extLst>
          </p:cNvPr>
          <p:cNvGraphicFramePr>
            <a:graphicFrameLocks noGrp="1"/>
          </p:cNvGraphicFramePr>
          <p:nvPr>
            <p:ph idx="15"/>
            <p:extLst>
              <p:ext uri="{D42A27DB-BD31-4B8C-83A1-F6EECF244321}">
                <p14:modId xmlns:p14="http://schemas.microsoft.com/office/powerpoint/2010/main" val="1149402093"/>
              </p:ext>
            </p:extLst>
          </p:nvPr>
        </p:nvGraphicFramePr>
        <p:xfrm>
          <a:off x="228600" y="3605213"/>
          <a:ext cx="4319588" cy="2376487"/>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p:cNvSpPr txBox="1"/>
          <p:nvPr/>
        </p:nvSpPr>
        <p:spPr>
          <a:xfrm>
            <a:off x="568427" y="1058672"/>
            <a:ext cx="2196785" cy="400110"/>
          </a:xfrm>
          <a:prstGeom prst="rect">
            <a:avLst/>
          </a:prstGeom>
          <a:noFill/>
        </p:spPr>
        <p:txBody>
          <a:bodyPr wrap="square" rtlCol="0">
            <a:spAutoFit/>
          </a:bodyPr>
          <a:lstStyle/>
          <a:p>
            <a:pPr algn="ctr"/>
            <a:r>
              <a:rPr lang="en-US" sz="2000" dirty="0">
                <a:solidFill>
                  <a:srgbClr val="0070C0"/>
                </a:solidFill>
                <a:cs typeface="Calibri" panose="020F0502020204030204" pitchFamily="34" charset="0"/>
              </a:rPr>
              <a:t>Re-cooling</a:t>
            </a:r>
          </a:p>
        </p:txBody>
      </p:sp>
      <p:sp>
        <p:nvSpPr>
          <p:cNvPr id="10" name="TextBox 9"/>
          <p:cNvSpPr txBox="1"/>
          <p:nvPr/>
        </p:nvSpPr>
        <p:spPr>
          <a:xfrm>
            <a:off x="568427" y="3493759"/>
            <a:ext cx="2196785" cy="400110"/>
          </a:xfrm>
          <a:prstGeom prst="rect">
            <a:avLst/>
          </a:prstGeom>
          <a:noFill/>
        </p:spPr>
        <p:txBody>
          <a:bodyPr wrap="square" rtlCol="0">
            <a:spAutoFit/>
          </a:bodyPr>
          <a:lstStyle/>
          <a:p>
            <a:pPr algn="ctr"/>
            <a:r>
              <a:rPr lang="en-US" sz="2000" dirty="0">
                <a:solidFill>
                  <a:srgbClr val="FF0000"/>
                </a:solidFill>
                <a:cs typeface="Calibri" panose="020F0502020204030204" pitchFamily="34" charset="0"/>
              </a:rPr>
              <a:t>Re-heating</a:t>
            </a:r>
          </a:p>
        </p:txBody>
      </p:sp>
      <p:sp>
        <p:nvSpPr>
          <p:cNvPr id="13" name="Title 1"/>
          <p:cNvSpPr>
            <a:spLocks noGrp="1"/>
          </p:cNvSpPr>
          <p:nvPr>
            <p:ph type="title"/>
          </p:nvPr>
        </p:nvSpPr>
        <p:spPr/>
        <p:txBody>
          <a:bodyPr/>
          <a:lstStyle/>
          <a:p>
            <a:r>
              <a:rPr lang="en-US" dirty="0"/>
              <a:t>Temperature             Calibration</a:t>
            </a:r>
            <a:endParaRPr lang="en-GB" dirty="0"/>
          </a:p>
        </p:txBody>
      </p:sp>
      <p:sp>
        <p:nvSpPr>
          <p:cNvPr id="20" name="Content Placeholder 19"/>
          <p:cNvSpPr>
            <a:spLocks noGrp="1"/>
          </p:cNvSpPr>
          <p:nvPr>
            <p:ph idx="11"/>
          </p:nvPr>
        </p:nvSpPr>
        <p:spPr/>
        <p:txBody>
          <a:bodyPr/>
          <a:lstStyle/>
          <a:p>
            <a:pPr marL="11113" indent="0">
              <a:buNone/>
            </a:pPr>
            <a:r>
              <a:rPr lang="en-GB" dirty="0">
                <a:solidFill>
                  <a:srgbClr val="0070C0"/>
                </a:solidFill>
              </a:rPr>
              <a:t>Re-cooling</a:t>
            </a:r>
          </a:p>
          <a:p>
            <a:r>
              <a:rPr lang="en-GB" dirty="0"/>
              <a:t>At low temperatures, the two peaks are merged, forming one peak below –35 C. </a:t>
            </a:r>
          </a:p>
          <a:p>
            <a:r>
              <a:rPr lang="en-GB" dirty="0"/>
              <a:t>At higher temperatures &gt; – 20 C the two curve separate to some degree</a:t>
            </a:r>
          </a:p>
          <a:p>
            <a:endParaRPr lang="en-GB" dirty="0"/>
          </a:p>
          <a:p>
            <a:pPr marL="11113" indent="0">
              <a:buNone/>
            </a:pPr>
            <a:r>
              <a:rPr lang="en-GB" dirty="0">
                <a:solidFill>
                  <a:srgbClr val="FF0000"/>
                </a:solidFill>
              </a:rPr>
              <a:t>Re-heating</a:t>
            </a:r>
          </a:p>
          <a:p>
            <a:r>
              <a:rPr lang="en-GB" dirty="0"/>
              <a:t>The two peaks on re-heating are well separated at all temperatures between – 20 C and – 50 C </a:t>
            </a:r>
          </a:p>
          <a:p>
            <a:endParaRPr lang="en-GB" dirty="0"/>
          </a:p>
        </p:txBody>
      </p:sp>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t="14379" r="3783" b="7974"/>
          <a:stretch/>
        </p:blipFill>
        <p:spPr>
          <a:xfrm>
            <a:off x="4233811" y="98219"/>
            <a:ext cx="833335" cy="990714"/>
          </a:xfrm>
          <a:prstGeom prst="roundRect">
            <a:avLst/>
          </a:prstGeom>
        </p:spPr>
      </p:pic>
      <p:sp>
        <p:nvSpPr>
          <p:cNvPr id="19" name="TextBox 18"/>
          <p:cNvSpPr txBox="1"/>
          <p:nvPr/>
        </p:nvSpPr>
        <p:spPr>
          <a:xfrm>
            <a:off x="1038030" y="1348335"/>
            <a:ext cx="2700728" cy="338554"/>
          </a:xfrm>
          <a:prstGeom prst="rect">
            <a:avLst/>
          </a:prstGeom>
          <a:noFill/>
        </p:spPr>
        <p:txBody>
          <a:bodyPr wrap="square" rtlCol="0">
            <a:spAutoFit/>
          </a:bodyPr>
          <a:lstStyle/>
          <a:p>
            <a:r>
              <a:rPr lang="en-GB" sz="1600" dirty="0"/>
              <a:t>Poor peak separation</a:t>
            </a:r>
          </a:p>
        </p:txBody>
      </p:sp>
    </p:spTree>
    <p:extLst>
      <p:ext uri="{BB962C8B-B14F-4D97-AF65-F5344CB8AC3E}">
        <p14:creationId xmlns:p14="http://schemas.microsoft.com/office/powerpoint/2010/main" val="1397705374"/>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3"/>
          </p:nvPr>
        </p:nvSpPr>
        <p:spPr>
          <a:xfrm>
            <a:off x="228600" y="978199"/>
            <a:ext cx="4320000" cy="2545814"/>
          </a:xfrm>
        </p:spPr>
        <p:txBody>
          <a:bodyPr/>
          <a:lstStyle/>
          <a:p>
            <a:pPr>
              <a:spcAft>
                <a:spcPts val="400"/>
              </a:spcAft>
            </a:pPr>
            <a:r>
              <a:rPr lang="en-US" spc="-20" dirty="0"/>
              <a:t>Thermal homogeneity of the frozen solid demonstrated by two TCS (top and bottom)</a:t>
            </a:r>
          </a:p>
          <a:p>
            <a:pPr>
              <a:spcAft>
                <a:spcPts val="400"/>
              </a:spcAft>
            </a:pPr>
            <a:r>
              <a:rPr lang="en-US" spc="-20" dirty="0"/>
              <a:t> F</a:t>
            </a:r>
            <a:r>
              <a:rPr lang="en-US" spc="-20" baseline="-25000" dirty="0"/>
              <a:t>PEAK</a:t>
            </a:r>
            <a:r>
              <a:rPr lang="en-US" spc="-20" dirty="0"/>
              <a:t> profile during annealing has ‘similar’ profile with product temperature.</a:t>
            </a:r>
          </a:p>
          <a:p>
            <a:pPr>
              <a:spcAft>
                <a:spcPts val="400"/>
              </a:spcAft>
            </a:pPr>
            <a:r>
              <a:rPr lang="en-US" spc="-20" dirty="0"/>
              <a:t>Assuming thermal equivalence between the TC and TVIS vial (?!!) then  temperature calibration from annealing might be employed for the prediction of temperature during primary drying</a:t>
            </a:r>
          </a:p>
          <a:p>
            <a:pPr algn="just"/>
            <a:r>
              <a:rPr lang="en-US" dirty="0">
                <a:solidFill>
                  <a:srgbClr val="00B050"/>
                </a:solidFill>
              </a:rPr>
              <a:t>Re-heating curve selected because of the wider range of temperatures for the observation of a single peak</a:t>
            </a:r>
          </a:p>
        </p:txBody>
      </p:sp>
      <p:sp>
        <p:nvSpPr>
          <p:cNvPr id="13" name="Title 1"/>
          <p:cNvSpPr>
            <a:spLocks noGrp="1"/>
          </p:cNvSpPr>
          <p:nvPr>
            <p:ph type="title"/>
          </p:nvPr>
        </p:nvSpPr>
        <p:spPr/>
        <p:txBody>
          <a:bodyPr/>
          <a:lstStyle/>
          <a:p>
            <a:r>
              <a:rPr lang="en-US" dirty="0"/>
              <a:t>Temperature             Calibration</a:t>
            </a:r>
            <a:endParaRPr lang="en-GB" dirty="0"/>
          </a:p>
        </p:txBody>
      </p:sp>
      <p:graphicFrame>
        <p:nvGraphicFramePr>
          <p:cNvPr id="15" name="Content Placeholder 11">
            <a:extLst>
              <a:ext uri="{FF2B5EF4-FFF2-40B4-BE49-F238E27FC236}">
                <a16:creationId xmlns:a16="http://schemas.microsoft.com/office/drawing/2014/main" id="{93EF8A6D-7F35-476A-B867-D47918990CC6}"/>
              </a:ext>
            </a:extLst>
          </p:cNvPr>
          <p:cNvGraphicFramePr>
            <a:graphicFrameLocks noGrp="1"/>
          </p:cNvGraphicFramePr>
          <p:nvPr>
            <p:ph idx="11"/>
          </p:nvPr>
        </p:nvGraphicFramePr>
        <p:xfrm>
          <a:off x="4619625" y="1147763"/>
          <a:ext cx="4319588" cy="2376487"/>
        </p:xfrm>
        <a:graphic>
          <a:graphicData uri="http://schemas.openxmlformats.org/drawingml/2006/chart">
            <c:chart xmlns:c="http://schemas.openxmlformats.org/drawingml/2006/chart" xmlns:r="http://schemas.openxmlformats.org/officeDocument/2006/relationships" r:id="rId3"/>
          </a:graphicData>
        </a:graphic>
      </p:graphicFrame>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t="14379" r="3783" b="7974"/>
          <a:stretch/>
        </p:blipFill>
        <p:spPr>
          <a:xfrm>
            <a:off x="4233811" y="98219"/>
            <a:ext cx="833335" cy="990714"/>
          </a:xfrm>
          <a:prstGeom prst="roundRect">
            <a:avLst/>
          </a:prstGeom>
        </p:spPr>
      </p:pic>
      <p:graphicFrame>
        <p:nvGraphicFramePr>
          <p:cNvPr id="18" name="Content Placeholder 19">
            <a:extLst>
              <a:ext uri="{FF2B5EF4-FFF2-40B4-BE49-F238E27FC236}">
                <a16:creationId xmlns:a16="http://schemas.microsoft.com/office/drawing/2014/main" id="{C41D2A68-9247-4829-ACE7-E767BBCF2568}"/>
              </a:ext>
            </a:extLst>
          </p:cNvPr>
          <p:cNvGraphicFramePr>
            <a:graphicFrameLocks noGrp="1"/>
          </p:cNvGraphicFramePr>
          <p:nvPr>
            <p:ph idx="14"/>
          </p:nvPr>
        </p:nvGraphicFramePr>
        <p:xfrm>
          <a:off x="4619625" y="3605213"/>
          <a:ext cx="4319588" cy="237648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871162734"/>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2164410"/>
            <a:ext cx="9144000" cy="1404000"/>
          </a:xfrm>
          <a:prstGeom prst="rect">
            <a:avLst/>
          </a:prstGeom>
          <a:solidFill>
            <a:srgbClr val="33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GB" sz="2800" dirty="0">
                <a:solidFill>
                  <a:schemeClr val="bg1"/>
                </a:solidFill>
                <a:latin typeface="Calibri" panose="020F0502020204030204" pitchFamily="34" charset="0"/>
                <a:cs typeface="Calibri" panose="020F0502020204030204" pitchFamily="34" charset="0"/>
              </a:rPr>
              <a:t>TVIS Application</a:t>
            </a:r>
            <a:br>
              <a:rPr lang="en-GB" sz="2800" dirty="0">
                <a:solidFill>
                  <a:schemeClr val="bg1"/>
                </a:solidFill>
                <a:latin typeface="Calibri" panose="020F0502020204030204" pitchFamily="34" charset="0"/>
                <a:cs typeface="Calibri" panose="020F0502020204030204" pitchFamily="34" charset="0"/>
              </a:rPr>
            </a:br>
            <a:r>
              <a:rPr lang="en-GB" sz="2800" i="1" dirty="0">
                <a:solidFill>
                  <a:schemeClr val="bg1"/>
                </a:solidFill>
                <a:latin typeface="Calibri" panose="020F0502020204030204" pitchFamily="34" charset="0"/>
                <a:cs typeface="Calibri" panose="020F0502020204030204" pitchFamily="34" charset="0"/>
              </a:rPr>
              <a:t>Primary Drying (1) Product temperature prediction</a:t>
            </a:r>
            <a:endParaRPr lang="en-US" sz="2800" i="1" dirty="0">
              <a:solidFill>
                <a:schemeClr val="bg1"/>
              </a:solidFill>
              <a:latin typeface="Calibri" panose="020F0502020204030204" pitchFamily="34" charset="0"/>
              <a:ea typeface="ＭＳ Ｐゴシック" pitchFamily="1" charset="-128"/>
              <a:cs typeface="Calibri" panose="020F0502020204030204" pitchFamily="34" charset="0"/>
            </a:endParaRPr>
          </a:p>
        </p:txBody>
      </p:sp>
      <p:grpSp>
        <p:nvGrpSpPr>
          <p:cNvPr id="2" name="Group 1"/>
          <p:cNvGrpSpPr>
            <a:grpSpLocks noChangeAspect="1"/>
          </p:cNvGrpSpPr>
          <p:nvPr/>
        </p:nvGrpSpPr>
        <p:grpSpPr>
          <a:xfrm>
            <a:off x="3103257" y="3999965"/>
            <a:ext cx="2937486" cy="1912569"/>
            <a:chOff x="2645229" y="2998480"/>
            <a:chExt cx="4589823" cy="2988389"/>
          </a:xfrm>
        </p:grpSpPr>
        <p:pic>
          <p:nvPicPr>
            <p:cNvPr id="5" name="Picture 2" descr="C:\Users\P14021168\Desktop\IMG_4782.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colorTemperature colorTemp="7200"/>
                      </a14:imgEffect>
                    </a14:imgLayer>
                  </a14:imgProps>
                </a:ext>
                <a:ext uri="{28A0092B-C50C-407E-A947-70E740481C1C}">
                  <a14:useLocalDpi xmlns:a14="http://schemas.microsoft.com/office/drawing/2010/main" val="0"/>
                </a:ext>
              </a:extLst>
            </a:blip>
            <a:srcRect l="22687" t="4532" r="21154" b="18890"/>
            <a:stretch/>
          </p:blipFill>
          <p:spPr bwMode="auto">
            <a:xfrm>
              <a:off x="2645229" y="2998480"/>
              <a:ext cx="1643743" cy="298838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J:\PhD\Experiment\2017_04_18_YJ Rp calculation of Lactose\180417_without annealing\Picture\IMG_4780.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910" t="13761" r="24603" b="8095"/>
            <a:stretch/>
          </p:blipFill>
          <p:spPr bwMode="auto">
            <a:xfrm>
              <a:off x="5729843" y="2998674"/>
              <a:ext cx="1505209" cy="2988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J:\PhD\Experiment\2017_04_18_YJ Rp calculation of Lactose\180417_without annealing\Picture\IMG_477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900" t="2540" r="25767" b="14495"/>
            <a:stretch/>
          </p:blipFill>
          <p:spPr bwMode="auto">
            <a:xfrm>
              <a:off x="4289107" y="2998674"/>
              <a:ext cx="1440602" cy="2988000"/>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Rectangle 6"/>
          <p:cNvSpPr/>
          <p:nvPr/>
        </p:nvSpPr>
        <p:spPr>
          <a:xfrm>
            <a:off x="2303686" y="1429958"/>
            <a:ext cx="4536627" cy="461665"/>
          </a:xfrm>
          <a:prstGeom prst="rect">
            <a:avLst/>
          </a:prstGeom>
        </p:spPr>
        <p:txBody>
          <a:bodyPr wrap="none">
            <a:spAutoFit/>
          </a:bodyPr>
          <a:lstStyle/>
          <a:p>
            <a:r>
              <a:rPr lang="en-GB" sz="2400" b="1" dirty="0"/>
              <a:t>5%w/v Lactose in deionised water</a:t>
            </a:r>
            <a:endParaRPr lang="en-GB" sz="2400" dirty="0"/>
          </a:p>
        </p:txBody>
      </p:sp>
    </p:spTree>
    <p:extLst>
      <p:ext uri="{BB962C8B-B14F-4D97-AF65-F5344CB8AC3E}">
        <p14:creationId xmlns:p14="http://schemas.microsoft.com/office/powerpoint/2010/main" val="1422197376"/>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ontent Placeholder 24">
            <a:extLst>
              <a:ext uri="{FF2B5EF4-FFF2-40B4-BE49-F238E27FC236}">
                <a16:creationId xmlns:a16="http://schemas.microsoft.com/office/drawing/2014/main" id="{C650BA0B-5CC8-4B4A-8F1F-30A841B23F05}"/>
              </a:ext>
            </a:extLst>
          </p:cNvPr>
          <p:cNvGraphicFramePr>
            <a:graphicFrameLocks noGrp="1"/>
          </p:cNvGraphicFramePr>
          <p:nvPr>
            <p:ph idx="15"/>
            <p:extLst>
              <p:ext uri="{D42A27DB-BD31-4B8C-83A1-F6EECF244321}">
                <p14:modId xmlns:p14="http://schemas.microsoft.com/office/powerpoint/2010/main" val="3047132483"/>
              </p:ext>
            </p:extLst>
          </p:nvPr>
        </p:nvGraphicFramePr>
        <p:xfrm>
          <a:off x="228600" y="3605213"/>
          <a:ext cx="4319588" cy="2376487"/>
        </p:xfrm>
        <a:graphic>
          <a:graphicData uri="http://schemas.openxmlformats.org/drawingml/2006/chart">
            <c:chart xmlns:c="http://schemas.openxmlformats.org/drawingml/2006/chart" xmlns:r="http://schemas.openxmlformats.org/officeDocument/2006/relationships" r:id="rId3"/>
          </a:graphicData>
        </a:graphic>
      </p:graphicFrame>
      <p:sp>
        <p:nvSpPr>
          <p:cNvPr id="13" name="Title 1"/>
          <p:cNvSpPr>
            <a:spLocks noGrp="1"/>
          </p:cNvSpPr>
          <p:nvPr>
            <p:ph type="title"/>
          </p:nvPr>
        </p:nvSpPr>
        <p:spPr>
          <a:xfrm>
            <a:off x="301968" y="9649"/>
            <a:ext cx="8580474" cy="737193"/>
          </a:xfrm>
        </p:spPr>
        <p:txBody>
          <a:bodyPr/>
          <a:lstStyle/>
          <a:p>
            <a:r>
              <a:rPr lang="en-US" dirty="0"/>
              <a:t>Temperature Prediction in Primary Drying</a:t>
            </a:r>
            <a:endParaRPr lang="en-GB" dirty="0"/>
          </a:p>
        </p:txBody>
      </p:sp>
      <p:sp>
        <p:nvSpPr>
          <p:cNvPr id="4" name="Content Placeholder 3"/>
          <p:cNvSpPr>
            <a:spLocks noGrp="1"/>
          </p:cNvSpPr>
          <p:nvPr>
            <p:ph idx="14"/>
          </p:nvPr>
        </p:nvSpPr>
        <p:spPr>
          <a:xfrm>
            <a:off x="4619625" y="1822589"/>
            <a:ext cx="4320000" cy="4158874"/>
          </a:xfrm>
        </p:spPr>
        <p:txBody>
          <a:bodyPr/>
          <a:lstStyle/>
          <a:p>
            <a:r>
              <a:rPr lang="en-GB" dirty="0"/>
              <a:t>Re-heating calibration curve selected for temperature prediction in primary drying : T(F</a:t>
            </a:r>
            <a:r>
              <a:rPr lang="en-GB" baseline="-25000" dirty="0"/>
              <a:t>PEAK</a:t>
            </a:r>
            <a:r>
              <a:rPr lang="en-GB" dirty="0"/>
              <a:t>)</a:t>
            </a:r>
          </a:p>
          <a:p>
            <a:r>
              <a:rPr lang="en-GB" dirty="0"/>
              <a:t>Good agreement between production temperature (by TC) and T(F</a:t>
            </a:r>
            <a:r>
              <a:rPr lang="en-GB" baseline="-25000" dirty="0"/>
              <a:t>PEAK</a:t>
            </a:r>
            <a:r>
              <a:rPr lang="en-GB" dirty="0"/>
              <a:t>)</a:t>
            </a:r>
          </a:p>
          <a:p>
            <a:r>
              <a:rPr lang="en-GB" dirty="0"/>
              <a:t>At approx.  ̶ 32 </a:t>
            </a:r>
            <a:r>
              <a:rPr lang="en-GB" baseline="30000" dirty="0" err="1"/>
              <a:t>o</a:t>
            </a:r>
            <a:r>
              <a:rPr lang="en-GB" dirty="0" err="1"/>
              <a:t>C</a:t>
            </a:r>
            <a:r>
              <a:rPr lang="en-GB" dirty="0"/>
              <a:t> (product collapse) the time profile of each parameter undergoes some instability</a:t>
            </a:r>
          </a:p>
          <a:p>
            <a:endParaRPr lang="en-GB" dirty="0"/>
          </a:p>
          <a:p>
            <a:endParaRPr lang="en-GB" dirty="0"/>
          </a:p>
        </p:txBody>
      </p:sp>
      <p:graphicFrame>
        <p:nvGraphicFramePr>
          <p:cNvPr id="14" name="Content Placeholder 19">
            <a:extLst>
              <a:ext uri="{FF2B5EF4-FFF2-40B4-BE49-F238E27FC236}">
                <a16:creationId xmlns:a16="http://schemas.microsoft.com/office/drawing/2014/main" id="{C41D2A68-9247-4829-ACE7-E767BBCF2568}"/>
              </a:ext>
            </a:extLst>
          </p:cNvPr>
          <p:cNvGraphicFramePr>
            <a:graphicFrameLocks noGrp="1"/>
          </p:cNvGraphicFramePr>
          <p:nvPr>
            <p:ph idx="13"/>
          </p:nvPr>
        </p:nvGraphicFramePr>
        <p:xfrm>
          <a:off x="228600" y="1147763"/>
          <a:ext cx="4319588" cy="2376487"/>
        </p:xfrm>
        <a:graphic>
          <a:graphicData uri="http://schemas.openxmlformats.org/drawingml/2006/chart">
            <c:chart xmlns:c="http://schemas.openxmlformats.org/drawingml/2006/chart" xmlns:r="http://schemas.openxmlformats.org/officeDocument/2006/relationships" r:id="rId4"/>
          </a:graphicData>
        </a:graphic>
      </p:graphicFrame>
      <p:cxnSp>
        <p:nvCxnSpPr>
          <p:cNvPr id="18" name="Straight Connector 17"/>
          <p:cNvCxnSpPr/>
          <p:nvPr/>
        </p:nvCxnSpPr>
        <p:spPr bwMode="auto">
          <a:xfrm>
            <a:off x="958756" y="4752512"/>
            <a:ext cx="3394880"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436819861"/>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2164410"/>
            <a:ext cx="9144000" cy="1404000"/>
          </a:xfrm>
          <a:prstGeom prst="rect">
            <a:avLst/>
          </a:prstGeom>
          <a:solidFill>
            <a:srgbClr val="33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GB" sz="2800" dirty="0">
                <a:solidFill>
                  <a:schemeClr val="bg1"/>
                </a:solidFill>
                <a:latin typeface="Calibri" panose="020F0502020204030204" pitchFamily="34" charset="0"/>
                <a:cs typeface="Calibri" panose="020F0502020204030204" pitchFamily="34" charset="0"/>
              </a:rPr>
              <a:t>TVIS Application</a:t>
            </a:r>
            <a:br>
              <a:rPr lang="en-GB" sz="2800" dirty="0">
                <a:solidFill>
                  <a:schemeClr val="bg1"/>
                </a:solidFill>
                <a:latin typeface="Calibri" panose="020F0502020204030204" pitchFamily="34" charset="0"/>
                <a:cs typeface="Calibri" panose="020F0502020204030204" pitchFamily="34" charset="0"/>
              </a:rPr>
            </a:br>
            <a:r>
              <a:rPr lang="en-GB" sz="2800" i="1" dirty="0">
                <a:solidFill>
                  <a:schemeClr val="bg1"/>
                </a:solidFill>
                <a:latin typeface="Calibri" panose="020F0502020204030204" pitchFamily="34" charset="0"/>
                <a:cs typeface="Calibri" panose="020F0502020204030204" pitchFamily="34" charset="0"/>
              </a:rPr>
              <a:t>Primary Drying (2) Drying Rate Prediction</a:t>
            </a:r>
            <a:endParaRPr lang="en-US" sz="2800" i="1" dirty="0">
              <a:solidFill>
                <a:schemeClr val="bg1"/>
              </a:solidFill>
              <a:latin typeface="Calibri" panose="020F0502020204030204" pitchFamily="34" charset="0"/>
              <a:ea typeface="ＭＳ Ｐゴシック" pitchFamily="1" charset="-128"/>
              <a:cs typeface="Calibri" panose="020F0502020204030204" pitchFamily="34" charset="0"/>
            </a:endParaRPr>
          </a:p>
        </p:txBody>
      </p:sp>
      <p:grpSp>
        <p:nvGrpSpPr>
          <p:cNvPr id="2" name="Group 1"/>
          <p:cNvGrpSpPr>
            <a:grpSpLocks noChangeAspect="1"/>
          </p:cNvGrpSpPr>
          <p:nvPr/>
        </p:nvGrpSpPr>
        <p:grpSpPr>
          <a:xfrm>
            <a:off x="3103257" y="3999965"/>
            <a:ext cx="2937486" cy="1912569"/>
            <a:chOff x="2645229" y="2998480"/>
            <a:chExt cx="4589823" cy="2988389"/>
          </a:xfrm>
        </p:grpSpPr>
        <p:pic>
          <p:nvPicPr>
            <p:cNvPr id="5" name="Picture 2" descr="C:\Users\P14021168\Desktop\IMG_4782.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colorTemperature colorTemp="7200"/>
                      </a14:imgEffect>
                    </a14:imgLayer>
                  </a14:imgProps>
                </a:ext>
                <a:ext uri="{28A0092B-C50C-407E-A947-70E740481C1C}">
                  <a14:useLocalDpi xmlns:a14="http://schemas.microsoft.com/office/drawing/2010/main" val="0"/>
                </a:ext>
              </a:extLst>
            </a:blip>
            <a:srcRect l="22687" t="4532" r="21154" b="18890"/>
            <a:stretch/>
          </p:blipFill>
          <p:spPr bwMode="auto">
            <a:xfrm>
              <a:off x="2645229" y="2998480"/>
              <a:ext cx="1643743" cy="298838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J:\PhD\Experiment\2017_04_18_YJ Rp calculation of Lactose\180417_without annealing\Picture\IMG_4780.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910" t="13761" r="24603" b="8095"/>
            <a:stretch/>
          </p:blipFill>
          <p:spPr bwMode="auto">
            <a:xfrm>
              <a:off x="5729843" y="2998674"/>
              <a:ext cx="1505209" cy="2988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J:\PhD\Experiment\2017_04_18_YJ Rp calculation of Lactose\180417_without annealing\Picture\IMG_4778.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900" t="2540" r="25767" b="14495"/>
            <a:stretch/>
          </p:blipFill>
          <p:spPr bwMode="auto">
            <a:xfrm>
              <a:off x="4289107" y="2998674"/>
              <a:ext cx="1440602" cy="2988000"/>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Rectangle 6"/>
          <p:cNvSpPr/>
          <p:nvPr/>
        </p:nvSpPr>
        <p:spPr>
          <a:xfrm>
            <a:off x="2303686" y="1429958"/>
            <a:ext cx="4536627" cy="461665"/>
          </a:xfrm>
          <a:prstGeom prst="rect">
            <a:avLst/>
          </a:prstGeom>
        </p:spPr>
        <p:txBody>
          <a:bodyPr wrap="none">
            <a:spAutoFit/>
          </a:bodyPr>
          <a:lstStyle/>
          <a:p>
            <a:r>
              <a:rPr lang="en-GB" sz="2400" b="1" dirty="0"/>
              <a:t>5%w/v Lactose in deionised water</a:t>
            </a:r>
            <a:endParaRPr lang="en-GB" sz="2400" dirty="0"/>
          </a:p>
        </p:txBody>
      </p:sp>
    </p:spTree>
    <p:extLst>
      <p:ext uri="{BB962C8B-B14F-4D97-AF65-F5344CB8AC3E}">
        <p14:creationId xmlns:p14="http://schemas.microsoft.com/office/powerpoint/2010/main" val="3527766115"/>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3" name="Content Placeholder 72">
            <a:extLst>
              <a:ext uri="{FF2B5EF4-FFF2-40B4-BE49-F238E27FC236}">
                <a16:creationId xmlns:a16="http://schemas.microsoft.com/office/drawing/2014/main" id="{00000000-0008-0000-0200-000003000000}"/>
              </a:ext>
            </a:extLst>
          </p:cNvPr>
          <p:cNvGraphicFramePr>
            <a:graphicFrameLocks noGrp="1"/>
          </p:cNvGraphicFramePr>
          <p:nvPr>
            <p:ph idx="11"/>
            <p:extLst>
              <p:ext uri="{D42A27DB-BD31-4B8C-83A1-F6EECF244321}">
                <p14:modId xmlns:p14="http://schemas.microsoft.com/office/powerpoint/2010/main" val="995079535"/>
              </p:ext>
            </p:extLst>
          </p:nvPr>
        </p:nvGraphicFramePr>
        <p:xfrm>
          <a:off x="4385303" y="1907120"/>
          <a:ext cx="4264025" cy="3098800"/>
        </p:xfrm>
        <a:graphic>
          <a:graphicData uri="http://schemas.openxmlformats.org/drawingml/2006/chart">
            <c:chart xmlns:c="http://schemas.openxmlformats.org/drawingml/2006/chart" xmlns:r="http://schemas.openxmlformats.org/officeDocument/2006/relationships" r:id="rId3"/>
          </a:graphicData>
        </a:graphic>
      </p:graphicFrame>
      <p:pic>
        <p:nvPicPr>
          <p:cNvPr id="9" name="Content Placeholder 8"/>
          <p:cNvPicPr>
            <a:picLocks noGrp="1" noChangeAspect="1"/>
          </p:cNvPicPr>
          <p:nvPr>
            <p:ph idx="1"/>
          </p:nvPr>
        </p:nvPicPr>
        <p:blipFill rotWithShape="1">
          <a:blip r:embed="rId4" cstate="print"/>
          <a:srcRect r="8910"/>
          <a:stretch/>
        </p:blipFill>
        <p:spPr>
          <a:xfrm>
            <a:off x="655633" y="1647029"/>
            <a:ext cx="3144286" cy="3577590"/>
          </a:xfrm>
          <a:prstGeom prst="rect">
            <a:avLst/>
          </a:prstGeom>
        </p:spPr>
      </p:pic>
      <p:sp>
        <p:nvSpPr>
          <p:cNvPr id="4" name="Title 3"/>
          <p:cNvSpPr>
            <a:spLocks noGrp="1"/>
          </p:cNvSpPr>
          <p:nvPr>
            <p:ph type="title"/>
          </p:nvPr>
        </p:nvSpPr>
        <p:spPr/>
        <p:txBody>
          <a:bodyPr/>
          <a:lstStyle/>
          <a:p>
            <a:r>
              <a:rPr lang="en-US" dirty="0"/>
              <a:t>The relationship between F</a:t>
            </a:r>
            <a:r>
              <a:rPr lang="en-US" baseline="-25000" dirty="0"/>
              <a:t>PEAK</a:t>
            </a:r>
            <a:r>
              <a:rPr lang="en-US" dirty="0"/>
              <a:t> and Product Temperature/Phase Transition </a:t>
            </a:r>
            <a:endParaRPr lang="en-GB" dirty="0"/>
          </a:p>
        </p:txBody>
      </p:sp>
      <p:cxnSp>
        <p:nvCxnSpPr>
          <p:cNvPr id="6" name="Straight Connector 5"/>
          <p:cNvCxnSpPr/>
          <p:nvPr/>
        </p:nvCxnSpPr>
        <p:spPr bwMode="auto">
          <a:xfrm>
            <a:off x="866465" y="2237288"/>
            <a:ext cx="0" cy="1836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7" name="Straight Connector 6"/>
          <p:cNvCxnSpPr/>
          <p:nvPr/>
        </p:nvCxnSpPr>
        <p:spPr bwMode="auto">
          <a:xfrm>
            <a:off x="857919" y="3956742"/>
            <a:ext cx="1124705" cy="97418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0" name="Straight Connector 9"/>
          <p:cNvCxnSpPr/>
          <p:nvPr/>
        </p:nvCxnSpPr>
        <p:spPr bwMode="auto">
          <a:xfrm>
            <a:off x="1981363" y="3180471"/>
            <a:ext cx="0" cy="1872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1" name="Straight Connector 10"/>
          <p:cNvCxnSpPr/>
          <p:nvPr/>
        </p:nvCxnSpPr>
        <p:spPr bwMode="auto">
          <a:xfrm flipV="1">
            <a:off x="1971557" y="4315626"/>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3" name="Straight Connector 12"/>
          <p:cNvCxnSpPr/>
          <p:nvPr/>
        </p:nvCxnSpPr>
        <p:spPr bwMode="auto">
          <a:xfrm>
            <a:off x="3707370" y="2599221"/>
            <a:ext cx="0" cy="1872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4" name="Straight Connector 13"/>
          <p:cNvCxnSpPr/>
          <p:nvPr/>
        </p:nvCxnSpPr>
        <p:spPr bwMode="auto">
          <a:xfrm>
            <a:off x="868531" y="2255957"/>
            <a:ext cx="1124705" cy="97418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5" name="Straight Connector 14"/>
          <p:cNvCxnSpPr/>
          <p:nvPr/>
        </p:nvCxnSpPr>
        <p:spPr bwMode="auto">
          <a:xfrm flipV="1">
            <a:off x="1971604" y="2598531"/>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6" name="Straight Connector 15"/>
          <p:cNvCxnSpPr/>
          <p:nvPr/>
        </p:nvCxnSpPr>
        <p:spPr bwMode="auto">
          <a:xfrm>
            <a:off x="2594223" y="1622434"/>
            <a:ext cx="1086431" cy="963702"/>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17" name="Straight Connector 16"/>
          <p:cNvCxnSpPr/>
          <p:nvPr/>
        </p:nvCxnSpPr>
        <p:spPr bwMode="auto">
          <a:xfrm flipV="1">
            <a:off x="866466" y="1640540"/>
            <a:ext cx="1745863" cy="613526"/>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23" name="Rectangle 22"/>
          <p:cNvSpPr/>
          <p:nvPr/>
        </p:nvSpPr>
        <p:spPr bwMode="auto">
          <a:xfrm>
            <a:off x="649273" y="4038051"/>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10</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4" name="Rectangle 23"/>
          <p:cNvSpPr/>
          <p:nvPr/>
        </p:nvSpPr>
        <p:spPr bwMode="auto">
          <a:xfrm>
            <a:off x="813399" y="4240188"/>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15</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1" name="TextBox 20"/>
          <p:cNvSpPr txBox="1"/>
          <p:nvPr/>
        </p:nvSpPr>
        <p:spPr>
          <a:xfrm rot="2474206">
            <a:off x="183362" y="4665195"/>
            <a:ext cx="1769540" cy="369332"/>
          </a:xfrm>
          <a:prstGeom prst="rect">
            <a:avLst/>
          </a:prstGeom>
          <a:solidFill>
            <a:schemeClr val="bg1"/>
          </a:solidFill>
        </p:spPr>
        <p:txBody>
          <a:bodyPr wrap="square" rtlCol="0" anchor="ctr">
            <a:spAutoFit/>
          </a:bodyPr>
          <a:lstStyle/>
          <a:p>
            <a:pPr algn="ctr">
              <a:spcBef>
                <a:spcPts val="1800"/>
              </a:spcBef>
              <a:spcAft>
                <a:spcPts val="1800"/>
              </a:spcAft>
            </a:pPr>
            <a:r>
              <a:rPr lang="en-US" b="1" dirty="0">
                <a:solidFill>
                  <a:srgbClr val="0000CC"/>
                </a:solidFill>
                <a:latin typeface="Calibri" panose="020F0502020204030204" pitchFamily="34" charset="0"/>
                <a:cs typeface="Calibri" panose="020F0502020204030204" pitchFamily="34" charset="0"/>
              </a:rPr>
              <a:t>Time / h</a:t>
            </a:r>
          </a:p>
        </p:txBody>
      </p:sp>
      <p:cxnSp>
        <p:nvCxnSpPr>
          <p:cNvPr id="30" name="Straight Connector 29"/>
          <p:cNvCxnSpPr/>
          <p:nvPr/>
        </p:nvCxnSpPr>
        <p:spPr bwMode="auto">
          <a:xfrm>
            <a:off x="1258450" y="4307438"/>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1" name="Straight Connector 30"/>
          <p:cNvCxnSpPr/>
          <p:nvPr/>
        </p:nvCxnSpPr>
        <p:spPr bwMode="auto">
          <a:xfrm>
            <a:off x="1055650" y="412354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32" name="Straight Connector 31"/>
          <p:cNvCxnSpPr/>
          <p:nvPr/>
        </p:nvCxnSpPr>
        <p:spPr bwMode="auto">
          <a:xfrm>
            <a:off x="1667766" y="464443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34" name="Rectangle 33"/>
          <p:cNvSpPr/>
          <p:nvPr/>
        </p:nvSpPr>
        <p:spPr bwMode="auto">
          <a:xfrm>
            <a:off x="1857661" y="5026153"/>
            <a:ext cx="230799"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6</a:t>
            </a:r>
          </a:p>
        </p:txBody>
      </p:sp>
      <p:sp>
        <p:nvSpPr>
          <p:cNvPr id="36" name="Rectangle 35"/>
          <p:cNvSpPr/>
          <p:nvPr/>
        </p:nvSpPr>
        <p:spPr bwMode="auto">
          <a:xfrm>
            <a:off x="2513888" y="4770554"/>
            <a:ext cx="293232"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4</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37" name="Rectangle 36"/>
          <p:cNvSpPr/>
          <p:nvPr/>
        </p:nvSpPr>
        <p:spPr bwMode="auto">
          <a:xfrm>
            <a:off x="2837060" y="4651226"/>
            <a:ext cx="38986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3</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38" name="Rectangle 37"/>
          <p:cNvSpPr/>
          <p:nvPr/>
        </p:nvSpPr>
        <p:spPr bwMode="auto">
          <a:xfrm>
            <a:off x="3274791" y="4509135"/>
            <a:ext cx="322538" cy="32917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2</a:t>
            </a:r>
          </a:p>
        </p:txBody>
      </p:sp>
      <p:sp>
        <p:nvSpPr>
          <p:cNvPr id="39" name="Rectangle 38"/>
          <p:cNvSpPr/>
          <p:nvPr/>
        </p:nvSpPr>
        <p:spPr bwMode="auto">
          <a:xfrm>
            <a:off x="3593102" y="4420789"/>
            <a:ext cx="305679"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1</a:t>
            </a:r>
          </a:p>
        </p:txBody>
      </p:sp>
      <p:sp>
        <p:nvSpPr>
          <p:cNvPr id="33" name="TextBox 32"/>
          <p:cNvSpPr txBox="1"/>
          <p:nvPr/>
        </p:nvSpPr>
        <p:spPr>
          <a:xfrm rot="20535782">
            <a:off x="2043852" y="4849648"/>
            <a:ext cx="2095488" cy="369332"/>
          </a:xfrm>
          <a:prstGeom prst="rect">
            <a:avLst/>
          </a:prstGeom>
          <a:solidFill>
            <a:schemeClr val="bg1"/>
          </a:solidFill>
        </p:spPr>
        <p:txBody>
          <a:bodyPr wrap="square" rtlCol="0">
            <a:spAutoFit/>
          </a:bodyPr>
          <a:lstStyle/>
          <a:p>
            <a:pPr algn="ctr"/>
            <a:r>
              <a:rPr lang="en-US" b="1" dirty="0">
                <a:latin typeface="Calibri" panose="020F0502020204030204" pitchFamily="34" charset="0"/>
                <a:cs typeface="Calibri" panose="020F0502020204030204" pitchFamily="34" charset="0"/>
              </a:rPr>
              <a:t>Log Frequency</a:t>
            </a:r>
          </a:p>
        </p:txBody>
      </p:sp>
      <p:sp>
        <p:nvSpPr>
          <p:cNvPr id="35" name="Rectangle 34"/>
          <p:cNvSpPr/>
          <p:nvPr/>
        </p:nvSpPr>
        <p:spPr bwMode="auto">
          <a:xfrm>
            <a:off x="2174418" y="4916433"/>
            <a:ext cx="30974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cxnSp>
        <p:nvCxnSpPr>
          <p:cNvPr id="40" name="Straight Connector 39"/>
          <p:cNvCxnSpPr/>
          <p:nvPr/>
        </p:nvCxnSpPr>
        <p:spPr bwMode="auto">
          <a:xfrm flipV="1">
            <a:off x="3693707" y="4317220"/>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1" name="Straight Connector 40"/>
          <p:cNvCxnSpPr/>
          <p:nvPr/>
        </p:nvCxnSpPr>
        <p:spPr bwMode="auto">
          <a:xfrm flipV="1">
            <a:off x="3698709" y="3747548"/>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2" name="Straight Connector 41"/>
          <p:cNvCxnSpPr/>
          <p:nvPr/>
        </p:nvCxnSpPr>
        <p:spPr bwMode="auto">
          <a:xfrm flipV="1">
            <a:off x="3702445" y="3183472"/>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cxnSp>
        <p:nvCxnSpPr>
          <p:cNvPr id="43" name="Straight Connector 42"/>
          <p:cNvCxnSpPr/>
          <p:nvPr/>
        </p:nvCxnSpPr>
        <p:spPr bwMode="auto">
          <a:xfrm flipV="1">
            <a:off x="3705059" y="2629615"/>
            <a:ext cx="1426469" cy="0"/>
          </a:xfrm>
          <a:prstGeom prst="line">
            <a:avLst/>
          </a:prstGeom>
          <a:solidFill>
            <a:schemeClr val="accent1"/>
          </a:solidFill>
          <a:ln w="19050" cap="flat" cmpd="sng" algn="ctr">
            <a:solidFill>
              <a:schemeClr val="tx1">
                <a:lumMod val="50000"/>
                <a:lumOff val="50000"/>
              </a:schemeClr>
            </a:solidFill>
            <a:prstDash val="sysDash"/>
            <a:round/>
            <a:headEnd type="none" w="med" len="med"/>
            <a:tailEnd type="none" w="med" len="med"/>
          </a:ln>
          <a:effectLst/>
        </p:spPr>
      </p:cxnSp>
      <p:sp>
        <p:nvSpPr>
          <p:cNvPr id="45" name="Rectangle 44"/>
          <p:cNvSpPr/>
          <p:nvPr/>
        </p:nvSpPr>
        <p:spPr bwMode="auto">
          <a:xfrm>
            <a:off x="4218584" y="4202377"/>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0.0</a:t>
            </a:r>
          </a:p>
        </p:txBody>
      </p:sp>
      <p:sp>
        <p:nvSpPr>
          <p:cNvPr id="46" name="Rectangle 45"/>
          <p:cNvSpPr/>
          <p:nvPr/>
        </p:nvSpPr>
        <p:spPr bwMode="auto">
          <a:xfrm>
            <a:off x="4218584" y="3631725"/>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0.2</a:t>
            </a:r>
          </a:p>
        </p:txBody>
      </p:sp>
      <p:sp>
        <p:nvSpPr>
          <p:cNvPr id="47" name="Rectangle 46"/>
          <p:cNvSpPr/>
          <p:nvPr/>
        </p:nvSpPr>
        <p:spPr bwMode="auto">
          <a:xfrm>
            <a:off x="4218584" y="3073625"/>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0.4</a:t>
            </a:r>
          </a:p>
        </p:txBody>
      </p:sp>
      <p:sp>
        <p:nvSpPr>
          <p:cNvPr id="48" name="Rectangle 47"/>
          <p:cNvSpPr/>
          <p:nvPr/>
        </p:nvSpPr>
        <p:spPr bwMode="auto">
          <a:xfrm>
            <a:off x="4218584" y="2503367"/>
            <a:ext cx="370504"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0.6</a:t>
            </a:r>
          </a:p>
        </p:txBody>
      </p:sp>
      <p:sp>
        <p:nvSpPr>
          <p:cNvPr id="50" name="Rectangle 49"/>
          <p:cNvSpPr/>
          <p:nvPr/>
        </p:nvSpPr>
        <p:spPr>
          <a:xfrm>
            <a:off x="3745930" y="1827722"/>
            <a:ext cx="1359668" cy="646331"/>
          </a:xfrm>
          <a:prstGeom prst="rect">
            <a:avLst/>
          </a:prstGeom>
        </p:spPr>
        <p:txBody>
          <a:bodyPr wrap="none">
            <a:spAutoFit/>
          </a:bodyPr>
          <a:lstStyle/>
          <a:p>
            <a:pPr algn="ctr">
              <a:defRPr sz="1600" b="0" i="0" u="none" strike="noStrike" kern="1200" baseline="0">
                <a:solidFill>
                  <a:prstClr val="black"/>
                </a:solidFill>
                <a:latin typeface="+mn-lt"/>
                <a:ea typeface="+mn-ea"/>
                <a:cs typeface="+mn-cs"/>
              </a:defRPr>
            </a:pPr>
            <a:r>
              <a:rPr lang="en-US" dirty="0">
                <a:latin typeface="Calibri" panose="020F0502020204030204" pitchFamily="34" charset="0"/>
                <a:cs typeface="Calibri" panose="020F0502020204030204" pitchFamily="34" charset="0"/>
              </a:rPr>
              <a:t>dielectric loss </a:t>
            </a:r>
          </a:p>
          <a:p>
            <a:pPr algn="ctr">
              <a:defRPr sz="1600" b="0" i="0" u="none" strike="noStrike" kern="1200" baseline="0">
                <a:solidFill>
                  <a:prstClr val="black"/>
                </a:solidFill>
                <a:latin typeface="+mn-lt"/>
                <a:ea typeface="+mn-ea"/>
                <a:cs typeface="+mn-cs"/>
              </a:defRPr>
            </a:pPr>
            <a:r>
              <a:rPr lang="en-US" sz="2000" b="1" dirty="0">
                <a:latin typeface="Calibri" panose="020F0502020204030204" pitchFamily="34" charset="0"/>
                <a:cs typeface="Calibri" panose="020F0502020204030204" pitchFamily="34" charset="0"/>
              </a:rPr>
              <a:t>-C" /pF</a:t>
            </a:r>
          </a:p>
        </p:txBody>
      </p:sp>
      <p:cxnSp>
        <p:nvCxnSpPr>
          <p:cNvPr id="51" name="Straight Connector 50"/>
          <p:cNvCxnSpPr/>
          <p:nvPr/>
        </p:nvCxnSpPr>
        <p:spPr bwMode="auto">
          <a:xfrm>
            <a:off x="3376579" y="444540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2" name="Straight Connector 51"/>
          <p:cNvCxnSpPr/>
          <p:nvPr/>
        </p:nvCxnSpPr>
        <p:spPr bwMode="auto">
          <a:xfrm>
            <a:off x="3017131" y="4572556"/>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3" name="Straight Connector 52"/>
          <p:cNvCxnSpPr/>
          <p:nvPr/>
        </p:nvCxnSpPr>
        <p:spPr bwMode="auto">
          <a:xfrm>
            <a:off x="2674515" y="469524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54" name="Straight Connector 53"/>
          <p:cNvCxnSpPr/>
          <p:nvPr/>
        </p:nvCxnSpPr>
        <p:spPr bwMode="auto">
          <a:xfrm>
            <a:off x="2311350" y="4818459"/>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57" name="TextBox 56"/>
          <p:cNvSpPr txBox="1"/>
          <p:nvPr/>
        </p:nvSpPr>
        <p:spPr>
          <a:xfrm>
            <a:off x="5875059" y="4690969"/>
            <a:ext cx="2001757" cy="369332"/>
          </a:xfrm>
          <a:prstGeom prst="rect">
            <a:avLst/>
          </a:prstGeom>
          <a:noFill/>
        </p:spPr>
        <p:txBody>
          <a:bodyPr wrap="square" rtlCol="0">
            <a:spAutoFit/>
          </a:bodyPr>
          <a:lstStyle/>
          <a:p>
            <a:pPr algn="ctr"/>
            <a:r>
              <a:rPr lang="en-US" b="1" dirty="0">
                <a:latin typeface="Calibri" panose="020F0502020204030204" pitchFamily="34" charset="0"/>
                <a:cs typeface="Calibri" panose="020F0502020204030204" pitchFamily="34" charset="0"/>
              </a:rPr>
              <a:t>Log Frequency</a:t>
            </a:r>
          </a:p>
        </p:txBody>
      </p:sp>
      <p:grpSp>
        <p:nvGrpSpPr>
          <p:cNvPr id="58" name="Group 57"/>
          <p:cNvGrpSpPr/>
          <p:nvPr/>
        </p:nvGrpSpPr>
        <p:grpSpPr>
          <a:xfrm>
            <a:off x="4926959" y="4445407"/>
            <a:ext cx="3072059" cy="268300"/>
            <a:chOff x="4949122" y="4123249"/>
            <a:chExt cx="3072059" cy="268300"/>
          </a:xfrm>
        </p:grpSpPr>
        <p:sp>
          <p:nvSpPr>
            <p:cNvPr id="59" name="Rectangle 58"/>
            <p:cNvSpPr/>
            <p:nvPr/>
          </p:nvSpPr>
          <p:spPr bwMode="auto">
            <a:xfrm>
              <a:off x="7555406"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2</a:t>
              </a:r>
            </a:p>
          </p:txBody>
        </p:sp>
        <p:sp>
          <p:nvSpPr>
            <p:cNvPr id="60" name="Rectangle 59"/>
            <p:cNvSpPr/>
            <p:nvPr/>
          </p:nvSpPr>
          <p:spPr bwMode="auto">
            <a:xfrm>
              <a:off x="6927438"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3</a:t>
              </a:r>
            </a:p>
          </p:txBody>
        </p:sp>
        <p:sp>
          <p:nvSpPr>
            <p:cNvPr id="61" name="Rectangle 60"/>
            <p:cNvSpPr/>
            <p:nvPr/>
          </p:nvSpPr>
          <p:spPr bwMode="auto">
            <a:xfrm>
              <a:off x="6253413"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4</a:t>
              </a:r>
            </a:p>
          </p:txBody>
        </p:sp>
        <p:sp>
          <p:nvSpPr>
            <p:cNvPr id="62" name="Rectangle 61"/>
            <p:cNvSpPr/>
            <p:nvPr/>
          </p:nvSpPr>
          <p:spPr bwMode="auto">
            <a:xfrm>
              <a:off x="5615639"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latin typeface="Calibri" panose="020F0502020204030204" pitchFamily="34" charset="0"/>
                  <a:ea typeface="ＭＳ Ｐゴシック" pitchFamily="1" charset="-128"/>
                  <a:cs typeface="Calibri" panose="020F0502020204030204" pitchFamily="34" charset="0"/>
                </a:rPr>
                <a:t>5</a:t>
              </a:r>
              <a:endPar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endParaRPr>
            </a:p>
          </p:txBody>
        </p:sp>
        <p:sp>
          <p:nvSpPr>
            <p:cNvPr id="63" name="Rectangle 62"/>
            <p:cNvSpPr/>
            <p:nvPr/>
          </p:nvSpPr>
          <p:spPr bwMode="auto">
            <a:xfrm>
              <a:off x="4949122" y="4123249"/>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6</a:t>
              </a:r>
            </a:p>
          </p:txBody>
        </p:sp>
      </p:grpSp>
      <p:sp>
        <p:nvSpPr>
          <p:cNvPr id="64" name="Rectangle 63"/>
          <p:cNvSpPr/>
          <p:nvPr/>
        </p:nvSpPr>
        <p:spPr bwMode="auto">
          <a:xfrm>
            <a:off x="8170352" y="4438683"/>
            <a:ext cx="465775" cy="2683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ea typeface="ＭＳ Ｐゴシック" pitchFamily="1" charset="-128"/>
                <a:cs typeface="Calibri" panose="020F0502020204030204" pitchFamily="34" charset="0"/>
              </a:rPr>
              <a:t>1</a:t>
            </a:r>
          </a:p>
        </p:txBody>
      </p:sp>
      <p:cxnSp>
        <p:nvCxnSpPr>
          <p:cNvPr id="65" name="Straight Connector 64"/>
          <p:cNvCxnSpPr/>
          <p:nvPr/>
        </p:nvCxnSpPr>
        <p:spPr bwMode="auto">
          <a:xfrm>
            <a:off x="5162404" y="2603888"/>
            <a:ext cx="0" cy="1728000"/>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77" name="TextBox 76"/>
          <p:cNvSpPr txBox="1"/>
          <p:nvPr/>
        </p:nvSpPr>
        <p:spPr>
          <a:xfrm>
            <a:off x="5178448" y="2484409"/>
            <a:ext cx="824202" cy="307777"/>
          </a:xfrm>
          <a:prstGeom prst="rect">
            <a:avLst/>
          </a:prstGeom>
          <a:noFill/>
        </p:spPr>
        <p:txBody>
          <a:bodyPr wrap="square" rtlCol="0">
            <a:spAutoFit/>
          </a:bodyPr>
          <a:lstStyle/>
          <a:p>
            <a:pPr algn="ctr"/>
            <a:r>
              <a:rPr lang="en-US" sz="1400" dirty="0">
                <a:solidFill>
                  <a:srgbClr val="00B0F0"/>
                </a:solidFill>
                <a:latin typeface="Calibri" panose="020F0502020204030204" pitchFamily="34" charset="0"/>
                <a:cs typeface="Calibri" panose="020F0502020204030204" pitchFamily="34" charset="0"/>
              </a:rPr>
              <a:t>-42.6</a:t>
            </a:r>
            <a:r>
              <a:rPr lang="en-US" sz="1400" baseline="30000" dirty="0">
                <a:solidFill>
                  <a:srgbClr val="00B0F0"/>
                </a:solidFill>
                <a:latin typeface="Calibri" panose="020F0502020204030204" pitchFamily="34" charset="0"/>
                <a:cs typeface="Calibri" panose="020F0502020204030204" pitchFamily="34" charset="0"/>
              </a:rPr>
              <a:t>o</a:t>
            </a:r>
            <a:r>
              <a:rPr lang="en-US" sz="1400" dirty="0">
                <a:solidFill>
                  <a:srgbClr val="00B0F0"/>
                </a:solidFill>
                <a:latin typeface="Calibri" panose="020F0502020204030204" pitchFamily="34" charset="0"/>
                <a:cs typeface="Calibri" panose="020F0502020204030204" pitchFamily="34" charset="0"/>
              </a:rPr>
              <a:t>C</a:t>
            </a:r>
          </a:p>
        </p:txBody>
      </p:sp>
      <p:sp>
        <p:nvSpPr>
          <p:cNvPr id="78" name="TextBox 77"/>
          <p:cNvSpPr txBox="1"/>
          <p:nvPr/>
        </p:nvSpPr>
        <p:spPr>
          <a:xfrm>
            <a:off x="5178448" y="2655867"/>
            <a:ext cx="824202" cy="307777"/>
          </a:xfrm>
          <a:prstGeom prst="rect">
            <a:avLst/>
          </a:prstGeom>
          <a:noFill/>
        </p:spPr>
        <p:txBody>
          <a:bodyPr wrap="square" rtlCol="0">
            <a:spAutoFit/>
          </a:bodyPr>
          <a:lstStyle/>
          <a:p>
            <a:pPr algn="ctr"/>
            <a:r>
              <a:rPr lang="en-US" sz="1400" dirty="0">
                <a:solidFill>
                  <a:srgbClr val="FF6600"/>
                </a:solidFill>
                <a:latin typeface="Calibri" panose="020F0502020204030204" pitchFamily="34" charset="0"/>
                <a:cs typeface="Calibri" panose="020F0502020204030204" pitchFamily="34" charset="0"/>
              </a:rPr>
              <a:t>-37.1 </a:t>
            </a:r>
            <a:r>
              <a:rPr lang="en-US" sz="1400" baseline="30000" dirty="0" err="1">
                <a:solidFill>
                  <a:srgbClr val="FF6600"/>
                </a:solidFill>
                <a:latin typeface="Calibri" panose="020F0502020204030204" pitchFamily="34" charset="0"/>
                <a:cs typeface="Calibri" panose="020F0502020204030204" pitchFamily="34" charset="0"/>
              </a:rPr>
              <a:t>o</a:t>
            </a:r>
            <a:r>
              <a:rPr lang="en-US" sz="1400" dirty="0" err="1">
                <a:solidFill>
                  <a:srgbClr val="FF6600"/>
                </a:solidFill>
                <a:latin typeface="Calibri" panose="020F0502020204030204" pitchFamily="34" charset="0"/>
                <a:cs typeface="Calibri" panose="020F0502020204030204" pitchFamily="34" charset="0"/>
              </a:rPr>
              <a:t>C</a:t>
            </a:r>
            <a:endParaRPr lang="en-US" sz="1400" dirty="0">
              <a:solidFill>
                <a:srgbClr val="FF6600"/>
              </a:solidFill>
              <a:latin typeface="Calibri" panose="020F0502020204030204" pitchFamily="34" charset="0"/>
              <a:cs typeface="Calibri" panose="020F0502020204030204" pitchFamily="34" charset="0"/>
            </a:endParaRPr>
          </a:p>
        </p:txBody>
      </p:sp>
      <p:sp>
        <p:nvSpPr>
          <p:cNvPr id="79" name="TextBox 78"/>
          <p:cNvSpPr txBox="1"/>
          <p:nvPr/>
        </p:nvSpPr>
        <p:spPr>
          <a:xfrm>
            <a:off x="5178448" y="2827325"/>
            <a:ext cx="824202" cy="307777"/>
          </a:xfrm>
          <a:prstGeom prst="rect">
            <a:avLst/>
          </a:prstGeom>
          <a:noFill/>
        </p:spPr>
        <p:txBody>
          <a:bodyPr wrap="square" rtlCol="0">
            <a:spAutoFit/>
          </a:bodyPr>
          <a:lstStyle/>
          <a:p>
            <a:pPr algn="ctr"/>
            <a:r>
              <a:rPr lang="en-US" sz="1400" dirty="0">
                <a:solidFill>
                  <a:srgbClr val="C00000"/>
                </a:solidFill>
                <a:latin typeface="Calibri" panose="020F0502020204030204" pitchFamily="34" charset="0"/>
                <a:cs typeface="Calibri" panose="020F0502020204030204" pitchFamily="34" charset="0"/>
              </a:rPr>
              <a:t>-32.3</a:t>
            </a:r>
            <a:r>
              <a:rPr lang="en-US" sz="1400" baseline="30000" dirty="0">
                <a:solidFill>
                  <a:srgbClr val="C00000"/>
                </a:solidFill>
                <a:latin typeface="Calibri" panose="020F0502020204030204" pitchFamily="34" charset="0"/>
                <a:cs typeface="Calibri" panose="020F0502020204030204" pitchFamily="34" charset="0"/>
              </a:rPr>
              <a:t>o</a:t>
            </a:r>
            <a:r>
              <a:rPr lang="en-US" sz="1400" dirty="0">
                <a:solidFill>
                  <a:srgbClr val="C00000"/>
                </a:solidFill>
                <a:latin typeface="Calibri" panose="020F0502020204030204" pitchFamily="34" charset="0"/>
                <a:cs typeface="Calibri" panose="020F0502020204030204" pitchFamily="34" charset="0"/>
              </a:rPr>
              <a:t>C</a:t>
            </a:r>
          </a:p>
        </p:txBody>
      </p:sp>
      <p:sp>
        <p:nvSpPr>
          <p:cNvPr id="80" name="TextBox 79"/>
          <p:cNvSpPr txBox="1"/>
          <p:nvPr/>
        </p:nvSpPr>
        <p:spPr>
          <a:xfrm>
            <a:off x="5178448" y="3684615"/>
            <a:ext cx="824202" cy="307777"/>
          </a:xfrm>
          <a:prstGeom prst="rect">
            <a:avLst/>
          </a:prstGeom>
          <a:noFill/>
        </p:spPr>
        <p:txBody>
          <a:bodyPr wrap="square" rtlCol="0">
            <a:spAutoFit/>
          </a:bodyPr>
          <a:lstStyle/>
          <a:p>
            <a:pPr algn="ctr"/>
            <a:r>
              <a:rPr lang="en-US" sz="1400" dirty="0">
                <a:solidFill>
                  <a:srgbClr val="222268"/>
                </a:solidFill>
                <a:latin typeface="Calibri" panose="020F0502020204030204" pitchFamily="34" charset="0"/>
                <a:cs typeface="Calibri" panose="020F0502020204030204" pitchFamily="34" charset="0"/>
              </a:rPr>
              <a:t>-26.7 </a:t>
            </a:r>
            <a:r>
              <a:rPr lang="en-US" sz="1400" baseline="30000" dirty="0" err="1">
                <a:solidFill>
                  <a:srgbClr val="222268"/>
                </a:solidFill>
                <a:latin typeface="Calibri" panose="020F0502020204030204" pitchFamily="34" charset="0"/>
                <a:cs typeface="Calibri" panose="020F0502020204030204" pitchFamily="34" charset="0"/>
              </a:rPr>
              <a:t>o</a:t>
            </a:r>
            <a:r>
              <a:rPr lang="en-US" sz="1400" dirty="0" err="1">
                <a:solidFill>
                  <a:srgbClr val="222268"/>
                </a:solidFill>
                <a:latin typeface="Calibri" panose="020F0502020204030204" pitchFamily="34" charset="0"/>
                <a:cs typeface="Calibri" panose="020F0502020204030204" pitchFamily="34" charset="0"/>
              </a:rPr>
              <a:t>C</a:t>
            </a:r>
            <a:endParaRPr lang="en-US" sz="1400" dirty="0">
              <a:solidFill>
                <a:srgbClr val="222268"/>
              </a:solidFill>
              <a:latin typeface="Calibri" panose="020F0502020204030204" pitchFamily="34" charset="0"/>
              <a:cs typeface="Calibri" panose="020F0502020204030204" pitchFamily="34" charset="0"/>
            </a:endParaRPr>
          </a:p>
        </p:txBody>
      </p:sp>
      <p:sp>
        <p:nvSpPr>
          <p:cNvPr id="81" name="TextBox 80"/>
          <p:cNvSpPr txBox="1"/>
          <p:nvPr/>
        </p:nvSpPr>
        <p:spPr>
          <a:xfrm>
            <a:off x="5178448" y="2998783"/>
            <a:ext cx="824202" cy="307777"/>
          </a:xfrm>
          <a:prstGeom prst="rect">
            <a:avLst/>
          </a:prstGeom>
          <a:noFill/>
        </p:spPr>
        <p:txBody>
          <a:bodyPr wrap="square" rtlCol="0">
            <a:spAutoFit/>
          </a:bodyPr>
          <a:lstStyle/>
          <a:p>
            <a:pPr algn="ctr"/>
            <a:r>
              <a:rPr lang="en-US" sz="1400" dirty="0">
                <a:solidFill>
                  <a:srgbClr val="00CC00"/>
                </a:solidFill>
                <a:latin typeface="Calibri" panose="020F0502020204030204" pitchFamily="34" charset="0"/>
                <a:cs typeface="Calibri" panose="020F0502020204030204" pitchFamily="34" charset="0"/>
              </a:rPr>
              <a:t>-30.5 </a:t>
            </a:r>
            <a:r>
              <a:rPr lang="en-US" sz="1400" baseline="30000" dirty="0" err="1">
                <a:solidFill>
                  <a:srgbClr val="00CC00"/>
                </a:solidFill>
                <a:latin typeface="Calibri" panose="020F0502020204030204" pitchFamily="34" charset="0"/>
                <a:cs typeface="Calibri" panose="020F0502020204030204" pitchFamily="34" charset="0"/>
              </a:rPr>
              <a:t>o</a:t>
            </a:r>
            <a:r>
              <a:rPr lang="en-US" sz="1400" dirty="0" err="1">
                <a:solidFill>
                  <a:srgbClr val="00CC00"/>
                </a:solidFill>
                <a:latin typeface="Calibri" panose="020F0502020204030204" pitchFamily="34" charset="0"/>
                <a:cs typeface="Calibri" panose="020F0502020204030204" pitchFamily="34" charset="0"/>
              </a:rPr>
              <a:t>C</a:t>
            </a:r>
            <a:endParaRPr lang="en-US" sz="1400" dirty="0">
              <a:solidFill>
                <a:srgbClr val="00CC00"/>
              </a:solidFill>
              <a:latin typeface="Calibri" panose="020F0502020204030204" pitchFamily="34" charset="0"/>
              <a:cs typeface="Calibri" panose="020F0502020204030204" pitchFamily="34" charset="0"/>
            </a:endParaRPr>
          </a:p>
        </p:txBody>
      </p:sp>
      <p:sp>
        <p:nvSpPr>
          <p:cNvPr id="82" name="TextBox 81"/>
          <p:cNvSpPr txBox="1"/>
          <p:nvPr/>
        </p:nvSpPr>
        <p:spPr>
          <a:xfrm>
            <a:off x="5178448" y="3341699"/>
            <a:ext cx="824202" cy="307777"/>
          </a:xfrm>
          <a:prstGeom prst="rect">
            <a:avLst/>
          </a:prstGeom>
          <a:noFill/>
        </p:spPr>
        <p:txBody>
          <a:bodyPr wrap="square" rtlCol="0">
            <a:spAutoFit/>
          </a:bodyPr>
          <a:lstStyle/>
          <a:p>
            <a:pPr algn="ctr"/>
            <a:r>
              <a:rPr lang="en-US" sz="1400" dirty="0">
                <a:solidFill>
                  <a:srgbClr val="0000CC"/>
                </a:solidFill>
                <a:latin typeface="Calibri" panose="020F0502020204030204" pitchFamily="34" charset="0"/>
                <a:cs typeface="Calibri" panose="020F0502020204030204" pitchFamily="34" charset="0"/>
              </a:rPr>
              <a:t>-30.1</a:t>
            </a:r>
            <a:r>
              <a:rPr lang="en-US" sz="1400" baseline="30000" dirty="0">
                <a:solidFill>
                  <a:srgbClr val="0000CC"/>
                </a:solidFill>
                <a:latin typeface="Calibri" panose="020F0502020204030204" pitchFamily="34" charset="0"/>
                <a:cs typeface="Calibri" panose="020F0502020204030204" pitchFamily="34" charset="0"/>
              </a:rPr>
              <a:t>o</a:t>
            </a:r>
            <a:r>
              <a:rPr lang="en-US" sz="1400" dirty="0">
                <a:solidFill>
                  <a:srgbClr val="0000CC"/>
                </a:solidFill>
                <a:latin typeface="Calibri" panose="020F0502020204030204" pitchFamily="34" charset="0"/>
                <a:cs typeface="Calibri" panose="020F0502020204030204" pitchFamily="34" charset="0"/>
              </a:rPr>
              <a:t>C</a:t>
            </a:r>
          </a:p>
        </p:txBody>
      </p:sp>
      <p:sp>
        <p:nvSpPr>
          <p:cNvPr id="83" name="TextBox 82"/>
          <p:cNvSpPr txBox="1"/>
          <p:nvPr/>
        </p:nvSpPr>
        <p:spPr>
          <a:xfrm>
            <a:off x="5178448" y="3513157"/>
            <a:ext cx="824202" cy="307777"/>
          </a:xfrm>
          <a:prstGeom prst="rect">
            <a:avLst/>
          </a:prstGeom>
          <a:noFill/>
        </p:spPr>
        <p:txBody>
          <a:bodyPr wrap="square" rtlCol="0">
            <a:spAutoFit/>
          </a:bodyPr>
          <a:lstStyle/>
          <a:p>
            <a:pPr algn="ctr"/>
            <a:r>
              <a:rPr lang="en-US" sz="1400" dirty="0">
                <a:solidFill>
                  <a:srgbClr val="FF66FF"/>
                </a:solidFill>
                <a:latin typeface="Calibri" panose="020F0502020204030204" pitchFamily="34" charset="0"/>
                <a:cs typeface="Calibri" panose="020F0502020204030204" pitchFamily="34" charset="0"/>
              </a:rPr>
              <a:t>-29.5 </a:t>
            </a:r>
            <a:r>
              <a:rPr lang="en-US" sz="1400" baseline="30000" dirty="0" err="1">
                <a:solidFill>
                  <a:srgbClr val="FF66FF"/>
                </a:solidFill>
                <a:latin typeface="Calibri" panose="020F0502020204030204" pitchFamily="34" charset="0"/>
                <a:cs typeface="Calibri" panose="020F0502020204030204" pitchFamily="34" charset="0"/>
              </a:rPr>
              <a:t>o</a:t>
            </a:r>
            <a:r>
              <a:rPr lang="en-US" sz="1400" dirty="0" err="1">
                <a:solidFill>
                  <a:srgbClr val="FF66FF"/>
                </a:solidFill>
                <a:latin typeface="Calibri" panose="020F0502020204030204" pitchFamily="34" charset="0"/>
                <a:cs typeface="Calibri" panose="020F0502020204030204" pitchFamily="34" charset="0"/>
              </a:rPr>
              <a:t>C</a:t>
            </a:r>
            <a:endParaRPr lang="en-US" sz="1400" dirty="0">
              <a:solidFill>
                <a:srgbClr val="FF66FF"/>
              </a:solidFill>
              <a:latin typeface="Calibri" panose="020F0502020204030204" pitchFamily="34" charset="0"/>
              <a:cs typeface="Calibri" panose="020F0502020204030204" pitchFamily="34" charset="0"/>
            </a:endParaRPr>
          </a:p>
        </p:txBody>
      </p:sp>
      <p:sp>
        <p:nvSpPr>
          <p:cNvPr id="84" name="TextBox 83"/>
          <p:cNvSpPr txBox="1"/>
          <p:nvPr/>
        </p:nvSpPr>
        <p:spPr>
          <a:xfrm>
            <a:off x="5178448" y="3170241"/>
            <a:ext cx="824202" cy="307777"/>
          </a:xfrm>
          <a:prstGeom prst="rect">
            <a:avLst/>
          </a:prstGeom>
          <a:noFill/>
        </p:spPr>
        <p:txBody>
          <a:bodyPr wrap="square" rtlCol="0">
            <a:spAutoFit/>
          </a:bodyPr>
          <a:lstStyle/>
          <a:p>
            <a:pPr algn="ctr"/>
            <a:r>
              <a:rPr lang="en-US" sz="1400" dirty="0">
                <a:solidFill>
                  <a:schemeClr val="tx1">
                    <a:lumMod val="65000"/>
                    <a:lumOff val="35000"/>
                  </a:schemeClr>
                </a:solidFill>
                <a:latin typeface="Calibri" panose="020F0502020204030204" pitchFamily="34" charset="0"/>
                <a:cs typeface="Calibri" panose="020F0502020204030204" pitchFamily="34" charset="0"/>
              </a:rPr>
              <a:t>-30.1</a:t>
            </a:r>
            <a:r>
              <a:rPr lang="en-US" sz="1400" baseline="30000" dirty="0">
                <a:solidFill>
                  <a:schemeClr val="tx1">
                    <a:lumMod val="65000"/>
                    <a:lumOff val="35000"/>
                  </a:schemeClr>
                </a:solidFill>
                <a:latin typeface="Calibri" panose="020F0502020204030204" pitchFamily="34" charset="0"/>
                <a:cs typeface="Calibri" panose="020F0502020204030204" pitchFamily="34" charset="0"/>
              </a:rPr>
              <a:t>o</a:t>
            </a:r>
            <a:r>
              <a:rPr lang="en-US" sz="1400" dirty="0">
                <a:solidFill>
                  <a:schemeClr val="tx1">
                    <a:lumMod val="65000"/>
                    <a:lumOff val="35000"/>
                  </a:schemeClr>
                </a:solidFill>
                <a:latin typeface="Calibri" panose="020F0502020204030204" pitchFamily="34" charset="0"/>
                <a:cs typeface="Calibri" panose="020F0502020204030204" pitchFamily="34" charset="0"/>
              </a:rPr>
              <a:t>C</a:t>
            </a:r>
          </a:p>
        </p:txBody>
      </p:sp>
      <p:sp>
        <p:nvSpPr>
          <p:cNvPr id="107" name="TextBox 106"/>
          <p:cNvSpPr txBox="1"/>
          <p:nvPr/>
        </p:nvSpPr>
        <p:spPr>
          <a:xfrm>
            <a:off x="3539113" y="1102612"/>
            <a:ext cx="2196785" cy="400110"/>
          </a:xfrm>
          <a:prstGeom prst="rect">
            <a:avLst/>
          </a:prstGeom>
          <a:solidFill>
            <a:srgbClr val="FFFFCC"/>
          </a:solidFill>
        </p:spPr>
        <p:txBody>
          <a:bodyPr wrap="square" rtlCol="0">
            <a:spAutoFit/>
          </a:bodyPr>
          <a:lstStyle/>
          <a:p>
            <a:pPr algn="ctr"/>
            <a:r>
              <a:rPr lang="en-US" sz="2000" dirty="0">
                <a:latin typeface="Calibri" panose="020F0502020204030204" pitchFamily="34" charset="0"/>
                <a:cs typeface="Calibri" panose="020F0502020204030204" pitchFamily="34" charset="0"/>
              </a:rPr>
              <a:t>Primary Drying</a:t>
            </a:r>
          </a:p>
        </p:txBody>
      </p:sp>
      <p:cxnSp>
        <p:nvCxnSpPr>
          <p:cNvPr id="29" name="Straight Connector 28"/>
          <p:cNvCxnSpPr/>
          <p:nvPr/>
        </p:nvCxnSpPr>
        <p:spPr bwMode="auto">
          <a:xfrm>
            <a:off x="1450704" y="4470657"/>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cxnSp>
        <p:nvCxnSpPr>
          <p:cNvPr id="94" name="Straight Connector 93"/>
          <p:cNvCxnSpPr/>
          <p:nvPr/>
        </p:nvCxnSpPr>
        <p:spPr bwMode="auto">
          <a:xfrm>
            <a:off x="1853217" y="4825413"/>
            <a:ext cx="0" cy="109827"/>
          </a:xfrm>
          <a:prstGeom prst="line">
            <a:avLst/>
          </a:prstGeom>
          <a:solidFill>
            <a:schemeClr val="accent1"/>
          </a:solidFill>
          <a:ln w="41275" cap="flat" cmpd="sng" algn="ctr">
            <a:solidFill>
              <a:schemeClr val="tx1">
                <a:lumMod val="50000"/>
                <a:lumOff val="50000"/>
              </a:schemeClr>
            </a:solidFill>
            <a:prstDash val="solid"/>
            <a:round/>
            <a:headEnd type="none" w="med" len="med"/>
            <a:tailEnd type="none" w="med" len="med"/>
          </a:ln>
          <a:effectLst/>
        </p:spPr>
      </p:cxnSp>
      <p:sp>
        <p:nvSpPr>
          <p:cNvPr id="25" name="Rectangle 24"/>
          <p:cNvSpPr/>
          <p:nvPr/>
        </p:nvSpPr>
        <p:spPr bwMode="auto">
          <a:xfrm>
            <a:off x="1044062" y="4397526"/>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20</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6" name="Rectangle 25"/>
          <p:cNvSpPr/>
          <p:nvPr/>
        </p:nvSpPr>
        <p:spPr bwMode="auto">
          <a:xfrm>
            <a:off x="1240891" y="4584095"/>
            <a:ext cx="288945"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25</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27" name="Rectangle 26"/>
          <p:cNvSpPr/>
          <p:nvPr/>
        </p:nvSpPr>
        <p:spPr bwMode="auto">
          <a:xfrm>
            <a:off x="1471268" y="4758204"/>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30</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95" name="Rectangle 94"/>
          <p:cNvSpPr/>
          <p:nvPr/>
        </p:nvSpPr>
        <p:spPr bwMode="auto">
          <a:xfrm>
            <a:off x="1647113" y="4946855"/>
            <a:ext cx="274320" cy="27432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b="1" dirty="0">
                <a:solidFill>
                  <a:srgbClr val="0000CC"/>
                </a:solidFill>
                <a:latin typeface="Calibri" panose="020F0502020204030204" pitchFamily="34" charset="0"/>
                <a:ea typeface="ＭＳ Ｐゴシック" pitchFamily="1" charset="-128"/>
                <a:cs typeface="Calibri" panose="020F0502020204030204" pitchFamily="34" charset="0"/>
              </a:rPr>
              <a:t>35</a:t>
            </a:r>
            <a:endParaRPr kumimoji="0" lang="en-US" sz="1600" b="1" i="0" u="none" strike="noStrike" cap="none" normalizeH="0" baseline="0" dirty="0">
              <a:ln>
                <a:noFill/>
              </a:ln>
              <a:solidFill>
                <a:srgbClr val="0000CC"/>
              </a:solidFill>
              <a:effectLst/>
              <a:latin typeface="Calibri" panose="020F0502020204030204" pitchFamily="34" charset="0"/>
              <a:ea typeface="ＭＳ Ｐゴシック" pitchFamily="1" charset="-128"/>
              <a:cs typeface="Calibri" panose="020F0502020204030204" pitchFamily="34" charset="0"/>
            </a:endParaRPr>
          </a:p>
        </p:txBody>
      </p:sp>
      <p:sp>
        <p:nvSpPr>
          <p:cNvPr id="86" name="TextBox 85"/>
          <p:cNvSpPr txBox="1"/>
          <p:nvPr/>
        </p:nvSpPr>
        <p:spPr>
          <a:xfrm>
            <a:off x="5178448" y="3856073"/>
            <a:ext cx="824202" cy="307777"/>
          </a:xfrm>
          <a:prstGeom prst="rect">
            <a:avLst/>
          </a:prstGeom>
          <a:noFill/>
        </p:spPr>
        <p:txBody>
          <a:bodyPr wrap="square" rtlCol="0">
            <a:spAutoFit/>
          </a:bodyPr>
          <a:lstStyle/>
          <a:p>
            <a:pPr algn="ctr"/>
            <a:r>
              <a:rPr lang="en-US" sz="1400" dirty="0">
                <a:solidFill>
                  <a:srgbClr val="FF0000"/>
                </a:solidFill>
                <a:latin typeface="Calibri" panose="020F0502020204030204" pitchFamily="34" charset="0"/>
                <a:cs typeface="Calibri" panose="020F0502020204030204" pitchFamily="34" charset="0"/>
              </a:rPr>
              <a:t>-25.1 </a:t>
            </a:r>
            <a:r>
              <a:rPr lang="en-US" sz="1400" baseline="30000" dirty="0" err="1">
                <a:solidFill>
                  <a:srgbClr val="FF0000"/>
                </a:solidFill>
                <a:latin typeface="Calibri" panose="020F0502020204030204" pitchFamily="34" charset="0"/>
                <a:cs typeface="Calibri" panose="020F0502020204030204" pitchFamily="34" charset="0"/>
              </a:rPr>
              <a:t>o</a:t>
            </a:r>
            <a:r>
              <a:rPr lang="en-US" sz="1400" dirty="0" err="1">
                <a:solidFill>
                  <a:srgbClr val="FF0000"/>
                </a:solidFill>
                <a:latin typeface="Calibri" panose="020F0502020204030204" pitchFamily="34" charset="0"/>
                <a:cs typeface="Calibri" panose="020F0502020204030204" pitchFamily="34" charset="0"/>
              </a:rPr>
              <a:t>C</a:t>
            </a:r>
            <a:endParaRPr lang="en-US" sz="1400" dirty="0">
              <a:solidFill>
                <a:srgbClr val="FF0000"/>
              </a:solidFill>
              <a:latin typeface="Calibri" panose="020F0502020204030204" pitchFamily="34" charset="0"/>
              <a:cs typeface="Calibri" panose="020F0502020204030204" pitchFamily="34" charset="0"/>
            </a:endParaRPr>
          </a:p>
        </p:txBody>
      </p:sp>
      <p:sp>
        <p:nvSpPr>
          <p:cNvPr id="87" name="TextBox 86"/>
          <p:cNvSpPr txBox="1"/>
          <p:nvPr/>
        </p:nvSpPr>
        <p:spPr>
          <a:xfrm>
            <a:off x="5178448" y="4027531"/>
            <a:ext cx="824202" cy="307777"/>
          </a:xfrm>
          <a:prstGeom prst="rect">
            <a:avLst/>
          </a:prstGeom>
          <a:noFill/>
        </p:spPr>
        <p:txBody>
          <a:bodyPr wrap="square" rtlCol="0">
            <a:spAutoFit/>
          </a:bodyPr>
          <a:lstStyle/>
          <a:p>
            <a:pPr algn="ctr"/>
            <a:r>
              <a:rPr lang="en-US" sz="1400" dirty="0">
                <a:solidFill>
                  <a:srgbClr val="7030A0"/>
                </a:solidFill>
                <a:latin typeface="Calibri" panose="020F0502020204030204" pitchFamily="34" charset="0"/>
                <a:cs typeface="Calibri" panose="020F0502020204030204" pitchFamily="34" charset="0"/>
              </a:rPr>
              <a:t>-19.1 </a:t>
            </a:r>
            <a:r>
              <a:rPr lang="en-US" sz="1400" baseline="30000" dirty="0" err="1">
                <a:solidFill>
                  <a:srgbClr val="7030A0"/>
                </a:solidFill>
                <a:latin typeface="Calibri" panose="020F0502020204030204" pitchFamily="34" charset="0"/>
                <a:cs typeface="Calibri" panose="020F0502020204030204" pitchFamily="34" charset="0"/>
              </a:rPr>
              <a:t>o</a:t>
            </a:r>
            <a:r>
              <a:rPr lang="en-US" sz="1400" dirty="0" err="1">
                <a:solidFill>
                  <a:srgbClr val="7030A0"/>
                </a:solidFill>
                <a:latin typeface="Calibri" panose="020F0502020204030204" pitchFamily="34" charset="0"/>
                <a:cs typeface="Calibri" panose="020F0502020204030204" pitchFamily="34" charset="0"/>
              </a:rPr>
              <a:t>C</a:t>
            </a:r>
            <a:endParaRPr lang="en-US" sz="1400" dirty="0">
              <a:solidFill>
                <a:srgbClr val="7030A0"/>
              </a:solidFill>
              <a:latin typeface="Calibri" panose="020F0502020204030204" pitchFamily="34" charset="0"/>
              <a:cs typeface="Calibri" panose="020F0502020204030204" pitchFamily="34" charset="0"/>
            </a:endParaRPr>
          </a:p>
        </p:txBody>
      </p:sp>
      <p:grpSp>
        <p:nvGrpSpPr>
          <p:cNvPr id="88" name="Group 87"/>
          <p:cNvGrpSpPr/>
          <p:nvPr/>
        </p:nvGrpSpPr>
        <p:grpSpPr>
          <a:xfrm>
            <a:off x="5682436" y="2067468"/>
            <a:ext cx="1222839" cy="1307444"/>
            <a:chOff x="983652" y="508055"/>
            <a:chExt cx="1222839" cy="1307444"/>
          </a:xfrm>
        </p:grpSpPr>
        <p:sp>
          <p:nvSpPr>
            <p:cNvPr id="89" name="Down Arrow 84"/>
            <p:cNvSpPr/>
            <p:nvPr/>
          </p:nvSpPr>
          <p:spPr bwMode="auto">
            <a:xfrm>
              <a:off x="1434241" y="904227"/>
              <a:ext cx="328366" cy="654431"/>
            </a:xfrm>
            <a:prstGeom prst="downArrow">
              <a:avLst/>
            </a:prstGeom>
            <a:solidFill>
              <a:srgbClr val="FFFFCC"/>
            </a:solidFill>
            <a:ln w="9525" cap="flat" cmpd="sng" algn="ctr">
              <a:solidFill>
                <a:srgbClr val="FF00FF"/>
              </a:solidFill>
              <a:prstDash val="solid"/>
              <a:round/>
              <a:headEnd type="none" w="med" len="med"/>
              <a:tailEnd type="none" w="med" len="med"/>
            </a:ln>
            <a:effec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solidFill>
                  <a:srgbClr val="FF00FF"/>
                </a:solidFill>
              </a:endParaRPr>
            </a:p>
          </p:txBody>
        </p:sp>
        <p:sp>
          <p:nvSpPr>
            <p:cNvPr id="90" name="TextBox 3"/>
            <p:cNvSpPr txBox="1"/>
            <p:nvPr/>
          </p:nvSpPr>
          <p:spPr>
            <a:xfrm>
              <a:off x="983652" y="508055"/>
              <a:ext cx="1222839" cy="26604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latin typeface="Calibri" panose="020F0502020204030204" pitchFamily="34" charset="0"/>
                  <a:cs typeface="Calibri" panose="020F0502020204030204" pitchFamily="34" charset="0"/>
                </a:rPr>
                <a:t>Time 12 h</a:t>
              </a:r>
            </a:p>
          </p:txBody>
        </p:sp>
        <p:sp>
          <p:nvSpPr>
            <p:cNvPr id="91" name="TextBox 1"/>
            <p:cNvSpPr txBox="1"/>
            <p:nvPr/>
          </p:nvSpPr>
          <p:spPr>
            <a:xfrm>
              <a:off x="1158680" y="1560738"/>
              <a:ext cx="938948" cy="25476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latin typeface="Calibri" panose="020F0502020204030204" pitchFamily="34" charset="0"/>
                  <a:cs typeface="Calibri" panose="020F0502020204030204" pitchFamily="34" charset="0"/>
                </a:rPr>
                <a:t>Time 38 h</a:t>
              </a:r>
            </a:p>
          </p:txBody>
        </p:sp>
      </p:grpSp>
      <p:sp>
        <p:nvSpPr>
          <p:cNvPr id="92" name="TextBox 91"/>
          <p:cNvSpPr txBox="1"/>
          <p:nvPr/>
        </p:nvSpPr>
        <p:spPr>
          <a:xfrm>
            <a:off x="440948" y="1363048"/>
            <a:ext cx="1717104" cy="307777"/>
          </a:xfrm>
          <a:prstGeom prst="rect">
            <a:avLst/>
          </a:prstGeom>
          <a:solidFill>
            <a:srgbClr val="FFFFCC"/>
          </a:solidFill>
          <a:ln w="9525">
            <a:noFill/>
            <a:miter lim="800000"/>
            <a:headEnd/>
            <a:tailEnd/>
          </a:ln>
          <a:effec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5000"/>
              </a:spcBef>
              <a:spcAft>
                <a:spcPct val="15000"/>
              </a:spcAft>
              <a:buClr>
                <a:schemeClr val="tx2"/>
              </a:buClr>
              <a:buSzPct val="110000"/>
              <a:buFont typeface="Arial" pitchFamily="34" charset="0"/>
              <a:buNone/>
              <a:tabLst/>
            </a:pPr>
            <a:r>
              <a:rPr kumimoji="0" lang="en-GB" sz="2000" b="1" i="0" u="none" strike="noStrike" kern="0" cap="none" spc="0" normalizeH="0" baseline="0" noProof="0" dirty="0">
                <a:ln>
                  <a:noFill/>
                </a:ln>
                <a:solidFill>
                  <a:srgbClr val="FF00FF"/>
                </a:solidFill>
                <a:effectLst/>
                <a:uLnTx/>
                <a:uFillTx/>
                <a:latin typeface="Calibri" panose="020F0502020204030204" pitchFamily="34" charset="0"/>
                <a:cs typeface="Calibri" panose="020F0502020204030204" pitchFamily="34" charset="0"/>
              </a:rPr>
              <a:t>Primary Drying</a:t>
            </a:r>
          </a:p>
        </p:txBody>
      </p:sp>
      <p:sp>
        <p:nvSpPr>
          <p:cNvPr id="93" name="Oval 92"/>
          <p:cNvSpPr/>
          <p:nvPr/>
        </p:nvSpPr>
        <p:spPr>
          <a:xfrm>
            <a:off x="2092580" y="1778514"/>
            <a:ext cx="91440" cy="89397"/>
          </a:xfrm>
          <a:prstGeom prst="ellipse">
            <a:avLst/>
          </a:prstGeom>
          <a:solidFill>
            <a:srgbClr val="FF00FF"/>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96" name="Freeform 83"/>
          <p:cNvSpPr/>
          <p:nvPr/>
        </p:nvSpPr>
        <p:spPr bwMode="auto">
          <a:xfrm>
            <a:off x="2143788" y="1847505"/>
            <a:ext cx="834544" cy="3445126"/>
          </a:xfrm>
          <a:custGeom>
            <a:avLst/>
            <a:gdLst>
              <a:gd name="connsiteX0" fmla="*/ 0 w 883403"/>
              <a:gd name="connsiteY0" fmla="*/ 0 h 1844298"/>
              <a:gd name="connsiteX1" fmla="*/ 170481 w 883403"/>
              <a:gd name="connsiteY1" fmla="*/ 402956 h 1844298"/>
              <a:gd name="connsiteX2" fmla="*/ 201478 w 883403"/>
              <a:gd name="connsiteY2" fmla="*/ 635431 h 1844298"/>
              <a:gd name="connsiteX3" fmla="*/ 263471 w 883403"/>
              <a:gd name="connsiteY3" fmla="*/ 976393 h 1844298"/>
              <a:gd name="connsiteX4" fmla="*/ 402956 w 883403"/>
              <a:gd name="connsiteY4" fmla="*/ 1441342 h 1844298"/>
              <a:gd name="connsiteX5" fmla="*/ 619932 w 883403"/>
              <a:gd name="connsiteY5" fmla="*/ 1689315 h 1844298"/>
              <a:gd name="connsiteX6" fmla="*/ 883403 w 883403"/>
              <a:gd name="connsiteY6" fmla="*/ 1844298 h 1844298"/>
              <a:gd name="connsiteX0" fmla="*/ 0 w 883403"/>
              <a:gd name="connsiteY0" fmla="*/ 0 h 1844298"/>
              <a:gd name="connsiteX1" fmla="*/ 139485 w 883403"/>
              <a:gd name="connsiteY1" fmla="*/ 309966 h 1844298"/>
              <a:gd name="connsiteX2" fmla="*/ 201478 w 883403"/>
              <a:gd name="connsiteY2" fmla="*/ 635431 h 1844298"/>
              <a:gd name="connsiteX3" fmla="*/ 263471 w 883403"/>
              <a:gd name="connsiteY3" fmla="*/ 976393 h 1844298"/>
              <a:gd name="connsiteX4" fmla="*/ 402956 w 883403"/>
              <a:gd name="connsiteY4" fmla="*/ 1441342 h 1844298"/>
              <a:gd name="connsiteX5" fmla="*/ 619932 w 883403"/>
              <a:gd name="connsiteY5" fmla="*/ 1689315 h 1844298"/>
              <a:gd name="connsiteX6" fmla="*/ 883403 w 883403"/>
              <a:gd name="connsiteY6" fmla="*/ 1844298 h 1844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3403" h="1844298">
                <a:moveTo>
                  <a:pt x="0" y="0"/>
                </a:moveTo>
                <a:cubicBezTo>
                  <a:pt x="68450" y="148525"/>
                  <a:pt x="105905" y="204061"/>
                  <a:pt x="139485" y="309966"/>
                </a:cubicBezTo>
                <a:cubicBezTo>
                  <a:pt x="173065" y="415871"/>
                  <a:pt x="180814" y="524360"/>
                  <a:pt x="201478" y="635431"/>
                </a:cubicBezTo>
                <a:cubicBezTo>
                  <a:pt x="222142" y="746502"/>
                  <a:pt x="229891" y="842075"/>
                  <a:pt x="263471" y="976393"/>
                </a:cubicBezTo>
                <a:cubicBezTo>
                  <a:pt x="297051" y="1110711"/>
                  <a:pt x="343546" y="1322522"/>
                  <a:pt x="402956" y="1441342"/>
                </a:cubicBezTo>
                <a:cubicBezTo>
                  <a:pt x="462366" y="1560162"/>
                  <a:pt x="539858" y="1622156"/>
                  <a:pt x="619932" y="1689315"/>
                </a:cubicBezTo>
                <a:cubicBezTo>
                  <a:pt x="700006" y="1756474"/>
                  <a:pt x="791704" y="1800386"/>
                  <a:pt x="883403" y="1844298"/>
                </a:cubicBezTo>
              </a:path>
            </a:pathLst>
          </a:custGeom>
          <a:noFill/>
          <a:ln w="28575" cap="flat" cmpd="sng" algn="ctr">
            <a:solidFill>
              <a:schemeClr val="tx1"/>
            </a:solidFill>
            <a:prstDash val="dash"/>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2805636813"/>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1"/>
          </p:nvPr>
        </p:nvSpPr>
        <p:spPr>
          <a:xfrm>
            <a:off x="2903375" y="2925351"/>
            <a:ext cx="6056966" cy="1372026"/>
          </a:xfrm>
          <a:ln w="12700">
            <a:solidFill>
              <a:srgbClr val="FFC000"/>
            </a:solidFill>
          </a:ln>
        </p:spPr>
        <p:txBody>
          <a:bodyPr/>
          <a:lstStyle/>
          <a:p>
            <a:pPr marL="11113" indent="0">
              <a:buNone/>
            </a:pPr>
            <a:r>
              <a:rPr lang="en-US" sz="1800" dirty="0"/>
              <a:t>C" </a:t>
            </a:r>
            <a:r>
              <a:rPr lang="en-US" sz="1800" baseline="-25000" dirty="0"/>
              <a:t>PEAK </a:t>
            </a:r>
            <a:r>
              <a:rPr lang="en-US" sz="1800" dirty="0"/>
              <a:t>can be considered in </a:t>
            </a:r>
            <a:r>
              <a:rPr lang="en-GB" sz="1800" dirty="0"/>
              <a:t>three regions</a:t>
            </a:r>
          </a:p>
          <a:p>
            <a:pPr marL="342900" indent="-342900">
              <a:buClrTx/>
              <a:buAutoNum type="arabicParenR"/>
            </a:pPr>
            <a:r>
              <a:rPr lang="en-GB" sz="1800" dirty="0"/>
              <a:t>A linear region (% of </a:t>
            </a:r>
            <a:r>
              <a:rPr lang="en-US" sz="1800" dirty="0"/>
              <a:t>C" </a:t>
            </a:r>
            <a:r>
              <a:rPr lang="en-US" sz="1800" baseline="-25000" dirty="0"/>
              <a:t>PEAK </a:t>
            </a:r>
            <a:r>
              <a:rPr lang="en-GB" sz="1800" dirty="0"/>
              <a:t>est. on water in isolated vial)</a:t>
            </a:r>
          </a:p>
          <a:p>
            <a:pPr marL="342900" indent="-342900">
              <a:buClrTx/>
              <a:buAutoNum type="arabicParenR"/>
            </a:pPr>
            <a:r>
              <a:rPr lang="en-GB" sz="1800" dirty="0"/>
              <a:t>A non-linear region</a:t>
            </a:r>
          </a:p>
          <a:p>
            <a:pPr marL="342900" indent="-342900">
              <a:buClrTx/>
              <a:buAutoNum type="arabicParenR"/>
            </a:pPr>
            <a:r>
              <a:rPr lang="en-GB" sz="1800" dirty="0"/>
              <a:t>An ice cone region – where </a:t>
            </a:r>
            <a:r>
              <a:rPr lang="en-US" sz="1800" dirty="0"/>
              <a:t>C" </a:t>
            </a:r>
            <a:r>
              <a:rPr lang="en-US" sz="1800" baseline="-25000" dirty="0"/>
              <a:t>PEAK </a:t>
            </a:r>
            <a:r>
              <a:rPr lang="en-US" sz="1800" dirty="0"/>
              <a:t>~ 0 (</a:t>
            </a:r>
            <a:r>
              <a:rPr lang="en-GB" sz="1800" dirty="0"/>
              <a:t>use C’ @ high freq.)</a:t>
            </a:r>
          </a:p>
        </p:txBody>
      </p:sp>
      <p:sp>
        <p:nvSpPr>
          <p:cNvPr id="8" name="Content Placeholder 7"/>
          <p:cNvSpPr>
            <a:spLocks noGrp="1"/>
          </p:cNvSpPr>
          <p:nvPr>
            <p:ph idx="12"/>
          </p:nvPr>
        </p:nvSpPr>
        <p:spPr>
          <a:xfrm>
            <a:off x="221707" y="653143"/>
            <a:ext cx="8738634" cy="1994587"/>
          </a:xfrm>
        </p:spPr>
        <p:txBody>
          <a:bodyPr/>
          <a:lstStyle/>
          <a:p>
            <a:pPr marL="296863" indent="-285750">
              <a:buClr>
                <a:srgbClr val="3E218F"/>
              </a:buClr>
              <a:buFont typeface="Arial" panose="020B0604020202020204" pitchFamily="34" charset="0"/>
              <a:buChar char="•"/>
            </a:pPr>
            <a:r>
              <a:rPr lang="en-US" sz="2000" dirty="0"/>
              <a:t>C" </a:t>
            </a:r>
            <a:r>
              <a:rPr lang="en-US" sz="2000" baseline="-25000" dirty="0"/>
              <a:t>PEAK</a:t>
            </a:r>
            <a:r>
              <a:rPr lang="en-GB" sz="2000" dirty="0"/>
              <a:t> is proportional to the height of the ice cylinder bounded by the electrode region, through the value of C</a:t>
            </a:r>
            <a:r>
              <a:rPr lang="en-GB" sz="2000" baseline="-25000" dirty="0"/>
              <a:t>G</a:t>
            </a:r>
          </a:p>
          <a:p>
            <a:pPr marL="296863" indent="-285750">
              <a:buClr>
                <a:srgbClr val="3E218F"/>
              </a:buClr>
              <a:buFont typeface="Arial" panose="020B0604020202020204" pitchFamily="34" charset="0"/>
              <a:buChar char="•"/>
            </a:pPr>
            <a:r>
              <a:rPr lang="en-GB" sz="2000" dirty="0"/>
              <a:t>Drying rates are based on the assumption of a planar sublimation front</a:t>
            </a:r>
          </a:p>
          <a:p>
            <a:pPr marL="296863" indent="-285750">
              <a:buClr>
                <a:srgbClr val="3E218F"/>
              </a:buClr>
              <a:buFont typeface="Arial" panose="020B0604020202020204" pitchFamily="34" charset="0"/>
              <a:buChar char="•"/>
            </a:pPr>
            <a:r>
              <a:rPr lang="en-GB" sz="2000" dirty="0"/>
              <a:t>Below the electrode </a:t>
            </a:r>
            <a:r>
              <a:rPr lang="en-US" sz="2000" dirty="0"/>
              <a:t>C" </a:t>
            </a:r>
            <a:r>
              <a:rPr lang="en-US" sz="2000" baseline="-25000" dirty="0"/>
              <a:t>PEAK</a:t>
            </a:r>
            <a:r>
              <a:rPr lang="en-GB" sz="2000" dirty="0"/>
              <a:t> loses sensitivity to ice layer height (non-linear)</a:t>
            </a:r>
          </a:p>
          <a:p>
            <a:pPr marL="296863" indent="-285750">
              <a:buClr>
                <a:srgbClr val="3E218F"/>
              </a:buClr>
              <a:buFont typeface="Arial" panose="020B0604020202020204" pitchFamily="34" charset="0"/>
              <a:buChar char="•"/>
            </a:pPr>
            <a:r>
              <a:rPr lang="en-US" sz="2000" dirty="0"/>
              <a:t>C" </a:t>
            </a:r>
            <a:r>
              <a:rPr lang="en-US" sz="2000" baseline="-25000" dirty="0"/>
              <a:t>PEAK</a:t>
            </a:r>
            <a:r>
              <a:rPr lang="en-GB" sz="2000" dirty="0"/>
              <a:t> cannot be used for end point determination: use C’ @ high freq. instead.</a:t>
            </a:r>
          </a:p>
          <a:p>
            <a:pPr marL="296863" indent="-285750">
              <a:buFont typeface="Arial" panose="020B0604020202020204" pitchFamily="34" charset="0"/>
              <a:buChar char="•"/>
            </a:pPr>
            <a:endParaRPr lang="en-GB" sz="2000" dirty="0"/>
          </a:p>
        </p:txBody>
      </p:sp>
      <p:sp>
        <p:nvSpPr>
          <p:cNvPr id="5" name="Title 4"/>
          <p:cNvSpPr>
            <a:spLocks noGrp="1"/>
          </p:cNvSpPr>
          <p:nvPr>
            <p:ph type="title"/>
          </p:nvPr>
        </p:nvSpPr>
        <p:spPr>
          <a:xfrm>
            <a:off x="239590" y="138988"/>
            <a:ext cx="7308000" cy="673395"/>
          </a:xfrm>
        </p:spPr>
        <p:txBody>
          <a:bodyPr/>
          <a:lstStyle/>
          <a:p>
            <a:r>
              <a:rPr lang="en-US" dirty="0"/>
              <a:t>C" </a:t>
            </a:r>
            <a:r>
              <a:rPr lang="en-US" baseline="-25000" dirty="0"/>
              <a:t>PEAK</a:t>
            </a:r>
            <a:r>
              <a:rPr lang="en-US" dirty="0"/>
              <a:t> Criteria &amp; Assumptions</a:t>
            </a:r>
            <a:endParaRPr lang="en-GB" dirty="0"/>
          </a:p>
        </p:txBody>
      </p:sp>
      <p:grpSp>
        <p:nvGrpSpPr>
          <p:cNvPr id="9" name="Group 8"/>
          <p:cNvGrpSpPr/>
          <p:nvPr/>
        </p:nvGrpSpPr>
        <p:grpSpPr>
          <a:xfrm>
            <a:off x="1350089" y="3177621"/>
            <a:ext cx="6172400" cy="2837836"/>
            <a:chOff x="1293888" y="997303"/>
            <a:chExt cx="6172400" cy="2837836"/>
          </a:xfrm>
        </p:grpSpPr>
        <p:grpSp>
          <p:nvGrpSpPr>
            <p:cNvPr id="10" name="Group 9"/>
            <p:cNvGrpSpPr/>
            <p:nvPr/>
          </p:nvGrpSpPr>
          <p:grpSpPr>
            <a:xfrm>
              <a:off x="1293888" y="997303"/>
              <a:ext cx="6172400" cy="2837836"/>
              <a:chOff x="464116" y="941441"/>
              <a:chExt cx="6172400" cy="2837836"/>
            </a:xfrm>
          </p:grpSpPr>
          <p:cxnSp>
            <p:nvCxnSpPr>
              <p:cNvPr id="12" name="Straight Connector 11"/>
              <p:cNvCxnSpPr/>
              <p:nvPr/>
            </p:nvCxnSpPr>
            <p:spPr>
              <a:xfrm flipV="1">
                <a:off x="1839972" y="3203584"/>
                <a:ext cx="4644000" cy="0"/>
              </a:xfrm>
              <a:prstGeom prst="line">
                <a:avLst/>
              </a:prstGeom>
              <a:ln>
                <a:solidFill>
                  <a:srgbClr val="FF0066"/>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1835122" y="2639984"/>
                <a:ext cx="4644000" cy="0"/>
              </a:xfrm>
              <a:prstGeom prst="line">
                <a:avLst/>
              </a:prstGeom>
              <a:ln>
                <a:solidFill>
                  <a:srgbClr val="6600CC"/>
                </a:solidFill>
                <a:prstDash val="dash"/>
              </a:ln>
            </p:spPr>
            <p:style>
              <a:lnRef idx="1">
                <a:schemeClr val="accent1"/>
              </a:lnRef>
              <a:fillRef idx="0">
                <a:schemeClr val="accent1"/>
              </a:fillRef>
              <a:effectRef idx="0">
                <a:schemeClr val="accent1"/>
              </a:effectRef>
              <a:fontRef idx="minor">
                <a:schemeClr val="tx1"/>
              </a:fontRef>
            </p:style>
          </p:cxnSp>
          <p:sp>
            <p:nvSpPr>
              <p:cNvPr id="14" name="TextBox 257"/>
              <p:cNvSpPr txBox="1"/>
              <p:nvPr/>
            </p:nvSpPr>
            <p:spPr>
              <a:xfrm>
                <a:off x="5170217" y="2745738"/>
                <a:ext cx="1140890" cy="307777"/>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400" dirty="0">
                    <a:solidFill>
                      <a:srgbClr val="FF0066"/>
                    </a:solidFill>
                  </a:rPr>
                  <a:t>Linear region</a:t>
                </a:r>
              </a:p>
            </p:txBody>
          </p:sp>
          <p:sp>
            <p:nvSpPr>
              <p:cNvPr id="15" name="TextBox 258"/>
              <p:cNvSpPr txBox="1"/>
              <p:nvPr/>
            </p:nvSpPr>
            <p:spPr>
              <a:xfrm>
                <a:off x="5170217" y="3143543"/>
                <a:ext cx="1466299" cy="307777"/>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400" dirty="0">
                    <a:solidFill>
                      <a:srgbClr val="0070C0"/>
                    </a:solidFill>
                  </a:rPr>
                  <a:t>Non-linear region</a:t>
                </a:r>
              </a:p>
            </p:txBody>
          </p:sp>
          <p:sp>
            <p:nvSpPr>
              <p:cNvPr id="16" name="Flowchart: Magnetic Disk 15">
                <a:extLst>
                  <a:ext uri="{FF2B5EF4-FFF2-40B4-BE49-F238E27FC236}">
                    <a16:creationId xmlns:a16="http://schemas.microsoft.com/office/drawing/2014/main" id="{5BDCB8F6-04EF-44BB-9BA2-F8C53767F321}"/>
                  </a:ext>
                </a:extLst>
              </p:cNvPr>
              <p:cNvSpPr>
                <a:spLocks noChangeAspect="1"/>
              </p:cNvSpPr>
              <p:nvPr/>
            </p:nvSpPr>
            <p:spPr bwMode="auto">
              <a:xfrm>
                <a:off x="471403" y="1732210"/>
                <a:ext cx="1315433" cy="1916698"/>
              </a:xfrm>
              <a:prstGeom prst="flowChartMagneticDisk">
                <a:avLst/>
              </a:prstGeom>
              <a:solidFill>
                <a:schemeClr val="bg1"/>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grpSp>
            <p:nvGrpSpPr>
              <p:cNvPr id="17" name="Group 16">
                <a:extLst>
                  <a:ext uri="{FF2B5EF4-FFF2-40B4-BE49-F238E27FC236}">
                    <a16:creationId xmlns:a16="http://schemas.microsoft.com/office/drawing/2014/main" id="{4205FD2D-CA7F-46BB-868D-8247C0AB6A03}"/>
                  </a:ext>
                </a:extLst>
              </p:cNvPr>
              <p:cNvGrpSpPr/>
              <p:nvPr/>
            </p:nvGrpSpPr>
            <p:grpSpPr>
              <a:xfrm>
                <a:off x="464116" y="941441"/>
                <a:ext cx="1330007" cy="2712861"/>
                <a:chOff x="41013" y="53839"/>
                <a:chExt cx="1386796" cy="2833855"/>
              </a:xfrm>
            </p:grpSpPr>
            <p:sp>
              <p:nvSpPr>
                <p:cNvPr id="32" name="Rectangle 31">
                  <a:extLst>
                    <a:ext uri="{FF2B5EF4-FFF2-40B4-BE49-F238E27FC236}">
                      <a16:creationId xmlns:a16="http://schemas.microsoft.com/office/drawing/2014/main" id="{45880A79-CA6A-4FA7-A447-B55451BC91FD}"/>
                    </a:ext>
                  </a:extLst>
                </p:cNvPr>
                <p:cNvSpPr/>
                <p:nvPr/>
              </p:nvSpPr>
              <p:spPr bwMode="auto">
                <a:xfrm>
                  <a:off x="326371" y="226296"/>
                  <a:ext cx="822960" cy="274320"/>
                </a:xfrm>
                <a:prstGeom prst="rect">
                  <a:avLst/>
                </a:prstGeom>
                <a:solidFill>
                  <a:schemeClr val="bg1"/>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grpSp>
              <p:nvGrpSpPr>
                <p:cNvPr id="33" name="Group 32">
                  <a:extLst>
                    <a:ext uri="{FF2B5EF4-FFF2-40B4-BE49-F238E27FC236}">
                      <a16:creationId xmlns:a16="http://schemas.microsoft.com/office/drawing/2014/main" id="{390F449C-53E8-48F2-B904-C1CBA227E526}"/>
                    </a:ext>
                  </a:extLst>
                </p:cNvPr>
                <p:cNvGrpSpPr/>
                <p:nvPr/>
              </p:nvGrpSpPr>
              <p:grpSpPr>
                <a:xfrm>
                  <a:off x="41013" y="53839"/>
                  <a:ext cx="1386796" cy="2833855"/>
                  <a:chOff x="41013" y="53839"/>
                  <a:chExt cx="1386796" cy="2833855"/>
                </a:xfrm>
              </p:grpSpPr>
              <p:sp>
                <p:nvSpPr>
                  <p:cNvPr id="34" name="Rectangle 33">
                    <a:extLst>
                      <a:ext uri="{FF2B5EF4-FFF2-40B4-BE49-F238E27FC236}">
                        <a16:creationId xmlns:a16="http://schemas.microsoft.com/office/drawing/2014/main" id="{185BCC26-9664-4E76-9590-CD948145FD83}"/>
                      </a:ext>
                    </a:extLst>
                  </p:cNvPr>
                  <p:cNvSpPr/>
                  <p:nvPr/>
                </p:nvSpPr>
                <p:spPr bwMode="auto">
                  <a:xfrm>
                    <a:off x="50132" y="887833"/>
                    <a:ext cx="1371600" cy="1625475"/>
                  </a:xfrm>
                  <a:prstGeom prst="rect">
                    <a:avLst/>
                  </a:prstGeom>
                  <a:solidFill>
                    <a:schemeClr val="bg1"/>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grpSp>
                <p:nvGrpSpPr>
                  <p:cNvPr id="35" name="Group 34">
                    <a:extLst>
                      <a:ext uri="{FF2B5EF4-FFF2-40B4-BE49-F238E27FC236}">
                        <a16:creationId xmlns:a16="http://schemas.microsoft.com/office/drawing/2014/main" id="{F7ADA2D4-02BD-4258-87E2-A1E251591FCF}"/>
                      </a:ext>
                    </a:extLst>
                  </p:cNvPr>
                  <p:cNvGrpSpPr/>
                  <p:nvPr/>
                </p:nvGrpSpPr>
                <p:grpSpPr>
                  <a:xfrm>
                    <a:off x="41013" y="53839"/>
                    <a:ext cx="1386796" cy="2833855"/>
                    <a:chOff x="41013" y="53839"/>
                    <a:chExt cx="1386796" cy="2833855"/>
                  </a:xfrm>
                </p:grpSpPr>
                <p:sp>
                  <p:nvSpPr>
                    <p:cNvPr id="36" name="Flowchart: Manual Operation 21">
                      <a:extLst>
                        <a:ext uri="{FF2B5EF4-FFF2-40B4-BE49-F238E27FC236}">
                          <a16:creationId xmlns:a16="http://schemas.microsoft.com/office/drawing/2014/main" id="{63D027D0-D9B3-4DCA-A417-5B588DF65A93}"/>
                        </a:ext>
                      </a:extLst>
                    </p:cNvPr>
                    <p:cNvSpPr>
                      <a:spLocks noChangeAspect="1"/>
                    </p:cNvSpPr>
                    <p:nvPr/>
                  </p:nvSpPr>
                  <p:spPr bwMode="auto">
                    <a:xfrm flipV="1">
                      <a:off x="41013" y="431528"/>
                      <a:ext cx="1378549" cy="44283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368"/>
                        <a:gd name="connsiteX1" fmla="*/ 10000 w 10000"/>
                        <a:gd name="connsiteY1" fmla="*/ 368 h 10368"/>
                        <a:gd name="connsiteX2" fmla="*/ 8000 w 10000"/>
                        <a:gd name="connsiteY2" fmla="*/ 10368 h 10368"/>
                        <a:gd name="connsiteX3" fmla="*/ 2000 w 10000"/>
                        <a:gd name="connsiteY3" fmla="*/ 10368 h 10368"/>
                        <a:gd name="connsiteX4" fmla="*/ 0 w 10000"/>
                        <a:gd name="connsiteY4" fmla="*/ 0 h 10368"/>
                        <a:gd name="connsiteX0" fmla="*/ 0 w 10000"/>
                        <a:gd name="connsiteY0" fmla="*/ 0 h 10368"/>
                        <a:gd name="connsiteX1" fmla="*/ 10000 w 10000"/>
                        <a:gd name="connsiteY1" fmla="*/ 0 h 10368"/>
                        <a:gd name="connsiteX2" fmla="*/ 8000 w 10000"/>
                        <a:gd name="connsiteY2" fmla="*/ 10368 h 10368"/>
                        <a:gd name="connsiteX3" fmla="*/ 2000 w 10000"/>
                        <a:gd name="connsiteY3" fmla="*/ 10368 h 10368"/>
                        <a:gd name="connsiteX4" fmla="*/ 0 w 10000"/>
                        <a:gd name="connsiteY4" fmla="*/ 0 h 10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368">
                          <a:moveTo>
                            <a:pt x="0" y="0"/>
                          </a:moveTo>
                          <a:lnTo>
                            <a:pt x="10000" y="0"/>
                          </a:lnTo>
                          <a:lnTo>
                            <a:pt x="8000" y="10368"/>
                          </a:lnTo>
                          <a:lnTo>
                            <a:pt x="2000" y="10368"/>
                          </a:lnTo>
                          <a:lnTo>
                            <a:pt x="0" y="0"/>
                          </a:lnTo>
                          <a:close/>
                        </a:path>
                      </a:pathLst>
                    </a:custGeom>
                    <a:solidFill>
                      <a:schemeClr val="bg1"/>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cxnSp>
                  <p:nvCxnSpPr>
                    <p:cNvPr id="37" name="Straight Connector 36">
                      <a:extLst>
                        <a:ext uri="{FF2B5EF4-FFF2-40B4-BE49-F238E27FC236}">
                          <a16:creationId xmlns:a16="http://schemas.microsoft.com/office/drawing/2014/main" id="{80DBA46E-8DBD-42BD-9732-47BB9AC154D0}"/>
                        </a:ext>
                      </a:extLst>
                    </p:cNvPr>
                    <p:cNvCxnSpPr/>
                    <p:nvPr/>
                  </p:nvCxnSpPr>
                  <p:spPr bwMode="auto">
                    <a:xfrm>
                      <a:off x="65700" y="875577"/>
                      <a:ext cx="1335024" cy="0"/>
                    </a:xfrm>
                    <a:prstGeom prst="line">
                      <a:avLst/>
                    </a:prstGeom>
                    <a:solidFill>
                      <a:schemeClr val="accent1"/>
                    </a:solidFill>
                    <a:ln w="57150" cap="flat" cmpd="sng" algn="ctr">
                      <a:solidFill>
                        <a:schemeClr val="bg1"/>
                      </a:solidFill>
                      <a:prstDash val="solid"/>
                      <a:round/>
                      <a:headEnd type="none" w="med" len="med"/>
                      <a:tailEnd type="none" w="med" len="med"/>
                    </a:ln>
                    <a:effectLst/>
                  </p:spPr>
                </p:cxnSp>
                <p:sp>
                  <p:nvSpPr>
                    <p:cNvPr id="38" name="Flowchart: Magnetic Disk 37">
                      <a:extLst>
                        <a:ext uri="{FF2B5EF4-FFF2-40B4-BE49-F238E27FC236}">
                          <a16:creationId xmlns:a16="http://schemas.microsoft.com/office/drawing/2014/main" id="{4D678AC7-410C-4D69-9EAC-C8CEB1E03C48}"/>
                        </a:ext>
                      </a:extLst>
                    </p:cNvPr>
                    <p:cNvSpPr/>
                    <p:nvPr/>
                  </p:nvSpPr>
                  <p:spPr bwMode="auto">
                    <a:xfrm>
                      <a:off x="231491" y="53839"/>
                      <a:ext cx="1005840" cy="274320"/>
                    </a:xfrm>
                    <a:prstGeom prst="flowChartMagneticDisk">
                      <a:avLst/>
                    </a:prstGeom>
                    <a:solidFill>
                      <a:schemeClr val="bg1"/>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39" name="Block Arc 38">
                      <a:extLst>
                        <a:ext uri="{FF2B5EF4-FFF2-40B4-BE49-F238E27FC236}">
                          <a16:creationId xmlns:a16="http://schemas.microsoft.com/office/drawing/2014/main" id="{45C4C975-4FF6-4A78-B8C5-92D321AB9006}"/>
                        </a:ext>
                      </a:extLst>
                    </p:cNvPr>
                    <p:cNvSpPr/>
                    <p:nvPr/>
                  </p:nvSpPr>
                  <p:spPr bwMode="auto">
                    <a:xfrm rot="10800000">
                      <a:off x="50482" y="620968"/>
                      <a:ext cx="1372139" cy="447003"/>
                    </a:xfrm>
                    <a:prstGeom prst="blockArc">
                      <a:avLst>
                        <a:gd name="adj1" fmla="val 10800000"/>
                        <a:gd name="adj2" fmla="val 114904"/>
                        <a:gd name="adj3" fmla="val 0"/>
                      </a:avLst>
                    </a:prstGeom>
                    <a:noFill/>
                    <a:ln w="31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cxnSp>
                  <p:nvCxnSpPr>
                    <p:cNvPr id="40" name="Straight Connector 39">
                      <a:extLst>
                        <a:ext uri="{FF2B5EF4-FFF2-40B4-BE49-F238E27FC236}">
                          <a16:creationId xmlns:a16="http://schemas.microsoft.com/office/drawing/2014/main" id="{3CA954E2-A084-400B-8790-5BCF345201C1}"/>
                        </a:ext>
                      </a:extLst>
                    </p:cNvPr>
                    <p:cNvCxnSpPr/>
                    <p:nvPr/>
                  </p:nvCxnSpPr>
                  <p:spPr bwMode="auto">
                    <a:xfrm>
                      <a:off x="64202" y="2492245"/>
                      <a:ext cx="1335024" cy="0"/>
                    </a:xfrm>
                    <a:prstGeom prst="line">
                      <a:avLst/>
                    </a:prstGeom>
                    <a:solidFill>
                      <a:schemeClr val="accent1"/>
                    </a:solidFill>
                    <a:ln w="57150" cap="flat" cmpd="sng" algn="ctr">
                      <a:solidFill>
                        <a:schemeClr val="bg1"/>
                      </a:solidFill>
                      <a:prstDash val="solid"/>
                      <a:round/>
                      <a:headEnd type="none" w="med" len="med"/>
                      <a:tailEnd type="none" w="med" len="med"/>
                    </a:ln>
                    <a:effectLst/>
                  </p:spPr>
                </p:cxnSp>
                <p:sp>
                  <p:nvSpPr>
                    <p:cNvPr id="41" name="Flowchart: Magnetic Disk 91">
                      <a:extLst>
                        <a:ext uri="{FF2B5EF4-FFF2-40B4-BE49-F238E27FC236}">
                          <a16:creationId xmlns:a16="http://schemas.microsoft.com/office/drawing/2014/main" id="{6B5C1E99-4372-40B7-A7F2-137040B0C901}"/>
                        </a:ext>
                      </a:extLst>
                    </p:cNvPr>
                    <p:cNvSpPr>
                      <a:spLocks noChangeAspect="1"/>
                    </p:cNvSpPr>
                    <p:nvPr/>
                  </p:nvSpPr>
                  <p:spPr bwMode="auto">
                    <a:xfrm>
                      <a:off x="87729" y="1631722"/>
                      <a:ext cx="1304123" cy="1200506"/>
                    </a:xfrm>
                    <a:custGeom>
                      <a:avLst/>
                      <a:gdLst>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10000 w 10000"/>
                        <a:gd name="connsiteY0" fmla="*/ 1667 h 10000"/>
                        <a:gd name="connsiteX1" fmla="*/ 5000 w 10000"/>
                        <a:gd name="connsiteY1" fmla="*/ 3334 h 10000"/>
                        <a:gd name="connsiteX2" fmla="*/ 0 w 10000"/>
                        <a:gd name="connsiteY2" fmla="*/ 1667 h 10000"/>
                        <a:gd name="connsiteX0" fmla="*/ 0 w 10000"/>
                        <a:gd name="connsiteY0" fmla="*/ 1667 h 10000"/>
                        <a:gd name="connsiteX1" fmla="*/ 5000 w 10000"/>
                        <a:gd name="connsiteY1" fmla="*/ 0 h 10000"/>
                        <a:gd name="connsiteX2" fmla="*/ 10000 w 10000"/>
                        <a:gd name="connsiteY2" fmla="*/ 1667 h 10000"/>
                        <a:gd name="connsiteX3" fmla="*/ 10000 w 10000"/>
                        <a:gd name="connsiteY3" fmla="*/ 8333 h 10000"/>
                        <a:gd name="connsiteX4" fmla="*/ 5000 w 10000"/>
                        <a:gd name="connsiteY4" fmla="*/ 10000 h 10000"/>
                        <a:gd name="connsiteX5" fmla="*/ 0 w 10000"/>
                        <a:gd name="connsiteY5" fmla="*/ 8333 h 10000"/>
                        <a:gd name="connsiteX6" fmla="*/ 0 w 10000"/>
                        <a:gd name="connsiteY6"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8333 h 10000"/>
                        <a:gd name="connsiteX4" fmla="*/ 5078 w 10078"/>
                        <a:gd name="connsiteY4" fmla="*/ 10000 h 10000"/>
                        <a:gd name="connsiteX5" fmla="*/ 78 w 10078"/>
                        <a:gd name="connsiteY5" fmla="*/ 8333 h 10000"/>
                        <a:gd name="connsiteX6" fmla="*/ 78 w 10078"/>
                        <a:gd name="connsiteY6" fmla="*/ 1667 h 10000"/>
                        <a:gd name="connsiteX0" fmla="*/ 10078 w 10078"/>
                        <a:gd name="connsiteY0" fmla="*/ 1667 h 10000"/>
                        <a:gd name="connsiteX1" fmla="*/ 5078 w 10078"/>
                        <a:gd name="connsiteY1" fmla="*/ 3334 h 10000"/>
                        <a:gd name="connsiteX2" fmla="*/ 78 w 10078"/>
                        <a:gd name="connsiteY2"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8333 h 10000"/>
                        <a:gd name="connsiteX4" fmla="*/ 5078 w 10078"/>
                        <a:gd name="connsiteY4" fmla="*/ 10000 h 10000"/>
                        <a:gd name="connsiteX5" fmla="*/ 0 w 10078"/>
                        <a:gd name="connsiteY5" fmla="*/ 7752 h 10000"/>
                        <a:gd name="connsiteX6" fmla="*/ 78 w 10078"/>
                        <a:gd name="connsiteY6"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8333 h 10000"/>
                        <a:gd name="connsiteX4" fmla="*/ 5078 w 10078"/>
                        <a:gd name="connsiteY4" fmla="*/ 10000 h 10000"/>
                        <a:gd name="connsiteX5" fmla="*/ 78 w 10078"/>
                        <a:gd name="connsiteY5" fmla="*/ 8333 h 10000"/>
                        <a:gd name="connsiteX6" fmla="*/ 78 w 10078"/>
                        <a:gd name="connsiteY6" fmla="*/ 1667 h 10000"/>
                        <a:gd name="connsiteX0" fmla="*/ 10078 w 10078"/>
                        <a:gd name="connsiteY0" fmla="*/ 1667 h 10000"/>
                        <a:gd name="connsiteX1" fmla="*/ 5078 w 10078"/>
                        <a:gd name="connsiteY1" fmla="*/ 3334 h 10000"/>
                        <a:gd name="connsiteX2" fmla="*/ 78 w 10078"/>
                        <a:gd name="connsiteY2" fmla="*/ 1667 h 10000"/>
                        <a:gd name="connsiteX0" fmla="*/ 78 w 10078"/>
                        <a:gd name="connsiteY0" fmla="*/ 1667 h 10000"/>
                        <a:gd name="connsiteX1" fmla="*/ 5078 w 10078"/>
                        <a:gd name="connsiteY1" fmla="*/ 0 h 10000"/>
                        <a:gd name="connsiteX2" fmla="*/ 10078 w 10078"/>
                        <a:gd name="connsiteY2" fmla="*/ 1667 h 10000"/>
                        <a:gd name="connsiteX3" fmla="*/ 10000 w 10078"/>
                        <a:gd name="connsiteY3" fmla="*/ 8042 h 10000"/>
                        <a:gd name="connsiteX4" fmla="*/ 5078 w 10078"/>
                        <a:gd name="connsiteY4" fmla="*/ 10000 h 10000"/>
                        <a:gd name="connsiteX5" fmla="*/ 0 w 10078"/>
                        <a:gd name="connsiteY5" fmla="*/ 7752 h 10000"/>
                        <a:gd name="connsiteX6" fmla="*/ 78 w 10078"/>
                        <a:gd name="connsiteY6"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8333 h 10000"/>
                        <a:gd name="connsiteX4" fmla="*/ 5078 w 10078"/>
                        <a:gd name="connsiteY4" fmla="*/ 10000 h 10000"/>
                        <a:gd name="connsiteX5" fmla="*/ 78 w 10078"/>
                        <a:gd name="connsiteY5" fmla="*/ 8333 h 10000"/>
                        <a:gd name="connsiteX6" fmla="*/ 78 w 10078"/>
                        <a:gd name="connsiteY6" fmla="*/ 1667 h 10000"/>
                        <a:gd name="connsiteX0" fmla="*/ 10078 w 10078"/>
                        <a:gd name="connsiteY0" fmla="*/ 1667 h 10000"/>
                        <a:gd name="connsiteX1" fmla="*/ 5078 w 10078"/>
                        <a:gd name="connsiteY1" fmla="*/ 3334 h 10000"/>
                        <a:gd name="connsiteX2" fmla="*/ 78 w 10078"/>
                        <a:gd name="connsiteY2" fmla="*/ 1667 h 10000"/>
                        <a:gd name="connsiteX0" fmla="*/ 78 w 10078"/>
                        <a:gd name="connsiteY0" fmla="*/ 1667 h 10000"/>
                        <a:gd name="connsiteX1" fmla="*/ 5078 w 10078"/>
                        <a:gd name="connsiteY1" fmla="*/ 0 h 10000"/>
                        <a:gd name="connsiteX2" fmla="*/ 10078 w 10078"/>
                        <a:gd name="connsiteY2" fmla="*/ 1667 h 10000"/>
                        <a:gd name="connsiteX3" fmla="*/ 10000 w 10078"/>
                        <a:gd name="connsiteY3" fmla="*/ 8042 h 10000"/>
                        <a:gd name="connsiteX4" fmla="*/ 5078 w 10078"/>
                        <a:gd name="connsiteY4" fmla="*/ 10000 h 10000"/>
                        <a:gd name="connsiteX5" fmla="*/ 0 w 10078"/>
                        <a:gd name="connsiteY5" fmla="*/ 7558 h 10000"/>
                        <a:gd name="connsiteX6" fmla="*/ 78 w 10078"/>
                        <a:gd name="connsiteY6"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8333 h 10000"/>
                        <a:gd name="connsiteX4" fmla="*/ 5078 w 10078"/>
                        <a:gd name="connsiteY4" fmla="*/ 10000 h 10000"/>
                        <a:gd name="connsiteX5" fmla="*/ 78 w 10078"/>
                        <a:gd name="connsiteY5" fmla="*/ 7558 h 10000"/>
                        <a:gd name="connsiteX6" fmla="*/ 78 w 10078"/>
                        <a:gd name="connsiteY6" fmla="*/ 1667 h 10000"/>
                        <a:gd name="connsiteX0" fmla="*/ 10078 w 10078"/>
                        <a:gd name="connsiteY0" fmla="*/ 1667 h 10000"/>
                        <a:gd name="connsiteX1" fmla="*/ 5078 w 10078"/>
                        <a:gd name="connsiteY1" fmla="*/ 3334 h 10000"/>
                        <a:gd name="connsiteX2" fmla="*/ 78 w 10078"/>
                        <a:gd name="connsiteY2" fmla="*/ 1667 h 10000"/>
                        <a:gd name="connsiteX0" fmla="*/ 78 w 10078"/>
                        <a:gd name="connsiteY0" fmla="*/ 1667 h 10000"/>
                        <a:gd name="connsiteX1" fmla="*/ 5078 w 10078"/>
                        <a:gd name="connsiteY1" fmla="*/ 0 h 10000"/>
                        <a:gd name="connsiteX2" fmla="*/ 10078 w 10078"/>
                        <a:gd name="connsiteY2" fmla="*/ 1667 h 10000"/>
                        <a:gd name="connsiteX3" fmla="*/ 10000 w 10078"/>
                        <a:gd name="connsiteY3" fmla="*/ 8042 h 10000"/>
                        <a:gd name="connsiteX4" fmla="*/ 5078 w 10078"/>
                        <a:gd name="connsiteY4" fmla="*/ 10000 h 10000"/>
                        <a:gd name="connsiteX5" fmla="*/ 0 w 10078"/>
                        <a:gd name="connsiteY5" fmla="*/ 7558 h 10000"/>
                        <a:gd name="connsiteX6" fmla="*/ 78 w 10078"/>
                        <a:gd name="connsiteY6"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8333 h 10000"/>
                        <a:gd name="connsiteX4" fmla="*/ 5078 w 10078"/>
                        <a:gd name="connsiteY4" fmla="*/ 10000 h 10000"/>
                        <a:gd name="connsiteX5" fmla="*/ 78 w 10078"/>
                        <a:gd name="connsiteY5" fmla="*/ 7558 h 10000"/>
                        <a:gd name="connsiteX6" fmla="*/ 78 w 10078"/>
                        <a:gd name="connsiteY6" fmla="*/ 1667 h 10000"/>
                        <a:gd name="connsiteX0" fmla="*/ 10078 w 10078"/>
                        <a:gd name="connsiteY0" fmla="*/ 1667 h 10000"/>
                        <a:gd name="connsiteX1" fmla="*/ 5078 w 10078"/>
                        <a:gd name="connsiteY1" fmla="*/ 3334 h 10000"/>
                        <a:gd name="connsiteX2" fmla="*/ 78 w 10078"/>
                        <a:gd name="connsiteY2"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7751 h 10000"/>
                        <a:gd name="connsiteX4" fmla="*/ 5078 w 10078"/>
                        <a:gd name="connsiteY4" fmla="*/ 10000 h 10000"/>
                        <a:gd name="connsiteX5" fmla="*/ 0 w 10078"/>
                        <a:gd name="connsiteY5" fmla="*/ 7558 h 10000"/>
                        <a:gd name="connsiteX6" fmla="*/ 78 w 10078"/>
                        <a:gd name="connsiteY6"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7849 h 10000"/>
                        <a:gd name="connsiteX4" fmla="*/ 5078 w 10078"/>
                        <a:gd name="connsiteY4" fmla="*/ 10000 h 10000"/>
                        <a:gd name="connsiteX5" fmla="*/ 78 w 10078"/>
                        <a:gd name="connsiteY5" fmla="*/ 7558 h 10000"/>
                        <a:gd name="connsiteX6" fmla="*/ 78 w 10078"/>
                        <a:gd name="connsiteY6" fmla="*/ 1667 h 10000"/>
                        <a:gd name="connsiteX0" fmla="*/ 10078 w 10078"/>
                        <a:gd name="connsiteY0" fmla="*/ 1667 h 10000"/>
                        <a:gd name="connsiteX1" fmla="*/ 5078 w 10078"/>
                        <a:gd name="connsiteY1" fmla="*/ 3334 h 10000"/>
                        <a:gd name="connsiteX2" fmla="*/ 78 w 10078"/>
                        <a:gd name="connsiteY2" fmla="*/ 1667 h 10000"/>
                        <a:gd name="connsiteX0" fmla="*/ 78 w 10078"/>
                        <a:gd name="connsiteY0" fmla="*/ 1667 h 10000"/>
                        <a:gd name="connsiteX1" fmla="*/ 5078 w 10078"/>
                        <a:gd name="connsiteY1" fmla="*/ 0 h 10000"/>
                        <a:gd name="connsiteX2" fmla="*/ 10078 w 10078"/>
                        <a:gd name="connsiteY2" fmla="*/ 1667 h 10000"/>
                        <a:gd name="connsiteX3" fmla="*/ 10078 w 10078"/>
                        <a:gd name="connsiteY3" fmla="*/ 7751 h 10000"/>
                        <a:gd name="connsiteX4" fmla="*/ 5078 w 10078"/>
                        <a:gd name="connsiteY4" fmla="*/ 10000 h 10000"/>
                        <a:gd name="connsiteX5" fmla="*/ 0 w 10078"/>
                        <a:gd name="connsiteY5" fmla="*/ 7558 h 10000"/>
                        <a:gd name="connsiteX6" fmla="*/ 78 w 10078"/>
                        <a:gd name="connsiteY6" fmla="*/ 1667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78" h="10000" stroke="0" extrusionOk="0">
                          <a:moveTo>
                            <a:pt x="78" y="1667"/>
                          </a:moveTo>
                          <a:cubicBezTo>
                            <a:pt x="78" y="746"/>
                            <a:pt x="2317" y="0"/>
                            <a:pt x="5078" y="0"/>
                          </a:cubicBezTo>
                          <a:cubicBezTo>
                            <a:pt x="7839" y="0"/>
                            <a:pt x="10078" y="746"/>
                            <a:pt x="10078" y="1667"/>
                          </a:cubicBezTo>
                          <a:lnTo>
                            <a:pt x="10078" y="7849"/>
                          </a:lnTo>
                          <a:cubicBezTo>
                            <a:pt x="10078" y="8770"/>
                            <a:pt x="7839" y="10000"/>
                            <a:pt x="5078" y="10000"/>
                          </a:cubicBezTo>
                          <a:cubicBezTo>
                            <a:pt x="2317" y="10000"/>
                            <a:pt x="78" y="8479"/>
                            <a:pt x="78" y="7558"/>
                          </a:cubicBezTo>
                          <a:lnTo>
                            <a:pt x="78" y="1667"/>
                          </a:lnTo>
                          <a:close/>
                        </a:path>
                        <a:path w="10078" h="10000" fill="none" extrusionOk="0">
                          <a:moveTo>
                            <a:pt x="10078" y="1667"/>
                          </a:moveTo>
                          <a:cubicBezTo>
                            <a:pt x="10078" y="2588"/>
                            <a:pt x="7839" y="3334"/>
                            <a:pt x="5078" y="3334"/>
                          </a:cubicBezTo>
                          <a:cubicBezTo>
                            <a:pt x="2317" y="3334"/>
                            <a:pt x="78" y="2588"/>
                            <a:pt x="78" y="1667"/>
                          </a:cubicBezTo>
                        </a:path>
                        <a:path w="10078" h="10000" fill="none">
                          <a:moveTo>
                            <a:pt x="78" y="1667"/>
                          </a:moveTo>
                          <a:cubicBezTo>
                            <a:pt x="78" y="746"/>
                            <a:pt x="2317" y="0"/>
                            <a:pt x="5078" y="0"/>
                          </a:cubicBezTo>
                          <a:cubicBezTo>
                            <a:pt x="7839" y="0"/>
                            <a:pt x="10078" y="746"/>
                            <a:pt x="10078" y="1667"/>
                          </a:cubicBezTo>
                          <a:lnTo>
                            <a:pt x="10078" y="7751"/>
                          </a:lnTo>
                          <a:cubicBezTo>
                            <a:pt x="10078" y="8672"/>
                            <a:pt x="7839" y="10000"/>
                            <a:pt x="5078" y="10000"/>
                          </a:cubicBezTo>
                          <a:cubicBezTo>
                            <a:pt x="2317" y="10000"/>
                            <a:pt x="0" y="8479"/>
                            <a:pt x="0" y="7558"/>
                          </a:cubicBezTo>
                          <a:cubicBezTo>
                            <a:pt x="0" y="5336"/>
                            <a:pt x="78" y="3889"/>
                            <a:pt x="78" y="1667"/>
                          </a:cubicBezTo>
                          <a:close/>
                        </a:path>
                      </a:pathLst>
                    </a:custGeom>
                    <a:pattFill prst="lgConfetti">
                      <a:fgClr>
                        <a:srgbClr val="3FFFFF"/>
                      </a:fgClr>
                      <a:bgClr>
                        <a:schemeClr val="bg1"/>
                      </a:bgClr>
                    </a:pattFill>
                    <a:ln w="28575" cap="flat" cmpd="sng" algn="ctr">
                      <a:solidFill>
                        <a:srgbClr val="3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42" name="Block Arc 41">
                      <a:extLst>
                        <a:ext uri="{FF2B5EF4-FFF2-40B4-BE49-F238E27FC236}">
                          <a16:creationId xmlns:a16="http://schemas.microsoft.com/office/drawing/2014/main" id="{596086A8-34C3-4006-A8F3-60A47E99A2E6}"/>
                        </a:ext>
                      </a:extLst>
                    </p:cNvPr>
                    <p:cNvSpPr/>
                    <p:nvPr/>
                  </p:nvSpPr>
                  <p:spPr bwMode="auto">
                    <a:xfrm>
                      <a:off x="77551" y="2273378"/>
                      <a:ext cx="1350258" cy="614316"/>
                    </a:xfrm>
                    <a:prstGeom prst="blockArc">
                      <a:avLst>
                        <a:gd name="adj1" fmla="val 10800000"/>
                        <a:gd name="adj2" fmla="val 10800000"/>
                        <a:gd name="adj3" fmla="val 6824"/>
                      </a:avLst>
                    </a:prstGeom>
                    <a:pattFill prst="lgConfetti">
                      <a:fgClr>
                        <a:srgbClr val="B7FFFF"/>
                      </a:fgClr>
                      <a:bgClr>
                        <a:schemeClr val="bg1"/>
                      </a:bgClr>
                    </a:patt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grpSp>
            </p:grpSp>
          </p:grpSp>
          <p:sp>
            <p:nvSpPr>
              <p:cNvPr id="18" name="Flowchart: Stored Data 122">
                <a:extLst>
                  <a:ext uri="{FF2B5EF4-FFF2-40B4-BE49-F238E27FC236}">
                    <a16:creationId xmlns:a16="http://schemas.microsoft.com/office/drawing/2014/main" id="{8FB9B0F0-869B-4403-A37F-B09C5A9889BC}"/>
                  </a:ext>
                </a:extLst>
              </p:cNvPr>
              <p:cNvSpPr/>
              <p:nvPr/>
            </p:nvSpPr>
            <p:spPr bwMode="auto">
              <a:xfrm rot="16200000">
                <a:off x="79872" y="2592646"/>
                <a:ext cx="1247960" cy="438478"/>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239 w 10572"/>
                  <a:gd name="connsiteY0" fmla="*/ 0 h 10129"/>
                  <a:gd name="connsiteX1" fmla="*/ 10572 w 10572"/>
                  <a:gd name="connsiteY1" fmla="*/ 0 h 10129"/>
                  <a:gd name="connsiteX2" fmla="*/ 8905 w 10572"/>
                  <a:gd name="connsiteY2" fmla="*/ 5000 h 10129"/>
                  <a:gd name="connsiteX3" fmla="*/ 10572 w 10572"/>
                  <a:gd name="connsiteY3" fmla="*/ 10000 h 10129"/>
                  <a:gd name="connsiteX4" fmla="*/ 444 w 10572"/>
                  <a:gd name="connsiteY4" fmla="*/ 10129 h 10129"/>
                  <a:gd name="connsiteX5" fmla="*/ 572 w 10572"/>
                  <a:gd name="connsiteY5" fmla="*/ 5000 h 10129"/>
                  <a:gd name="connsiteX6" fmla="*/ 2239 w 10572"/>
                  <a:gd name="connsiteY6" fmla="*/ 0 h 10129"/>
                  <a:gd name="connsiteX0" fmla="*/ 2586 w 10919"/>
                  <a:gd name="connsiteY0" fmla="*/ 0 h 10129"/>
                  <a:gd name="connsiteX1" fmla="*/ 10919 w 10919"/>
                  <a:gd name="connsiteY1" fmla="*/ 0 h 10129"/>
                  <a:gd name="connsiteX2" fmla="*/ 9252 w 10919"/>
                  <a:gd name="connsiteY2" fmla="*/ 5000 h 10129"/>
                  <a:gd name="connsiteX3" fmla="*/ 10919 w 10919"/>
                  <a:gd name="connsiteY3" fmla="*/ 10000 h 10129"/>
                  <a:gd name="connsiteX4" fmla="*/ 791 w 10919"/>
                  <a:gd name="connsiteY4" fmla="*/ 10129 h 10129"/>
                  <a:gd name="connsiteX5" fmla="*/ 180 w 10919"/>
                  <a:gd name="connsiteY5" fmla="*/ 4871 h 10129"/>
                  <a:gd name="connsiteX6" fmla="*/ 2586 w 10919"/>
                  <a:gd name="connsiteY6" fmla="*/ 0 h 10129"/>
                  <a:gd name="connsiteX0" fmla="*/ 2797 w 11130"/>
                  <a:gd name="connsiteY0" fmla="*/ 0 h 10129"/>
                  <a:gd name="connsiteX1" fmla="*/ 11130 w 11130"/>
                  <a:gd name="connsiteY1" fmla="*/ 0 h 10129"/>
                  <a:gd name="connsiteX2" fmla="*/ 9463 w 11130"/>
                  <a:gd name="connsiteY2" fmla="*/ 5000 h 10129"/>
                  <a:gd name="connsiteX3" fmla="*/ 11130 w 11130"/>
                  <a:gd name="connsiteY3" fmla="*/ 10000 h 10129"/>
                  <a:gd name="connsiteX4" fmla="*/ 580 w 11130"/>
                  <a:gd name="connsiteY4" fmla="*/ 10129 h 10129"/>
                  <a:gd name="connsiteX5" fmla="*/ 391 w 11130"/>
                  <a:gd name="connsiteY5" fmla="*/ 4871 h 10129"/>
                  <a:gd name="connsiteX6" fmla="*/ 2797 w 11130"/>
                  <a:gd name="connsiteY6" fmla="*/ 0 h 10129"/>
                  <a:gd name="connsiteX0" fmla="*/ 2797 w 11130"/>
                  <a:gd name="connsiteY0" fmla="*/ 0 h 10129"/>
                  <a:gd name="connsiteX1" fmla="*/ 11130 w 11130"/>
                  <a:gd name="connsiteY1" fmla="*/ 0 h 10129"/>
                  <a:gd name="connsiteX2" fmla="*/ 9463 w 11130"/>
                  <a:gd name="connsiteY2" fmla="*/ 5000 h 10129"/>
                  <a:gd name="connsiteX3" fmla="*/ 9969 w 11130"/>
                  <a:gd name="connsiteY3" fmla="*/ 10000 h 10129"/>
                  <a:gd name="connsiteX4" fmla="*/ 580 w 11130"/>
                  <a:gd name="connsiteY4" fmla="*/ 10129 h 10129"/>
                  <a:gd name="connsiteX5" fmla="*/ 391 w 11130"/>
                  <a:gd name="connsiteY5" fmla="*/ 4871 h 10129"/>
                  <a:gd name="connsiteX6" fmla="*/ 2797 w 11130"/>
                  <a:gd name="connsiteY6" fmla="*/ 0 h 10129"/>
                  <a:gd name="connsiteX0" fmla="*/ 2463 w 11113"/>
                  <a:gd name="connsiteY0" fmla="*/ 0 h 10129"/>
                  <a:gd name="connsiteX1" fmla="*/ 11113 w 11113"/>
                  <a:gd name="connsiteY1" fmla="*/ 0 h 10129"/>
                  <a:gd name="connsiteX2" fmla="*/ 9446 w 11113"/>
                  <a:gd name="connsiteY2" fmla="*/ 5000 h 10129"/>
                  <a:gd name="connsiteX3" fmla="*/ 9952 w 11113"/>
                  <a:gd name="connsiteY3" fmla="*/ 10000 h 10129"/>
                  <a:gd name="connsiteX4" fmla="*/ 563 w 11113"/>
                  <a:gd name="connsiteY4" fmla="*/ 10129 h 10129"/>
                  <a:gd name="connsiteX5" fmla="*/ 374 w 11113"/>
                  <a:gd name="connsiteY5" fmla="*/ 4871 h 10129"/>
                  <a:gd name="connsiteX6" fmla="*/ 2463 w 11113"/>
                  <a:gd name="connsiteY6" fmla="*/ 0 h 10129"/>
                  <a:gd name="connsiteX0" fmla="*/ 2923 w 11573"/>
                  <a:gd name="connsiteY0" fmla="*/ 0 h 10129"/>
                  <a:gd name="connsiteX1" fmla="*/ 11573 w 11573"/>
                  <a:gd name="connsiteY1" fmla="*/ 0 h 10129"/>
                  <a:gd name="connsiteX2" fmla="*/ 9906 w 11573"/>
                  <a:gd name="connsiteY2" fmla="*/ 5000 h 10129"/>
                  <a:gd name="connsiteX3" fmla="*/ 10412 w 11573"/>
                  <a:gd name="connsiteY3" fmla="*/ 10000 h 10129"/>
                  <a:gd name="connsiteX4" fmla="*/ 389 w 11573"/>
                  <a:gd name="connsiteY4" fmla="*/ 10129 h 10129"/>
                  <a:gd name="connsiteX5" fmla="*/ 834 w 11573"/>
                  <a:gd name="connsiteY5" fmla="*/ 4871 h 10129"/>
                  <a:gd name="connsiteX6" fmla="*/ 2923 w 11573"/>
                  <a:gd name="connsiteY6" fmla="*/ 0 h 10129"/>
                  <a:gd name="connsiteX0" fmla="*/ 2923 w 11573"/>
                  <a:gd name="connsiteY0" fmla="*/ 0 h 10129"/>
                  <a:gd name="connsiteX1" fmla="*/ 11573 w 11573"/>
                  <a:gd name="connsiteY1" fmla="*/ 0 h 10129"/>
                  <a:gd name="connsiteX2" fmla="*/ 9906 w 11573"/>
                  <a:gd name="connsiteY2" fmla="*/ 5000 h 10129"/>
                  <a:gd name="connsiteX3" fmla="*/ 10412 w 11573"/>
                  <a:gd name="connsiteY3" fmla="*/ 10000 h 10129"/>
                  <a:gd name="connsiteX4" fmla="*/ 389 w 11573"/>
                  <a:gd name="connsiteY4" fmla="*/ 10129 h 10129"/>
                  <a:gd name="connsiteX5" fmla="*/ 834 w 11573"/>
                  <a:gd name="connsiteY5" fmla="*/ 4871 h 10129"/>
                  <a:gd name="connsiteX6" fmla="*/ 2923 w 11573"/>
                  <a:gd name="connsiteY6" fmla="*/ 0 h 10129"/>
                  <a:gd name="connsiteX0" fmla="*/ 2923 w 11573"/>
                  <a:gd name="connsiteY0" fmla="*/ 0 h 10129"/>
                  <a:gd name="connsiteX1" fmla="*/ 11573 w 11573"/>
                  <a:gd name="connsiteY1" fmla="*/ 0 h 10129"/>
                  <a:gd name="connsiteX2" fmla="*/ 9906 w 11573"/>
                  <a:gd name="connsiteY2" fmla="*/ 5000 h 10129"/>
                  <a:gd name="connsiteX3" fmla="*/ 10095 w 11573"/>
                  <a:gd name="connsiteY3" fmla="*/ 9724 h 10129"/>
                  <a:gd name="connsiteX4" fmla="*/ 389 w 11573"/>
                  <a:gd name="connsiteY4" fmla="*/ 10129 h 10129"/>
                  <a:gd name="connsiteX5" fmla="*/ 834 w 11573"/>
                  <a:gd name="connsiteY5" fmla="*/ 4871 h 10129"/>
                  <a:gd name="connsiteX6" fmla="*/ 2923 w 11573"/>
                  <a:gd name="connsiteY6" fmla="*/ 0 h 10129"/>
                  <a:gd name="connsiteX0" fmla="*/ 2923 w 11573"/>
                  <a:gd name="connsiteY0" fmla="*/ 0 h 10129"/>
                  <a:gd name="connsiteX1" fmla="*/ 11573 w 11573"/>
                  <a:gd name="connsiteY1" fmla="*/ 0 h 10129"/>
                  <a:gd name="connsiteX2" fmla="*/ 9906 w 11573"/>
                  <a:gd name="connsiteY2" fmla="*/ 5000 h 10129"/>
                  <a:gd name="connsiteX3" fmla="*/ 9567 w 11573"/>
                  <a:gd name="connsiteY3" fmla="*/ 10000 h 10129"/>
                  <a:gd name="connsiteX4" fmla="*/ 389 w 11573"/>
                  <a:gd name="connsiteY4" fmla="*/ 10129 h 10129"/>
                  <a:gd name="connsiteX5" fmla="*/ 834 w 11573"/>
                  <a:gd name="connsiteY5" fmla="*/ 4871 h 10129"/>
                  <a:gd name="connsiteX6" fmla="*/ 2923 w 11573"/>
                  <a:gd name="connsiteY6" fmla="*/ 0 h 10129"/>
                  <a:gd name="connsiteX0" fmla="*/ 2923 w 11784"/>
                  <a:gd name="connsiteY0" fmla="*/ 276 h 10405"/>
                  <a:gd name="connsiteX1" fmla="*/ 11784 w 11784"/>
                  <a:gd name="connsiteY1" fmla="*/ 0 h 10405"/>
                  <a:gd name="connsiteX2" fmla="*/ 9906 w 11784"/>
                  <a:gd name="connsiteY2" fmla="*/ 5276 h 10405"/>
                  <a:gd name="connsiteX3" fmla="*/ 9567 w 11784"/>
                  <a:gd name="connsiteY3" fmla="*/ 10276 h 10405"/>
                  <a:gd name="connsiteX4" fmla="*/ 389 w 11784"/>
                  <a:gd name="connsiteY4" fmla="*/ 10405 h 10405"/>
                  <a:gd name="connsiteX5" fmla="*/ 834 w 11784"/>
                  <a:gd name="connsiteY5" fmla="*/ 5147 h 10405"/>
                  <a:gd name="connsiteX6" fmla="*/ 2923 w 11784"/>
                  <a:gd name="connsiteY6" fmla="*/ 276 h 10405"/>
                  <a:gd name="connsiteX0" fmla="*/ 2864 w 11725"/>
                  <a:gd name="connsiteY0" fmla="*/ 276 h 10405"/>
                  <a:gd name="connsiteX1" fmla="*/ 11725 w 11725"/>
                  <a:gd name="connsiteY1" fmla="*/ 0 h 10405"/>
                  <a:gd name="connsiteX2" fmla="*/ 9847 w 11725"/>
                  <a:gd name="connsiteY2" fmla="*/ 5276 h 10405"/>
                  <a:gd name="connsiteX3" fmla="*/ 9508 w 11725"/>
                  <a:gd name="connsiteY3" fmla="*/ 10276 h 10405"/>
                  <a:gd name="connsiteX4" fmla="*/ 330 w 11725"/>
                  <a:gd name="connsiteY4" fmla="*/ 10405 h 10405"/>
                  <a:gd name="connsiteX5" fmla="*/ 1092 w 11725"/>
                  <a:gd name="connsiteY5" fmla="*/ 4043 h 10405"/>
                  <a:gd name="connsiteX6" fmla="*/ 2864 w 11725"/>
                  <a:gd name="connsiteY6" fmla="*/ 276 h 10405"/>
                  <a:gd name="connsiteX0" fmla="*/ 2864 w 11725"/>
                  <a:gd name="connsiteY0" fmla="*/ 276 h 10405"/>
                  <a:gd name="connsiteX1" fmla="*/ 11725 w 11725"/>
                  <a:gd name="connsiteY1" fmla="*/ 0 h 10405"/>
                  <a:gd name="connsiteX2" fmla="*/ 9425 w 11725"/>
                  <a:gd name="connsiteY2" fmla="*/ 4172 h 10405"/>
                  <a:gd name="connsiteX3" fmla="*/ 9508 w 11725"/>
                  <a:gd name="connsiteY3" fmla="*/ 10276 h 10405"/>
                  <a:gd name="connsiteX4" fmla="*/ 330 w 11725"/>
                  <a:gd name="connsiteY4" fmla="*/ 10405 h 10405"/>
                  <a:gd name="connsiteX5" fmla="*/ 1092 w 11725"/>
                  <a:gd name="connsiteY5" fmla="*/ 4043 h 10405"/>
                  <a:gd name="connsiteX6" fmla="*/ 2864 w 11725"/>
                  <a:gd name="connsiteY6" fmla="*/ 276 h 10405"/>
                  <a:gd name="connsiteX0" fmla="*/ 2864 w 11303"/>
                  <a:gd name="connsiteY0" fmla="*/ 552 h 10681"/>
                  <a:gd name="connsiteX1" fmla="*/ 11303 w 11303"/>
                  <a:gd name="connsiteY1" fmla="*/ 0 h 10681"/>
                  <a:gd name="connsiteX2" fmla="*/ 9425 w 11303"/>
                  <a:gd name="connsiteY2" fmla="*/ 4448 h 10681"/>
                  <a:gd name="connsiteX3" fmla="*/ 9508 w 11303"/>
                  <a:gd name="connsiteY3" fmla="*/ 10552 h 10681"/>
                  <a:gd name="connsiteX4" fmla="*/ 330 w 11303"/>
                  <a:gd name="connsiteY4" fmla="*/ 10681 h 10681"/>
                  <a:gd name="connsiteX5" fmla="*/ 1092 w 11303"/>
                  <a:gd name="connsiteY5" fmla="*/ 4319 h 10681"/>
                  <a:gd name="connsiteX6" fmla="*/ 2864 w 11303"/>
                  <a:gd name="connsiteY6" fmla="*/ 552 h 10681"/>
                  <a:gd name="connsiteX0" fmla="*/ 2864 w 11303"/>
                  <a:gd name="connsiteY0" fmla="*/ 0 h 10129"/>
                  <a:gd name="connsiteX1" fmla="*/ 11303 w 11303"/>
                  <a:gd name="connsiteY1" fmla="*/ 0 h 10129"/>
                  <a:gd name="connsiteX2" fmla="*/ 9425 w 11303"/>
                  <a:gd name="connsiteY2" fmla="*/ 3896 h 10129"/>
                  <a:gd name="connsiteX3" fmla="*/ 9508 w 11303"/>
                  <a:gd name="connsiteY3" fmla="*/ 10000 h 10129"/>
                  <a:gd name="connsiteX4" fmla="*/ 330 w 11303"/>
                  <a:gd name="connsiteY4" fmla="*/ 10129 h 10129"/>
                  <a:gd name="connsiteX5" fmla="*/ 1092 w 11303"/>
                  <a:gd name="connsiteY5" fmla="*/ 3767 h 10129"/>
                  <a:gd name="connsiteX6" fmla="*/ 2864 w 11303"/>
                  <a:gd name="connsiteY6" fmla="*/ 0 h 10129"/>
                  <a:gd name="connsiteX0" fmla="*/ 2773 w 11212"/>
                  <a:gd name="connsiteY0" fmla="*/ 0 h 10129"/>
                  <a:gd name="connsiteX1" fmla="*/ 11212 w 11212"/>
                  <a:gd name="connsiteY1" fmla="*/ 0 h 10129"/>
                  <a:gd name="connsiteX2" fmla="*/ 9334 w 11212"/>
                  <a:gd name="connsiteY2" fmla="*/ 3896 h 10129"/>
                  <a:gd name="connsiteX3" fmla="*/ 9417 w 11212"/>
                  <a:gd name="connsiteY3" fmla="*/ 10000 h 10129"/>
                  <a:gd name="connsiteX4" fmla="*/ 345 w 11212"/>
                  <a:gd name="connsiteY4" fmla="*/ 10129 h 10129"/>
                  <a:gd name="connsiteX5" fmla="*/ 1001 w 11212"/>
                  <a:gd name="connsiteY5" fmla="*/ 3767 h 10129"/>
                  <a:gd name="connsiteX6" fmla="*/ 2773 w 11212"/>
                  <a:gd name="connsiteY6" fmla="*/ 0 h 10129"/>
                  <a:gd name="connsiteX0" fmla="*/ 2773 w 11212"/>
                  <a:gd name="connsiteY0" fmla="*/ 0 h 10000"/>
                  <a:gd name="connsiteX1" fmla="*/ 11212 w 11212"/>
                  <a:gd name="connsiteY1" fmla="*/ 0 h 10000"/>
                  <a:gd name="connsiteX2" fmla="*/ 9334 w 11212"/>
                  <a:gd name="connsiteY2" fmla="*/ 3896 h 10000"/>
                  <a:gd name="connsiteX3" fmla="*/ 9417 w 11212"/>
                  <a:gd name="connsiteY3" fmla="*/ 10000 h 10000"/>
                  <a:gd name="connsiteX4" fmla="*/ 345 w 11212"/>
                  <a:gd name="connsiteY4" fmla="*/ 9577 h 10000"/>
                  <a:gd name="connsiteX5" fmla="*/ 1001 w 11212"/>
                  <a:gd name="connsiteY5" fmla="*/ 3767 h 10000"/>
                  <a:gd name="connsiteX6" fmla="*/ 2773 w 11212"/>
                  <a:gd name="connsiteY6" fmla="*/ 0 h 10000"/>
                  <a:gd name="connsiteX0" fmla="*/ 2773 w 11212"/>
                  <a:gd name="connsiteY0" fmla="*/ 0 h 9724"/>
                  <a:gd name="connsiteX1" fmla="*/ 11212 w 11212"/>
                  <a:gd name="connsiteY1" fmla="*/ 0 h 9724"/>
                  <a:gd name="connsiteX2" fmla="*/ 9334 w 11212"/>
                  <a:gd name="connsiteY2" fmla="*/ 3896 h 9724"/>
                  <a:gd name="connsiteX3" fmla="*/ 9417 w 11212"/>
                  <a:gd name="connsiteY3" fmla="*/ 9724 h 9724"/>
                  <a:gd name="connsiteX4" fmla="*/ 345 w 11212"/>
                  <a:gd name="connsiteY4" fmla="*/ 9577 h 9724"/>
                  <a:gd name="connsiteX5" fmla="*/ 1001 w 11212"/>
                  <a:gd name="connsiteY5" fmla="*/ 3767 h 9724"/>
                  <a:gd name="connsiteX6" fmla="*/ 2773 w 11212"/>
                  <a:gd name="connsiteY6" fmla="*/ 0 h 9724"/>
                  <a:gd name="connsiteX0" fmla="*/ 2166 w 9693"/>
                  <a:gd name="connsiteY0" fmla="*/ 0 h 10228"/>
                  <a:gd name="connsiteX1" fmla="*/ 9693 w 9693"/>
                  <a:gd name="connsiteY1" fmla="*/ 0 h 10228"/>
                  <a:gd name="connsiteX2" fmla="*/ 8018 w 9693"/>
                  <a:gd name="connsiteY2" fmla="*/ 4007 h 10228"/>
                  <a:gd name="connsiteX3" fmla="*/ 8092 w 9693"/>
                  <a:gd name="connsiteY3" fmla="*/ 10000 h 10228"/>
                  <a:gd name="connsiteX4" fmla="*/ 378 w 9693"/>
                  <a:gd name="connsiteY4" fmla="*/ 10228 h 10228"/>
                  <a:gd name="connsiteX5" fmla="*/ 586 w 9693"/>
                  <a:gd name="connsiteY5" fmla="*/ 3874 h 10228"/>
                  <a:gd name="connsiteX6" fmla="*/ 2166 w 9693"/>
                  <a:gd name="connsiteY6" fmla="*/ 0 h 10228"/>
                  <a:gd name="connsiteX0" fmla="*/ 2235 w 10000"/>
                  <a:gd name="connsiteY0" fmla="*/ 0 h 10000"/>
                  <a:gd name="connsiteX1" fmla="*/ 10000 w 10000"/>
                  <a:gd name="connsiteY1" fmla="*/ 0 h 10000"/>
                  <a:gd name="connsiteX2" fmla="*/ 8272 w 10000"/>
                  <a:gd name="connsiteY2" fmla="*/ 3918 h 10000"/>
                  <a:gd name="connsiteX3" fmla="*/ 7777 w 10000"/>
                  <a:gd name="connsiteY3" fmla="*/ 9777 h 10000"/>
                  <a:gd name="connsiteX4" fmla="*/ 390 w 10000"/>
                  <a:gd name="connsiteY4" fmla="*/ 10000 h 10000"/>
                  <a:gd name="connsiteX5" fmla="*/ 605 w 10000"/>
                  <a:gd name="connsiteY5" fmla="*/ 3788 h 10000"/>
                  <a:gd name="connsiteX6" fmla="*/ 2235 w 10000"/>
                  <a:gd name="connsiteY6" fmla="*/ 0 h 10000"/>
                  <a:gd name="connsiteX0" fmla="*/ 2235 w 10000"/>
                  <a:gd name="connsiteY0" fmla="*/ 0 h 10272"/>
                  <a:gd name="connsiteX1" fmla="*/ 10000 w 10000"/>
                  <a:gd name="connsiteY1" fmla="*/ 0 h 10272"/>
                  <a:gd name="connsiteX2" fmla="*/ 8272 w 10000"/>
                  <a:gd name="connsiteY2" fmla="*/ 3918 h 10272"/>
                  <a:gd name="connsiteX3" fmla="*/ 7777 w 10000"/>
                  <a:gd name="connsiteY3" fmla="*/ 9777 h 10272"/>
                  <a:gd name="connsiteX4" fmla="*/ 390 w 10000"/>
                  <a:gd name="connsiteY4" fmla="*/ 10000 h 10272"/>
                  <a:gd name="connsiteX5" fmla="*/ 605 w 10000"/>
                  <a:gd name="connsiteY5" fmla="*/ 3788 h 10272"/>
                  <a:gd name="connsiteX6" fmla="*/ 2235 w 10000"/>
                  <a:gd name="connsiteY6" fmla="*/ 0 h 10272"/>
                  <a:gd name="connsiteX0" fmla="*/ 2235 w 10000"/>
                  <a:gd name="connsiteY0" fmla="*/ 0 h 10162"/>
                  <a:gd name="connsiteX1" fmla="*/ 10000 w 10000"/>
                  <a:gd name="connsiteY1" fmla="*/ 0 h 10162"/>
                  <a:gd name="connsiteX2" fmla="*/ 8272 w 10000"/>
                  <a:gd name="connsiteY2" fmla="*/ 3918 h 10162"/>
                  <a:gd name="connsiteX3" fmla="*/ 7621 w 10000"/>
                  <a:gd name="connsiteY3" fmla="*/ 9661 h 10162"/>
                  <a:gd name="connsiteX4" fmla="*/ 390 w 10000"/>
                  <a:gd name="connsiteY4" fmla="*/ 10000 h 10162"/>
                  <a:gd name="connsiteX5" fmla="*/ 605 w 10000"/>
                  <a:gd name="connsiteY5" fmla="*/ 3788 h 10162"/>
                  <a:gd name="connsiteX6" fmla="*/ 2235 w 10000"/>
                  <a:gd name="connsiteY6" fmla="*/ 0 h 10162"/>
                  <a:gd name="connsiteX0" fmla="*/ 2235 w 10000"/>
                  <a:gd name="connsiteY0" fmla="*/ 0 h 10000"/>
                  <a:gd name="connsiteX1" fmla="*/ 10000 w 10000"/>
                  <a:gd name="connsiteY1" fmla="*/ 0 h 10000"/>
                  <a:gd name="connsiteX2" fmla="*/ 8272 w 10000"/>
                  <a:gd name="connsiteY2" fmla="*/ 3918 h 10000"/>
                  <a:gd name="connsiteX3" fmla="*/ 7621 w 10000"/>
                  <a:gd name="connsiteY3" fmla="*/ 9661 h 10000"/>
                  <a:gd name="connsiteX4" fmla="*/ 390 w 10000"/>
                  <a:gd name="connsiteY4" fmla="*/ 10000 h 10000"/>
                  <a:gd name="connsiteX5" fmla="*/ 605 w 10000"/>
                  <a:gd name="connsiteY5" fmla="*/ 3788 h 10000"/>
                  <a:gd name="connsiteX6" fmla="*/ 2235 w 10000"/>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0">
                    <a:moveTo>
                      <a:pt x="2235" y="0"/>
                    </a:moveTo>
                    <a:lnTo>
                      <a:pt x="10000" y="0"/>
                    </a:lnTo>
                    <a:cubicBezTo>
                      <a:pt x="9153" y="0"/>
                      <a:pt x="8669" y="2308"/>
                      <a:pt x="8272" y="3918"/>
                    </a:cubicBezTo>
                    <a:cubicBezTo>
                      <a:pt x="7876" y="5528"/>
                      <a:pt x="7427" y="9895"/>
                      <a:pt x="7621" y="9661"/>
                    </a:cubicBezTo>
                    <a:cubicBezTo>
                      <a:pt x="5065" y="9661"/>
                      <a:pt x="2945" y="10000"/>
                      <a:pt x="390" y="10000"/>
                    </a:cubicBezTo>
                    <a:cubicBezTo>
                      <a:pt x="-458" y="10000"/>
                      <a:pt x="297" y="5455"/>
                      <a:pt x="605" y="3788"/>
                    </a:cubicBezTo>
                    <a:cubicBezTo>
                      <a:pt x="912" y="2121"/>
                      <a:pt x="1388" y="0"/>
                      <a:pt x="2235" y="0"/>
                    </a:cubicBezTo>
                    <a:close/>
                  </a:path>
                </a:pathLst>
              </a:custGeom>
              <a:solidFill>
                <a:srgbClr val="FF6600"/>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solidFill>
                      <a:schemeClr val="tx1"/>
                    </a:solidFill>
                  </a:ln>
                  <a:solidFill>
                    <a:schemeClr val="tx1"/>
                  </a:solidFill>
                  <a:effectLst/>
                  <a:latin typeface="Arial" charset="0"/>
                  <a:ea typeface="ＭＳ Ｐゴシック" pitchFamily="1" charset="-128"/>
                </a:endParaRPr>
              </a:p>
            </p:txBody>
          </p:sp>
          <p:sp>
            <p:nvSpPr>
              <p:cNvPr id="19" name="Flowchart: Stored Data 122">
                <a:extLst>
                  <a:ext uri="{FF2B5EF4-FFF2-40B4-BE49-F238E27FC236}">
                    <a16:creationId xmlns:a16="http://schemas.microsoft.com/office/drawing/2014/main" id="{E4559B3B-55EE-4D89-8405-93E740887A94}"/>
                  </a:ext>
                </a:extLst>
              </p:cNvPr>
              <p:cNvSpPr/>
              <p:nvPr/>
            </p:nvSpPr>
            <p:spPr bwMode="auto">
              <a:xfrm rot="5400000">
                <a:off x="1024892" y="2451574"/>
                <a:ext cx="1058946" cy="438478"/>
              </a:xfrm>
              <a:custGeom>
                <a:avLst/>
                <a:gdLst>
                  <a:gd name="connsiteX0" fmla="*/ 1667 w 10000"/>
                  <a:gd name="connsiteY0" fmla="*/ 0 h 10000"/>
                  <a:gd name="connsiteX1" fmla="*/ 10000 w 10000"/>
                  <a:gd name="connsiteY1" fmla="*/ 0 h 10000"/>
                  <a:gd name="connsiteX2" fmla="*/ 8333 w 10000"/>
                  <a:gd name="connsiteY2" fmla="*/ 5000 h 10000"/>
                  <a:gd name="connsiteX3" fmla="*/ 10000 w 10000"/>
                  <a:gd name="connsiteY3" fmla="*/ 10000 h 10000"/>
                  <a:gd name="connsiteX4" fmla="*/ 1667 w 10000"/>
                  <a:gd name="connsiteY4" fmla="*/ 10000 h 10000"/>
                  <a:gd name="connsiteX5" fmla="*/ 0 w 10000"/>
                  <a:gd name="connsiteY5" fmla="*/ 5000 h 10000"/>
                  <a:gd name="connsiteX6" fmla="*/ 1667 w 10000"/>
                  <a:gd name="connsiteY6" fmla="*/ 0 h 10000"/>
                  <a:gd name="connsiteX0" fmla="*/ 2239 w 10572"/>
                  <a:gd name="connsiteY0" fmla="*/ 0 h 10129"/>
                  <a:gd name="connsiteX1" fmla="*/ 10572 w 10572"/>
                  <a:gd name="connsiteY1" fmla="*/ 0 h 10129"/>
                  <a:gd name="connsiteX2" fmla="*/ 8905 w 10572"/>
                  <a:gd name="connsiteY2" fmla="*/ 5000 h 10129"/>
                  <a:gd name="connsiteX3" fmla="*/ 10572 w 10572"/>
                  <a:gd name="connsiteY3" fmla="*/ 10000 h 10129"/>
                  <a:gd name="connsiteX4" fmla="*/ 444 w 10572"/>
                  <a:gd name="connsiteY4" fmla="*/ 10129 h 10129"/>
                  <a:gd name="connsiteX5" fmla="*/ 572 w 10572"/>
                  <a:gd name="connsiteY5" fmla="*/ 5000 h 10129"/>
                  <a:gd name="connsiteX6" fmla="*/ 2239 w 10572"/>
                  <a:gd name="connsiteY6" fmla="*/ 0 h 10129"/>
                  <a:gd name="connsiteX0" fmla="*/ 2586 w 10919"/>
                  <a:gd name="connsiteY0" fmla="*/ 0 h 10129"/>
                  <a:gd name="connsiteX1" fmla="*/ 10919 w 10919"/>
                  <a:gd name="connsiteY1" fmla="*/ 0 h 10129"/>
                  <a:gd name="connsiteX2" fmla="*/ 9252 w 10919"/>
                  <a:gd name="connsiteY2" fmla="*/ 5000 h 10129"/>
                  <a:gd name="connsiteX3" fmla="*/ 10919 w 10919"/>
                  <a:gd name="connsiteY3" fmla="*/ 10000 h 10129"/>
                  <a:gd name="connsiteX4" fmla="*/ 791 w 10919"/>
                  <a:gd name="connsiteY4" fmla="*/ 10129 h 10129"/>
                  <a:gd name="connsiteX5" fmla="*/ 180 w 10919"/>
                  <a:gd name="connsiteY5" fmla="*/ 4871 h 10129"/>
                  <a:gd name="connsiteX6" fmla="*/ 2586 w 10919"/>
                  <a:gd name="connsiteY6" fmla="*/ 0 h 10129"/>
                  <a:gd name="connsiteX0" fmla="*/ 2797 w 11130"/>
                  <a:gd name="connsiteY0" fmla="*/ 0 h 10129"/>
                  <a:gd name="connsiteX1" fmla="*/ 11130 w 11130"/>
                  <a:gd name="connsiteY1" fmla="*/ 0 h 10129"/>
                  <a:gd name="connsiteX2" fmla="*/ 9463 w 11130"/>
                  <a:gd name="connsiteY2" fmla="*/ 5000 h 10129"/>
                  <a:gd name="connsiteX3" fmla="*/ 11130 w 11130"/>
                  <a:gd name="connsiteY3" fmla="*/ 10000 h 10129"/>
                  <a:gd name="connsiteX4" fmla="*/ 580 w 11130"/>
                  <a:gd name="connsiteY4" fmla="*/ 10129 h 10129"/>
                  <a:gd name="connsiteX5" fmla="*/ 391 w 11130"/>
                  <a:gd name="connsiteY5" fmla="*/ 4871 h 10129"/>
                  <a:gd name="connsiteX6" fmla="*/ 2797 w 11130"/>
                  <a:gd name="connsiteY6" fmla="*/ 0 h 10129"/>
                  <a:gd name="connsiteX0" fmla="*/ 2797 w 11130"/>
                  <a:gd name="connsiteY0" fmla="*/ 0 h 10129"/>
                  <a:gd name="connsiteX1" fmla="*/ 11130 w 11130"/>
                  <a:gd name="connsiteY1" fmla="*/ 0 h 10129"/>
                  <a:gd name="connsiteX2" fmla="*/ 9463 w 11130"/>
                  <a:gd name="connsiteY2" fmla="*/ 5000 h 10129"/>
                  <a:gd name="connsiteX3" fmla="*/ 9969 w 11130"/>
                  <a:gd name="connsiteY3" fmla="*/ 10000 h 10129"/>
                  <a:gd name="connsiteX4" fmla="*/ 580 w 11130"/>
                  <a:gd name="connsiteY4" fmla="*/ 10129 h 10129"/>
                  <a:gd name="connsiteX5" fmla="*/ 391 w 11130"/>
                  <a:gd name="connsiteY5" fmla="*/ 4871 h 10129"/>
                  <a:gd name="connsiteX6" fmla="*/ 2797 w 11130"/>
                  <a:gd name="connsiteY6" fmla="*/ 0 h 10129"/>
                  <a:gd name="connsiteX0" fmla="*/ 2463 w 11113"/>
                  <a:gd name="connsiteY0" fmla="*/ 0 h 10129"/>
                  <a:gd name="connsiteX1" fmla="*/ 11113 w 11113"/>
                  <a:gd name="connsiteY1" fmla="*/ 0 h 10129"/>
                  <a:gd name="connsiteX2" fmla="*/ 9446 w 11113"/>
                  <a:gd name="connsiteY2" fmla="*/ 5000 h 10129"/>
                  <a:gd name="connsiteX3" fmla="*/ 9952 w 11113"/>
                  <a:gd name="connsiteY3" fmla="*/ 10000 h 10129"/>
                  <a:gd name="connsiteX4" fmla="*/ 563 w 11113"/>
                  <a:gd name="connsiteY4" fmla="*/ 10129 h 10129"/>
                  <a:gd name="connsiteX5" fmla="*/ 374 w 11113"/>
                  <a:gd name="connsiteY5" fmla="*/ 4871 h 10129"/>
                  <a:gd name="connsiteX6" fmla="*/ 2463 w 11113"/>
                  <a:gd name="connsiteY6" fmla="*/ 0 h 10129"/>
                  <a:gd name="connsiteX0" fmla="*/ 2923 w 11573"/>
                  <a:gd name="connsiteY0" fmla="*/ 0 h 10129"/>
                  <a:gd name="connsiteX1" fmla="*/ 11573 w 11573"/>
                  <a:gd name="connsiteY1" fmla="*/ 0 h 10129"/>
                  <a:gd name="connsiteX2" fmla="*/ 9906 w 11573"/>
                  <a:gd name="connsiteY2" fmla="*/ 5000 h 10129"/>
                  <a:gd name="connsiteX3" fmla="*/ 10412 w 11573"/>
                  <a:gd name="connsiteY3" fmla="*/ 10000 h 10129"/>
                  <a:gd name="connsiteX4" fmla="*/ 389 w 11573"/>
                  <a:gd name="connsiteY4" fmla="*/ 10129 h 10129"/>
                  <a:gd name="connsiteX5" fmla="*/ 834 w 11573"/>
                  <a:gd name="connsiteY5" fmla="*/ 4871 h 10129"/>
                  <a:gd name="connsiteX6" fmla="*/ 2923 w 11573"/>
                  <a:gd name="connsiteY6" fmla="*/ 0 h 10129"/>
                  <a:gd name="connsiteX0" fmla="*/ 2923 w 11573"/>
                  <a:gd name="connsiteY0" fmla="*/ 0 h 10129"/>
                  <a:gd name="connsiteX1" fmla="*/ 11573 w 11573"/>
                  <a:gd name="connsiteY1" fmla="*/ 0 h 10129"/>
                  <a:gd name="connsiteX2" fmla="*/ 9906 w 11573"/>
                  <a:gd name="connsiteY2" fmla="*/ 5000 h 10129"/>
                  <a:gd name="connsiteX3" fmla="*/ 10412 w 11573"/>
                  <a:gd name="connsiteY3" fmla="*/ 10000 h 10129"/>
                  <a:gd name="connsiteX4" fmla="*/ 389 w 11573"/>
                  <a:gd name="connsiteY4" fmla="*/ 10129 h 10129"/>
                  <a:gd name="connsiteX5" fmla="*/ 834 w 11573"/>
                  <a:gd name="connsiteY5" fmla="*/ 4871 h 10129"/>
                  <a:gd name="connsiteX6" fmla="*/ 2923 w 11573"/>
                  <a:gd name="connsiteY6" fmla="*/ 0 h 10129"/>
                  <a:gd name="connsiteX0" fmla="*/ 2923 w 11573"/>
                  <a:gd name="connsiteY0" fmla="*/ 0 h 10129"/>
                  <a:gd name="connsiteX1" fmla="*/ 11573 w 11573"/>
                  <a:gd name="connsiteY1" fmla="*/ 0 h 10129"/>
                  <a:gd name="connsiteX2" fmla="*/ 9906 w 11573"/>
                  <a:gd name="connsiteY2" fmla="*/ 5000 h 10129"/>
                  <a:gd name="connsiteX3" fmla="*/ 10095 w 11573"/>
                  <a:gd name="connsiteY3" fmla="*/ 9724 h 10129"/>
                  <a:gd name="connsiteX4" fmla="*/ 389 w 11573"/>
                  <a:gd name="connsiteY4" fmla="*/ 10129 h 10129"/>
                  <a:gd name="connsiteX5" fmla="*/ 834 w 11573"/>
                  <a:gd name="connsiteY5" fmla="*/ 4871 h 10129"/>
                  <a:gd name="connsiteX6" fmla="*/ 2923 w 11573"/>
                  <a:gd name="connsiteY6" fmla="*/ 0 h 10129"/>
                  <a:gd name="connsiteX0" fmla="*/ 2923 w 11573"/>
                  <a:gd name="connsiteY0" fmla="*/ 0 h 10129"/>
                  <a:gd name="connsiteX1" fmla="*/ 11573 w 11573"/>
                  <a:gd name="connsiteY1" fmla="*/ 0 h 10129"/>
                  <a:gd name="connsiteX2" fmla="*/ 9906 w 11573"/>
                  <a:gd name="connsiteY2" fmla="*/ 5000 h 10129"/>
                  <a:gd name="connsiteX3" fmla="*/ 9567 w 11573"/>
                  <a:gd name="connsiteY3" fmla="*/ 10000 h 10129"/>
                  <a:gd name="connsiteX4" fmla="*/ 389 w 11573"/>
                  <a:gd name="connsiteY4" fmla="*/ 10129 h 10129"/>
                  <a:gd name="connsiteX5" fmla="*/ 834 w 11573"/>
                  <a:gd name="connsiteY5" fmla="*/ 4871 h 10129"/>
                  <a:gd name="connsiteX6" fmla="*/ 2923 w 11573"/>
                  <a:gd name="connsiteY6" fmla="*/ 0 h 10129"/>
                  <a:gd name="connsiteX0" fmla="*/ 2923 w 11784"/>
                  <a:gd name="connsiteY0" fmla="*/ 276 h 10405"/>
                  <a:gd name="connsiteX1" fmla="*/ 11784 w 11784"/>
                  <a:gd name="connsiteY1" fmla="*/ 0 h 10405"/>
                  <a:gd name="connsiteX2" fmla="*/ 9906 w 11784"/>
                  <a:gd name="connsiteY2" fmla="*/ 5276 h 10405"/>
                  <a:gd name="connsiteX3" fmla="*/ 9567 w 11784"/>
                  <a:gd name="connsiteY3" fmla="*/ 10276 h 10405"/>
                  <a:gd name="connsiteX4" fmla="*/ 389 w 11784"/>
                  <a:gd name="connsiteY4" fmla="*/ 10405 h 10405"/>
                  <a:gd name="connsiteX5" fmla="*/ 834 w 11784"/>
                  <a:gd name="connsiteY5" fmla="*/ 5147 h 10405"/>
                  <a:gd name="connsiteX6" fmla="*/ 2923 w 11784"/>
                  <a:gd name="connsiteY6" fmla="*/ 276 h 10405"/>
                  <a:gd name="connsiteX0" fmla="*/ 2864 w 11725"/>
                  <a:gd name="connsiteY0" fmla="*/ 276 h 10405"/>
                  <a:gd name="connsiteX1" fmla="*/ 11725 w 11725"/>
                  <a:gd name="connsiteY1" fmla="*/ 0 h 10405"/>
                  <a:gd name="connsiteX2" fmla="*/ 9847 w 11725"/>
                  <a:gd name="connsiteY2" fmla="*/ 5276 h 10405"/>
                  <a:gd name="connsiteX3" fmla="*/ 9508 w 11725"/>
                  <a:gd name="connsiteY3" fmla="*/ 10276 h 10405"/>
                  <a:gd name="connsiteX4" fmla="*/ 330 w 11725"/>
                  <a:gd name="connsiteY4" fmla="*/ 10405 h 10405"/>
                  <a:gd name="connsiteX5" fmla="*/ 1092 w 11725"/>
                  <a:gd name="connsiteY5" fmla="*/ 4043 h 10405"/>
                  <a:gd name="connsiteX6" fmla="*/ 2864 w 11725"/>
                  <a:gd name="connsiteY6" fmla="*/ 276 h 10405"/>
                  <a:gd name="connsiteX0" fmla="*/ 2864 w 11725"/>
                  <a:gd name="connsiteY0" fmla="*/ 276 h 10405"/>
                  <a:gd name="connsiteX1" fmla="*/ 11725 w 11725"/>
                  <a:gd name="connsiteY1" fmla="*/ 0 h 10405"/>
                  <a:gd name="connsiteX2" fmla="*/ 9425 w 11725"/>
                  <a:gd name="connsiteY2" fmla="*/ 4172 h 10405"/>
                  <a:gd name="connsiteX3" fmla="*/ 9508 w 11725"/>
                  <a:gd name="connsiteY3" fmla="*/ 10276 h 10405"/>
                  <a:gd name="connsiteX4" fmla="*/ 330 w 11725"/>
                  <a:gd name="connsiteY4" fmla="*/ 10405 h 10405"/>
                  <a:gd name="connsiteX5" fmla="*/ 1092 w 11725"/>
                  <a:gd name="connsiteY5" fmla="*/ 4043 h 10405"/>
                  <a:gd name="connsiteX6" fmla="*/ 2864 w 11725"/>
                  <a:gd name="connsiteY6" fmla="*/ 276 h 10405"/>
                  <a:gd name="connsiteX0" fmla="*/ 2864 w 11303"/>
                  <a:gd name="connsiteY0" fmla="*/ 552 h 10681"/>
                  <a:gd name="connsiteX1" fmla="*/ 11303 w 11303"/>
                  <a:gd name="connsiteY1" fmla="*/ 0 h 10681"/>
                  <a:gd name="connsiteX2" fmla="*/ 9425 w 11303"/>
                  <a:gd name="connsiteY2" fmla="*/ 4448 h 10681"/>
                  <a:gd name="connsiteX3" fmla="*/ 9508 w 11303"/>
                  <a:gd name="connsiteY3" fmla="*/ 10552 h 10681"/>
                  <a:gd name="connsiteX4" fmla="*/ 330 w 11303"/>
                  <a:gd name="connsiteY4" fmla="*/ 10681 h 10681"/>
                  <a:gd name="connsiteX5" fmla="*/ 1092 w 11303"/>
                  <a:gd name="connsiteY5" fmla="*/ 4319 h 10681"/>
                  <a:gd name="connsiteX6" fmla="*/ 2864 w 11303"/>
                  <a:gd name="connsiteY6" fmla="*/ 552 h 10681"/>
                  <a:gd name="connsiteX0" fmla="*/ 2864 w 11303"/>
                  <a:gd name="connsiteY0" fmla="*/ 0 h 10129"/>
                  <a:gd name="connsiteX1" fmla="*/ 11303 w 11303"/>
                  <a:gd name="connsiteY1" fmla="*/ 0 h 10129"/>
                  <a:gd name="connsiteX2" fmla="*/ 9425 w 11303"/>
                  <a:gd name="connsiteY2" fmla="*/ 3896 h 10129"/>
                  <a:gd name="connsiteX3" fmla="*/ 9508 w 11303"/>
                  <a:gd name="connsiteY3" fmla="*/ 10000 h 10129"/>
                  <a:gd name="connsiteX4" fmla="*/ 330 w 11303"/>
                  <a:gd name="connsiteY4" fmla="*/ 10129 h 10129"/>
                  <a:gd name="connsiteX5" fmla="*/ 1092 w 11303"/>
                  <a:gd name="connsiteY5" fmla="*/ 3767 h 10129"/>
                  <a:gd name="connsiteX6" fmla="*/ 2864 w 11303"/>
                  <a:gd name="connsiteY6" fmla="*/ 0 h 10129"/>
                  <a:gd name="connsiteX0" fmla="*/ 2773 w 11212"/>
                  <a:gd name="connsiteY0" fmla="*/ 0 h 10129"/>
                  <a:gd name="connsiteX1" fmla="*/ 11212 w 11212"/>
                  <a:gd name="connsiteY1" fmla="*/ 0 h 10129"/>
                  <a:gd name="connsiteX2" fmla="*/ 9334 w 11212"/>
                  <a:gd name="connsiteY2" fmla="*/ 3896 h 10129"/>
                  <a:gd name="connsiteX3" fmla="*/ 9417 w 11212"/>
                  <a:gd name="connsiteY3" fmla="*/ 10000 h 10129"/>
                  <a:gd name="connsiteX4" fmla="*/ 345 w 11212"/>
                  <a:gd name="connsiteY4" fmla="*/ 10129 h 10129"/>
                  <a:gd name="connsiteX5" fmla="*/ 1001 w 11212"/>
                  <a:gd name="connsiteY5" fmla="*/ 3767 h 10129"/>
                  <a:gd name="connsiteX6" fmla="*/ 2773 w 11212"/>
                  <a:gd name="connsiteY6" fmla="*/ 0 h 10129"/>
                  <a:gd name="connsiteX0" fmla="*/ 2773 w 11212"/>
                  <a:gd name="connsiteY0" fmla="*/ 0 h 10000"/>
                  <a:gd name="connsiteX1" fmla="*/ 11212 w 11212"/>
                  <a:gd name="connsiteY1" fmla="*/ 0 h 10000"/>
                  <a:gd name="connsiteX2" fmla="*/ 9334 w 11212"/>
                  <a:gd name="connsiteY2" fmla="*/ 3896 h 10000"/>
                  <a:gd name="connsiteX3" fmla="*/ 9417 w 11212"/>
                  <a:gd name="connsiteY3" fmla="*/ 10000 h 10000"/>
                  <a:gd name="connsiteX4" fmla="*/ 345 w 11212"/>
                  <a:gd name="connsiteY4" fmla="*/ 9577 h 10000"/>
                  <a:gd name="connsiteX5" fmla="*/ 1001 w 11212"/>
                  <a:gd name="connsiteY5" fmla="*/ 3767 h 10000"/>
                  <a:gd name="connsiteX6" fmla="*/ 2773 w 11212"/>
                  <a:gd name="connsiteY6" fmla="*/ 0 h 10000"/>
                  <a:gd name="connsiteX0" fmla="*/ 2773 w 11212"/>
                  <a:gd name="connsiteY0" fmla="*/ 0 h 9724"/>
                  <a:gd name="connsiteX1" fmla="*/ 11212 w 11212"/>
                  <a:gd name="connsiteY1" fmla="*/ 0 h 9724"/>
                  <a:gd name="connsiteX2" fmla="*/ 9334 w 11212"/>
                  <a:gd name="connsiteY2" fmla="*/ 3896 h 9724"/>
                  <a:gd name="connsiteX3" fmla="*/ 9417 w 11212"/>
                  <a:gd name="connsiteY3" fmla="*/ 9724 h 9724"/>
                  <a:gd name="connsiteX4" fmla="*/ 345 w 11212"/>
                  <a:gd name="connsiteY4" fmla="*/ 9577 h 9724"/>
                  <a:gd name="connsiteX5" fmla="*/ 1001 w 11212"/>
                  <a:gd name="connsiteY5" fmla="*/ 3767 h 9724"/>
                  <a:gd name="connsiteX6" fmla="*/ 2773 w 11212"/>
                  <a:gd name="connsiteY6" fmla="*/ 0 h 9724"/>
                  <a:gd name="connsiteX0" fmla="*/ 2166 w 9693"/>
                  <a:gd name="connsiteY0" fmla="*/ 0 h 10228"/>
                  <a:gd name="connsiteX1" fmla="*/ 9693 w 9693"/>
                  <a:gd name="connsiteY1" fmla="*/ 0 h 10228"/>
                  <a:gd name="connsiteX2" fmla="*/ 8018 w 9693"/>
                  <a:gd name="connsiteY2" fmla="*/ 4007 h 10228"/>
                  <a:gd name="connsiteX3" fmla="*/ 8092 w 9693"/>
                  <a:gd name="connsiteY3" fmla="*/ 10000 h 10228"/>
                  <a:gd name="connsiteX4" fmla="*/ 378 w 9693"/>
                  <a:gd name="connsiteY4" fmla="*/ 10228 h 10228"/>
                  <a:gd name="connsiteX5" fmla="*/ 586 w 9693"/>
                  <a:gd name="connsiteY5" fmla="*/ 3874 h 10228"/>
                  <a:gd name="connsiteX6" fmla="*/ 2166 w 9693"/>
                  <a:gd name="connsiteY6" fmla="*/ 0 h 10228"/>
                  <a:gd name="connsiteX0" fmla="*/ 2235 w 10000"/>
                  <a:gd name="connsiteY0" fmla="*/ 0 h 10000"/>
                  <a:gd name="connsiteX1" fmla="*/ 10000 w 10000"/>
                  <a:gd name="connsiteY1" fmla="*/ 0 h 10000"/>
                  <a:gd name="connsiteX2" fmla="*/ 8272 w 10000"/>
                  <a:gd name="connsiteY2" fmla="*/ 3918 h 10000"/>
                  <a:gd name="connsiteX3" fmla="*/ 7777 w 10000"/>
                  <a:gd name="connsiteY3" fmla="*/ 9777 h 10000"/>
                  <a:gd name="connsiteX4" fmla="*/ 390 w 10000"/>
                  <a:gd name="connsiteY4" fmla="*/ 10000 h 10000"/>
                  <a:gd name="connsiteX5" fmla="*/ 605 w 10000"/>
                  <a:gd name="connsiteY5" fmla="*/ 3788 h 10000"/>
                  <a:gd name="connsiteX6" fmla="*/ 2235 w 10000"/>
                  <a:gd name="connsiteY6" fmla="*/ 0 h 10000"/>
                  <a:gd name="connsiteX0" fmla="*/ 2235 w 10000"/>
                  <a:gd name="connsiteY0" fmla="*/ 0 h 10000"/>
                  <a:gd name="connsiteX1" fmla="*/ 10000 w 10000"/>
                  <a:gd name="connsiteY1" fmla="*/ 0 h 10000"/>
                  <a:gd name="connsiteX2" fmla="*/ 8272 w 10000"/>
                  <a:gd name="connsiteY2" fmla="*/ 3918 h 10000"/>
                  <a:gd name="connsiteX3" fmla="*/ 7532 w 10000"/>
                  <a:gd name="connsiteY3" fmla="*/ 9472 h 10000"/>
                  <a:gd name="connsiteX4" fmla="*/ 390 w 10000"/>
                  <a:gd name="connsiteY4" fmla="*/ 10000 h 10000"/>
                  <a:gd name="connsiteX5" fmla="*/ 605 w 10000"/>
                  <a:gd name="connsiteY5" fmla="*/ 3788 h 10000"/>
                  <a:gd name="connsiteX6" fmla="*/ 2235 w 10000"/>
                  <a:gd name="connsiteY6" fmla="*/ 0 h 10000"/>
                  <a:gd name="connsiteX0" fmla="*/ 2235 w 10000"/>
                  <a:gd name="connsiteY0" fmla="*/ 0 h 10000"/>
                  <a:gd name="connsiteX1" fmla="*/ 10000 w 10000"/>
                  <a:gd name="connsiteY1" fmla="*/ 0 h 10000"/>
                  <a:gd name="connsiteX2" fmla="*/ 8027 w 10000"/>
                  <a:gd name="connsiteY2" fmla="*/ 3307 h 10000"/>
                  <a:gd name="connsiteX3" fmla="*/ 7532 w 10000"/>
                  <a:gd name="connsiteY3" fmla="*/ 9472 h 10000"/>
                  <a:gd name="connsiteX4" fmla="*/ 390 w 10000"/>
                  <a:gd name="connsiteY4" fmla="*/ 10000 h 10000"/>
                  <a:gd name="connsiteX5" fmla="*/ 605 w 10000"/>
                  <a:gd name="connsiteY5" fmla="*/ 3788 h 10000"/>
                  <a:gd name="connsiteX6" fmla="*/ 2235 w 10000"/>
                  <a:gd name="connsiteY6" fmla="*/ 0 h 10000"/>
                  <a:gd name="connsiteX0" fmla="*/ 2235 w 10000"/>
                  <a:gd name="connsiteY0" fmla="*/ 0 h 10083"/>
                  <a:gd name="connsiteX1" fmla="*/ 10000 w 10000"/>
                  <a:gd name="connsiteY1" fmla="*/ 0 h 10083"/>
                  <a:gd name="connsiteX2" fmla="*/ 8027 w 10000"/>
                  <a:gd name="connsiteY2" fmla="*/ 3307 h 10083"/>
                  <a:gd name="connsiteX3" fmla="*/ 7369 w 10000"/>
                  <a:gd name="connsiteY3" fmla="*/ 10083 h 10083"/>
                  <a:gd name="connsiteX4" fmla="*/ 390 w 10000"/>
                  <a:gd name="connsiteY4" fmla="*/ 10000 h 10083"/>
                  <a:gd name="connsiteX5" fmla="*/ 605 w 10000"/>
                  <a:gd name="connsiteY5" fmla="*/ 3788 h 10083"/>
                  <a:gd name="connsiteX6" fmla="*/ 2235 w 10000"/>
                  <a:gd name="connsiteY6" fmla="*/ 0 h 10083"/>
                  <a:gd name="connsiteX0" fmla="*/ 2235 w 10000"/>
                  <a:gd name="connsiteY0" fmla="*/ 0 h 10083"/>
                  <a:gd name="connsiteX1" fmla="*/ 10000 w 10000"/>
                  <a:gd name="connsiteY1" fmla="*/ 0 h 10083"/>
                  <a:gd name="connsiteX2" fmla="*/ 8027 w 10000"/>
                  <a:gd name="connsiteY2" fmla="*/ 4528 h 10083"/>
                  <a:gd name="connsiteX3" fmla="*/ 7369 w 10000"/>
                  <a:gd name="connsiteY3" fmla="*/ 10083 h 10083"/>
                  <a:gd name="connsiteX4" fmla="*/ 390 w 10000"/>
                  <a:gd name="connsiteY4" fmla="*/ 10000 h 10083"/>
                  <a:gd name="connsiteX5" fmla="*/ 605 w 10000"/>
                  <a:gd name="connsiteY5" fmla="*/ 3788 h 10083"/>
                  <a:gd name="connsiteX6" fmla="*/ 2235 w 10000"/>
                  <a:gd name="connsiteY6" fmla="*/ 0 h 10083"/>
                  <a:gd name="connsiteX0" fmla="*/ 2235 w 10000"/>
                  <a:gd name="connsiteY0" fmla="*/ 0 h 10083"/>
                  <a:gd name="connsiteX1" fmla="*/ 10000 w 10000"/>
                  <a:gd name="connsiteY1" fmla="*/ 0 h 10083"/>
                  <a:gd name="connsiteX2" fmla="*/ 8027 w 10000"/>
                  <a:gd name="connsiteY2" fmla="*/ 4528 h 10083"/>
                  <a:gd name="connsiteX3" fmla="*/ 8021 w 10000"/>
                  <a:gd name="connsiteY3" fmla="*/ 10083 h 10083"/>
                  <a:gd name="connsiteX4" fmla="*/ 390 w 10000"/>
                  <a:gd name="connsiteY4" fmla="*/ 10000 h 10083"/>
                  <a:gd name="connsiteX5" fmla="*/ 605 w 10000"/>
                  <a:gd name="connsiteY5" fmla="*/ 3788 h 10083"/>
                  <a:gd name="connsiteX6" fmla="*/ 2235 w 10000"/>
                  <a:gd name="connsiteY6" fmla="*/ 0 h 10083"/>
                  <a:gd name="connsiteX0" fmla="*/ 2235 w 10000"/>
                  <a:gd name="connsiteY0" fmla="*/ 0 h 10083"/>
                  <a:gd name="connsiteX1" fmla="*/ 10000 w 10000"/>
                  <a:gd name="connsiteY1" fmla="*/ 0 h 10083"/>
                  <a:gd name="connsiteX2" fmla="*/ 8027 w 10000"/>
                  <a:gd name="connsiteY2" fmla="*/ 4528 h 10083"/>
                  <a:gd name="connsiteX3" fmla="*/ 7939 w 10000"/>
                  <a:gd name="connsiteY3" fmla="*/ 10083 h 10083"/>
                  <a:gd name="connsiteX4" fmla="*/ 390 w 10000"/>
                  <a:gd name="connsiteY4" fmla="*/ 10000 h 10083"/>
                  <a:gd name="connsiteX5" fmla="*/ 605 w 10000"/>
                  <a:gd name="connsiteY5" fmla="*/ 3788 h 10083"/>
                  <a:gd name="connsiteX6" fmla="*/ 2235 w 10000"/>
                  <a:gd name="connsiteY6" fmla="*/ 0 h 10083"/>
                  <a:gd name="connsiteX0" fmla="*/ 2235 w 10000"/>
                  <a:gd name="connsiteY0" fmla="*/ 0 h 10083"/>
                  <a:gd name="connsiteX1" fmla="*/ 10000 w 10000"/>
                  <a:gd name="connsiteY1" fmla="*/ 0 h 10083"/>
                  <a:gd name="connsiteX2" fmla="*/ 8027 w 10000"/>
                  <a:gd name="connsiteY2" fmla="*/ 4528 h 10083"/>
                  <a:gd name="connsiteX3" fmla="*/ 7628 w 10000"/>
                  <a:gd name="connsiteY3" fmla="*/ 10083 h 10083"/>
                  <a:gd name="connsiteX4" fmla="*/ 390 w 10000"/>
                  <a:gd name="connsiteY4" fmla="*/ 10000 h 10083"/>
                  <a:gd name="connsiteX5" fmla="*/ 605 w 10000"/>
                  <a:gd name="connsiteY5" fmla="*/ 3788 h 10083"/>
                  <a:gd name="connsiteX6" fmla="*/ 2235 w 10000"/>
                  <a:gd name="connsiteY6" fmla="*/ 0 h 10083"/>
                  <a:gd name="connsiteX0" fmla="*/ 2235 w 10000"/>
                  <a:gd name="connsiteY0" fmla="*/ 0 h 10083"/>
                  <a:gd name="connsiteX1" fmla="*/ 10000 w 10000"/>
                  <a:gd name="connsiteY1" fmla="*/ 0 h 10083"/>
                  <a:gd name="connsiteX2" fmla="*/ 7996 w 10000"/>
                  <a:gd name="connsiteY2" fmla="*/ 3596 h 10083"/>
                  <a:gd name="connsiteX3" fmla="*/ 7628 w 10000"/>
                  <a:gd name="connsiteY3" fmla="*/ 10083 h 10083"/>
                  <a:gd name="connsiteX4" fmla="*/ 390 w 10000"/>
                  <a:gd name="connsiteY4" fmla="*/ 10000 h 10083"/>
                  <a:gd name="connsiteX5" fmla="*/ 605 w 10000"/>
                  <a:gd name="connsiteY5" fmla="*/ 3788 h 10083"/>
                  <a:gd name="connsiteX6" fmla="*/ 2235 w 10000"/>
                  <a:gd name="connsiteY6" fmla="*/ 0 h 10083"/>
                  <a:gd name="connsiteX0" fmla="*/ 2235 w 10000"/>
                  <a:gd name="connsiteY0" fmla="*/ 0 h 10083"/>
                  <a:gd name="connsiteX1" fmla="*/ 10000 w 10000"/>
                  <a:gd name="connsiteY1" fmla="*/ 0 h 10083"/>
                  <a:gd name="connsiteX2" fmla="*/ 7996 w 10000"/>
                  <a:gd name="connsiteY2" fmla="*/ 3596 h 10083"/>
                  <a:gd name="connsiteX3" fmla="*/ 7566 w 10000"/>
                  <a:gd name="connsiteY3" fmla="*/ 10083 h 10083"/>
                  <a:gd name="connsiteX4" fmla="*/ 390 w 10000"/>
                  <a:gd name="connsiteY4" fmla="*/ 10000 h 10083"/>
                  <a:gd name="connsiteX5" fmla="*/ 605 w 10000"/>
                  <a:gd name="connsiteY5" fmla="*/ 3788 h 10083"/>
                  <a:gd name="connsiteX6" fmla="*/ 2235 w 10000"/>
                  <a:gd name="connsiteY6" fmla="*/ 0 h 10083"/>
                  <a:gd name="connsiteX0" fmla="*/ 2307 w 10072"/>
                  <a:gd name="connsiteY0" fmla="*/ 0 h 10083"/>
                  <a:gd name="connsiteX1" fmla="*/ 10072 w 10072"/>
                  <a:gd name="connsiteY1" fmla="*/ 0 h 10083"/>
                  <a:gd name="connsiteX2" fmla="*/ 8068 w 10072"/>
                  <a:gd name="connsiteY2" fmla="*/ 3596 h 10083"/>
                  <a:gd name="connsiteX3" fmla="*/ 7638 w 10072"/>
                  <a:gd name="connsiteY3" fmla="*/ 10083 h 10083"/>
                  <a:gd name="connsiteX4" fmla="*/ 369 w 10072"/>
                  <a:gd name="connsiteY4" fmla="*/ 10000 h 10083"/>
                  <a:gd name="connsiteX5" fmla="*/ 677 w 10072"/>
                  <a:gd name="connsiteY5" fmla="*/ 3788 h 10083"/>
                  <a:gd name="connsiteX6" fmla="*/ 2307 w 10072"/>
                  <a:gd name="connsiteY6" fmla="*/ 0 h 10083"/>
                  <a:gd name="connsiteX0" fmla="*/ 2307 w 10072"/>
                  <a:gd name="connsiteY0" fmla="*/ 0 h 10083"/>
                  <a:gd name="connsiteX1" fmla="*/ 10072 w 10072"/>
                  <a:gd name="connsiteY1" fmla="*/ 0 h 10083"/>
                  <a:gd name="connsiteX2" fmla="*/ 8037 w 10072"/>
                  <a:gd name="connsiteY2" fmla="*/ 3946 h 10083"/>
                  <a:gd name="connsiteX3" fmla="*/ 7638 w 10072"/>
                  <a:gd name="connsiteY3" fmla="*/ 10083 h 10083"/>
                  <a:gd name="connsiteX4" fmla="*/ 369 w 10072"/>
                  <a:gd name="connsiteY4" fmla="*/ 10000 h 10083"/>
                  <a:gd name="connsiteX5" fmla="*/ 677 w 10072"/>
                  <a:gd name="connsiteY5" fmla="*/ 3788 h 10083"/>
                  <a:gd name="connsiteX6" fmla="*/ 2307 w 10072"/>
                  <a:gd name="connsiteY6" fmla="*/ 0 h 10083"/>
                  <a:gd name="connsiteX0" fmla="*/ 2307 w 10072"/>
                  <a:gd name="connsiteY0" fmla="*/ 0 h 10083"/>
                  <a:gd name="connsiteX1" fmla="*/ 10072 w 10072"/>
                  <a:gd name="connsiteY1" fmla="*/ 0 h 10083"/>
                  <a:gd name="connsiteX2" fmla="*/ 8037 w 10072"/>
                  <a:gd name="connsiteY2" fmla="*/ 3946 h 10083"/>
                  <a:gd name="connsiteX3" fmla="*/ 7638 w 10072"/>
                  <a:gd name="connsiteY3" fmla="*/ 10083 h 10083"/>
                  <a:gd name="connsiteX4" fmla="*/ 369 w 10072"/>
                  <a:gd name="connsiteY4" fmla="*/ 10000 h 10083"/>
                  <a:gd name="connsiteX5" fmla="*/ 677 w 10072"/>
                  <a:gd name="connsiteY5" fmla="*/ 3788 h 10083"/>
                  <a:gd name="connsiteX6" fmla="*/ 2307 w 10072"/>
                  <a:gd name="connsiteY6" fmla="*/ 0 h 10083"/>
                  <a:gd name="connsiteX0" fmla="*/ 2307 w 10072"/>
                  <a:gd name="connsiteY0" fmla="*/ 0 h 10316"/>
                  <a:gd name="connsiteX1" fmla="*/ 10072 w 10072"/>
                  <a:gd name="connsiteY1" fmla="*/ 0 h 10316"/>
                  <a:gd name="connsiteX2" fmla="*/ 8037 w 10072"/>
                  <a:gd name="connsiteY2" fmla="*/ 3946 h 10316"/>
                  <a:gd name="connsiteX3" fmla="*/ 7638 w 10072"/>
                  <a:gd name="connsiteY3" fmla="*/ 10316 h 10316"/>
                  <a:gd name="connsiteX4" fmla="*/ 369 w 10072"/>
                  <a:gd name="connsiteY4" fmla="*/ 10000 h 10316"/>
                  <a:gd name="connsiteX5" fmla="*/ 677 w 10072"/>
                  <a:gd name="connsiteY5" fmla="*/ 3788 h 10316"/>
                  <a:gd name="connsiteX6" fmla="*/ 2307 w 10072"/>
                  <a:gd name="connsiteY6" fmla="*/ 0 h 10316"/>
                  <a:gd name="connsiteX0" fmla="*/ 2307 w 10072"/>
                  <a:gd name="connsiteY0" fmla="*/ 0 h 11096"/>
                  <a:gd name="connsiteX1" fmla="*/ 10072 w 10072"/>
                  <a:gd name="connsiteY1" fmla="*/ 0 h 11096"/>
                  <a:gd name="connsiteX2" fmla="*/ 8037 w 10072"/>
                  <a:gd name="connsiteY2" fmla="*/ 3946 h 11096"/>
                  <a:gd name="connsiteX3" fmla="*/ 7638 w 10072"/>
                  <a:gd name="connsiteY3" fmla="*/ 10316 h 11096"/>
                  <a:gd name="connsiteX4" fmla="*/ 369 w 10072"/>
                  <a:gd name="connsiteY4" fmla="*/ 10000 h 11096"/>
                  <a:gd name="connsiteX5" fmla="*/ 677 w 10072"/>
                  <a:gd name="connsiteY5" fmla="*/ 3788 h 11096"/>
                  <a:gd name="connsiteX6" fmla="*/ 2307 w 10072"/>
                  <a:gd name="connsiteY6" fmla="*/ 0 h 11096"/>
                  <a:gd name="connsiteX0" fmla="*/ 2307 w 10072"/>
                  <a:gd name="connsiteY0" fmla="*/ 0 h 11096"/>
                  <a:gd name="connsiteX1" fmla="*/ 10072 w 10072"/>
                  <a:gd name="connsiteY1" fmla="*/ 0 h 11096"/>
                  <a:gd name="connsiteX2" fmla="*/ 8037 w 10072"/>
                  <a:gd name="connsiteY2" fmla="*/ 3946 h 11096"/>
                  <a:gd name="connsiteX3" fmla="*/ 7638 w 10072"/>
                  <a:gd name="connsiteY3" fmla="*/ 10316 h 11096"/>
                  <a:gd name="connsiteX4" fmla="*/ 369 w 10072"/>
                  <a:gd name="connsiteY4" fmla="*/ 10000 h 11096"/>
                  <a:gd name="connsiteX5" fmla="*/ 677 w 10072"/>
                  <a:gd name="connsiteY5" fmla="*/ 3788 h 11096"/>
                  <a:gd name="connsiteX6" fmla="*/ 2307 w 10072"/>
                  <a:gd name="connsiteY6" fmla="*/ 0 h 11096"/>
                  <a:gd name="connsiteX0" fmla="*/ 2307 w 10072"/>
                  <a:gd name="connsiteY0" fmla="*/ 0 h 11123"/>
                  <a:gd name="connsiteX1" fmla="*/ 10072 w 10072"/>
                  <a:gd name="connsiteY1" fmla="*/ 0 h 11123"/>
                  <a:gd name="connsiteX2" fmla="*/ 8193 w 10072"/>
                  <a:gd name="connsiteY2" fmla="*/ 4296 h 11123"/>
                  <a:gd name="connsiteX3" fmla="*/ 7638 w 10072"/>
                  <a:gd name="connsiteY3" fmla="*/ 10316 h 11123"/>
                  <a:gd name="connsiteX4" fmla="*/ 369 w 10072"/>
                  <a:gd name="connsiteY4" fmla="*/ 10000 h 11123"/>
                  <a:gd name="connsiteX5" fmla="*/ 677 w 10072"/>
                  <a:gd name="connsiteY5" fmla="*/ 3788 h 11123"/>
                  <a:gd name="connsiteX6" fmla="*/ 2307 w 10072"/>
                  <a:gd name="connsiteY6" fmla="*/ 0 h 11123"/>
                  <a:gd name="connsiteX0" fmla="*/ 2307 w 10072"/>
                  <a:gd name="connsiteY0" fmla="*/ 0 h 11160"/>
                  <a:gd name="connsiteX1" fmla="*/ 10072 w 10072"/>
                  <a:gd name="connsiteY1" fmla="*/ 0 h 11160"/>
                  <a:gd name="connsiteX2" fmla="*/ 8193 w 10072"/>
                  <a:gd name="connsiteY2" fmla="*/ 4296 h 11160"/>
                  <a:gd name="connsiteX3" fmla="*/ 7638 w 10072"/>
                  <a:gd name="connsiteY3" fmla="*/ 10316 h 11160"/>
                  <a:gd name="connsiteX4" fmla="*/ 369 w 10072"/>
                  <a:gd name="connsiteY4" fmla="*/ 10000 h 11160"/>
                  <a:gd name="connsiteX5" fmla="*/ 677 w 10072"/>
                  <a:gd name="connsiteY5" fmla="*/ 3788 h 11160"/>
                  <a:gd name="connsiteX6" fmla="*/ 2307 w 10072"/>
                  <a:gd name="connsiteY6" fmla="*/ 0 h 11160"/>
                  <a:gd name="connsiteX0" fmla="*/ 2307 w 10072"/>
                  <a:gd name="connsiteY0" fmla="*/ 0 h 10316"/>
                  <a:gd name="connsiteX1" fmla="*/ 10072 w 10072"/>
                  <a:gd name="connsiteY1" fmla="*/ 0 h 10316"/>
                  <a:gd name="connsiteX2" fmla="*/ 8193 w 10072"/>
                  <a:gd name="connsiteY2" fmla="*/ 4296 h 10316"/>
                  <a:gd name="connsiteX3" fmla="*/ 7638 w 10072"/>
                  <a:gd name="connsiteY3" fmla="*/ 10316 h 10316"/>
                  <a:gd name="connsiteX4" fmla="*/ 369 w 10072"/>
                  <a:gd name="connsiteY4" fmla="*/ 10000 h 10316"/>
                  <a:gd name="connsiteX5" fmla="*/ 677 w 10072"/>
                  <a:gd name="connsiteY5" fmla="*/ 3788 h 10316"/>
                  <a:gd name="connsiteX6" fmla="*/ 2307 w 10072"/>
                  <a:gd name="connsiteY6" fmla="*/ 0 h 10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72" h="10316">
                    <a:moveTo>
                      <a:pt x="2307" y="0"/>
                    </a:moveTo>
                    <a:lnTo>
                      <a:pt x="10072" y="0"/>
                    </a:lnTo>
                    <a:cubicBezTo>
                      <a:pt x="9225" y="0"/>
                      <a:pt x="8630" y="2111"/>
                      <a:pt x="8193" y="4296"/>
                    </a:cubicBezTo>
                    <a:cubicBezTo>
                      <a:pt x="7756" y="6481"/>
                      <a:pt x="7693" y="10316"/>
                      <a:pt x="7638" y="10316"/>
                    </a:cubicBezTo>
                    <a:cubicBezTo>
                      <a:pt x="5082" y="10316"/>
                      <a:pt x="2924" y="10000"/>
                      <a:pt x="369" y="10000"/>
                    </a:cubicBezTo>
                    <a:cubicBezTo>
                      <a:pt x="-479" y="10000"/>
                      <a:pt x="354" y="5455"/>
                      <a:pt x="677" y="3788"/>
                    </a:cubicBezTo>
                    <a:cubicBezTo>
                      <a:pt x="1000" y="2121"/>
                      <a:pt x="1460" y="0"/>
                      <a:pt x="2307" y="0"/>
                    </a:cubicBezTo>
                    <a:close/>
                  </a:path>
                </a:pathLst>
              </a:custGeom>
              <a:solidFill>
                <a:srgbClr val="FF6600">
                  <a:alpha val="69804"/>
                </a:srgbClr>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solidFill>
                      <a:schemeClr val="tx1"/>
                    </a:solidFill>
                  </a:ln>
                  <a:solidFill>
                    <a:schemeClr val="tx1"/>
                  </a:solidFill>
                  <a:effectLst/>
                  <a:latin typeface="Arial" charset="0"/>
                  <a:ea typeface="ＭＳ Ｐゴシック" pitchFamily="1" charset="-128"/>
                </a:endParaRPr>
              </a:p>
            </p:txBody>
          </p:sp>
          <p:cxnSp>
            <p:nvCxnSpPr>
              <p:cNvPr id="20" name="Straight Connector 19"/>
              <p:cNvCxnSpPr/>
              <p:nvPr/>
            </p:nvCxnSpPr>
            <p:spPr>
              <a:xfrm>
                <a:off x="3979527" y="2505903"/>
                <a:ext cx="1229760" cy="105564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1" name="TextBox 257"/>
              <p:cNvSpPr txBox="1"/>
              <p:nvPr/>
            </p:nvSpPr>
            <p:spPr>
              <a:xfrm>
                <a:off x="3655784" y="2137399"/>
                <a:ext cx="912681" cy="307777"/>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400" dirty="0"/>
                  <a:t>C”</a:t>
                </a:r>
                <a:r>
                  <a:rPr lang="en-GB" sz="1400" baseline="-25000" dirty="0"/>
                  <a:t>PEAK</a:t>
                </a:r>
              </a:p>
            </p:txBody>
          </p:sp>
          <p:cxnSp>
            <p:nvCxnSpPr>
              <p:cNvPr id="22" name="Straight Connector 21"/>
              <p:cNvCxnSpPr/>
              <p:nvPr/>
            </p:nvCxnSpPr>
            <p:spPr>
              <a:xfrm flipV="1">
                <a:off x="1801770" y="3415577"/>
                <a:ext cx="4644000" cy="0"/>
              </a:xfrm>
              <a:prstGeom prst="line">
                <a:avLst/>
              </a:prstGeom>
              <a:ln>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23" name="TextBox 257"/>
              <p:cNvSpPr txBox="1"/>
              <p:nvPr/>
            </p:nvSpPr>
            <p:spPr>
              <a:xfrm>
                <a:off x="1848870" y="2313060"/>
                <a:ext cx="1884472" cy="338554"/>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600" dirty="0">
                    <a:solidFill>
                      <a:srgbClr val="6600CC"/>
                    </a:solidFill>
                  </a:rPr>
                  <a:t>Height of ice layer, h</a:t>
                </a:r>
              </a:p>
            </p:txBody>
          </p:sp>
          <p:cxnSp>
            <p:nvCxnSpPr>
              <p:cNvPr id="24" name="Straight Arrow Connector 23"/>
              <p:cNvCxnSpPr/>
              <p:nvPr/>
            </p:nvCxnSpPr>
            <p:spPr>
              <a:xfrm flipH="1">
                <a:off x="1871431" y="2637939"/>
                <a:ext cx="0" cy="763273"/>
              </a:xfrm>
              <a:prstGeom prst="straightConnector1">
                <a:avLst/>
              </a:prstGeom>
              <a:ln w="12700">
                <a:solidFill>
                  <a:srgbClr val="6600CC"/>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1987175" y="2654942"/>
                <a:ext cx="0" cy="550606"/>
              </a:xfrm>
              <a:prstGeom prst="straightConnector1">
                <a:avLst/>
              </a:prstGeom>
              <a:ln>
                <a:solidFill>
                  <a:srgbClr val="FF0066"/>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2031983" y="3139072"/>
                <a:ext cx="418718" cy="235962"/>
              </a:xfrm>
              <a:prstGeom prst="rect">
                <a:avLst/>
              </a:prstGeom>
            </p:spPr>
            <p:txBody>
              <a:bodyPr wrap="square">
                <a:spAutoFit/>
              </a:bodyPr>
              <a:lstStyle/>
              <a:p>
                <a:endParaRPr lang="en-GB" sz="1400" baseline="-25000" dirty="0"/>
              </a:p>
            </p:txBody>
          </p:sp>
          <p:cxnSp>
            <p:nvCxnSpPr>
              <p:cNvPr id="27" name="Straight Arrow Connector 26"/>
              <p:cNvCxnSpPr/>
              <p:nvPr/>
            </p:nvCxnSpPr>
            <p:spPr>
              <a:xfrm flipH="1">
                <a:off x="1999325" y="3203634"/>
                <a:ext cx="0" cy="216000"/>
              </a:xfrm>
              <a:prstGeom prst="straightConnector1">
                <a:avLst/>
              </a:prstGeom>
              <a:ln>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8" name="TextBox 257"/>
              <p:cNvSpPr txBox="1"/>
              <p:nvPr/>
            </p:nvSpPr>
            <p:spPr>
              <a:xfrm>
                <a:off x="1875459" y="3440723"/>
                <a:ext cx="4039417" cy="338554"/>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600" dirty="0">
                    <a:solidFill>
                      <a:srgbClr val="0070C0"/>
                    </a:solidFill>
                  </a:rPr>
                  <a:t>Height of ice layer below the electrode, </a:t>
                </a:r>
                <a:r>
                  <a:rPr lang="en-GB" sz="1600" dirty="0" err="1">
                    <a:solidFill>
                      <a:srgbClr val="0070C0"/>
                    </a:solidFill>
                  </a:rPr>
                  <a:t>h</a:t>
                </a:r>
                <a:r>
                  <a:rPr lang="en-GB" sz="1600" baseline="-25000" dirty="0" err="1">
                    <a:solidFill>
                      <a:srgbClr val="0070C0"/>
                    </a:solidFill>
                  </a:rPr>
                  <a:t>be</a:t>
                </a:r>
                <a:endParaRPr lang="en-GB" sz="1600" baseline="-25000" dirty="0">
                  <a:solidFill>
                    <a:srgbClr val="0070C0"/>
                  </a:solidFill>
                </a:endParaRPr>
              </a:p>
            </p:txBody>
          </p:sp>
          <p:sp>
            <p:nvSpPr>
              <p:cNvPr id="29" name="TextBox 257"/>
              <p:cNvSpPr txBox="1"/>
              <p:nvPr/>
            </p:nvSpPr>
            <p:spPr>
              <a:xfrm>
                <a:off x="1964247" y="2633023"/>
                <a:ext cx="2348107" cy="58477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en-GB" sz="1600" dirty="0">
                    <a:solidFill>
                      <a:srgbClr val="FF0066"/>
                    </a:solidFill>
                  </a:rPr>
                  <a:t>Height of ice layer at the electrode region, h</a:t>
                </a:r>
                <a:r>
                  <a:rPr lang="en-GB" sz="1600" baseline="-25000" dirty="0">
                    <a:solidFill>
                      <a:srgbClr val="FF0066"/>
                    </a:solidFill>
                  </a:rPr>
                  <a:t>e</a:t>
                </a:r>
              </a:p>
            </p:txBody>
          </p:sp>
          <p:cxnSp>
            <p:nvCxnSpPr>
              <p:cNvPr id="30" name="Straight Connector 29"/>
              <p:cNvCxnSpPr/>
              <p:nvPr/>
            </p:nvCxnSpPr>
            <p:spPr>
              <a:xfrm>
                <a:off x="4080249" y="2481425"/>
                <a:ext cx="0" cy="936000"/>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4069024" y="3422984"/>
                <a:ext cx="1656000" cy="22"/>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1" name="Freeform 10"/>
            <p:cNvSpPr/>
            <p:nvPr/>
          </p:nvSpPr>
          <p:spPr bwMode="auto">
            <a:xfrm>
              <a:off x="4908620" y="2642716"/>
              <a:ext cx="1376624" cy="829929"/>
            </a:xfrm>
            <a:custGeom>
              <a:avLst/>
              <a:gdLst>
                <a:gd name="connsiteX0" fmla="*/ 0 w 1376624"/>
                <a:gd name="connsiteY0" fmla="*/ 0 h 829929"/>
                <a:gd name="connsiteX1" fmla="*/ 688312 w 1376624"/>
                <a:gd name="connsiteY1" fmla="*/ 592853 h 829929"/>
                <a:gd name="connsiteX2" fmla="*/ 1014883 w 1376624"/>
                <a:gd name="connsiteY2" fmla="*/ 793820 h 829929"/>
                <a:gd name="connsiteX3" fmla="*/ 1376624 w 1376624"/>
                <a:gd name="connsiteY3" fmla="*/ 828989 h 829929"/>
              </a:gdLst>
              <a:ahLst/>
              <a:cxnLst>
                <a:cxn ang="0">
                  <a:pos x="connsiteX0" y="connsiteY0"/>
                </a:cxn>
                <a:cxn ang="0">
                  <a:pos x="connsiteX1" y="connsiteY1"/>
                </a:cxn>
                <a:cxn ang="0">
                  <a:pos x="connsiteX2" y="connsiteY2"/>
                </a:cxn>
                <a:cxn ang="0">
                  <a:pos x="connsiteX3" y="connsiteY3"/>
                </a:cxn>
              </a:cxnLst>
              <a:rect l="l" t="t" r="r" b="b"/>
              <a:pathLst>
                <a:path w="1376624" h="829929">
                  <a:moveTo>
                    <a:pt x="0" y="0"/>
                  </a:moveTo>
                  <a:cubicBezTo>
                    <a:pt x="259582" y="230275"/>
                    <a:pt x="519165" y="460550"/>
                    <a:pt x="688312" y="592853"/>
                  </a:cubicBezTo>
                  <a:cubicBezTo>
                    <a:pt x="857459" y="725156"/>
                    <a:pt x="900164" y="754464"/>
                    <a:pt x="1014883" y="793820"/>
                  </a:cubicBezTo>
                  <a:cubicBezTo>
                    <a:pt x="1129602" y="833176"/>
                    <a:pt x="1253113" y="831082"/>
                    <a:pt x="1376624" y="828989"/>
                  </a:cubicBezTo>
                </a:path>
              </a:pathLst>
            </a:cu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pic>
        <p:nvPicPr>
          <p:cNvPr id="2" name="Picture 1"/>
          <p:cNvPicPr>
            <a:picLocks noChangeAspect="1"/>
          </p:cNvPicPr>
          <p:nvPr/>
        </p:nvPicPr>
        <p:blipFill>
          <a:blip r:embed="rId3"/>
          <a:stretch>
            <a:fillRect/>
          </a:stretch>
        </p:blipFill>
        <p:spPr>
          <a:xfrm>
            <a:off x="540432" y="2521107"/>
            <a:ext cx="1956986" cy="585267"/>
          </a:xfrm>
          <a:prstGeom prst="rect">
            <a:avLst/>
          </a:prstGeom>
        </p:spPr>
      </p:pic>
      <p:cxnSp>
        <p:nvCxnSpPr>
          <p:cNvPr id="4" name="Straight Arrow Connector 3"/>
          <p:cNvCxnSpPr/>
          <p:nvPr/>
        </p:nvCxnSpPr>
        <p:spPr bwMode="auto">
          <a:xfrm>
            <a:off x="7772400" y="4871693"/>
            <a:ext cx="0" cy="596650"/>
          </a:xfrm>
          <a:prstGeom prst="straightConnector1">
            <a:avLst/>
          </a:prstGeom>
          <a:solidFill>
            <a:schemeClr val="accent1"/>
          </a:solidFill>
          <a:ln w="9525" cap="flat" cmpd="sng" algn="ctr">
            <a:solidFill>
              <a:schemeClr val="tx1"/>
            </a:solidFill>
            <a:prstDash val="solid"/>
            <a:round/>
            <a:headEnd type="triangle"/>
            <a:tailEnd type="triangle"/>
          </a:ln>
          <a:effectLst/>
        </p:spPr>
      </p:cxnSp>
      <p:cxnSp>
        <p:nvCxnSpPr>
          <p:cNvPr id="43" name="Straight Arrow Connector 42"/>
          <p:cNvCxnSpPr/>
          <p:nvPr/>
        </p:nvCxnSpPr>
        <p:spPr bwMode="auto">
          <a:xfrm>
            <a:off x="7972096" y="5436466"/>
            <a:ext cx="0" cy="251034"/>
          </a:xfrm>
          <a:prstGeom prst="straightConnector1">
            <a:avLst/>
          </a:prstGeom>
          <a:solidFill>
            <a:schemeClr val="accent1"/>
          </a:solidFill>
          <a:ln w="9525" cap="flat" cmpd="sng" algn="ctr">
            <a:solidFill>
              <a:schemeClr val="tx1"/>
            </a:solidFill>
            <a:prstDash val="solid"/>
            <a:round/>
            <a:headEnd type="triangle"/>
            <a:tailEnd type="triangle"/>
          </a:ln>
          <a:effectLst/>
        </p:spPr>
      </p:cxnSp>
      <p:sp>
        <p:nvSpPr>
          <p:cNvPr id="45" name="TextBox 44"/>
          <p:cNvSpPr txBox="1"/>
          <p:nvPr/>
        </p:nvSpPr>
        <p:spPr>
          <a:xfrm>
            <a:off x="7783554" y="4985352"/>
            <a:ext cx="583814" cy="369332"/>
          </a:xfrm>
          <a:prstGeom prst="rect">
            <a:avLst/>
          </a:prstGeom>
          <a:noFill/>
        </p:spPr>
        <p:txBody>
          <a:bodyPr wrap="none" rtlCol="0">
            <a:spAutoFit/>
          </a:bodyPr>
          <a:lstStyle/>
          <a:p>
            <a:r>
              <a:rPr lang="en-GB" dirty="0"/>
              <a:t>80%</a:t>
            </a:r>
          </a:p>
        </p:txBody>
      </p:sp>
    </p:spTree>
    <p:extLst>
      <p:ext uri="{BB962C8B-B14F-4D97-AF65-F5344CB8AC3E}">
        <p14:creationId xmlns:p14="http://schemas.microsoft.com/office/powerpoint/2010/main" val="3671967887"/>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2470348"/>
            <a:ext cx="9144000" cy="1404000"/>
          </a:xfrm>
          <a:prstGeom prst="rect">
            <a:avLst/>
          </a:prstGeom>
          <a:solidFill>
            <a:schemeClr val="bg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2800" dirty="0">
                <a:solidFill>
                  <a:srgbClr val="FFFF99"/>
                </a:solidFill>
                <a:latin typeface="Calibri" panose="020F0502020204030204" pitchFamily="34" charset="0"/>
                <a:cs typeface="Calibri" panose="020F0502020204030204" pitchFamily="34" charset="0"/>
              </a:rPr>
              <a:t>Through Vial Impedance Spectroscopy (TVIS)</a:t>
            </a:r>
          </a:p>
          <a:p>
            <a:pPr algn="ctr" eaLnBrk="0" fontAlgn="base" hangingPunct="0">
              <a:spcBef>
                <a:spcPct val="0"/>
              </a:spcBef>
              <a:spcAft>
                <a:spcPct val="0"/>
              </a:spcAft>
            </a:pPr>
            <a:r>
              <a:rPr lang="en-US" sz="2800" i="1" dirty="0">
                <a:solidFill>
                  <a:srgbClr val="FFFF99"/>
                </a:solidFill>
                <a:latin typeface="Calibri" panose="020F0502020204030204" pitchFamily="34" charset="0"/>
                <a:ea typeface="ＭＳ Ｐゴシック" pitchFamily="1" charset="-128"/>
                <a:cs typeface="Calibri" panose="020F0502020204030204" pitchFamily="34" charset="0"/>
              </a:rPr>
              <a:t>Description of Measurement System</a:t>
            </a:r>
          </a:p>
        </p:txBody>
      </p:sp>
    </p:spTree>
    <p:extLst>
      <p:ext uri="{BB962C8B-B14F-4D97-AF65-F5344CB8AC3E}">
        <p14:creationId xmlns:p14="http://schemas.microsoft.com/office/powerpoint/2010/main" val="3830693188"/>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800" dirty="0"/>
              <a:t>Drying Rate (</a:t>
            </a:r>
            <a:r>
              <a:rPr lang="en-US" sz="2800" i="1" dirty="0" err="1"/>
              <a:t>dm</a:t>
            </a:r>
            <a:r>
              <a:rPr lang="en-US" sz="2800" i="1" dirty="0"/>
              <a:t>/</a:t>
            </a:r>
            <a:r>
              <a:rPr lang="en-US" sz="2800" i="1" dirty="0" err="1"/>
              <a:t>dt</a:t>
            </a:r>
            <a:r>
              <a:rPr lang="en-US" sz="2800" dirty="0"/>
              <a:t>) Determination</a:t>
            </a:r>
            <a:endParaRPr lang="en-GB" sz="2800" dirty="0"/>
          </a:p>
        </p:txBody>
      </p:sp>
      <p:graphicFrame>
        <p:nvGraphicFramePr>
          <p:cNvPr id="11" name="Content Placeholder 25">
            <a:extLst>
              <a:ext uri="{FF2B5EF4-FFF2-40B4-BE49-F238E27FC236}">
                <a16:creationId xmlns:a16="http://schemas.microsoft.com/office/drawing/2014/main" id="{00000000-0008-0000-0500-000002000000}"/>
              </a:ext>
            </a:extLst>
          </p:cNvPr>
          <p:cNvGraphicFramePr>
            <a:graphicFrameLocks noGrp="1"/>
          </p:cNvGraphicFramePr>
          <p:nvPr>
            <p:ph idx="14"/>
            <p:extLst>
              <p:ext uri="{D42A27DB-BD31-4B8C-83A1-F6EECF244321}">
                <p14:modId xmlns:p14="http://schemas.microsoft.com/office/powerpoint/2010/main" val="3032927159"/>
              </p:ext>
            </p:extLst>
          </p:nvPr>
        </p:nvGraphicFramePr>
        <p:xfrm>
          <a:off x="233363" y="3560523"/>
          <a:ext cx="3671887" cy="256063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ontent Placeholder 15">
            <a:extLst>
              <a:ext uri="{FF2B5EF4-FFF2-40B4-BE49-F238E27FC236}">
                <a16:creationId xmlns:a16="http://schemas.microsoft.com/office/drawing/2014/main" id="{00000000-0008-0000-0300-00001B380600}"/>
              </a:ext>
            </a:extLst>
          </p:cNvPr>
          <p:cNvGraphicFramePr>
            <a:graphicFrameLocks noGrp="1"/>
          </p:cNvGraphicFramePr>
          <p:nvPr>
            <p:ph idx="1"/>
            <p:extLst>
              <p:ext uri="{D42A27DB-BD31-4B8C-83A1-F6EECF244321}">
                <p14:modId xmlns:p14="http://schemas.microsoft.com/office/powerpoint/2010/main" val="1971649323"/>
              </p:ext>
            </p:extLst>
          </p:nvPr>
        </p:nvGraphicFramePr>
        <p:xfrm>
          <a:off x="233363" y="847725"/>
          <a:ext cx="3683755" cy="256063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Content Placeholder 23">
            <a:extLst>
              <a:ext uri="{FF2B5EF4-FFF2-40B4-BE49-F238E27FC236}">
                <a16:creationId xmlns:a16="http://schemas.microsoft.com/office/drawing/2014/main" id="{ACBE035B-6D9E-4E96-8C09-2A71A3DA4AD9}"/>
              </a:ext>
            </a:extLst>
          </p:cNvPr>
          <p:cNvGraphicFramePr>
            <a:graphicFrameLocks noGrp="1"/>
          </p:cNvGraphicFramePr>
          <p:nvPr>
            <p:ph type="chart" sz="quarter" idx="15"/>
            <p:extLst>
              <p:ext uri="{D42A27DB-BD31-4B8C-83A1-F6EECF244321}">
                <p14:modId xmlns:p14="http://schemas.microsoft.com/office/powerpoint/2010/main" val="891277671"/>
              </p:ext>
            </p:extLst>
          </p:nvPr>
        </p:nvGraphicFramePr>
        <p:xfrm>
          <a:off x="4098925" y="90488"/>
          <a:ext cx="4846638" cy="192087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2" name="Content Placeholder 41">
            <a:extLst>
              <a:ext uri="{FF2B5EF4-FFF2-40B4-BE49-F238E27FC236}">
                <a16:creationId xmlns:a16="http://schemas.microsoft.com/office/drawing/2014/main" id="{00000000-0008-0000-0600-000002000000}"/>
              </a:ext>
            </a:extLst>
          </p:cNvPr>
          <p:cNvGraphicFramePr>
            <a:graphicFrameLocks noGrp="1"/>
          </p:cNvGraphicFramePr>
          <p:nvPr>
            <p:ph type="chart" sz="quarter" idx="16"/>
            <p:extLst>
              <p:ext uri="{D42A27DB-BD31-4B8C-83A1-F6EECF244321}">
                <p14:modId xmlns:p14="http://schemas.microsoft.com/office/powerpoint/2010/main" val="3396141017"/>
              </p:ext>
            </p:extLst>
          </p:nvPr>
        </p:nvGraphicFramePr>
        <p:xfrm>
          <a:off x="4098925" y="2001838"/>
          <a:ext cx="4846638" cy="192087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3" name="Chart Placeholder 22">
            <a:extLst>
              <a:ext uri="{FF2B5EF4-FFF2-40B4-BE49-F238E27FC236}">
                <a16:creationId xmlns:a16="http://schemas.microsoft.com/office/drawing/2014/main" id="{00000000-0008-0000-0500-000002000000}"/>
              </a:ext>
            </a:extLst>
          </p:cNvPr>
          <p:cNvGraphicFramePr>
            <a:graphicFrameLocks noGrp="1"/>
          </p:cNvGraphicFramePr>
          <p:nvPr>
            <p:ph type="chart" sz="quarter" idx="17"/>
            <p:extLst>
              <p:ext uri="{D42A27DB-BD31-4B8C-83A1-F6EECF244321}">
                <p14:modId xmlns:p14="http://schemas.microsoft.com/office/powerpoint/2010/main" val="1910007412"/>
              </p:ext>
            </p:extLst>
          </p:nvPr>
        </p:nvGraphicFramePr>
        <p:xfrm>
          <a:off x="4098925" y="3922713"/>
          <a:ext cx="4846638" cy="2198447"/>
        </p:xfrm>
        <a:graphic>
          <a:graphicData uri="http://schemas.openxmlformats.org/drawingml/2006/chart">
            <c:chart xmlns:c="http://schemas.openxmlformats.org/drawingml/2006/chart" xmlns:r="http://schemas.openxmlformats.org/officeDocument/2006/relationships" r:id="rId7"/>
          </a:graphicData>
        </a:graphic>
      </p:graphicFrame>
      <p:sp>
        <p:nvSpPr>
          <p:cNvPr id="2" name="Down Arrow 1"/>
          <p:cNvSpPr/>
          <p:nvPr/>
        </p:nvSpPr>
        <p:spPr bwMode="auto">
          <a:xfrm>
            <a:off x="1128217" y="3466677"/>
            <a:ext cx="545910" cy="79336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3" name="TextBox 2"/>
          <p:cNvSpPr txBox="1"/>
          <p:nvPr/>
        </p:nvSpPr>
        <p:spPr>
          <a:xfrm>
            <a:off x="1548831" y="3466677"/>
            <a:ext cx="1254061" cy="584775"/>
          </a:xfrm>
          <a:prstGeom prst="rect">
            <a:avLst/>
          </a:prstGeom>
          <a:noFill/>
        </p:spPr>
        <p:txBody>
          <a:bodyPr wrap="none" rtlCol="0">
            <a:spAutoFit/>
          </a:bodyPr>
          <a:lstStyle/>
          <a:p>
            <a:pPr algn="ctr"/>
            <a:r>
              <a:rPr lang="en-GB" sz="1600" dirty="0">
                <a:solidFill>
                  <a:srgbClr val="0070C0"/>
                </a:solidFill>
              </a:rPr>
              <a:t>Temperature</a:t>
            </a:r>
          </a:p>
          <a:p>
            <a:pPr algn="ctr"/>
            <a:r>
              <a:rPr lang="en-GB" sz="1600" dirty="0">
                <a:solidFill>
                  <a:srgbClr val="0070C0"/>
                </a:solidFill>
              </a:rPr>
              <a:t>correction</a:t>
            </a:r>
          </a:p>
        </p:txBody>
      </p:sp>
      <p:cxnSp>
        <p:nvCxnSpPr>
          <p:cNvPr id="7" name="Straight Connector 6"/>
          <p:cNvCxnSpPr/>
          <p:nvPr/>
        </p:nvCxnSpPr>
        <p:spPr bwMode="auto">
          <a:xfrm flipH="1">
            <a:off x="5581934" y="191066"/>
            <a:ext cx="0" cy="540000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3" name="Straight Connector 12"/>
          <p:cNvCxnSpPr/>
          <p:nvPr/>
        </p:nvCxnSpPr>
        <p:spPr bwMode="auto">
          <a:xfrm flipH="1">
            <a:off x="7167350" y="191066"/>
            <a:ext cx="0" cy="540000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4" name="Straight Connector 13"/>
          <p:cNvCxnSpPr/>
          <p:nvPr/>
        </p:nvCxnSpPr>
        <p:spPr bwMode="auto">
          <a:xfrm flipH="1">
            <a:off x="7660944" y="199672"/>
            <a:ext cx="0" cy="54000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17" name="Bent Arrow 16"/>
          <p:cNvSpPr/>
          <p:nvPr/>
        </p:nvSpPr>
        <p:spPr bwMode="auto">
          <a:xfrm>
            <a:off x="3481674" y="3389292"/>
            <a:ext cx="953657" cy="717121"/>
          </a:xfrm>
          <a:prstGeom prst="ben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a:p>
        </p:txBody>
      </p:sp>
      <p:sp>
        <p:nvSpPr>
          <p:cNvPr id="18" name="TextBox 17"/>
          <p:cNvSpPr txBox="1"/>
          <p:nvPr/>
        </p:nvSpPr>
        <p:spPr>
          <a:xfrm>
            <a:off x="2894747" y="4157346"/>
            <a:ext cx="1417376" cy="584775"/>
          </a:xfrm>
          <a:prstGeom prst="rect">
            <a:avLst/>
          </a:prstGeom>
          <a:noFill/>
        </p:spPr>
        <p:txBody>
          <a:bodyPr wrap="square" rtlCol="0">
            <a:spAutoFit/>
          </a:bodyPr>
          <a:lstStyle/>
          <a:p>
            <a:pPr algn="ctr"/>
            <a:r>
              <a:rPr lang="en-GB" sz="1600" dirty="0">
                <a:solidFill>
                  <a:srgbClr val="0070C0"/>
                </a:solidFill>
              </a:rPr>
              <a:t>Convert to </a:t>
            </a:r>
          </a:p>
          <a:p>
            <a:pPr algn="ctr"/>
            <a:r>
              <a:rPr lang="en-GB" sz="1600" dirty="0">
                <a:solidFill>
                  <a:srgbClr val="0070C0"/>
                </a:solidFill>
              </a:rPr>
              <a:t>ice content</a:t>
            </a:r>
          </a:p>
        </p:txBody>
      </p:sp>
      <p:sp>
        <p:nvSpPr>
          <p:cNvPr id="19" name="Down Arrow 18"/>
          <p:cNvSpPr/>
          <p:nvPr/>
        </p:nvSpPr>
        <p:spPr bwMode="auto">
          <a:xfrm>
            <a:off x="6075530" y="3341100"/>
            <a:ext cx="545910" cy="79336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20" name="TextBox 2"/>
          <p:cNvSpPr txBox="1"/>
          <p:nvPr/>
        </p:nvSpPr>
        <p:spPr>
          <a:xfrm>
            <a:off x="5610818" y="2722353"/>
            <a:ext cx="1556532" cy="58477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600" dirty="0">
                <a:solidFill>
                  <a:srgbClr val="0070C0"/>
                </a:solidFill>
              </a:rPr>
              <a:t>Convert to drying rate</a:t>
            </a:r>
          </a:p>
        </p:txBody>
      </p:sp>
    </p:spTree>
    <p:extLst>
      <p:ext uri="{BB962C8B-B14F-4D97-AF65-F5344CB8AC3E}">
        <p14:creationId xmlns:p14="http://schemas.microsoft.com/office/powerpoint/2010/main" val="36034498"/>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2164410"/>
            <a:ext cx="9144000" cy="1404000"/>
          </a:xfrm>
          <a:prstGeom prst="rect">
            <a:avLst/>
          </a:prstGeom>
          <a:solidFill>
            <a:srgbClr val="3399FF"/>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GB" sz="2800" dirty="0">
                <a:solidFill>
                  <a:schemeClr val="bg1"/>
                </a:solidFill>
                <a:latin typeface="Calibri" panose="020F0502020204030204" pitchFamily="34" charset="0"/>
                <a:cs typeface="Calibri" panose="020F0502020204030204" pitchFamily="34" charset="0"/>
              </a:rPr>
              <a:t>TVIS Application</a:t>
            </a:r>
            <a:br>
              <a:rPr lang="en-GB" sz="2800" dirty="0">
                <a:solidFill>
                  <a:schemeClr val="bg1"/>
                </a:solidFill>
                <a:latin typeface="Calibri" panose="020F0502020204030204" pitchFamily="34" charset="0"/>
                <a:cs typeface="Calibri" panose="020F0502020204030204" pitchFamily="34" charset="0"/>
              </a:rPr>
            </a:br>
            <a:r>
              <a:rPr lang="en-GB" sz="2800" i="1" dirty="0">
                <a:solidFill>
                  <a:schemeClr val="bg1"/>
                </a:solidFill>
                <a:latin typeface="Calibri" panose="020F0502020204030204" pitchFamily="34" charset="0"/>
                <a:cs typeface="Calibri" panose="020F0502020204030204" pitchFamily="34" charset="0"/>
              </a:rPr>
              <a:t>Primary Drying: </a:t>
            </a:r>
            <a:r>
              <a:rPr lang="en-GB" sz="2800" i="1" dirty="0" err="1">
                <a:solidFill>
                  <a:schemeClr val="bg1"/>
                </a:solidFill>
                <a:latin typeface="Calibri" panose="020F0502020204030204" pitchFamily="34" charset="0"/>
                <a:cs typeface="Calibri" panose="020F0502020204030204" pitchFamily="34" charset="0"/>
              </a:rPr>
              <a:t>Rp</a:t>
            </a:r>
            <a:r>
              <a:rPr lang="en-GB" sz="2800" i="1" dirty="0">
                <a:solidFill>
                  <a:schemeClr val="bg1"/>
                </a:solidFill>
                <a:latin typeface="Calibri" panose="020F0502020204030204" pitchFamily="34" charset="0"/>
                <a:cs typeface="Calibri" panose="020F0502020204030204" pitchFamily="34" charset="0"/>
              </a:rPr>
              <a:t> determination</a:t>
            </a:r>
            <a:endParaRPr lang="en-US" sz="2800" i="1" dirty="0">
              <a:solidFill>
                <a:schemeClr val="bg1"/>
              </a:solidFill>
              <a:latin typeface="Calibri" panose="020F0502020204030204" pitchFamily="34" charset="0"/>
              <a:ea typeface="ＭＳ Ｐゴシック" pitchFamily="1" charset="-128"/>
              <a:cs typeface="Calibri" panose="020F0502020204030204" pitchFamily="34" charset="0"/>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5921" t="48070" b="6842"/>
          <a:stretch/>
        </p:blipFill>
        <p:spPr>
          <a:xfrm>
            <a:off x="2937003" y="4104297"/>
            <a:ext cx="3269993" cy="11753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angle 4"/>
          <p:cNvSpPr/>
          <p:nvPr/>
        </p:nvSpPr>
        <p:spPr>
          <a:xfrm>
            <a:off x="2303686" y="1429958"/>
            <a:ext cx="4536627" cy="461665"/>
          </a:xfrm>
          <a:prstGeom prst="rect">
            <a:avLst/>
          </a:prstGeom>
        </p:spPr>
        <p:txBody>
          <a:bodyPr wrap="none">
            <a:spAutoFit/>
          </a:bodyPr>
          <a:lstStyle/>
          <a:p>
            <a:r>
              <a:rPr lang="en-GB" sz="2400" b="1" dirty="0"/>
              <a:t>5%w/v Lactose in deionised water</a:t>
            </a:r>
            <a:endParaRPr lang="en-GB" sz="2400" dirty="0"/>
          </a:p>
        </p:txBody>
      </p:sp>
    </p:spTree>
    <p:extLst>
      <p:ext uri="{BB962C8B-B14F-4D97-AF65-F5344CB8AC3E}">
        <p14:creationId xmlns:p14="http://schemas.microsoft.com/office/powerpoint/2010/main" val="1084280905"/>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800" dirty="0"/>
              <a:t>Lactose Dried Product Resistance (R</a:t>
            </a:r>
            <a:r>
              <a:rPr lang="en-US" sz="2800" baseline="-25000" dirty="0"/>
              <a:t>P</a:t>
            </a:r>
            <a:r>
              <a:rPr lang="en-US" sz="2800" dirty="0"/>
              <a:t>)</a:t>
            </a:r>
          </a:p>
        </p:txBody>
      </p:sp>
      <p:graphicFrame>
        <p:nvGraphicFramePr>
          <p:cNvPr id="43" name="Content Placeholder 23">
            <a:extLst>
              <a:ext uri="{FF2B5EF4-FFF2-40B4-BE49-F238E27FC236}">
                <a16:creationId xmlns:a16="http://schemas.microsoft.com/office/drawing/2014/main" id="{ACBE035B-6D9E-4E96-8C09-2A71A3DA4AD9}"/>
              </a:ext>
            </a:extLst>
          </p:cNvPr>
          <p:cNvGraphicFramePr>
            <a:graphicFrameLocks noGrp="1"/>
          </p:cNvGraphicFramePr>
          <p:nvPr>
            <p:ph idx="11"/>
            <p:extLst>
              <p:ext uri="{D42A27DB-BD31-4B8C-83A1-F6EECF244321}">
                <p14:modId xmlns:p14="http://schemas.microsoft.com/office/powerpoint/2010/main" val="2374371639"/>
              </p:ext>
            </p:extLst>
          </p:nvPr>
        </p:nvGraphicFramePr>
        <p:xfrm>
          <a:off x="3929063" y="168275"/>
          <a:ext cx="4949825" cy="18002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2" name="Content Placeholder 31">
            <a:extLst>
              <a:ext uri="{FF2B5EF4-FFF2-40B4-BE49-F238E27FC236}">
                <a16:creationId xmlns:a16="http://schemas.microsoft.com/office/drawing/2014/main" id="{00000000-0008-0000-0600-000002000000}"/>
              </a:ext>
            </a:extLst>
          </p:cNvPr>
          <p:cNvGraphicFramePr>
            <a:graphicFrameLocks noGrp="1"/>
          </p:cNvGraphicFramePr>
          <p:nvPr>
            <p:ph idx="12"/>
            <p:extLst>
              <p:ext uri="{D42A27DB-BD31-4B8C-83A1-F6EECF244321}">
                <p14:modId xmlns:p14="http://schemas.microsoft.com/office/powerpoint/2010/main" val="4107692296"/>
              </p:ext>
            </p:extLst>
          </p:nvPr>
        </p:nvGraphicFramePr>
        <p:xfrm>
          <a:off x="3929063" y="2144713"/>
          <a:ext cx="4949825" cy="1800225"/>
        </p:xfrm>
        <a:graphic>
          <a:graphicData uri="http://schemas.openxmlformats.org/drawingml/2006/chart">
            <c:chart xmlns:c="http://schemas.openxmlformats.org/drawingml/2006/chart" xmlns:r="http://schemas.openxmlformats.org/officeDocument/2006/relationships" r:id="rId4"/>
          </a:graphicData>
        </a:graphic>
      </p:graphicFrame>
      <p:cxnSp>
        <p:nvCxnSpPr>
          <p:cNvPr id="25" name="Straight Arrow Connector 24"/>
          <p:cNvCxnSpPr/>
          <p:nvPr/>
        </p:nvCxnSpPr>
        <p:spPr bwMode="auto">
          <a:xfrm flipH="1" flipV="1">
            <a:off x="10725102" y="889881"/>
            <a:ext cx="0" cy="1325880"/>
          </a:xfrm>
          <a:prstGeom prst="straightConnector1">
            <a:avLst/>
          </a:prstGeom>
          <a:solidFill>
            <a:schemeClr val="accent1"/>
          </a:solidFill>
          <a:ln w="12700" cap="flat" cmpd="sng" algn="ctr">
            <a:solidFill>
              <a:srgbClr val="66FFFF"/>
            </a:solidFill>
            <a:prstDash val="solid"/>
            <a:round/>
            <a:headEnd type="triangle"/>
            <a:tailEnd type="triangle"/>
          </a:ln>
          <a:effectLst/>
        </p:spPr>
      </p:cxnSp>
      <p:cxnSp>
        <p:nvCxnSpPr>
          <p:cNvPr id="26" name="Straight Arrow Connector 25"/>
          <p:cNvCxnSpPr/>
          <p:nvPr/>
        </p:nvCxnSpPr>
        <p:spPr bwMode="auto">
          <a:xfrm flipH="1" flipV="1">
            <a:off x="10868226" y="889881"/>
            <a:ext cx="0" cy="457200"/>
          </a:xfrm>
          <a:prstGeom prst="straightConnector1">
            <a:avLst/>
          </a:prstGeom>
          <a:solidFill>
            <a:schemeClr val="accent1"/>
          </a:solidFill>
          <a:ln w="12700" cap="flat" cmpd="sng" algn="ctr">
            <a:solidFill>
              <a:srgbClr val="66FFFF"/>
            </a:solidFill>
            <a:prstDash val="solid"/>
            <a:round/>
            <a:headEnd type="triangle"/>
            <a:tailEnd type="triangle"/>
          </a:ln>
          <a:effectLst/>
        </p:spPr>
      </p:cxnSp>
      <p:sp>
        <p:nvSpPr>
          <p:cNvPr id="9" name="TextBox 8"/>
          <p:cNvSpPr txBox="1"/>
          <p:nvPr/>
        </p:nvSpPr>
        <p:spPr>
          <a:xfrm>
            <a:off x="10026982" y="807102"/>
            <a:ext cx="880796" cy="307777"/>
          </a:xfrm>
          <a:prstGeom prst="rect">
            <a:avLst/>
          </a:prstGeom>
          <a:noFill/>
        </p:spPr>
        <p:txBody>
          <a:bodyPr wrap="square" rtlCol="0">
            <a:spAutoFit/>
          </a:bodyPr>
          <a:lstStyle/>
          <a:p>
            <a:r>
              <a:rPr lang="en-US" sz="1400" dirty="0">
                <a:solidFill>
                  <a:srgbClr val="66FFFF"/>
                </a:solidFill>
              </a:rPr>
              <a:t>9.1 mm</a:t>
            </a:r>
          </a:p>
        </p:txBody>
      </p:sp>
      <p:sp>
        <p:nvSpPr>
          <p:cNvPr id="29" name="TextBox 28"/>
          <p:cNvSpPr txBox="1"/>
          <p:nvPr/>
        </p:nvSpPr>
        <p:spPr>
          <a:xfrm>
            <a:off x="10903866" y="826057"/>
            <a:ext cx="880796" cy="307777"/>
          </a:xfrm>
          <a:prstGeom prst="rect">
            <a:avLst/>
          </a:prstGeom>
          <a:noFill/>
        </p:spPr>
        <p:txBody>
          <a:bodyPr wrap="square" rtlCol="0">
            <a:spAutoFit/>
          </a:bodyPr>
          <a:lstStyle/>
          <a:p>
            <a:r>
              <a:rPr lang="en-US" sz="1400" dirty="0">
                <a:solidFill>
                  <a:srgbClr val="66FFFF"/>
                </a:solidFill>
              </a:rPr>
              <a:t>3 mm</a:t>
            </a:r>
          </a:p>
        </p:txBody>
      </p:sp>
      <mc:AlternateContent xmlns:mc="http://schemas.openxmlformats.org/markup-compatibility/2006" xmlns:a14="http://schemas.microsoft.com/office/drawing/2010/main">
        <mc:Choice Requires="a14">
          <p:sp>
            <p:nvSpPr>
              <p:cNvPr id="20" name="Rectangle 19"/>
              <p:cNvSpPr/>
              <p:nvPr/>
            </p:nvSpPr>
            <p:spPr>
              <a:xfrm>
                <a:off x="826712" y="1002988"/>
                <a:ext cx="3027495" cy="648063"/>
              </a:xfrm>
              <a:prstGeom prst="rect">
                <a:avLst/>
              </a:prstGeom>
              <a:ln w="12700">
                <a:noFill/>
              </a:ln>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ea typeface="Calibri" panose="020F0502020204030204" pitchFamily="34" charset="0"/>
                              <a:cs typeface="TimesNewRoman"/>
                            </a:rPr>
                          </m:ctrlPr>
                        </m:accPr>
                        <m:e>
                          <m:r>
                            <a:rPr lang="en-US" i="1">
                              <a:latin typeface="Cambria Math" panose="02040503050406030204" pitchFamily="18" charset="0"/>
                              <a:ea typeface="Calibri" panose="020F0502020204030204" pitchFamily="34" charset="0"/>
                              <a:cs typeface="TimesNewRoman"/>
                            </a:rPr>
                            <m:t>𝑅</m:t>
                          </m:r>
                        </m:e>
                      </m:acc>
                      <m:r>
                        <a:rPr lang="en-US" i="1">
                          <a:latin typeface="Cambria Math" panose="02040503050406030204" pitchFamily="18" charset="0"/>
                          <a:ea typeface="Calibri" panose="020F0502020204030204" pitchFamily="34" charset="0"/>
                          <a:cs typeface="TimesNewRoman"/>
                        </a:rPr>
                        <m:t>𝑝</m:t>
                      </m:r>
                      <m:r>
                        <a:rPr lang="en-US" i="1">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GB" i="1">
                                  <a:latin typeface="Cambria Math" panose="02040503050406030204" pitchFamily="18" charset="0"/>
                                </a:rPr>
                                <m:t>𝑃</m:t>
                              </m:r>
                              <m:r>
                                <a:rPr lang="en-US" b="0" i="1" baseline="-25000" smtClean="0">
                                  <a:latin typeface="Cambria Math" panose="02040503050406030204" pitchFamily="18" charset="0"/>
                                </a:rPr>
                                <m:t>𝐼𝐶𝐸</m:t>
                              </m:r>
                              <m:r>
                                <a:rPr lang="en-GB" i="1">
                                  <a:latin typeface="Cambria Math" panose="02040503050406030204" pitchFamily="18" charset="0"/>
                                </a:rPr>
                                <m:t> −</m:t>
                              </m:r>
                              <m:r>
                                <a:rPr lang="en-GB" i="1">
                                  <a:latin typeface="Cambria Math" panose="02040503050406030204" pitchFamily="18" charset="0"/>
                                </a:rPr>
                                <m:t>𝑃</m:t>
                              </m:r>
                              <m:r>
                                <m:rPr>
                                  <m:nor/>
                                </m:rPr>
                                <a:rPr lang="en-GB" i="1" baseline="-25000">
                                  <a:latin typeface="Cambria Math" panose="02040503050406030204" pitchFamily="18" charset="0"/>
                                </a:rPr>
                                <m:t>CHAMBER</m:t>
                              </m:r>
                            </m:num>
                            <m:den>
                              <m:f>
                                <m:fPr>
                                  <m:type m:val="lin"/>
                                  <m:ctrlPr>
                                    <a:rPr lang="en-US" i="1" smtClean="0">
                                      <a:latin typeface="Cambria Math" panose="02040503050406030204" pitchFamily="18" charset="0"/>
                                    </a:rPr>
                                  </m:ctrlPr>
                                </m:fPr>
                                <m:num>
                                  <m:r>
                                    <a:rPr lang="en-US" i="1">
                                      <a:latin typeface="Cambria Math" panose="02040503050406030204" pitchFamily="18" charset="0"/>
                                    </a:rPr>
                                    <m:t>𝑑</m:t>
                                  </m:r>
                                  <m:r>
                                    <a:rPr lang="en-GB" i="1">
                                      <a:latin typeface="Cambria Math" panose="02040503050406030204" pitchFamily="18" charset="0"/>
                                    </a:rPr>
                                    <m:t>𝑚</m:t>
                                  </m:r>
                                </m:num>
                                <m:den>
                                  <m:r>
                                    <a:rPr lang="en-US" i="1">
                                      <a:latin typeface="Cambria Math" panose="02040503050406030204" pitchFamily="18" charset="0"/>
                                    </a:rPr>
                                    <m:t>𝑑𝑡</m:t>
                                  </m:r>
                                </m:den>
                              </m:f>
                            </m:den>
                          </m:f>
                        </m:e>
                      </m:d>
                      <m:r>
                        <a:rPr lang="en-US" i="1">
                          <a:latin typeface="Cambria Math" panose="02040503050406030204" pitchFamily="18" charset="0"/>
                        </a:rPr>
                        <m:t>∙</m:t>
                      </m:r>
                      <m:r>
                        <a:rPr lang="en-GB" i="1">
                          <a:latin typeface="Cambria Math" panose="02040503050406030204" pitchFamily="18" charset="0"/>
                        </a:rPr>
                        <m:t>𝐴</m:t>
                      </m:r>
                      <m:r>
                        <a:rPr lang="en-GB" i="1" baseline="-25000">
                          <a:latin typeface="Cambria Math" panose="02040503050406030204" pitchFamily="18" charset="0"/>
                        </a:rPr>
                        <m:t>𝑃</m:t>
                      </m:r>
                    </m:oMath>
                  </m:oMathPara>
                </a14:m>
                <a:endParaRPr lang="en-US" dirty="0"/>
              </a:p>
            </p:txBody>
          </p:sp>
        </mc:Choice>
        <mc:Fallback xmlns="">
          <p:sp>
            <p:nvSpPr>
              <p:cNvPr id="20" name="Rectangle 19"/>
              <p:cNvSpPr>
                <a:spLocks noRot="1" noChangeAspect="1" noMove="1" noResize="1" noEditPoints="1" noAdjustHandles="1" noChangeArrowheads="1" noChangeShapeType="1" noTextEdit="1"/>
              </p:cNvSpPr>
              <p:nvPr/>
            </p:nvSpPr>
            <p:spPr>
              <a:xfrm>
                <a:off x="826712" y="1002988"/>
                <a:ext cx="3027495" cy="648063"/>
              </a:xfrm>
              <a:prstGeom prst="rect">
                <a:avLst/>
              </a:prstGeom>
              <a:blipFill rotWithShape="0">
                <a:blip r:embed="rId5"/>
                <a:stretch>
                  <a:fillRect/>
                </a:stretch>
              </a:blipFill>
              <a:ln w="12700">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4868932" y="1906269"/>
                <a:ext cx="2782878" cy="57637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en-US" sz="1400" i="1" smtClean="0">
                              <a:latin typeface="Cambria Math" panose="02040503050406030204" pitchFamily="18" charset="0"/>
                            </a:rPr>
                          </m:ctrlPr>
                        </m:funcPr>
                        <m:fName>
                          <m:r>
                            <m:rPr>
                              <m:sty m:val="p"/>
                            </m:rPr>
                            <a:rPr lang="en-US" sz="1400">
                              <a:latin typeface="Cambria Math" panose="02040503050406030204" pitchFamily="18" charset="0"/>
                            </a:rPr>
                            <m:t>ln</m:t>
                          </m:r>
                        </m:fName>
                        <m:e>
                          <m:r>
                            <a:rPr lang="en-US" sz="1400" i="1">
                              <a:latin typeface="Cambria Math" panose="02040503050406030204" pitchFamily="18" charset="0"/>
                            </a:rPr>
                            <m:t>(</m:t>
                          </m:r>
                          <m:r>
                            <a:rPr lang="en-US" sz="1400" i="1">
                              <a:latin typeface="Cambria Math" panose="02040503050406030204" pitchFamily="18" charset="0"/>
                            </a:rPr>
                            <m:t>𝑃</m:t>
                          </m:r>
                          <m:r>
                            <a:rPr lang="en-US" sz="1400" b="0" i="1" smtClean="0">
                              <a:latin typeface="Cambria Math" panose="02040503050406030204" pitchFamily="18" charset="0"/>
                            </a:rPr>
                            <m:t> </m:t>
                          </m:r>
                          <m:r>
                            <a:rPr lang="en-US" sz="1400" b="0" i="1" baseline="-25000" smtClean="0">
                              <a:latin typeface="Cambria Math" panose="02040503050406030204" pitchFamily="18" charset="0"/>
                            </a:rPr>
                            <m:t>𝐼𝐶𝐸</m:t>
                          </m:r>
                          <m:r>
                            <a:rPr lang="en-US" sz="1400" i="1">
                              <a:latin typeface="Cambria Math" panose="02040503050406030204" pitchFamily="18" charset="0"/>
                            </a:rPr>
                            <m:t>)</m:t>
                          </m:r>
                        </m:e>
                      </m:func>
                      <m:r>
                        <a:rPr lang="en-US" sz="1400">
                          <a:latin typeface="Cambria Math" panose="02040503050406030204" pitchFamily="18" charset="0"/>
                        </a:rPr>
                        <m:t>=</m:t>
                      </m:r>
                      <m:d>
                        <m:dPr>
                          <m:ctrlPr>
                            <a:rPr lang="en-US" sz="1400" i="1">
                              <a:latin typeface="Cambria Math" panose="02040503050406030204" pitchFamily="18" charset="0"/>
                            </a:rPr>
                          </m:ctrlPr>
                        </m:dPr>
                        <m:e>
                          <m:f>
                            <m:fPr>
                              <m:ctrlPr>
                                <a:rPr lang="en-US" sz="1400" i="1" smtClean="0">
                                  <a:latin typeface="Cambria Math" panose="02040503050406030204" pitchFamily="18" charset="0"/>
                                </a:rPr>
                              </m:ctrlPr>
                            </m:fPr>
                            <m:num>
                              <m:r>
                                <a:rPr lang="en-US" sz="1400" i="1">
                                  <a:latin typeface="Cambria Math" panose="02040503050406030204" pitchFamily="18" charset="0"/>
                                </a:rPr>
                                <m:t>−6144.96</m:t>
                              </m:r>
                            </m:num>
                            <m:den>
                              <m:r>
                                <a:rPr lang="en-GB" sz="1400" b="1" i="1" smtClean="0">
                                  <a:solidFill>
                                    <a:srgbClr val="FF6600"/>
                                  </a:solidFill>
                                  <a:latin typeface="Cambria Math" panose="02040503050406030204" pitchFamily="18" charset="0"/>
                                </a:rPr>
                                <m:t>𝑻𝒑</m:t>
                              </m:r>
                              <m:r>
                                <a:rPr lang="en-GB" sz="1400" b="1" i="1" smtClean="0">
                                  <a:latin typeface="Cambria Math" panose="02040503050406030204" pitchFamily="18" charset="0"/>
                                </a:rPr>
                                <m:t> </m:t>
                              </m:r>
                              <m:r>
                                <a:rPr lang="en-GB" sz="1400" b="1" i="1" smtClean="0">
                                  <a:latin typeface="Cambria Math" panose="02040503050406030204" pitchFamily="18" charset="0"/>
                                </a:rPr>
                                <m:t>𝒐𝒓</m:t>
                              </m:r>
                              <m:r>
                                <a:rPr lang="en-GB" sz="1400" b="1" i="1" smtClean="0">
                                  <a:latin typeface="Cambria Math" panose="02040503050406030204" pitchFamily="18" charset="0"/>
                                </a:rPr>
                                <m:t> </m:t>
                              </m:r>
                              <m:r>
                                <a:rPr lang="en-US" sz="1400" b="1" i="1" smtClean="0">
                                  <a:solidFill>
                                    <a:srgbClr val="00B050"/>
                                  </a:solidFill>
                                  <a:latin typeface="Cambria Math" panose="02040503050406030204" pitchFamily="18" charset="0"/>
                                </a:rPr>
                                <m:t>𝑻</m:t>
                              </m:r>
                              <m:r>
                                <a:rPr lang="en-GB" sz="1400" b="1" i="1" baseline="-25000" smtClean="0">
                                  <a:solidFill>
                                    <a:srgbClr val="00B050"/>
                                  </a:solidFill>
                                  <a:latin typeface="Cambria Math" panose="02040503050406030204" pitchFamily="18" charset="0"/>
                                </a:rPr>
                                <m:t>𝑪</m:t>
                              </m:r>
                            </m:den>
                          </m:f>
                        </m:e>
                      </m:d>
                      <m:r>
                        <a:rPr lang="en-US" sz="1400" i="1">
                          <a:latin typeface="Cambria Math" panose="02040503050406030204" pitchFamily="18" charset="0"/>
                        </a:rPr>
                        <m:t>+24.02</m:t>
                      </m:r>
                    </m:oMath>
                  </m:oMathPara>
                </a14:m>
                <a:endParaRPr lang="en-US" sz="1400" dirty="0"/>
              </a:p>
            </p:txBody>
          </p:sp>
        </mc:Choice>
        <mc:Fallback xmlns="">
          <p:sp>
            <p:nvSpPr>
              <p:cNvPr id="21" name="Rectangle 20"/>
              <p:cNvSpPr>
                <a:spLocks noRot="1" noChangeAspect="1" noMove="1" noResize="1" noEditPoints="1" noAdjustHandles="1" noChangeArrowheads="1" noChangeShapeType="1" noTextEdit="1"/>
              </p:cNvSpPr>
              <p:nvPr/>
            </p:nvSpPr>
            <p:spPr>
              <a:xfrm>
                <a:off x="4868932" y="1906269"/>
                <a:ext cx="2782878" cy="576376"/>
              </a:xfrm>
              <a:prstGeom prst="rect">
                <a:avLst/>
              </a:prstGeom>
              <a:blipFill rotWithShape="0">
                <a:blip r:embed="rId6"/>
                <a:stretch>
                  <a:fillRect b="-1064"/>
                </a:stretch>
              </a:blipFill>
            </p:spPr>
            <p:txBody>
              <a:bodyPr/>
              <a:lstStyle/>
              <a:p>
                <a:r>
                  <a:rPr lang="en-GB">
                    <a:noFill/>
                  </a:rPr>
                  <a:t> </a:t>
                </a:r>
              </a:p>
            </p:txBody>
          </p:sp>
        </mc:Fallback>
      </mc:AlternateContent>
      <p:graphicFrame>
        <p:nvGraphicFramePr>
          <p:cNvPr id="28" name="Content Placeholder 27">
            <a:extLst>
              <a:ext uri="{FF2B5EF4-FFF2-40B4-BE49-F238E27FC236}">
                <a16:creationId xmlns:a16="http://schemas.microsoft.com/office/drawing/2014/main" id="{00000000-0008-0000-0500-000002000000}"/>
              </a:ext>
            </a:extLst>
          </p:cNvPr>
          <p:cNvGraphicFramePr>
            <a:graphicFrameLocks noGrp="1"/>
          </p:cNvGraphicFramePr>
          <p:nvPr>
            <p:ph idx="13"/>
            <p:extLst>
              <p:ext uri="{D42A27DB-BD31-4B8C-83A1-F6EECF244321}">
                <p14:modId xmlns:p14="http://schemas.microsoft.com/office/powerpoint/2010/main" val="2489474148"/>
              </p:ext>
            </p:extLst>
          </p:nvPr>
        </p:nvGraphicFramePr>
        <p:xfrm>
          <a:off x="3929063" y="4121150"/>
          <a:ext cx="4949825" cy="1800225"/>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4" name="Content Placeholder 21"/>
          <p:cNvGraphicFramePr>
            <a:graphicFrameLocks noGrp="1"/>
          </p:cNvGraphicFramePr>
          <p:nvPr>
            <p:ph idx="1"/>
            <p:extLst>
              <p:ext uri="{D42A27DB-BD31-4B8C-83A1-F6EECF244321}">
                <p14:modId xmlns:p14="http://schemas.microsoft.com/office/powerpoint/2010/main" val="2764132711"/>
              </p:ext>
            </p:extLst>
          </p:nvPr>
        </p:nvGraphicFramePr>
        <p:xfrm>
          <a:off x="430213" y="1598036"/>
          <a:ext cx="3498850" cy="2255677"/>
        </p:xfrm>
        <a:graphic>
          <a:graphicData uri="http://schemas.openxmlformats.org/drawingml/2006/chart">
            <c:chart xmlns:c="http://schemas.openxmlformats.org/drawingml/2006/chart" xmlns:r="http://schemas.openxmlformats.org/officeDocument/2006/relationships" r:id="rId8"/>
          </a:graphicData>
        </a:graphic>
      </p:graphicFrame>
      <p:cxnSp>
        <p:nvCxnSpPr>
          <p:cNvPr id="35" name="Straight Connector 34"/>
          <p:cNvCxnSpPr/>
          <p:nvPr/>
        </p:nvCxnSpPr>
        <p:spPr bwMode="auto">
          <a:xfrm>
            <a:off x="7593724" y="168275"/>
            <a:ext cx="0" cy="5267391"/>
          </a:xfrm>
          <a:prstGeom prst="line">
            <a:avLst/>
          </a:prstGeom>
          <a:solidFill>
            <a:schemeClr val="accent1"/>
          </a:solidFill>
          <a:ln w="9525" cap="flat" cmpd="sng" algn="ctr">
            <a:solidFill>
              <a:schemeClr val="bg1">
                <a:lumMod val="65000"/>
              </a:schemeClr>
            </a:solidFill>
            <a:prstDash val="dash"/>
            <a:round/>
            <a:headEnd type="none" w="med" len="med"/>
            <a:tailEnd type="none" w="med" len="med"/>
          </a:ln>
          <a:effectLst/>
        </p:spPr>
      </p:cxnSp>
      <p:cxnSp>
        <p:nvCxnSpPr>
          <p:cNvPr id="36" name="Straight Connector 35"/>
          <p:cNvCxnSpPr/>
          <p:nvPr/>
        </p:nvCxnSpPr>
        <p:spPr bwMode="auto">
          <a:xfrm>
            <a:off x="8550166" y="155947"/>
            <a:ext cx="0" cy="5267391"/>
          </a:xfrm>
          <a:prstGeom prst="line">
            <a:avLst/>
          </a:prstGeom>
          <a:solidFill>
            <a:schemeClr val="accent1"/>
          </a:solidFill>
          <a:ln w="9525" cap="flat" cmpd="sng" algn="ctr">
            <a:solidFill>
              <a:schemeClr val="bg1">
                <a:lumMod val="65000"/>
              </a:schemeClr>
            </a:solidFill>
            <a:prstDash val="dash"/>
            <a:round/>
            <a:headEnd type="none" w="med" len="med"/>
            <a:tailEnd type="none" w="med" len="med"/>
          </a:ln>
          <a:effectLst/>
        </p:spPr>
      </p:cxnSp>
      <p:cxnSp>
        <p:nvCxnSpPr>
          <p:cNvPr id="37" name="Straight Connector 36"/>
          <p:cNvCxnSpPr/>
          <p:nvPr/>
        </p:nvCxnSpPr>
        <p:spPr bwMode="auto">
          <a:xfrm>
            <a:off x="7031414" y="162962"/>
            <a:ext cx="0" cy="5267391"/>
          </a:xfrm>
          <a:prstGeom prst="line">
            <a:avLst/>
          </a:prstGeom>
          <a:solidFill>
            <a:schemeClr val="accent1"/>
          </a:solidFill>
          <a:ln w="9525" cap="flat" cmpd="sng" algn="ctr">
            <a:solidFill>
              <a:schemeClr val="bg1">
                <a:lumMod val="65000"/>
              </a:schemeClr>
            </a:solidFill>
            <a:prstDash val="dash"/>
            <a:round/>
            <a:headEnd type="none" w="med" len="med"/>
            <a:tailEnd type="none" w="med" len="med"/>
          </a:ln>
          <a:effectLst/>
        </p:spPr>
      </p:cxnSp>
      <p:cxnSp>
        <p:nvCxnSpPr>
          <p:cNvPr id="16" name="Straight Arrow Connector 15"/>
          <p:cNvCxnSpPr/>
          <p:nvPr/>
        </p:nvCxnSpPr>
        <p:spPr bwMode="auto">
          <a:xfrm>
            <a:off x="6403975" y="3060591"/>
            <a:ext cx="0" cy="700031"/>
          </a:xfrm>
          <a:prstGeom prst="straightConnector1">
            <a:avLst/>
          </a:prstGeom>
          <a:solidFill>
            <a:schemeClr val="accent1"/>
          </a:solidFill>
          <a:ln w="9525" cap="flat" cmpd="sng" algn="ctr">
            <a:solidFill>
              <a:schemeClr val="tx1"/>
            </a:solidFill>
            <a:prstDash val="solid"/>
            <a:round/>
            <a:headEnd type="triangle"/>
            <a:tailEnd type="triangle"/>
          </a:ln>
          <a:effectLst/>
        </p:spPr>
      </p:cxnSp>
      <mc:AlternateContent xmlns:mc="http://schemas.openxmlformats.org/markup-compatibility/2006" xmlns:a14="http://schemas.microsoft.com/office/drawing/2010/main">
        <mc:Choice Requires="a14">
          <p:sp>
            <p:nvSpPr>
              <p:cNvPr id="17" name="Rectangle 16"/>
              <p:cNvSpPr/>
              <p:nvPr/>
            </p:nvSpPr>
            <p:spPr>
              <a:xfrm>
                <a:off x="6387754" y="3099730"/>
                <a:ext cx="179671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rPr>
                        <m:t>𝑃</m:t>
                      </m:r>
                      <m:r>
                        <a:rPr lang="en-US" i="1" baseline="-25000">
                          <a:latin typeface="Cambria Math" panose="02040503050406030204" pitchFamily="18" charset="0"/>
                        </a:rPr>
                        <m:t>𝐼𝐶𝐸</m:t>
                      </m:r>
                      <m:r>
                        <a:rPr lang="en-GB" i="1">
                          <a:latin typeface="Cambria Math" panose="02040503050406030204" pitchFamily="18" charset="0"/>
                        </a:rPr>
                        <m:t> −</m:t>
                      </m:r>
                      <m:r>
                        <a:rPr lang="en-GB" i="1">
                          <a:latin typeface="Cambria Math" panose="02040503050406030204" pitchFamily="18" charset="0"/>
                        </a:rPr>
                        <m:t>𝑃</m:t>
                      </m:r>
                      <m:r>
                        <m:rPr>
                          <m:nor/>
                        </m:rPr>
                        <a:rPr lang="en-GB" i="1" baseline="-25000">
                          <a:latin typeface="Cambria Math" panose="02040503050406030204" pitchFamily="18" charset="0"/>
                        </a:rPr>
                        <m:t>CHAMBER</m:t>
                      </m:r>
                    </m:oMath>
                  </m:oMathPara>
                </a14:m>
                <a:endParaRPr lang="en-GB" dirty="0"/>
              </a:p>
            </p:txBody>
          </p:sp>
        </mc:Choice>
        <mc:Fallback xmlns="">
          <p:sp>
            <p:nvSpPr>
              <p:cNvPr id="17" name="Rectangle 16"/>
              <p:cNvSpPr>
                <a:spLocks noRot="1" noChangeAspect="1" noMove="1" noResize="1" noEditPoints="1" noAdjustHandles="1" noChangeArrowheads="1" noChangeShapeType="1" noTextEdit="1"/>
              </p:cNvSpPr>
              <p:nvPr/>
            </p:nvSpPr>
            <p:spPr>
              <a:xfrm>
                <a:off x="6387754" y="3099730"/>
                <a:ext cx="1796710" cy="369332"/>
              </a:xfrm>
              <a:prstGeom prst="rect">
                <a:avLst/>
              </a:prstGeom>
              <a:blipFill rotWithShape="0">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5117042" y="4269093"/>
                <a:ext cx="92640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type m:val="lin"/>
                          <m:ctrlPr>
                            <a:rPr lang="en-US" i="1">
                              <a:latin typeface="Cambria Math" panose="02040503050406030204" pitchFamily="18" charset="0"/>
                            </a:rPr>
                          </m:ctrlPr>
                        </m:fPr>
                        <m:num>
                          <m:r>
                            <a:rPr lang="en-US" i="1">
                              <a:latin typeface="Cambria Math" panose="02040503050406030204" pitchFamily="18" charset="0"/>
                            </a:rPr>
                            <m:t>𝑑</m:t>
                          </m:r>
                          <m:r>
                            <a:rPr lang="en-GB" i="1">
                              <a:latin typeface="Cambria Math" panose="02040503050406030204" pitchFamily="18" charset="0"/>
                            </a:rPr>
                            <m:t>𝑚</m:t>
                          </m:r>
                        </m:num>
                        <m:den>
                          <m:r>
                            <a:rPr lang="en-US" i="1">
                              <a:latin typeface="Cambria Math" panose="02040503050406030204" pitchFamily="18" charset="0"/>
                            </a:rPr>
                            <m:t>𝑑𝑡</m:t>
                          </m:r>
                        </m:den>
                      </m:f>
                    </m:oMath>
                  </m:oMathPara>
                </a14:m>
                <a:endParaRPr lang="en-GB" dirty="0"/>
              </a:p>
            </p:txBody>
          </p:sp>
        </mc:Choice>
        <mc:Fallback xmlns="">
          <p:sp>
            <p:nvSpPr>
              <p:cNvPr id="18" name="Rectangle 17"/>
              <p:cNvSpPr>
                <a:spLocks noRot="1" noChangeAspect="1" noMove="1" noResize="1" noEditPoints="1" noAdjustHandles="1" noChangeArrowheads="1" noChangeShapeType="1" noTextEdit="1"/>
              </p:cNvSpPr>
              <p:nvPr/>
            </p:nvSpPr>
            <p:spPr>
              <a:xfrm>
                <a:off x="5117042" y="4269093"/>
                <a:ext cx="926407" cy="369332"/>
              </a:xfrm>
              <a:prstGeom prst="rect">
                <a:avLst/>
              </a:prstGeom>
              <a:blipFill rotWithShape="0">
                <a:blip r:embed="rId10"/>
                <a:stretch>
                  <a:fillRect t="-116393" r="-41447" b="-175410"/>
                </a:stretch>
              </a:blipFill>
            </p:spPr>
            <p:txBody>
              <a:bodyPr/>
              <a:lstStyle/>
              <a:p>
                <a:r>
                  <a:rPr lang="en-GB">
                    <a:noFill/>
                  </a:rPr>
                  <a:t> </a:t>
                </a:r>
              </a:p>
            </p:txBody>
          </p:sp>
        </mc:Fallback>
      </mc:AlternateContent>
      <p:cxnSp>
        <p:nvCxnSpPr>
          <p:cNvPr id="40" name="Straight Connector 39"/>
          <p:cNvCxnSpPr/>
          <p:nvPr/>
        </p:nvCxnSpPr>
        <p:spPr bwMode="auto">
          <a:xfrm>
            <a:off x="5029074" y="363833"/>
            <a:ext cx="2160000" cy="0"/>
          </a:xfrm>
          <a:prstGeom prst="line">
            <a:avLst/>
          </a:prstGeom>
          <a:solidFill>
            <a:schemeClr val="accent1"/>
          </a:solidFill>
          <a:ln w="9525" cap="flat" cmpd="sng" algn="ctr">
            <a:solidFill>
              <a:schemeClr val="bg1">
                <a:lumMod val="65000"/>
              </a:schemeClr>
            </a:solidFill>
            <a:prstDash val="dash"/>
            <a:round/>
            <a:headEnd type="none" w="med" len="med"/>
            <a:tailEnd type="none" w="med" len="med"/>
          </a:ln>
          <a:effectLst/>
        </p:spPr>
      </p:cxnSp>
      <p:pic>
        <p:nvPicPr>
          <p:cNvPr id="41" name="Picture 40"/>
          <p:cNvPicPr>
            <a:picLocks noChangeAspect="1"/>
          </p:cNvPicPr>
          <p:nvPr/>
        </p:nvPicPr>
        <p:blipFill>
          <a:blip r:embed="rId11"/>
          <a:stretch>
            <a:fillRect/>
          </a:stretch>
        </p:blipFill>
        <p:spPr>
          <a:xfrm>
            <a:off x="338138" y="4045691"/>
            <a:ext cx="3590925" cy="1504950"/>
          </a:xfrm>
          <a:prstGeom prst="rect">
            <a:avLst/>
          </a:prstGeom>
        </p:spPr>
      </p:pic>
      <p:cxnSp>
        <p:nvCxnSpPr>
          <p:cNvPr id="47" name="Straight Arrow Connector 46"/>
          <p:cNvCxnSpPr/>
          <p:nvPr/>
        </p:nvCxnSpPr>
        <p:spPr bwMode="auto">
          <a:xfrm>
            <a:off x="1103665" y="2638996"/>
            <a:ext cx="0" cy="1620000"/>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cxnSp>
        <p:nvCxnSpPr>
          <p:cNvPr id="49" name="Straight Arrow Connector 48"/>
          <p:cNvCxnSpPr/>
          <p:nvPr/>
        </p:nvCxnSpPr>
        <p:spPr bwMode="auto">
          <a:xfrm>
            <a:off x="1737752" y="2185134"/>
            <a:ext cx="0" cy="2070000"/>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cxnSp>
        <p:nvCxnSpPr>
          <p:cNvPr id="55" name="Straight Arrow Connector 54"/>
          <p:cNvCxnSpPr/>
          <p:nvPr/>
        </p:nvCxnSpPr>
        <p:spPr bwMode="auto">
          <a:xfrm>
            <a:off x="1737752" y="4269093"/>
            <a:ext cx="0" cy="1281548"/>
          </a:xfrm>
          <a:prstGeom prst="straightConnector1">
            <a:avLst/>
          </a:prstGeom>
          <a:solidFill>
            <a:schemeClr val="accent1"/>
          </a:solidFill>
          <a:ln w="28575" cap="flat" cmpd="sng" algn="ctr">
            <a:solidFill>
              <a:schemeClr val="bg1"/>
            </a:solidFill>
            <a:prstDash val="solid"/>
            <a:round/>
            <a:headEnd type="triangle"/>
            <a:tailEnd type="triangle"/>
          </a:ln>
          <a:effectLst/>
        </p:spPr>
      </p:cxnSp>
      <p:sp>
        <p:nvSpPr>
          <p:cNvPr id="57" name="Rectangle 56"/>
          <p:cNvSpPr/>
          <p:nvPr/>
        </p:nvSpPr>
        <p:spPr>
          <a:xfrm>
            <a:off x="1868729" y="4613500"/>
            <a:ext cx="1909818" cy="369332"/>
          </a:xfrm>
          <a:prstGeom prst="rect">
            <a:avLst/>
          </a:prstGeom>
          <a:solidFill>
            <a:schemeClr val="bg1"/>
          </a:solidFill>
        </p:spPr>
        <p:txBody>
          <a:bodyPr wrap="none">
            <a:spAutoFit/>
          </a:bodyPr>
          <a:lstStyle/>
          <a:p>
            <a:r>
              <a:rPr lang="en-GB" dirty="0">
                <a:solidFill>
                  <a:sysClr val="windowText" lastClr="000000"/>
                </a:solidFill>
              </a:rPr>
              <a:t>1.75cm</a:t>
            </a:r>
            <a:r>
              <a:rPr lang="en-GB" baseline="30000" dirty="0">
                <a:solidFill>
                  <a:sysClr val="windowText" lastClr="000000"/>
                </a:solidFill>
              </a:rPr>
              <a:t>2</a:t>
            </a:r>
            <a:r>
              <a:rPr lang="en-GB" dirty="0">
                <a:solidFill>
                  <a:sysClr val="windowText" lastClr="000000"/>
                </a:solidFill>
              </a:rPr>
              <a:t>·Torr·h·g</a:t>
            </a:r>
            <a:r>
              <a:rPr lang="en-GB" baseline="30000" dirty="0">
                <a:solidFill>
                  <a:sysClr val="windowText" lastClr="000000"/>
                </a:solidFill>
              </a:rPr>
              <a:t>-1</a:t>
            </a:r>
            <a:r>
              <a:rPr lang="en-GB" dirty="0">
                <a:solidFill>
                  <a:sysClr val="windowText" lastClr="000000"/>
                </a:solidFill>
              </a:rPr>
              <a:t> </a:t>
            </a:r>
            <a:endParaRPr lang="en-GB" dirty="0"/>
          </a:p>
        </p:txBody>
      </p:sp>
    </p:spTree>
    <p:extLst>
      <p:ext uri="{BB962C8B-B14F-4D97-AF65-F5344CB8AC3E}">
        <p14:creationId xmlns:p14="http://schemas.microsoft.com/office/powerpoint/2010/main" val="6850061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8" grpId="0">
        <p:bldAsOne/>
      </p:bldGraphic>
      <p:bldGraphic spid="34" grpId="0">
        <p:bldAsOne/>
      </p:bldGraphic>
      <p:bldP spid="5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Content Placeholder 8"/>
          <p:cNvPicPr>
            <a:picLocks noGrp="1" noChangeAspect="1"/>
          </p:cNvPicPr>
          <p:nvPr>
            <p:ph idx="12"/>
          </p:nvPr>
        </p:nvPicPr>
        <p:blipFill rotWithShape="1">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p:blipFill>
        <p:spPr>
          <a:xfrm>
            <a:off x="5211627" y="168275"/>
            <a:ext cx="2433711" cy="1800225"/>
          </a:xfrm>
          <a:ln w="28575">
            <a:solidFill>
              <a:srgbClr val="FFCC99"/>
            </a:solidFill>
          </a:ln>
        </p:spPr>
      </p:pic>
      <p:pic>
        <p:nvPicPr>
          <p:cNvPr id="88" name="Content Placeholder 9"/>
          <p:cNvPicPr>
            <a:picLocks noGrp="1" noChangeAspect="1"/>
          </p:cNvPicPr>
          <p:nvPr>
            <p:ph idx="11"/>
          </p:nvPr>
        </p:nvPicPr>
        <p:blipFill rotWithShape="1">
          <a:blip r:embed="rId5" cstate="print">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tretch/>
        </p:blipFill>
        <p:spPr>
          <a:xfrm>
            <a:off x="5211627" y="2144713"/>
            <a:ext cx="2396352" cy="1800225"/>
          </a:xfrm>
          <a:ln w="28575">
            <a:solidFill>
              <a:srgbClr val="FFCCFF"/>
            </a:solidFill>
          </a:ln>
        </p:spPr>
      </p:pic>
      <p:sp>
        <p:nvSpPr>
          <p:cNvPr id="3" name="TextBox 2"/>
          <p:cNvSpPr txBox="1"/>
          <p:nvPr/>
        </p:nvSpPr>
        <p:spPr>
          <a:xfrm>
            <a:off x="7675883" y="2748666"/>
            <a:ext cx="1357757" cy="523220"/>
          </a:xfrm>
          <a:prstGeom prst="rect">
            <a:avLst/>
          </a:prstGeom>
          <a:solidFill>
            <a:srgbClr val="FFCCFF"/>
          </a:solidFill>
        </p:spPr>
        <p:txBody>
          <a:bodyPr wrap="square" rtlCol="0">
            <a:spAutoFit/>
          </a:bodyPr>
          <a:lstStyle/>
          <a:p>
            <a:pPr algn="ctr"/>
            <a:r>
              <a:rPr lang="en-GB" sz="1400" dirty="0"/>
              <a:t>Middle layer</a:t>
            </a:r>
          </a:p>
          <a:p>
            <a:pPr algn="ctr"/>
            <a:r>
              <a:rPr lang="en-GB" sz="1400" dirty="0"/>
              <a:t>Micro-collapse</a:t>
            </a:r>
          </a:p>
        </p:txBody>
      </p:sp>
      <p:sp>
        <p:nvSpPr>
          <p:cNvPr id="91" name="TextBox 90"/>
          <p:cNvSpPr txBox="1"/>
          <p:nvPr/>
        </p:nvSpPr>
        <p:spPr>
          <a:xfrm>
            <a:off x="7675884" y="829342"/>
            <a:ext cx="1152000" cy="523220"/>
          </a:xfrm>
          <a:prstGeom prst="rect">
            <a:avLst/>
          </a:prstGeom>
          <a:solidFill>
            <a:srgbClr val="FFCC99"/>
          </a:solidFill>
        </p:spPr>
        <p:txBody>
          <a:bodyPr wrap="square" rtlCol="0">
            <a:spAutoFit/>
          </a:bodyPr>
          <a:lstStyle/>
          <a:p>
            <a:pPr algn="ctr"/>
            <a:r>
              <a:rPr lang="en-GB" sz="1400" dirty="0"/>
              <a:t>Top layer</a:t>
            </a:r>
          </a:p>
          <a:p>
            <a:pPr algn="ctr"/>
            <a:r>
              <a:rPr lang="en-GB" sz="1400" dirty="0"/>
              <a:t>Fine pores</a:t>
            </a:r>
          </a:p>
        </p:txBody>
      </p:sp>
      <p:sp>
        <p:nvSpPr>
          <p:cNvPr id="92" name="TextBox 91"/>
          <p:cNvSpPr txBox="1"/>
          <p:nvPr/>
        </p:nvSpPr>
        <p:spPr>
          <a:xfrm>
            <a:off x="7707416" y="4966027"/>
            <a:ext cx="1326224" cy="523220"/>
          </a:xfrm>
          <a:prstGeom prst="rect">
            <a:avLst/>
          </a:prstGeom>
          <a:solidFill>
            <a:srgbClr val="FFFF99"/>
          </a:solidFill>
        </p:spPr>
        <p:txBody>
          <a:bodyPr wrap="square" rtlCol="0">
            <a:spAutoFit/>
          </a:bodyPr>
          <a:lstStyle/>
          <a:p>
            <a:pPr algn="ctr"/>
            <a:r>
              <a:rPr lang="en-GB" sz="1400" dirty="0"/>
              <a:t>Bottom layer</a:t>
            </a:r>
          </a:p>
          <a:p>
            <a:pPr algn="ctr"/>
            <a:r>
              <a:rPr lang="en-GB" sz="1400" dirty="0"/>
              <a:t>Full collapse</a:t>
            </a:r>
          </a:p>
        </p:txBody>
      </p:sp>
      <p:sp>
        <p:nvSpPr>
          <p:cNvPr id="94" name="Rectangle 93"/>
          <p:cNvSpPr/>
          <p:nvPr/>
        </p:nvSpPr>
        <p:spPr bwMode="auto">
          <a:xfrm>
            <a:off x="5211627" y="168275"/>
            <a:ext cx="846829" cy="198147"/>
          </a:xfrm>
          <a:prstGeom prst="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dirty="0">
                <a:solidFill>
                  <a:schemeClr val="bg1"/>
                </a:solidFill>
                <a:latin typeface="Calibri" panose="020F0502020204030204" pitchFamily="34" charset="0"/>
                <a:ea typeface="ＭＳ Ｐゴシック" pitchFamily="1" charset="-128"/>
                <a:cs typeface="Calibri" panose="020F0502020204030204" pitchFamily="34" charset="0"/>
              </a:rPr>
              <a:t>5</a:t>
            </a:r>
            <a:r>
              <a:rPr kumimoji="0" lang="en-US" sz="1600" b="0" i="0" u="none" strike="noStrike" cap="none" normalizeH="0" baseline="0" dirty="0">
                <a:ln>
                  <a:noFill/>
                </a:ln>
                <a:solidFill>
                  <a:schemeClr val="bg1"/>
                </a:solidFill>
                <a:effectLst/>
                <a:latin typeface="Calibri" panose="020F0502020204030204" pitchFamily="34" charset="0"/>
                <a:ea typeface="ＭＳ Ｐゴシック" pitchFamily="1" charset="-128"/>
                <a:cs typeface="Calibri" panose="020F0502020204030204" pitchFamily="34" charset="0"/>
              </a:rPr>
              <a:t>00X</a:t>
            </a:r>
          </a:p>
        </p:txBody>
      </p:sp>
      <p:pic>
        <p:nvPicPr>
          <p:cNvPr id="36" name="Picture 35"/>
          <p:cNvPicPr>
            <a:picLocks noChangeAspect="1"/>
          </p:cNvPicPr>
          <p:nvPr/>
        </p:nvPicPr>
        <p:blipFill rotWithShape="1">
          <a:blip r:embed="rId7" cstate="print">
            <a:extLst>
              <a:ext uri="{28A0092B-C50C-407E-A947-70E740481C1C}">
                <a14:useLocalDpi xmlns:a14="http://schemas.microsoft.com/office/drawing/2010/main" val="0"/>
              </a:ext>
            </a:extLst>
          </a:blip>
          <a:srcRect l="56842" t="16023" r="2105" b="18012"/>
          <a:stretch/>
        </p:blipFill>
        <p:spPr>
          <a:xfrm rot="5400000">
            <a:off x="515931" y="3834457"/>
            <a:ext cx="1720650" cy="2073605"/>
          </a:xfrm>
          <a:prstGeom prst="rect">
            <a:avLst/>
          </a:prstGeom>
          <a:ln w="38100">
            <a:solidFill>
              <a:srgbClr val="FF9900"/>
            </a:solidFill>
          </a:ln>
        </p:spPr>
      </p:pic>
      <p:grpSp>
        <p:nvGrpSpPr>
          <p:cNvPr id="39" name="Group 38"/>
          <p:cNvGrpSpPr/>
          <p:nvPr/>
        </p:nvGrpSpPr>
        <p:grpSpPr>
          <a:xfrm>
            <a:off x="2720936" y="4305379"/>
            <a:ext cx="2053988" cy="1360888"/>
            <a:chOff x="7002776" y="4458887"/>
            <a:chExt cx="2053988" cy="1360888"/>
          </a:xfrm>
        </p:grpSpPr>
        <p:pic>
          <p:nvPicPr>
            <p:cNvPr id="40" name="Picture 39" descr="J:\PhD\Experiment\2016_11_1 Temperature determination of TC\23012017\Picture\270117\5% Lactose_16Nov16-Ng03-10a_01.tif"/>
            <p:cNvPicPr/>
            <p:nvPr/>
          </p:nvPicPr>
          <p:blipFill rotWithShape="1">
            <a:blip r:embed="rId8" cstate="print">
              <a:extLst>
                <a:ext uri="{28A0092B-C50C-407E-A947-70E740481C1C}">
                  <a14:useLocalDpi xmlns:a14="http://schemas.microsoft.com/office/drawing/2010/main" val="0"/>
                </a:ext>
              </a:extLst>
            </a:blip>
            <a:srcRect b="10062"/>
            <a:stretch/>
          </p:blipFill>
          <p:spPr bwMode="auto">
            <a:xfrm>
              <a:off x="7002776" y="4458887"/>
              <a:ext cx="2053988" cy="1360888"/>
            </a:xfrm>
            <a:prstGeom prst="rect">
              <a:avLst/>
            </a:prstGeom>
            <a:noFill/>
            <a:ln>
              <a:noFill/>
            </a:ln>
          </p:spPr>
        </p:pic>
        <p:sp>
          <p:nvSpPr>
            <p:cNvPr id="43" name="TextBox 42"/>
            <p:cNvSpPr txBox="1"/>
            <p:nvPr/>
          </p:nvSpPr>
          <p:spPr>
            <a:xfrm>
              <a:off x="8025166" y="4493528"/>
              <a:ext cx="1031598" cy="369332"/>
            </a:xfrm>
            <a:prstGeom prst="rect">
              <a:avLst/>
            </a:prstGeom>
            <a:solidFill>
              <a:schemeClr val="tx1"/>
            </a:solidFill>
          </p:spPr>
          <p:txBody>
            <a:bodyPr wrap="square" rtlCol="0">
              <a:spAutoFit/>
            </a:bodyPr>
            <a:lstStyle/>
            <a:p>
              <a:r>
                <a:rPr lang="en-GB" dirty="0">
                  <a:solidFill>
                    <a:schemeClr val="bg1"/>
                  </a:solidFill>
                </a:rPr>
                <a:t>  3 mm</a:t>
              </a:r>
            </a:p>
          </p:txBody>
        </p:sp>
      </p:grpSp>
      <p:sp>
        <p:nvSpPr>
          <p:cNvPr id="95" name="Rectangle 94"/>
          <p:cNvSpPr/>
          <p:nvPr/>
        </p:nvSpPr>
        <p:spPr bwMode="auto">
          <a:xfrm>
            <a:off x="5211627" y="2144713"/>
            <a:ext cx="846829" cy="198147"/>
          </a:xfrm>
          <a:prstGeom prst="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dirty="0">
                <a:solidFill>
                  <a:schemeClr val="bg1"/>
                </a:solidFill>
                <a:latin typeface="Calibri" panose="020F0502020204030204" pitchFamily="34" charset="0"/>
                <a:ea typeface="ＭＳ Ｐゴシック" pitchFamily="1" charset="-128"/>
                <a:cs typeface="Calibri" panose="020F0502020204030204" pitchFamily="34" charset="0"/>
              </a:rPr>
              <a:t>5</a:t>
            </a:r>
            <a:r>
              <a:rPr kumimoji="0" lang="en-US" sz="1600" b="0" i="0" u="none" strike="noStrike" cap="none" normalizeH="0" baseline="0" dirty="0">
                <a:ln>
                  <a:noFill/>
                </a:ln>
                <a:solidFill>
                  <a:schemeClr val="bg1"/>
                </a:solidFill>
                <a:effectLst/>
                <a:latin typeface="Calibri" panose="020F0502020204030204" pitchFamily="34" charset="0"/>
                <a:ea typeface="ＭＳ Ｐゴシック" pitchFamily="1" charset="-128"/>
                <a:cs typeface="Calibri" panose="020F0502020204030204" pitchFamily="34" charset="0"/>
              </a:rPr>
              <a:t>00X</a:t>
            </a:r>
          </a:p>
        </p:txBody>
      </p:sp>
      <p:sp>
        <p:nvSpPr>
          <p:cNvPr id="44" name="Rectangle 43"/>
          <p:cNvSpPr/>
          <p:nvPr/>
        </p:nvSpPr>
        <p:spPr bwMode="auto">
          <a:xfrm>
            <a:off x="5132067" y="4174200"/>
            <a:ext cx="846829" cy="198147"/>
          </a:xfrm>
          <a:prstGeom prst="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600" dirty="0">
                <a:solidFill>
                  <a:schemeClr val="bg1"/>
                </a:solidFill>
                <a:latin typeface="Calibri" panose="020F0502020204030204" pitchFamily="34" charset="0"/>
                <a:ea typeface="ＭＳ Ｐゴシック" pitchFamily="1" charset="-128"/>
                <a:cs typeface="Calibri" panose="020F0502020204030204" pitchFamily="34" charset="0"/>
              </a:rPr>
              <a:t>5</a:t>
            </a:r>
            <a:r>
              <a:rPr kumimoji="0" lang="en-US" sz="1600" b="0" i="0" u="none" strike="noStrike" cap="none" normalizeH="0" baseline="0" dirty="0">
                <a:ln>
                  <a:noFill/>
                </a:ln>
                <a:solidFill>
                  <a:schemeClr val="bg1"/>
                </a:solidFill>
                <a:effectLst/>
                <a:latin typeface="Calibri" panose="020F0502020204030204" pitchFamily="34" charset="0"/>
                <a:ea typeface="ＭＳ Ｐゴシック" pitchFamily="1" charset="-128"/>
                <a:cs typeface="Calibri" panose="020F0502020204030204" pitchFamily="34" charset="0"/>
              </a:rPr>
              <a:t>00X</a:t>
            </a:r>
          </a:p>
        </p:txBody>
      </p:sp>
      <p:sp>
        <p:nvSpPr>
          <p:cNvPr id="45" name="Title 6"/>
          <p:cNvSpPr>
            <a:spLocks noGrp="1"/>
          </p:cNvSpPr>
          <p:nvPr>
            <p:ph type="title"/>
          </p:nvPr>
        </p:nvSpPr>
        <p:spPr>
          <a:xfrm>
            <a:off x="233915" y="155947"/>
            <a:ext cx="4025209" cy="673395"/>
          </a:xfrm>
        </p:spPr>
        <p:txBody>
          <a:bodyPr/>
          <a:lstStyle/>
          <a:p>
            <a:r>
              <a:rPr lang="en-US" sz="2800" dirty="0"/>
              <a:t>Lactose Dry Layer Product Resistance (R</a:t>
            </a:r>
            <a:r>
              <a:rPr lang="en-US" sz="2800" baseline="-25000" dirty="0"/>
              <a:t>P</a:t>
            </a:r>
            <a:r>
              <a:rPr lang="en-US" sz="2800" dirty="0"/>
              <a:t>)</a:t>
            </a:r>
          </a:p>
        </p:txBody>
      </p:sp>
      <p:graphicFrame>
        <p:nvGraphicFramePr>
          <p:cNvPr id="47" name="Content Placeholder 21"/>
          <p:cNvGraphicFramePr>
            <a:graphicFrameLocks/>
          </p:cNvGraphicFramePr>
          <p:nvPr>
            <p:extLst>
              <p:ext uri="{D42A27DB-BD31-4B8C-83A1-F6EECF244321}">
                <p14:modId xmlns:p14="http://schemas.microsoft.com/office/powerpoint/2010/main" val="2695567019"/>
              </p:ext>
            </p:extLst>
          </p:nvPr>
        </p:nvGraphicFramePr>
        <p:xfrm>
          <a:off x="430213" y="1598036"/>
          <a:ext cx="3498850" cy="2255677"/>
        </p:xfrm>
        <a:graphic>
          <a:graphicData uri="http://schemas.openxmlformats.org/drawingml/2006/chart">
            <c:chart xmlns:c="http://schemas.openxmlformats.org/drawingml/2006/chart" xmlns:r="http://schemas.openxmlformats.org/officeDocument/2006/relationships" r:id="rId9"/>
          </a:graphicData>
        </a:graphic>
      </p:graphicFrame>
      <p:cxnSp>
        <p:nvCxnSpPr>
          <p:cNvPr id="48" name="Straight Arrow Connector 47"/>
          <p:cNvCxnSpPr/>
          <p:nvPr/>
        </p:nvCxnSpPr>
        <p:spPr bwMode="auto">
          <a:xfrm>
            <a:off x="3808826" y="4336337"/>
            <a:ext cx="0" cy="327600"/>
          </a:xfrm>
          <a:prstGeom prst="straightConnector1">
            <a:avLst/>
          </a:prstGeom>
          <a:solidFill>
            <a:schemeClr val="accent1"/>
          </a:solidFill>
          <a:ln w="19050" cap="flat" cmpd="sng" algn="ctr">
            <a:solidFill>
              <a:schemeClr val="bg1"/>
            </a:solidFill>
            <a:prstDash val="solid"/>
            <a:round/>
            <a:headEnd type="arrow"/>
            <a:tailEnd type="arrow"/>
          </a:ln>
          <a:effectLst/>
        </p:spPr>
      </p:cxnSp>
      <p:cxnSp>
        <p:nvCxnSpPr>
          <p:cNvPr id="14" name="Straight Arrow Connector 13"/>
          <p:cNvCxnSpPr/>
          <p:nvPr/>
        </p:nvCxnSpPr>
        <p:spPr bwMode="auto">
          <a:xfrm>
            <a:off x="1718441" y="2192011"/>
            <a:ext cx="0" cy="900112"/>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sp>
        <p:nvSpPr>
          <p:cNvPr id="53" name="TextBox 52"/>
          <p:cNvSpPr txBox="1"/>
          <p:nvPr/>
        </p:nvSpPr>
        <p:spPr>
          <a:xfrm>
            <a:off x="1791164" y="2564000"/>
            <a:ext cx="829073" cy="369332"/>
          </a:xfrm>
          <a:prstGeom prst="rect">
            <a:avLst/>
          </a:prstGeom>
          <a:solidFill>
            <a:schemeClr val="tx1"/>
          </a:solidFill>
        </p:spPr>
        <p:txBody>
          <a:bodyPr wrap="none" rtlCol="0">
            <a:spAutoFit/>
          </a:bodyPr>
          <a:lstStyle/>
          <a:p>
            <a:r>
              <a:rPr lang="en-GB" dirty="0">
                <a:solidFill>
                  <a:schemeClr val="bg1"/>
                </a:solidFill>
              </a:rPr>
              <a:t>  3 mm</a:t>
            </a:r>
          </a:p>
        </p:txBody>
      </p:sp>
      <p:pic>
        <p:nvPicPr>
          <p:cNvPr id="22" name="Content Placeholder 21"/>
          <p:cNvPicPr>
            <a:picLocks noGrp="1" noChangeAspect="1"/>
          </p:cNvPicPr>
          <p:nvPr>
            <p:ph idx="13"/>
          </p:nvPr>
        </p:nvPicPr>
        <p:blipFill>
          <a:blip r:embed="rId10"/>
          <a:stretch>
            <a:fillRect/>
          </a:stretch>
        </p:blipFill>
        <p:spPr>
          <a:xfrm>
            <a:off x="5141913" y="4564062"/>
            <a:ext cx="2524125" cy="914400"/>
          </a:xfrm>
          <a:prstGeom prst="rect">
            <a:avLst/>
          </a:prstGeom>
        </p:spPr>
      </p:pic>
      <mc:AlternateContent xmlns:mc="http://schemas.openxmlformats.org/markup-compatibility/2006" xmlns:a14="http://schemas.microsoft.com/office/drawing/2010/main">
        <mc:Choice Requires="a14">
          <p:sp>
            <p:nvSpPr>
              <p:cNvPr id="57" name="Rectangle 56"/>
              <p:cNvSpPr/>
              <p:nvPr/>
            </p:nvSpPr>
            <p:spPr>
              <a:xfrm>
                <a:off x="826712" y="1002988"/>
                <a:ext cx="3027495" cy="648063"/>
              </a:xfrm>
              <a:prstGeom prst="rect">
                <a:avLst/>
              </a:prstGeom>
              <a:ln w="12700">
                <a:noFill/>
              </a:ln>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ea typeface="Calibri" panose="020F0502020204030204" pitchFamily="34" charset="0"/>
                              <a:cs typeface="TimesNewRoman"/>
                            </a:rPr>
                          </m:ctrlPr>
                        </m:accPr>
                        <m:e>
                          <m:r>
                            <a:rPr lang="en-US" i="1">
                              <a:latin typeface="Cambria Math" panose="02040503050406030204" pitchFamily="18" charset="0"/>
                              <a:ea typeface="Calibri" panose="020F0502020204030204" pitchFamily="34" charset="0"/>
                              <a:cs typeface="TimesNewRoman"/>
                            </a:rPr>
                            <m:t>𝑅</m:t>
                          </m:r>
                        </m:e>
                      </m:acc>
                      <m:r>
                        <a:rPr lang="en-US" i="1">
                          <a:latin typeface="Cambria Math" panose="02040503050406030204" pitchFamily="18" charset="0"/>
                          <a:ea typeface="Calibri" panose="020F0502020204030204" pitchFamily="34" charset="0"/>
                          <a:cs typeface="TimesNewRoman"/>
                        </a:rPr>
                        <m:t>𝑝</m:t>
                      </m:r>
                      <m:r>
                        <a:rPr lang="en-US" i="1">
                          <a:latin typeface="Cambria Math" panose="02040503050406030204" pitchFamily="18" charset="0"/>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GB" i="1">
                                  <a:latin typeface="Cambria Math" panose="02040503050406030204" pitchFamily="18" charset="0"/>
                                </a:rPr>
                                <m:t>𝑃</m:t>
                              </m:r>
                              <m:r>
                                <a:rPr lang="en-US" b="0" i="1" baseline="-25000" smtClean="0">
                                  <a:latin typeface="Cambria Math" panose="02040503050406030204" pitchFamily="18" charset="0"/>
                                </a:rPr>
                                <m:t>𝐼𝐶𝐸</m:t>
                              </m:r>
                              <m:r>
                                <a:rPr lang="en-GB" i="1">
                                  <a:latin typeface="Cambria Math" panose="02040503050406030204" pitchFamily="18" charset="0"/>
                                </a:rPr>
                                <m:t> −</m:t>
                              </m:r>
                              <m:r>
                                <a:rPr lang="en-GB" i="1">
                                  <a:latin typeface="Cambria Math" panose="02040503050406030204" pitchFamily="18" charset="0"/>
                                </a:rPr>
                                <m:t>𝑃</m:t>
                              </m:r>
                              <m:r>
                                <m:rPr>
                                  <m:nor/>
                                </m:rPr>
                                <a:rPr lang="en-GB" i="1" baseline="-25000">
                                  <a:latin typeface="Cambria Math" panose="02040503050406030204" pitchFamily="18" charset="0"/>
                                </a:rPr>
                                <m:t>CHAMBER</m:t>
                              </m:r>
                            </m:num>
                            <m:den>
                              <m:f>
                                <m:fPr>
                                  <m:type m:val="lin"/>
                                  <m:ctrlPr>
                                    <a:rPr lang="en-US" i="1" smtClean="0">
                                      <a:latin typeface="Cambria Math" panose="02040503050406030204" pitchFamily="18" charset="0"/>
                                    </a:rPr>
                                  </m:ctrlPr>
                                </m:fPr>
                                <m:num>
                                  <m:r>
                                    <a:rPr lang="en-US" i="1">
                                      <a:latin typeface="Cambria Math" panose="02040503050406030204" pitchFamily="18" charset="0"/>
                                    </a:rPr>
                                    <m:t>𝑑</m:t>
                                  </m:r>
                                  <m:r>
                                    <a:rPr lang="en-GB" i="1">
                                      <a:latin typeface="Cambria Math" panose="02040503050406030204" pitchFamily="18" charset="0"/>
                                    </a:rPr>
                                    <m:t>𝑚</m:t>
                                  </m:r>
                                </m:num>
                                <m:den>
                                  <m:r>
                                    <a:rPr lang="en-US" i="1">
                                      <a:latin typeface="Cambria Math" panose="02040503050406030204" pitchFamily="18" charset="0"/>
                                    </a:rPr>
                                    <m:t>𝑑𝑡</m:t>
                                  </m:r>
                                </m:den>
                              </m:f>
                            </m:den>
                          </m:f>
                        </m:e>
                      </m:d>
                      <m:r>
                        <a:rPr lang="en-US" i="1">
                          <a:latin typeface="Cambria Math" panose="02040503050406030204" pitchFamily="18" charset="0"/>
                        </a:rPr>
                        <m:t>∙</m:t>
                      </m:r>
                      <m:r>
                        <a:rPr lang="en-GB" i="1">
                          <a:latin typeface="Cambria Math" panose="02040503050406030204" pitchFamily="18" charset="0"/>
                        </a:rPr>
                        <m:t>𝐴</m:t>
                      </m:r>
                      <m:r>
                        <a:rPr lang="en-GB" i="1" baseline="-25000">
                          <a:latin typeface="Cambria Math" panose="02040503050406030204" pitchFamily="18" charset="0"/>
                        </a:rPr>
                        <m:t>𝑃</m:t>
                      </m:r>
                    </m:oMath>
                  </m:oMathPara>
                </a14:m>
                <a:endParaRPr lang="en-US" dirty="0"/>
              </a:p>
            </p:txBody>
          </p:sp>
        </mc:Choice>
        <mc:Fallback xmlns="">
          <p:sp>
            <p:nvSpPr>
              <p:cNvPr id="57" name="Rectangle 56"/>
              <p:cNvSpPr>
                <a:spLocks noRot="1" noChangeAspect="1" noMove="1" noResize="1" noEditPoints="1" noAdjustHandles="1" noChangeArrowheads="1" noChangeShapeType="1" noTextEdit="1"/>
              </p:cNvSpPr>
              <p:nvPr/>
            </p:nvSpPr>
            <p:spPr>
              <a:xfrm>
                <a:off x="826712" y="1002988"/>
                <a:ext cx="3027495" cy="648063"/>
              </a:xfrm>
              <a:prstGeom prst="rect">
                <a:avLst/>
              </a:prstGeom>
              <a:blipFill rotWithShape="0">
                <a:blip r:embed="rId11"/>
                <a:stretch>
                  <a:fillRect/>
                </a:stretch>
              </a:blipFill>
              <a:ln w="12700">
                <a:noFill/>
              </a:ln>
            </p:spPr>
            <p:txBody>
              <a:bodyPr/>
              <a:lstStyle/>
              <a:p>
                <a:r>
                  <a:rPr lang="en-GB">
                    <a:noFill/>
                  </a:rPr>
                  <a:t> </a:t>
                </a:r>
              </a:p>
            </p:txBody>
          </p:sp>
        </mc:Fallback>
      </mc:AlternateContent>
    </p:spTree>
    <p:extLst>
      <p:ext uri="{BB962C8B-B14F-4D97-AF65-F5344CB8AC3E}">
        <p14:creationId xmlns:p14="http://schemas.microsoft.com/office/powerpoint/2010/main" val="1019558845"/>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6"/>
          <p:cNvSpPr txBox="1">
            <a:spLocks/>
          </p:cNvSpPr>
          <p:nvPr/>
        </p:nvSpPr>
        <p:spPr>
          <a:xfrm>
            <a:off x="233916" y="1140792"/>
            <a:ext cx="5303288" cy="4785087"/>
          </a:xfrm>
          <a:prstGeom prst="rect">
            <a:avLst/>
          </a:prstGeom>
        </p:spPr>
        <p:txBody>
          <a:bodyPr/>
          <a:lstStyle>
            <a:lvl1pPr marL="342900" indent="-342900" algn="l" rtl="0" eaLnBrk="0" fontAlgn="base" hangingPunct="0">
              <a:spcBef>
                <a:spcPct val="20000"/>
              </a:spcBef>
              <a:spcAft>
                <a:spcPct val="0"/>
              </a:spcAft>
              <a:buClr>
                <a:srgbClr val="3E218F"/>
              </a:buClr>
              <a:buChar char="•"/>
              <a:defRPr sz="2000">
                <a:solidFill>
                  <a:schemeClr val="tx1"/>
                </a:solidFill>
                <a:latin typeface="Calibri" panose="020F0502020204030204" pitchFamily="34" charset="0"/>
                <a:ea typeface="MS PGothic" pitchFamily="34" charset="-128"/>
                <a:cs typeface="Calibri" panose="020F0502020204030204" pitchFamily="34" charset="0"/>
              </a:defRPr>
            </a:lvl1pPr>
            <a:lvl2pPr marL="742950" indent="-285750" algn="l" rtl="0" eaLnBrk="0" fontAlgn="base" hangingPunct="0">
              <a:spcBef>
                <a:spcPct val="20000"/>
              </a:spcBef>
              <a:spcAft>
                <a:spcPct val="0"/>
              </a:spcAft>
              <a:buClr>
                <a:srgbClr val="3E218F"/>
              </a:buClr>
              <a:buSzPct val="70000"/>
              <a:buFont typeface="Courier New" pitchFamily="49" charset="0"/>
              <a:buChar char="o"/>
              <a:defRPr sz="1800">
                <a:solidFill>
                  <a:schemeClr val="tx1"/>
                </a:solidFill>
                <a:latin typeface="Calibri" panose="020F0502020204030204" pitchFamily="34" charset="0"/>
                <a:ea typeface="MS PGothic" pitchFamily="34" charset="-128"/>
                <a:cs typeface="Calibri" panose="020F0502020204030204" pitchFamily="34" charset="0"/>
              </a:defRPr>
            </a:lvl2pPr>
            <a:lvl3pPr marL="1143000" indent="-228600" algn="l" rtl="0" eaLnBrk="0" fontAlgn="base" hangingPunct="0">
              <a:spcBef>
                <a:spcPct val="20000"/>
              </a:spcBef>
              <a:spcAft>
                <a:spcPct val="0"/>
              </a:spcAft>
              <a:buClr>
                <a:srgbClr val="3E218F"/>
              </a:buClr>
              <a:buFont typeface="Wingdings" panose="05000000000000000000" pitchFamily="2" charset="2"/>
              <a:buChar char="Ø"/>
              <a:defRPr sz="1600">
                <a:solidFill>
                  <a:schemeClr val="tx1"/>
                </a:solidFill>
                <a:latin typeface="Calibri" panose="020F0502020204030204" pitchFamily="34" charset="0"/>
                <a:ea typeface="MS PGothic" pitchFamily="34" charset="-128"/>
                <a:cs typeface="Calibri" panose="020F0502020204030204" pitchFamily="34" charset="0"/>
              </a:defRPr>
            </a:lvl3pPr>
            <a:lvl4pPr marL="1600200" indent="-228600" algn="l" rtl="0" eaLnBrk="0" fontAlgn="base" hangingPunct="0">
              <a:spcBef>
                <a:spcPct val="20000"/>
              </a:spcBef>
              <a:spcAft>
                <a:spcPct val="0"/>
              </a:spcAft>
              <a:buClr>
                <a:srgbClr val="C00000"/>
              </a:buClr>
              <a:buSzPct val="90000"/>
              <a:buChar char="–"/>
              <a:defRPr sz="2000">
                <a:solidFill>
                  <a:schemeClr val="tx1"/>
                </a:solidFill>
                <a:latin typeface="Calibri" pitchFamily="34" charset="0"/>
                <a:ea typeface="MS PGothic" pitchFamily="34" charset="-128"/>
                <a:cs typeface="MS PGothic" pitchFamily="34" charset="-128"/>
              </a:defRPr>
            </a:lvl4pPr>
            <a:lvl5pPr marL="2057400" indent="-228600" algn="l" rtl="0" eaLnBrk="0" fontAlgn="base" hangingPunct="0">
              <a:spcBef>
                <a:spcPct val="20000"/>
              </a:spcBef>
              <a:spcAft>
                <a:spcPct val="0"/>
              </a:spcAft>
              <a:buClr>
                <a:srgbClr val="7575D1"/>
              </a:buClr>
              <a:buSzPct val="80000"/>
              <a:buFont typeface="Wingdings" pitchFamily="2" charset="2"/>
              <a:buChar char="Ø"/>
              <a:defRPr sz="2000">
                <a:solidFill>
                  <a:schemeClr val="tx1"/>
                </a:solidFill>
                <a:latin typeface="Calibri" pitchFamily="34" charset="0"/>
                <a:ea typeface="MS PGothic" pitchFamily="34" charset="-128"/>
                <a:cs typeface="MS PGothic" pitchFamily="34"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r>
              <a:rPr lang="en-GB" kern="0" dirty="0"/>
              <a:t>De Montfort University </a:t>
            </a:r>
          </a:p>
          <a:p>
            <a:pPr lvl="1"/>
            <a:r>
              <a:rPr lang="en-GB" kern="0" dirty="0" err="1"/>
              <a:t>Evgeny</a:t>
            </a:r>
            <a:r>
              <a:rPr lang="en-GB" kern="0" dirty="0"/>
              <a:t> </a:t>
            </a:r>
            <a:r>
              <a:rPr lang="en-GB" kern="0" dirty="0" err="1"/>
              <a:t>Polygalov</a:t>
            </a:r>
            <a:r>
              <a:rPr lang="en-GB" kern="0" dirty="0"/>
              <a:t>. Senior Research Fellow</a:t>
            </a:r>
          </a:p>
          <a:p>
            <a:pPr lvl="1"/>
            <a:r>
              <a:rPr lang="en-GB" kern="0" dirty="0"/>
              <a:t>Irina </a:t>
            </a:r>
            <a:r>
              <a:rPr lang="en-GB" kern="0" dirty="0" err="1"/>
              <a:t>Ermolina</a:t>
            </a:r>
            <a:r>
              <a:rPr lang="en-GB" kern="0" dirty="0"/>
              <a:t>. Senior Lecturer</a:t>
            </a:r>
          </a:p>
          <a:p>
            <a:pPr lvl="1"/>
            <a:r>
              <a:rPr lang="en-GB" kern="0" dirty="0" err="1"/>
              <a:t>Yowwares</a:t>
            </a:r>
            <a:r>
              <a:rPr lang="en-GB" kern="0" dirty="0"/>
              <a:t> </a:t>
            </a:r>
            <a:r>
              <a:rPr lang="en-GB" kern="0" dirty="0" err="1"/>
              <a:t>Jeerarunangrattana</a:t>
            </a:r>
            <a:r>
              <a:rPr lang="en-GB" kern="0" dirty="0"/>
              <a:t>. PhD student</a:t>
            </a:r>
          </a:p>
          <a:p>
            <a:pPr lvl="1"/>
            <a:r>
              <a:rPr lang="en-GB" kern="0" dirty="0" err="1"/>
              <a:t>Bhaskar</a:t>
            </a:r>
            <a:r>
              <a:rPr lang="en-GB" kern="0" dirty="0"/>
              <a:t> Pandya. PhD student</a:t>
            </a:r>
          </a:p>
          <a:p>
            <a:r>
              <a:rPr lang="en-GB" kern="0" dirty="0"/>
              <a:t>GEA Process Engineering</a:t>
            </a:r>
          </a:p>
          <a:p>
            <a:pPr lvl="1"/>
            <a:r>
              <a:rPr lang="en-GB" kern="0" dirty="0"/>
              <a:t>Trevor Page &amp; Julian Taylor</a:t>
            </a:r>
          </a:p>
          <a:p>
            <a:pPr lvl="1"/>
            <a:r>
              <a:rPr lang="en-GB" kern="0" dirty="0"/>
              <a:t>Daniela </a:t>
            </a:r>
            <a:r>
              <a:rPr lang="en-GB" kern="0" dirty="0" err="1"/>
              <a:t>Buchmeyer</a:t>
            </a:r>
            <a:r>
              <a:rPr lang="en-GB" kern="0" dirty="0"/>
              <a:t> &amp; Thomas </a:t>
            </a:r>
            <a:r>
              <a:rPr lang="en-GB" kern="0" dirty="0" err="1"/>
              <a:t>Beutler</a:t>
            </a:r>
            <a:endParaRPr lang="en-GB" kern="0" dirty="0"/>
          </a:p>
          <a:p>
            <a:r>
              <a:rPr lang="en-GB" kern="0" dirty="0" err="1"/>
              <a:t>BlueFrog</a:t>
            </a:r>
            <a:r>
              <a:rPr lang="en-GB" kern="0" dirty="0"/>
              <a:t> : Chris Samwell Ben Irvin</a:t>
            </a:r>
          </a:p>
          <a:p>
            <a:r>
              <a:rPr lang="en-GB" kern="0" dirty="0"/>
              <a:t>NIBSC : Paul </a:t>
            </a:r>
            <a:r>
              <a:rPr lang="en-GB" kern="0" dirty="0" err="1"/>
              <a:t>Matejtschuk</a:t>
            </a:r>
            <a:endParaRPr lang="en-GB" kern="0" dirty="0"/>
          </a:p>
          <a:p>
            <a:r>
              <a:rPr lang="en-GB" kern="0" dirty="0"/>
              <a:t>Sanofi : Tim McCoy</a:t>
            </a:r>
          </a:p>
          <a:p>
            <a:pPr lvl="1"/>
            <a:endParaRPr lang="en-GB" kern="0" dirty="0"/>
          </a:p>
        </p:txBody>
      </p:sp>
      <p:sp>
        <p:nvSpPr>
          <p:cNvPr id="9" name="Title 8"/>
          <p:cNvSpPr>
            <a:spLocks noGrp="1"/>
          </p:cNvSpPr>
          <p:nvPr>
            <p:ph type="title"/>
          </p:nvPr>
        </p:nvSpPr>
        <p:spPr>
          <a:xfrm>
            <a:off x="287081" y="133537"/>
            <a:ext cx="8548576" cy="737193"/>
          </a:xfrm>
        </p:spPr>
        <p:txBody>
          <a:bodyPr/>
          <a:lstStyle/>
          <a:p>
            <a:r>
              <a:rPr lang="en-US" dirty="0"/>
              <a:t>Acknowledgements, Recent Projects &amp; Collaborators</a:t>
            </a: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07447" y="874480"/>
            <a:ext cx="2628210" cy="697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40044" y="2909888"/>
            <a:ext cx="2995613" cy="428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5394" y="5440104"/>
            <a:ext cx="2511812"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15" descr="The National Institute for Biological Standards and Control (NIBSC)">
            <a:hlinkClick r:id="rId6"/>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253386" y="4424580"/>
            <a:ext cx="2402493" cy="553410"/>
          </a:xfrm>
          <a:prstGeom prst="rect">
            <a:avLst/>
          </a:prstGeom>
          <a:noFill/>
          <a:ln>
            <a:noFill/>
          </a:ln>
        </p:spPr>
      </p:pic>
      <p:pic>
        <p:nvPicPr>
          <p:cNvPr id="18" name="Picture 17"/>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90278" y="3674707"/>
            <a:ext cx="1469390" cy="463550"/>
          </a:xfrm>
          <a:prstGeom prst="rect">
            <a:avLst/>
          </a:prstGeom>
          <a:noFill/>
        </p:spPr>
      </p:pic>
      <p:sp>
        <p:nvSpPr>
          <p:cNvPr id="8" name="AutoShape 2" descr="https://webmail.dmu.ac.uk/owa/attachment.ashx?id=RgAAAAAwVVQZbhVkSJBo%2b3Um33RhBwDxXYPes%2bzVEbQAAAjHDavyAAADpAL8AACFSPGP%2bwmEQbj7c93hdn8UAAG9fNGRAAAJ&amp;attcnt=1&amp;attid0=BAAAAAAA&amp;attcid0=image001.jpg%4001D2180F.D1AB82A0"/>
          <p:cNvSpPr>
            <a:spLocks noChangeAspect="1" noChangeArrowheads="1"/>
          </p:cNvSpPr>
          <p:nvPr/>
        </p:nvSpPr>
        <p:spPr bwMode="auto">
          <a:xfrm>
            <a:off x="63500" y="-136525"/>
            <a:ext cx="1447800" cy="3238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27"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201073" y="5191386"/>
            <a:ext cx="1447800" cy="323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10"/>
          <a:stretch>
            <a:fillRect/>
          </a:stretch>
        </p:blipFill>
        <p:spPr>
          <a:xfrm>
            <a:off x="6558673" y="1641917"/>
            <a:ext cx="2097206" cy="749873"/>
          </a:xfrm>
          <a:prstGeom prst="rect">
            <a:avLst/>
          </a:prstGeom>
        </p:spPr>
      </p:pic>
    </p:spTree>
    <p:extLst>
      <p:ext uri="{BB962C8B-B14F-4D97-AF65-F5344CB8AC3E}">
        <p14:creationId xmlns:p14="http://schemas.microsoft.com/office/powerpoint/2010/main" val="977328545"/>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Annex : TVIS Theory</a:t>
            </a:r>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Equivalent circuit model</a:t>
            </a:r>
          </a:p>
        </p:txBody>
      </p:sp>
      <p:sp>
        <p:nvSpPr>
          <p:cNvPr id="205" name="TextBox 204"/>
          <p:cNvSpPr txBox="1"/>
          <p:nvPr/>
        </p:nvSpPr>
        <p:spPr>
          <a:xfrm>
            <a:off x="2840343" y="1373850"/>
            <a:ext cx="281919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Ionic diffusion layer (</a:t>
            </a:r>
            <a:r>
              <a:rPr kumimoji="0" lang="en-US" sz="1800" b="0" i="1" u="none" strike="noStrike" kern="0" cap="none" spc="0" normalizeH="0" baseline="0" noProof="0" dirty="0" err="1">
                <a:ln>
                  <a:noFill/>
                </a:ln>
                <a:solidFill>
                  <a:srgbClr val="00B050"/>
                </a:solidFill>
                <a:effectLst/>
                <a:uLnTx/>
                <a:uFillTx/>
                <a:latin typeface="Calibri" panose="020F0502020204030204" pitchFamily="34" charset="0"/>
                <a:cs typeface="Calibri" panose="020F0502020204030204" pitchFamily="34" charset="0"/>
              </a:rPr>
              <a:t>d</a:t>
            </a:r>
            <a:r>
              <a:rPr kumimoji="0" lang="en-US" sz="1800" b="0" i="0" u="none" strike="noStrike" kern="0" cap="none" spc="0" normalizeH="0" baseline="-25000" noProof="0" dirty="0" err="1">
                <a:ln>
                  <a:noFill/>
                </a:ln>
                <a:solidFill>
                  <a:srgbClr val="00B050"/>
                </a:solidFill>
                <a:effectLst/>
                <a:uLnTx/>
                <a:uFillTx/>
                <a:latin typeface="Calibri" panose="020F0502020204030204" pitchFamily="34" charset="0"/>
                <a:cs typeface="Calibri" panose="020F0502020204030204" pitchFamily="34" charset="0"/>
              </a:rPr>
              <a:t>I</a:t>
            </a:r>
            <a:r>
              <a:rPr kumimoji="0" lang="en-US" sz="1800" b="0" i="0" u="none" strike="noStrike" kern="0" cap="none" spc="0" normalizeH="0" noProof="0" dirty="0">
                <a:ln>
                  <a:noFill/>
                </a:ln>
                <a:solidFill>
                  <a:srgbClr val="00B050"/>
                </a:solidFill>
                <a:effectLst/>
                <a:uLnTx/>
                <a:uFillTx/>
                <a:latin typeface="Calibri" panose="020F0502020204030204" pitchFamily="34" charset="0"/>
                <a:cs typeface="Calibri" panose="020F0502020204030204" pitchFamily="34" charset="0"/>
              </a:rPr>
              <a:t> )</a:t>
            </a:r>
            <a:endParaRPr kumimoji="0" lang="en-US" sz="1800" b="0" i="0" u="none" strike="noStrike" kern="0" cap="none" spc="0" normalizeH="0" baseline="-25000" noProof="0" dirty="0">
              <a:ln>
                <a:noFill/>
              </a:ln>
              <a:solidFill>
                <a:srgbClr val="00B050"/>
              </a:solidFill>
              <a:effectLst/>
              <a:uLnTx/>
              <a:uFillTx/>
              <a:latin typeface="Calibri" panose="020F0502020204030204" pitchFamily="34" charset="0"/>
              <a:cs typeface="Calibri" panose="020F0502020204030204" pitchFamily="34" charset="0"/>
            </a:endParaRPr>
          </a:p>
        </p:txBody>
      </p:sp>
      <p:sp>
        <p:nvSpPr>
          <p:cNvPr id="211" name="Rectangle 210"/>
          <p:cNvSpPr/>
          <p:nvPr/>
        </p:nvSpPr>
        <p:spPr>
          <a:xfrm>
            <a:off x="4674217" y="5039731"/>
            <a:ext cx="2246962" cy="369332"/>
          </a:xfrm>
          <a:prstGeom prst="rect">
            <a:avLst/>
          </a:prstGeom>
        </p:spPr>
        <p:txBody>
          <a:bodyPr wrap="none">
            <a:spAutoFit/>
          </a:bodyPr>
          <a:lstStyle/>
          <a:p>
            <a:r>
              <a:rPr lang="en-US" i="1" dirty="0">
                <a:solidFill>
                  <a:schemeClr val="tx2">
                    <a:lumMod val="95000"/>
                    <a:lumOff val="5000"/>
                  </a:schemeClr>
                </a:solidFill>
                <a:latin typeface="Calibri" panose="020F0502020204030204" pitchFamily="34" charset="0"/>
                <a:cs typeface="Calibri" panose="020F0502020204030204" pitchFamily="34" charset="0"/>
              </a:rPr>
              <a:t>“Polarization of glass”</a:t>
            </a:r>
            <a:endParaRPr lang="en-US" i="1" dirty="0">
              <a:solidFill>
                <a:schemeClr val="tx2">
                  <a:lumMod val="95000"/>
                  <a:lumOff val="5000"/>
                </a:schemeClr>
              </a:solidFill>
            </a:endParaRPr>
          </a:p>
        </p:txBody>
      </p:sp>
      <p:sp>
        <p:nvSpPr>
          <p:cNvPr id="212" name="Rectangle 211"/>
          <p:cNvSpPr/>
          <p:nvPr/>
        </p:nvSpPr>
        <p:spPr>
          <a:xfrm>
            <a:off x="2506258" y="1156017"/>
            <a:ext cx="3941913" cy="369332"/>
          </a:xfrm>
          <a:prstGeom prst="rect">
            <a:avLst/>
          </a:prstGeom>
        </p:spPr>
        <p:txBody>
          <a:bodyPr wrap="none">
            <a:spAutoFit/>
          </a:bodyPr>
          <a:lstStyle/>
          <a:p>
            <a:r>
              <a:rPr lang="en-US" i="1" dirty="0">
                <a:solidFill>
                  <a:srgbClr val="00B050"/>
                </a:solidFill>
                <a:latin typeface="Calibri" panose="020F0502020204030204" pitchFamily="34" charset="0"/>
                <a:cs typeface="Calibri" panose="020F0502020204030204" pitchFamily="34" charset="0"/>
              </a:rPr>
              <a:t>“Polarization of glass-solution interface”</a:t>
            </a:r>
            <a:endParaRPr lang="en-US" i="1" dirty="0">
              <a:solidFill>
                <a:srgbClr val="00B050"/>
              </a:solidFill>
            </a:endParaRPr>
          </a:p>
        </p:txBody>
      </p:sp>
      <p:sp>
        <p:nvSpPr>
          <p:cNvPr id="213" name="Rectangle 212"/>
          <p:cNvSpPr/>
          <p:nvPr/>
        </p:nvSpPr>
        <p:spPr>
          <a:xfrm>
            <a:off x="1332713" y="5039731"/>
            <a:ext cx="2872261" cy="369332"/>
          </a:xfrm>
          <a:prstGeom prst="rect">
            <a:avLst/>
          </a:prstGeom>
        </p:spPr>
        <p:txBody>
          <a:bodyPr wrap="none">
            <a:spAutoFit/>
          </a:bodyPr>
          <a:lstStyle/>
          <a:p>
            <a:r>
              <a:rPr lang="en-US" i="1" dirty="0">
                <a:solidFill>
                  <a:srgbClr val="FF0000"/>
                </a:solidFill>
                <a:latin typeface="Calibri" panose="020F0502020204030204" pitchFamily="34" charset="0"/>
                <a:cs typeface="Calibri" panose="020F0502020204030204" pitchFamily="34" charset="0"/>
              </a:rPr>
              <a:t>“Polarization of solution/ice”</a:t>
            </a:r>
            <a:endParaRPr lang="en-US" i="1" dirty="0">
              <a:solidFill>
                <a:srgbClr val="FF0000"/>
              </a:solidFill>
            </a:endParaRPr>
          </a:p>
        </p:txBody>
      </p:sp>
      <p:sp>
        <p:nvSpPr>
          <p:cNvPr id="3" name="Arrow: Down 2"/>
          <p:cNvSpPr/>
          <p:nvPr/>
        </p:nvSpPr>
        <p:spPr bwMode="auto">
          <a:xfrm rot="2413264">
            <a:off x="3280384" y="4743820"/>
            <a:ext cx="226800" cy="234000"/>
          </a:xfrm>
          <a:prstGeom prst="downArrow">
            <a:avLst/>
          </a:prstGeom>
          <a:solidFill>
            <a:srgbClr val="FF0000"/>
          </a:solidFill>
          <a:ln w="9525" cap="flat" cmpd="sng" algn="ctr">
            <a:solidFill>
              <a:schemeClr val="bg2">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214" name="Arrow: Down 213"/>
          <p:cNvSpPr/>
          <p:nvPr/>
        </p:nvSpPr>
        <p:spPr bwMode="auto">
          <a:xfrm rot="17988042">
            <a:off x="5046590" y="4670795"/>
            <a:ext cx="224832" cy="235298"/>
          </a:xfrm>
          <a:prstGeom prst="downArrow">
            <a:avLst/>
          </a:prstGeom>
          <a:solidFill>
            <a:schemeClr val="tx2"/>
          </a:solidFill>
          <a:ln w="9525" cap="flat" cmpd="sng" algn="ctr">
            <a:solidFill>
              <a:schemeClr val="bg2">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142" name="TextBox 61"/>
          <p:cNvSpPr txBox="1"/>
          <p:nvPr/>
        </p:nvSpPr>
        <p:spPr>
          <a:xfrm rot="16200000">
            <a:off x="1707453" y="3204168"/>
            <a:ext cx="1054993" cy="246221"/>
          </a:xfrm>
          <a:prstGeom prst="rect">
            <a:avLst/>
          </a:prstGeom>
          <a:noFill/>
        </p:spPr>
        <p:txBody>
          <a:bodyPr wrap="square" lIns="0" tIns="0" rIns="0" bIns="0" rtlCol="0">
            <a:spAutoFit/>
          </a:bodyPr>
          <a:lstStyle/>
          <a:p>
            <a:pPr marL="0" marR="0" algn="ctr">
              <a:spcBef>
                <a:spcPts val="0"/>
              </a:spcBef>
              <a:spcAft>
                <a:spcPts val="0"/>
              </a:spcAft>
            </a:pPr>
            <a:r>
              <a:rPr lang="en-GB" sz="1600" kern="1200" dirty="0">
                <a:solidFill>
                  <a:srgbClr val="000000"/>
                </a:solidFill>
                <a:effectLst/>
                <a:latin typeface="Calibri" panose="020F0502020204030204" pitchFamily="34" charset="0"/>
                <a:ea typeface="Times New Roman" panose="02020603050405020304" pitchFamily="18" charset="0"/>
              </a:rPr>
              <a:t>Glass wall</a:t>
            </a:r>
            <a:endParaRPr lang="en-US" dirty="0">
              <a:effectLst/>
              <a:latin typeface="Times New Roman" panose="02020603050405020304" pitchFamily="18" charset="0"/>
              <a:ea typeface="Times New Roman" panose="02020603050405020304" pitchFamily="18" charset="0"/>
            </a:endParaRPr>
          </a:p>
        </p:txBody>
      </p:sp>
      <p:sp>
        <p:nvSpPr>
          <p:cNvPr id="215" name="Arrow: Down 214"/>
          <p:cNvSpPr/>
          <p:nvPr/>
        </p:nvSpPr>
        <p:spPr bwMode="auto">
          <a:xfrm rot="10800000">
            <a:off x="4223435" y="1690956"/>
            <a:ext cx="224832" cy="235298"/>
          </a:xfrm>
          <a:prstGeom prst="downArrow">
            <a:avLst/>
          </a:prstGeom>
          <a:solidFill>
            <a:srgbClr val="92D050"/>
          </a:solidFill>
          <a:ln w="9525" cap="flat" cmpd="sng" algn="ctr">
            <a:solidFill>
              <a:schemeClr val="bg2">
                <a:lumMod val="20000"/>
                <a:lumOff val="8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216" name="Rectangle 215"/>
          <p:cNvSpPr/>
          <p:nvPr/>
        </p:nvSpPr>
        <p:spPr>
          <a:xfrm>
            <a:off x="5692662" y="3623701"/>
            <a:ext cx="3256311" cy="369332"/>
          </a:xfrm>
          <a:prstGeom prst="rect">
            <a:avLst/>
          </a:prstGeom>
          <a:solidFill>
            <a:srgbClr val="FFFF99"/>
          </a:solidFill>
          <a:ln>
            <a:solidFill>
              <a:srgbClr val="FF6600"/>
            </a:solidFill>
          </a:ln>
        </p:spPr>
        <p:txBody>
          <a:bodyPr wrap="square">
            <a:spAutoFit/>
          </a:bodyPr>
          <a:lstStyle/>
          <a:p>
            <a:pPr algn="ctr"/>
            <a:r>
              <a:rPr lang="en-US" dirty="0">
                <a:latin typeface="Calibri" panose="020F0502020204030204" pitchFamily="34" charset="0"/>
                <a:cs typeface="Calibri" panose="020F0502020204030204" pitchFamily="34" charset="0"/>
              </a:rPr>
              <a:t>Parallel-plate capacitor equation</a:t>
            </a:r>
          </a:p>
        </p:txBody>
      </p:sp>
      <p:grpSp>
        <p:nvGrpSpPr>
          <p:cNvPr id="5" name="Group 177"/>
          <p:cNvGrpSpPr/>
          <p:nvPr/>
        </p:nvGrpSpPr>
        <p:grpSpPr>
          <a:xfrm>
            <a:off x="2537158" y="1885766"/>
            <a:ext cx="500052" cy="2815217"/>
            <a:chOff x="4267489" y="1254160"/>
            <a:chExt cx="500052" cy="2815217"/>
          </a:xfrm>
        </p:grpSpPr>
        <p:cxnSp>
          <p:nvCxnSpPr>
            <p:cNvPr id="174" name="Straight Arrow Connector 173"/>
            <p:cNvCxnSpPr/>
            <p:nvPr/>
          </p:nvCxnSpPr>
          <p:spPr bwMode="auto">
            <a:xfrm>
              <a:off x="4267489" y="1655621"/>
              <a:ext cx="500052" cy="0"/>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sp>
          <p:nvSpPr>
            <p:cNvPr id="175" name="Right Brace 174"/>
            <p:cNvSpPr/>
            <p:nvPr/>
          </p:nvSpPr>
          <p:spPr bwMode="auto">
            <a:xfrm rot="5400000">
              <a:off x="4445001" y="3484918"/>
              <a:ext cx="140606" cy="481429"/>
            </a:xfrm>
            <a:prstGeom prst="rightBrace">
              <a:avLst/>
            </a:prstGeom>
            <a:noFill/>
            <a:ln w="127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176" name="TextBox 110"/>
            <p:cNvSpPr txBox="1"/>
            <p:nvPr/>
          </p:nvSpPr>
          <p:spPr>
            <a:xfrm>
              <a:off x="4302481" y="3730822"/>
              <a:ext cx="442232"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B050"/>
                  </a:solidFill>
                  <a:effectLst/>
                  <a:latin typeface="Calibri" panose="020F0502020204030204" pitchFamily="34" charset="0"/>
                  <a:ea typeface="Times New Roman" panose="02020603050405020304" pitchFamily="18" charset="0"/>
                </a:rPr>
                <a:t>C</a:t>
              </a:r>
              <a:r>
                <a:rPr lang="en-GB" sz="1600" b="1" kern="1200" baseline="-25000" dirty="0">
                  <a:solidFill>
                    <a:srgbClr val="00B050"/>
                  </a:solidFill>
                  <a:effectLst/>
                  <a:latin typeface="Calibri" panose="020F0502020204030204" pitchFamily="34" charset="0"/>
                  <a:ea typeface="Times New Roman" panose="02020603050405020304" pitchFamily="18" charset="0"/>
                </a:rPr>
                <a:t>I</a:t>
              </a:r>
              <a:endParaRPr lang="en-US" sz="1600" dirty="0">
                <a:effectLst/>
                <a:latin typeface="Times New Roman" panose="02020603050405020304" pitchFamily="18" charset="0"/>
                <a:ea typeface="Times New Roman" panose="02020603050405020304" pitchFamily="18" charset="0"/>
              </a:endParaRPr>
            </a:p>
          </p:txBody>
        </p:sp>
        <p:sp>
          <p:nvSpPr>
            <p:cNvPr id="177" name="TextBox 110"/>
            <p:cNvSpPr txBox="1"/>
            <p:nvPr/>
          </p:nvSpPr>
          <p:spPr>
            <a:xfrm>
              <a:off x="4288453" y="1254160"/>
              <a:ext cx="434704" cy="338555"/>
            </a:xfrm>
            <a:prstGeom prst="rect">
              <a:avLst/>
            </a:prstGeom>
            <a:noFill/>
          </p:spPr>
          <p:txBody>
            <a:bodyPr wrap="square" rtlCol="0">
              <a:spAutoFit/>
            </a:bodyPr>
            <a:lstStyle/>
            <a:p>
              <a:pPr marL="0" marR="0" algn="ctr">
                <a:spcBef>
                  <a:spcPts val="0"/>
                </a:spcBef>
                <a:spcAft>
                  <a:spcPts val="0"/>
                </a:spcAft>
              </a:pPr>
              <a:r>
                <a:rPr lang="en-GB" sz="1600" b="1" kern="1200">
                  <a:solidFill>
                    <a:srgbClr val="00B050"/>
                  </a:solidFill>
                  <a:effectLst/>
                  <a:latin typeface="Calibri" panose="020F0502020204030204" pitchFamily="34" charset="0"/>
                  <a:ea typeface="Times New Roman" panose="02020603050405020304" pitchFamily="18" charset="0"/>
                </a:rPr>
                <a:t>d</a:t>
              </a:r>
              <a:r>
                <a:rPr lang="en-GB" sz="1600" b="1" kern="1200" baseline="-25000">
                  <a:solidFill>
                    <a:srgbClr val="00B050"/>
                  </a:solidFill>
                  <a:effectLst/>
                  <a:latin typeface="Calibri" panose="020F0502020204030204" pitchFamily="34" charset="0"/>
                  <a:ea typeface="Times New Roman" panose="02020603050405020304" pitchFamily="18" charset="0"/>
                </a:rPr>
                <a:t>l</a:t>
              </a:r>
              <a:endParaRPr lang="en-US" sz="1600">
                <a:effectLst/>
                <a:latin typeface="Times New Roman" panose="02020603050405020304" pitchFamily="18" charset="0"/>
                <a:ea typeface="Times New Roman" panose="02020603050405020304" pitchFamily="18" charset="0"/>
              </a:endParaRPr>
            </a:p>
          </p:txBody>
        </p:sp>
      </p:grpSp>
      <p:sp>
        <p:nvSpPr>
          <p:cNvPr id="141" name="Rectangle 140"/>
          <p:cNvSpPr/>
          <p:nvPr/>
        </p:nvSpPr>
        <p:spPr bwMode="auto">
          <a:xfrm>
            <a:off x="1926212" y="2368239"/>
            <a:ext cx="639949" cy="1919066"/>
          </a:xfrm>
          <a:prstGeom prst="rect">
            <a:avLst/>
          </a:prstGeom>
          <a:pattFill prst="sphere">
            <a:fgClr>
              <a:srgbClr val="FFDF9F"/>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grpSp>
        <p:nvGrpSpPr>
          <p:cNvPr id="7" name="Group 167"/>
          <p:cNvGrpSpPr/>
          <p:nvPr/>
        </p:nvGrpSpPr>
        <p:grpSpPr>
          <a:xfrm rot="10800000">
            <a:off x="1490120" y="2357801"/>
            <a:ext cx="429479" cy="1925865"/>
            <a:chOff x="1679569" y="1368101"/>
            <a:chExt cx="429479" cy="1925865"/>
          </a:xfrm>
        </p:grpSpPr>
        <p:sp>
          <p:nvSpPr>
            <p:cNvPr id="164" name="Rectangle 163"/>
            <p:cNvSpPr/>
            <p:nvPr/>
          </p:nvSpPr>
          <p:spPr bwMode="auto">
            <a:xfrm>
              <a:off x="1679569" y="1368101"/>
              <a:ext cx="127990" cy="1918353"/>
            </a:xfrm>
            <a:prstGeom prst="rect">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dirty="0"/>
            </a:p>
          </p:txBody>
        </p:sp>
        <p:sp>
          <p:nvSpPr>
            <p:cNvPr id="165" name="TextBox 62"/>
            <p:cNvSpPr txBox="1"/>
            <p:nvPr/>
          </p:nvSpPr>
          <p:spPr>
            <a:xfrm>
              <a:off x="1862827" y="1899813"/>
              <a:ext cx="246221" cy="871014"/>
            </a:xfrm>
            <a:prstGeom prst="rect">
              <a:avLst/>
            </a:prstGeom>
            <a:noFill/>
          </p:spPr>
          <p:txBody>
            <a:bodyPr vert="vert270" wrap="square" lIns="0" tIns="0" rIns="0" bIns="0" rtlCol="0">
              <a:spAutoFit/>
            </a:bodyPr>
            <a:lstStyle/>
            <a:p>
              <a:pPr marL="0" marR="0" algn="ctr">
                <a:spcBef>
                  <a:spcPts val="0"/>
                </a:spcBef>
                <a:spcAft>
                  <a:spcPts val="0"/>
                </a:spcAft>
              </a:pPr>
              <a:r>
                <a:rPr lang="en-GB" sz="1600" kern="1200">
                  <a:solidFill>
                    <a:srgbClr val="FF6600"/>
                  </a:solidFill>
                  <a:effectLst/>
                  <a:latin typeface="Calibri" panose="020F0502020204030204" pitchFamily="34" charset="0"/>
                  <a:ea typeface="Times New Roman" panose="02020603050405020304" pitchFamily="18" charset="0"/>
                </a:rPr>
                <a:t>Electrode</a:t>
              </a:r>
              <a:endParaRPr lang="en-US">
                <a:effectLst/>
                <a:latin typeface="Times New Roman" panose="02020603050405020304" pitchFamily="18" charset="0"/>
                <a:ea typeface="Times New Roman" panose="02020603050405020304" pitchFamily="18" charset="0"/>
              </a:endParaRPr>
            </a:p>
          </p:txBody>
        </p:sp>
        <p:sp>
          <p:nvSpPr>
            <p:cNvPr id="166" name="Oval 165"/>
            <p:cNvSpPr/>
            <p:nvPr/>
          </p:nvSpPr>
          <p:spPr bwMode="auto">
            <a:xfrm>
              <a:off x="1807561" y="1382452"/>
              <a:ext cx="255980" cy="255971"/>
            </a:xfrm>
            <a:prstGeom prst="ellipse">
              <a:avLst/>
            </a:prstGeom>
            <a:solidFill>
              <a:schemeClr val="bg2"/>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marL="0" marR="0" algn="ctr" eaLnBrk="0" fontAlgn="base" hangingPunct="0">
                <a:spcBef>
                  <a:spcPts val="0"/>
                </a:spcBef>
                <a:spcAft>
                  <a:spcPts val="0"/>
                </a:spcAft>
              </a:pPr>
              <a:r>
                <a:rPr lang="en-GB" sz="2000" b="1"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4000" dirty="0">
                <a:effectLst/>
                <a:latin typeface="Times New Roman" panose="02020603050405020304" pitchFamily="18" charset="0"/>
                <a:ea typeface="Times New Roman" panose="02020603050405020304" pitchFamily="18" charset="0"/>
              </a:endParaRPr>
            </a:p>
          </p:txBody>
        </p:sp>
        <p:sp>
          <p:nvSpPr>
            <p:cNvPr id="167" name="Oval 166"/>
            <p:cNvSpPr/>
            <p:nvPr/>
          </p:nvSpPr>
          <p:spPr bwMode="auto">
            <a:xfrm>
              <a:off x="1807561" y="3037995"/>
              <a:ext cx="255980" cy="255971"/>
            </a:xfrm>
            <a:prstGeom prst="ellipse">
              <a:avLst/>
            </a:prstGeom>
            <a:solidFill>
              <a:schemeClr val="bg2"/>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noAutofit/>
            </a:bodyPr>
            <a:lstStyle/>
            <a:p>
              <a:pPr marL="0" marR="0" algn="ctr" eaLnBrk="0" fontAlgn="base" hangingPunct="0">
                <a:spcBef>
                  <a:spcPts val="0"/>
                </a:spcBef>
                <a:spcAft>
                  <a:spcPts val="0"/>
                </a:spcAft>
              </a:pPr>
              <a:r>
                <a:rPr lang="en-GB" sz="2000" b="1"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4000" dirty="0">
                <a:effectLst/>
                <a:latin typeface="Times New Roman" panose="02020603050405020304" pitchFamily="18" charset="0"/>
                <a:ea typeface="Times New Roman" panose="02020603050405020304" pitchFamily="18" charset="0"/>
              </a:endParaRPr>
            </a:p>
          </p:txBody>
        </p:sp>
      </p:grpSp>
      <p:grpSp>
        <p:nvGrpSpPr>
          <p:cNvPr id="8" name="Group 172"/>
          <p:cNvGrpSpPr/>
          <p:nvPr/>
        </p:nvGrpSpPr>
        <p:grpSpPr>
          <a:xfrm>
            <a:off x="1887605" y="1880771"/>
            <a:ext cx="650534" cy="2798383"/>
            <a:chOff x="4743921" y="1246817"/>
            <a:chExt cx="650534" cy="2798383"/>
          </a:xfrm>
        </p:grpSpPr>
        <p:sp>
          <p:nvSpPr>
            <p:cNvPr id="169" name="TextBox 187"/>
            <p:cNvSpPr txBox="1"/>
            <p:nvPr/>
          </p:nvSpPr>
          <p:spPr>
            <a:xfrm>
              <a:off x="4826617" y="3706645"/>
              <a:ext cx="560845"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0000"/>
                  </a:solidFill>
                  <a:effectLst/>
                  <a:latin typeface="Calibri" panose="020F0502020204030204" pitchFamily="34" charset="0"/>
                  <a:ea typeface="Times New Roman" panose="02020603050405020304" pitchFamily="18" charset="0"/>
                </a:rPr>
                <a:t>C</a:t>
              </a:r>
              <a:r>
                <a:rPr lang="en-GB" sz="1600" b="1" kern="1200" baseline="-25000" dirty="0">
                  <a:solidFill>
                    <a:srgbClr val="000000"/>
                  </a:solidFill>
                  <a:effectLst/>
                  <a:latin typeface="Calibri" panose="020F0502020204030204" pitchFamily="34" charset="0"/>
                  <a:ea typeface="Times New Roman" panose="02020603050405020304" pitchFamily="18" charset="0"/>
                </a:rPr>
                <a:t>g</a:t>
              </a:r>
              <a:endParaRPr lang="en-US" sz="1600" dirty="0">
                <a:effectLst/>
                <a:latin typeface="Times New Roman" panose="02020603050405020304" pitchFamily="18" charset="0"/>
                <a:ea typeface="Times New Roman" panose="02020603050405020304" pitchFamily="18" charset="0"/>
              </a:endParaRPr>
            </a:p>
          </p:txBody>
        </p:sp>
        <p:sp>
          <p:nvSpPr>
            <p:cNvPr id="170" name="Right Brace 169"/>
            <p:cNvSpPr/>
            <p:nvPr/>
          </p:nvSpPr>
          <p:spPr bwMode="auto">
            <a:xfrm rot="5400000">
              <a:off x="4997869" y="3400189"/>
              <a:ext cx="137387" cy="645283"/>
            </a:xfrm>
            <a:prstGeom prst="righ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cxnSp>
          <p:nvCxnSpPr>
            <p:cNvPr id="171" name="Straight Arrow Connector 170"/>
            <p:cNvCxnSpPr/>
            <p:nvPr/>
          </p:nvCxnSpPr>
          <p:spPr bwMode="auto">
            <a:xfrm flipV="1">
              <a:off x="4763518" y="1669689"/>
              <a:ext cx="630937" cy="0"/>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sp>
          <p:nvSpPr>
            <p:cNvPr id="172" name="TextBox 187"/>
            <p:cNvSpPr txBox="1"/>
            <p:nvPr/>
          </p:nvSpPr>
          <p:spPr>
            <a:xfrm>
              <a:off x="4772084" y="1246817"/>
              <a:ext cx="560845"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0000"/>
                  </a:solidFill>
                  <a:effectLst/>
                  <a:latin typeface="Calibri" panose="020F0502020204030204" pitchFamily="34" charset="0"/>
                  <a:ea typeface="Times New Roman" panose="02020603050405020304" pitchFamily="18" charset="0"/>
                </a:rPr>
                <a:t>d</a:t>
              </a:r>
              <a:r>
                <a:rPr lang="en-GB" sz="1600" b="1" kern="1200" baseline="-25000" dirty="0">
                  <a:solidFill>
                    <a:srgbClr val="000000"/>
                  </a:solidFill>
                  <a:effectLst/>
                  <a:latin typeface="Calibri" panose="020F0502020204030204" pitchFamily="34" charset="0"/>
                  <a:ea typeface="Times New Roman" panose="02020603050405020304" pitchFamily="18" charset="0"/>
                </a:rPr>
                <a:t>g</a:t>
              </a:r>
              <a:endParaRPr lang="en-US" sz="1600" dirty="0">
                <a:effectLst/>
                <a:latin typeface="Times New Roman" panose="02020603050405020304" pitchFamily="18" charset="0"/>
                <a:ea typeface="Times New Roman" panose="02020603050405020304" pitchFamily="18" charset="0"/>
              </a:endParaRPr>
            </a:p>
          </p:txBody>
        </p:sp>
      </p:grpSp>
      <p:sp>
        <p:nvSpPr>
          <p:cNvPr id="30" name="Double Bracket 30"/>
          <p:cNvSpPr/>
          <p:nvPr/>
        </p:nvSpPr>
        <p:spPr>
          <a:xfrm>
            <a:off x="2556805" y="2366734"/>
            <a:ext cx="2149846" cy="1919785"/>
          </a:xfrm>
          <a:prstGeom prst="rect">
            <a:avLst/>
          </a:prstGeom>
          <a:solidFill>
            <a:srgbClr val="3333CC"/>
          </a:solidFill>
          <a:ln w="12700">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4" name="Group 114"/>
          <p:cNvGrpSpPr>
            <a:grpSpLocks noChangeAspect="1"/>
          </p:cNvGrpSpPr>
          <p:nvPr/>
        </p:nvGrpSpPr>
        <p:grpSpPr>
          <a:xfrm>
            <a:off x="325595" y="2606538"/>
            <a:ext cx="636465" cy="1150779"/>
            <a:chOff x="1245037" y="-1194926"/>
            <a:chExt cx="723326" cy="1320441"/>
          </a:xfrm>
        </p:grpSpPr>
        <p:grpSp>
          <p:nvGrpSpPr>
            <p:cNvPr id="15" name="Group 117"/>
            <p:cNvGrpSpPr/>
            <p:nvPr/>
          </p:nvGrpSpPr>
          <p:grpSpPr>
            <a:xfrm>
              <a:off x="1245037" y="-1194926"/>
              <a:ext cx="723326" cy="1320441"/>
              <a:chOff x="1245227" y="-1196313"/>
              <a:chExt cx="723467" cy="1321339"/>
            </a:xfrm>
          </p:grpSpPr>
          <p:grpSp>
            <p:nvGrpSpPr>
              <p:cNvPr id="17" name="Group 119"/>
              <p:cNvGrpSpPr/>
              <p:nvPr/>
            </p:nvGrpSpPr>
            <p:grpSpPr>
              <a:xfrm>
                <a:off x="1245227" y="-1196313"/>
                <a:ext cx="722456" cy="1321339"/>
                <a:chOff x="1245227" y="-1196313"/>
                <a:chExt cx="722456" cy="1321339"/>
              </a:xfrm>
            </p:grpSpPr>
            <p:sp>
              <p:nvSpPr>
                <p:cNvPr id="122" name="Double Bracket 121"/>
                <p:cNvSpPr/>
                <p:nvPr/>
              </p:nvSpPr>
              <p:spPr>
                <a:xfrm>
                  <a:off x="1245227" y="-926271"/>
                  <a:ext cx="722456" cy="1051297"/>
                </a:xfrm>
                <a:prstGeom prst="bracketPair">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GB" sz="1100" kern="1200">
                      <a:solidFill>
                        <a:srgbClr val="000000"/>
                      </a:solidFill>
                      <a:effectLst/>
                      <a:ea typeface="Times New Roman" panose="02020603050405020304" pitchFamily="18" charset="0"/>
                      <a:cs typeface="Cordia New" panose="020B0304020202020204" pitchFamily="34" charset="-34"/>
                    </a:rPr>
                    <a:t> </a:t>
                  </a:r>
                  <a:endParaRPr lang="en-US" sz="1200">
                    <a:effectLst/>
                    <a:latin typeface="Times New Roman" panose="02020603050405020304" pitchFamily="18" charset="0"/>
                    <a:ea typeface="Times New Roman" panose="02020603050405020304" pitchFamily="18" charset="0"/>
                  </a:endParaRPr>
                </a:p>
              </p:txBody>
            </p:sp>
            <p:sp>
              <p:nvSpPr>
                <p:cNvPr id="123" name="Freeform 914"/>
                <p:cNvSpPr/>
                <p:nvPr/>
              </p:nvSpPr>
              <p:spPr>
                <a:xfrm>
                  <a:off x="1354844" y="79033"/>
                  <a:ext cx="501039" cy="45695"/>
                </a:xfrm>
                <a:custGeom>
                  <a:avLst/>
                  <a:gdLst>
                    <a:gd name="connsiteX0" fmla="*/ 0 w 501041"/>
                    <a:gd name="connsiteY0" fmla="*/ 75197 h 75197"/>
                    <a:gd name="connsiteX1" fmla="*/ 225468 w 501041"/>
                    <a:gd name="connsiteY1" fmla="*/ 41 h 75197"/>
                    <a:gd name="connsiteX2" fmla="*/ 501041 w 501041"/>
                    <a:gd name="connsiteY2" fmla="*/ 66846 h 75197"/>
                    <a:gd name="connsiteX0" fmla="*/ 0 w 501041"/>
                    <a:gd name="connsiteY0" fmla="*/ 75238 h 75238"/>
                    <a:gd name="connsiteX1" fmla="*/ 254697 w 501041"/>
                    <a:gd name="connsiteY1" fmla="*/ 41 h 75238"/>
                    <a:gd name="connsiteX2" fmla="*/ 501041 w 501041"/>
                    <a:gd name="connsiteY2" fmla="*/ 66887 h 75238"/>
                    <a:gd name="connsiteX0" fmla="*/ 0 w 501041"/>
                    <a:gd name="connsiteY0" fmla="*/ 75197 h 75197"/>
                    <a:gd name="connsiteX1" fmla="*/ 254697 w 501041"/>
                    <a:gd name="connsiteY1" fmla="*/ 0 h 75197"/>
                    <a:gd name="connsiteX2" fmla="*/ 501041 w 501041"/>
                    <a:gd name="connsiteY2" fmla="*/ 75197 h 75197"/>
                  </a:gdLst>
                  <a:ahLst/>
                  <a:cxnLst>
                    <a:cxn ang="0">
                      <a:pos x="connsiteX0" y="connsiteY0"/>
                    </a:cxn>
                    <a:cxn ang="0">
                      <a:pos x="connsiteX1" y="connsiteY1"/>
                    </a:cxn>
                    <a:cxn ang="0">
                      <a:pos x="connsiteX2" y="connsiteY2"/>
                    </a:cxn>
                  </a:cxnLst>
                  <a:rect l="l" t="t" r="r" b="b"/>
                  <a:pathLst>
                    <a:path w="501041" h="75197">
                      <a:moveTo>
                        <a:pt x="0" y="75197"/>
                      </a:moveTo>
                      <a:cubicBezTo>
                        <a:pt x="70980" y="38315"/>
                        <a:pt x="171190" y="0"/>
                        <a:pt x="254697" y="0"/>
                      </a:cubicBezTo>
                      <a:cubicBezTo>
                        <a:pt x="338204" y="0"/>
                        <a:pt x="405008" y="41098"/>
                        <a:pt x="501041" y="75197"/>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GB" sz="1100" kern="1200">
                      <a:solidFill>
                        <a:srgbClr val="FFFFFF"/>
                      </a:solidFill>
                      <a:effectLst/>
                      <a:ea typeface="Times New Roman" panose="02020603050405020304" pitchFamily="18" charset="0"/>
                      <a:cs typeface="Cordia New" panose="020B0304020202020204" pitchFamily="34" charset="-34"/>
                    </a:rPr>
                    <a:t> </a:t>
                  </a:r>
                  <a:endParaRPr lang="en-US" sz="1200">
                    <a:effectLst/>
                    <a:latin typeface="Times New Roman" panose="02020603050405020304" pitchFamily="18" charset="0"/>
                    <a:ea typeface="Times New Roman" panose="02020603050405020304" pitchFamily="18" charset="0"/>
                  </a:endParaRPr>
                </a:p>
              </p:txBody>
            </p:sp>
            <p:cxnSp>
              <p:nvCxnSpPr>
                <p:cNvPr id="124" name="Straight Connector 123"/>
                <p:cNvCxnSpPr/>
                <p:nvPr/>
              </p:nvCxnSpPr>
              <p:spPr>
                <a:xfrm>
                  <a:off x="1357516" y="-1001134"/>
                  <a:ext cx="0" cy="80010"/>
                </a:xfrm>
                <a:prstGeom prst="line">
                  <a:avLst/>
                </a:prstGeom>
                <a:no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1852138" y="-1001134"/>
                  <a:ext cx="0" cy="80010"/>
                </a:xfrm>
                <a:prstGeom prst="line">
                  <a:avLst/>
                </a:prstGeom>
                <a:no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6" name="Rectangle 125"/>
                <p:cNvSpPr/>
                <p:nvPr/>
              </p:nvSpPr>
              <p:spPr>
                <a:xfrm>
                  <a:off x="1269290" y="-1196313"/>
                  <a:ext cx="669926" cy="18859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GB" sz="1100" kern="1200">
                      <a:solidFill>
                        <a:srgbClr val="FFFFFF"/>
                      </a:solidFill>
                      <a:effectLst/>
                      <a:ea typeface="Times New Roman" panose="02020603050405020304" pitchFamily="18" charset="0"/>
                      <a:cs typeface="Cordia New" panose="020B0304020202020204" pitchFamily="34" charset="-34"/>
                    </a:rPr>
                    <a:t> </a:t>
                  </a:r>
                  <a:endParaRPr lang="en-US" sz="1200">
                    <a:effectLst/>
                    <a:latin typeface="Times New Roman" panose="02020603050405020304" pitchFamily="18" charset="0"/>
                    <a:ea typeface="Times New Roman" panose="02020603050405020304" pitchFamily="18" charset="0"/>
                  </a:endParaRPr>
                </a:p>
              </p:txBody>
            </p:sp>
          </p:grpSp>
          <p:sp>
            <p:nvSpPr>
              <p:cNvPr id="121" name="Double Bracket 30"/>
              <p:cNvSpPr/>
              <p:nvPr/>
            </p:nvSpPr>
            <p:spPr>
              <a:xfrm>
                <a:off x="1254019" y="-329903"/>
                <a:ext cx="714675" cy="444156"/>
              </a:xfrm>
              <a:custGeom>
                <a:avLst/>
                <a:gdLst>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115996 w 721995"/>
                  <a:gd name="connsiteY6" fmla="*/ 695960 h 695960"/>
                  <a:gd name="connsiteX7" fmla="*/ 0 w 721995"/>
                  <a:gd name="connsiteY7" fmla="*/ 579964 h 695960"/>
                  <a:gd name="connsiteX8" fmla="*/ 0 w 721995"/>
                  <a:gd name="connsiteY8" fmla="*/ 115996 h 695960"/>
                  <a:gd name="connsiteX0" fmla="*/ 115996 w 721995"/>
                  <a:gd name="connsiteY0" fmla="*/ 695960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05999 w 721995"/>
                  <a:gd name="connsiteY7" fmla="*/ 695960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115996 w 721995"/>
                  <a:gd name="connsiteY6" fmla="*/ 695960 h 695960"/>
                  <a:gd name="connsiteX7" fmla="*/ 0 w 721995"/>
                  <a:gd name="connsiteY7" fmla="*/ 579964 h 695960"/>
                  <a:gd name="connsiteX8" fmla="*/ 0 w 721995"/>
                  <a:gd name="connsiteY8" fmla="*/ 115996 h 695960"/>
                  <a:gd name="connsiteX0" fmla="*/ 109551 w 721995"/>
                  <a:gd name="connsiteY0" fmla="*/ 695762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05999 w 721995"/>
                  <a:gd name="connsiteY7" fmla="*/ 695960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115996 w 721995"/>
                  <a:gd name="connsiteY6" fmla="*/ 695960 h 695960"/>
                  <a:gd name="connsiteX7" fmla="*/ 0 w 721995"/>
                  <a:gd name="connsiteY7" fmla="*/ 579964 h 695960"/>
                  <a:gd name="connsiteX8" fmla="*/ 0 w 721995"/>
                  <a:gd name="connsiteY8" fmla="*/ 115996 h 695960"/>
                  <a:gd name="connsiteX0" fmla="*/ 109551 w 721995"/>
                  <a:gd name="connsiteY0" fmla="*/ 695762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6551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809 w 721995"/>
                  <a:gd name="connsiteY1" fmla="*/ 629635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809 w 721995"/>
                  <a:gd name="connsiteY1" fmla="*/ 629635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809 w 721995"/>
                  <a:gd name="connsiteY1" fmla="*/ 629635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809 w 721995"/>
                  <a:gd name="connsiteY1" fmla="*/ 629635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7288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023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023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023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023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66113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66113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73169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4494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3881 w 721995"/>
                  <a:gd name="connsiteY1" fmla="*/ 481422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572907 h 695960"/>
                  <a:gd name="connsiteX9" fmla="*/ 0 w 721995"/>
                  <a:gd name="connsiteY9" fmla="*/ 115996 h 695960"/>
                  <a:gd name="connsiteX0" fmla="*/ 109551 w 721995"/>
                  <a:gd name="connsiteY0" fmla="*/ 695762 h 695960"/>
                  <a:gd name="connsiteX1" fmla="*/ 103881 w 721995"/>
                  <a:gd name="connsiteY1" fmla="*/ 481422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65849 h 695960"/>
                  <a:gd name="connsiteX9" fmla="*/ 0 w 721995"/>
                  <a:gd name="connsiteY9" fmla="*/ 115996 h 695960"/>
                  <a:gd name="connsiteX0" fmla="*/ 109551 w 721995"/>
                  <a:gd name="connsiteY0" fmla="*/ 695762 h 695960"/>
                  <a:gd name="connsiteX1" fmla="*/ 103881 w 721995"/>
                  <a:gd name="connsiteY1" fmla="*/ 481422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65849 h 695960"/>
                  <a:gd name="connsiteX9" fmla="*/ 0 w 721995"/>
                  <a:gd name="connsiteY9" fmla="*/ 115996 h 695960"/>
                  <a:gd name="connsiteX0" fmla="*/ 109551 w 721995"/>
                  <a:gd name="connsiteY0" fmla="*/ 695762 h 695960"/>
                  <a:gd name="connsiteX1" fmla="*/ 17002 w 721995"/>
                  <a:gd name="connsiteY1" fmla="*/ 551998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65849 h 695960"/>
                  <a:gd name="connsiteX9" fmla="*/ 0 w 721995"/>
                  <a:gd name="connsiteY9" fmla="*/ 115996 h 695960"/>
                  <a:gd name="connsiteX0" fmla="*/ 109551 w 721995"/>
                  <a:gd name="connsiteY0" fmla="*/ 695762 h 695960"/>
                  <a:gd name="connsiteX1" fmla="*/ 17002 w 721995"/>
                  <a:gd name="connsiteY1" fmla="*/ 537881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65849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565849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58790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44679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44679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44679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37621 h 695960"/>
                  <a:gd name="connsiteX7" fmla="*/ 610272 w 721995"/>
                  <a:gd name="connsiteY7" fmla="*/ 695762 h 695960"/>
                  <a:gd name="connsiteX0" fmla="*/ 0 w 733912"/>
                  <a:gd name="connsiteY0" fmla="*/ 115996 h 695960"/>
                  <a:gd name="connsiteX1" fmla="*/ 115996 w 733912"/>
                  <a:gd name="connsiteY1" fmla="*/ 0 h 695960"/>
                  <a:gd name="connsiteX2" fmla="*/ 605999 w 733912"/>
                  <a:gd name="connsiteY2" fmla="*/ 0 h 695960"/>
                  <a:gd name="connsiteX3" fmla="*/ 721995 w 733912"/>
                  <a:gd name="connsiteY3" fmla="*/ 115996 h 695960"/>
                  <a:gd name="connsiteX4" fmla="*/ 721995 w 733912"/>
                  <a:gd name="connsiteY4" fmla="*/ 565849 h 695960"/>
                  <a:gd name="connsiteX5" fmla="*/ 605999 w 733912"/>
                  <a:gd name="connsiteY5" fmla="*/ 695960 h 695960"/>
                  <a:gd name="connsiteX6" fmla="*/ 341194 w 733912"/>
                  <a:gd name="connsiteY6" fmla="*/ 603302 h 695960"/>
                  <a:gd name="connsiteX7" fmla="*/ 115996 w 733912"/>
                  <a:gd name="connsiteY7" fmla="*/ 695960 h 695960"/>
                  <a:gd name="connsiteX8" fmla="*/ 17002 w 733912"/>
                  <a:gd name="connsiteY8" fmla="*/ 624896 h 695960"/>
                  <a:gd name="connsiteX9" fmla="*/ 0 w 733912"/>
                  <a:gd name="connsiteY9" fmla="*/ 115996 h 695960"/>
                  <a:gd name="connsiteX0" fmla="*/ 109551 w 733912"/>
                  <a:gd name="connsiteY0" fmla="*/ 695762 h 695960"/>
                  <a:gd name="connsiteX1" fmla="*/ 72749 w 733912"/>
                  <a:gd name="connsiteY1" fmla="*/ 523766 h 695960"/>
                  <a:gd name="connsiteX2" fmla="*/ 0 w 733912"/>
                  <a:gd name="connsiteY2" fmla="*/ 115996 h 695960"/>
                  <a:gd name="connsiteX3" fmla="*/ 115996 w 733912"/>
                  <a:gd name="connsiteY3" fmla="*/ 0 h 695960"/>
                  <a:gd name="connsiteX4" fmla="*/ 605999 w 733912"/>
                  <a:gd name="connsiteY4" fmla="*/ 0 h 695960"/>
                  <a:gd name="connsiteX5" fmla="*/ 721995 w 733912"/>
                  <a:gd name="connsiteY5" fmla="*/ 115996 h 695960"/>
                  <a:gd name="connsiteX6" fmla="*/ 721995 w 733912"/>
                  <a:gd name="connsiteY6" fmla="*/ 537621 h 695960"/>
                  <a:gd name="connsiteX7" fmla="*/ 610272 w 733912"/>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3762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16448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5173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16448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44675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16448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44675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0939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44675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0939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1644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09391 h 695960"/>
                  <a:gd name="connsiteX7" fmla="*/ 610272 w 721995"/>
                  <a:gd name="connsiteY7" fmla="*/ 695762 h 695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1995" h="695960" stroke="0" extrusionOk="0">
                    <a:moveTo>
                      <a:pt x="0" y="115996"/>
                    </a:moveTo>
                    <a:cubicBezTo>
                      <a:pt x="0" y="51933"/>
                      <a:pt x="51933" y="0"/>
                      <a:pt x="115996" y="0"/>
                    </a:cubicBezTo>
                    <a:lnTo>
                      <a:pt x="605999" y="0"/>
                    </a:lnTo>
                    <a:cubicBezTo>
                      <a:pt x="670062" y="0"/>
                      <a:pt x="721995" y="51933"/>
                      <a:pt x="721995" y="115996"/>
                    </a:cubicBezTo>
                    <a:cubicBezTo>
                      <a:pt x="713753" y="265947"/>
                      <a:pt x="719102" y="394724"/>
                      <a:pt x="721995" y="516444"/>
                    </a:cubicBezTo>
                    <a:cubicBezTo>
                      <a:pt x="721995" y="580507"/>
                      <a:pt x="670062" y="695960"/>
                      <a:pt x="605999" y="695960"/>
                    </a:cubicBezTo>
                    <a:cubicBezTo>
                      <a:pt x="524555" y="693711"/>
                      <a:pt x="422638" y="605551"/>
                      <a:pt x="341194" y="603302"/>
                    </a:cubicBezTo>
                    <a:lnTo>
                      <a:pt x="115996" y="695960"/>
                    </a:lnTo>
                    <a:cubicBezTo>
                      <a:pt x="51933" y="695960"/>
                      <a:pt x="50451" y="653671"/>
                      <a:pt x="17002" y="624896"/>
                    </a:cubicBezTo>
                    <a:cubicBezTo>
                      <a:pt x="-7247" y="419974"/>
                      <a:pt x="5667" y="285629"/>
                      <a:pt x="0" y="115996"/>
                    </a:cubicBezTo>
                    <a:close/>
                  </a:path>
                  <a:path w="721995" h="695960" fill="none">
                    <a:moveTo>
                      <a:pt x="109551" y="695762"/>
                    </a:moveTo>
                    <a:cubicBezTo>
                      <a:pt x="45488" y="695762"/>
                      <a:pt x="91331" y="566656"/>
                      <a:pt x="72749" y="523766"/>
                    </a:cubicBezTo>
                    <a:lnTo>
                      <a:pt x="0" y="115996"/>
                    </a:lnTo>
                    <a:cubicBezTo>
                      <a:pt x="0" y="51933"/>
                      <a:pt x="51933" y="0"/>
                      <a:pt x="115996" y="0"/>
                    </a:cubicBezTo>
                    <a:moveTo>
                      <a:pt x="605999" y="0"/>
                    </a:moveTo>
                    <a:cubicBezTo>
                      <a:pt x="670062" y="0"/>
                      <a:pt x="721995" y="51933"/>
                      <a:pt x="721995" y="115996"/>
                    </a:cubicBezTo>
                    <a:cubicBezTo>
                      <a:pt x="713753" y="247128"/>
                      <a:pt x="731527" y="533528"/>
                      <a:pt x="697270" y="509391"/>
                    </a:cubicBezTo>
                    <a:cubicBezTo>
                      <a:pt x="674971" y="566396"/>
                      <a:pt x="674335" y="695762"/>
                      <a:pt x="610272" y="695762"/>
                    </a:cubicBezTo>
                  </a:path>
                </a:pathLst>
              </a:custGeom>
              <a:solidFill>
                <a:srgbClr val="3333CC"/>
              </a:solidFill>
              <a:ln w="12700">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19" name="Double Bracket 30"/>
            <p:cNvSpPr/>
            <p:nvPr/>
          </p:nvSpPr>
          <p:spPr>
            <a:xfrm>
              <a:off x="1253067" y="-399775"/>
              <a:ext cx="714538" cy="198937"/>
            </a:xfrm>
            <a:prstGeom prst="rect">
              <a:avLst/>
            </a:prstGeom>
            <a:solidFill>
              <a:srgbClr val="3333CC"/>
            </a:solidFill>
            <a:ln w="12700">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16" name="Rectangle 115"/>
          <p:cNvSpPr/>
          <p:nvPr/>
        </p:nvSpPr>
        <p:spPr bwMode="auto">
          <a:xfrm>
            <a:off x="269647" y="3189052"/>
            <a:ext cx="53220" cy="506040"/>
          </a:xfrm>
          <a:prstGeom prst="rect">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117" name="Rectangle 116"/>
          <p:cNvSpPr/>
          <p:nvPr/>
        </p:nvSpPr>
        <p:spPr bwMode="auto">
          <a:xfrm>
            <a:off x="974191" y="3189052"/>
            <a:ext cx="53220" cy="506040"/>
          </a:xfrm>
          <a:prstGeom prst="rect">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32" name="Rectangle 31"/>
          <p:cNvSpPr/>
          <p:nvPr/>
        </p:nvSpPr>
        <p:spPr bwMode="auto">
          <a:xfrm>
            <a:off x="210445" y="3311133"/>
            <a:ext cx="892812" cy="360804"/>
          </a:xfrm>
          <a:prstGeom prst="rect">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33" name="Rectangle 32"/>
          <p:cNvSpPr/>
          <p:nvPr/>
        </p:nvSpPr>
        <p:spPr bwMode="auto">
          <a:xfrm>
            <a:off x="5226046" y="2357782"/>
            <a:ext cx="127990" cy="1918353"/>
          </a:xfrm>
          <a:prstGeom prst="rect">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34" name="Rectangle 33"/>
          <p:cNvSpPr/>
          <p:nvPr/>
        </p:nvSpPr>
        <p:spPr bwMode="auto">
          <a:xfrm>
            <a:off x="4602105" y="2357722"/>
            <a:ext cx="639950" cy="1919066"/>
          </a:xfrm>
          <a:prstGeom prst="rect">
            <a:avLst/>
          </a:prstGeom>
          <a:pattFill prst="sphere">
            <a:fgClr>
              <a:srgbClr val="FFDF9F"/>
            </a:fgClr>
            <a:bgClr>
              <a:schemeClr val="bg1"/>
            </a:bgClr>
          </a:patt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35" name="Rectangle 34"/>
          <p:cNvSpPr/>
          <p:nvPr/>
        </p:nvSpPr>
        <p:spPr>
          <a:xfrm>
            <a:off x="-35422" y="2136338"/>
            <a:ext cx="1690082" cy="338555"/>
          </a:xfrm>
          <a:prstGeom prst="rect">
            <a:avLst/>
          </a:prstGeom>
        </p:spPr>
        <p:txBody>
          <a:bodyPr wrap="none">
            <a:spAutoFit/>
          </a:bodyPr>
          <a:lstStyle/>
          <a:p>
            <a:pPr marL="0" marR="0">
              <a:spcBef>
                <a:spcPts val="0"/>
              </a:spcBef>
              <a:spcAft>
                <a:spcPts val="0"/>
              </a:spcAft>
            </a:pPr>
            <a:r>
              <a:rPr lang="en-GB" sz="1600" kern="1200" dirty="0">
                <a:effectLst/>
                <a:latin typeface="Calibri" panose="020F0502020204030204" pitchFamily="34" charset="0"/>
                <a:ea typeface="Times New Roman" panose="02020603050405020304" pitchFamily="18" charset="0"/>
              </a:rPr>
              <a:t>Measurement vial</a:t>
            </a:r>
            <a:endParaRPr lang="en-US" dirty="0">
              <a:effectLst/>
              <a:latin typeface="Times New Roman" panose="02020603050405020304" pitchFamily="18" charset="0"/>
              <a:ea typeface="Times New Roman" panose="02020603050405020304" pitchFamily="18" charset="0"/>
            </a:endParaRPr>
          </a:p>
        </p:txBody>
      </p:sp>
      <p:sp>
        <p:nvSpPr>
          <p:cNvPr id="36" name="TextBox 62"/>
          <p:cNvSpPr txBox="1"/>
          <p:nvPr/>
        </p:nvSpPr>
        <p:spPr>
          <a:xfrm>
            <a:off x="5413314" y="2889494"/>
            <a:ext cx="246221" cy="871014"/>
          </a:xfrm>
          <a:prstGeom prst="rect">
            <a:avLst/>
          </a:prstGeom>
          <a:noFill/>
        </p:spPr>
        <p:txBody>
          <a:bodyPr vert="vert270" wrap="square" lIns="0" tIns="0" rIns="0" bIns="0" rtlCol="0">
            <a:spAutoFit/>
          </a:bodyPr>
          <a:lstStyle/>
          <a:p>
            <a:pPr marL="0" marR="0" algn="ctr">
              <a:spcBef>
                <a:spcPts val="0"/>
              </a:spcBef>
              <a:spcAft>
                <a:spcPts val="0"/>
              </a:spcAft>
            </a:pPr>
            <a:r>
              <a:rPr lang="en-GB" sz="1600" kern="1200" dirty="0">
                <a:solidFill>
                  <a:srgbClr val="FF6600"/>
                </a:solidFill>
                <a:effectLst/>
                <a:latin typeface="Calibri" panose="020F0502020204030204" pitchFamily="34" charset="0"/>
                <a:ea typeface="Times New Roman" panose="02020603050405020304" pitchFamily="18" charset="0"/>
              </a:rPr>
              <a:t>Electrode</a:t>
            </a:r>
            <a:endParaRPr lang="en-US" dirty="0">
              <a:effectLst/>
              <a:latin typeface="Times New Roman" panose="02020603050405020304" pitchFamily="18" charset="0"/>
              <a:ea typeface="Times New Roman" panose="02020603050405020304" pitchFamily="18" charset="0"/>
            </a:endParaRPr>
          </a:p>
        </p:txBody>
      </p:sp>
      <p:sp>
        <p:nvSpPr>
          <p:cNvPr id="37" name="Right Arrow 39"/>
          <p:cNvSpPr/>
          <p:nvPr/>
        </p:nvSpPr>
        <p:spPr bwMode="auto">
          <a:xfrm>
            <a:off x="1158434" y="3149873"/>
            <a:ext cx="371545" cy="230917"/>
          </a:xfrm>
          <a:prstGeom prst="rightArrow">
            <a:avLst/>
          </a:prstGeom>
          <a:solidFill>
            <a:srgbClr val="FFFFCC"/>
          </a:solidFill>
          <a:ln w="9525" cap="flat" cmpd="sng" algn="ctr">
            <a:solidFill>
              <a:srgbClr val="6633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cxnSp>
        <p:nvCxnSpPr>
          <p:cNvPr id="38" name="Straight Arrow Connector 37"/>
          <p:cNvCxnSpPr/>
          <p:nvPr/>
        </p:nvCxnSpPr>
        <p:spPr bwMode="auto">
          <a:xfrm>
            <a:off x="4101021" y="2303643"/>
            <a:ext cx="500052" cy="0"/>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sp>
        <p:nvSpPr>
          <p:cNvPr id="39" name="Oval 38"/>
          <p:cNvSpPr/>
          <p:nvPr/>
        </p:nvSpPr>
        <p:spPr bwMode="auto">
          <a:xfrm>
            <a:off x="5354039" y="2372133"/>
            <a:ext cx="255980" cy="255971"/>
          </a:xfrm>
          <a:prstGeom prst="ellipse">
            <a:avLst/>
          </a:prstGeom>
          <a:solidFill>
            <a:srgbClr val="FFC305"/>
          </a:solidFill>
          <a:ln w="9525" cap="flat" cmpd="sng" algn="ctr">
            <a:solidFill>
              <a:schemeClr val="tx1"/>
            </a:solidFill>
            <a:prstDash val="solid"/>
            <a:round/>
            <a:headEnd type="none" w="med" len="med"/>
            <a:tailEnd type="none" w="med" len="med"/>
          </a:ln>
          <a:effectLst/>
        </p:spPr>
        <p:txBody>
          <a:bodyPr vert="horz" wrap="square" lIns="36000" tIns="0" rIns="0" bIns="36000" numCol="1" rtlCol="0" anchor="ctr" anchorCtr="0" compatLnSpc="1">
            <a:prstTxWarp prst="textNoShape">
              <a:avLst/>
            </a:prstTxWarp>
            <a:noAutofit/>
          </a:bodyPr>
          <a:lstStyle/>
          <a:p>
            <a:pPr algn="ctr"/>
            <a:r>
              <a:rPr lang="en-GB" sz="2000" dirty="0"/>
              <a:t>−</a:t>
            </a:r>
          </a:p>
        </p:txBody>
      </p:sp>
      <p:cxnSp>
        <p:nvCxnSpPr>
          <p:cNvPr id="40" name="Straight Connector 39"/>
          <p:cNvCxnSpPr/>
          <p:nvPr/>
        </p:nvCxnSpPr>
        <p:spPr bwMode="auto">
          <a:xfrm>
            <a:off x="4108564" y="2348710"/>
            <a:ext cx="0" cy="1899343"/>
          </a:xfrm>
          <a:prstGeom prst="line">
            <a:avLst/>
          </a:prstGeom>
          <a:solidFill>
            <a:schemeClr val="accent1"/>
          </a:solidFill>
          <a:ln w="12700" cap="flat" cmpd="sng" algn="ctr">
            <a:solidFill>
              <a:srgbClr val="66FFFF"/>
            </a:solidFill>
            <a:prstDash val="dash"/>
            <a:round/>
            <a:headEnd type="none" w="med" len="med"/>
            <a:tailEnd type="none" w="med" len="med"/>
          </a:ln>
          <a:effectLst/>
        </p:spPr>
      </p:cxnSp>
      <p:sp>
        <p:nvSpPr>
          <p:cNvPr id="41" name="Right Brace 40"/>
          <p:cNvSpPr/>
          <p:nvPr/>
        </p:nvSpPr>
        <p:spPr bwMode="auto">
          <a:xfrm rot="5400000">
            <a:off x="3515185" y="3820220"/>
            <a:ext cx="134624" cy="1075884"/>
          </a:xfrm>
          <a:prstGeom prst="rightBrace">
            <a:avLst/>
          </a:pr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dirty="0"/>
          </a:p>
        </p:txBody>
      </p:sp>
      <p:sp>
        <p:nvSpPr>
          <p:cNvPr id="42" name="TextBox 187"/>
          <p:cNvSpPr txBox="1"/>
          <p:nvPr/>
        </p:nvSpPr>
        <p:spPr>
          <a:xfrm>
            <a:off x="4674217" y="4340599"/>
            <a:ext cx="560845"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0000"/>
                </a:solidFill>
                <a:effectLst/>
                <a:latin typeface="Calibri" panose="020F0502020204030204" pitchFamily="34" charset="0"/>
                <a:ea typeface="Times New Roman" panose="02020603050405020304" pitchFamily="18" charset="0"/>
              </a:rPr>
              <a:t>C</a:t>
            </a:r>
            <a:r>
              <a:rPr lang="en-GB" sz="1600" b="1" kern="1200" baseline="-25000" dirty="0">
                <a:solidFill>
                  <a:srgbClr val="000000"/>
                </a:solidFill>
                <a:effectLst/>
                <a:latin typeface="Calibri" panose="020F0502020204030204" pitchFamily="34" charset="0"/>
                <a:ea typeface="Times New Roman" panose="02020603050405020304" pitchFamily="18" charset="0"/>
              </a:rPr>
              <a:t>g</a:t>
            </a:r>
            <a:endParaRPr lang="en-US" sz="1600" dirty="0">
              <a:effectLst/>
              <a:latin typeface="Times New Roman" panose="02020603050405020304" pitchFamily="18" charset="0"/>
              <a:ea typeface="Times New Roman" panose="02020603050405020304" pitchFamily="18" charset="0"/>
            </a:endParaRPr>
          </a:p>
        </p:txBody>
      </p:sp>
      <p:sp>
        <p:nvSpPr>
          <p:cNvPr id="43" name="Right Brace 42"/>
          <p:cNvSpPr/>
          <p:nvPr/>
        </p:nvSpPr>
        <p:spPr bwMode="auto">
          <a:xfrm rot="5400000">
            <a:off x="4845469" y="4034143"/>
            <a:ext cx="137387" cy="645283"/>
          </a:xfrm>
          <a:prstGeom prst="rightBrac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44" name="Oval 43"/>
          <p:cNvSpPr/>
          <p:nvPr/>
        </p:nvSpPr>
        <p:spPr bwMode="auto">
          <a:xfrm>
            <a:off x="5354039" y="4027676"/>
            <a:ext cx="255980" cy="255971"/>
          </a:xfrm>
          <a:prstGeom prst="ellipse">
            <a:avLst/>
          </a:prstGeom>
          <a:solidFill>
            <a:srgbClr val="FFC305"/>
          </a:solidFill>
          <a:ln w="9525" cap="flat" cmpd="sng" algn="ctr">
            <a:solidFill>
              <a:schemeClr val="tx1"/>
            </a:solidFill>
            <a:prstDash val="solid"/>
            <a:round/>
            <a:headEnd type="none" w="med" len="med"/>
            <a:tailEnd type="none" w="med" len="med"/>
          </a:ln>
          <a:effectLst/>
        </p:spPr>
        <p:txBody>
          <a:bodyPr vert="horz" wrap="square" lIns="36000" tIns="0" rIns="0" bIns="36000" numCol="1" rtlCol="0" anchor="ctr" anchorCtr="0" compatLnSpc="1">
            <a:prstTxWarp prst="textNoShape">
              <a:avLst/>
            </a:prstTxWarp>
            <a:noAutofit/>
          </a:bodyPr>
          <a:lstStyle/>
          <a:p>
            <a:pPr algn="ctr"/>
            <a:r>
              <a:rPr lang="en-GB" sz="2000" dirty="0"/>
              <a:t>−</a:t>
            </a:r>
          </a:p>
        </p:txBody>
      </p:sp>
      <p:sp>
        <p:nvSpPr>
          <p:cNvPr id="45" name="Right Brace 44"/>
          <p:cNvSpPr/>
          <p:nvPr/>
        </p:nvSpPr>
        <p:spPr bwMode="auto">
          <a:xfrm rot="5400000">
            <a:off x="4292601" y="4118872"/>
            <a:ext cx="140606" cy="481429"/>
          </a:xfrm>
          <a:prstGeom prst="rightBrace">
            <a:avLst/>
          </a:prstGeom>
          <a:noFill/>
          <a:ln w="127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46" name="TextBox 112"/>
          <p:cNvSpPr txBox="1"/>
          <p:nvPr/>
        </p:nvSpPr>
        <p:spPr>
          <a:xfrm>
            <a:off x="3288166" y="4349652"/>
            <a:ext cx="567955" cy="338555"/>
          </a:xfrm>
          <a:prstGeom prst="rect">
            <a:avLst/>
          </a:prstGeom>
          <a:noFill/>
        </p:spPr>
        <p:txBody>
          <a:bodyPr wrap="square" rtlCol="0">
            <a:spAutoFit/>
          </a:bodyPr>
          <a:lstStyle/>
          <a:p>
            <a:pPr marL="0" marR="0" algn="ctr">
              <a:spcBef>
                <a:spcPts val="0"/>
              </a:spcBef>
              <a:spcAft>
                <a:spcPts val="0"/>
              </a:spcAft>
            </a:pPr>
            <a:r>
              <a:rPr lang="en-GB" sz="1600" kern="1200" dirty="0">
                <a:solidFill>
                  <a:srgbClr val="FF0000"/>
                </a:solidFill>
                <a:effectLst/>
                <a:latin typeface="Calibri" panose="020F0502020204030204" pitchFamily="34" charset="0"/>
                <a:ea typeface="Times New Roman" panose="02020603050405020304" pitchFamily="18" charset="0"/>
              </a:rPr>
              <a:t>C</a:t>
            </a:r>
            <a:r>
              <a:rPr lang="en-GB" sz="1600" kern="1200" baseline="-25000" dirty="0">
                <a:solidFill>
                  <a:srgbClr val="FF0000"/>
                </a:solidFill>
                <a:effectLst/>
                <a:latin typeface="Calibri" panose="020F0502020204030204" pitchFamily="34" charset="0"/>
                <a:ea typeface="Times New Roman" panose="02020603050405020304" pitchFamily="18" charset="0"/>
              </a:rPr>
              <a:t>S</a:t>
            </a:r>
            <a:endParaRPr lang="en-US" sz="1600" dirty="0">
              <a:effectLst/>
              <a:latin typeface="Times New Roman" panose="02020603050405020304" pitchFamily="18" charset="0"/>
              <a:ea typeface="Times New Roman" panose="02020603050405020304" pitchFamily="18" charset="0"/>
            </a:endParaRPr>
          </a:p>
        </p:txBody>
      </p:sp>
      <p:sp>
        <p:nvSpPr>
          <p:cNvPr id="47" name="TextBox 110"/>
          <p:cNvSpPr txBox="1"/>
          <p:nvPr/>
        </p:nvSpPr>
        <p:spPr>
          <a:xfrm>
            <a:off x="4150081" y="4364776"/>
            <a:ext cx="442232"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B050"/>
                </a:solidFill>
                <a:effectLst/>
                <a:latin typeface="Calibri" panose="020F0502020204030204" pitchFamily="34" charset="0"/>
                <a:ea typeface="Times New Roman" panose="02020603050405020304" pitchFamily="18" charset="0"/>
              </a:rPr>
              <a:t>C</a:t>
            </a:r>
            <a:r>
              <a:rPr lang="en-GB" sz="1600" b="1" kern="1200" baseline="-25000" dirty="0">
                <a:solidFill>
                  <a:srgbClr val="00B050"/>
                </a:solidFill>
                <a:effectLst/>
                <a:latin typeface="Calibri" panose="020F0502020204030204" pitchFamily="34" charset="0"/>
                <a:ea typeface="Times New Roman" panose="02020603050405020304" pitchFamily="18" charset="0"/>
              </a:rPr>
              <a:t>I</a:t>
            </a:r>
            <a:endParaRPr lang="en-US" sz="1600" dirty="0">
              <a:effectLst/>
              <a:latin typeface="Times New Roman" panose="02020603050405020304" pitchFamily="18" charset="0"/>
              <a:ea typeface="Times New Roman" panose="02020603050405020304" pitchFamily="18" charset="0"/>
            </a:endParaRPr>
          </a:p>
        </p:txBody>
      </p:sp>
      <p:sp>
        <p:nvSpPr>
          <p:cNvPr id="89" name="Oval 88"/>
          <p:cNvSpPr/>
          <p:nvPr/>
        </p:nvSpPr>
        <p:spPr bwMode="auto">
          <a:xfrm>
            <a:off x="4385790" y="2474892"/>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a:effectLst/>
              <a:latin typeface="Times New Roman" panose="02020603050405020304" pitchFamily="18" charset="0"/>
              <a:ea typeface="Times New Roman" panose="02020603050405020304" pitchFamily="18" charset="0"/>
            </a:endParaRPr>
          </a:p>
        </p:txBody>
      </p:sp>
      <p:sp>
        <p:nvSpPr>
          <p:cNvPr id="90" name="Oval 89"/>
          <p:cNvSpPr/>
          <p:nvPr/>
        </p:nvSpPr>
        <p:spPr bwMode="auto">
          <a:xfrm>
            <a:off x="4178484" y="2700219"/>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a:effectLst/>
              <a:latin typeface="Times New Roman" panose="02020603050405020304" pitchFamily="18" charset="0"/>
              <a:ea typeface="Times New Roman" panose="02020603050405020304" pitchFamily="18" charset="0"/>
            </a:endParaRPr>
          </a:p>
        </p:txBody>
      </p:sp>
      <p:sp>
        <p:nvSpPr>
          <p:cNvPr id="91" name="Oval 90"/>
          <p:cNvSpPr/>
          <p:nvPr/>
        </p:nvSpPr>
        <p:spPr bwMode="auto">
          <a:xfrm>
            <a:off x="4394806" y="2864280"/>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a:effectLst/>
              <a:latin typeface="Times New Roman" panose="02020603050405020304" pitchFamily="18" charset="0"/>
              <a:ea typeface="Times New Roman" panose="02020603050405020304" pitchFamily="18" charset="0"/>
            </a:endParaRPr>
          </a:p>
        </p:txBody>
      </p:sp>
      <p:sp>
        <p:nvSpPr>
          <p:cNvPr id="92" name="Oval 91"/>
          <p:cNvSpPr/>
          <p:nvPr/>
        </p:nvSpPr>
        <p:spPr bwMode="auto">
          <a:xfrm>
            <a:off x="4385792" y="3323431"/>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
        <p:nvSpPr>
          <p:cNvPr id="93" name="Oval 92"/>
          <p:cNvSpPr/>
          <p:nvPr/>
        </p:nvSpPr>
        <p:spPr bwMode="auto">
          <a:xfrm>
            <a:off x="4124405" y="3301870"/>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
        <p:nvSpPr>
          <p:cNvPr id="94" name="Oval 93"/>
          <p:cNvSpPr/>
          <p:nvPr/>
        </p:nvSpPr>
        <p:spPr bwMode="auto">
          <a:xfrm>
            <a:off x="4340724" y="3583499"/>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a:effectLst/>
              <a:latin typeface="Times New Roman" panose="02020603050405020304" pitchFamily="18" charset="0"/>
              <a:ea typeface="Times New Roman" panose="02020603050405020304" pitchFamily="18" charset="0"/>
            </a:endParaRPr>
          </a:p>
        </p:txBody>
      </p:sp>
      <p:sp>
        <p:nvSpPr>
          <p:cNvPr id="95" name="Oval 94"/>
          <p:cNvSpPr/>
          <p:nvPr/>
        </p:nvSpPr>
        <p:spPr bwMode="auto">
          <a:xfrm>
            <a:off x="4376779" y="3989088"/>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a:effectLst/>
              <a:latin typeface="Times New Roman" panose="02020603050405020304" pitchFamily="18" charset="0"/>
              <a:ea typeface="Times New Roman" panose="02020603050405020304" pitchFamily="18" charset="0"/>
            </a:endParaRPr>
          </a:p>
        </p:txBody>
      </p:sp>
      <p:sp>
        <p:nvSpPr>
          <p:cNvPr id="96" name="Oval 95"/>
          <p:cNvSpPr/>
          <p:nvPr/>
        </p:nvSpPr>
        <p:spPr bwMode="auto">
          <a:xfrm>
            <a:off x="4124405" y="3949383"/>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
        <p:nvSpPr>
          <p:cNvPr id="81" name="Oval 80"/>
          <p:cNvSpPr/>
          <p:nvPr/>
        </p:nvSpPr>
        <p:spPr bwMode="auto">
          <a:xfrm>
            <a:off x="3776509" y="2362318"/>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
        <p:nvSpPr>
          <p:cNvPr id="82" name="Oval 81"/>
          <p:cNvSpPr/>
          <p:nvPr/>
        </p:nvSpPr>
        <p:spPr bwMode="auto">
          <a:xfrm>
            <a:off x="3910170" y="2577167"/>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86" name="Oval 85"/>
          <p:cNvSpPr/>
          <p:nvPr/>
        </p:nvSpPr>
        <p:spPr bwMode="auto">
          <a:xfrm>
            <a:off x="3460548" y="3159152"/>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87" name="Oval 86"/>
          <p:cNvSpPr/>
          <p:nvPr/>
        </p:nvSpPr>
        <p:spPr bwMode="auto">
          <a:xfrm>
            <a:off x="3799125" y="3534772"/>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
        <p:nvSpPr>
          <p:cNvPr id="88" name="Oval 87"/>
          <p:cNvSpPr/>
          <p:nvPr/>
        </p:nvSpPr>
        <p:spPr bwMode="auto">
          <a:xfrm>
            <a:off x="3555632" y="3573988"/>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73" name="Oval 72"/>
          <p:cNvSpPr/>
          <p:nvPr/>
        </p:nvSpPr>
        <p:spPr bwMode="auto">
          <a:xfrm>
            <a:off x="3154969" y="4076908"/>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
        <p:nvSpPr>
          <p:cNvPr id="74" name="Oval 73"/>
          <p:cNvSpPr/>
          <p:nvPr/>
        </p:nvSpPr>
        <p:spPr bwMode="auto">
          <a:xfrm>
            <a:off x="3440298" y="2370253"/>
            <a:ext cx="201599"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75" name="Oval 74"/>
          <p:cNvSpPr/>
          <p:nvPr/>
        </p:nvSpPr>
        <p:spPr bwMode="auto">
          <a:xfrm>
            <a:off x="3580878" y="2562401"/>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
        <p:nvSpPr>
          <p:cNvPr id="77" name="Oval 76"/>
          <p:cNvSpPr/>
          <p:nvPr/>
        </p:nvSpPr>
        <p:spPr bwMode="auto">
          <a:xfrm>
            <a:off x="3115441" y="2830029"/>
            <a:ext cx="201599"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69" name="Oval 68"/>
          <p:cNvSpPr/>
          <p:nvPr/>
        </p:nvSpPr>
        <p:spPr bwMode="auto">
          <a:xfrm>
            <a:off x="3730419" y="3851932"/>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cxnSp>
        <p:nvCxnSpPr>
          <p:cNvPr id="55" name="Straight Arrow Connector 54"/>
          <p:cNvCxnSpPr/>
          <p:nvPr/>
        </p:nvCxnSpPr>
        <p:spPr bwMode="auto">
          <a:xfrm flipV="1">
            <a:off x="4611118" y="2303643"/>
            <a:ext cx="630937" cy="0"/>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cxnSp>
        <p:nvCxnSpPr>
          <p:cNvPr id="56" name="Straight Arrow Connector 55"/>
          <p:cNvCxnSpPr/>
          <p:nvPr/>
        </p:nvCxnSpPr>
        <p:spPr bwMode="auto">
          <a:xfrm flipV="1">
            <a:off x="3044554" y="2294631"/>
            <a:ext cx="1077632" cy="0"/>
          </a:xfrm>
          <a:prstGeom prst="straightConnector1">
            <a:avLst/>
          </a:prstGeom>
          <a:solidFill>
            <a:schemeClr val="accent1"/>
          </a:solidFill>
          <a:ln w="9525" cap="flat" cmpd="sng" algn="ctr">
            <a:solidFill>
              <a:schemeClr val="tx1"/>
            </a:solidFill>
            <a:prstDash val="solid"/>
            <a:round/>
            <a:headEnd type="arrow" w="med" len="med"/>
            <a:tailEnd type="arrow" w="med" len="med"/>
          </a:ln>
          <a:effectLst/>
        </p:spPr>
      </p:cxnSp>
      <p:sp>
        <p:nvSpPr>
          <p:cNvPr id="57" name="TextBox 112"/>
          <p:cNvSpPr txBox="1"/>
          <p:nvPr/>
        </p:nvSpPr>
        <p:spPr>
          <a:xfrm>
            <a:off x="3271554" y="1901177"/>
            <a:ext cx="567955" cy="338555"/>
          </a:xfrm>
          <a:prstGeom prst="rect">
            <a:avLst/>
          </a:prstGeom>
          <a:noFill/>
        </p:spPr>
        <p:txBody>
          <a:bodyPr wrap="square" rtlCol="0">
            <a:spAutoFit/>
          </a:bodyPr>
          <a:lstStyle/>
          <a:p>
            <a:pPr marL="0" marR="0" algn="ctr">
              <a:spcBef>
                <a:spcPts val="0"/>
              </a:spcBef>
              <a:spcAft>
                <a:spcPts val="0"/>
              </a:spcAft>
            </a:pPr>
            <a:r>
              <a:rPr lang="en-GB" sz="1600" kern="1200" dirty="0" err="1">
                <a:solidFill>
                  <a:srgbClr val="FF0000"/>
                </a:solidFill>
                <a:effectLst/>
                <a:latin typeface="Calibri" panose="020F0502020204030204" pitchFamily="34" charset="0"/>
                <a:ea typeface="Times New Roman" panose="02020603050405020304" pitchFamily="18" charset="0"/>
              </a:rPr>
              <a:t>d</a:t>
            </a:r>
            <a:r>
              <a:rPr lang="en-GB" sz="1600" kern="1200" baseline="-25000" dirty="0" err="1">
                <a:solidFill>
                  <a:srgbClr val="FF0000"/>
                </a:solidFill>
                <a:effectLst/>
                <a:latin typeface="Calibri" panose="020F0502020204030204" pitchFamily="34" charset="0"/>
                <a:ea typeface="Times New Roman" panose="02020603050405020304" pitchFamily="18" charset="0"/>
              </a:rPr>
              <a:t>S</a:t>
            </a:r>
            <a:endParaRPr lang="en-US" sz="1600" dirty="0">
              <a:effectLst/>
              <a:latin typeface="Times New Roman" panose="02020603050405020304" pitchFamily="18" charset="0"/>
              <a:ea typeface="Times New Roman" panose="02020603050405020304" pitchFamily="18" charset="0"/>
            </a:endParaRPr>
          </a:p>
        </p:txBody>
      </p:sp>
      <p:sp>
        <p:nvSpPr>
          <p:cNvPr id="58" name="TextBox 110"/>
          <p:cNvSpPr txBox="1"/>
          <p:nvPr/>
        </p:nvSpPr>
        <p:spPr>
          <a:xfrm>
            <a:off x="4136053" y="1888114"/>
            <a:ext cx="434704" cy="338555"/>
          </a:xfrm>
          <a:prstGeom prst="rect">
            <a:avLst/>
          </a:prstGeom>
          <a:noFill/>
        </p:spPr>
        <p:txBody>
          <a:bodyPr wrap="square" rtlCol="0">
            <a:spAutoFit/>
          </a:bodyPr>
          <a:lstStyle/>
          <a:p>
            <a:pPr marL="0" marR="0" algn="ctr">
              <a:spcBef>
                <a:spcPts val="0"/>
              </a:spcBef>
              <a:spcAft>
                <a:spcPts val="0"/>
              </a:spcAft>
            </a:pPr>
            <a:r>
              <a:rPr lang="en-GB" sz="1600" b="1" kern="1200">
                <a:solidFill>
                  <a:srgbClr val="00B050"/>
                </a:solidFill>
                <a:effectLst/>
                <a:latin typeface="Calibri" panose="020F0502020204030204" pitchFamily="34" charset="0"/>
                <a:ea typeface="Times New Roman" panose="02020603050405020304" pitchFamily="18" charset="0"/>
              </a:rPr>
              <a:t>d</a:t>
            </a:r>
            <a:r>
              <a:rPr lang="en-GB" sz="1600" b="1" kern="1200" baseline="-25000">
                <a:solidFill>
                  <a:srgbClr val="00B050"/>
                </a:solidFill>
                <a:effectLst/>
                <a:latin typeface="Calibri" panose="020F0502020204030204" pitchFamily="34" charset="0"/>
                <a:ea typeface="Times New Roman" panose="02020603050405020304" pitchFamily="18" charset="0"/>
              </a:rPr>
              <a:t>l</a:t>
            </a:r>
            <a:endParaRPr lang="en-US" sz="1600">
              <a:effectLst/>
              <a:latin typeface="Times New Roman" panose="02020603050405020304" pitchFamily="18" charset="0"/>
              <a:ea typeface="Times New Roman" panose="02020603050405020304" pitchFamily="18" charset="0"/>
            </a:endParaRPr>
          </a:p>
        </p:txBody>
      </p:sp>
      <p:sp>
        <p:nvSpPr>
          <p:cNvPr id="59" name="TextBox 187"/>
          <p:cNvSpPr txBox="1"/>
          <p:nvPr/>
        </p:nvSpPr>
        <p:spPr>
          <a:xfrm>
            <a:off x="4619684" y="1880771"/>
            <a:ext cx="560845"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0000"/>
                </a:solidFill>
                <a:effectLst/>
                <a:latin typeface="Calibri" panose="020F0502020204030204" pitchFamily="34" charset="0"/>
                <a:ea typeface="Times New Roman" panose="02020603050405020304" pitchFamily="18" charset="0"/>
              </a:rPr>
              <a:t>d</a:t>
            </a:r>
            <a:r>
              <a:rPr lang="en-GB" sz="1600" b="1" kern="1200" baseline="-25000" dirty="0">
                <a:solidFill>
                  <a:srgbClr val="000000"/>
                </a:solidFill>
                <a:effectLst/>
                <a:latin typeface="Calibri" panose="020F0502020204030204" pitchFamily="34" charset="0"/>
                <a:ea typeface="Times New Roman" panose="02020603050405020304" pitchFamily="18" charset="0"/>
              </a:rPr>
              <a:t>g</a:t>
            </a:r>
            <a:endParaRPr lang="en-US" sz="1600" dirty="0">
              <a:effectLst/>
              <a:latin typeface="Times New Roman" panose="02020603050405020304" pitchFamily="18" charset="0"/>
              <a:ea typeface="Times New Roman" panose="02020603050405020304" pitchFamily="18" charset="0"/>
            </a:endParaRPr>
          </a:p>
        </p:txBody>
      </p:sp>
      <p:sp>
        <p:nvSpPr>
          <p:cNvPr id="60" name="TextBox 61"/>
          <p:cNvSpPr txBox="1"/>
          <p:nvPr/>
        </p:nvSpPr>
        <p:spPr>
          <a:xfrm rot="16200000">
            <a:off x="4384239" y="3118396"/>
            <a:ext cx="1054993" cy="246221"/>
          </a:xfrm>
          <a:prstGeom prst="rect">
            <a:avLst/>
          </a:prstGeom>
          <a:noFill/>
        </p:spPr>
        <p:txBody>
          <a:bodyPr wrap="square" lIns="0" tIns="0" rIns="0" bIns="0" rtlCol="0">
            <a:spAutoFit/>
          </a:bodyPr>
          <a:lstStyle/>
          <a:p>
            <a:pPr marL="0" marR="0" algn="ctr">
              <a:spcBef>
                <a:spcPts val="0"/>
              </a:spcBef>
              <a:spcAft>
                <a:spcPts val="0"/>
              </a:spcAft>
            </a:pPr>
            <a:r>
              <a:rPr lang="en-GB" sz="1600" kern="1200" dirty="0">
                <a:solidFill>
                  <a:srgbClr val="000000"/>
                </a:solidFill>
                <a:effectLst/>
                <a:latin typeface="Calibri" panose="020F0502020204030204" pitchFamily="34" charset="0"/>
                <a:ea typeface="Times New Roman" panose="02020603050405020304" pitchFamily="18" charset="0"/>
              </a:rPr>
              <a:t>Glass wall</a:t>
            </a:r>
            <a:endParaRPr lang="en-US" dirty="0">
              <a:effectLst/>
              <a:latin typeface="Times New Roman" panose="02020603050405020304" pitchFamily="18" charset="0"/>
              <a:ea typeface="Times New Roman" panose="02020603050405020304" pitchFamily="18" charset="0"/>
            </a:endParaRPr>
          </a:p>
        </p:txBody>
      </p:sp>
      <p:cxnSp>
        <p:nvCxnSpPr>
          <p:cNvPr id="127" name="Straight Connector 126"/>
          <p:cNvCxnSpPr/>
          <p:nvPr/>
        </p:nvCxnSpPr>
        <p:spPr bwMode="auto">
          <a:xfrm>
            <a:off x="3044552" y="2348709"/>
            <a:ext cx="0" cy="1899343"/>
          </a:xfrm>
          <a:prstGeom prst="line">
            <a:avLst/>
          </a:prstGeom>
          <a:solidFill>
            <a:schemeClr val="accent1"/>
          </a:solidFill>
          <a:ln w="12700" cap="flat" cmpd="sng" algn="ctr">
            <a:solidFill>
              <a:srgbClr val="66FFFF"/>
            </a:solidFill>
            <a:prstDash val="dash"/>
            <a:round/>
            <a:headEnd type="none" w="med" len="med"/>
            <a:tailEnd type="none" w="med" len="med"/>
          </a:ln>
          <a:effectLst/>
        </p:spPr>
      </p:cxnSp>
      <p:sp>
        <p:nvSpPr>
          <p:cNvPr id="128" name="Oval 127"/>
          <p:cNvSpPr/>
          <p:nvPr/>
        </p:nvSpPr>
        <p:spPr bwMode="auto">
          <a:xfrm rot="10800000">
            <a:off x="2567244" y="3947154"/>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129" name="Oval 128"/>
          <p:cNvSpPr/>
          <p:nvPr/>
        </p:nvSpPr>
        <p:spPr bwMode="auto">
          <a:xfrm rot="10800000">
            <a:off x="2774551" y="3721827"/>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130" name="Oval 129"/>
          <p:cNvSpPr/>
          <p:nvPr/>
        </p:nvSpPr>
        <p:spPr bwMode="auto">
          <a:xfrm rot="10800000">
            <a:off x="2558230" y="3557766"/>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131" name="Oval 130"/>
          <p:cNvSpPr/>
          <p:nvPr/>
        </p:nvSpPr>
        <p:spPr bwMode="auto">
          <a:xfrm rot="10800000">
            <a:off x="2567244" y="3190056"/>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132" name="Oval 131"/>
          <p:cNvSpPr/>
          <p:nvPr/>
        </p:nvSpPr>
        <p:spPr bwMode="auto">
          <a:xfrm rot="10800000">
            <a:off x="2828630" y="3054860"/>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133" name="Oval 132"/>
          <p:cNvSpPr/>
          <p:nvPr/>
        </p:nvSpPr>
        <p:spPr bwMode="auto">
          <a:xfrm rot="10800000">
            <a:off x="2612310" y="2838546"/>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134" name="Oval 133"/>
          <p:cNvSpPr/>
          <p:nvPr/>
        </p:nvSpPr>
        <p:spPr bwMode="auto">
          <a:xfrm rot="10800000">
            <a:off x="2576256" y="2432957"/>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135" name="Oval 134"/>
          <p:cNvSpPr/>
          <p:nvPr/>
        </p:nvSpPr>
        <p:spPr bwMode="auto">
          <a:xfrm rot="10800000">
            <a:off x="2828630" y="2577167"/>
            <a:ext cx="201600"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294" r="88536" b="30857"/>
          <a:stretch/>
        </p:blipFill>
        <p:spPr bwMode="auto">
          <a:xfrm>
            <a:off x="7910480" y="4107181"/>
            <a:ext cx="987552" cy="424090"/>
          </a:xfrm>
          <a:prstGeom prst="rect">
            <a:avLst/>
          </a:prstGeom>
          <a:noFill/>
          <a:ln>
            <a:solidFill>
              <a:srgbClr val="FF0000"/>
            </a:solidFill>
          </a:ln>
          <a:extLst>
            <a:ext uri="{53640926-AAD7-44D8-BBD7-CCE9431645EC}">
              <a14:shadowObscured xmlns:a14="http://schemas.microsoft.com/office/drawing/2010/main"/>
            </a:ext>
          </a:extLst>
        </p:spPr>
      </p:pic>
      <p:cxnSp>
        <p:nvCxnSpPr>
          <p:cNvPr id="20" name="Straight Connector 19"/>
          <p:cNvCxnSpPr/>
          <p:nvPr/>
        </p:nvCxnSpPr>
        <p:spPr>
          <a:xfrm flipH="1">
            <a:off x="7900701" y="2693920"/>
            <a:ext cx="0" cy="3047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232" name="Group 20"/>
          <p:cNvGrpSpPr/>
          <p:nvPr/>
        </p:nvGrpSpPr>
        <p:grpSpPr>
          <a:xfrm flipH="1">
            <a:off x="8031899" y="2693920"/>
            <a:ext cx="440324" cy="304700"/>
            <a:chOff x="-236840" y="-54989"/>
            <a:chExt cx="358430" cy="314955"/>
          </a:xfrm>
        </p:grpSpPr>
        <p:cxnSp>
          <p:nvCxnSpPr>
            <p:cNvPr id="22" name="Straight Connector 21"/>
            <p:cNvCxnSpPr/>
            <p:nvPr/>
          </p:nvCxnSpPr>
          <p:spPr>
            <a:xfrm>
              <a:off x="-236840" y="128786"/>
              <a:ext cx="351656"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121590" y="-54989"/>
              <a:ext cx="0" cy="314955"/>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cxnSp>
        <p:nvCxnSpPr>
          <p:cNvPr id="16" name="Straight Connector 15"/>
          <p:cNvCxnSpPr/>
          <p:nvPr/>
        </p:nvCxnSpPr>
        <p:spPr>
          <a:xfrm flipH="1">
            <a:off x="8490034" y="2693920"/>
            <a:ext cx="0" cy="3047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38" name="Group 16"/>
          <p:cNvGrpSpPr/>
          <p:nvPr/>
        </p:nvGrpSpPr>
        <p:grpSpPr>
          <a:xfrm flipH="1">
            <a:off x="8619214" y="2693920"/>
            <a:ext cx="466206" cy="304700"/>
            <a:chOff x="-343171" y="-54989"/>
            <a:chExt cx="379492" cy="314955"/>
          </a:xfrm>
        </p:grpSpPr>
        <p:cxnSp>
          <p:nvCxnSpPr>
            <p:cNvPr id="18" name="Straight Connector 17"/>
            <p:cNvCxnSpPr/>
            <p:nvPr/>
          </p:nvCxnSpPr>
          <p:spPr>
            <a:xfrm flipV="1">
              <a:off x="-343171" y="127452"/>
              <a:ext cx="379492" cy="13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34677" y="-54989"/>
              <a:ext cx="0" cy="3149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49" name="Group 179"/>
          <p:cNvGrpSpPr/>
          <p:nvPr/>
        </p:nvGrpSpPr>
        <p:grpSpPr>
          <a:xfrm rot="10800000">
            <a:off x="6840654" y="2693920"/>
            <a:ext cx="1054992" cy="304700"/>
            <a:chOff x="-178121" y="-2"/>
            <a:chExt cx="858782" cy="314955"/>
          </a:xfrm>
        </p:grpSpPr>
        <p:grpSp>
          <p:nvGrpSpPr>
            <p:cNvPr id="253" name="Group 190"/>
            <p:cNvGrpSpPr/>
            <p:nvPr/>
          </p:nvGrpSpPr>
          <p:grpSpPr>
            <a:xfrm>
              <a:off x="-178121" y="-2"/>
              <a:ext cx="387086" cy="314955"/>
              <a:chOff x="-178121" y="-2"/>
              <a:chExt cx="387086" cy="314955"/>
            </a:xfrm>
          </p:grpSpPr>
          <p:cxnSp>
            <p:nvCxnSpPr>
              <p:cNvPr id="195" name="Straight Connector 194"/>
              <p:cNvCxnSpPr/>
              <p:nvPr/>
            </p:nvCxnSpPr>
            <p:spPr>
              <a:xfrm rot="10800000" flipH="1" flipV="1">
                <a:off x="-178121" y="128788"/>
                <a:ext cx="383218"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flipH="1">
                <a:off x="208965" y="-2"/>
                <a:ext cx="0" cy="31495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8" name="Group 191"/>
            <p:cNvGrpSpPr/>
            <p:nvPr/>
          </p:nvGrpSpPr>
          <p:grpSpPr>
            <a:xfrm flipH="1">
              <a:off x="302632" y="-2"/>
              <a:ext cx="378029" cy="314955"/>
              <a:chOff x="-13535" y="-2"/>
              <a:chExt cx="378029" cy="314955"/>
            </a:xfrm>
          </p:grpSpPr>
          <p:cxnSp>
            <p:nvCxnSpPr>
              <p:cNvPr id="193" name="Straight Connector 192"/>
              <p:cNvCxnSpPr/>
              <p:nvPr/>
            </p:nvCxnSpPr>
            <p:spPr>
              <a:xfrm rot="10800000" flipH="1">
                <a:off x="-13535" y="128788"/>
                <a:ext cx="37802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flipH="1">
                <a:off x="357835" y="-2"/>
                <a:ext cx="0" cy="31495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49" name="Group 180"/>
          <p:cNvGrpSpPr/>
          <p:nvPr/>
        </p:nvGrpSpPr>
        <p:grpSpPr>
          <a:xfrm rot="10800000">
            <a:off x="6271773" y="2693920"/>
            <a:ext cx="566403" cy="304700"/>
            <a:chOff x="289872" y="-2"/>
            <a:chExt cx="461062" cy="314955"/>
          </a:xfrm>
        </p:grpSpPr>
        <p:cxnSp>
          <p:nvCxnSpPr>
            <p:cNvPr id="187" name="Straight Connector 186"/>
            <p:cNvCxnSpPr/>
            <p:nvPr/>
          </p:nvCxnSpPr>
          <p:spPr>
            <a:xfrm flipH="1">
              <a:off x="289872" y="-2"/>
              <a:ext cx="0" cy="314955"/>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50" name="Group 187"/>
            <p:cNvGrpSpPr/>
            <p:nvPr/>
          </p:nvGrpSpPr>
          <p:grpSpPr>
            <a:xfrm flipH="1">
              <a:off x="396670" y="-2"/>
              <a:ext cx="354264" cy="314955"/>
              <a:chOff x="-83808" y="-2"/>
              <a:chExt cx="354264" cy="314955"/>
            </a:xfrm>
          </p:grpSpPr>
          <p:cxnSp>
            <p:nvCxnSpPr>
              <p:cNvPr id="189" name="Straight Connector 188"/>
              <p:cNvCxnSpPr/>
              <p:nvPr/>
            </p:nvCxnSpPr>
            <p:spPr>
              <a:xfrm>
                <a:off x="-83808" y="128788"/>
                <a:ext cx="351656"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flipH="1">
                <a:off x="270456" y="-2"/>
                <a:ext cx="0" cy="314955"/>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grpSp>
      <p:grpSp>
        <p:nvGrpSpPr>
          <p:cNvPr id="51" name="Group 181"/>
          <p:cNvGrpSpPr/>
          <p:nvPr/>
        </p:nvGrpSpPr>
        <p:grpSpPr>
          <a:xfrm rot="10800000">
            <a:off x="5692662" y="2693920"/>
            <a:ext cx="571515" cy="304700"/>
            <a:chOff x="364311" y="-2"/>
            <a:chExt cx="465223" cy="314955"/>
          </a:xfrm>
        </p:grpSpPr>
        <p:cxnSp>
          <p:nvCxnSpPr>
            <p:cNvPr id="183" name="Straight Connector 182"/>
            <p:cNvCxnSpPr/>
            <p:nvPr/>
          </p:nvCxnSpPr>
          <p:spPr>
            <a:xfrm flipH="1">
              <a:off x="364311" y="-2"/>
              <a:ext cx="0" cy="3149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 name="Group 183"/>
            <p:cNvGrpSpPr/>
            <p:nvPr/>
          </p:nvGrpSpPr>
          <p:grpSpPr>
            <a:xfrm flipH="1">
              <a:off x="460474" y="-2"/>
              <a:ext cx="369060" cy="314955"/>
              <a:chOff x="-162408" y="-2"/>
              <a:chExt cx="369060" cy="314955"/>
            </a:xfrm>
          </p:grpSpPr>
          <p:cxnSp>
            <p:nvCxnSpPr>
              <p:cNvPr id="185" name="Straight Connector 184"/>
              <p:cNvCxnSpPr/>
              <p:nvPr/>
            </p:nvCxnSpPr>
            <p:spPr>
              <a:xfrm>
                <a:off x="-162408" y="128788"/>
                <a:ext cx="3516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flipH="1">
                <a:off x="206652" y="-2"/>
                <a:ext cx="0" cy="3149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pic>
        <p:nvPicPr>
          <p:cNvPr id="198" name="Picture 197"/>
          <p:cNvPicPr>
            <a:picLocks noChangeAspect="1"/>
          </p:cNvPicPr>
          <p:nvPr/>
        </p:nvPicPr>
        <p:blipFill rotWithShape="1">
          <a:blip r:embed="rId3" cstate="print">
            <a:extLst>
              <a:ext uri="{28A0092B-C50C-407E-A947-70E740481C1C}">
                <a14:useLocalDpi xmlns:a14="http://schemas.microsoft.com/office/drawing/2010/main" val="0"/>
              </a:ext>
            </a:extLst>
          </a:blip>
          <a:srcRect l="11909" t="3424" r="76958" b="32381"/>
          <a:stretch/>
        </p:blipFill>
        <p:spPr bwMode="auto">
          <a:xfrm>
            <a:off x="6806137" y="4113486"/>
            <a:ext cx="983606" cy="411480"/>
          </a:xfrm>
          <a:prstGeom prst="rect">
            <a:avLst/>
          </a:prstGeom>
          <a:noFill/>
          <a:ln>
            <a:solidFill>
              <a:srgbClr val="00B050"/>
            </a:solidFill>
          </a:ln>
          <a:extLst>
            <a:ext uri="{53640926-AAD7-44D8-BBD7-CCE9431645EC}">
              <a14:shadowObscured xmlns:a14="http://schemas.microsoft.com/office/drawing/2010/main"/>
            </a:ext>
          </a:extLst>
        </p:spPr>
      </p:pic>
      <p:pic>
        <p:nvPicPr>
          <p:cNvPr id="199" name="Picture 198"/>
          <p:cNvPicPr>
            <a:picLocks noChangeAspect="1"/>
          </p:cNvPicPr>
          <p:nvPr/>
        </p:nvPicPr>
        <p:blipFill rotWithShape="1">
          <a:blip r:embed="rId3" cstate="print">
            <a:extLst>
              <a:ext uri="{28A0092B-C50C-407E-A947-70E740481C1C}">
                <a14:useLocalDpi xmlns:a14="http://schemas.microsoft.com/office/drawing/2010/main" val="0"/>
              </a:ext>
            </a:extLst>
          </a:blip>
          <a:srcRect l="23894" t="1290" r="64257" b="31316"/>
          <a:stretch/>
        </p:blipFill>
        <p:spPr bwMode="auto">
          <a:xfrm>
            <a:off x="5721909" y="4115820"/>
            <a:ext cx="985752" cy="406812"/>
          </a:xfrm>
          <a:prstGeom prst="rect">
            <a:avLst/>
          </a:prstGeom>
          <a:noFill/>
          <a:ln>
            <a:solidFill>
              <a:schemeClr val="tx1"/>
            </a:solidFill>
          </a:ln>
          <a:extLst>
            <a:ext uri="{53640926-AAD7-44D8-BBD7-CCE9431645EC}">
              <a14:shadowObscured xmlns:a14="http://schemas.microsoft.com/office/drawing/2010/main"/>
            </a:ext>
          </a:extLst>
        </p:spPr>
      </p:pic>
      <p:sp>
        <p:nvSpPr>
          <p:cNvPr id="200" name="TextBox 187"/>
          <p:cNvSpPr txBox="1"/>
          <p:nvPr/>
        </p:nvSpPr>
        <p:spPr>
          <a:xfrm>
            <a:off x="8337187" y="3044029"/>
            <a:ext cx="560845"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0000"/>
                </a:solidFill>
                <a:effectLst/>
                <a:latin typeface="Calibri" panose="020F0502020204030204" pitchFamily="34" charset="0"/>
                <a:ea typeface="Times New Roman" panose="02020603050405020304" pitchFamily="18" charset="0"/>
              </a:rPr>
              <a:t>C</a:t>
            </a:r>
            <a:r>
              <a:rPr lang="en-GB" sz="1600" b="1" kern="1200" baseline="-25000" dirty="0">
                <a:solidFill>
                  <a:srgbClr val="000000"/>
                </a:solidFill>
                <a:effectLst/>
                <a:latin typeface="Calibri" panose="020F0502020204030204" pitchFamily="34" charset="0"/>
                <a:ea typeface="Times New Roman" panose="02020603050405020304" pitchFamily="18" charset="0"/>
              </a:rPr>
              <a:t>g</a:t>
            </a:r>
            <a:endParaRPr lang="en-US" sz="1600" dirty="0">
              <a:effectLst/>
              <a:latin typeface="Times New Roman" panose="02020603050405020304" pitchFamily="18" charset="0"/>
              <a:ea typeface="Times New Roman" panose="02020603050405020304" pitchFamily="18" charset="0"/>
            </a:endParaRPr>
          </a:p>
        </p:txBody>
      </p:sp>
      <p:sp>
        <p:nvSpPr>
          <p:cNvPr id="201" name="TextBox 112"/>
          <p:cNvSpPr txBox="1"/>
          <p:nvPr/>
        </p:nvSpPr>
        <p:spPr>
          <a:xfrm>
            <a:off x="7106750" y="3032377"/>
            <a:ext cx="567955" cy="338555"/>
          </a:xfrm>
          <a:prstGeom prst="rect">
            <a:avLst/>
          </a:prstGeom>
          <a:noFill/>
        </p:spPr>
        <p:txBody>
          <a:bodyPr wrap="square" rtlCol="0">
            <a:spAutoFit/>
          </a:bodyPr>
          <a:lstStyle/>
          <a:p>
            <a:pPr marL="0" marR="0" algn="ctr">
              <a:spcBef>
                <a:spcPts val="0"/>
              </a:spcBef>
              <a:spcAft>
                <a:spcPts val="0"/>
              </a:spcAft>
            </a:pPr>
            <a:r>
              <a:rPr lang="en-GB" sz="1600" kern="1200" dirty="0">
                <a:solidFill>
                  <a:srgbClr val="FF0000"/>
                </a:solidFill>
                <a:effectLst/>
                <a:latin typeface="Calibri" panose="020F0502020204030204" pitchFamily="34" charset="0"/>
                <a:ea typeface="Times New Roman" panose="02020603050405020304" pitchFamily="18" charset="0"/>
              </a:rPr>
              <a:t>C</a:t>
            </a:r>
            <a:r>
              <a:rPr lang="en-GB" sz="1600" kern="1200" baseline="-25000" dirty="0">
                <a:solidFill>
                  <a:srgbClr val="FF0000"/>
                </a:solidFill>
                <a:effectLst/>
                <a:latin typeface="Calibri" panose="020F0502020204030204" pitchFamily="34" charset="0"/>
                <a:ea typeface="Times New Roman" panose="02020603050405020304" pitchFamily="18" charset="0"/>
              </a:rPr>
              <a:t>S</a:t>
            </a:r>
            <a:endParaRPr lang="en-US" sz="1600" dirty="0">
              <a:effectLst/>
              <a:latin typeface="Times New Roman" panose="02020603050405020304" pitchFamily="18" charset="0"/>
              <a:ea typeface="Times New Roman" panose="02020603050405020304" pitchFamily="18" charset="0"/>
            </a:endParaRPr>
          </a:p>
        </p:txBody>
      </p:sp>
      <p:sp>
        <p:nvSpPr>
          <p:cNvPr id="202" name="TextBox 110"/>
          <p:cNvSpPr txBox="1"/>
          <p:nvPr/>
        </p:nvSpPr>
        <p:spPr>
          <a:xfrm>
            <a:off x="7769142" y="3032377"/>
            <a:ext cx="442232"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B050"/>
                </a:solidFill>
                <a:effectLst/>
                <a:latin typeface="Calibri" panose="020F0502020204030204" pitchFamily="34" charset="0"/>
                <a:ea typeface="Times New Roman" panose="02020603050405020304" pitchFamily="18" charset="0"/>
              </a:rPr>
              <a:t>C</a:t>
            </a:r>
            <a:r>
              <a:rPr lang="en-GB" sz="1600" b="1" kern="1200" baseline="-25000" dirty="0">
                <a:solidFill>
                  <a:srgbClr val="00B050"/>
                </a:solidFill>
                <a:effectLst/>
                <a:latin typeface="Calibri" panose="020F0502020204030204" pitchFamily="34" charset="0"/>
                <a:ea typeface="Times New Roman" panose="02020603050405020304" pitchFamily="18" charset="0"/>
              </a:rPr>
              <a:t>I</a:t>
            </a:r>
            <a:endParaRPr lang="en-US" sz="1600" dirty="0">
              <a:effectLst/>
              <a:latin typeface="Times New Roman" panose="02020603050405020304" pitchFamily="18" charset="0"/>
              <a:ea typeface="Times New Roman" panose="02020603050405020304" pitchFamily="18" charset="0"/>
            </a:endParaRPr>
          </a:p>
        </p:txBody>
      </p:sp>
      <p:sp>
        <p:nvSpPr>
          <p:cNvPr id="203" name="TextBox 187"/>
          <p:cNvSpPr txBox="1"/>
          <p:nvPr/>
        </p:nvSpPr>
        <p:spPr>
          <a:xfrm>
            <a:off x="5961049" y="3032377"/>
            <a:ext cx="560845"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0000"/>
                </a:solidFill>
                <a:effectLst/>
                <a:latin typeface="Calibri" panose="020F0502020204030204" pitchFamily="34" charset="0"/>
                <a:ea typeface="Times New Roman" panose="02020603050405020304" pitchFamily="18" charset="0"/>
              </a:rPr>
              <a:t>C</a:t>
            </a:r>
            <a:r>
              <a:rPr lang="en-GB" sz="1600" b="1" kern="1200" baseline="-25000" dirty="0">
                <a:solidFill>
                  <a:srgbClr val="000000"/>
                </a:solidFill>
                <a:effectLst/>
                <a:latin typeface="Calibri" panose="020F0502020204030204" pitchFamily="34" charset="0"/>
                <a:ea typeface="Times New Roman" panose="02020603050405020304" pitchFamily="18" charset="0"/>
              </a:rPr>
              <a:t>g</a:t>
            </a:r>
            <a:endParaRPr lang="en-US" sz="1600" dirty="0">
              <a:effectLst/>
              <a:latin typeface="Times New Roman" panose="02020603050405020304" pitchFamily="18" charset="0"/>
              <a:ea typeface="Times New Roman" panose="02020603050405020304" pitchFamily="18" charset="0"/>
            </a:endParaRPr>
          </a:p>
        </p:txBody>
      </p:sp>
      <p:sp>
        <p:nvSpPr>
          <p:cNvPr id="204" name="TextBox 110"/>
          <p:cNvSpPr txBox="1"/>
          <p:nvPr/>
        </p:nvSpPr>
        <p:spPr>
          <a:xfrm>
            <a:off x="6582715" y="3032377"/>
            <a:ext cx="442232" cy="338555"/>
          </a:xfrm>
          <a:prstGeom prst="rect">
            <a:avLst/>
          </a:prstGeom>
          <a:noFill/>
        </p:spPr>
        <p:txBody>
          <a:bodyPr wrap="square" rtlCol="0">
            <a:spAutoFit/>
          </a:bodyPr>
          <a:lstStyle/>
          <a:p>
            <a:pPr marL="0" marR="0" algn="ctr">
              <a:spcBef>
                <a:spcPts val="0"/>
              </a:spcBef>
              <a:spcAft>
                <a:spcPts val="0"/>
              </a:spcAft>
            </a:pPr>
            <a:r>
              <a:rPr lang="en-GB" sz="1600" b="1" kern="1200" dirty="0">
                <a:solidFill>
                  <a:srgbClr val="00B050"/>
                </a:solidFill>
                <a:effectLst/>
                <a:latin typeface="Calibri" panose="020F0502020204030204" pitchFamily="34" charset="0"/>
                <a:ea typeface="Times New Roman" panose="02020603050405020304" pitchFamily="18" charset="0"/>
              </a:rPr>
              <a:t>C</a:t>
            </a:r>
            <a:r>
              <a:rPr lang="en-GB" sz="1600" b="1" kern="1200" baseline="-25000" dirty="0">
                <a:solidFill>
                  <a:srgbClr val="00B050"/>
                </a:solidFill>
                <a:effectLst/>
                <a:latin typeface="Calibri" panose="020F0502020204030204" pitchFamily="34" charset="0"/>
                <a:ea typeface="Times New Roman" panose="02020603050405020304" pitchFamily="18" charset="0"/>
              </a:rPr>
              <a:t>I</a:t>
            </a:r>
            <a:endParaRPr lang="en-US" sz="1600" dirty="0">
              <a:effectLst/>
              <a:latin typeface="Times New Roman" panose="02020603050405020304" pitchFamily="18" charset="0"/>
              <a:ea typeface="Times New Roman" panose="02020603050405020304" pitchFamily="18" charset="0"/>
            </a:endParaRPr>
          </a:p>
        </p:txBody>
      </p:sp>
      <p:grpSp>
        <p:nvGrpSpPr>
          <p:cNvPr id="53" name="Group 235"/>
          <p:cNvGrpSpPr>
            <a:grpSpLocks noChangeAspect="1"/>
          </p:cNvGrpSpPr>
          <p:nvPr/>
        </p:nvGrpSpPr>
        <p:grpSpPr>
          <a:xfrm>
            <a:off x="6990892" y="2346088"/>
            <a:ext cx="762580" cy="516419"/>
            <a:chOff x="1762803" y="5268967"/>
            <a:chExt cx="1994054" cy="1350348"/>
          </a:xfrm>
        </p:grpSpPr>
        <p:grpSp>
          <p:nvGrpSpPr>
            <p:cNvPr id="62" name="Group 231"/>
            <p:cNvGrpSpPr/>
            <p:nvPr/>
          </p:nvGrpSpPr>
          <p:grpSpPr>
            <a:xfrm>
              <a:off x="1762803" y="5268967"/>
              <a:ext cx="1994054" cy="441480"/>
              <a:chOff x="1761565" y="5516470"/>
              <a:chExt cx="1994054" cy="441480"/>
            </a:xfrm>
          </p:grpSpPr>
          <p:grpSp>
            <p:nvGrpSpPr>
              <p:cNvPr id="63" name="Group 26"/>
              <p:cNvGrpSpPr/>
              <p:nvPr/>
            </p:nvGrpSpPr>
            <p:grpSpPr>
              <a:xfrm>
                <a:off x="2119547" y="5516470"/>
                <a:ext cx="1274238" cy="441480"/>
                <a:chOff x="2119547" y="5516470"/>
                <a:chExt cx="1274238" cy="441480"/>
              </a:xfrm>
            </p:grpSpPr>
            <p:grpSp>
              <p:nvGrpSpPr>
                <p:cNvPr id="259" name="Group 25"/>
                <p:cNvGrpSpPr/>
                <p:nvPr/>
              </p:nvGrpSpPr>
              <p:grpSpPr>
                <a:xfrm>
                  <a:off x="2119547" y="5516470"/>
                  <a:ext cx="430167" cy="441477"/>
                  <a:chOff x="2119547" y="5514544"/>
                  <a:chExt cx="430167" cy="441477"/>
                </a:xfrm>
              </p:grpSpPr>
              <p:cxnSp>
                <p:nvCxnSpPr>
                  <p:cNvPr id="4" name="Straight Connector 3"/>
                  <p:cNvCxnSpPr/>
                  <p:nvPr/>
                </p:nvCxnSpPr>
                <p:spPr bwMode="auto">
                  <a:xfrm flipV="1">
                    <a:off x="2119547" y="5514547"/>
                    <a:ext cx="216816" cy="225477"/>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219" name="Straight Connector 218"/>
                  <p:cNvCxnSpPr/>
                  <p:nvPr/>
                </p:nvCxnSpPr>
                <p:spPr bwMode="auto">
                  <a:xfrm>
                    <a:off x="2325349" y="5514544"/>
                    <a:ext cx="224365" cy="441477"/>
                  </a:xfrm>
                  <a:prstGeom prst="line">
                    <a:avLst/>
                  </a:prstGeom>
                  <a:solidFill>
                    <a:schemeClr val="accent1"/>
                  </a:solidFill>
                  <a:ln w="9525" cap="flat" cmpd="sng" algn="ctr">
                    <a:solidFill>
                      <a:srgbClr val="FF0000"/>
                    </a:solidFill>
                    <a:prstDash val="solid"/>
                    <a:round/>
                    <a:headEnd type="none" w="med" len="med"/>
                    <a:tailEnd type="none" w="med" len="med"/>
                  </a:ln>
                  <a:effectLst/>
                </p:spPr>
              </p:cxnSp>
            </p:grpSp>
            <p:cxnSp>
              <p:nvCxnSpPr>
                <p:cNvPr id="222" name="Straight Connector 221"/>
                <p:cNvCxnSpPr/>
                <p:nvPr/>
              </p:nvCxnSpPr>
              <p:spPr bwMode="auto">
                <a:xfrm flipV="1">
                  <a:off x="2974348" y="5516473"/>
                  <a:ext cx="224367" cy="441477"/>
                </a:xfrm>
                <a:prstGeom prst="line">
                  <a:avLst/>
                </a:prstGeom>
                <a:solidFill>
                  <a:schemeClr val="accent1"/>
                </a:solidFill>
                <a:ln w="9525" cap="flat" cmpd="sng" algn="ctr">
                  <a:solidFill>
                    <a:srgbClr val="FF0000"/>
                  </a:solidFill>
                  <a:prstDash val="solid"/>
                  <a:round/>
                  <a:headEnd type="none" w="med" len="med"/>
                  <a:tailEnd type="none" w="med" len="med"/>
                </a:ln>
                <a:effectLst/>
              </p:spPr>
            </p:cxnSp>
            <p:grpSp>
              <p:nvGrpSpPr>
                <p:cNvPr id="260" name="Group 222"/>
                <p:cNvGrpSpPr/>
                <p:nvPr/>
              </p:nvGrpSpPr>
              <p:grpSpPr>
                <a:xfrm>
                  <a:off x="2549741" y="5516473"/>
                  <a:ext cx="424810" cy="441477"/>
                  <a:chOff x="2119547" y="5514547"/>
                  <a:chExt cx="424810" cy="441477"/>
                </a:xfrm>
              </p:grpSpPr>
              <p:cxnSp>
                <p:nvCxnSpPr>
                  <p:cNvPr id="224" name="Straight Connector 223"/>
                  <p:cNvCxnSpPr/>
                  <p:nvPr/>
                </p:nvCxnSpPr>
                <p:spPr bwMode="auto">
                  <a:xfrm flipV="1">
                    <a:off x="2119547" y="5524023"/>
                    <a:ext cx="202593" cy="432001"/>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225" name="Straight Connector 224"/>
                  <p:cNvCxnSpPr/>
                  <p:nvPr/>
                </p:nvCxnSpPr>
                <p:spPr bwMode="auto">
                  <a:xfrm>
                    <a:off x="2319990" y="5514547"/>
                    <a:ext cx="224367" cy="441477"/>
                  </a:xfrm>
                  <a:prstGeom prst="line">
                    <a:avLst/>
                  </a:prstGeom>
                  <a:solidFill>
                    <a:schemeClr val="accent1"/>
                  </a:solidFill>
                  <a:ln w="9525" cap="flat" cmpd="sng" algn="ctr">
                    <a:solidFill>
                      <a:srgbClr val="FF0000"/>
                    </a:solidFill>
                    <a:prstDash val="solid"/>
                    <a:round/>
                    <a:headEnd type="none" w="med" len="med"/>
                    <a:tailEnd type="none" w="med" len="med"/>
                  </a:ln>
                  <a:effectLst/>
                </p:spPr>
              </p:cxnSp>
            </p:grpSp>
            <p:cxnSp>
              <p:nvCxnSpPr>
                <p:cNvPr id="228" name="Straight Connector 227"/>
                <p:cNvCxnSpPr/>
                <p:nvPr/>
              </p:nvCxnSpPr>
              <p:spPr bwMode="auto">
                <a:xfrm>
                  <a:off x="3198485" y="5516473"/>
                  <a:ext cx="195300" cy="224462"/>
                </a:xfrm>
                <a:prstGeom prst="line">
                  <a:avLst/>
                </a:prstGeom>
                <a:solidFill>
                  <a:schemeClr val="accent1"/>
                </a:solidFill>
                <a:ln w="9525" cap="flat" cmpd="sng" algn="ctr">
                  <a:solidFill>
                    <a:srgbClr val="FF0000"/>
                  </a:solidFill>
                  <a:prstDash val="solid"/>
                  <a:round/>
                  <a:headEnd type="none" w="med" len="med"/>
                  <a:tailEnd type="none" w="med" len="med"/>
                </a:ln>
                <a:effectLst/>
              </p:spPr>
            </p:cxnSp>
          </p:grpSp>
          <p:cxnSp>
            <p:nvCxnSpPr>
              <p:cNvPr id="29" name="Straight Connector 28"/>
              <p:cNvCxnSpPr/>
              <p:nvPr/>
            </p:nvCxnSpPr>
            <p:spPr bwMode="auto">
              <a:xfrm>
                <a:off x="1761565" y="5740940"/>
                <a:ext cx="360001"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229" name="Straight Connector 228"/>
              <p:cNvCxnSpPr/>
              <p:nvPr/>
            </p:nvCxnSpPr>
            <p:spPr bwMode="auto">
              <a:xfrm>
                <a:off x="3395618" y="5740935"/>
                <a:ext cx="360001" cy="0"/>
              </a:xfrm>
              <a:prstGeom prst="line">
                <a:avLst/>
              </a:prstGeom>
              <a:solidFill>
                <a:schemeClr val="accent1"/>
              </a:solidFill>
              <a:ln w="9525" cap="flat" cmpd="sng" algn="ctr">
                <a:solidFill>
                  <a:srgbClr val="FF0000"/>
                </a:solidFill>
                <a:prstDash val="solid"/>
                <a:round/>
                <a:headEnd type="none" w="med" len="med"/>
                <a:tailEnd type="none" w="med" len="med"/>
              </a:ln>
              <a:effectLst/>
            </p:spPr>
          </p:cxnSp>
        </p:grpSp>
        <p:cxnSp>
          <p:nvCxnSpPr>
            <p:cNvPr id="234" name="Straight Connector 233"/>
            <p:cNvCxnSpPr/>
            <p:nvPr/>
          </p:nvCxnSpPr>
          <p:spPr bwMode="auto">
            <a:xfrm>
              <a:off x="1766030" y="5489708"/>
              <a:ext cx="0" cy="1129607"/>
            </a:xfrm>
            <a:prstGeom prst="line">
              <a:avLst/>
            </a:prstGeom>
            <a:solidFill>
              <a:schemeClr val="accent1"/>
            </a:solidFill>
            <a:ln w="9525" cap="flat" cmpd="sng" algn="ctr">
              <a:solidFill>
                <a:srgbClr val="FF0000"/>
              </a:solidFill>
              <a:prstDash val="solid"/>
              <a:round/>
              <a:headEnd type="none" w="med" len="med"/>
              <a:tailEnd type="none" w="med" len="med"/>
            </a:ln>
            <a:effectLst/>
          </p:spPr>
        </p:cxnSp>
        <p:cxnSp>
          <p:nvCxnSpPr>
            <p:cNvPr id="235" name="Straight Connector 234"/>
            <p:cNvCxnSpPr/>
            <p:nvPr/>
          </p:nvCxnSpPr>
          <p:spPr bwMode="auto">
            <a:xfrm>
              <a:off x="3752624" y="5489708"/>
              <a:ext cx="0" cy="1129607"/>
            </a:xfrm>
            <a:prstGeom prst="line">
              <a:avLst/>
            </a:prstGeom>
            <a:solidFill>
              <a:schemeClr val="accent1"/>
            </a:solidFill>
            <a:ln w="9525" cap="flat" cmpd="sng" algn="ctr">
              <a:solidFill>
                <a:srgbClr val="FF0000"/>
              </a:solidFill>
              <a:prstDash val="solid"/>
              <a:round/>
              <a:headEnd type="none" w="med" len="med"/>
              <a:tailEnd type="none" w="med" len="med"/>
            </a:ln>
            <a:effectLst/>
          </p:spPr>
        </p:cxnSp>
      </p:grpSp>
      <p:sp>
        <p:nvSpPr>
          <p:cNvPr id="239" name="TextBox 112"/>
          <p:cNvSpPr txBox="1"/>
          <p:nvPr/>
        </p:nvSpPr>
        <p:spPr>
          <a:xfrm>
            <a:off x="7063461" y="1969947"/>
            <a:ext cx="567955" cy="338555"/>
          </a:xfrm>
          <a:prstGeom prst="rect">
            <a:avLst/>
          </a:prstGeom>
          <a:noFill/>
        </p:spPr>
        <p:txBody>
          <a:bodyPr wrap="square" rtlCol="0">
            <a:spAutoFit/>
          </a:bodyPr>
          <a:lstStyle/>
          <a:p>
            <a:pPr marL="0" marR="0" algn="ctr">
              <a:spcBef>
                <a:spcPts val="0"/>
              </a:spcBef>
              <a:spcAft>
                <a:spcPts val="0"/>
              </a:spcAft>
            </a:pPr>
            <a:r>
              <a:rPr lang="en-GB" sz="1600" kern="1200" dirty="0">
                <a:solidFill>
                  <a:srgbClr val="FF0000"/>
                </a:solidFill>
                <a:effectLst/>
                <a:latin typeface="Calibri" panose="020F0502020204030204" pitchFamily="34" charset="0"/>
                <a:ea typeface="Times New Roman" panose="02020603050405020304" pitchFamily="18" charset="0"/>
              </a:rPr>
              <a:t>R</a:t>
            </a:r>
            <a:r>
              <a:rPr lang="en-GB" sz="1600" kern="1200" baseline="-25000" dirty="0">
                <a:solidFill>
                  <a:srgbClr val="FF0000"/>
                </a:solidFill>
                <a:effectLst/>
                <a:latin typeface="Calibri" panose="020F0502020204030204" pitchFamily="34" charset="0"/>
                <a:ea typeface="Times New Roman" panose="02020603050405020304" pitchFamily="18" charset="0"/>
              </a:rPr>
              <a:t>S</a:t>
            </a:r>
            <a:endParaRPr lang="en-US" sz="1600" dirty="0">
              <a:effectLst/>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241" name="TextBox 240"/>
              <p:cNvSpPr txBox="1"/>
              <p:nvPr/>
            </p:nvSpPr>
            <p:spPr>
              <a:xfrm>
                <a:off x="6910069" y="1489858"/>
                <a:ext cx="841962" cy="465897"/>
              </a:xfrm>
              <a:prstGeom prst="rect">
                <a:avLst/>
              </a:prstGeom>
              <a:noFill/>
              <a:ln>
                <a:solidFill>
                  <a:srgbClr val="FF0000"/>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𝑅</m:t>
                      </m:r>
                      <m:r>
                        <m:rPr>
                          <m:nor/>
                        </m:rPr>
                        <a:rPr lang="en-GB" sz="1600" b="0" i="1" baseline="-25000" smtClean="0">
                          <a:latin typeface="Cambria Math" panose="02040503050406030204" pitchFamily="18" charset="0"/>
                        </a:rPr>
                        <m:t>S</m:t>
                      </m:r>
                      <m:r>
                        <a:rPr lang="en-US" sz="1600" b="0" i="1" smtClean="0">
                          <a:latin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𝜌</m:t>
                      </m:r>
                      <m:f>
                        <m:fPr>
                          <m:ctrlPr>
                            <a:rPr lang="en-US" sz="1600" b="0" i="1" smtClean="0">
                              <a:latin typeface="Cambria Math" panose="02040503050406030204" pitchFamily="18" charset="0"/>
                              <a:ea typeface="Cambria Math" panose="02040503050406030204" pitchFamily="18" charset="0"/>
                            </a:rPr>
                          </m:ctrlPr>
                        </m:fPr>
                        <m:num>
                          <m:r>
                            <a:rPr lang="en-US" sz="1600" b="0" i="1" smtClean="0">
                              <a:latin typeface="Cambria Math" panose="02040503050406030204" pitchFamily="18" charset="0"/>
                              <a:ea typeface="Cambria Math" panose="02040503050406030204" pitchFamily="18" charset="0"/>
                            </a:rPr>
                            <m:t>𝑙</m:t>
                          </m:r>
                        </m:num>
                        <m:den>
                          <m:r>
                            <a:rPr lang="en-US" sz="1600" b="0" i="1" smtClean="0">
                              <a:latin typeface="Cambria Math" panose="02040503050406030204" pitchFamily="18" charset="0"/>
                              <a:ea typeface="Cambria Math" panose="02040503050406030204" pitchFamily="18" charset="0"/>
                            </a:rPr>
                            <m:t>𝐴</m:t>
                          </m:r>
                        </m:den>
                      </m:f>
                    </m:oMath>
                  </m:oMathPara>
                </a14:m>
                <a:endParaRPr lang="en-US" sz="1600" dirty="0"/>
              </a:p>
            </p:txBody>
          </p:sp>
        </mc:Choice>
        <mc:Fallback xmlns="">
          <p:sp>
            <p:nvSpPr>
              <p:cNvPr id="241" name="TextBox 240"/>
              <p:cNvSpPr txBox="1">
                <a:spLocks noRot="1" noChangeAspect="1" noMove="1" noResize="1" noEditPoints="1" noAdjustHandles="1" noChangeArrowheads="1" noChangeShapeType="1" noTextEdit="1"/>
              </p:cNvSpPr>
              <p:nvPr/>
            </p:nvSpPr>
            <p:spPr>
              <a:xfrm>
                <a:off x="6910069" y="1489858"/>
                <a:ext cx="841962" cy="465897"/>
              </a:xfrm>
              <a:prstGeom prst="rect">
                <a:avLst/>
              </a:prstGeom>
              <a:blipFill>
                <a:blip r:embed="rId4" cstate="print"/>
                <a:stretch>
                  <a:fillRect/>
                </a:stretch>
              </a:blipFill>
              <a:ln>
                <a:solidFill>
                  <a:srgbClr val="FF0000"/>
                </a:solidFill>
              </a:ln>
            </p:spPr>
            <p:txBody>
              <a:bodyPr/>
              <a:lstStyle/>
              <a:p>
                <a:r>
                  <a:rPr lang="en-GB">
                    <a:noFill/>
                  </a:rPr>
                  <a:t> </a:t>
                </a:r>
              </a:p>
            </p:txBody>
          </p:sp>
        </mc:Fallback>
      </mc:AlternateContent>
      <p:sp>
        <p:nvSpPr>
          <p:cNvPr id="242" name="Oval 241"/>
          <p:cNvSpPr/>
          <p:nvPr/>
        </p:nvSpPr>
        <p:spPr bwMode="auto">
          <a:xfrm>
            <a:off x="3089435" y="3113082"/>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
        <p:nvSpPr>
          <p:cNvPr id="54" name="Freeform 53"/>
          <p:cNvSpPr/>
          <p:nvPr/>
        </p:nvSpPr>
        <p:spPr bwMode="auto">
          <a:xfrm>
            <a:off x="3281767" y="3040714"/>
            <a:ext cx="1279866" cy="210226"/>
          </a:xfrm>
          <a:custGeom>
            <a:avLst/>
            <a:gdLst>
              <a:gd name="connsiteX0" fmla="*/ 0 w 1345474"/>
              <a:gd name="connsiteY0" fmla="*/ 148500 h 306305"/>
              <a:gd name="connsiteX1" fmla="*/ 130628 w 1345474"/>
              <a:gd name="connsiteY1" fmla="*/ 4809 h 306305"/>
              <a:gd name="connsiteX2" fmla="*/ 718457 w 1345474"/>
              <a:gd name="connsiteY2" fmla="*/ 305254 h 306305"/>
              <a:gd name="connsiteX3" fmla="*/ 1136468 w 1345474"/>
              <a:gd name="connsiteY3" fmla="*/ 109311 h 306305"/>
              <a:gd name="connsiteX4" fmla="*/ 1345474 w 1345474"/>
              <a:gd name="connsiteY4" fmla="*/ 253003 h 306305"/>
              <a:gd name="connsiteX0" fmla="*/ 0 w 1345474"/>
              <a:gd name="connsiteY0" fmla="*/ 216746 h 376190"/>
              <a:gd name="connsiteX1" fmla="*/ 130628 w 1345474"/>
              <a:gd name="connsiteY1" fmla="*/ 2927 h 376190"/>
              <a:gd name="connsiteX2" fmla="*/ 718457 w 1345474"/>
              <a:gd name="connsiteY2" fmla="*/ 373500 h 376190"/>
              <a:gd name="connsiteX3" fmla="*/ 1136468 w 1345474"/>
              <a:gd name="connsiteY3" fmla="*/ 177557 h 376190"/>
              <a:gd name="connsiteX4" fmla="*/ 1345474 w 1345474"/>
              <a:gd name="connsiteY4" fmla="*/ 321249 h 376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5474" h="376190">
                <a:moveTo>
                  <a:pt x="0" y="216746"/>
                </a:moveTo>
                <a:cubicBezTo>
                  <a:pt x="5442" y="131837"/>
                  <a:pt x="10885" y="-23199"/>
                  <a:pt x="130628" y="2927"/>
                </a:cubicBezTo>
                <a:cubicBezTo>
                  <a:pt x="250371" y="29053"/>
                  <a:pt x="550817" y="344395"/>
                  <a:pt x="718457" y="373500"/>
                </a:cubicBezTo>
                <a:cubicBezTo>
                  <a:pt x="886097" y="402605"/>
                  <a:pt x="1031965" y="186265"/>
                  <a:pt x="1136468" y="177557"/>
                </a:cubicBezTo>
                <a:cubicBezTo>
                  <a:pt x="1240971" y="168849"/>
                  <a:pt x="1293222" y="245049"/>
                  <a:pt x="1345474" y="321249"/>
                </a:cubicBezTo>
              </a:path>
            </a:pathLst>
          </a:custGeom>
          <a:noFill/>
          <a:ln w="22225" cap="flat" cmpd="sng" algn="ctr">
            <a:solidFill>
              <a:schemeClr val="accent3"/>
            </a:solidFill>
            <a:prstDash val="sysDash"/>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256" name="Oval 255"/>
          <p:cNvSpPr/>
          <p:nvPr/>
        </p:nvSpPr>
        <p:spPr bwMode="auto">
          <a:xfrm>
            <a:off x="3935069" y="3710027"/>
            <a:ext cx="201599" cy="201600"/>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square" lIns="0" tIns="0" rIns="0" bIns="36000" numCol="1" rtlCol="0" anchor="ctr" anchorCtr="0" compatLnSpc="1">
            <a:prstTxWarp prst="textNoShape">
              <a:avLst/>
            </a:prstTxWarp>
          </a:bodyPr>
          <a:lstStyle/>
          <a:p>
            <a:pPr algn="ctr"/>
            <a:r>
              <a:rPr lang="en-GB" dirty="0"/>
              <a:t>−</a:t>
            </a:r>
          </a:p>
        </p:txBody>
      </p:sp>
      <p:sp>
        <p:nvSpPr>
          <p:cNvPr id="61" name="Freeform 60"/>
          <p:cNvSpPr/>
          <p:nvPr/>
        </p:nvSpPr>
        <p:spPr bwMode="auto">
          <a:xfrm>
            <a:off x="2717074" y="3487783"/>
            <a:ext cx="1214846" cy="499566"/>
          </a:xfrm>
          <a:custGeom>
            <a:avLst/>
            <a:gdLst>
              <a:gd name="connsiteX0" fmla="*/ 1071154 w 1071154"/>
              <a:gd name="connsiteY0" fmla="*/ 313508 h 472082"/>
              <a:gd name="connsiteX1" fmla="*/ 914400 w 1071154"/>
              <a:gd name="connsiteY1" fmla="*/ 248194 h 472082"/>
              <a:gd name="connsiteX2" fmla="*/ 757645 w 1071154"/>
              <a:gd name="connsiteY2" fmla="*/ 470263 h 472082"/>
              <a:gd name="connsiteX3" fmla="*/ 352697 w 1071154"/>
              <a:gd name="connsiteY3" fmla="*/ 104503 h 472082"/>
              <a:gd name="connsiteX4" fmla="*/ 0 w 1071154"/>
              <a:gd name="connsiteY4" fmla="*/ 0 h 472082"/>
              <a:gd name="connsiteX5" fmla="*/ 0 w 1071154"/>
              <a:gd name="connsiteY5" fmla="*/ 0 h 472082"/>
              <a:gd name="connsiteX0" fmla="*/ 1214846 w 1214846"/>
              <a:gd name="connsiteY0" fmla="*/ 326571 h 485145"/>
              <a:gd name="connsiteX1" fmla="*/ 1058092 w 1214846"/>
              <a:gd name="connsiteY1" fmla="*/ 261257 h 485145"/>
              <a:gd name="connsiteX2" fmla="*/ 901337 w 1214846"/>
              <a:gd name="connsiteY2" fmla="*/ 483326 h 485145"/>
              <a:gd name="connsiteX3" fmla="*/ 496389 w 1214846"/>
              <a:gd name="connsiteY3" fmla="*/ 117566 h 485145"/>
              <a:gd name="connsiteX4" fmla="*/ 143692 w 1214846"/>
              <a:gd name="connsiteY4" fmla="*/ 13063 h 485145"/>
              <a:gd name="connsiteX5" fmla="*/ 0 w 1214846"/>
              <a:gd name="connsiteY5" fmla="*/ 0 h 485145"/>
              <a:gd name="connsiteX0" fmla="*/ 1214846 w 1214846"/>
              <a:gd name="connsiteY0" fmla="*/ 326571 h 486669"/>
              <a:gd name="connsiteX1" fmla="*/ 1018903 w 1214846"/>
              <a:gd name="connsiteY1" fmla="*/ 300446 h 486669"/>
              <a:gd name="connsiteX2" fmla="*/ 901337 w 1214846"/>
              <a:gd name="connsiteY2" fmla="*/ 483326 h 486669"/>
              <a:gd name="connsiteX3" fmla="*/ 496389 w 1214846"/>
              <a:gd name="connsiteY3" fmla="*/ 117566 h 486669"/>
              <a:gd name="connsiteX4" fmla="*/ 143692 w 1214846"/>
              <a:gd name="connsiteY4" fmla="*/ 13063 h 486669"/>
              <a:gd name="connsiteX5" fmla="*/ 0 w 1214846"/>
              <a:gd name="connsiteY5" fmla="*/ 0 h 486669"/>
              <a:gd name="connsiteX0" fmla="*/ 1214846 w 1214846"/>
              <a:gd name="connsiteY0" fmla="*/ 326571 h 499566"/>
              <a:gd name="connsiteX1" fmla="*/ 1018903 w 1214846"/>
              <a:gd name="connsiteY1" fmla="*/ 300446 h 499566"/>
              <a:gd name="connsiteX2" fmla="*/ 862149 w 1214846"/>
              <a:gd name="connsiteY2" fmla="*/ 496389 h 499566"/>
              <a:gd name="connsiteX3" fmla="*/ 496389 w 1214846"/>
              <a:gd name="connsiteY3" fmla="*/ 117566 h 499566"/>
              <a:gd name="connsiteX4" fmla="*/ 143692 w 1214846"/>
              <a:gd name="connsiteY4" fmla="*/ 13063 h 499566"/>
              <a:gd name="connsiteX5" fmla="*/ 0 w 1214846"/>
              <a:gd name="connsiteY5" fmla="*/ 0 h 499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4846" h="499566">
                <a:moveTo>
                  <a:pt x="1214846" y="326571"/>
                </a:moveTo>
                <a:cubicBezTo>
                  <a:pt x="1162594" y="280851"/>
                  <a:pt x="1077686" y="272143"/>
                  <a:pt x="1018903" y="300446"/>
                </a:cubicBezTo>
                <a:cubicBezTo>
                  <a:pt x="960120" y="328749"/>
                  <a:pt x="949235" y="526869"/>
                  <a:pt x="862149" y="496389"/>
                </a:cubicBezTo>
                <a:cubicBezTo>
                  <a:pt x="775063" y="465909"/>
                  <a:pt x="616132" y="198120"/>
                  <a:pt x="496389" y="117566"/>
                </a:cubicBezTo>
                <a:cubicBezTo>
                  <a:pt x="376646" y="37012"/>
                  <a:pt x="226423" y="32657"/>
                  <a:pt x="143692" y="13063"/>
                </a:cubicBezTo>
                <a:cubicBezTo>
                  <a:pt x="60961" y="-6531"/>
                  <a:pt x="47897" y="4354"/>
                  <a:pt x="0" y="0"/>
                </a:cubicBezTo>
              </a:path>
            </a:pathLst>
          </a:custGeom>
          <a:noFill/>
          <a:ln w="25400" cap="flat" cmpd="sng" algn="ctr">
            <a:solidFill>
              <a:schemeClr val="accent3"/>
            </a:solidFill>
            <a:prstDash val="sysDash"/>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217" name="TextBox 61"/>
          <p:cNvSpPr txBox="1"/>
          <p:nvPr/>
        </p:nvSpPr>
        <p:spPr>
          <a:xfrm rot="16200000">
            <a:off x="1713521" y="3107800"/>
            <a:ext cx="1054993" cy="246221"/>
          </a:xfrm>
          <a:prstGeom prst="rect">
            <a:avLst/>
          </a:prstGeom>
          <a:noFill/>
        </p:spPr>
        <p:txBody>
          <a:bodyPr wrap="square" lIns="0" tIns="0" rIns="0" bIns="0" rtlCol="0">
            <a:spAutoFit/>
          </a:bodyPr>
          <a:lstStyle/>
          <a:p>
            <a:pPr marL="0" marR="0" algn="ctr">
              <a:spcBef>
                <a:spcPts val="0"/>
              </a:spcBef>
              <a:spcAft>
                <a:spcPts val="0"/>
              </a:spcAft>
            </a:pPr>
            <a:r>
              <a:rPr lang="en-GB" sz="1600" kern="1200" dirty="0">
                <a:solidFill>
                  <a:srgbClr val="000000"/>
                </a:solidFill>
                <a:effectLst/>
                <a:latin typeface="Calibri" panose="020F0502020204030204" pitchFamily="34" charset="0"/>
                <a:ea typeface="Times New Roman" panose="02020603050405020304" pitchFamily="18" charset="0"/>
              </a:rPr>
              <a:t>Glass wall</a:t>
            </a:r>
            <a:endParaRPr lang="en-US" dirty="0">
              <a:effectLst/>
              <a:latin typeface="Times New Roman" panose="02020603050405020304" pitchFamily="18" charset="0"/>
              <a:ea typeface="Times New Roman" panose="02020603050405020304" pitchFamily="18" charset="0"/>
            </a:endParaRPr>
          </a:p>
        </p:txBody>
      </p:sp>
      <p:grpSp>
        <p:nvGrpSpPr>
          <p:cNvPr id="261" name="Group 6"/>
          <p:cNvGrpSpPr/>
          <p:nvPr/>
        </p:nvGrpSpPr>
        <p:grpSpPr>
          <a:xfrm>
            <a:off x="1915768" y="2353567"/>
            <a:ext cx="3345424" cy="1938992"/>
            <a:chOff x="1915768" y="2353567"/>
            <a:chExt cx="3345424" cy="1938992"/>
          </a:xfrm>
        </p:grpSpPr>
        <p:sp>
          <p:nvSpPr>
            <p:cNvPr id="2" name="TextBox 1"/>
            <p:cNvSpPr txBox="1"/>
            <p:nvPr/>
          </p:nvSpPr>
          <p:spPr>
            <a:xfrm>
              <a:off x="1915768" y="2353567"/>
              <a:ext cx="196071" cy="1938992"/>
            </a:xfrm>
            <a:prstGeom prst="rect">
              <a:avLst/>
            </a:prstGeom>
            <a:noFill/>
          </p:spPr>
          <p:txBody>
            <a:bodyPr wrap="square" lIns="0" tIns="0" rIns="0" bIns="0" rtlCol="0" anchor="ctr">
              <a:spAutoFit/>
            </a:bodyPr>
            <a:lstStyle/>
            <a:p>
              <a:pPr algn="ctr"/>
              <a:r>
                <a:rPr lang="en-GB" dirty="0"/>
                <a:t>−</a:t>
              </a:r>
            </a:p>
            <a:p>
              <a:pPr algn="ctr"/>
              <a:r>
                <a:rPr lang="en-GB" dirty="0"/>
                <a:t>−</a:t>
              </a:r>
            </a:p>
            <a:p>
              <a:pPr algn="ctr"/>
              <a:r>
                <a:rPr lang="en-GB" dirty="0"/>
                <a:t>−</a:t>
              </a:r>
            </a:p>
            <a:p>
              <a:pPr algn="ctr"/>
              <a:r>
                <a:rPr lang="en-GB" dirty="0"/>
                <a:t>−</a:t>
              </a:r>
            </a:p>
            <a:p>
              <a:pPr algn="ctr"/>
              <a:r>
                <a:rPr lang="en-GB" dirty="0"/>
                <a:t>−</a:t>
              </a:r>
            </a:p>
            <a:p>
              <a:pPr algn="ctr"/>
              <a:r>
                <a:rPr lang="en-GB" dirty="0"/>
                <a:t>−</a:t>
              </a:r>
            </a:p>
            <a:p>
              <a:pPr algn="ctr"/>
              <a:r>
                <a:rPr lang="en-GB" dirty="0"/>
                <a:t>−</a:t>
              </a:r>
            </a:p>
          </p:txBody>
        </p:sp>
        <p:sp>
          <p:nvSpPr>
            <p:cNvPr id="210" name="TextBox 209"/>
            <p:cNvSpPr txBox="1"/>
            <p:nvPr/>
          </p:nvSpPr>
          <p:spPr>
            <a:xfrm>
              <a:off x="2378269" y="2353567"/>
              <a:ext cx="196071" cy="1938992"/>
            </a:xfrm>
            <a:prstGeom prst="rect">
              <a:avLst/>
            </a:prstGeom>
            <a:noFill/>
          </p:spPr>
          <p:txBody>
            <a:bodyPr wrap="square" lIns="0" tIns="0" rIns="0" bIns="0" rtlCol="0" anchor="ctr">
              <a:spAutoFit/>
            </a:bodyPr>
            <a:lstStyle/>
            <a:p>
              <a:pPr algn="ctr"/>
              <a:r>
                <a:rPr lang="en-GB" dirty="0"/>
                <a:t>+</a:t>
              </a:r>
            </a:p>
            <a:p>
              <a:pPr algn="ctr"/>
              <a:r>
                <a:rPr lang="en-GB" dirty="0"/>
                <a:t>+</a:t>
              </a:r>
            </a:p>
            <a:p>
              <a:pPr algn="ctr"/>
              <a:r>
                <a:rPr lang="en-GB" dirty="0"/>
                <a:t>+</a:t>
              </a:r>
            </a:p>
            <a:p>
              <a:pPr algn="ctr"/>
              <a:r>
                <a:rPr lang="en-GB" dirty="0"/>
                <a:t>+</a:t>
              </a:r>
            </a:p>
            <a:p>
              <a:pPr algn="ctr"/>
              <a:r>
                <a:rPr lang="en-GB" dirty="0"/>
                <a:t>+</a:t>
              </a:r>
            </a:p>
            <a:p>
              <a:pPr algn="ctr"/>
              <a:r>
                <a:rPr lang="en-GB" dirty="0"/>
                <a:t>+</a:t>
              </a:r>
            </a:p>
            <a:p>
              <a:pPr algn="ctr"/>
              <a:r>
                <a:rPr lang="en-GB" dirty="0"/>
                <a:t>+</a:t>
              </a:r>
            </a:p>
          </p:txBody>
        </p:sp>
        <p:sp>
          <p:nvSpPr>
            <p:cNvPr id="218" name="TextBox 217"/>
            <p:cNvSpPr txBox="1"/>
            <p:nvPr/>
          </p:nvSpPr>
          <p:spPr>
            <a:xfrm>
              <a:off x="4602620" y="2353567"/>
              <a:ext cx="196071" cy="1938992"/>
            </a:xfrm>
            <a:prstGeom prst="rect">
              <a:avLst/>
            </a:prstGeom>
            <a:noFill/>
          </p:spPr>
          <p:txBody>
            <a:bodyPr wrap="square" lIns="0" tIns="0" rIns="0" bIns="0" rtlCol="0" anchor="ctr">
              <a:spAutoFit/>
            </a:bodyPr>
            <a:lstStyle/>
            <a:p>
              <a:pPr algn="ctr"/>
              <a:r>
                <a:rPr lang="en-GB" dirty="0"/>
                <a:t>−</a:t>
              </a:r>
            </a:p>
            <a:p>
              <a:pPr algn="ctr"/>
              <a:r>
                <a:rPr lang="en-GB" dirty="0"/>
                <a:t>−</a:t>
              </a:r>
            </a:p>
            <a:p>
              <a:pPr algn="ctr"/>
              <a:r>
                <a:rPr lang="en-GB" dirty="0"/>
                <a:t>−</a:t>
              </a:r>
            </a:p>
            <a:p>
              <a:pPr algn="ctr"/>
              <a:r>
                <a:rPr lang="en-GB" dirty="0"/>
                <a:t>−</a:t>
              </a:r>
            </a:p>
            <a:p>
              <a:pPr algn="ctr"/>
              <a:r>
                <a:rPr lang="en-GB" dirty="0"/>
                <a:t>−</a:t>
              </a:r>
            </a:p>
            <a:p>
              <a:pPr algn="ctr"/>
              <a:r>
                <a:rPr lang="en-GB" dirty="0"/>
                <a:t>−</a:t>
              </a:r>
            </a:p>
            <a:p>
              <a:pPr algn="ctr"/>
              <a:r>
                <a:rPr lang="en-GB" dirty="0"/>
                <a:t>−</a:t>
              </a:r>
            </a:p>
          </p:txBody>
        </p:sp>
        <p:sp>
          <p:nvSpPr>
            <p:cNvPr id="220" name="TextBox 219"/>
            <p:cNvSpPr txBox="1"/>
            <p:nvPr/>
          </p:nvSpPr>
          <p:spPr>
            <a:xfrm>
              <a:off x="5065121" y="2353567"/>
              <a:ext cx="196071" cy="1938992"/>
            </a:xfrm>
            <a:prstGeom prst="rect">
              <a:avLst/>
            </a:prstGeom>
            <a:noFill/>
          </p:spPr>
          <p:txBody>
            <a:bodyPr wrap="square" lIns="0" tIns="0" rIns="0" bIns="0" rtlCol="0" anchor="ctr">
              <a:spAutoFit/>
            </a:bodyPr>
            <a:lstStyle/>
            <a:p>
              <a:pPr algn="ctr"/>
              <a:r>
                <a:rPr lang="en-GB" dirty="0"/>
                <a:t>+</a:t>
              </a:r>
            </a:p>
            <a:p>
              <a:pPr algn="ctr"/>
              <a:r>
                <a:rPr lang="en-GB" dirty="0"/>
                <a:t>+</a:t>
              </a:r>
            </a:p>
            <a:p>
              <a:pPr algn="ctr"/>
              <a:r>
                <a:rPr lang="en-GB" dirty="0"/>
                <a:t>+</a:t>
              </a:r>
            </a:p>
            <a:p>
              <a:pPr algn="ctr"/>
              <a:r>
                <a:rPr lang="en-GB" dirty="0"/>
                <a:t>+</a:t>
              </a:r>
            </a:p>
            <a:p>
              <a:pPr algn="ctr"/>
              <a:r>
                <a:rPr lang="en-GB" dirty="0"/>
                <a:t>+</a:t>
              </a:r>
            </a:p>
            <a:p>
              <a:pPr algn="ctr"/>
              <a:r>
                <a:rPr lang="en-GB" dirty="0"/>
                <a:t>+</a:t>
              </a:r>
            </a:p>
            <a:p>
              <a:pPr algn="ctr"/>
              <a:r>
                <a:rPr lang="en-GB" dirty="0"/>
                <a:t>+</a:t>
              </a:r>
            </a:p>
          </p:txBody>
        </p:sp>
      </p:grpSp>
      <p:grpSp>
        <p:nvGrpSpPr>
          <p:cNvPr id="262" name="Group 10"/>
          <p:cNvGrpSpPr/>
          <p:nvPr/>
        </p:nvGrpSpPr>
        <p:grpSpPr>
          <a:xfrm rot="1559174">
            <a:off x="3045893" y="3809167"/>
            <a:ext cx="439748" cy="204336"/>
            <a:chOff x="3063212" y="4072491"/>
            <a:chExt cx="439748" cy="204336"/>
          </a:xfrm>
        </p:grpSpPr>
        <p:sp>
          <p:nvSpPr>
            <p:cNvPr id="221" name="Oval 220"/>
            <p:cNvSpPr/>
            <p:nvPr/>
          </p:nvSpPr>
          <p:spPr bwMode="auto">
            <a:xfrm>
              <a:off x="3302087" y="4072491"/>
              <a:ext cx="200873" cy="204336"/>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0" fontAlgn="base" hangingPunct="0"/>
              <a:r>
                <a:rPr lang="el-GR" sz="900" i="1"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δ</a:t>
              </a:r>
              <a:r>
                <a:rPr lang="en-US" sz="900" dirty="0">
                  <a:latin typeface="Times New Roman" panose="02020603050405020304" pitchFamily="18" charset="0"/>
                  <a:ea typeface="MS PGothic" panose="020B0600070205080204" pitchFamily="34" charset="-128"/>
                </a:rPr>
                <a:t>+</a:t>
              </a:r>
              <a:endParaRPr lang="en-US" sz="900" dirty="0">
                <a:latin typeface="Times New Roman" panose="02020603050405020304" pitchFamily="18" charset="0"/>
                <a:ea typeface="Times New Roman" panose="02020603050405020304" pitchFamily="18" charset="0"/>
              </a:endParaRPr>
            </a:p>
          </p:txBody>
        </p:sp>
        <p:sp>
          <p:nvSpPr>
            <p:cNvPr id="226" name="Oval 225"/>
            <p:cNvSpPr/>
            <p:nvPr/>
          </p:nvSpPr>
          <p:spPr bwMode="auto">
            <a:xfrm>
              <a:off x="3063212" y="4072491"/>
              <a:ext cx="201600" cy="201600"/>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l-GR"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δ</a:t>
              </a:r>
              <a:r>
                <a:rPr lang="en-US"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a:t>
              </a:r>
              <a:endParaRPr lang="en-US" sz="900" dirty="0">
                <a:effectLst/>
                <a:latin typeface="Times New Roman" panose="02020603050405020304" pitchFamily="18" charset="0"/>
                <a:ea typeface="Times New Roman" panose="02020603050405020304" pitchFamily="18" charset="0"/>
              </a:endParaRPr>
            </a:p>
          </p:txBody>
        </p:sp>
        <p:sp>
          <p:nvSpPr>
            <p:cNvPr id="227" name="Rectangle 226"/>
            <p:cNvSpPr/>
            <p:nvPr/>
          </p:nvSpPr>
          <p:spPr bwMode="auto">
            <a:xfrm>
              <a:off x="3241793" y="4165558"/>
              <a:ext cx="88923" cy="28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grpSp>
        <p:nvGrpSpPr>
          <p:cNvPr id="263" name="Group 229"/>
          <p:cNvGrpSpPr/>
          <p:nvPr/>
        </p:nvGrpSpPr>
        <p:grpSpPr>
          <a:xfrm rot="21048576">
            <a:off x="3506421" y="2804281"/>
            <a:ext cx="439748" cy="204336"/>
            <a:chOff x="3063212" y="4072491"/>
            <a:chExt cx="439748" cy="204336"/>
          </a:xfrm>
        </p:grpSpPr>
        <p:sp>
          <p:nvSpPr>
            <p:cNvPr id="231" name="Oval 230"/>
            <p:cNvSpPr/>
            <p:nvPr/>
          </p:nvSpPr>
          <p:spPr bwMode="auto">
            <a:xfrm>
              <a:off x="3302087" y="4072491"/>
              <a:ext cx="200873" cy="204336"/>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0" fontAlgn="base" hangingPunct="0"/>
              <a:r>
                <a:rPr lang="el-GR" sz="900" i="1"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δ</a:t>
              </a:r>
              <a:r>
                <a:rPr lang="en-US" sz="900" dirty="0">
                  <a:latin typeface="Times New Roman" panose="02020603050405020304" pitchFamily="18" charset="0"/>
                  <a:ea typeface="MS PGothic" panose="020B0600070205080204" pitchFamily="34" charset="-128"/>
                </a:rPr>
                <a:t>+</a:t>
              </a:r>
              <a:endParaRPr lang="en-US" sz="900" dirty="0">
                <a:latin typeface="Times New Roman" panose="02020603050405020304" pitchFamily="18" charset="0"/>
                <a:ea typeface="Times New Roman" panose="02020603050405020304" pitchFamily="18" charset="0"/>
              </a:endParaRPr>
            </a:p>
          </p:txBody>
        </p:sp>
        <p:sp>
          <p:nvSpPr>
            <p:cNvPr id="233" name="Oval 232"/>
            <p:cNvSpPr/>
            <p:nvPr/>
          </p:nvSpPr>
          <p:spPr bwMode="auto">
            <a:xfrm>
              <a:off x="3063212" y="4072491"/>
              <a:ext cx="201600" cy="201600"/>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l-GR"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δ</a:t>
              </a:r>
              <a:r>
                <a:rPr lang="en-US"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a:t>
              </a:r>
              <a:endParaRPr lang="en-US" sz="900" dirty="0">
                <a:effectLst/>
                <a:latin typeface="Times New Roman" panose="02020603050405020304" pitchFamily="18" charset="0"/>
                <a:ea typeface="Times New Roman" panose="02020603050405020304" pitchFamily="18" charset="0"/>
              </a:endParaRPr>
            </a:p>
          </p:txBody>
        </p:sp>
        <p:sp>
          <p:nvSpPr>
            <p:cNvPr id="237" name="Rectangle 236"/>
            <p:cNvSpPr/>
            <p:nvPr/>
          </p:nvSpPr>
          <p:spPr bwMode="auto">
            <a:xfrm>
              <a:off x="3241793" y="4165558"/>
              <a:ext cx="88923" cy="28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grpSp>
        <p:nvGrpSpPr>
          <p:cNvPr id="264" name="Group 237"/>
          <p:cNvGrpSpPr/>
          <p:nvPr/>
        </p:nvGrpSpPr>
        <p:grpSpPr>
          <a:xfrm rot="3048161">
            <a:off x="3018184" y="2477320"/>
            <a:ext cx="439748" cy="204336"/>
            <a:chOff x="3063212" y="4072491"/>
            <a:chExt cx="439748" cy="204336"/>
          </a:xfrm>
        </p:grpSpPr>
        <p:sp>
          <p:nvSpPr>
            <p:cNvPr id="240" name="Oval 239"/>
            <p:cNvSpPr/>
            <p:nvPr/>
          </p:nvSpPr>
          <p:spPr bwMode="auto">
            <a:xfrm>
              <a:off x="3302087" y="4072491"/>
              <a:ext cx="200873" cy="204336"/>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0" fontAlgn="base" hangingPunct="0"/>
              <a:r>
                <a:rPr lang="el-GR" sz="900" i="1"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δ</a:t>
              </a:r>
              <a:r>
                <a:rPr lang="en-US" sz="900" dirty="0">
                  <a:latin typeface="Times New Roman" panose="02020603050405020304" pitchFamily="18" charset="0"/>
                  <a:ea typeface="MS PGothic" panose="020B0600070205080204" pitchFamily="34" charset="-128"/>
                </a:rPr>
                <a:t>+</a:t>
              </a:r>
              <a:endParaRPr lang="en-US" sz="900" dirty="0">
                <a:latin typeface="Times New Roman" panose="02020603050405020304" pitchFamily="18" charset="0"/>
                <a:ea typeface="Times New Roman" panose="02020603050405020304" pitchFamily="18" charset="0"/>
              </a:endParaRPr>
            </a:p>
          </p:txBody>
        </p:sp>
        <p:sp>
          <p:nvSpPr>
            <p:cNvPr id="243" name="Oval 242"/>
            <p:cNvSpPr/>
            <p:nvPr/>
          </p:nvSpPr>
          <p:spPr bwMode="auto">
            <a:xfrm>
              <a:off x="3063212" y="4072491"/>
              <a:ext cx="201600" cy="201600"/>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l-GR"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δ</a:t>
              </a:r>
              <a:r>
                <a:rPr lang="en-US"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a:t>
              </a:r>
              <a:endParaRPr lang="en-US" sz="900" dirty="0">
                <a:effectLst/>
                <a:latin typeface="Times New Roman" panose="02020603050405020304" pitchFamily="18" charset="0"/>
                <a:ea typeface="Times New Roman" panose="02020603050405020304" pitchFamily="18" charset="0"/>
              </a:endParaRPr>
            </a:p>
          </p:txBody>
        </p:sp>
        <p:sp>
          <p:nvSpPr>
            <p:cNvPr id="244" name="Rectangle 243"/>
            <p:cNvSpPr/>
            <p:nvPr/>
          </p:nvSpPr>
          <p:spPr bwMode="auto">
            <a:xfrm>
              <a:off x="3241793" y="4165558"/>
              <a:ext cx="88923" cy="28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grpSp>
        <p:nvGrpSpPr>
          <p:cNvPr id="265" name="Group 244"/>
          <p:cNvGrpSpPr/>
          <p:nvPr/>
        </p:nvGrpSpPr>
        <p:grpSpPr>
          <a:xfrm rot="842860">
            <a:off x="3670300" y="3309742"/>
            <a:ext cx="439748" cy="204336"/>
            <a:chOff x="3063212" y="4072491"/>
            <a:chExt cx="439748" cy="204336"/>
          </a:xfrm>
        </p:grpSpPr>
        <p:sp>
          <p:nvSpPr>
            <p:cNvPr id="246" name="Oval 245"/>
            <p:cNvSpPr/>
            <p:nvPr/>
          </p:nvSpPr>
          <p:spPr bwMode="auto">
            <a:xfrm>
              <a:off x="3302087" y="4072491"/>
              <a:ext cx="200873" cy="204336"/>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0" fontAlgn="base" hangingPunct="0"/>
              <a:r>
                <a:rPr lang="el-GR" sz="900" i="1"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δ</a:t>
              </a:r>
              <a:r>
                <a:rPr lang="en-US" sz="900" dirty="0">
                  <a:latin typeface="Times New Roman" panose="02020603050405020304" pitchFamily="18" charset="0"/>
                  <a:ea typeface="MS PGothic" panose="020B0600070205080204" pitchFamily="34" charset="-128"/>
                </a:rPr>
                <a:t>+</a:t>
              </a:r>
              <a:endParaRPr lang="en-US" sz="900" dirty="0">
                <a:latin typeface="Times New Roman" panose="02020603050405020304" pitchFamily="18" charset="0"/>
                <a:ea typeface="Times New Roman" panose="02020603050405020304" pitchFamily="18" charset="0"/>
              </a:endParaRPr>
            </a:p>
          </p:txBody>
        </p:sp>
        <p:sp>
          <p:nvSpPr>
            <p:cNvPr id="247" name="Oval 246"/>
            <p:cNvSpPr/>
            <p:nvPr/>
          </p:nvSpPr>
          <p:spPr bwMode="auto">
            <a:xfrm>
              <a:off x="3063212" y="4072491"/>
              <a:ext cx="201600" cy="201600"/>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l-GR"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δ</a:t>
              </a:r>
              <a:r>
                <a:rPr lang="en-US"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a:t>
              </a:r>
              <a:endParaRPr lang="en-US" sz="900" dirty="0">
                <a:effectLst/>
                <a:latin typeface="Times New Roman" panose="02020603050405020304" pitchFamily="18" charset="0"/>
                <a:ea typeface="Times New Roman" panose="02020603050405020304" pitchFamily="18" charset="0"/>
              </a:endParaRPr>
            </a:p>
          </p:txBody>
        </p:sp>
        <p:sp>
          <p:nvSpPr>
            <p:cNvPr id="248" name="Rectangle 247"/>
            <p:cNvSpPr/>
            <p:nvPr/>
          </p:nvSpPr>
          <p:spPr bwMode="auto">
            <a:xfrm>
              <a:off x="3241793" y="4165558"/>
              <a:ext cx="88923" cy="28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grpSp>
        <p:nvGrpSpPr>
          <p:cNvPr id="266" name="Group 248"/>
          <p:cNvGrpSpPr/>
          <p:nvPr/>
        </p:nvGrpSpPr>
        <p:grpSpPr>
          <a:xfrm rot="20691682">
            <a:off x="3647617" y="4042395"/>
            <a:ext cx="439748" cy="204336"/>
            <a:chOff x="3063212" y="4072491"/>
            <a:chExt cx="439748" cy="204336"/>
          </a:xfrm>
        </p:grpSpPr>
        <p:sp>
          <p:nvSpPr>
            <p:cNvPr id="250" name="Oval 249"/>
            <p:cNvSpPr/>
            <p:nvPr/>
          </p:nvSpPr>
          <p:spPr bwMode="auto">
            <a:xfrm>
              <a:off x="3302087" y="4072491"/>
              <a:ext cx="200873" cy="204336"/>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0" fontAlgn="base" hangingPunct="0"/>
              <a:r>
                <a:rPr lang="el-GR" sz="900" i="1"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δ</a:t>
              </a:r>
              <a:r>
                <a:rPr lang="en-US" sz="900" dirty="0">
                  <a:latin typeface="Times New Roman" panose="02020603050405020304" pitchFamily="18" charset="0"/>
                  <a:ea typeface="MS PGothic" panose="020B0600070205080204" pitchFamily="34" charset="-128"/>
                </a:rPr>
                <a:t>+</a:t>
              </a:r>
              <a:endParaRPr lang="en-US" sz="900" dirty="0">
                <a:latin typeface="Times New Roman" panose="02020603050405020304" pitchFamily="18" charset="0"/>
                <a:ea typeface="Times New Roman" panose="02020603050405020304" pitchFamily="18" charset="0"/>
              </a:endParaRPr>
            </a:p>
          </p:txBody>
        </p:sp>
        <p:sp>
          <p:nvSpPr>
            <p:cNvPr id="251" name="Oval 250"/>
            <p:cNvSpPr/>
            <p:nvPr/>
          </p:nvSpPr>
          <p:spPr bwMode="auto">
            <a:xfrm>
              <a:off x="3063212" y="4072491"/>
              <a:ext cx="201600" cy="201600"/>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l-GR"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δ</a:t>
              </a:r>
              <a:r>
                <a:rPr lang="en-US"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a:t>
              </a:r>
              <a:endParaRPr lang="en-US" sz="900" dirty="0">
                <a:effectLst/>
                <a:latin typeface="Times New Roman" panose="02020603050405020304" pitchFamily="18" charset="0"/>
                <a:ea typeface="Times New Roman" panose="02020603050405020304" pitchFamily="18" charset="0"/>
              </a:endParaRPr>
            </a:p>
          </p:txBody>
        </p:sp>
        <p:sp>
          <p:nvSpPr>
            <p:cNvPr id="252" name="Rectangle 251"/>
            <p:cNvSpPr/>
            <p:nvPr/>
          </p:nvSpPr>
          <p:spPr bwMode="auto">
            <a:xfrm>
              <a:off x="3241793" y="4165558"/>
              <a:ext cx="88923" cy="28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grpSp>
        <p:nvGrpSpPr>
          <p:cNvPr id="267" name="Group 252"/>
          <p:cNvGrpSpPr/>
          <p:nvPr/>
        </p:nvGrpSpPr>
        <p:grpSpPr>
          <a:xfrm>
            <a:off x="3114861" y="3355816"/>
            <a:ext cx="439748" cy="204336"/>
            <a:chOff x="3063212" y="4072491"/>
            <a:chExt cx="439748" cy="204336"/>
          </a:xfrm>
        </p:grpSpPr>
        <p:sp>
          <p:nvSpPr>
            <p:cNvPr id="254" name="Oval 253"/>
            <p:cNvSpPr/>
            <p:nvPr/>
          </p:nvSpPr>
          <p:spPr bwMode="auto">
            <a:xfrm>
              <a:off x="3302087" y="4072491"/>
              <a:ext cx="200873" cy="204336"/>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0" fontAlgn="base" hangingPunct="0"/>
              <a:r>
                <a:rPr lang="el-GR" sz="900" i="1" dirty="0">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δ</a:t>
              </a:r>
              <a:r>
                <a:rPr lang="en-US" sz="900" dirty="0">
                  <a:latin typeface="Times New Roman" panose="02020603050405020304" pitchFamily="18" charset="0"/>
                  <a:ea typeface="MS PGothic" panose="020B0600070205080204" pitchFamily="34" charset="-128"/>
                </a:rPr>
                <a:t>+</a:t>
              </a:r>
              <a:endParaRPr lang="en-US" sz="900" dirty="0">
                <a:latin typeface="Times New Roman" panose="02020603050405020304" pitchFamily="18" charset="0"/>
                <a:ea typeface="Times New Roman" panose="02020603050405020304" pitchFamily="18" charset="0"/>
              </a:endParaRPr>
            </a:p>
          </p:txBody>
        </p:sp>
        <p:sp>
          <p:nvSpPr>
            <p:cNvPr id="255" name="Oval 254"/>
            <p:cNvSpPr/>
            <p:nvPr/>
          </p:nvSpPr>
          <p:spPr bwMode="auto">
            <a:xfrm>
              <a:off x="3063212" y="4072491"/>
              <a:ext cx="201600" cy="201600"/>
            </a:xfrm>
            <a:prstGeom prst="ellipse">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l-GR"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δ</a:t>
              </a:r>
              <a:r>
                <a:rPr lang="en-US" sz="900" i="1" kern="1200" dirty="0">
                  <a:solidFill>
                    <a:srgbClr val="000000"/>
                  </a:solidFill>
                  <a:effectLst/>
                  <a:latin typeface="Times New Roman" panose="02020603050405020304" pitchFamily="18" charset="0"/>
                  <a:ea typeface="MS PGothic" panose="020B0600070205080204" pitchFamily="34" charset="-128"/>
                  <a:cs typeface="Times New Roman" panose="02020603050405020304" pitchFamily="18" charset="0"/>
                </a:rPr>
                <a:t>−</a:t>
              </a:r>
              <a:endParaRPr lang="en-US" sz="900" dirty="0">
                <a:effectLst/>
                <a:latin typeface="Times New Roman" panose="02020603050405020304" pitchFamily="18" charset="0"/>
                <a:ea typeface="Times New Roman" panose="02020603050405020304" pitchFamily="18" charset="0"/>
              </a:endParaRPr>
            </a:p>
          </p:txBody>
        </p:sp>
        <p:sp>
          <p:nvSpPr>
            <p:cNvPr id="257" name="Rectangle 256"/>
            <p:cNvSpPr/>
            <p:nvPr/>
          </p:nvSpPr>
          <p:spPr bwMode="auto">
            <a:xfrm>
              <a:off x="3241793" y="4165558"/>
              <a:ext cx="88923" cy="28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sp>
        <p:nvSpPr>
          <p:cNvPr id="258" name="Oval 257"/>
          <p:cNvSpPr/>
          <p:nvPr/>
        </p:nvSpPr>
        <p:spPr bwMode="auto">
          <a:xfrm>
            <a:off x="3895732" y="3024252"/>
            <a:ext cx="200873" cy="204336"/>
          </a:xfrm>
          <a:prstGeom prst="ellipse">
            <a:avLst/>
          </a:prstGeom>
          <a:solidFill>
            <a:srgbClr val="FFFF66"/>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algn="ctr" eaLnBrk="0" fontAlgn="base" hangingPunct="0">
              <a:spcBef>
                <a:spcPts val="0"/>
              </a:spcBef>
              <a:spcAft>
                <a:spcPts val="0"/>
              </a:spcAft>
            </a:pPr>
            <a:r>
              <a:rPr lang="en-US" sz="1600" kern="1200" dirty="0">
                <a:solidFill>
                  <a:srgbClr val="000000"/>
                </a:solidFill>
                <a:effectLst/>
                <a:latin typeface="Calibri" panose="020F0502020204030204" pitchFamily="34" charset="0"/>
                <a:ea typeface="MS PGothic" panose="020B0600070205080204" pitchFamily="34" charset="-128"/>
                <a:cs typeface="Cordia New" panose="020B0304020202020204" pitchFamily="34" charset="-34"/>
              </a:rPr>
              <a:t>+</a:t>
            </a:r>
            <a:endParaRPr lang="en-US"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57618391"/>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a:spLocks noChangeAspect="1"/>
          </p:cNvSpPr>
          <p:nvPr/>
        </p:nvSpPr>
        <p:spPr>
          <a:xfrm>
            <a:off x="1404800" y="2696866"/>
            <a:ext cx="3031384" cy="3096000"/>
          </a:xfrm>
          <a:prstGeom prst="rect">
            <a:avLst/>
          </a:prstGeom>
          <a:ln>
            <a:solidFill>
              <a:srgbClr val="FF33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Content Placeholder 1"/>
          <p:cNvSpPr>
            <a:spLocks noGrp="1"/>
          </p:cNvSpPr>
          <p:nvPr>
            <p:ph idx="1"/>
          </p:nvPr>
        </p:nvSpPr>
        <p:spPr>
          <a:xfrm>
            <a:off x="308658" y="980009"/>
            <a:ext cx="8454271" cy="1056055"/>
          </a:xfrm>
          <a:ln>
            <a:noFill/>
          </a:ln>
        </p:spPr>
        <p:txBody>
          <a:bodyPr>
            <a:noAutofit/>
          </a:bodyPr>
          <a:lstStyle/>
          <a:p>
            <a:pPr marL="285750" indent="-285750">
              <a:buFont typeface="Arial" panose="020B0604020202020204" pitchFamily="34" charset="0"/>
              <a:buChar char="•"/>
            </a:pPr>
            <a:r>
              <a:rPr lang="en-GB" dirty="0"/>
              <a:t>Impedance is a frequency dependent parameter largely because the impedance of a </a:t>
            </a:r>
            <a:r>
              <a:rPr lang="en-GB" dirty="0">
                <a:solidFill>
                  <a:srgbClr val="FF0000"/>
                </a:solidFill>
              </a:rPr>
              <a:t>capacitance</a:t>
            </a:r>
            <a:r>
              <a:rPr lang="en-GB" dirty="0"/>
              <a:t> is dependent on the frequency of the applied field, whereas an ideal </a:t>
            </a:r>
            <a:r>
              <a:rPr lang="en-GB" dirty="0">
                <a:solidFill>
                  <a:srgbClr val="0070C0"/>
                </a:solidFill>
              </a:rPr>
              <a:t>resistor</a:t>
            </a:r>
            <a:r>
              <a:rPr lang="en-GB" dirty="0"/>
              <a:t> has zero frequency dependence</a:t>
            </a:r>
            <a:endParaRPr lang="en-GB" dirty="0">
              <a:solidFill>
                <a:srgbClr val="FF3300"/>
              </a:solidFill>
            </a:endParaRP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0" indent="0">
              <a:buNone/>
            </a:pPr>
            <a:endParaRPr lang="en-GB" dirty="0"/>
          </a:p>
        </p:txBody>
      </p:sp>
      <p:sp>
        <p:nvSpPr>
          <p:cNvPr id="24" name="Title 5"/>
          <p:cNvSpPr>
            <a:spLocks noGrp="1"/>
          </p:cNvSpPr>
          <p:nvPr>
            <p:ph type="title"/>
          </p:nvPr>
        </p:nvSpPr>
        <p:spPr>
          <a:xfrm>
            <a:off x="301968" y="241006"/>
            <a:ext cx="8580474" cy="737193"/>
          </a:xfrm>
        </p:spPr>
        <p:txBody>
          <a:bodyPr/>
          <a:lstStyle/>
          <a:p>
            <a:r>
              <a:rPr lang="en-US" dirty="0"/>
              <a:t>Impedance Spectroscopy</a:t>
            </a:r>
          </a:p>
        </p:txBody>
      </p:sp>
      <p:grpSp>
        <p:nvGrpSpPr>
          <p:cNvPr id="10" name="Group 9"/>
          <p:cNvGrpSpPr/>
          <p:nvPr/>
        </p:nvGrpSpPr>
        <p:grpSpPr>
          <a:xfrm>
            <a:off x="1130282" y="1988075"/>
            <a:ext cx="6968209" cy="4063517"/>
            <a:chOff x="1130282" y="1988075"/>
            <a:chExt cx="6968209" cy="4063517"/>
          </a:xfrm>
        </p:grpSpPr>
        <p:pic>
          <p:nvPicPr>
            <p:cNvPr id="8" name="Picture 7"/>
            <p:cNvPicPr>
              <a:picLocks noChangeAspect="1"/>
            </p:cNvPicPr>
            <p:nvPr/>
          </p:nvPicPr>
          <p:blipFill>
            <a:blip r:embed="rId3" cstate="print"/>
            <a:stretch>
              <a:fillRect/>
            </a:stretch>
          </p:blipFill>
          <p:spPr>
            <a:xfrm>
              <a:off x="1130282" y="2444203"/>
              <a:ext cx="3600862" cy="3601326"/>
            </a:xfrm>
            <a:prstGeom prst="rect">
              <a:avLst/>
            </a:prstGeom>
          </p:spPr>
        </p:pic>
        <p:grpSp>
          <p:nvGrpSpPr>
            <p:cNvPr id="3" name="Group 63"/>
            <p:cNvGrpSpPr/>
            <p:nvPr/>
          </p:nvGrpSpPr>
          <p:grpSpPr>
            <a:xfrm>
              <a:off x="1427657" y="1988075"/>
              <a:ext cx="6374864" cy="3804791"/>
              <a:chOff x="1427657" y="1988075"/>
              <a:chExt cx="6374864" cy="3804791"/>
            </a:xfrm>
          </p:grpSpPr>
          <p:pic>
            <p:nvPicPr>
              <p:cNvPr id="34" name="Picture 33"/>
              <p:cNvPicPr>
                <a:picLocks noChangeAspect="1"/>
              </p:cNvPicPr>
              <p:nvPr/>
            </p:nvPicPr>
            <p:blipFill rotWithShape="1">
              <a:blip r:embed="rId4" cstate="print"/>
              <a:srcRect r="75407" b="76444"/>
              <a:stretch/>
            </p:blipFill>
            <p:spPr>
              <a:xfrm>
                <a:off x="2116278" y="2073864"/>
                <a:ext cx="1603455" cy="796749"/>
              </a:xfrm>
              <a:prstGeom prst="rect">
                <a:avLst/>
              </a:prstGeom>
            </p:spPr>
          </p:pic>
          <p:sp>
            <p:nvSpPr>
              <p:cNvPr id="38" name="TextBox 37"/>
              <p:cNvSpPr txBox="1"/>
              <p:nvPr/>
            </p:nvSpPr>
            <p:spPr>
              <a:xfrm>
                <a:off x="2705447" y="1988075"/>
                <a:ext cx="308098" cy="369332"/>
              </a:xfrm>
              <a:prstGeom prst="rect">
                <a:avLst/>
              </a:prstGeom>
              <a:solidFill>
                <a:schemeClr val="bg1"/>
              </a:solidFill>
            </p:spPr>
            <p:txBody>
              <a:bodyPr wrap="none" rtlCol="0">
                <a:spAutoFit/>
              </a:bodyPr>
              <a:lstStyle/>
              <a:p>
                <a:r>
                  <a:rPr lang="en-GB" dirty="0"/>
                  <a:t>C</a:t>
                </a:r>
              </a:p>
            </p:txBody>
          </p:sp>
          <p:sp>
            <p:nvSpPr>
              <p:cNvPr id="58" name="Rectangle 57"/>
              <p:cNvSpPr>
                <a:spLocks noChangeAspect="1"/>
              </p:cNvSpPr>
              <p:nvPr/>
            </p:nvSpPr>
            <p:spPr>
              <a:xfrm>
                <a:off x="4771137" y="2696866"/>
                <a:ext cx="3031384" cy="3096000"/>
              </a:xfrm>
              <a:prstGeom prst="rect">
                <a:avLst/>
              </a:prstGeom>
              <a:ln>
                <a:solidFill>
                  <a:srgbClr val="3366FF"/>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44" name="Picture 43"/>
              <p:cNvPicPr>
                <a:picLocks noChangeAspect="1"/>
              </p:cNvPicPr>
              <p:nvPr/>
            </p:nvPicPr>
            <p:blipFill rotWithShape="1">
              <a:blip r:embed="rId5" cstate="print"/>
              <a:srcRect r="77524" b="73307"/>
              <a:stretch/>
            </p:blipFill>
            <p:spPr>
              <a:xfrm>
                <a:off x="5533314" y="2089960"/>
                <a:ext cx="1448852" cy="892653"/>
              </a:xfrm>
              <a:prstGeom prst="rect">
                <a:avLst/>
              </a:prstGeom>
            </p:spPr>
          </p:pic>
          <p:sp>
            <p:nvSpPr>
              <p:cNvPr id="45" name="TextBox 44"/>
              <p:cNvSpPr txBox="1"/>
              <p:nvPr/>
            </p:nvSpPr>
            <p:spPr>
              <a:xfrm>
                <a:off x="6089928" y="1988075"/>
                <a:ext cx="309700" cy="369332"/>
              </a:xfrm>
              <a:prstGeom prst="rect">
                <a:avLst/>
              </a:prstGeom>
              <a:solidFill>
                <a:schemeClr val="bg1"/>
              </a:solidFill>
            </p:spPr>
            <p:txBody>
              <a:bodyPr wrap="none" rtlCol="0">
                <a:spAutoFit/>
              </a:bodyPr>
              <a:lstStyle/>
              <a:p>
                <a:r>
                  <a:rPr lang="en-GB" dirty="0"/>
                  <a:t>R</a:t>
                </a:r>
              </a:p>
            </p:txBody>
          </p:sp>
          <p:sp>
            <p:nvSpPr>
              <p:cNvPr id="54" name="TextBox 53"/>
              <p:cNvSpPr txBox="1"/>
              <p:nvPr/>
            </p:nvSpPr>
            <p:spPr>
              <a:xfrm>
                <a:off x="5998790" y="4990577"/>
                <a:ext cx="714500" cy="307777"/>
              </a:xfrm>
              <a:prstGeom prst="rect">
                <a:avLst/>
              </a:prstGeom>
              <a:noFill/>
            </p:spPr>
            <p:txBody>
              <a:bodyPr wrap="square" rtlCol="0">
                <a:spAutoFit/>
              </a:bodyPr>
              <a:lstStyle/>
              <a:p>
                <a:pPr algn="ctr"/>
                <a:r>
                  <a:rPr lang="el-GR" sz="1400" dirty="0"/>
                  <a:t>Θ</a:t>
                </a:r>
                <a:r>
                  <a:rPr lang="en-GB" sz="1400" dirty="0"/>
                  <a:t> = 0</a:t>
                </a:r>
                <a:r>
                  <a:rPr lang="el-GR" sz="1400" dirty="0"/>
                  <a:t>°</a:t>
                </a:r>
                <a:endParaRPr lang="en-GB" sz="1400" dirty="0"/>
              </a:p>
            </p:txBody>
          </p:sp>
          <p:sp>
            <p:nvSpPr>
              <p:cNvPr id="57" name="TextBox 56"/>
              <p:cNvSpPr txBox="1"/>
              <p:nvPr/>
            </p:nvSpPr>
            <p:spPr>
              <a:xfrm>
                <a:off x="5962049" y="3006908"/>
                <a:ext cx="603050" cy="261610"/>
              </a:xfrm>
              <a:prstGeom prst="rect">
                <a:avLst/>
              </a:prstGeom>
              <a:noFill/>
            </p:spPr>
            <p:txBody>
              <a:bodyPr wrap="none" rtlCol="0">
                <a:spAutoFit/>
              </a:bodyPr>
              <a:lstStyle/>
              <a:p>
                <a:pPr algn="ctr"/>
                <a:r>
                  <a:rPr lang="en-GB" sz="1100" dirty="0"/>
                  <a:t>│Z│ </a:t>
                </a:r>
                <a:r>
                  <a:rPr lang="en-GB" sz="1100" dirty="0">
                    <a:solidFill>
                      <a:srgbClr val="0070C0"/>
                    </a:solidFill>
                  </a:rPr>
                  <a:t>= R</a:t>
                </a:r>
              </a:p>
            </p:txBody>
          </p:sp>
          <p:grpSp>
            <p:nvGrpSpPr>
              <p:cNvPr id="6" name="Group 10"/>
              <p:cNvGrpSpPr/>
              <p:nvPr/>
            </p:nvGrpSpPr>
            <p:grpSpPr>
              <a:xfrm>
                <a:off x="2505072" y="2985938"/>
                <a:ext cx="825867" cy="1857297"/>
                <a:chOff x="2505072" y="2898386"/>
                <a:chExt cx="825867" cy="1857297"/>
              </a:xfrm>
            </p:grpSpPr>
            <p:sp>
              <p:nvSpPr>
                <p:cNvPr id="39" name="TextBox 38"/>
                <p:cNvSpPr txBox="1"/>
                <p:nvPr/>
              </p:nvSpPr>
              <p:spPr>
                <a:xfrm>
                  <a:off x="2560755" y="4447906"/>
                  <a:ext cx="714500" cy="307777"/>
                </a:xfrm>
                <a:prstGeom prst="rect">
                  <a:avLst/>
                </a:prstGeom>
                <a:noFill/>
              </p:spPr>
              <p:txBody>
                <a:bodyPr wrap="square" rtlCol="0">
                  <a:spAutoFit/>
                </a:bodyPr>
                <a:lstStyle/>
                <a:p>
                  <a:r>
                    <a:rPr lang="el-GR" sz="1400" dirty="0"/>
                    <a:t>Θ</a:t>
                  </a:r>
                  <a:r>
                    <a:rPr lang="en-GB" sz="1400" dirty="0"/>
                    <a:t> = 90</a:t>
                  </a:r>
                  <a:r>
                    <a:rPr lang="el-GR" sz="1400" dirty="0"/>
                    <a:t>°</a:t>
                  </a:r>
                  <a:endParaRPr lang="en-GB" sz="1400" dirty="0"/>
                </a:p>
              </p:txBody>
            </p:sp>
            <p:sp>
              <p:nvSpPr>
                <p:cNvPr id="40" name="TextBox 39"/>
                <p:cNvSpPr txBox="1"/>
                <p:nvPr/>
              </p:nvSpPr>
              <p:spPr>
                <a:xfrm>
                  <a:off x="2505072" y="2898386"/>
                  <a:ext cx="825867" cy="261610"/>
                </a:xfrm>
                <a:prstGeom prst="rect">
                  <a:avLst/>
                </a:prstGeom>
                <a:noFill/>
              </p:spPr>
              <p:txBody>
                <a:bodyPr wrap="none" rtlCol="0">
                  <a:spAutoFit/>
                </a:bodyPr>
                <a:lstStyle/>
                <a:p>
                  <a:r>
                    <a:rPr lang="en-GB" sz="1100" dirty="0"/>
                    <a:t>│Z│ </a:t>
                  </a:r>
                  <a:r>
                    <a:rPr lang="en-GB" sz="1100" dirty="0">
                      <a:solidFill>
                        <a:srgbClr val="FF0000"/>
                      </a:solidFill>
                    </a:rPr>
                    <a:t>= 1/</a:t>
                  </a:r>
                  <a:r>
                    <a:rPr lang="el-GR" sz="1100" dirty="0">
                      <a:solidFill>
                        <a:srgbClr val="FF0000"/>
                      </a:solidFill>
                    </a:rPr>
                    <a:t>ω</a:t>
                  </a:r>
                  <a:r>
                    <a:rPr lang="en-GB" sz="1100" dirty="0">
                      <a:solidFill>
                        <a:srgbClr val="FF0000"/>
                      </a:solidFill>
                    </a:rPr>
                    <a:t>C</a:t>
                  </a:r>
                </a:p>
              </p:txBody>
            </p:sp>
          </p:grpSp>
          <p:sp>
            <p:nvSpPr>
              <p:cNvPr id="60" name="TextBox 59"/>
              <p:cNvSpPr txBox="1"/>
              <p:nvPr/>
            </p:nvSpPr>
            <p:spPr>
              <a:xfrm>
                <a:off x="1427657" y="3247932"/>
                <a:ext cx="226024" cy="184666"/>
              </a:xfrm>
              <a:prstGeom prst="rect">
                <a:avLst/>
              </a:prstGeom>
              <a:solidFill>
                <a:schemeClr val="bg1"/>
              </a:solidFill>
            </p:spPr>
            <p:txBody>
              <a:bodyPr wrap="none" lIns="0" tIns="0" rIns="0" bIns="0" rtlCol="0">
                <a:spAutoFit/>
              </a:bodyPr>
              <a:lstStyle/>
              <a:p>
                <a:r>
                  <a:rPr lang="en-GB" sz="1200" dirty="0"/>
                  <a:t>│Z│</a:t>
                </a:r>
              </a:p>
            </p:txBody>
          </p:sp>
        </p:grpSp>
        <p:pic>
          <p:nvPicPr>
            <p:cNvPr id="9" name="Picture 8"/>
            <p:cNvPicPr>
              <a:picLocks noChangeAspect="1"/>
            </p:cNvPicPr>
            <p:nvPr/>
          </p:nvPicPr>
          <p:blipFill>
            <a:blip r:embed="rId6" cstate="print"/>
            <a:stretch>
              <a:fillRect/>
            </a:stretch>
          </p:blipFill>
          <p:spPr>
            <a:xfrm>
              <a:off x="4497629" y="2450266"/>
              <a:ext cx="3600862" cy="3601326"/>
            </a:xfrm>
            <a:prstGeom prst="rect">
              <a:avLst/>
            </a:prstGeom>
          </p:spPr>
        </p:pic>
      </p:grpSp>
      <p:sp>
        <p:nvSpPr>
          <p:cNvPr id="28" name="TextBox 27"/>
          <p:cNvSpPr txBox="1"/>
          <p:nvPr/>
        </p:nvSpPr>
        <p:spPr>
          <a:xfrm>
            <a:off x="4805470" y="3256496"/>
            <a:ext cx="226024" cy="184666"/>
          </a:xfrm>
          <a:prstGeom prst="rect">
            <a:avLst/>
          </a:prstGeom>
          <a:solidFill>
            <a:schemeClr val="bg1"/>
          </a:solidFill>
        </p:spPr>
        <p:txBody>
          <a:bodyPr wrap="none" lIns="0" tIns="0" rIns="0" bIns="0" rtlCol="0">
            <a:spAutoFit/>
          </a:bodyPr>
          <a:lstStyle/>
          <a:p>
            <a:r>
              <a:rPr lang="en-GB" sz="1200" dirty="0"/>
              <a:t>│Z│</a:t>
            </a:r>
          </a:p>
        </p:txBody>
      </p:sp>
    </p:spTree>
    <p:extLst>
      <p:ext uri="{BB962C8B-B14F-4D97-AF65-F5344CB8AC3E}">
        <p14:creationId xmlns:p14="http://schemas.microsoft.com/office/powerpoint/2010/main" val="598732119"/>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8659" y="980009"/>
            <a:ext cx="8359854" cy="982903"/>
          </a:xfrm>
          <a:ln>
            <a:noFill/>
          </a:ln>
        </p:spPr>
        <p:txBody>
          <a:bodyPr>
            <a:noAutofit/>
          </a:bodyPr>
          <a:lstStyle/>
          <a:p>
            <a:pPr marL="285750" indent="-285750">
              <a:buFont typeface="Arial" panose="020B0604020202020204" pitchFamily="34" charset="0"/>
              <a:buChar char="•"/>
            </a:pPr>
            <a:r>
              <a:rPr lang="en-GB" dirty="0"/>
              <a:t>In the case of a </a:t>
            </a:r>
            <a:r>
              <a:rPr lang="en-GB" dirty="0">
                <a:solidFill>
                  <a:srgbClr val="00B050"/>
                </a:solidFill>
              </a:rPr>
              <a:t>composite object</a:t>
            </a:r>
            <a:r>
              <a:rPr lang="en-GB" dirty="0"/>
              <a:t> that has both </a:t>
            </a:r>
            <a:r>
              <a:rPr lang="en-GB" dirty="0">
                <a:solidFill>
                  <a:srgbClr val="FF0000"/>
                </a:solidFill>
              </a:rPr>
              <a:t>capacitance</a:t>
            </a:r>
            <a:r>
              <a:rPr lang="en-GB" dirty="0"/>
              <a:t> and </a:t>
            </a:r>
            <a:r>
              <a:rPr lang="en-GB" dirty="0">
                <a:solidFill>
                  <a:srgbClr val="0070C0"/>
                </a:solidFill>
              </a:rPr>
              <a:t>resistance</a:t>
            </a:r>
            <a:r>
              <a:rPr lang="en-GB" dirty="0"/>
              <a:t> then the impedance spectrum that results will be dominated by one or the other element. </a:t>
            </a:r>
          </a:p>
        </p:txBody>
      </p:sp>
      <p:sp>
        <p:nvSpPr>
          <p:cNvPr id="59" name="Rectangle 58"/>
          <p:cNvSpPr/>
          <p:nvPr/>
        </p:nvSpPr>
        <p:spPr>
          <a:xfrm>
            <a:off x="4320000" y="1980000"/>
            <a:ext cx="4572000" cy="3139321"/>
          </a:xfrm>
          <a:prstGeom prst="rect">
            <a:avLst/>
          </a:prstGeom>
        </p:spPr>
        <p:txBody>
          <a:bodyPr wrap="square">
            <a:spAutoFit/>
          </a:bodyPr>
          <a:lstStyle/>
          <a:p>
            <a:r>
              <a:rPr lang="en-GB" b="1" dirty="0"/>
              <a:t>In a series circuit </a:t>
            </a:r>
          </a:p>
          <a:p>
            <a:r>
              <a:rPr lang="en-GB" dirty="0"/>
              <a:t>@ low frequency the </a:t>
            </a:r>
            <a:r>
              <a:rPr lang="en-GB" dirty="0">
                <a:solidFill>
                  <a:srgbClr val="FF0000"/>
                </a:solidFill>
              </a:rPr>
              <a:t>capacitor</a:t>
            </a:r>
            <a:r>
              <a:rPr lang="en-GB" dirty="0"/>
              <a:t> dominates the spectrum because the impedance of the capacitance is so high that the capacitor effectively controls the current that flows through the circuit</a:t>
            </a:r>
          </a:p>
          <a:p>
            <a:r>
              <a:rPr lang="en-GB" dirty="0"/>
              <a:t>@ high frequency the </a:t>
            </a:r>
            <a:r>
              <a:rPr lang="en-GB" dirty="0">
                <a:solidFill>
                  <a:srgbClr val="0070C0"/>
                </a:solidFill>
              </a:rPr>
              <a:t>resistor </a:t>
            </a:r>
            <a:r>
              <a:rPr lang="en-GB" dirty="0"/>
              <a:t>dominates the spectrum because the impedance of the capacitor has fallen below that of the resistor such that the resistor effectively controls the current that flows through the circuit</a:t>
            </a:r>
          </a:p>
        </p:txBody>
      </p:sp>
      <p:cxnSp>
        <p:nvCxnSpPr>
          <p:cNvPr id="30" name="Straight Connector 29"/>
          <p:cNvCxnSpPr/>
          <p:nvPr/>
        </p:nvCxnSpPr>
        <p:spPr bwMode="auto">
          <a:xfrm>
            <a:off x="1317812" y="3146612"/>
            <a:ext cx="2460812" cy="726141"/>
          </a:xfrm>
          <a:prstGeom prst="line">
            <a:avLst/>
          </a:prstGeom>
          <a:solidFill>
            <a:schemeClr val="accent1"/>
          </a:solidFill>
          <a:ln w="3175" cap="flat" cmpd="sng" algn="ctr">
            <a:solidFill>
              <a:srgbClr val="FF0000"/>
            </a:solidFill>
            <a:prstDash val="sysDot"/>
            <a:round/>
            <a:headEnd type="none" w="med" len="med"/>
            <a:tailEnd type="none" w="med" len="med"/>
          </a:ln>
          <a:effectLst/>
        </p:spPr>
      </p:cxnSp>
      <p:cxnSp>
        <p:nvCxnSpPr>
          <p:cNvPr id="32" name="Straight Connector 31"/>
          <p:cNvCxnSpPr/>
          <p:nvPr/>
        </p:nvCxnSpPr>
        <p:spPr bwMode="auto">
          <a:xfrm>
            <a:off x="1358154" y="3644153"/>
            <a:ext cx="2376000" cy="0"/>
          </a:xfrm>
          <a:prstGeom prst="line">
            <a:avLst/>
          </a:prstGeom>
          <a:solidFill>
            <a:schemeClr val="accent1"/>
          </a:solidFill>
          <a:ln w="3175" cap="flat" cmpd="sng" algn="ctr">
            <a:solidFill>
              <a:srgbClr val="00B0F0"/>
            </a:solidFill>
            <a:prstDash val="dash"/>
            <a:round/>
            <a:headEnd type="none" w="med" len="med"/>
            <a:tailEnd type="none" w="med" len="med"/>
          </a:ln>
          <a:effectLst/>
        </p:spPr>
      </p:cxnSp>
      <p:cxnSp>
        <p:nvCxnSpPr>
          <p:cNvPr id="22" name="Straight Connector 21"/>
          <p:cNvCxnSpPr/>
          <p:nvPr/>
        </p:nvCxnSpPr>
        <p:spPr bwMode="auto">
          <a:xfrm>
            <a:off x="1300395" y="3351264"/>
            <a:ext cx="2200451" cy="645970"/>
          </a:xfrm>
          <a:prstGeom prst="line">
            <a:avLst/>
          </a:prstGeom>
          <a:solidFill>
            <a:schemeClr val="accent1"/>
          </a:solidFill>
          <a:ln w="3175" cap="flat" cmpd="sng" algn="ctr">
            <a:solidFill>
              <a:srgbClr val="FF0000"/>
            </a:solidFill>
            <a:prstDash val="sysDot"/>
            <a:round/>
            <a:headEnd type="none" w="med" len="med"/>
            <a:tailEnd type="none" w="med" len="med"/>
          </a:ln>
          <a:effectLst/>
        </p:spPr>
      </p:cxnSp>
      <p:sp>
        <p:nvSpPr>
          <p:cNvPr id="35" name="Title 5"/>
          <p:cNvSpPr>
            <a:spLocks noGrp="1"/>
          </p:cNvSpPr>
          <p:nvPr>
            <p:ph type="title"/>
          </p:nvPr>
        </p:nvSpPr>
        <p:spPr>
          <a:xfrm>
            <a:off x="301968" y="241006"/>
            <a:ext cx="8580474" cy="737193"/>
          </a:xfrm>
        </p:spPr>
        <p:txBody>
          <a:bodyPr/>
          <a:lstStyle/>
          <a:p>
            <a:r>
              <a:rPr lang="en-US" dirty="0"/>
              <a:t>Impedance Spectroscopy</a:t>
            </a:r>
          </a:p>
        </p:txBody>
      </p:sp>
      <p:grpSp>
        <p:nvGrpSpPr>
          <p:cNvPr id="9" name="Group 8"/>
          <p:cNvGrpSpPr/>
          <p:nvPr/>
        </p:nvGrpSpPr>
        <p:grpSpPr>
          <a:xfrm>
            <a:off x="904978" y="2012749"/>
            <a:ext cx="3031200" cy="3998380"/>
            <a:chOff x="904978" y="2012749"/>
            <a:chExt cx="3031200" cy="3998380"/>
          </a:xfrm>
        </p:grpSpPr>
        <p:grpSp>
          <p:nvGrpSpPr>
            <p:cNvPr id="3" name="Group 7"/>
            <p:cNvGrpSpPr/>
            <p:nvPr/>
          </p:nvGrpSpPr>
          <p:grpSpPr>
            <a:xfrm>
              <a:off x="904978" y="2012749"/>
              <a:ext cx="3031200" cy="3998380"/>
              <a:chOff x="904978" y="2012749"/>
              <a:chExt cx="3031200" cy="3998380"/>
            </a:xfrm>
          </p:grpSpPr>
          <p:sp>
            <p:nvSpPr>
              <p:cNvPr id="19" name="Rectangle 18"/>
              <p:cNvSpPr>
                <a:spLocks/>
              </p:cNvSpPr>
              <p:nvPr/>
            </p:nvSpPr>
            <p:spPr>
              <a:xfrm>
                <a:off x="904978" y="2915129"/>
                <a:ext cx="3031200" cy="3096000"/>
              </a:xfrm>
              <a:prstGeom prst="rect">
                <a:avLst/>
              </a:prstGeom>
              <a:ln>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5" name="Group 5"/>
              <p:cNvGrpSpPr/>
              <p:nvPr/>
            </p:nvGrpSpPr>
            <p:grpSpPr>
              <a:xfrm>
                <a:off x="1409587" y="2012749"/>
                <a:ext cx="1367619" cy="612210"/>
                <a:chOff x="2163337" y="1991308"/>
                <a:chExt cx="1367619" cy="612210"/>
              </a:xfrm>
            </p:grpSpPr>
            <p:pic>
              <p:nvPicPr>
                <p:cNvPr id="34" name="Picture 33"/>
                <p:cNvPicPr>
                  <a:picLocks noChangeAspect="1"/>
                </p:cNvPicPr>
                <p:nvPr/>
              </p:nvPicPr>
              <p:blipFill rotWithShape="1">
                <a:blip r:embed="rId3" cstate="print"/>
                <a:srcRect l="6199" r="81828" b="84272"/>
                <a:stretch/>
              </p:blipFill>
              <p:spPr>
                <a:xfrm>
                  <a:off x="2163337" y="2071528"/>
                  <a:ext cx="780586" cy="531990"/>
                </a:xfrm>
                <a:prstGeom prst="rect">
                  <a:avLst/>
                </a:prstGeom>
              </p:spPr>
            </p:pic>
            <p:sp>
              <p:nvSpPr>
                <p:cNvPr id="29" name="TextBox 28"/>
                <p:cNvSpPr txBox="1"/>
                <p:nvPr/>
              </p:nvSpPr>
              <p:spPr>
                <a:xfrm>
                  <a:off x="2352576" y="1991308"/>
                  <a:ext cx="308098" cy="369332"/>
                </a:xfrm>
                <a:prstGeom prst="rect">
                  <a:avLst/>
                </a:prstGeom>
                <a:solidFill>
                  <a:schemeClr val="bg1"/>
                </a:solidFill>
              </p:spPr>
              <p:txBody>
                <a:bodyPr wrap="none" rtlCol="0">
                  <a:spAutoFit/>
                </a:bodyPr>
                <a:lstStyle/>
                <a:p>
                  <a:r>
                    <a:rPr lang="en-GB" dirty="0"/>
                    <a:t>C</a:t>
                  </a:r>
                </a:p>
              </p:txBody>
            </p:sp>
            <p:sp>
              <p:nvSpPr>
                <p:cNvPr id="33" name="TextBox 32"/>
                <p:cNvSpPr txBox="1"/>
                <p:nvPr/>
              </p:nvSpPr>
              <p:spPr>
                <a:xfrm>
                  <a:off x="3221256" y="1991308"/>
                  <a:ext cx="309700" cy="369332"/>
                </a:xfrm>
                <a:prstGeom prst="rect">
                  <a:avLst/>
                </a:prstGeom>
                <a:solidFill>
                  <a:schemeClr val="bg1"/>
                </a:solidFill>
              </p:spPr>
              <p:txBody>
                <a:bodyPr wrap="none" rtlCol="0">
                  <a:spAutoFit/>
                </a:bodyPr>
                <a:lstStyle/>
                <a:p>
                  <a:r>
                    <a:rPr lang="en-GB" dirty="0"/>
                    <a:t>R</a:t>
                  </a:r>
                </a:p>
              </p:txBody>
            </p:sp>
          </p:grpSp>
          <p:cxnSp>
            <p:nvCxnSpPr>
              <p:cNvPr id="25" name="Straight Connector 24"/>
              <p:cNvCxnSpPr/>
              <p:nvPr/>
            </p:nvCxnSpPr>
            <p:spPr bwMode="auto">
              <a:xfrm>
                <a:off x="1305844" y="5194625"/>
                <a:ext cx="2484000"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26" name="TextBox 25"/>
              <p:cNvSpPr txBox="1"/>
              <p:nvPr/>
            </p:nvSpPr>
            <p:spPr>
              <a:xfrm>
                <a:off x="1560946" y="4946482"/>
                <a:ext cx="714500" cy="307777"/>
              </a:xfrm>
              <a:prstGeom prst="rect">
                <a:avLst/>
              </a:prstGeom>
              <a:noFill/>
            </p:spPr>
            <p:txBody>
              <a:bodyPr wrap="square" rtlCol="0">
                <a:spAutoFit/>
              </a:bodyPr>
              <a:lstStyle/>
              <a:p>
                <a:r>
                  <a:rPr lang="el-GR" sz="1400" dirty="0"/>
                  <a:t>Θ</a:t>
                </a:r>
                <a:r>
                  <a:rPr lang="en-GB" sz="1400" dirty="0"/>
                  <a:t> = 45</a:t>
                </a:r>
                <a:r>
                  <a:rPr lang="el-GR" sz="1400" dirty="0"/>
                  <a:t>°</a:t>
                </a:r>
                <a:endParaRPr lang="en-GB" sz="1400" dirty="0"/>
              </a:p>
            </p:txBody>
          </p:sp>
          <p:sp>
            <p:nvSpPr>
              <p:cNvPr id="27" name="TextBox 26"/>
              <p:cNvSpPr txBox="1"/>
              <p:nvPr/>
            </p:nvSpPr>
            <p:spPr>
              <a:xfrm>
                <a:off x="3104060" y="3188430"/>
                <a:ext cx="603050" cy="261610"/>
              </a:xfrm>
              <a:prstGeom prst="rect">
                <a:avLst/>
              </a:prstGeom>
              <a:noFill/>
            </p:spPr>
            <p:txBody>
              <a:bodyPr wrap="none" rtlCol="0">
                <a:spAutoFit/>
              </a:bodyPr>
              <a:lstStyle/>
              <a:p>
                <a:r>
                  <a:rPr lang="en-GB" sz="1050" dirty="0"/>
                  <a:t>│Z│ </a:t>
                </a:r>
                <a:r>
                  <a:rPr lang="en-GB" sz="1050" dirty="0">
                    <a:solidFill>
                      <a:srgbClr val="0070C0"/>
                    </a:solidFill>
                  </a:rPr>
                  <a:t>= R</a:t>
                </a:r>
              </a:p>
            </p:txBody>
          </p:sp>
          <p:sp>
            <p:nvSpPr>
              <p:cNvPr id="28" name="TextBox 27"/>
              <p:cNvSpPr txBox="1"/>
              <p:nvPr/>
            </p:nvSpPr>
            <p:spPr>
              <a:xfrm>
                <a:off x="1515769" y="3080736"/>
                <a:ext cx="870951" cy="253916"/>
              </a:xfrm>
              <a:prstGeom prst="rect">
                <a:avLst/>
              </a:prstGeom>
              <a:noFill/>
            </p:spPr>
            <p:txBody>
              <a:bodyPr wrap="square" rtlCol="0">
                <a:spAutoFit/>
              </a:bodyPr>
              <a:lstStyle/>
              <a:p>
                <a:r>
                  <a:rPr lang="en-GB" sz="1050" dirty="0"/>
                  <a:t>│Z│ </a:t>
                </a:r>
                <a:r>
                  <a:rPr lang="en-GB" sz="1050" dirty="0">
                    <a:solidFill>
                      <a:srgbClr val="FF0000"/>
                    </a:solidFill>
                  </a:rPr>
                  <a:t>= 1/</a:t>
                </a:r>
                <a:r>
                  <a:rPr lang="el-GR" sz="1050" dirty="0">
                    <a:solidFill>
                      <a:srgbClr val="FF0000"/>
                    </a:solidFill>
                  </a:rPr>
                  <a:t>ω</a:t>
                </a:r>
                <a:r>
                  <a:rPr lang="en-GB" sz="1050" dirty="0">
                    <a:solidFill>
                      <a:srgbClr val="FF0000"/>
                    </a:solidFill>
                  </a:rPr>
                  <a:t>C</a:t>
                </a:r>
              </a:p>
            </p:txBody>
          </p:sp>
          <p:cxnSp>
            <p:nvCxnSpPr>
              <p:cNvPr id="31" name="Straight Connector 30"/>
              <p:cNvCxnSpPr/>
              <p:nvPr/>
            </p:nvCxnSpPr>
            <p:spPr bwMode="auto">
              <a:xfrm flipV="1">
                <a:off x="2342684" y="3130010"/>
                <a:ext cx="0" cy="2448000"/>
              </a:xfrm>
              <a:prstGeom prst="line">
                <a:avLst/>
              </a:prstGeom>
              <a:solidFill>
                <a:schemeClr val="accent1"/>
              </a:solidFill>
              <a:ln w="9525" cap="flat" cmpd="sng" algn="ctr">
                <a:solidFill>
                  <a:schemeClr val="tx1"/>
                </a:solidFill>
                <a:prstDash val="dash"/>
                <a:round/>
                <a:headEnd type="none" w="med" len="med"/>
                <a:tailEnd type="none" w="med" len="med"/>
              </a:ln>
              <a:effectLst/>
            </p:spPr>
          </p:cxnSp>
        </p:grpSp>
        <p:pic>
          <p:nvPicPr>
            <p:cNvPr id="36" name="Picture 35"/>
            <p:cNvPicPr>
              <a:picLocks noChangeAspect="1"/>
            </p:cNvPicPr>
            <p:nvPr/>
          </p:nvPicPr>
          <p:blipFill rotWithShape="1">
            <a:blip r:embed="rId4" cstate="print"/>
            <a:srcRect l="4280" t="8155" r="79038" b="73307"/>
            <a:stretch/>
          </p:blipFill>
          <p:spPr>
            <a:xfrm>
              <a:off x="2116937" y="2373788"/>
              <a:ext cx="1068513" cy="616025"/>
            </a:xfrm>
            <a:prstGeom prst="rect">
              <a:avLst/>
            </a:prstGeom>
          </p:spPr>
        </p:pic>
      </p:grpSp>
      <p:grpSp>
        <p:nvGrpSpPr>
          <p:cNvPr id="11" name="Group 10"/>
          <p:cNvGrpSpPr/>
          <p:nvPr/>
        </p:nvGrpSpPr>
        <p:grpSpPr>
          <a:xfrm>
            <a:off x="621217" y="2672357"/>
            <a:ext cx="3600862" cy="3601326"/>
            <a:chOff x="621217" y="2672357"/>
            <a:chExt cx="3600862" cy="3601326"/>
          </a:xfrm>
        </p:grpSpPr>
        <p:pic>
          <p:nvPicPr>
            <p:cNvPr id="10" name="Picture 9"/>
            <p:cNvPicPr>
              <a:picLocks noChangeAspect="1"/>
            </p:cNvPicPr>
            <p:nvPr/>
          </p:nvPicPr>
          <p:blipFill>
            <a:blip r:embed="rId5" cstate="print"/>
            <a:stretch>
              <a:fillRect/>
            </a:stretch>
          </p:blipFill>
          <p:spPr>
            <a:xfrm>
              <a:off x="621217" y="2672357"/>
              <a:ext cx="3600862" cy="3601326"/>
            </a:xfrm>
            <a:prstGeom prst="rect">
              <a:avLst/>
            </a:prstGeom>
          </p:spPr>
        </p:pic>
        <p:sp>
          <p:nvSpPr>
            <p:cNvPr id="37" name="TextBox 36"/>
            <p:cNvSpPr txBox="1"/>
            <p:nvPr/>
          </p:nvSpPr>
          <p:spPr>
            <a:xfrm>
              <a:off x="921049" y="3475154"/>
              <a:ext cx="226024" cy="184666"/>
            </a:xfrm>
            <a:prstGeom prst="rect">
              <a:avLst/>
            </a:prstGeom>
            <a:solidFill>
              <a:schemeClr val="bg1"/>
            </a:solidFill>
          </p:spPr>
          <p:txBody>
            <a:bodyPr wrap="none" lIns="0" tIns="0" rIns="0" bIns="0" rtlCol="0">
              <a:spAutoFit/>
            </a:bodyPr>
            <a:lstStyle/>
            <a:p>
              <a:r>
                <a:rPr lang="en-GB" sz="1200" dirty="0"/>
                <a:t>│Z│</a:t>
              </a:r>
            </a:p>
          </p:txBody>
        </p:sp>
      </p:grpSp>
      <p:cxnSp>
        <p:nvCxnSpPr>
          <p:cNvPr id="40" name="Straight Connector 39"/>
          <p:cNvCxnSpPr/>
          <p:nvPr/>
        </p:nvCxnSpPr>
        <p:spPr bwMode="auto">
          <a:xfrm>
            <a:off x="1319077" y="3524357"/>
            <a:ext cx="2448000" cy="0"/>
          </a:xfrm>
          <a:prstGeom prst="line">
            <a:avLst/>
          </a:prstGeom>
          <a:solidFill>
            <a:schemeClr val="accent1"/>
          </a:solidFill>
          <a:ln w="12700" cap="flat" cmpd="sng" algn="ctr">
            <a:solidFill>
              <a:srgbClr val="00B0F0"/>
            </a:solidFill>
            <a:prstDash val="sysDot"/>
            <a:round/>
            <a:headEnd type="none" w="med" len="med"/>
            <a:tailEnd type="none" w="med" len="med"/>
          </a:ln>
          <a:effectLst/>
        </p:spPr>
      </p:cxnSp>
      <p:cxnSp>
        <p:nvCxnSpPr>
          <p:cNvPr id="42" name="Straight Connector 41"/>
          <p:cNvCxnSpPr/>
          <p:nvPr/>
        </p:nvCxnSpPr>
        <p:spPr bwMode="auto">
          <a:xfrm>
            <a:off x="1300395" y="3214490"/>
            <a:ext cx="2475956" cy="729004"/>
          </a:xfrm>
          <a:prstGeom prst="line">
            <a:avLst/>
          </a:prstGeom>
          <a:solidFill>
            <a:schemeClr val="accent1"/>
          </a:solidFill>
          <a:ln w="3175" cap="flat" cmpd="sng" algn="ctr">
            <a:solidFill>
              <a:srgbClr val="FF0000"/>
            </a:solidFill>
            <a:prstDash val="sysDot"/>
            <a:round/>
            <a:headEnd type="none" w="med" len="med"/>
            <a:tailEnd type="none" w="med" len="med"/>
          </a:ln>
          <a:effectLst/>
        </p:spPr>
      </p:cxnSp>
    </p:spTree>
    <p:extLst>
      <p:ext uri="{BB962C8B-B14F-4D97-AF65-F5344CB8AC3E}">
        <p14:creationId xmlns:p14="http://schemas.microsoft.com/office/powerpoint/2010/main" val="5987321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
                                            <p:txEl>
                                              <p:pRg st="1" end="1"/>
                                            </p:txEl>
                                          </p:spTgt>
                                        </p:tgtEl>
                                        <p:attrNameLst>
                                          <p:attrName>style.visibility</p:attrName>
                                        </p:attrNameLst>
                                      </p:cBhvr>
                                      <p:to>
                                        <p:strVal val="visible"/>
                                      </p:to>
                                    </p:set>
                                  </p:childTnLst>
                                </p:cTn>
                              </p:par>
                              <p:par>
                                <p:cTn id="9" presetID="22" presetClass="entr" presetSubtype="8"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1000"/>
                                        <p:tgtEl>
                                          <p:spTgt spid="42"/>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9">
                                            <p:txEl>
                                              <p:pRg st="2" end="2"/>
                                            </p:txEl>
                                          </p:spTgt>
                                        </p:tgtEl>
                                        <p:attrNameLst>
                                          <p:attrName>style.visibility</p:attrName>
                                        </p:attrNameLst>
                                      </p:cBhvr>
                                      <p:to>
                                        <p:strVal val="visible"/>
                                      </p:to>
                                    </p:set>
                                  </p:childTnLst>
                                </p:cTn>
                              </p:par>
                              <p:par>
                                <p:cTn id="16" presetID="22" presetClass="entr" presetSubtype="8" fill="hold"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wipe(left)">
                                      <p:cBhvr>
                                        <p:cTn id="18" dur="1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8659" y="980009"/>
            <a:ext cx="8359854" cy="982903"/>
          </a:xfrm>
          <a:ln>
            <a:noFill/>
          </a:ln>
        </p:spPr>
        <p:txBody>
          <a:bodyPr>
            <a:noAutofit/>
          </a:bodyPr>
          <a:lstStyle/>
          <a:p>
            <a:pPr marL="285750" indent="-285750">
              <a:buFont typeface="Arial" panose="020B0604020202020204" pitchFamily="34" charset="0"/>
              <a:buChar char="•"/>
            </a:pPr>
            <a:r>
              <a:rPr lang="en-GB" dirty="0"/>
              <a:t>In the case of a </a:t>
            </a:r>
            <a:r>
              <a:rPr lang="en-GB" dirty="0">
                <a:solidFill>
                  <a:srgbClr val="00B050"/>
                </a:solidFill>
              </a:rPr>
              <a:t>composite object</a:t>
            </a:r>
            <a:r>
              <a:rPr lang="en-GB" dirty="0"/>
              <a:t> that has both </a:t>
            </a:r>
            <a:r>
              <a:rPr lang="en-GB" dirty="0">
                <a:solidFill>
                  <a:srgbClr val="FF0000"/>
                </a:solidFill>
              </a:rPr>
              <a:t>capacitance</a:t>
            </a:r>
            <a:r>
              <a:rPr lang="en-GB" dirty="0"/>
              <a:t> and </a:t>
            </a:r>
            <a:r>
              <a:rPr lang="en-GB" dirty="0">
                <a:solidFill>
                  <a:srgbClr val="0070C0"/>
                </a:solidFill>
              </a:rPr>
              <a:t>resistance</a:t>
            </a:r>
            <a:r>
              <a:rPr lang="en-GB" dirty="0"/>
              <a:t> then the impedance spectrum that results will be dominated by one or the other element. </a:t>
            </a:r>
          </a:p>
        </p:txBody>
      </p:sp>
      <p:sp>
        <p:nvSpPr>
          <p:cNvPr id="59" name="Rectangle 58"/>
          <p:cNvSpPr/>
          <p:nvPr/>
        </p:nvSpPr>
        <p:spPr>
          <a:xfrm>
            <a:off x="4320000" y="1980000"/>
            <a:ext cx="4572000" cy="2862322"/>
          </a:xfrm>
          <a:prstGeom prst="rect">
            <a:avLst/>
          </a:prstGeom>
        </p:spPr>
        <p:txBody>
          <a:bodyPr wrap="square">
            <a:spAutoFit/>
          </a:bodyPr>
          <a:lstStyle/>
          <a:p>
            <a:r>
              <a:rPr lang="en-GB" b="1" dirty="0"/>
              <a:t>In a parallel circuit </a:t>
            </a:r>
          </a:p>
          <a:p>
            <a:r>
              <a:rPr lang="en-GB" dirty="0"/>
              <a:t>@ low frequency the</a:t>
            </a:r>
            <a:r>
              <a:rPr lang="en-GB" dirty="0">
                <a:solidFill>
                  <a:srgbClr val="0070C0"/>
                </a:solidFill>
              </a:rPr>
              <a:t> resistor </a:t>
            </a:r>
            <a:r>
              <a:rPr lang="en-GB" dirty="0"/>
              <a:t>dominates the spectrum because the impedance of the capacitance is so high that all the current flows through the resistor.</a:t>
            </a:r>
          </a:p>
          <a:p>
            <a:r>
              <a:rPr lang="en-GB" dirty="0"/>
              <a:t>@ high frequency the </a:t>
            </a:r>
            <a:r>
              <a:rPr lang="en-GB" dirty="0">
                <a:solidFill>
                  <a:srgbClr val="FF0000"/>
                </a:solidFill>
              </a:rPr>
              <a:t>capacitor </a:t>
            </a:r>
            <a:r>
              <a:rPr lang="en-GB" dirty="0"/>
              <a:t>dominates the spectrum because the impedance of the capacitance is now lower than the resistor such that all the current now flows through the capacitor.</a:t>
            </a:r>
          </a:p>
        </p:txBody>
      </p:sp>
      <p:grpSp>
        <p:nvGrpSpPr>
          <p:cNvPr id="3" name="Group 6"/>
          <p:cNvGrpSpPr/>
          <p:nvPr/>
        </p:nvGrpSpPr>
        <p:grpSpPr>
          <a:xfrm>
            <a:off x="746080" y="1869271"/>
            <a:ext cx="3190996" cy="4138196"/>
            <a:chOff x="746080" y="1869271"/>
            <a:chExt cx="3190996" cy="4138196"/>
          </a:xfrm>
        </p:grpSpPr>
        <p:sp>
          <p:nvSpPr>
            <p:cNvPr id="51" name="Rectangle 50"/>
            <p:cNvSpPr>
              <a:spLocks/>
            </p:cNvSpPr>
            <p:nvPr/>
          </p:nvSpPr>
          <p:spPr>
            <a:xfrm>
              <a:off x="905876" y="2911467"/>
              <a:ext cx="3031200" cy="3096000"/>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6" name="Group 2"/>
            <p:cNvGrpSpPr/>
            <p:nvPr/>
          </p:nvGrpSpPr>
          <p:grpSpPr>
            <a:xfrm>
              <a:off x="746080" y="1869271"/>
              <a:ext cx="2368296" cy="1081692"/>
              <a:chOff x="1755648" y="1834896"/>
              <a:chExt cx="2368296" cy="1081692"/>
            </a:xfrm>
          </p:grpSpPr>
          <p:pic>
            <p:nvPicPr>
              <p:cNvPr id="1027" name="Picture 3"/>
              <p:cNvPicPr>
                <a:picLocks noChangeAspect="1" noChangeArrowheads="1"/>
              </p:cNvPicPr>
              <p:nvPr/>
            </p:nvPicPr>
            <p:blipFill>
              <a:blip r:embed="rId3" cstate="print"/>
              <a:srcRect/>
              <a:stretch>
                <a:fillRect/>
              </a:stretch>
            </p:blipFill>
            <p:spPr bwMode="auto">
              <a:xfrm>
                <a:off x="2142744" y="2087309"/>
                <a:ext cx="1981200" cy="561975"/>
              </a:xfrm>
              <a:prstGeom prst="rect">
                <a:avLst/>
              </a:prstGeom>
              <a:noFill/>
              <a:ln w="9525">
                <a:noFill/>
                <a:miter lim="800000"/>
                <a:headEnd/>
                <a:tailEnd/>
              </a:ln>
            </p:spPr>
          </p:pic>
          <p:sp>
            <p:nvSpPr>
              <p:cNvPr id="19" name="TextBox 18"/>
              <p:cNvSpPr txBox="1"/>
              <p:nvPr/>
            </p:nvSpPr>
            <p:spPr>
              <a:xfrm>
                <a:off x="3185160" y="1834896"/>
                <a:ext cx="309700" cy="369332"/>
              </a:xfrm>
              <a:prstGeom prst="rect">
                <a:avLst/>
              </a:prstGeom>
              <a:noFill/>
            </p:spPr>
            <p:txBody>
              <a:bodyPr wrap="none" rtlCol="0">
                <a:spAutoFit/>
              </a:bodyPr>
              <a:lstStyle/>
              <a:p>
                <a:r>
                  <a:rPr lang="en-GB" dirty="0"/>
                  <a:t>R</a:t>
                </a:r>
              </a:p>
            </p:txBody>
          </p:sp>
          <p:sp>
            <p:nvSpPr>
              <p:cNvPr id="20" name="TextBox 19"/>
              <p:cNvSpPr txBox="1"/>
              <p:nvPr/>
            </p:nvSpPr>
            <p:spPr>
              <a:xfrm>
                <a:off x="3230254" y="2547256"/>
                <a:ext cx="308098" cy="369332"/>
              </a:xfrm>
              <a:prstGeom prst="rect">
                <a:avLst/>
              </a:prstGeom>
              <a:noFill/>
            </p:spPr>
            <p:txBody>
              <a:bodyPr wrap="none" rtlCol="0">
                <a:spAutoFit/>
              </a:bodyPr>
              <a:lstStyle/>
              <a:p>
                <a:r>
                  <a:rPr lang="en-GB" dirty="0"/>
                  <a:t>C</a:t>
                </a:r>
              </a:p>
            </p:txBody>
          </p:sp>
          <p:sp>
            <p:nvSpPr>
              <p:cNvPr id="22" name="Rectangle 21"/>
              <p:cNvSpPr/>
              <p:nvPr/>
            </p:nvSpPr>
            <p:spPr bwMode="auto">
              <a:xfrm>
                <a:off x="1755648" y="2036064"/>
                <a:ext cx="975360" cy="40233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cxnSp>
          <p:nvCxnSpPr>
            <p:cNvPr id="39" name="Straight Connector 38"/>
            <p:cNvCxnSpPr/>
            <p:nvPr/>
          </p:nvCxnSpPr>
          <p:spPr bwMode="auto">
            <a:xfrm>
              <a:off x="1311592" y="5174937"/>
              <a:ext cx="2448000" cy="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40" name="TextBox 39"/>
            <p:cNvSpPr txBox="1"/>
            <p:nvPr/>
          </p:nvSpPr>
          <p:spPr>
            <a:xfrm>
              <a:off x="1633923" y="4897550"/>
              <a:ext cx="714500" cy="307777"/>
            </a:xfrm>
            <a:prstGeom prst="rect">
              <a:avLst/>
            </a:prstGeom>
            <a:noFill/>
          </p:spPr>
          <p:txBody>
            <a:bodyPr wrap="square" rtlCol="0">
              <a:spAutoFit/>
            </a:bodyPr>
            <a:lstStyle/>
            <a:p>
              <a:r>
                <a:rPr lang="el-GR" sz="1400" dirty="0"/>
                <a:t>Θ</a:t>
              </a:r>
              <a:r>
                <a:rPr lang="en-GB" sz="1400" dirty="0"/>
                <a:t> = 45</a:t>
              </a:r>
              <a:r>
                <a:rPr lang="el-GR" sz="1400" dirty="0"/>
                <a:t>°</a:t>
              </a:r>
              <a:endParaRPr lang="en-GB" sz="1400" dirty="0"/>
            </a:p>
          </p:txBody>
        </p:sp>
        <p:sp>
          <p:nvSpPr>
            <p:cNvPr id="43" name="TextBox 42"/>
            <p:cNvSpPr txBox="1"/>
            <p:nvPr/>
          </p:nvSpPr>
          <p:spPr>
            <a:xfrm>
              <a:off x="1380654" y="3306231"/>
              <a:ext cx="603050" cy="261610"/>
            </a:xfrm>
            <a:prstGeom prst="rect">
              <a:avLst/>
            </a:prstGeom>
            <a:noFill/>
          </p:spPr>
          <p:txBody>
            <a:bodyPr wrap="none" rtlCol="0">
              <a:spAutoFit/>
            </a:bodyPr>
            <a:lstStyle/>
            <a:p>
              <a:r>
                <a:rPr lang="en-GB" sz="1050" dirty="0"/>
                <a:t>│Z│ </a:t>
              </a:r>
              <a:r>
                <a:rPr lang="en-GB" sz="1050" dirty="0">
                  <a:solidFill>
                    <a:srgbClr val="0070C0"/>
                  </a:solidFill>
                </a:rPr>
                <a:t>= R</a:t>
              </a:r>
            </a:p>
          </p:txBody>
        </p:sp>
        <p:cxnSp>
          <p:nvCxnSpPr>
            <p:cNvPr id="58" name="Straight Connector 57"/>
            <p:cNvCxnSpPr/>
            <p:nvPr/>
          </p:nvCxnSpPr>
          <p:spPr bwMode="auto">
            <a:xfrm flipV="1">
              <a:off x="2339210" y="3117464"/>
              <a:ext cx="0" cy="2448000"/>
            </a:xfrm>
            <a:prstGeom prst="line">
              <a:avLst/>
            </a:prstGeom>
            <a:solidFill>
              <a:schemeClr val="accent1"/>
            </a:solidFill>
            <a:ln w="9525" cap="flat" cmpd="sng" algn="ctr">
              <a:solidFill>
                <a:schemeClr val="tx1"/>
              </a:solidFill>
              <a:prstDash val="dash"/>
              <a:round/>
              <a:headEnd type="none" w="med" len="med"/>
              <a:tailEnd type="none" w="med" len="med"/>
            </a:ln>
            <a:effectLst/>
          </p:spPr>
        </p:cxnSp>
      </p:grpSp>
      <p:sp>
        <p:nvSpPr>
          <p:cNvPr id="27" name="Title 5"/>
          <p:cNvSpPr>
            <a:spLocks noGrp="1"/>
          </p:cNvSpPr>
          <p:nvPr>
            <p:ph type="title"/>
          </p:nvPr>
        </p:nvSpPr>
        <p:spPr>
          <a:xfrm>
            <a:off x="301968" y="241006"/>
            <a:ext cx="8580474" cy="737193"/>
          </a:xfrm>
        </p:spPr>
        <p:txBody>
          <a:bodyPr/>
          <a:lstStyle/>
          <a:p>
            <a:r>
              <a:rPr lang="en-US" dirty="0"/>
              <a:t>Impedance Spectroscopy</a:t>
            </a:r>
          </a:p>
        </p:txBody>
      </p:sp>
      <p:pic>
        <p:nvPicPr>
          <p:cNvPr id="8" name="Picture 7"/>
          <p:cNvPicPr>
            <a:picLocks noChangeAspect="1"/>
          </p:cNvPicPr>
          <p:nvPr/>
        </p:nvPicPr>
        <p:blipFill>
          <a:blip r:embed="rId4" cstate="print"/>
          <a:stretch>
            <a:fillRect/>
          </a:stretch>
        </p:blipFill>
        <p:spPr>
          <a:xfrm>
            <a:off x="622800" y="2671200"/>
            <a:ext cx="3600862" cy="3601326"/>
          </a:xfrm>
          <a:prstGeom prst="rect">
            <a:avLst/>
          </a:prstGeom>
        </p:spPr>
      </p:pic>
      <p:sp>
        <p:nvSpPr>
          <p:cNvPr id="28" name="TextBox 27"/>
          <p:cNvSpPr txBox="1"/>
          <p:nvPr/>
        </p:nvSpPr>
        <p:spPr>
          <a:xfrm>
            <a:off x="921049" y="3475154"/>
            <a:ext cx="226024" cy="184666"/>
          </a:xfrm>
          <a:prstGeom prst="rect">
            <a:avLst/>
          </a:prstGeom>
          <a:solidFill>
            <a:schemeClr val="bg1"/>
          </a:solidFill>
        </p:spPr>
        <p:txBody>
          <a:bodyPr wrap="none" lIns="0" tIns="0" rIns="0" bIns="0" rtlCol="0">
            <a:spAutoFit/>
          </a:bodyPr>
          <a:lstStyle/>
          <a:p>
            <a:r>
              <a:rPr lang="en-GB" sz="1200" dirty="0"/>
              <a:t>│Z│</a:t>
            </a:r>
          </a:p>
        </p:txBody>
      </p:sp>
      <p:cxnSp>
        <p:nvCxnSpPr>
          <p:cNvPr id="30" name="Straight Connector 29"/>
          <p:cNvCxnSpPr/>
          <p:nvPr/>
        </p:nvCxnSpPr>
        <p:spPr bwMode="auto">
          <a:xfrm>
            <a:off x="1319077" y="3524357"/>
            <a:ext cx="2448000" cy="0"/>
          </a:xfrm>
          <a:prstGeom prst="line">
            <a:avLst/>
          </a:prstGeom>
          <a:solidFill>
            <a:schemeClr val="accent1"/>
          </a:solidFill>
          <a:ln w="12700" cap="flat" cmpd="sng" algn="ctr">
            <a:solidFill>
              <a:srgbClr val="00B0F0"/>
            </a:solidFill>
            <a:prstDash val="sysDot"/>
            <a:round/>
            <a:headEnd type="none" w="med" len="med"/>
            <a:tailEnd type="none" w="med" len="med"/>
          </a:ln>
          <a:effectLst/>
        </p:spPr>
      </p:cxnSp>
      <p:cxnSp>
        <p:nvCxnSpPr>
          <p:cNvPr id="31" name="Straight Connector 30"/>
          <p:cNvCxnSpPr/>
          <p:nvPr/>
        </p:nvCxnSpPr>
        <p:spPr bwMode="auto">
          <a:xfrm>
            <a:off x="1311592" y="3220278"/>
            <a:ext cx="2464759" cy="732269"/>
          </a:xfrm>
          <a:prstGeom prst="line">
            <a:avLst/>
          </a:prstGeom>
          <a:solidFill>
            <a:schemeClr val="accent1"/>
          </a:solidFill>
          <a:ln w="3175" cap="flat" cmpd="sng" algn="ctr">
            <a:solidFill>
              <a:srgbClr val="FF0000"/>
            </a:solidFill>
            <a:prstDash val="sysDot"/>
            <a:round/>
            <a:headEnd type="none" w="med" len="med"/>
            <a:tailEnd type="none" w="med" len="med"/>
          </a:ln>
          <a:effectLst/>
        </p:spPr>
      </p:cxnSp>
      <p:sp>
        <p:nvSpPr>
          <p:cNvPr id="24" name="TextBox 23"/>
          <p:cNvSpPr txBox="1"/>
          <p:nvPr/>
        </p:nvSpPr>
        <p:spPr>
          <a:xfrm>
            <a:off x="2644847" y="3305877"/>
            <a:ext cx="825867" cy="261610"/>
          </a:xfrm>
          <a:prstGeom prst="rect">
            <a:avLst/>
          </a:prstGeom>
          <a:noFill/>
        </p:spPr>
        <p:txBody>
          <a:bodyPr wrap="none" rtlCol="0">
            <a:spAutoFit/>
          </a:bodyPr>
          <a:lstStyle/>
          <a:p>
            <a:r>
              <a:rPr lang="en-GB" sz="1100" dirty="0"/>
              <a:t>│Z│ </a:t>
            </a:r>
            <a:r>
              <a:rPr lang="en-GB" sz="1100" dirty="0">
                <a:solidFill>
                  <a:srgbClr val="FF0000"/>
                </a:solidFill>
              </a:rPr>
              <a:t>= 1/</a:t>
            </a:r>
            <a:r>
              <a:rPr lang="el-GR" sz="1100" dirty="0">
                <a:solidFill>
                  <a:srgbClr val="FF0000"/>
                </a:solidFill>
              </a:rPr>
              <a:t>ω</a:t>
            </a:r>
            <a:r>
              <a:rPr lang="en-GB" sz="1100" dirty="0">
                <a:solidFill>
                  <a:srgbClr val="FF0000"/>
                </a:solidFill>
              </a:rPr>
              <a:t>C</a:t>
            </a:r>
          </a:p>
        </p:txBody>
      </p:sp>
    </p:spTree>
    <p:extLst>
      <p:ext uri="{BB962C8B-B14F-4D97-AF65-F5344CB8AC3E}">
        <p14:creationId xmlns:p14="http://schemas.microsoft.com/office/powerpoint/2010/main" val="25913664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
                                            <p:txEl>
                                              <p:pRg st="1" end="1"/>
                                            </p:txEl>
                                          </p:spTgt>
                                        </p:tgtEl>
                                        <p:attrNameLst>
                                          <p:attrName>style.visibility</p:attrName>
                                        </p:attrNameLst>
                                      </p:cBhvr>
                                      <p:to>
                                        <p:strVal val="visible"/>
                                      </p:to>
                                    </p:set>
                                  </p:childTnLst>
                                </p:cTn>
                              </p:par>
                              <p:par>
                                <p:cTn id="9" presetID="22" presetClass="entr" presetSubtype="8"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1000"/>
                                        <p:tgtEl>
                                          <p:spTgt spid="3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left)">
                                      <p:cBhvr>
                                        <p:cTn id="16" dur="1000"/>
                                        <p:tgtEl>
                                          <p:spTgt spid="31"/>
                                        </p:tgtEl>
                                      </p:cBhvr>
                                    </p:animEffect>
                                  </p:childTnLst>
                                </p:cTn>
                              </p:par>
                              <p:par>
                                <p:cTn id="17" presetID="1" presetClass="entr" presetSubtype="0" fill="hold" nodeType="withEffect">
                                  <p:stCondLst>
                                    <p:cond delay="0"/>
                                  </p:stCondLst>
                                  <p:childTnLst>
                                    <p:set>
                                      <p:cBhvr>
                                        <p:cTn id="18" dur="1" fill="hold">
                                          <p:stCondLst>
                                            <p:cond delay="0"/>
                                          </p:stCondLst>
                                        </p:cTn>
                                        <p:tgtEl>
                                          <p:spTgt spid="5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917" name="Object 493"/>
          <p:cNvGraphicFramePr>
            <a:graphicFrameLocks noGrp="1" noChangeAspect="1"/>
          </p:cNvGraphicFramePr>
          <p:nvPr>
            <p:ph idx="4294967295"/>
          </p:nvPr>
        </p:nvGraphicFramePr>
        <p:xfrm>
          <a:off x="0" y="1125538"/>
          <a:ext cx="2693988" cy="5370512"/>
        </p:xfrm>
        <a:graphic>
          <a:graphicData uri="http://schemas.openxmlformats.org/presentationml/2006/ole">
            <mc:AlternateContent xmlns:mc="http://schemas.openxmlformats.org/markup-compatibility/2006">
              <mc:Choice xmlns:v="urn:schemas-microsoft-com:vml" Requires="v">
                <p:oleObj spid="_x0000_s1035" name="Worksheet" r:id="rId3" imgW="3028950" imgH="6038698" progId="Excel.Sheet.8">
                  <p:embed/>
                </p:oleObj>
              </mc:Choice>
              <mc:Fallback>
                <p:oleObj name="Worksheet" r:id="rId3" imgW="3028950" imgH="6038698" progId="Excel.Sheet.8">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125538"/>
                        <a:ext cx="2693988" cy="5370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919" name="Rectangle 495"/>
          <p:cNvSpPr>
            <a:spLocks noChangeArrowheads="1"/>
          </p:cNvSpPr>
          <p:nvPr/>
        </p:nvSpPr>
        <p:spPr bwMode="auto">
          <a:xfrm>
            <a:off x="120213" y="335764"/>
            <a:ext cx="8240589" cy="523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eaLnBrk="0" fontAlgn="base" hangingPunct="0">
              <a:spcBef>
                <a:spcPct val="0"/>
              </a:spcBef>
              <a:spcAft>
                <a:spcPct val="0"/>
              </a:spcAft>
            </a:pPr>
            <a:r>
              <a:rPr lang="en-GB" altLang="en-US" sz="2800" b="1" dirty="0">
                <a:solidFill>
                  <a:srgbClr val="333399"/>
                </a:solidFill>
              </a:rPr>
              <a:t>Conclusions : PAT for freeze-drying production</a:t>
            </a:r>
            <a:endParaRPr lang="en-GB" altLang="en-US" sz="4800" b="1" dirty="0">
              <a:solidFill>
                <a:srgbClr val="333399"/>
              </a:solidFill>
              <a:latin typeface="Times New Roman" pitchFamily="18" charset="0"/>
            </a:endParaRPr>
          </a:p>
        </p:txBody>
      </p:sp>
      <p:sp>
        <p:nvSpPr>
          <p:cNvPr id="103920" name="Text Box 496"/>
          <p:cNvSpPr txBox="1">
            <a:spLocks noChangeArrowheads="1"/>
          </p:cNvSpPr>
          <p:nvPr/>
        </p:nvSpPr>
        <p:spPr bwMode="auto">
          <a:xfrm>
            <a:off x="4356100" y="3068638"/>
            <a:ext cx="4248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altLang="en-US" sz="2400" b="1">
                <a:solidFill>
                  <a:srgbClr val="333399"/>
                </a:solidFill>
              </a:rPr>
              <a:t>No perfect method available</a:t>
            </a:r>
          </a:p>
        </p:txBody>
      </p:sp>
      <p:sp>
        <p:nvSpPr>
          <p:cNvPr id="103921" name="Text Box 497"/>
          <p:cNvSpPr txBox="1">
            <a:spLocks noChangeArrowheads="1"/>
          </p:cNvSpPr>
          <p:nvPr/>
        </p:nvSpPr>
        <p:spPr bwMode="auto">
          <a:xfrm>
            <a:off x="5724525" y="4581525"/>
            <a:ext cx="1530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altLang="en-US" sz="3600" b="1">
                <a:solidFill>
                  <a:srgbClr val="333399"/>
                </a:solidFill>
              </a:rPr>
              <a:t>YET!!!</a:t>
            </a:r>
          </a:p>
        </p:txBody>
      </p:sp>
      <p:sp>
        <p:nvSpPr>
          <p:cNvPr id="2" name="TextBox 1"/>
          <p:cNvSpPr txBox="1"/>
          <p:nvPr/>
        </p:nvSpPr>
        <p:spPr>
          <a:xfrm>
            <a:off x="3843402" y="6093896"/>
            <a:ext cx="5365636" cy="369332"/>
          </a:xfrm>
          <a:prstGeom prst="rect">
            <a:avLst/>
          </a:prstGeom>
          <a:noFill/>
        </p:spPr>
        <p:txBody>
          <a:bodyPr wrap="none" rtlCol="0">
            <a:spAutoFit/>
          </a:bodyPr>
          <a:lstStyle/>
          <a:p>
            <a:r>
              <a:rPr lang="en-GB" dirty="0"/>
              <a:t>Kevin </a:t>
            </a:r>
            <a:r>
              <a:rPr lang="en-GB" dirty="0" err="1"/>
              <a:t>Murgatroyd</a:t>
            </a:r>
            <a:r>
              <a:rPr lang="en-GB" dirty="0"/>
              <a:t>, ISLFD workshop April 25</a:t>
            </a:r>
            <a:r>
              <a:rPr lang="en-GB" baseline="30000" dirty="0"/>
              <a:t>th</a:t>
            </a:r>
            <a:r>
              <a:rPr lang="en-GB" dirty="0"/>
              <a:t> 2017</a:t>
            </a:r>
          </a:p>
        </p:txBody>
      </p:sp>
    </p:spTree>
    <p:extLst>
      <p:ext uri="{BB962C8B-B14F-4D97-AF65-F5344CB8AC3E}">
        <p14:creationId xmlns:p14="http://schemas.microsoft.com/office/powerpoint/2010/main" val="11307876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39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92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1968" y="782748"/>
            <a:ext cx="8359854" cy="982903"/>
          </a:xfrm>
          <a:ln>
            <a:noFill/>
          </a:ln>
        </p:spPr>
        <p:txBody>
          <a:bodyPr>
            <a:noAutofit/>
          </a:bodyPr>
          <a:lstStyle/>
          <a:p>
            <a:pPr marL="285750" indent="-285750">
              <a:buFont typeface="Arial" panose="020B0604020202020204" pitchFamily="34" charset="0"/>
              <a:buChar char="•"/>
            </a:pPr>
            <a:r>
              <a:rPr lang="en-GB" dirty="0"/>
              <a:t>More complex </a:t>
            </a:r>
            <a:r>
              <a:rPr lang="en-GB" dirty="0">
                <a:solidFill>
                  <a:srgbClr val="00B050"/>
                </a:solidFill>
              </a:rPr>
              <a:t>composite objects</a:t>
            </a:r>
            <a:r>
              <a:rPr lang="en-GB" dirty="0"/>
              <a:t> can be considered as combinations of impedances. Again, the impedance spectrum that results will be dominated by one or the other impedance. </a:t>
            </a:r>
          </a:p>
        </p:txBody>
      </p:sp>
      <p:sp>
        <p:nvSpPr>
          <p:cNvPr id="14" name="Rectangle 13"/>
          <p:cNvSpPr/>
          <p:nvPr/>
        </p:nvSpPr>
        <p:spPr>
          <a:xfrm>
            <a:off x="4005660" y="5703396"/>
            <a:ext cx="1060269" cy="490371"/>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5" name="Rectangle 14"/>
          <p:cNvSpPr/>
          <p:nvPr/>
        </p:nvSpPr>
        <p:spPr>
          <a:xfrm>
            <a:off x="4691657" y="5225522"/>
            <a:ext cx="1060270" cy="490371"/>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59" name="Rectangle 58"/>
          <p:cNvSpPr/>
          <p:nvPr/>
        </p:nvSpPr>
        <p:spPr>
          <a:xfrm>
            <a:off x="4320000" y="1980000"/>
            <a:ext cx="4898007" cy="4031873"/>
          </a:xfrm>
          <a:prstGeom prst="rect">
            <a:avLst/>
          </a:prstGeom>
        </p:spPr>
        <p:txBody>
          <a:bodyPr wrap="square">
            <a:spAutoFit/>
          </a:bodyPr>
          <a:lstStyle/>
          <a:p>
            <a:r>
              <a:rPr lang="en-GB" sz="1600" b="1" dirty="0"/>
              <a:t>In a complex circuit </a:t>
            </a:r>
          </a:p>
          <a:p>
            <a:r>
              <a:rPr lang="en-GB" sz="1600" b="1" dirty="0"/>
              <a:t>@ low frequency</a:t>
            </a:r>
            <a:r>
              <a:rPr lang="en-GB" sz="1600" dirty="0"/>
              <a:t> (&lt;1 kHz) the resistor R1 dominates the impedance of the R1C1 circuit, but because this circuit is in series with a capacitor , C2 (which has a high impedance at low frequency) then C2 effectively controls the current that flows through the entire circuit</a:t>
            </a:r>
          </a:p>
          <a:p>
            <a:r>
              <a:rPr lang="en-GB" sz="1600" b="1" dirty="0"/>
              <a:t>@ intermediate frequency </a:t>
            </a:r>
            <a:r>
              <a:rPr lang="en-GB" sz="1600" dirty="0"/>
              <a:t>(1-30 kHz) the impedance of C2 drops below that of the resistor, such that the resistor begins to dominate the impedance and therefore the phase angle tends to increase from -90  to zero</a:t>
            </a:r>
          </a:p>
          <a:p>
            <a:r>
              <a:rPr lang="en-GB" sz="1600" b="1" dirty="0"/>
              <a:t>@ high frequency (</a:t>
            </a:r>
            <a:r>
              <a:rPr lang="en-GB" sz="1600" dirty="0"/>
              <a:t>&gt;30 kHz</a:t>
            </a:r>
            <a:r>
              <a:rPr lang="en-GB" sz="1600" b="1" dirty="0"/>
              <a:t>) </a:t>
            </a:r>
            <a:r>
              <a:rPr lang="en-GB" sz="1600" dirty="0"/>
              <a:t>the impedance of the capacitor, C1, which is in parallel with the resistor, decreases below that of the resistor such that the resistor no longer dominates the impedance of the parallel RC circuit so then the circuit behaves like two capacitors in series but with C1 dominating the spectrum</a:t>
            </a:r>
          </a:p>
        </p:txBody>
      </p:sp>
      <p:grpSp>
        <p:nvGrpSpPr>
          <p:cNvPr id="3" name="Group 5"/>
          <p:cNvGrpSpPr/>
          <p:nvPr/>
        </p:nvGrpSpPr>
        <p:grpSpPr>
          <a:xfrm>
            <a:off x="1407803" y="1874734"/>
            <a:ext cx="1981200" cy="1094756"/>
            <a:chOff x="2142744" y="1834896"/>
            <a:chExt cx="1981200" cy="1094756"/>
          </a:xfrm>
        </p:grpSpPr>
        <p:pic>
          <p:nvPicPr>
            <p:cNvPr id="18" name="Picture 3"/>
            <p:cNvPicPr>
              <a:picLocks noChangeAspect="1" noChangeArrowheads="1"/>
            </p:cNvPicPr>
            <p:nvPr/>
          </p:nvPicPr>
          <p:blipFill>
            <a:blip r:embed="rId3" cstate="print"/>
            <a:srcRect/>
            <a:stretch>
              <a:fillRect/>
            </a:stretch>
          </p:blipFill>
          <p:spPr bwMode="auto">
            <a:xfrm>
              <a:off x="2142744" y="2087309"/>
              <a:ext cx="1981200" cy="561975"/>
            </a:xfrm>
            <a:prstGeom prst="rect">
              <a:avLst/>
            </a:prstGeom>
            <a:noFill/>
            <a:ln w="9525">
              <a:noFill/>
              <a:miter lim="800000"/>
              <a:headEnd/>
              <a:tailEnd/>
            </a:ln>
          </p:spPr>
        </p:pic>
        <p:sp>
          <p:nvSpPr>
            <p:cNvPr id="20" name="TextBox 19"/>
            <p:cNvSpPr txBox="1"/>
            <p:nvPr/>
          </p:nvSpPr>
          <p:spPr>
            <a:xfrm>
              <a:off x="2316480" y="1834896"/>
              <a:ext cx="425116" cy="369332"/>
            </a:xfrm>
            <a:prstGeom prst="rect">
              <a:avLst/>
            </a:prstGeom>
            <a:noFill/>
          </p:spPr>
          <p:txBody>
            <a:bodyPr wrap="none" rtlCol="0">
              <a:spAutoFit/>
            </a:bodyPr>
            <a:lstStyle/>
            <a:p>
              <a:r>
                <a:rPr lang="en-GB" dirty="0"/>
                <a:t>C2</a:t>
              </a:r>
            </a:p>
          </p:txBody>
        </p:sp>
        <p:sp>
          <p:nvSpPr>
            <p:cNvPr id="22" name="TextBox 21"/>
            <p:cNvSpPr txBox="1"/>
            <p:nvPr/>
          </p:nvSpPr>
          <p:spPr>
            <a:xfrm>
              <a:off x="3185160" y="1834896"/>
              <a:ext cx="425116" cy="369332"/>
            </a:xfrm>
            <a:prstGeom prst="rect">
              <a:avLst/>
            </a:prstGeom>
            <a:noFill/>
          </p:spPr>
          <p:txBody>
            <a:bodyPr wrap="none" rtlCol="0">
              <a:spAutoFit/>
            </a:bodyPr>
            <a:lstStyle/>
            <a:p>
              <a:r>
                <a:rPr lang="en-GB" dirty="0"/>
                <a:t>R1</a:t>
              </a:r>
            </a:p>
          </p:txBody>
        </p:sp>
        <p:sp>
          <p:nvSpPr>
            <p:cNvPr id="29" name="TextBox 28"/>
            <p:cNvSpPr txBox="1"/>
            <p:nvPr/>
          </p:nvSpPr>
          <p:spPr>
            <a:xfrm>
              <a:off x="3185160" y="2560320"/>
              <a:ext cx="425116" cy="369332"/>
            </a:xfrm>
            <a:prstGeom prst="rect">
              <a:avLst/>
            </a:prstGeom>
            <a:noFill/>
          </p:spPr>
          <p:txBody>
            <a:bodyPr wrap="none" rtlCol="0">
              <a:spAutoFit/>
            </a:bodyPr>
            <a:lstStyle/>
            <a:p>
              <a:r>
                <a:rPr lang="en-GB" dirty="0"/>
                <a:t>C1</a:t>
              </a:r>
            </a:p>
          </p:txBody>
        </p:sp>
      </p:grpSp>
      <p:sp>
        <p:nvSpPr>
          <p:cNvPr id="32" name="Rectangle 31"/>
          <p:cNvSpPr>
            <a:spLocks/>
          </p:cNvSpPr>
          <p:nvPr/>
        </p:nvSpPr>
        <p:spPr>
          <a:xfrm>
            <a:off x="904978" y="2915129"/>
            <a:ext cx="3031200" cy="3096000"/>
          </a:xfrm>
          <a:prstGeom prst="rect">
            <a:avLst/>
          </a:prstGeom>
          <a:ln>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6" name="Straight Connector 15"/>
          <p:cNvCxnSpPr/>
          <p:nvPr/>
        </p:nvCxnSpPr>
        <p:spPr bwMode="auto">
          <a:xfrm>
            <a:off x="1619797" y="3127622"/>
            <a:ext cx="2156554" cy="638213"/>
          </a:xfrm>
          <a:prstGeom prst="line">
            <a:avLst/>
          </a:prstGeom>
          <a:solidFill>
            <a:schemeClr val="accent1"/>
          </a:solidFill>
          <a:ln w="3175" cap="flat" cmpd="sng" algn="ctr">
            <a:solidFill>
              <a:srgbClr val="00B050"/>
            </a:solidFill>
            <a:prstDash val="sysDot"/>
            <a:round/>
            <a:headEnd type="none" w="med" len="med"/>
            <a:tailEnd type="none" w="med" len="med"/>
          </a:ln>
          <a:effectLst/>
        </p:spPr>
      </p:cxnSp>
      <p:cxnSp>
        <p:nvCxnSpPr>
          <p:cNvPr id="17" name="Straight Connector 16"/>
          <p:cNvCxnSpPr/>
          <p:nvPr/>
        </p:nvCxnSpPr>
        <p:spPr bwMode="auto">
          <a:xfrm>
            <a:off x="1319077" y="3524357"/>
            <a:ext cx="2448000" cy="0"/>
          </a:xfrm>
          <a:prstGeom prst="line">
            <a:avLst/>
          </a:prstGeom>
          <a:solidFill>
            <a:schemeClr val="accent1"/>
          </a:solidFill>
          <a:ln w="12700" cap="flat" cmpd="sng" algn="ctr">
            <a:solidFill>
              <a:srgbClr val="00B0F0"/>
            </a:solidFill>
            <a:prstDash val="sysDot"/>
            <a:round/>
            <a:headEnd type="none" w="med" len="med"/>
            <a:tailEnd type="none" w="med" len="med"/>
          </a:ln>
          <a:effectLst/>
        </p:spPr>
      </p:cxnSp>
      <p:cxnSp>
        <p:nvCxnSpPr>
          <p:cNvPr id="19" name="Straight Connector 18"/>
          <p:cNvCxnSpPr/>
          <p:nvPr/>
        </p:nvCxnSpPr>
        <p:spPr bwMode="auto">
          <a:xfrm>
            <a:off x="1300395" y="3214490"/>
            <a:ext cx="2475956" cy="729004"/>
          </a:xfrm>
          <a:prstGeom prst="line">
            <a:avLst/>
          </a:prstGeom>
          <a:solidFill>
            <a:schemeClr val="accent1"/>
          </a:solidFill>
          <a:ln w="3175" cap="flat" cmpd="sng" algn="ctr">
            <a:solidFill>
              <a:srgbClr val="FF0000"/>
            </a:solidFill>
            <a:prstDash val="sysDot"/>
            <a:round/>
            <a:headEnd type="none" w="med" len="med"/>
            <a:tailEnd type="none" w="med" len="med"/>
          </a:ln>
          <a:effectLst/>
        </p:spPr>
      </p:cxnSp>
      <p:sp>
        <p:nvSpPr>
          <p:cNvPr id="28" name="TextBox 27"/>
          <p:cNvSpPr txBox="1"/>
          <p:nvPr/>
        </p:nvSpPr>
        <p:spPr>
          <a:xfrm>
            <a:off x="2315824" y="3214401"/>
            <a:ext cx="592182" cy="261610"/>
          </a:xfrm>
          <a:prstGeom prst="rect">
            <a:avLst/>
          </a:prstGeom>
          <a:noFill/>
        </p:spPr>
        <p:txBody>
          <a:bodyPr wrap="square" rtlCol="0">
            <a:spAutoFit/>
          </a:bodyPr>
          <a:lstStyle/>
          <a:p>
            <a:r>
              <a:rPr lang="en-GB" sz="1100" dirty="0"/>
              <a:t>1 kHz</a:t>
            </a:r>
          </a:p>
        </p:txBody>
      </p:sp>
      <p:sp>
        <p:nvSpPr>
          <p:cNvPr id="30" name="TextBox 29"/>
          <p:cNvSpPr txBox="1"/>
          <p:nvPr/>
        </p:nvSpPr>
        <p:spPr>
          <a:xfrm>
            <a:off x="2922819" y="3214490"/>
            <a:ext cx="592182" cy="261610"/>
          </a:xfrm>
          <a:prstGeom prst="rect">
            <a:avLst/>
          </a:prstGeom>
          <a:noFill/>
        </p:spPr>
        <p:txBody>
          <a:bodyPr wrap="square" rtlCol="0">
            <a:spAutoFit/>
          </a:bodyPr>
          <a:lstStyle/>
          <a:p>
            <a:r>
              <a:rPr lang="en-GB" sz="1100" dirty="0"/>
              <a:t>30 kHz</a:t>
            </a:r>
          </a:p>
        </p:txBody>
      </p:sp>
      <p:cxnSp>
        <p:nvCxnSpPr>
          <p:cNvPr id="31" name="Straight Arrow Connector 30"/>
          <p:cNvCxnSpPr/>
          <p:nvPr/>
        </p:nvCxnSpPr>
        <p:spPr bwMode="auto">
          <a:xfrm flipH="1">
            <a:off x="2952960" y="3294580"/>
            <a:ext cx="0" cy="2160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8" name="Straight Arrow Connector 37"/>
          <p:cNvCxnSpPr/>
          <p:nvPr/>
        </p:nvCxnSpPr>
        <p:spPr bwMode="auto">
          <a:xfrm flipH="1">
            <a:off x="2331127" y="3270695"/>
            <a:ext cx="0" cy="2160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nvGrpSpPr>
          <p:cNvPr id="11" name="Group 10"/>
          <p:cNvGrpSpPr/>
          <p:nvPr/>
        </p:nvGrpSpPr>
        <p:grpSpPr>
          <a:xfrm>
            <a:off x="622800" y="2671200"/>
            <a:ext cx="3600862" cy="3601326"/>
            <a:chOff x="622800" y="2671200"/>
            <a:chExt cx="3600862" cy="3601326"/>
          </a:xfrm>
        </p:grpSpPr>
        <p:pic>
          <p:nvPicPr>
            <p:cNvPr id="6" name="Picture 5"/>
            <p:cNvPicPr>
              <a:picLocks noChangeAspect="1"/>
            </p:cNvPicPr>
            <p:nvPr/>
          </p:nvPicPr>
          <p:blipFill>
            <a:blip r:embed="rId4" cstate="print"/>
            <a:stretch>
              <a:fillRect/>
            </a:stretch>
          </p:blipFill>
          <p:spPr>
            <a:xfrm>
              <a:off x="622800" y="2671200"/>
              <a:ext cx="3600862" cy="3601326"/>
            </a:xfrm>
            <a:prstGeom prst="rect">
              <a:avLst/>
            </a:prstGeom>
          </p:spPr>
        </p:pic>
        <p:sp>
          <p:nvSpPr>
            <p:cNvPr id="39" name="TextBox 38"/>
            <p:cNvSpPr txBox="1"/>
            <p:nvPr/>
          </p:nvSpPr>
          <p:spPr>
            <a:xfrm>
              <a:off x="921049" y="3475154"/>
              <a:ext cx="226024" cy="184666"/>
            </a:xfrm>
            <a:prstGeom prst="rect">
              <a:avLst/>
            </a:prstGeom>
            <a:solidFill>
              <a:schemeClr val="bg1"/>
            </a:solidFill>
          </p:spPr>
          <p:txBody>
            <a:bodyPr wrap="none" lIns="0" tIns="0" rIns="0" bIns="0" rtlCol="0">
              <a:spAutoFit/>
            </a:bodyPr>
            <a:lstStyle/>
            <a:p>
              <a:r>
                <a:rPr lang="en-GB" sz="1200" dirty="0"/>
                <a:t>│Z│</a:t>
              </a:r>
            </a:p>
          </p:txBody>
        </p:sp>
      </p:grpSp>
      <p:sp>
        <p:nvSpPr>
          <p:cNvPr id="40" name="Title 5"/>
          <p:cNvSpPr>
            <a:spLocks noGrp="1"/>
          </p:cNvSpPr>
          <p:nvPr>
            <p:ph type="title"/>
          </p:nvPr>
        </p:nvSpPr>
        <p:spPr>
          <a:xfrm>
            <a:off x="301968" y="241006"/>
            <a:ext cx="8580474" cy="737193"/>
          </a:xfrm>
        </p:spPr>
        <p:txBody>
          <a:bodyPr/>
          <a:lstStyle/>
          <a:p>
            <a:r>
              <a:rPr lang="en-US" dirty="0"/>
              <a:t>Impedance Spectroscopy</a:t>
            </a:r>
          </a:p>
        </p:txBody>
      </p:sp>
      <p:cxnSp>
        <p:nvCxnSpPr>
          <p:cNvPr id="33" name="Straight Connector 32"/>
          <p:cNvCxnSpPr/>
          <p:nvPr/>
        </p:nvCxnSpPr>
        <p:spPr bwMode="auto">
          <a:xfrm flipV="1">
            <a:off x="2339210" y="3117464"/>
            <a:ext cx="0" cy="24480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36" name="TextBox 35"/>
          <p:cNvSpPr txBox="1"/>
          <p:nvPr/>
        </p:nvSpPr>
        <p:spPr>
          <a:xfrm>
            <a:off x="1454077" y="3576422"/>
            <a:ext cx="603050" cy="261610"/>
          </a:xfrm>
          <a:prstGeom prst="rect">
            <a:avLst/>
          </a:prstGeom>
          <a:noFill/>
        </p:spPr>
        <p:txBody>
          <a:bodyPr wrap="none" rtlCol="0">
            <a:spAutoFit/>
          </a:bodyPr>
          <a:lstStyle/>
          <a:p>
            <a:r>
              <a:rPr lang="en-GB" sz="1050" dirty="0"/>
              <a:t>│Z│ </a:t>
            </a:r>
            <a:r>
              <a:rPr lang="en-GB" sz="1050" dirty="0">
                <a:solidFill>
                  <a:srgbClr val="0070C0"/>
                </a:solidFill>
              </a:rPr>
              <a:t>= R</a:t>
            </a:r>
          </a:p>
        </p:txBody>
      </p:sp>
      <p:cxnSp>
        <p:nvCxnSpPr>
          <p:cNvPr id="37" name="Straight Connector 36"/>
          <p:cNvCxnSpPr/>
          <p:nvPr/>
        </p:nvCxnSpPr>
        <p:spPr bwMode="auto">
          <a:xfrm flipV="1">
            <a:off x="2948807" y="3140657"/>
            <a:ext cx="0" cy="24480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42" name="TextBox 41"/>
          <p:cNvSpPr txBox="1"/>
          <p:nvPr/>
        </p:nvSpPr>
        <p:spPr>
          <a:xfrm>
            <a:off x="3002711" y="3380316"/>
            <a:ext cx="998161" cy="253916"/>
          </a:xfrm>
          <a:prstGeom prst="rect">
            <a:avLst/>
          </a:prstGeom>
          <a:noFill/>
        </p:spPr>
        <p:txBody>
          <a:bodyPr wrap="square" rtlCol="0">
            <a:spAutoFit/>
          </a:bodyPr>
          <a:lstStyle/>
          <a:p>
            <a:pPr algn="r"/>
            <a:r>
              <a:rPr lang="en-GB" sz="1050" dirty="0"/>
              <a:t>│Z│ </a:t>
            </a:r>
            <a:r>
              <a:rPr lang="en-GB" sz="1050" dirty="0">
                <a:solidFill>
                  <a:srgbClr val="00B050"/>
                </a:solidFill>
              </a:rPr>
              <a:t>= 1/</a:t>
            </a:r>
            <a:r>
              <a:rPr lang="el-GR" sz="1050" dirty="0">
                <a:solidFill>
                  <a:srgbClr val="00B050"/>
                </a:solidFill>
              </a:rPr>
              <a:t>ω</a:t>
            </a:r>
            <a:r>
              <a:rPr lang="en-GB" sz="1050" dirty="0">
                <a:solidFill>
                  <a:srgbClr val="00B050"/>
                </a:solidFill>
              </a:rPr>
              <a:t>C(1)</a:t>
            </a:r>
          </a:p>
        </p:txBody>
      </p:sp>
      <p:sp>
        <p:nvSpPr>
          <p:cNvPr id="43" name="TextBox 42"/>
          <p:cNvSpPr txBox="1"/>
          <p:nvPr/>
        </p:nvSpPr>
        <p:spPr>
          <a:xfrm>
            <a:off x="1412560" y="3075802"/>
            <a:ext cx="984565" cy="261610"/>
          </a:xfrm>
          <a:prstGeom prst="rect">
            <a:avLst/>
          </a:prstGeom>
          <a:noFill/>
        </p:spPr>
        <p:txBody>
          <a:bodyPr wrap="none" rtlCol="0">
            <a:spAutoFit/>
          </a:bodyPr>
          <a:lstStyle/>
          <a:p>
            <a:r>
              <a:rPr lang="en-GB" sz="1100" dirty="0"/>
              <a:t>│Z│ </a:t>
            </a:r>
            <a:r>
              <a:rPr lang="en-GB" sz="1100" dirty="0">
                <a:solidFill>
                  <a:srgbClr val="FF0000"/>
                </a:solidFill>
              </a:rPr>
              <a:t>= 1/</a:t>
            </a:r>
            <a:r>
              <a:rPr lang="el-GR" sz="1100" dirty="0">
                <a:solidFill>
                  <a:srgbClr val="FF0000"/>
                </a:solidFill>
              </a:rPr>
              <a:t>ω</a:t>
            </a:r>
            <a:r>
              <a:rPr lang="en-GB" sz="1100" dirty="0">
                <a:solidFill>
                  <a:srgbClr val="FF0000"/>
                </a:solidFill>
              </a:rPr>
              <a:t>C(2)</a:t>
            </a:r>
          </a:p>
        </p:txBody>
      </p:sp>
    </p:spTree>
    <p:extLst>
      <p:ext uri="{BB962C8B-B14F-4D97-AF65-F5344CB8AC3E}">
        <p14:creationId xmlns:p14="http://schemas.microsoft.com/office/powerpoint/2010/main" val="5987321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
                                            <p:txEl>
                                              <p:pRg st="1" end="1"/>
                                            </p:txEl>
                                          </p:spTgt>
                                        </p:tgtEl>
                                        <p:attrNameLst>
                                          <p:attrName>style.visibility</p:attrName>
                                        </p:attrNameLst>
                                      </p:cBhvr>
                                      <p:to>
                                        <p:strVal val="visible"/>
                                      </p:to>
                                    </p:set>
                                  </p:childTnLst>
                                </p:cTn>
                              </p:par>
                              <p:par>
                                <p:cTn id="9" presetID="22" presetClass="entr" presetSubtype="8"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1000"/>
                                        <p:tgtEl>
                                          <p:spTgt spid="19"/>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9">
                                            <p:txEl>
                                              <p:pRg st="2" end="2"/>
                                            </p:txEl>
                                          </p:spTgt>
                                        </p:tgtEl>
                                        <p:attrNameLst>
                                          <p:attrName>style.visibility</p:attrName>
                                        </p:attrNameLst>
                                      </p:cBhvr>
                                      <p:to>
                                        <p:strVal val="visible"/>
                                      </p:to>
                                    </p:set>
                                  </p:childTnLst>
                                </p:cTn>
                              </p:par>
                              <p:par>
                                <p:cTn id="16" presetID="22" presetClass="entr" presetSubtype="8"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10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9">
                                            <p:txEl>
                                              <p:pRg st="3" end="3"/>
                                            </p:txEl>
                                          </p:spTgt>
                                        </p:tgtEl>
                                        <p:attrNameLst>
                                          <p:attrName>style.visibility</p:attrName>
                                        </p:attrNameLst>
                                      </p:cBhvr>
                                      <p:to>
                                        <p:strVal val="visible"/>
                                      </p:to>
                                    </p:set>
                                  </p:childTnLst>
                                </p:cTn>
                              </p:par>
                              <p:par>
                                <p:cTn id="23" presetID="22" presetClass="entr" presetSubtype="8"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1968" y="782748"/>
            <a:ext cx="8359854" cy="982903"/>
          </a:xfrm>
          <a:ln>
            <a:noFill/>
          </a:ln>
        </p:spPr>
        <p:txBody>
          <a:bodyPr>
            <a:noAutofit/>
          </a:bodyPr>
          <a:lstStyle/>
          <a:p>
            <a:pPr marL="285750" indent="-285750">
              <a:buFont typeface="Arial" panose="020B0604020202020204" pitchFamily="34" charset="0"/>
              <a:buChar char="•"/>
            </a:pPr>
            <a:r>
              <a:rPr lang="en-GB" dirty="0"/>
              <a:t>The impedance spectrum of complex element can be presented as the capacitance spectrum</a:t>
            </a:r>
          </a:p>
        </p:txBody>
      </p:sp>
      <p:grpSp>
        <p:nvGrpSpPr>
          <p:cNvPr id="3" name="Group 5"/>
          <p:cNvGrpSpPr/>
          <p:nvPr/>
        </p:nvGrpSpPr>
        <p:grpSpPr>
          <a:xfrm>
            <a:off x="3323753" y="1329234"/>
            <a:ext cx="1981200" cy="1094756"/>
            <a:chOff x="2142744" y="1834896"/>
            <a:chExt cx="1981200" cy="1094756"/>
          </a:xfrm>
        </p:grpSpPr>
        <p:pic>
          <p:nvPicPr>
            <p:cNvPr id="18" name="Picture 3"/>
            <p:cNvPicPr>
              <a:picLocks noChangeAspect="1" noChangeArrowheads="1"/>
            </p:cNvPicPr>
            <p:nvPr/>
          </p:nvPicPr>
          <p:blipFill>
            <a:blip r:embed="rId3" cstate="print"/>
            <a:srcRect/>
            <a:stretch>
              <a:fillRect/>
            </a:stretch>
          </p:blipFill>
          <p:spPr bwMode="auto">
            <a:xfrm>
              <a:off x="2142744" y="2087309"/>
              <a:ext cx="1981200" cy="561975"/>
            </a:xfrm>
            <a:prstGeom prst="rect">
              <a:avLst/>
            </a:prstGeom>
            <a:noFill/>
            <a:ln w="9525">
              <a:noFill/>
              <a:miter lim="800000"/>
              <a:headEnd/>
              <a:tailEnd/>
            </a:ln>
          </p:spPr>
        </p:pic>
        <p:sp>
          <p:nvSpPr>
            <p:cNvPr id="20" name="TextBox 19"/>
            <p:cNvSpPr txBox="1"/>
            <p:nvPr/>
          </p:nvSpPr>
          <p:spPr>
            <a:xfrm>
              <a:off x="2316480" y="1834896"/>
              <a:ext cx="425116" cy="369332"/>
            </a:xfrm>
            <a:prstGeom prst="rect">
              <a:avLst/>
            </a:prstGeom>
            <a:noFill/>
          </p:spPr>
          <p:txBody>
            <a:bodyPr wrap="none" rtlCol="0">
              <a:spAutoFit/>
            </a:bodyPr>
            <a:lstStyle/>
            <a:p>
              <a:r>
                <a:rPr lang="en-GB" dirty="0"/>
                <a:t>C2</a:t>
              </a:r>
            </a:p>
          </p:txBody>
        </p:sp>
        <p:sp>
          <p:nvSpPr>
            <p:cNvPr id="22" name="TextBox 21"/>
            <p:cNvSpPr txBox="1"/>
            <p:nvPr/>
          </p:nvSpPr>
          <p:spPr>
            <a:xfrm>
              <a:off x="3185160" y="1834896"/>
              <a:ext cx="425116" cy="369332"/>
            </a:xfrm>
            <a:prstGeom prst="rect">
              <a:avLst/>
            </a:prstGeom>
            <a:noFill/>
          </p:spPr>
          <p:txBody>
            <a:bodyPr wrap="none" rtlCol="0">
              <a:spAutoFit/>
            </a:bodyPr>
            <a:lstStyle/>
            <a:p>
              <a:r>
                <a:rPr lang="en-GB" dirty="0"/>
                <a:t>R1</a:t>
              </a:r>
            </a:p>
          </p:txBody>
        </p:sp>
        <p:sp>
          <p:nvSpPr>
            <p:cNvPr id="29" name="TextBox 28"/>
            <p:cNvSpPr txBox="1"/>
            <p:nvPr/>
          </p:nvSpPr>
          <p:spPr>
            <a:xfrm>
              <a:off x="3185160" y="2560320"/>
              <a:ext cx="425116" cy="369332"/>
            </a:xfrm>
            <a:prstGeom prst="rect">
              <a:avLst/>
            </a:prstGeom>
            <a:noFill/>
          </p:spPr>
          <p:txBody>
            <a:bodyPr wrap="none" rtlCol="0">
              <a:spAutoFit/>
            </a:bodyPr>
            <a:lstStyle/>
            <a:p>
              <a:r>
                <a:rPr lang="en-GB" dirty="0"/>
                <a:t>C1</a:t>
              </a:r>
            </a:p>
          </p:txBody>
        </p:sp>
      </p:grpSp>
      <p:sp>
        <p:nvSpPr>
          <p:cNvPr id="32" name="Rectangle 31"/>
          <p:cNvSpPr>
            <a:spLocks/>
          </p:cNvSpPr>
          <p:nvPr/>
        </p:nvSpPr>
        <p:spPr>
          <a:xfrm>
            <a:off x="904978" y="2368484"/>
            <a:ext cx="3031200" cy="3096000"/>
          </a:xfrm>
          <a:prstGeom prst="rect">
            <a:avLst/>
          </a:prstGeom>
          <a:ln>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6" name="Straight Connector 15"/>
          <p:cNvCxnSpPr/>
          <p:nvPr/>
        </p:nvCxnSpPr>
        <p:spPr bwMode="auto">
          <a:xfrm>
            <a:off x="1619797" y="2561099"/>
            <a:ext cx="2156554" cy="638213"/>
          </a:xfrm>
          <a:prstGeom prst="line">
            <a:avLst/>
          </a:prstGeom>
          <a:solidFill>
            <a:schemeClr val="accent1"/>
          </a:solidFill>
          <a:ln w="3175" cap="flat" cmpd="sng" algn="ctr">
            <a:solidFill>
              <a:srgbClr val="00B050"/>
            </a:solidFill>
            <a:prstDash val="sysDot"/>
            <a:round/>
            <a:headEnd type="none" w="med" len="med"/>
            <a:tailEnd type="none" w="med" len="med"/>
          </a:ln>
          <a:effectLst/>
        </p:spPr>
      </p:cxnSp>
      <p:cxnSp>
        <p:nvCxnSpPr>
          <p:cNvPr id="17" name="Straight Connector 16"/>
          <p:cNvCxnSpPr/>
          <p:nvPr/>
        </p:nvCxnSpPr>
        <p:spPr bwMode="auto">
          <a:xfrm>
            <a:off x="1319077" y="2957834"/>
            <a:ext cx="2448000" cy="0"/>
          </a:xfrm>
          <a:prstGeom prst="line">
            <a:avLst/>
          </a:prstGeom>
          <a:solidFill>
            <a:schemeClr val="accent1"/>
          </a:solidFill>
          <a:ln w="12700" cap="flat" cmpd="sng" algn="ctr">
            <a:solidFill>
              <a:srgbClr val="00B0F0"/>
            </a:solidFill>
            <a:prstDash val="sysDot"/>
            <a:round/>
            <a:headEnd type="none" w="med" len="med"/>
            <a:tailEnd type="none" w="med" len="med"/>
          </a:ln>
          <a:effectLst/>
        </p:spPr>
      </p:cxnSp>
      <p:cxnSp>
        <p:nvCxnSpPr>
          <p:cNvPr id="19" name="Straight Connector 18"/>
          <p:cNvCxnSpPr/>
          <p:nvPr/>
        </p:nvCxnSpPr>
        <p:spPr bwMode="auto">
          <a:xfrm>
            <a:off x="1300395" y="2657906"/>
            <a:ext cx="2475956" cy="729004"/>
          </a:xfrm>
          <a:prstGeom prst="line">
            <a:avLst/>
          </a:prstGeom>
          <a:solidFill>
            <a:schemeClr val="accent1"/>
          </a:solidFill>
          <a:ln w="3175" cap="flat" cmpd="sng" algn="ctr">
            <a:solidFill>
              <a:srgbClr val="FF0000"/>
            </a:solidFill>
            <a:prstDash val="sysDot"/>
            <a:round/>
            <a:headEnd type="none" w="med" len="med"/>
            <a:tailEnd type="none" w="med" len="med"/>
          </a:ln>
          <a:effectLst/>
        </p:spPr>
      </p:cxnSp>
      <p:sp>
        <p:nvSpPr>
          <p:cNvPr id="28" name="TextBox 27"/>
          <p:cNvSpPr txBox="1"/>
          <p:nvPr/>
        </p:nvSpPr>
        <p:spPr>
          <a:xfrm>
            <a:off x="2315824" y="2667756"/>
            <a:ext cx="592182" cy="261610"/>
          </a:xfrm>
          <a:prstGeom prst="rect">
            <a:avLst/>
          </a:prstGeom>
          <a:noFill/>
        </p:spPr>
        <p:txBody>
          <a:bodyPr wrap="square" rtlCol="0">
            <a:spAutoFit/>
          </a:bodyPr>
          <a:lstStyle/>
          <a:p>
            <a:r>
              <a:rPr lang="en-GB" sz="1100" dirty="0"/>
              <a:t>1 kHz</a:t>
            </a:r>
          </a:p>
        </p:txBody>
      </p:sp>
      <p:sp>
        <p:nvSpPr>
          <p:cNvPr id="30" name="TextBox 29"/>
          <p:cNvSpPr txBox="1"/>
          <p:nvPr/>
        </p:nvSpPr>
        <p:spPr>
          <a:xfrm>
            <a:off x="2922819" y="2667845"/>
            <a:ext cx="592182" cy="261610"/>
          </a:xfrm>
          <a:prstGeom prst="rect">
            <a:avLst/>
          </a:prstGeom>
          <a:noFill/>
        </p:spPr>
        <p:txBody>
          <a:bodyPr wrap="square" rtlCol="0">
            <a:spAutoFit/>
          </a:bodyPr>
          <a:lstStyle/>
          <a:p>
            <a:r>
              <a:rPr lang="en-GB" sz="1100" dirty="0"/>
              <a:t>30 kHz</a:t>
            </a:r>
          </a:p>
        </p:txBody>
      </p:sp>
      <p:cxnSp>
        <p:nvCxnSpPr>
          <p:cNvPr id="31" name="Straight Arrow Connector 30"/>
          <p:cNvCxnSpPr/>
          <p:nvPr/>
        </p:nvCxnSpPr>
        <p:spPr bwMode="auto">
          <a:xfrm flipH="1">
            <a:off x="2952960" y="2747935"/>
            <a:ext cx="0" cy="2160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8" name="Straight Arrow Connector 37"/>
          <p:cNvCxnSpPr/>
          <p:nvPr/>
        </p:nvCxnSpPr>
        <p:spPr bwMode="auto">
          <a:xfrm flipH="1">
            <a:off x="2281432" y="2724050"/>
            <a:ext cx="0" cy="2160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nvGrpSpPr>
          <p:cNvPr id="11" name="Group 10"/>
          <p:cNvGrpSpPr/>
          <p:nvPr/>
        </p:nvGrpSpPr>
        <p:grpSpPr>
          <a:xfrm>
            <a:off x="622800" y="2110018"/>
            <a:ext cx="3600862" cy="3601326"/>
            <a:chOff x="622800" y="2671200"/>
            <a:chExt cx="3600862" cy="3601326"/>
          </a:xfrm>
        </p:grpSpPr>
        <p:pic>
          <p:nvPicPr>
            <p:cNvPr id="6" name="Picture 5"/>
            <p:cNvPicPr>
              <a:picLocks noChangeAspect="1"/>
            </p:cNvPicPr>
            <p:nvPr/>
          </p:nvPicPr>
          <p:blipFill>
            <a:blip r:embed="rId4" cstate="print"/>
            <a:stretch>
              <a:fillRect/>
            </a:stretch>
          </p:blipFill>
          <p:spPr>
            <a:xfrm>
              <a:off x="622800" y="2671200"/>
              <a:ext cx="3600862" cy="3601326"/>
            </a:xfrm>
            <a:prstGeom prst="rect">
              <a:avLst/>
            </a:prstGeom>
          </p:spPr>
        </p:pic>
        <p:sp>
          <p:nvSpPr>
            <p:cNvPr id="39" name="TextBox 38"/>
            <p:cNvSpPr txBox="1"/>
            <p:nvPr/>
          </p:nvSpPr>
          <p:spPr>
            <a:xfrm>
              <a:off x="921049" y="3475154"/>
              <a:ext cx="226024" cy="184666"/>
            </a:xfrm>
            <a:prstGeom prst="rect">
              <a:avLst/>
            </a:prstGeom>
            <a:solidFill>
              <a:schemeClr val="bg1"/>
            </a:solidFill>
          </p:spPr>
          <p:txBody>
            <a:bodyPr wrap="none" lIns="0" tIns="0" rIns="0" bIns="0" rtlCol="0">
              <a:spAutoFit/>
            </a:bodyPr>
            <a:lstStyle/>
            <a:p>
              <a:r>
                <a:rPr lang="en-GB" sz="1200" dirty="0"/>
                <a:t>│Z│</a:t>
              </a:r>
            </a:p>
          </p:txBody>
        </p:sp>
      </p:grpSp>
      <p:sp>
        <p:nvSpPr>
          <p:cNvPr id="40" name="Title 5"/>
          <p:cNvSpPr>
            <a:spLocks noGrp="1"/>
          </p:cNvSpPr>
          <p:nvPr>
            <p:ph type="title"/>
          </p:nvPr>
        </p:nvSpPr>
        <p:spPr>
          <a:xfrm>
            <a:off x="301968" y="241006"/>
            <a:ext cx="8580474" cy="737193"/>
          </a:xfrm>
        </p:spPr>
        <p:txBody>
          <a:bodyPr/>
          <a:lstStyle/>
          <a:p>
            <a:r>
              <a:rPr lang="en-US" dirty="0"/>
              <a:t>Impedance Spectroscopy</a:t>
            </a:r>
          </a:p>
        </p:txBody>
      </p:sp>
      <p:cxnSp>
        <p:nvCxnSpPr>
          <p:cNvPr id="33" name="Straight Connector 32"/>
          <p:cNvCxnSpPr/>
          <p:nvPr/>
        </p:nvCxnSpPr>
        <p:spPr bwMode="auto">
          <a:xfrm flipV="1">
            <a:off x="2289515" y="2570819"/>
            <a:ext cx="0" cy="24480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36" name="TextBox 35"/>
          <p:cNvSpPr txBox="1"/>
          <p:nvPr/>
        </p:nvSpPr>
        <p:spPr>
          <a:xfrm>
            <a:off x="1454077" y="3029777"/>
            <a:ext cx="603050" cy="261610"/>
          </a:xfrm>
          <a:prstGeom prst="rect">
            <a:avLst/>
          </a:prstGeom>
          <a:noFill/>
        </p:spPr>
        <p:txBody>
          <a:bodyPr wrap="none" rtlCol="0">
            <a:spAutoFit/>
          </a:bodyPr>
          <a:lstStyle/>
          <a:p>
            <a:r>
              <a:rPr lang="en-GB" sz="1050" dirty="0"/>
              <a:t>│Z│ </a:t>
            </a:r>
            <a:r>
              <a:rPr lang="en-GB" sz="1050" dirty="0">
                <a:solidFill>
                  <a:srgbClr val="0070C0"/>
                </a:solidFill>
              </a:rPr>
              <a:t>= R</a:t>
            </a:r>
          </a:p>
        </p:txBody>
      </p:sp>
      <p:cxnSp>
        <p:nvCxnSpPr>
          <p:cNvPr id="37" name="Straight Connector 36"/>
          <p:cNvCxnSpPr/>
          <p:nvPr/>
        </p:nvCxnSpPr>
        <p:spPr bwMode="auto">
          <a:xfrm flipV="1">
            <a:off x="2948807" y="2584073"/>
            <a:ext cx="0" cy="24480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42" name="TextBox 41"/>
          <p:cNvSpPr txBox="1"/>
          <p:nvPr/>
        </p:nvSpPr>
        <p:spPr>
          <a:xfrm>
            <a:off x="3002711" y="2833671"/>
            <a:ext cx="998161" cy="253916"/>
          </a:xfrm>
          <a:prstGeom prst="rect">
            <a:avLst/>
          </a:prstGeom>
          <a:noFill/>
        </p:spPr>
        <p:txBody>
          <a:bodyPr wrap="square" rtlCol="0">
            <a:spAutoFit/>
          </a:bodyPr>
          <a:lstStyle/>
          <a:p>
            <a:pPr algn="r"/>
            <a:r>
              <a:rPr lang="en-GB" sz="1050" dirty="0"/>
              <a:t>│Z│ </a:t>
            </a:r>
            <a:r>
              <a:rPr lang="en-GB" sz="1050" dirty="0">
                <a:solidFill>
                  <a:srgbClr val="00B050"/>
                </a:solidFill>
              </a:rPr>
              <a:t>= 1/</a:t>
            </a:r>
            <a:r>
              <a:rPr lang="el-GR" sz="1050" dirty="0">
                <a:solidFill>
                  <a:srgbClr val="00B050"/>
                </a:solidFill>
              </a:rPr>
              <a:t>ω</a:t>
            </a:r>
            <a:r>
              <a:rPr lang="en-GB" sz="1050" dirty="0">
                <a:solidFill>
                  <a:srgbClr val="00B050"/>
                </a:solidFill>
              </a:rPr>
              <a:t>C(1)</a:t>
            </a:r>
          </a:p>
        </p:txBody>
      </p:sp>
      <p:sp>
        <p:nvSpPr>
          <p:cNvPr id="43" name="TextBox 42"/>
          <p:cNvSpPr txBox="1"/>
          <p:nvPr/>
        </p:nvSpPr>
        <p:spPr>
          <a:xfrm>
            <a:off x="1412560" y="2529157"/>
            <a:ext cx="984565" cy="261610"/>
          </a:xfrm>
          <a:prstGeom prst="rect">
            <a:avLst/>
          </a:prstGeom>
          <a:noFill/>
        </p:spPr>
        <p:txBody>
          <a:bodyPr wrap="none" rtlCol="0">
            <a:spAutoFit/>
          </a:bodyPr>
          <a:lstStyle/>
          <a:p>
            <a:r>
              <a:rPr lang="en-GB" sz="1100" dirty="0"/>
              <a:t>│Z│ </a:t>
            </a:r>
            <a:r>
              <a:rPr lang="en-GB" sz="1100" dirty="0">
                <a:solidFill>
                  <a:srgbClr val="FF0000"/>
                </a:solidFill>
              </a:rPr>
              <a:t>= 1/</a:t>
            </a:r>
            <a:r>
              <a:rPr lang="el-GR" sz="1100" dirty="0">
                <a:solidFill>
                  <a:srgbClr val="FF0000"/>
                </a:solidFill>
              </a:rPr>
              <a:t>ω</a:t>
            </a:r>
            <a:r>
              <a:rPr lang="en-GB" sz="1100" dirty="0">
                <a:solidFill>
                  <a:srgbClr val="FF0000"/>
                </a:solidFill>
              </a:rPr>
              <a:t>C(2)</a:t>
            </a:r>
          </a:p>
        </p:txBody>
      </p:sp>
      <p:cxnSp>
        <p:nvCxnSpPr>
          <p:cNvPr id="34" name="Straight Connector 33"/>
          <p:cNvCxnSpPr/>
          <p:nvPr/>
        </p:nvCxnSpPr>
        <p:spPr bwMode="auto">
          <a:xfrm flipV="1">
            <a:off x="6447384" y="2588791"/>
            <a:ext cx="0" cy="244800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35" name="Rectangle 34"/>
          <p:cNvSpPr>
            <a:spLocks/>
          </p:cNvSpPr>
          <p:nvPr/>
        </p:nvSpPr>
        <p:spPr>
          <a:xfrm>
            <a:off x="4993160" y="2362681"/>
            <a:ext cx="3031200" cy="3096000"/>
          </a:xfrm>
          <a:prstGeom prst="rect">
            <a:avLst/>
          </a:prstGeom>
          <a:ln>
            <a:solidFill>
              <a:srgbClr val="FF66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5" name="Picture 4"/>
          <p:cNvPicPr>
            <a:picLocks noChangeAspect="1"/>
          </p:cNvPicPr>
          <p:nvPr/>
        </p:nvPicPr>
        <p:blipFill>
          <a:blip r:embed="rId5" cstate="print"/>
          <a:stretch>
            <a:fillRect/>
          </a:stretch>
        </p:blipFill>
        <p:spPr>
          <a:xfrm>
            <a:off x="4739517" y="2110018"/>
            <a:ext cx="3600862" cy="3601326"/>
          </a:xfrm>
          <a:prstGeom prst="rect">
            <a:avLst/>
          </a:prstGeom>
        </p:spPr>
      </p:pic>
      <p:sp>
        <p:nvSpPr>
          <p:cNvPr id="7" name="Rounded Rectangle 6"/>
          <p:cNvSpPr/>
          <p:nvPr/>
        </p:nvSpPr>
        <p:spPr bwMode="auto">
          <a:xfrm>
            <a:off x="1104096" y="5625157"/>
            <a:ext cx="2638271" cy="376690"/>
          </a:xfrm>
          <a:prstGeom prst="roundRect">
            <a:avLst/>
          </a:prstGeom>
          <a:solidFill>
            <a:srgbClr val="FFFFCC"/>
          </a:solidFill>
          <a:ln w="19050" cap="flat" cmpd="sng" algn="ctr">
            <a:solidFill>
              <a:srgbClr val="FFC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a:ln>
                  <a:noFill/>
                </a:ln>
                <a:solidFill>
                  <a:schemeClr val="tx1"/>
                </a:solidFill>
                <a:effectLst/>
                <a:latin typeface="+mj-lt"/>
                <a:ea typeface="ＭＳ Ｐゴシック" pitchFamily="1" charset="-128"/>
              </a:rPr>
              <a:t>Impedance Spectrum</a:t>
            </a:r>
          </a:p>
        </p:txBody>
      </p:sp>
      <p:sp>
        <p:nvSpPr>
          <p:cNvPr id="41" name="Rounded Rectangle 40"/>
          <p:cNvSpPr/>
          <p:nvPr/>
        </p:nvSpPr>
        <p:spPr bwMode="auto">
          <a:xfrm>
            <a:off x="5232143" y="5638411"/>
            <a:ext cx="2638271" cy="376690"/>
          </a:xfrm>
          <a:prstGeom prst="roundRect">
            <a:avLst/>
          </a:prstGeom>
          <a:solidFill>
            <a:srgbClr val="FFD5B9"/>
          </a:solidFill>
          <a:ln w="19050" cap="flat" cmpd="sng" algn="ctr">
            <a:solidFill>
              <a:srgbClr val="FF66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a:ln>
                  <a:noFill/>
                </a:ln>
                <a:solidFill>
                  <a:schemeClr val="tx1"/>
                </a:solidFill>
                <a:effectLst/>
                <a:latin typeface="+mj-lt"/>
                <a:ea typeface="ＭＳ Ｐゴシック" pitchFamily="1" charset="-128"/>
              </a:rPr>
              <a:t>Capacitance Spectrum</a:t>
            </a:r>
          </a:p>
        </p:txBody>
      </p:sp>
      <p:sp>
        <p:nvSpPr>
          <p:cNvPr id="8" name="Right Arrow 7"/>
          <p:cNvSpPr/>
          <p:nvPr/>
        </p:nvSpPr>
        <p:spPr bwMode="auto">
          <a:xfrm>
            <a:off x="4249650" y="3732705"/>
            <a:ext cx="507222" cy="389555"/>
          </a:xfrm>
          <a:prstGeom prst="rightArrow">
            <a:avLst/>
          </a:prstGeom>
          <a:solidFill>
            <a:srgbClr val="FFD5B9"/>
          </a:solidFill>
          <a:ln w="9525" cap="flat" cmpd="sng" algn="ctr">
            <a:solidFill>
              <a:srgbClr val="FF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40502374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1000"/>
                                        <p:tgtEl>
                                          <p:spTgt spid="19"/>
                                        </p:tgtEl>
                                      </p:cBhvr>
                                    </p:animEffect>
                                  </p:childTnLst>
                                </p:cTn>
                              </p:par>
                              <p:par>
                                <p:cTn id="8" presetID="22" presetClass="entr" presetSubtype="8"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1000"/>
                                        <p:tgtEl>
                                          <p:spTgt spid="17"/>
                                        </p:tgtEl>
                                      </p:cBhvr>
                                    </p:animEffect>
                                  </p:childTnLst>
                                </p:cTn>
                              </p:par>
                              <p:par>
                                <p:cTn id="11" presetID="22" presetClass="entr" presetSubtype="8"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129209" y="829342"/>
                <a:ext cx="4582217" cy="4947683"/>
              </a:xfrm>
            </p:spPr>
            <p:txBody>
              <a:bodyPr>
                <a:normAutofit/>
              </a:bodyPr>
              <a:lstStyle/>
              <a:p>
                <a:pPr marL="285750" indent="-285750">
                  <a:spcBef>
                    <a:spcPts val="0"/>
                  </a:spcBef>
                  <a:buFont typeface="Arial" panose="020B0604020202020204" pitchFamily="34" charset="0"/>
                  <a:buChar char="•"/>
                </a:pPr>
                <a:r>
                  <a:rPr lang="en-US" dirty="0">
                    <a:cs typeface="Calibri" panose="020F0502020204030204" pitchFamily="34" charset="0"/>
                  </a:rPr>
                  <a:t>At</a:t>
                </a:r>
                <a14:m>
                  <m:oMath xmlns:m="http://schemas.openxmlformats.org/officeDocument/2006/math">
                    <m:r>
                      <a:rPr lang="en-US" b="0" i="0" dirty="0" smtClean="0">
                        <a:latin typeface="Cambria Math" panose="02040503050406030204" pitchFamily="18" charset="0"/>
                        <a:cs typeface="Arial" panose="020B0604020202020204" pitchFamily="34" charset="0"/>
                      </a:rPr>
                      <m:t> </m:t>
                    </m:r>
                    <m:r>
                      <m:rPr>
                        <m:nor/>
                      </m:rPr>
                      <a:rPr lang="el-GR" dirty="0">
                        <a:cs typeface="Calibri" panose="020F0502020204030204" pitchFamily="34" charset="0"/>
                      </a:rPr>
                      <m:t>ω</m:t>
                    </m:r>
                    <m:r>
                      <m:rPr>
                        <m:nor/>
                      </m:rPr>
                      <a:rPr lang="en-GB" dirty="0">
                        <a:cs typeface="Calibri" panose="020F0502020204030204" pitchFamily="34" charset="0"/>
                      </a:rPr>
                      <m:t>→</m:t>
                    </m:r>
                    <m:r>
                      <m:rPr>
                        <m:nor/>
                      </m:rPr>
                      <a:rPr lang="en-US" b="0" i="0" dirty="0" smtClean="0">
                        <a:cs typeface="Calibri" panose="020F0502020204030204" pitchFamily="34" charset="0"/>
                      </a:rPr>
                      <m:t>0</m:t>
                    </m:r>
                    <m:r>
                      <a:rPr lang="en-US" b="0" i="1" dirty="0" smtClean="0">
                        <a:latin typeface="Cambria Math" panose="02040503050406030204" pitchFamily="18" charset="0"/>
                        <a:cs typeface="Arial" panose="020B0604020202020204" pitchFamily="34" charset="0"/>
                      </a:rPr>
                      <m:t>, </m:t>
                    </m:r>
                    <m:sSup>
                      <m:sSupPr>
                        <m:ctrlPr>
                          <a:rPr lang="en-US" sz="2000" b="0" i="1" smtClean="0">
                            <a:latin typeface="Cambria Math" panose="02040503050406030204" pitchFamily="18" charset="0"/>
                            <a:ea typeface="Cambria Math" panose="02040503050406030204" pitchFamily="18" charset="0"/>
                          </a:rPr>
                        </m:ctrlPr>
                      </m:sSupPr>
                      <m:e>
                        <m:r>
                          <a:rPr lang="en-US" sz="2000" b="0" i="1" smtClean="0">
                            <a:latin typeface="Cambria Math" panose="02040503050406030204" pitchFamily="18" charset="0"/>
                            <a:ea typeface="Cambria Math" panose="02040503050406030204" pitchFamily="18" charset="0"/>
                          </a:rPr>
                          <m:t>𝐶</m:t>
                        </m:r>
                      </m:e>
                      <m:sup>
                        <m:r>
                          <a:rPr lang="th-TH" sz="2000" b="0" i="1" smtClean="0">
                            <a:latin typeface="Cambria Math" panose="02040503050406030204" pitchFamily="18" charset="0"/>
                            <a:ea typeface="Cambria Math" panose="02040503050406030204" pitchFamily="18" charset="0"/>
                          </a:rPr>
                          <m:t>"</m:t>
                        </m:r>
                      </m:sup>
                    </m:sSup>
                    <m:r>
                      <a:rPr lang="en-US" sz="2000" b="0" i="1" smtClean="0">
                        <a:latin typeface="Cambria Math" panose="02040503050406030204" pitchFamily="18" charset="0"/>
                        <a:ea typeface="Cambria Math" panose="02040503050406030204" pitchFamily="18" charset="0"/>
                      </a:rPr>
                      <m:t>=0</m:t>
                    </m:r>
                  </m:oMath>
                </a14:m>
                <a:endParaRPr lang="en-US" sz="2000" b="0" dirty="0">
                  <a:ea typeface="Cambria Math" panose="02040503050406030204" pitchFamily="18" charset="0"/>
                  <a:cs typeface="Calibri" panose="020F0502020204030204" pitchFamily="34" charset="0"/>
                </a:endParaRPr>
              </a:p>
              <a:p>
                <a:pPr>
                  <a:spcBef>
                    <a:spcPts val="0"/>
                  </a:spcBef>
                </a:pPr>
                <a:endParaRPr lang="en-US" sz="2000" b="0" dirty="0">
                  <a:ea typeface="Cambria Math" panose="02040503050406030204" pitchFamily="18" charset="0"/>
                  <a:cs typeface="Calibri" panose="020F0502020204030204" pitchFamily="34" charset="0"/>
                </a:endParaRPr>
              </a:p>
              <a:p>
                <a:pPr marL="285750" indent="-285750">
                  <a:spcBef>
                    <a:spcPts val="0"/>
                  </a:spcBef>
                  <a:buFont typeface="Arial" panose="020B0604020202020204" pitchFamily="34" charset="0"/>
                  <a:buChar char="•"/>
                </a:pPr>
                <a:r>
                  <a:rPr lang="en-US" dirty="0">
                    <a:cs typeface="Calibri" panose="020F0502020204030204" pitchFamily="34" charset="0"/>
                  </a:rPr>
                  <a:t>As the frequency increase,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𝐶</m:t>
                        </m:r>
                      </m:e>
                      <m:sup>
                        <m:r>
                          <a:rPr lang="th-TH" i="1">
                            <a:latin typeface="Cambria Math" panose="02040503050406030204" pitchFamily="18" charset="0"/>
                            <a:ea typeface="Cambria Math" panose="02040503050406030204" pitchFamily="18" charset="0"/>
                          </a:rPr>
                          <m:t>"</m:t>
                        </m:r>
                      </m:sup>
                    </m:sSup>
                  </m:oMath>
                </a14:m>
                <a:r>
                  <a:rPr lang="en-US" dirty="0">
                    <a:cs typeface="Calibri" panose="020F0502020204030204" pitchFamily="34" charset="0"/>
                  </a:rPr>
                  <a:t> increases to maximum (</a:t>
                </a:r>
                <a14:m>
                  <m:oMath xmlns:m="http://schemas.openxmlformats.org/officeDocument/2006/math">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𝐶</m:t>
                        </m:r>
                      </m:e>
                      <m:sup>
                        <m:r>
                          <a:rPr lang="th-TH" i="1">
                            <a:latin typeface="Cambria Math" panose="02040503050406030204" pitchFamily="18" charset="0"/>
                            <a:ea typeface="Cambria Math" panose="02040503050406030204" pitchFamily="18" charset="0"/>
                          </a:rPr>
                          <m:t>"</m:t>
                        </m:r>
                      </m:sup>
                    </m:sSup>
                    <m:r>
                      <a:rPr lang="en-US" b="0" i="1" baseline="-25000" smtClean="0">
                        <a:latin typeface="Cambria Math" panose="02040503050406030204" pitchFamily="18" charset="0"/>
                        <a:ea typeface="Cambria Math" panose="02040503050406030204" pitchFamily="18" charset="0"/>
                      </a:rPr>
                      <m:t>𝑚𝑎𝑥</m:t>
                    </m:r>
                    <m:r>
                      <a:rPr lang="en-US" b="0" i="1" baseline="-25000" smtClean="0">
                        <a:latin typeface="Cambria Math" panose="02040503050406030204" pitchFamily="18" charset="0"/>
                        <a:ea typeface="Cambria Math" panose="02040503050406030204" pitchFamily="18" charset="0"/>
                      </a:rPr>
                      <m:t>⁡</m:t>
                    </m:r>
                  </m:oMath>
                </a14:m>
                <a:r>
                  <a:rPr lang="en-US" dirty="0">
                    <a:cs typeface="Calibri" panose="020F0502020204030204" pitchFamily="34" charset="0"/>
                  </a:rPr>
                  <a:t>)then decreases to </a:t>
                </a:r>
                <a:r>
                  <a:rPr lang="en-US" dirty="0"/>
                  <a:t>zero</a:t>
                </a:r>
                <a:r>
                  <a:rPr lang="en-US" dirty="0">
                    <a:cs typeface="Calibri" panose="020F0502020204030204" pitchFamily="34" charset="0"/>
                  </a:rPr>
                  <a:t> as the frequency </a:t>
                </a:r>
                <a14:m>
                  <m:oMath xmlns:m="http://schemas.openxmlformats.org/officeDocument/2006/math">
                    <m:r>
                      <m:rPr>
                        <m:nor/>
                      </m:rPr>
                      <a:rPr lang="el-GR" sz="2400" dirty="0">
                        <a:cs typeface="Calibri" panose="020F0502020204030204" pitchFamily="34" charset="0"/>
                      </a:rPr>
                      <m:t>ω</m:t>
                    </m:r>
                    <m:r>
                      <m:rPr>
                        <m:nor/>
                      </m:rPr>
                      <a:rPr lang="en-GB" sz="2400" dirty="0">
                        <a:cs typeface="Calibri" panose="020F0502020204030204" pitchFamily="34" charset="0"/>
                      </a:rPr>
                      <m:t>→∞</m:t>
                    </m:r>
                  </m:oMath>
                </a14:m>
                <a:r>
                  <a:rPr lang="en-US" dirty="0">
                    <a:cs typeface="Calibri" panose="020F0502020204030204" pitchFamily="34" charset="0"/>
                  </a:rPr>
                  <a:t> </a:t>
                </a:r>
              </a:p>
              <a:p>
                <a:pPr>
                  <a:spcBef>
                    <a:spcPts val="0"/>
                  </a:spcBef>
                </a:pPr>
                <a:endParaRPr lang="en-US" dirty="0">
                  <a:cs typeface="Calibri" panose="020F0502020204030204" pitchFamily="34" charset="0"/>
                </a:endParaRPr>
              </a:p>
              <a:p>
                <a:pPr marL="285750" indent="-285750">
                  <a:spcBef>
                    <a:spcPts val="0"/>
                  </a:spcBef>
                  <a:buFont typeface="Arial" panose="020B0604020202020204" pitchFamily="34" charset="0"/>
                  <a:buChar char="•"/>
                </a:pPr>
                <a:r>
                  <a:rPr lang="en-US" dirty="0">
                    <a:cs typeface="Calibri" panose="020F0502020204030204" pitchFamily="34" charset="0"/>
                  </a:rPr>
                  <a:t>At a frequency of</a:t>
                </a:r>
              </a:p>
              <a:p>
                <a:pPr>
                  <a:spcBef>
                    <a:spcPts val="0"/>
                  </a:spcBef>
                </a:pPr>
                <a:endParaRPr lang="en-US" dirty="0">
                  <a:cs typeface="Calibri" panose="020F0502020204030204" pitchFamily="34" charset="0"/>
                </a:endParaRPr>
              </a:p>
              <a:p>
                <a:pPr marL="285750" indent="-285750">
                  <a:spcBef>
                    <a:spcPts val="0"/>
                  </a:spcBef>
                  <a:buFont typeface="Arial" panose="020B0604020202020204" pitchFamily="34" charset="0"/>
                  <a:buChar char="•"/>
                </a:pPr>
                <a:endParaRPr lang="en-US" dirty="0">
                  <a:cs typeface="Calibri" panose="020F0502020204030204" pitchFamily="34" charset="0"/>
                </a:endParaRPr>
              </a:p>
              <a:p>
                <a:pPr marL="285750" indent="-285750">
                  <a:spcBef>
                    <a:spcPts val="0"/>
                  </a:spcBef>
                  <a:buFont typeface="Arial" panose="020B0604020202020204" pitchFamily="34" charset="0"/>
                  <a:buChar char="•"/>
                </a:pPr>
                <a:endParaRPr lang="en-US" dirty="0">
                  <a:cs typeface="Calibri" panose="020F0502020204030204" pitchFamily="34" charset="0"/>
                </a:endParaRPr>
              </a:p>
              <a:p>
                <a:pPr marL="285750" indent="-285750">
                  <a:spcBef>
                    <a:spcPts val="0"/>
                  </a:spcBef>
                  <a:buFont typeface="Arial" panose="020B0604020202020204" pitchFamily="34" charset="0"/>
                  <a:buChar char="•"/>
                </a:pPr>
                <a:endParaRPr lang="en-US" dirty="0">
                  <a:cs typeface="Calibri" panose="020F0502020204030204" pitchFamily="34" charset="0"/>
                </a:endParaRPr>
              </a:p>
              <a:p>
                <a:pPr marL="11113" indent="0">
                  <a:spcBef>
                    <a:spcPts val="0"/>
                  </a:spcBef>
                  <a:buNone/>
                </a:pPr>
                <a:r>
                  <a:rPr lang="en-US" dirty="0">
                    <a:cs typeface="Calibri" panose="020F0502020204030204" pitchFamily="34" charset="0"/>
                  </a:rPr>
                  <a:t>	</a:t>
                </a:r>
              </a:p>
              <a:p>
                <a:pPr marL="285750" indent="-285750">
                  <a:spcBef>
                    <a:spcPts val="0"/>
                  </a:spcBef>
                  <a:buFont typeface="Arial" panose="020B0604020202020204" pitchFamily="34" charset="0"/>
                  <a:buChar char="•"/>
                </a:pPr>
                <a:endParaRPr lang="en-US" dirty="0">
                  <a:cs typeface="Calibri" panose="020F0502020204030204" pitchFamily="34" charset="0"/>
                </a:endParaRPr>
              </a:p>
              <a:p>
                <a:pPr marL="285750" indent="-285750">
                  <a:spcBef>
                    <a:spcPts val="0"/>
                  </a:spcBef>
                  <a:buFont typeface="Arial" panose="020B0604020202020204" pitchFamily="34" charset="0"/>
                  <a:buChar char="•"/>
                </a:pPr>
                <a:endParaRPr lang="en-US" dirty="0">
                  <a:cs typeface="Calibri" panose="020F0502020204030204" pitchFamily="34" charset="0"/>
                </a:endParaRPr>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129209" y="829342"/>
                <a:ext cx="4582217" cy="4947683"/>
              </a:xfrm>
              <a:blipFill>
                <a:blip r:embed="rId3" cstate="print"/>
                <a:stretch>
                  <a:fillRect l="-1197" t="-369" r="-1596"/>
                </a:stretch>
              </a:blipFill>
            </p:spPr>
            <p:txBody>
              <a:bodyPr/>
              <a:lstStyle/>
              <a:p>
                <a:r>
                  <a:rPr lang="en-GB">
                    <a:noFill/>
                  </a:rPr>
                  <a:t> </a:t>
                </a:r>
              </a:p>
            </p:txBody>
          </p:sp>
        </mc:Fallback>
      </mc:AlternateContent>
      <p:sp>
        <p:nvSpPr>
          <p:cNvPr id="7" name="Title 6"/>
          <p:cNvSpPr>
            <a:spLocks noGrp="1"/>
          </p:cNvSpPr>
          <p:nvPr>
            <p:ph type="title"/>
          </p:nvPr>
        </p:nvSpPr>
        <p:spPr/>
        <p:txBody>
          <a:bodyPr/>
          <a:lstStyle/>
          <a:p>
            <a:r>
              <a:rPr lang="en-US" dirty="0"/>
              <a:t>Interfacial Polarization Characteristic</a:t>
            </a:r>
          </a:p>
        </p:txBody>
      </p:sp>
      <mc:AlternateContent xmlns:mc="http://schemas.openxmlformats.org/markup-compatibility/2006" xmlns:a14="http://schemas.microsoft.com/office/drawing/2010/main">
        <mc:Choice Requires="a14">
          <p:sp>
            <p:nvSpPr>
              <p:cNvPr id="4" name="Rectangle 3"/>
              <p:cNvSpPr/>
              <p:nvPr/>
            </p:nvSpPr>
            <p:spPr>
              <a:xfrm>
                <a:off x="957072" y="4826933"/>
                <a:ext cx="2223237" cy="702500"/>
              </a:xfrm>
              <a:prstGeom prst="rect">
                <a:avLst/>
              </a:prstGeom>
              <a:ln w="19050">
                <a:solidFill>
                  <a:srgbClr val="92D050"/>
                </a:solidFill>
              </a:ln>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𝐶</m:t>
                          </m:r>
                          <m:r>
                            <a:rPr lang="en-GB">
                              <a:latin typeface="Cambria Math" panose="02040503050406030204" pitchFamily="18" charset="0"/>
                            </a:rPr>
                            <m:t>″</m:t>
                          </m:r>
                        </m:e>
                        <m:sub>
                          <m:r>
                            <a:rPr lang="en-GB" b="0" i="1" smtClean="0">
                              <a:latin typeface="Cambria Math"/>
                            </a:rPr>
                            <m:t>𝑝𝑒𝑎𝑘</m:t>
                          </m:r>
                        </m:sub>
                      </m:sSub>
                      <m:r>
                        <a:rPr lang="en-GB">
                          <a:latin typeface="Cambria Math" panose="02040503050406030204" pitchFamily="18" charset="0"/>
                        </a:rPr>
                        <m:t> =</m:t>
                      </m:r>
                      <m:f>
                        <m:fPr>
                          <m:ctrlPr>
                            <a:rPr lang="en-GB" i="1">
                              <a:latin typeface="Cambria Math" panose="02040503050406030204" pitchFamily="18" charset="0"/>
                            </a:rPr>
                          </m:ctrlPr>
                        </m:fPr>
                        <m:num>
                          <m:sSubSup>
                            <m:sSubSupPr>
                              <m:ctrlPr>
                                <a:rPr lang="en-GB" i="1">
                                  <a:latin typeface="Cambria Math" panose="02040503050406030204" pitchFamily="18" charset="0"/>
                                </a:rPr>
                              </m:ctrlPr>
                            </m:sSubSupPr>
                            <m:e>
                              <m:r>
                                <a:rPr lang="en-GB" i="1">
                                  <a:latin typeface="Cambria Math" panose="02040503050406030204" pitchFamily="18" charset="0"/>
                                </a:rPr>
                                <m:t>𝐶</m:t>
                              </m:r>
                            </m:e>
                            <m:sub>
                              <m:r>
                                <a:rPr lang="en-GB" i="1">
                                  <a:latin typeface="Cambria Math" panose="02040503050406030204" pitchFamily="18" charset="0"/>
                                </a:rPr>
                                <m:t>𝐺</m:t>
                              </m:r>
                            </m:sub>
                            <m:sup>
                              <m:r>
                                <a:rPr lang="en-GB">
                                  <a:latin typeface="Cambria Math" panose="02040503050406030204" pitchFamily="18" charset="0"/>
                                </a:rPr>
                                <m:t>2</m:t>
                              </m:r>
                            </m:sup>
                          </m:sSubSup>
                        </m:num>
                        <m:den>
                          <m:r>
                            <a:rPr lang="en-GB">
                              <a:latin typeface="Cambria Math" panose="02040503050406030204" pitchFamily="18" charset="0"/>
                            </a:rPr>
                            <m:t>2</m:t>
                          </m:r>
                          <m:sSub>
                            <m:sSubPr>
                              <m:ctrlPr>
                                <a:rPr lang="en-GB" i="1">
                                  <a:latin typeface="Cambria Math" panose="02040503050406030204" pitchFamily="18" charset="0"/>
                                </a:rPr>
                              </m:ctrlPr>
                            </m:sSubPr>
                            <m:e>
                              <m:r>
                                <a:rPr lang="en-GB">
                                  <a:latin typeface="Cambria Math" panose="02040503050406030204" pitchFamily="18" charset="0"/>
                                </a:rPr>
                                <m:t>(</m:t>
                              </m:r>
                              <m:r>
                                <a:rPr lang="en-GB" i="1">
                                  <a:latin typeface="Cambria Math" panose="02040503050406030204" pitchFamily="18" charset="0"/>
                                </a:rPr>
                                <m:t>𝐶</m:t>
                              </m:r>
                            </m:e>
                            <m:sub>
                              <m:r>
                                <a:rPr lang="en-GB" i="1">
                                  <a:latin typeface="Cambria Math" panose="02040503050406030204" pitchFamily="18" charset="0"/>
                                </a:rPr>
                                <m:t>𝑆</m:t>
                              </m:r>
                            </m:sub>
                          </m:sSub>
                          <m:r>
                            <a:rPr lang="en-GB">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𝐺</m:t>
                              </m:r>
                            </m:sub>
                          </m:sSub>
                          <m:r>
                            <a:rPr lang="en-GB">
                              <a:latin typeface="Cambria Math" panose="02040503050406030204" pitchFamily="18" charset="0"/>
                            </a:rPr>
                            <m:t>)</m:t>
                          </m:r>
                        </m:den>
                      </m:f>
                    </m:oMath>
                  </m:oMathPara>
                </a14:m>
                <a:endParaRPr lang="en-GB" dirty="0"/>
              </a:p>
            </p:txBody>
          </p:sp>
        </mc:Choice>
        <mc:Fallback xmlns="">
          <p:sp>
            <p:nvSpPr>
              <p:cNvPr id="4" name="Rectangle 3"/>
              <p:cNvSpPr>
                <a:spLocks noRot="1" noChangeAspect="1" noMove="1" noResize="1" noEditPoints="1" noAdjustHandles="1" noChangeArrowheads="1" noChangeShapeType="1" noTextEdit="1"/>
              </p:cNvSpPr>
              <p:nvPr/>
            </p:nvSpPr>
            <p:spPr>
              <a:xfrm>
                <a:off x="957072" y="4826933"/>
                <a:ext cx="2223237" cy="702500"/>
              </a:xfrm>
              <a:prstGeom prst="rect">
                <a:avLst/>
              </a:prstGeom>
              <a:blipFill rotWithShape="1">
                <a:blip r:embed="rId4" cstate="print"/>
                <a:stretch>
                  <a:fillRect/>
                </a:stretch>
              </a:blipFill>
              <a:ln w="19050">
                <a:solidFill>
                  <a:srgbClr val="92D050"/>
                </a:solidFill>
              </a:ln>
            </p:spPr>
            <p:txBody>
              <a:bodyPr/>
              <a:lstStyle/>
              <a:p>
                <a:r>
                  <a:rPr lang="en-GB">
                    <a:noFill/>
                  </a:rPr>
                  <a:t> </a:t>
                </a:r>
              </a:p>
            </p:txBody>
          </p:sp>
        </mc:Fallback>
      </mc:AlternateContent>
      <p:graphicFrame>
        <p:nvGraphicFramePr>
          <p:cNvPr id="9" name="Content Placeholder 19"/>
          <p:cNvGraphicFramePr>
            <a:graphicFrameLocks/>
          </p:cNvGraphicFramePr>
          <p:nvPr>
            <p:extLst/>
          </p:nvPr>
        </p:nvGraphicFramePr>
        <p:xfrm>
          <a:off x="4582448" y="619786"/>
          <a:ext cx="4264025" cy="4948238"/>
        </p:xfrm>
        <a:graphic>
          <a:graphicData uri="http://schemas.openxmlformats.org/drawingml/2006/chart">
            <c:chart xmlns:c="http://schemas.openxmlformats.org/drawingml/2006/chart" xmlns:r="http://schemas.openxmlformats.org/officeDocument/2006/relationships" r:id="rId5"/>
          </a:graphicData>
        </a:graphic>
      </p:graphicFrame>
      <p:cxnSp>
        <p:nvCxnSpPr>
          <p:cNvPr id="11" name="Straight Arrow Connector 10"/>
          <p:cNvCxnSpPr/>
          <p:nvPr/>
        </p:nvCxnSpPr>
        <p:spPr bwMode="auto">
          <a:xfrm>
            <a:off x="6764233" y="2000562"/>
            <a:ext cx="0" cy="2834640"/>
          </a:xfrm>
          <a:prstGeom prst="straightConnector1">
            <a:avLst/>
          </a:prstGeom>
          <a:solidFill>
            <a:schemeClr val="accent1"/>
          </a:solidFill>
          <a:ln w="25400" cap="flat" cmpd="sng" algn="ctr">
            <a:solidFill>
              <a:schemeClr val="tx1"/>
            </a:solidFill>
            <a:prstDash val="dash"/>
            <a:round/>
            <a:headEnd type="none" w="med" len="med"/>
            <a:tailEnd type="arrow" w="med" len="med"/>
          </a:ln>
          <a:effectLst/>
        </p:spPr>
      </p:cxnSp>
      <p:cxnSp>
        <p:nvCxnSpPr>
          <p:cNvPr id="13" name="Straight Arrow Connector 12"/>
          <p:cNvCxnSpPr/>
          <p:nvPr/>
        </p:nvCxnSpPr>
        <p:spPr bwMode="auto">
          <a:xfrm flipH="1">
            <a:off x="5410950" y="1987617"/>
            <a:ext cx="1368000" cy="0"/>
          </a:xfrm>
          <a:prstGeom prst="straightConnector1">
            <a:avLst/>
          </a:prstGeom>
          <a:solidFill>
            <a:schemeClr val="accent1"/>
          </a:solidFill>
          <a:ln w="25400" cap="flat" cmpd="sng" algn="ctr">
            <a:solidFill>
              <a:schemeClr val="tx1"/>
            </a:solidFill>
            <a:prstDash val="dash"/>
            <a:round/>
            <a:headEnd type="none" w="med" len="med"/>
            <a:tailEnd type="arrow" w="med" len="med"/>
          </a:ln>
          <a:effectLst/>
        </p:spPr>
      </p:cxnSp>
      <mc:AlternateContent xmlns:mc="http://schemas.openxmlformats.org/markup-compatibility/2006" xmlns:a14="http://schemas.microsoft.com/office/drawing/2010/main">
        <mc:Choice Requires="a14">
          <p:sp>
            <p:nvSpPr>
              <p:cNvPr id="3" name="Rectangle 2"/>
              <p:cNvSpPr/>
              <p:nvPr/>
            </p:nvSpPr>
            <p:spPr>
              <a:xfrm>
                <a:off x="6373422" y="1431170"/>
                <a:ext cx="804387" cy="37965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i="1" smtClean="0">
                              <a:solidFill>
                                <a:schemeClr val="bg2">
                                  <a:lumMod val="50000"/>
                                </a:schemeClr>
                              </a:solidFill>
                              <a:latin typeface="Cambria Math" panose="02040503050406030204" pitchFamily="18" charset="0"/>
                              <a:ea typeface="Cambria Math" panose="02040503050406030204" pitchFamily="18" charset="0"/>
                            </a:rPr>
                          </m:ctrlPr>
                        </m:sSupPr>
                        <m:e>
                          <m:r>
                            <a:rPr lang="en-US" i="1">
                              <a:solidFill>
                                <a:schemeClr val="bg2">
                                  <a:lumMod val="50000"/>
                                </a:schemeClr>
                              </a:solidFill>
                              <a:latin typeface="Cambria Math" panose="02040503050406030204" pitchFamily="18" charset="0"/>
                              <a:ea typeface="Cambria Math" panose="02040503050406030204" pitchFamily="18" charset="0"/>
                            </a:rPr>
                            <m:t>𝐶</m:t>
                          </m:r>
                        </m:e>
                        <m:sup>
                          <m:r>
                            <a:rPr lang="th-TH" i="1">
                              <a:solidFill>
                                <a:schemeClr val="bg2">
                                  <a:lumMod val="50000"/>
                                </a:schemeClr>
                              </a:solidFill>
                              <a:latin typeface="Cambria Math" panose="02040503050406030204" pitchFamily="18" charset="0"/>
                              <a:ea typeface="Cambria Math" panose="02040503050406030204" pitchFamily="18" charset="0"/>
                            </a:rPr>
                            <m:t>"</m:t>
                          </m:r>
                        </m:sup>
                      </m:sSup>
                      <m:r>
                        <a:rPr lang="en-GB" b="0" i="1" baseline="-25000" smtClean="0">
                          <a:solidFill>
                            <a:schemeClr val="bg2">
                              <a:lumMod val="50000"/>
                            </a:schemeClr>
                          </a:solidFill>
                          <a:latin typeface="Cambria Math"/>
                          <a:ea typeface="Cambria Math" panose="02040503050406030204" pitchFamily="18" charset="0"/>
                        </a:rPr>
                        <m:t>𝑝𝑒𝑎𝑘</m:t>
                      </m:r>
                    </m:oMath>
                  </m:oMathPara>
                </a14:m>
                <a:endParaRPr lang="en-US" dirty="0">
                  <a:solidFill>
                    <a:schemeClr val="bg2">
                      <a:lumMod val="50000"/>
                    </a:schemeClr>
                  </a:solidFill>
                </a:endParaRPr>
              </a:p>
            </p:txBody>
          </p:sp>
        </mc:Choice>
        <mc:Fallback xmlns="">
          <p:sp>
            <p:nvSpPr>
              <p:cNvPr id="3" name="Rectangle 2"/>
              <p:cNvSpPr>
                <a:spLocks noRot="1" noChangeAspect="1" noMove="1" noResize="1" noEditPoints="1" noAdjustHandles="1" noChangeArrowheads="1" noChangeShapeType="1" noTextEdit="1"/>
              </p:cNvSpPr>
              <p:nvPr/>
            </p:nvSpPr>
            <p:spPr>
              <a:xfrm>
                <a:off x="6373422" y="1431170"/>
                <a:ext cx="804387" cy="379656"/>
              </a:xfrm>
              <a:prstGeom prst="rect">
                <a:avLst/>
              </a:prstGeom>
              <a:blipFill rotWithShape="1">
                <a:blip r:embed="rId6" cstate="print"/>
                <a:stretch>
                  <a:fillRect b="-112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6794658" y="4270266"/>
                <a:ext cx="70436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𝑓</m:t>
                      </m:r>
                      <m:r>
                        <a:rPr lang="en-GB" b="0" i="1" baseline="-25000" smtClean="0">
                          <a:latin typeface="Cambria Math"/>
                        </a:rPr>
                        <m:t>𝑝𝑒𝑎𝑘</m:t>
                      </m:r>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6794658" y="4270266"/>
                <a:ext cx="704360" cy="369332"/>
              </a:xfrm>
              <a:prstGeom prst="rect">
                <a:avLst/>
              </a:prstGeom>
              <a:blipFill rotWithShape="1">
                <a:blip r:embed="rId7" cstate="print"/>
                <a:stretch>
                  <a:fillRect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798727" y="3230671"/>
                <a:ext cx="3409203" cy="66191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𝜔</m:t>
                          </m:r>
                        </m:e>
                        <m:sub>
                          <m:r>
                            <a:rPr lang="en-GB" i="1">
                              <a:latin typeface="Cambria Math" panose="02040503050406030204" pitchFamily="18" charset="0"/>
                            </a:rPr>
                            <m:t>𝑚𝑎𝑥</m:t>
                          </m:r>
                        </m:sub>
                      </m:sSub>
                      <m:r>
                        <a:rPr lang="en-GB" i="0">
                          <a:latin typeface="Cambria Math" panose="02040503050406030204" pitchFamily="18" charset="0"/>
                        </a:rPr>
                        <m:t>=</m:t>
                      </m:r>
                      <m:f>
                        <m:fPr>
                          <m:ctrlPr>
                            <a:rPr lang="en-GB" i="1">
                              <a:latin typeface="Cambria Math" panose="02040503050406030204" pitchFamily="18" charset="0"/>
                            </a:rPr>
                          </m:ctrlPr>
                        </m:fPr>
                        <m:num>
                          <m:r>
                            <a:rPr lang="en-GB" i="0">
                              <a:latin typeface="Cambria Math" panose="02040503050406030204" pitchFamily="18" charset="0"/>
                            </a:rPr>
                            <m:t>1</m:t>
                          </m:r>
                        </m:num>
                        <m:den>
                          <m:d>
                            <m:dPr>
                              <m:begChr m:val=""/>
                              <m:ctrlPr>
                                <a:rPr lang="en-GB" i="1">
                                  <a:latin typeface="Cambria Math" panose="02040503050406030204" pitchFamily="18" charset="0"/>
                                </a:rPr>
                              </m:ctrlPr>
                            </m:dPr>
                            <m:e>
                              <m:r>
                                <a:rPr lang="en-GB" i="1">
                                  <a:latin typeface="Cambria Math" panose="02040503050406030204" pitchFamily="18" charset="0"/>
                                </a:rPr>
                                <m:t>𝑅</m:t>
                              </m:r>
                              <m:r>
                                <m:rPr>
                                  <m:nor/>
                                </m:rPr>
                                <a:rPr lang="en-GB" i="1" baseline="-25000">
                                  <a:latin typeface="Cambria Math" panose="02040503050406030204" pitchFamily="18" charset="0"/>
                                </a:rPr>
                                <m:t>S</m:t>
                              </m:r>
                              <m:sSub>
                                <m:sSubPr>
                                  <m:ctrlPr>
                                    <a:rPr lang="en-GB" i="1">
                                      <a:latin typeface="Cambria Math" panose="02040503050406030204" pitchFamily="18" charset="0"/>
                                    </a:rPr>
                                  </m:ctrlPr>
                                </m:sSubPr>
                                <m:e>
                                  <m:r>
                                    <a:rPr lang="en-GB" i="0">
                                      <a:latin typeface="Cambria Math" panose="02040503050406030204" pitchFamily="18" charset="0"/>
                                    </a:rPr>
                                    <m:t> (</m:t>
                                  </m:r>
                                  <m:r>
                                    <a:rPr lang="en-GB" i="1">
                                      <a:latin typeface="Cambria Math" panose="02040503050406030204" pitchFamily="18" charset="0"/>
                                    </a:rPr>
                                    <m:t>𝐶</m:t>
                                  </m:r>
                                </m:e>
                                <m:sub>
                                  <m:r>
                                    <a:rPr lang="en-GB" i="1">
                                      <a:latin typeface="Cambria Math" panose="02040503050406030204" pitchFamily="18" charset="0"/>
                                    </a:rPr>
                                    <m:t>𝑆</m:t>
                                  </m:r>
                                </m:sub>
                              </m:sSub>
                              <m:r>
                                <a:rPr lang="en-GB" i="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𝐺</m:t>
                                  </m:r>
                                </m:sub>
                              </m:sSub>
                            </m:e>
                          </m:d>
                        </m:den>
                      </m:f>
                      <m:r>
                        <m:rPr>
                          <m:nor/>
                        </m:rPr>
                        <a:rPr lang="en-GB" i="1">
                          <a:latin typeface="Cambria Math" panose="02040503050406030204" pitchFamily="18" charset="0"/>
                        </a:rPr>
                        <m:t> </m:t>
                      </m:r>
                      <m:r>
                        <m:rPr>
                          <m:nor/>
                        </m:rPr>
                        <a:rPr lang="en-GB" i="1">
                          <a:latin typeface="Cambria Math" panose="02040503050406030204" pitchFamily="18" charset="0"/>
                        </a:rPr>
                        <m:t>in</m:t>
                      </m:r>
                      <m:r>
                        <m:rPr>
                          <m:nor/>
                        </m:rPr>
                        <a:rPr lang="en-GB" i="1">
                          <a:latin typeface="Cambria Math" panose="02040503050406030204" pitchFamily="18" charset="0"/>
                        </a:rPr>
                        <m:t> </m:t>
                      </m:r>
                      <m:r>
                        <m:rPr>
                          <m:nor/>
                        </m:rPr>
                        <a:rPr lang="en-GB" i="1">
                          <a:latin typeface="Cambria Math" panose="02040503050406030204" pitchFamily="18" charset="0"/>
                        </a:rPr>
                        <m:t>radians</m:t>
                      </m:r>
                    </m:oMath>
                  </m:oMathPara>
                </a14:m>
                <a:endParaRPr lang="en-GB" dirty="0"/>
              </a:p>
            </p:txBody>
          </p:sp>
        </mc:Choice>
        <mc:Fallback xmlns="">
          <p:sp>
            <p:nvSpPr>
              <p:cNvPr id="12" name="Rectangle 11"/>
              <p:cNvSpPr>
                <a:spLocks noRot="1" noChangeAspect="1" noMove="1" noResize="1" noEditPoints="1" noAdjustHandles="1" noChangeArrowheads="1" noChangeShapeType="1" noTextEdit="1"/>
              </p:cNvSpPr>
              <p:nvPr/>
            </p:nvSpPr>
            <p:spPr>
              <a:xfrm>
                <a:off x="798727" y="3230671"/>
                <a:ext cx="3409203" cy="661912"/>
              </a:xfrm>
              <a:prstGeom prst="rect">
                <a:avLst/>
              </a:prstGeom>
              <a:blipFill>
                <a:blip r:embed="rId8" cstate="print"/>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231648" y="4028802"/>
                <a:ext cx="4596130" cy="66191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𝑓</m:t>
                          </m:r>
                        </m:e>
                        <m:sub>
                          <m:r>
                            <a:rPr lang="en-GB" b="0" i="1" smtClean="0">
                              <a:latin typeface="Cambria Math"/>
                            </a:rPr>
                            <m:t>𝑝𝑒𝑎𝑘</m:t>
                          </m:r>
                        </m:sub>
                      </m:sSub>
                      <m:r>
                        <a:rPr lang="en-GB" i="0">
                          <a:latin typeface="Cambria Math" panose="02040503050406030204" pitchFamily="18" charset="0"/>
                        </a:rPr>
                        <m:t>=</m:t>
                      </m:r>
                      <m:f>
                        <m:fPr>
                          <m:ctrlPr>
                            <a:rPr lang="en-GB" i="1">
                              <a:latin typeface="Cambria Math" panose="02040503050406030204" pitchFamily="18" charset="0"/>
                            </a:rPr>
                          </m:ctrlPr>
                        </m:fPr>
                        <m:num>
                          <m:r>
                            <a:rPr lang="en-GB" i="0">
                              <a:latin typeface="Cambria Math" panose="02040503050406030204" pitchFamily="18" charset="0"/>
                            </a:rPr>
                            <m:t>1</m:t>
                          </m:r>
                        </m:num>
                        <m:den>
                          <m:d>
                            <m:dPr>
                              <m:begChr m:val=""/>
                              <m:ctrlPr>
                                <a:rPr lang="en-GB" i="1">
                                  <a:latin typeface="Cambria Math" panose="02040503050406030204" pitchFamily="18" charset="0"/>
                                </a:rPr>
                              </m:ctrlPr>
                            </m:dPr>
                            <m:e>
                              <m:r>
                                <a:rPr lang="en-GB" b="0" i="1" smtClean="0">
                                  <a:latin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r>
                                <a:rPr lang="en-GB" i="1">
                                  <a:latin typeface="Cambria Math" panose="02040503050406030204" pitchFamily="18" charset="0"/>
                                </a:rPr>
                                <m:t>𝑅</m:t>
                              </m:r>
                              <m:r>
                                <m:rPr>
                                  <m:nor/>
                                </m:rPr>
                                <a:rPr lang="en-GB" i="1" baseline="-25000">
                                  <a:latin typeface="Cambria Math" panose="02040503050406030204" pitchFamily="18" charset="0"/>
                                </a:rPr>
                                <m:t>S</m:t>
                              </m:r>
                              <m:sSub>
                                <m:sSubPr>
                                  <m:ctrlPr>
                                    <a:rPr lang="en-GB" i="1">
                                      <a:latin typeface="Cambria Math" panose="02040503050406030204" pitchFamily="18" charset="0"/>
                                    </a:rPr>
                                  </m:ctrlPr>
                                </m:sSubPr>
                                <m:e>
                                  <m:r>
                                    <a:rPr lang="en-GB" i="0">
                                      <a:latin typeface="Cambria Math" panose="02040503050406030204" pitchFamily="18" charset="0"/>
                                    </a:rPr>
                                    <m:t> (</m:t>
                                  </m:r>
                                  <m:r>
                                    <a:rPr lang="en-GB" i="1">
                                      <a:latin typeface="Cambria Math" panose="02040503050406030204" pitchFamily="18" charset="0"/>
                                    </a:rPr>
                                    <m:t>𝐶</m:t>
                                  </m:r>
                                </m:e>
                                <m:sub>
                                  <m:r>
                                    <a:rPr lang="en-GB" i="1">
                                      <a:latin typeface="Cambria Math" panose="02040503050406030204" pitchFamily="18" charset="0"/>
                                    </a:rPr>
                                    <m:t>𝑆</m:t>
                                  </m:r>
                                </m:sub>
                              </m:sSub>
                              <m:r>
                                <a:rPr lang="en-GB" i="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𝐺</m:t>
                                  </m:r>
                                </m:sub>
                              </m:sSub>
                            </m:e>
                          </m:d>
                        </m:den>
                      </m:f>
                      <m:r>
                        <m:rPr>
                          <m:nor/>
                        </m:rPr>
                        <a:rPr lang="en-GB" i="1">
                          <a:latin typeface="Cambria Math" panose="02040503050406030204" pitchFamily="18" charset="0"/>
                        </a:rPr>
                        <m:t> </m:t>
                      </m:r>
                      <m:r>
                        <m:rPr>
                          <m:nor/>
                        </m:rPr>
                        <a:rPr lang="en-GB" i="1">
                          <a:latin typeface="Cambria Math" panose="02040503050406030204" pitchFamily="18" charset="0"/>
                        </a:rPr>
                        <m:t>in</m:t>
                      </m:r>
                      <m:r>
                        <m:rPr>
                          <m:nor/>
                        </m:rPr>
                        <a:rPr lang="en-GB" i="1">
                          <a:latin typeface="Cambria Math" panose="02040503050406030204" pitchFamily="18" charset="0"/>
                        </a:rPr>
                        <m:t> </m:t>
                      </m:r>
                      <m:r>
                        <m:rPr>
                          <m:nor/>
                        </m:rPr>
                        <a:rPr lang="en-GB" b="0" i="1" smtClean="0">
                          <a:latin typeface="Cambria Math" panose="02040503050406030204" pitchFamily="18" charset="0"/>
                        </a:rPr>
                        <m:t>cycles</m:t>
                      </m:r>
                      <m:r>
                        <m:rPr>
                          <m:nor/>
                        </m:rPr>
                        <a:rPr lang="en-GB" b="0" i="1" smtClean="0">
                          <a:latin typeface="Cambria Math" panose="02040503050406030204" pitchFamily="18" charset="0"/>
                        </a:rPr>
                        <m:t> </m:t>
                      </m:r>
                      <m:r>
                        <m:rPr>
                          <m:nor/>
                        </m:rPr>
                        <a:rPr lang="en-GB" b="0" i="1" smtClean="0">
                          <a:latin typeface="Cambria Math" panose="02040503050406030204" pitchFamily="18" charset="0"/>
                        </a:rPr>
                        <m:t>per</m:t>
                      </m:r>
                      <m:r>
                        <m:rPr>
                          <m:nor/>
                        </m:rPr>
                        <a:rPr lang="en-GB" b="0" i="1" smtClean="0">
                          <a:latin typeface="Cambria Math" panose="02040503050406030204" pitchFamily="18" charset="0"/>
                        </a:rPr>
                        <m:t> </m:t>
                      </m:r>
                      <m:r>
                        <m:rPr>
                          <m:nor/>
                        </m:rPr>
                        <a:rPr lang="en-GB" b="0" i="1" smtClean="0">
                          <a:latin typeface="Cambria Math" panose="02040503050406030204" pitchFamily="18" charset="0"/>
                        </a:rPr>
                        <m:t>second</m:t>
                      </m:r>
                    </m:oMath>
                  </m:oMathPara>
                </a14:m>
                <a:endParaRPr lang="en-GB" dirty="0"/>
              </a:p>
            </p:txBody>
          </p:sp>
        </mc:Choice>
        <mc:Fallback xmlns="">
          <p:sp>
            <p:nvSpPr>
              <p:cNvPr id="14" name="Rectangle 13"/>
              <p:cNvSpPr>
                <a:spLocks noRot="1" noChangeAspect="1" noMove="1" noResize="1" noEditPoints="1" noAdjustHandles="1" noChangeArrowheads="1" noChangeShapeType="1" noTextEdit="1"/>
              </p:cNvSpPr>
              <p:nvPr/>
            </p:nvSpPr>
            <p:spPr>
              <a:xfrm>
                <a:off x="231648" y="4028802"/>
                <a:ext cx="4596130" cy="661912"/>
              </a:xfrm>
              <a:prstGeom prst="rect">
                <a:avLst/>
              </a:prstGeom>
              <a:blipFill rotWithShape="1">
                <a:blip r:embed="rId9" cstate="print"/>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388570891"/>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1647" y="-9340"/>
            <a:ext cx="8699701" cy="673395"/>
          </a:xfrm>
        </p:spPr>
        <p:txBody>
          <a:bodyPr/>
          <a:lstStyle/>
          <a:p>
            <a:r>
              <a:rPr lang="en-US" dirty="0"/>
              <a:t>Interfacial Polarization Characteristic</a:t>
            </a:r>
            <a:endParaRPr lang="en-GB" dirty="0"/>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233915" y="509945"/>
                <a:ext cx="8697433" cy="5418247"/>
              </a:xfrm>
            </p:spPr>
            <p:txBody>
              <a:bodyPr/>
              <a:lstStyle/>
              <a:p>
                <a:pPr>
                  <a:spcBef>
                    <a:spcPts val="0"/>
                  </a:spcBef>
                  <a:spcAft>
                    <a:spcPts val="400"/>
                  </a:spcAft>
                </a:pPr>
                <a:r>
                  <a:rPr lang="en-GB" sz="1800" dirty="0"/>
                  <a:t>The impedance of the model can be calculated from the following equation</a:t>
                </a:r>
                <a:endParaRPr lang="en-GB" sz="1400" dirty="0"/>
              </a:p>
              <a:p>
                <a:pPr marL="11113" indent="0">
                  <a:spcBef>
                    <a:spcPts val="0"/>
                  </a:spcBef>
                  <a:spcAft>
                    <a:spcPts val="400"/>
                  </a:spcAft>
                  <a:buNone/>
                </a:pPr>
                <a14:m>
                  <m:oMathPara xmlns:m="http://schemas.openxmlformats.org/officeDocument/2006/math">
                    <m:oMathParaPr>
                      <m:jc m:val="centerGroup"/>
                    </m:oMathParaPr>
                    <m:oMath xmlns:m="http://schemas.openxmlformats.org/officeDocument/2006/math">
                      <m:r>
                        <a:rPr lang="en-GB" sz="1600" i="1">
                          <a:latin typeface="Cambria Math"/>
                        </a:rPr>
                        <m:t>𝑍</m:t>
                      </m:r>
                      <m:r>
                        <m:rPr>
                          <m:nor/>
                        </m:rPr>
                        <a:rPr lang="en-GB" sz="1600" i="1" baseline="30000">
                          <a:latin typeface="+mn-lt"/>
                        </a:rPr>
                        <m:t>∗</m:t>
                      </m:r>
                      <m:r>
                        <m:rPr>
                          <m:nor/>
                        </m:rPr>
                        <a:rPr lang="en-GB" sz="1600" baseline="-25000">
                          <a:latin typeface="+mn-lt"/>
                        </a:rPr>
                        <m:t>Total</m:t>
                      </m:r>
                      <m:r>
                        <a:rPr lang="en-GB" sz="1600" i="1">
                          <a:latin typeface="Cambria Math"/>
                        </a:rPr>
                        <m:t>=</m:t>
                      </m:r>
                      <m:r>
                        <a:rPr lang="en-GB" sz="1600" i="1">
                          <a:latin typeface="Cambria Math"/>
                        </a:rPr>
                        <m:t>𝑍</m:t>
                      </m:r>
                      <m:r>
                        <m:rPr>
                          <m:nor/>
                        </m:rPr>
                        <a:rPr lang="en-GB" sz="1600" i="1" baseline="30000">
                          <a:latin typeface="+mn-lt"/>
                        </a:rPr>
                        <m:t>∗</m:t>
                      </m:r>
                      <m:d>
                        <m:dPr>
                          <m:ctrlPr>
                            <a:rPr lang="en-GB" sz="1600" i="1">
                              <a:latin typeface="Cambria Math" panose="02040503050406030204" pitchFamily="18" charset="0"/>
                            </a:rPr>
                          </m:ctrlPr>
                        </m:dPr>
                        <m:e>
                          <m:r>
                            <a:rPr lang="en-US" sz="1600" i="1">
                              <a:latin typeface="Cambria Math"/>
                            </a:rPr>
                            <m:t>𝐶</m:t>
                          </m:r>
                          <m:r>
                            <m:rPr>
                              <m:nor/>
                            </m:rPr>
                            <a:rPr lang="en-US" sz="1600" baseline="-25000">
                              <a:latin typeface="+mn-lt"/>
                            </a:rPr>
                            <m:t>G</m:t>
                          </m:r>
                        </m:e>
                      </m:d>
                      <m:r>
                        <a:rPr lang="en-GB" sz="1600" i="1">
                          <a:latin typeface="Cambria Math"/>
                        </a:rPr>
                        <m:t>+</m:t>
                      </m:r>
                      <m:r>
                        <a:rPr lang="en-US" sz="1600" i="1">
                          <a:latin typeface="Cambria Math"/>
                        </a:rPr>
                        <m:t>[</m:t>
                      </m:r>
                      <m:f>
                        <m:fPr>
                          <m:ctrlPr>
                            <a:rPr lang="en-GB" sz="1600" i="1">
                              <a:latin typeface="Cambria Math" panose="02040503050406030204" pitchFamily="18" charset="0"/>
                            </a:rPr>
                          </m:ctrlPr>
                        </m:fPr>
                        <m:num>
                          <m:r>
                            <a:rPr lang="en-US" sz="1600" i="1">
                              <a:latin typeface="Cambria Math"/>
                            </a:rPr>
                            <m:t>1</m:t>
                          </m:r>
                        </m:num>
                        <m:den>
                          <m:r>
                            <a:rPr lang="en-US" sz="1600" i="1">
                              <a:latin typeface="Cambria Math"/>
                            </a:rPr>
                            <m:t>𝑍</m:t>
                          </m:r>
                          <m:r>
                            <m:rPr>
                              <m:nor/>
                            </m:rPr>
                            <a:rPr lang="en-GB" sz="1600" i="1" baseline="30000">
                              <a:latin typeface="+mn-lt"/>
                            </a:rPr>
                            <m:t>∗</m:t>
                          </m:r>
                          <m:d>
                            <m:dPr>
                              <m:ctrlPr>
                                <a:rPr lang="en-GB" sz="1600" i="1">
                                  <a:latin typeface="Cambria Math" panose="02040503050406030204" pitchFamily="18" charset="0"/>
                                </a:rPr>
                              </m:ctrlPr>
                            </m:dPr>
                            <m:e>
                              <m:r>
                                <a:rPr lang="en-US" sz="1600" i="1">
                                  <a:latin typeface="Cambria Math"/>
                                </a:rPr>
                                <m:t>𝑅</m:t>
                              </m:r>
                              <m:r>
                                <m:rPr>
                                  <m:nor/>
                                </m:rPr>
                                <a:rPr lang="en-US" sz="1600" baseline="-25000">
                                  <a:latin typeface="+mn-lt"/>
                                </a:rPr>
                                <m:t>S</m:t>
                              </m:r>
                            </m:e>
                          </m:d>
                        </m:den>
                      </m:f>
                      <m:r>
                        <a:rPr lang="en-US" sz="1600" i="1">
                          <a:latin typeface="Cambria Math"/>
                        </a:rPr>
                        <m:t>+ </m:t>
                      </m:r>
                      <m:f>
                        <m:fPr>
                          <m:ctrlPr>
                            <a:rPr lang="en-GB" sz="1600" i="1">
                              <a:latin typeface="Cambria Math" panose="02040503050406030204" pitchFamily="18" charset="0"/>
                            </a:rPr>
                          </m:ctrlPr>
                        </m:fPr>
                        <m:num>
                          <m:r>
                            <a:rPr lang="en-US" sz="1600" i="1">
                              <a:latin typeface="Cambria Math"/>
                            </a:rPr>
                            <m:t>1</m:t>
                          </m:r>
                        </m:num>
                        <m:den>
                          <m:r>
                            <a:rPr lang="en-US" sz="1600" i="1">
                              <a:latin typeface="Cambria Math"/>
                            </a:rPr>
                            <m:t>𝑍</m:t>
                          </m:r>
                          <m:r>
                            <m:rPr>
                              <m:nor/>
                            </m:rPr>
                            <a:rPr lang="en-GB" sz="1600" i="1" baseline="30000">
                              <a:latin typeface="+mn-lt"/>
                            </a:rPr>
                            <m:t>∗</m:t>
                          </m:r>
                          <m:d>
                            <m:dPr>
                              <m:ctrlPr>
                                <a:rPr lang="en-GB" sz="1600" i="1">
                                  <a:latin typeface="Cambria Math" panose="02040503050406030204" pitchFamily="18" charset="0"/>
                                </a:rPr>
                              </m:ctrlPr>
                            </m:dPr>
                            <m:e>
                              <m:r>
                                <a:rPr lang="en-US" sz="1600" i="1">
                                  <a:latin typeface="Cambria Math"/>
                                </a:rPr>
                                <m:t>𝐶</m:t>
                              </m:r>
                              <m:r>
                                <m:rPr>
                                  <m:nor/>
                                </m:rPr>
                                <a:rPr lang="en-US" sz="1600" baseline="-25000">
                                  <a:latin typeface="+mn-lt"/>
                                </a:rPr>
                                <m:t>S</m:t>
                              </m:r>
                            </m:e>
                          </m:d>
                        </m:den>
                      </m:f>
                      <m:r>
                        <a:rPr lang="en-US" sz="1600" i="1">
                          <a:latin typeface="Cambria Math"/>
                        </a:rPr>
                        <m:t>]</m:t>
                      </m:r>
                      <m:r>
                        <a:rPr lang="en-US" sz="1600" i="1" baseline="-25000">
                          <a:latin typeface="Cambria Math"/>
                        </a:rPr>
                        <m:t> </m:t>
                      </m:r>
                    </m:oMath>
                  </m:oMathPara>
                </a14:m>
                <a:endParaRPr lang="en-GB" sz="1600" dirty="0">
                  <a:latin typeface="+mn-lt"/>
                </a:endParaRPr>
              </a:p>
              <a:p>
                <a:pPr marL="11113" indent="0">
                  <a:spcBef>
                    <a:spcPts val="0"/>
                  </a:spcBef>
                  <a:spcAft>
                    <a:spcPts val="400"/>
                  </a:spcAft>
                  <a:buNone/>
                </a:pPr>
                <a14:m>
                  <m:oMathPara xmlns:m="http://schemas.openxmlformats.org/officeDocument/2006/math">
                    <m:oMathParaPr>
                      <m:jc m:val="centerGroup"/>
                    </m:oMathParaPr>
                    <m:oMath xmlns:m="http://schemas.openxmlformats.org/officeDocument/2006/math">
                      <m:sSup>
                        <m:sSupPr>
                          <m:ctrlPr>
                            <a:rPr lang="en-GB" sz="1600" i="1">
                              <a:latin typeface="Cambria Math" panose="02040503050406030204" pitchFamily="18" charset="0"/>
                            </a:rPr>
                          </m:ctrlPr>
                        </m:sSupPr>
                        <m:e>
                          <m:r>
                            <a:rPr lang="en-GB" sz="1600" i="1">
                              <a:latin typeface="Cambria Math"/>
                            </a:rPr>
                            <m:t>𝑍</m:t>
                          </m:r>
                        </m:e>
                        <m:sup>
                          <m:r>
                            <a:rPr lang="en-GB" sz="1600" i="1">
                              <a:latin typeface="Cambria Math"/>
                            </a:rPr>
                            <m:t>∗</m:t>
                          </m:r>
                        </m:sup>
                      </m:sSup>
                      <m:r>
                        <m:rPr>
                          <m:nor/>
                        </m:rPr>
                        <a:rPr lang="en-GB" sz="1600" baseline="-25000">
                          <a:latin typeface="+mn-lt"/>
                        </a:rPr>
                        <m:t>Total</m:t>
                      </m:r>
                      <m:r>
                        <a:rPr lang="en-GB" sz="1600">
                          <a:latin typeface="Cambria Math"/>
                        </a:rPr>
                        <m:t>=</m:t>
                      </m:r>
                      <m:f>
                        <m:fPr>
                          <m:ctrlPr>
                            <a:rPr lang="en-GB" sz="1600" i="1">
                              <a:latin typeface="Cambria Math" panose="02040503050406030204" pitchFamily="18" charset="0"/>
                            </a:rPr>
                          </m:ctrlPr>
                        </m:fPr>
                        <m:num>
                          <m:r>
                            <a:rPr lang="en-GB" sz="1600">
                              <a:latin typeface="Cambria Math"/>
                            </a:rPr>
                            <m:t>1</m:t>
                          </m:r>
                        </m:num>
                        <m:den>
                          <m:r>
                            <a:rPr lang="en-GB" sz="1600" i="1">
                              <a:latin typeface="Cambria Math"/>
                            </a:rPr>
                            <m:t>𝑖</m:t>
                          </m:r>
                          <m:r>
                            <a:rPr lang="en-GB" sz="1600" i="1">
                              <a:latin typeface="Cambria Math"/>
                            </a:rPr>
                            <m:t>𝜔</m:t>
                          </m:r>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𝐺</m:t>
                              </m:r>
                            </m:sub>
                          </m:sSub>
                        </m:den>
                      </m:f>
                      <m:r>
                        <a:rPr lang="en-GB" sz="1600">
                          <a:latin typeface="Cambria Math"/>
                        </a:rPr>
                        <m:t>+</m:t>
                      </m:r>
                      <m:f>
                        <m:fPr>
                          <m:ctrlPr>
                            <a:rPr lang="en-GB" sz="1600" i="1">
                              <a:latin typeface="Cambria Math" panose="02040503050406030204" pitchFamily="18" charset="0"/>
                            </a:rPr>
                          </m:ctrlPr>
                        </m:fPr>
                        <m:num>
                          <m:sSub>
                            <m:sSubPr>
                              <m:ctrlPr>
                                <a:rPr lang="en-GB" sz="1600" i="1">
                                  <a:latin typeface="Cambria Math" panose="02040503050406030204" pitchFamily="18" charset="0"/>
                                </a:rPr>
                              </m:ctrlPr>
                            </m:sSubPr>
                            <m:e>
                              <m:r>
                                <a:rPr lang="en-GB" sz="1600" i="1">
                                  <a:latin typeface="Cambria Math"/>
                                </a:rPr>
                                <m:t>𝑅</m:t>
                              </m:r>
                            </m:e>
                            <m:sub>
                              <m:r>
                                <a:rPr lang="en-GB" sz="1600" i="1">
                                  <a:latin typeface="Cambria Math"/>
                                </a:rPr>
                                <m:t>𝑆</m:t>
                              </m:r>
                            </m:sub>
                          </m:sSub>
                        </m:num>
                        <m:den>
                          <m:r>
                            <a:rPr lang="en-GB" sz="1600">
                              <a:latin typeface="Cambria Math"/>
                            </a:rPr>
                            <m:t>1</m:t>
                          </m:r>
                          <m:r>
                            <a:rPr lang="en-GB" sz="1600">
                              <a:latin typeface="Cambria Math"/>
                            </a:rPr>
                            <m:t>+</m:t>
                          </m:r>
                          <m:r>
                            <a:rPr lang="en-GB" sz="1600" i="1">
                              <a:latin typeface="Cambria Math"/>
                            </a:rPr>
                            <m:t>𝑖</m:t>
                          </m:r>
                          <m:r>
                            <a:rPr lang="en-GB" sz="1600" i="1">
                              <a:latin typeface="Cambria Math"/>
                            </a:rPr>
                            <m:t>𝜔</m:t>
                          </m:r>
                          <m:sSub>
                            <m:sSubPr>
                              <m:ctrlPr>
                                <a:rPr lang="en-GB" sz="1600" i="1">
                                  <a:latin typeface="Cambria Math" panose="02040503050406030204" pitchFamily="18" charset="0"/>
                                </a:rPr>
                              </m:ctrlPr>
                            </m:sSubPr>
                            <m:e>
                              <m:sSub>
                                <m:sSubPr>
                                  <m:ctrlPr>
                                    <a:rPr lang="en-GB" sz="1600" i="1">
                                      <a:latin typeface="Cambria Math" panose="02040503050406030204" pitchFamily="18" charset="0"/>
                                    </a:rPr>
                                  </m:ctrlPr>
                                </m:sSubPr>
                                <m:e>
                                  <m:r>
                                    <a:rPr lang="en-GB" sz="1600" i="1">
                                      <a:latin typeface="Cambria Math"/>
                                    </a:rPr>
                                    <m:t>𝑅</m:t>
                                  </m:r>
                                </m:e>
                                <m:sub>
                                  <m:r>
                                    <a:rPr lang="en-GB" sz="1600" i="1">
                                      <a:latin typeface="Cambria Math"/>
                                    </a:rPr>
                                    <m:t>𝑆</m:t>
                                  </m:r>
                                </m:sub>
                              </m:sSub>
                              <m:r>
                                <a:rPr lang="en-GB" sz="1600" i="1">
                                  <a:latin typeface="Cambria Math"/>
                                </a:rPr>
                                <m:t>𝐶</m:t>
                              </m:r>
                            </m:e>
                            <m:sub>
                              <m:r>
                                <a:rPr lang="en-GB" sz="1600" i="1">
                                  <a:latin typeface="Cambria Math"/>
                                </a:rPr>
                                <m:t>𝑆</m:t>
                              </m:r>
                            </m:sub>
                          </m:sSub>
                        </m:den>
                      </m:f>
                    </m:oMath>
                  </m:oMathPara>
                </a14:m>
                <a:endParaRPr lang="en-GB" sz="1400" dirty="0"/>
              </a:p>
              <a:p>
                <a:pPr marL="11113" indent="0">
                  <a:spcBef>
                    <a:spcPts val="0"/>
                  </a:spcBef>
                  <a:spcAft>
                    <a:spcPts val="400"/>
                  </a:spcAft>
                  <a:buNone/>
                </a:pPr>
                <a:r>
                  <a:rPr lang="en-GB" sz="1800" dirty="0"/>
                  <a:t>      which re-arranges to </a:t>
                </a:r>
              </a:p>
              <a:p>
                <a:pPr marL="11113" indent="0">
                  <a:spcBef>
                    <a:spcPts val="0"/>
                  </a:spcBef>
                  <a:spcAft>
                    <a:spcPts val="400"/>
                  </a:spcAft>
                  <a:buNone/>
                </a:pPr>
                <a14:m>
                  <m:oMathPara xmlns:m="http://schemas.openxmlformats.org/officeDocument/2006/math">
                    <m:oMathParaPr>
                      <m:jc m:val="centerGroup"/>
                    </m:oMathParaPr>
                    <m:oMath xmlns:m="http://schemas.openxmlformats.org/officeDocument/2006/math">
                      <m:sSup>
                        <m:sSupPr>
                          <m:ctrlPr>
                            <a:rPr lang="en-GB" sz="1600" i="1">
                              <a:latin typeface="Cambria Math" panose="02040503050406030204" pitchFamily="18" charset="0"/>
                            </a:rPr>
                          </m:ctrlPr>
                        </m:sSupPr>
                        <m:e>
                          <m:r>
                            <a:rPr lang="en-GB" sz="1600" i="1">
                              <a:latin typeface="Cambria Math"/>
                            </a:rPr>
                            <m:t>𝑍</m:t>
                          </m:r>
                        </m:e>
                        <m:sup>
                          <m:r>
                            <a:rPr lang="en-GB" sz="1600" i="1">
                              <a:latin typeface="Cambria Math"/>
                            </a:rPr>
                            <m:t>∗</m:t>
                          </m:r>
                        </m:sup>
                      </m:sSup>
                      <m:r>
                        <m:rPr>
                          <m:nor/>
                        </m:rPr>
                        <a:rPr lang="en-GB" sz="1600" baseline="-25000"/>
                        <m:t>Total</m:t>
                      </m:r>
                      <m:r>
                        <a:rPr lang="en-GB" sz="1600">
                          <a:latin typeface="Cambria Math"/>
                        </a:rPr>
                        <m:t>=</m:t>
                      </m:r>
                      <m:f>
                        <m:fPr>
                          <m:ctrlPr>
                            <a:rPr lang="en-GB" sz="1600" i="1">
                              <a:latin typeface="Cambria Math" panose="02040503050406030204" pitchFamily="18" charset="0"/>
                            </a:rPr>
                          </m:ctrlPr>
                        </m:fPr>
                        <m:num>
                          <m:r>
                            <a:rPr lang="en-GB" sz="1600">
                              <a:latin typeface="Cambria Math"/>
                            </a:rPr>
                            <m:t>1</m:t>
                          </m:r>
                          <m:r>
                            <a:rPr lang="en-GB" sz="1600">
                              <a:latin typeface="Cambria Math"/>
                            </a:rPr>
                            <m:t>+</m:t>
                          </m:r>
                          <m:r>
                            <a:rPr lang="en-GB" sz="1600" i="1">
                              <a:latin typeface="Cambria Math"/>
                            </a:rPr>
                            <m:t>𝑖</m:t>
                          </m:r>
                          <m:r>
                            <a:rPr lang="en-GB" sz="1600" i="1">
                              <a:latin typeface="Cambria Math"/>
                            </a:rPr>
                            <m:t>𝜔</m:t>
                          </m:r>
                          <m:sSub>
                            <m:sSubPr>
                              <m:ctrlPr>
                                <a:rPr lang="en-GB" sz="1600" i="1">
                                  <a:latin typeface="Cambria Math" panose="02040503050406030204" pitchFamily="18" charset="0"/>
                                </a:rPr>
                              </m:ctrlPr>
                            </m:sSubPr>
                            <m:e>
                              <m:r>
                                <a:rPr lang="en-GB" sz="1600" i="1">
                                  <a:latin typeface="Cambria Math"/>
                                </a:rPr>
                                <m:t>𝑅</m:t>
                              </m:r>
                            </m:e>
                            <m:sub>
                              <m:r>
                                <a:rPr lang="en-GB" sz="1600" i="1">
                                  <a:latin typeface="Cambria Math"/>
                                </a:rPr>
                                <m:t>𝑆</m:t>
                              </m:r>
                            </m:sub>
                          </m:sSub>
                          <m:r>
                            <a:rPr lang="en-GB" sz="1600">
                              <a:latin typeface="Cambria Math"/>
                            </a:rPr>
                            <m:t>(</m:t>
                          </m:r>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𝐺</m:t>
                              </m:r>
                            </m:sub>
                          </m:sSub>
                          <m:r>
                            <a:rPr lang="en-GB" sz="1600">
                              <a:latin typeface="Cambria Math"/>
                            </a:rPr>
                            <m:t>+</m:t>
                          </m:r>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𝑆</m:t>
                              </m:r>
                            </m:sub>
                          </m:sSub>
                          <m:r>
                            <a:rPr lang="en-GB" sz="1600">
                              <a:latin typeface="Cambria Math"/>
                            </a:rPr>
                            <m:t>)</m:t>
                          </m:r>
                        </m:num>
                        <m:den>
                          <m:r>
                            <a:rPr lang="en-GB" sz="1600" i="1">
                              <a:latin typeface="Cambria Math"/>
                            </a:rPr>
                            <m:t>𝑖</m:t>
                          </m:r>
                          <m:r>
                            <a:rPr lang="en-GB" sz="1600" i="1">
                              <a:latin typeface="Cambria Math"/>
                            </a:rPr>
                            <m:t>𝜔</m:t>
                          </m:r>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𝐺</m:t>
                              </m:r>
                            </m:sub>
                          </m:sSub>
                          <m:r>
                            <a:rPr lang="en-GB" sz="1600">
                              <a:latin typeface="Cambria Math"/>
                            </a:rPr>
                            <m:t>+</m:t>
                          </m:r>
                          <m:sSup>
                            <m:sSupPr>
                              <m:ctrlPr>
                                <a:rPr lang="en-GB" sz="1600" i="1">
                                  <a:latin typeface="Cambria Math" panose="02040503050406030204" pitchFamily="18" charset="0"/>
                                </a:rPr>
                              </m:ctrlPr>
                            </m:sSupPr>
                            <m:e>
                              <m:r>
                                <a:rPr lang="en-GB" sz="1600" i="1">
                                  <a:latin typeface="Cambria Math"/>
                                </a:rPr>
                                <m:t>𝑖</m:t>
                              </m:r>
                              <m:r>
                                <a:rPr lang="en-GB" sz="1600" i="1">
                                  <a:latin typeface="Cambria Math"/>
                                </a:rPr>
                                <m:t>𝜔</m:t>
                              </m:r>
                            </m:e>
                            <m:sup>
                              <m:r>
                                <a:rPr lang="en-GB" sz="1600">
                                  <a:latin typeface="Cambria Math"/>
                                </a:rPr>
                                <m:t>2</m:t>
                              </m:r>
                            </m:sup>
                          </m:sSup>
                          <m:sSub>
                            <m:sSubPr>
                              <m:ctrlPr>
                                <a:rPr lang="en-GB" sz="1600" i="1">
                                  <a:latin typeface="Cambria Math" panose="02040503050406030204" pitchFamily="18" charset="0"/>
                                </a:rPr>
                              </m:ctrlPr>
                            </m:sSubPr>
                            <m:e>
                              <m:r>
                                <a:rPr lang="en-GB" sz="1600" i="1">
                                  <a:latin typeface="Cambria Math"/>
                                </a:rPr>
                                <m:t>𝑅</m:t>
                              </m:r>
                            </m:e>
                            <m:sub>
                              <m:r>
                                <a:rPr lang="en-GB" sz="1600" i="1">
                                  <a:latin typeface="Cambria Math"/>
                                </a:rPr>
                                <m:t>𝑆</m:t>
                              </m:r>
                            </m:sub>
                          </m:sSub>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𝐺</m:t>
                              </m:r>
                            </m:sub>
                          </m:sSub>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𝑆</m:t>
                              </m:r>
                            </m:sub>
                          </m:sSub>
                        </m:den>
                      </m:f>
                    </m:oMath>
                  </m:oMathPara>
                </a14:m>
                <a:endParaRPr lang="en-GB" sz="1400" dirty="0"/>
              </a:p>
              <a:p>
                <a:pPr>
                  <a:spcBef>
                    <a:spcPts val="0"/>
                  </a:spcBef>
                  <a:spcAft>
                    <a:spcPts val="400"/>
                  </a:spcAft>
                </a:pPr>
                <a:r>
                  <a:rPr lang="en-GB" sz="1800" dirty="0"/>
                  <a:t>Impedance can be expressed in terms of a complex capacitance</a:t>
                </a:r>
              </a:p>
              <a:p>
                <a:pPr marL="11113" indent="0">
                  <a:spcBef>
                    <a:spcPts val="0"/>
                  </a:spcBef>
                  <a:spcAft>
                    <a:spcPts val="400"/>
                  </a:spcAft>
                  <a:buNone/>
                </a:pPr>
                <a14:m>
                  <m:oMathPara xmlns:m="http://schemas.openxmlformats.org/officeDocument/2006/math">
                    <m:oMathParaPr>
                      <m:jc m:val="centerGroup"/>
                    </m:oMathParaPr>
                    <m:oMath xmlns:m="http://schemas.openxmlformats.org/officeDocument/2006/math">
                      <m:sSup>
                        <m:sSupPr>
                          <m:ctrlPr>
                            <a:rPr lang="en-GB" sz="1600" i="1">
                              <a:latin typeface="Cambria Math" panose="02040503050406030204" pitchFamily="18" charset="0"/>
                            </a:rPr>
                          </m:ctrlPr>
                        </m:sSupPr>
                        <m:e>
                          <m:r>
                            <a:rPr lang="en-GB" sz="1600" i="1">
                              <a:latin typeface="Cambria Math"/>
                            </a:rPr>
                            <m:t>𝐶</m:t>
                          </m:r>
                        </m:e>
                        <m:sup>
                          <m:r>
                            <a:rPr lang="en-GB" sz="1600" i="1">
                              <a:latin typeface="Cambria Math"/>
                            </a:rPr>
                            <m:t>∗</m:t>
                          </m:r>
                        </m:sup>
                      </m:sSup>
                      <m:r>
                        <m:rPr>
                          <m:nor/>
                        </m:rPr>
                        <a:rPr lang="en-GB" sz="1600" baseline="-25000"/>
                        <m:t>Total</m:t>
                      </m:r>
                      <m:r>
                        <a:rPr lang="en-GB" sz="1600">
                          <a:latin typeface="Cambria Math"/>
                        </a:rPr>
                        <m:t>=</m:t>
                      </m:r>
                      <m:f>
                        <m:fPr>
                          <m:ctrlPr>
                            <a:rPr lang="en-GB" sz="1600" i="1">
                              <a:latin typeface="Cambria Math" panose="02040503050406030204" pitchFamily="18" charset="0"/>
                            </a:rPr>
                          </m:ctrlPr>
                        </m:fPr>
                        <m:num>
                          <m:r>
                            <a:rPr lang="en-GB" sz="1600">
                              <a:latin typeface="Cambria Math"/>
                            </a:rPr>
                            <m:t>1</m:t>
                          </m:r>
                        </m:num>
                        <m:den>
                          <m:r>
                            <a:rPr lang="en-GB" sz="1600" i="1">
                              <a:latin typeface="Cambria Math"/>
                            </a:rPr>
                            <m:t>𝑖</m:t>
                          </m:r>
                          <m:r>
                            <a:rPr lang="en-GB" sz="1600" i="1">
                              <a:latin typeface="Cambria Math"/>
                            </a:rPr>
                            <m:t>𝜔</m:t>
                          </m:r>
                          <m:r>
                            <a:rPr lang="en-GB" sz="1600" i="1">
                              <a:latin typeface="Cambria Math"/>
                            </a:rPr>
                            <m:t>𝑍</m:t>
                          </m:r>
                          <m:r>
                            <m:rPr>
                              <m:nor/>
                            </m:rPr>
                            <a:rPr lang="en-GB" sz="1600" i="1" baseline="30000"/>
                            <m:t>∗</m:t>
                          </m:r>
                          <m:r>
                            <m:rPr>
                              <m:nor/>
                            </m:rPr>
                            <a:rPr lang="en-GB" sz="1600" baseline="-25000"/>
                            <m:t>Total</m:t>
                          </m:r>
                        </m:den>
                      </m:f>
                      <m:r>
                        <a:rPr lang="en-GB" sz="1600">
                          <a:latin typeface="Cambria Math"/>
                        </a:rPr>
                        <m:t>=</m:t>
                      </m:r>
                      <m:f>
                        <m:fPr>
                          <m:ctrlPr>
                            <a:rPr lang="en-GB" sz="1600" i="1">
                              <a:latin typeface="Cambria Math" panose="02040503050406030204" pitchFamily="18" charset="0"/>
                            </a:rPr>
                          </m:ctrlPr>
                        </m:fPr>
                        <m:num>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𝐺</m:t>
                              </m:r>
                            </m:sub>
                          </m:sSub>
                          <m:r>
                            <a:rPr lang="en-GB" sz="1600">
                              <a:latin typeface="Cambria Math"/>
                            </a:rPr>
                            <m:t>+</m:t>
                          </m:r>
                          <m:r>
                            <a:rPr lang="en-GB" sz="1600" i="1">
                              <a:latin typeface="Cambria Math"/>
                            </a:rPr>
                            <m:t>𝑖</m:t>
                          </m:r>
                          <m:r>
                            <a:rPr lang="en-GB" sz="1600" i="1">
                              <a:latin typeface="Cambria Math"/>
                            </a:rPr>
                            <m:t>𝜔</m:t>
                          </m:r>
                          <m:sSub>
                            <m:sSubPr>
                              <m:ctrlPr>
                                <a:rPr lang="en-GB" sz="1600" i="1">
                                  <a:latin typeface="Cambria Math" panose="02040503050406030204" pitchFamily="18" charset="0"/>
                                </a:rPr>
                              </m:ctrlPr>
                            </m:sSubPr>
                            <m:e>
                              <m:r>
                                <a:rPr lang="en-GB" sz="1600" i="1">
                                  <a:latin typeface="Cambria Math"/>
                                </a:rPr>
                                <m:t>𝑅</m:t>
                              </m:r>
                            </m:e>
                            <m:sub>
                              <m:r>
                                <a:rPr lang="en-GB" sz="1600" i="1">
                                  <a:latin typeface="Cambria Math"/>
                                </a:rPr>
                                <m:t>𝑆</m:t>
                              </m:r>
                            </m:sub>
                          </m:sSub>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𝐺</m:t>
                              </m:r>
                            </m:sub>
                          </m:sSub>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𝑆</m:t>
                              </m:r>
                            </m:sub>
                          </m:sSub>
                        </m:num>
                        <m:den>
                          <m:r>
                            <a:rPr lang="en-GB" sz="1600">
                              <a:latin typeface="Cambria Math"/>
                            </a:rPr>
                            <m:t>1</m:t>
                          </m:r>
                          <m:r>
                            <a:rPr lang="en-GB" sz="1600">
                              <a:latin typeface="Cambria Math"/>
                            </a:rPr>
                            <m:t>+</m:t>
                          </m:r>
                          <m:r>
                            <a:rPr lang="en-GB" sz="1600" i="1">
                              <a:latin typeface="Cambria Math"/>
                            </a:rPr>
                            <m:t>𝑖</m:t>
                          </m:r>
                          <m:r>
                            <a:rPr lang="en-GB" sz="1600" i="1">
                              <a:latin typeface="Cambria Math"/>
                            </a:rPr>
                            <m:t>𝜔</m:t>
                          </m:r>
                          <m:sSub>
                            <m:sSubPr>
                              <m:ctrlPr>
                                <a:rPr lang="en-GB" sz="1600" i="1">
                                  <a:latin typeface="Cambria Math" panose="02040503050406030204" pitchFamily="18" charset="0"/>
                                </a:rPr>
                              </m:ctrlPr>
                            </m:sSubPr>
                            <m:e>
                              <m:r>
                                <a:rPr lang="en-GB" sz="1600" i="1">
                                  <a:latin typeface="Cambria Math"/>
                                </a:rPr>
                                <m:t>𝑅</m:t>
                              </m:r>
                            </m:e>
                            <m:sub>
                              <m:r>
                                <a:rPr lang="en-GB" sz="1600" i="1">
                                  <a:latin typeface="Cambria Math"/>
                                </a:rPr>
                                <m:t>𝑆</m:t>
                              </m:r>
                            </m:sub>
                          </m:sSub>
                          <m:d>
                            <m:dPr>
                              <m:ctrlPr>
                                <a:rPr lang="en-GB" sz="1600" i="1">
                                  <a:latin typeface="Cambria Math" panose="02040503050406030204" pitchFamily="18" charset="0"/>
                                </a:rPr>
                              </m:ctrlPr>
                            </m:dPr>
                            <m:e>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𝐺</m:t>
                                  </m:r>
                                </m:sub>
                              </m:sSub>
                              <m:r>
                                <a:rPr lang="en-GB" sz="1600">
                                  <a:latin typeface="Cambria Math"/>
                                </a:rPr>
                                <m:t>+</m:t>
                              </m:r>
                              <m:sSub>
                                <m:sSubPr>
                                  <m:ctrlPr>
                                    <a:rPr lang="en-GB" sz="1600" i="1">
                                      <a:latin typeface="Cambria Math" panose="02040503050406030204" pitchFamily="18" charset="0"/>
                                    </a:rPr>
                                  </m:ctrlPr>
                                </m:sSubPr>
                                <m:e>
                                  <m:r>
                                    <a:rPr lang="en-GB" sz="1600" i="1">
                                      <a:latin typeface="Cambria Math"/>
                                    </a:rPr>
                                    <m:t>𝐶</m:t>
                                  </m:r>
                                </m:e>
                                <m:sub>
                                  <m:r>
                                    <a:rPr lang="en-GB" sz="1600" i="1">
                                      <a:latin typeface="Cambria Math"/>
                                    </a:rPr>
                                    <m:t>𝑆</m:t>
                                  </m:r>
                                </m:sub>
                              </m:sSub>
                            </m:e>
                          </m:d>
                        </m:den>
                      </m:f>
                    </m:oMath>
                  </m:oMathPara>
                </a14:m>
                <a:endParaRPr lang="en-GB" dirty="0"/>
              </a:p>
              <a:p>
                <a:pPr>
                  <a:spcBef>
                    <a:spcPts val="0"/>
                  </a:spcBef>
                  <a:spcAft>
                    <a:spcPts val="400"/>
                  </a:spcAft>
                </a:pPr>
                <a:r>
                  <a:rPr lang="en-GB" sz="1800" dirty="0"/>
                  <a:t>The complex capacitance can also be expressed in form of real part and imaginary part</a:t>
                </a:r>
              </a:p>
              <a:p>
                <a:pPr marL="11113" indent="0">
                  <a:spcBef>
                    <a:spcPts val="0"/>
                  </a:spcBef>
                  <a:spcAft>
                    <a:spcPts val="400"/>
                  </a:spcAft>
                  <a:buNone/>
                </a:pPr>
                <a14:m>
                  <m:oMathPara xmlns:m="http://schemas.openxmlformats.org/officeDocument/2006/math">
                    <m:oMathParaPr>
                      <m:jc m:val="centerGroup"/>
                    </m:oMathParaPr>
                    <m:oMath xmlns:m="http://schemas.openxmlformats.org/officeDocument/2006/math">
                      <m:sSup>
                        <m:sSupPr>
                          <m:ctrlPr>
                            <a:rPr lang="en-GB" sz="1600" i="1">
                              <a:latin typeface="Cambria Math" panose="02040503050406030204" pitchFamily="18" charset="0"/>
                            </a:rPr>
                          </m:ctrlPr>
                        </m:sSupPr>
                        <m:e>
                          <m:r>
                            <a:rPr lang="en-GB" sz="1600" i="1">
                              <a:latin typeface="Cambria Math"/>
                            </a:rPr>
                            <m:t>𝐶</m:t>
                          </m:r>
                        </m:e>
                        <m:sup>
                          <m:r>
                            <a:rPr lang="en-GB" sz="1600" i="1">
                              <a:latin typeface="Cambria Math"/>
                            </a:rPr>
                            <m:t>∗</m:t>
                          </m:r>
                        </m:sup>
                      </m:sSup>
                      <m:r>
                        <a:rPr lang="en-GB" sz="1600">
                          <a:latin typeface="Cambria Math"/>
                        </a:rPr>
                        <m:t>=</m:t>
                      </m:r>
                      <m:sSup>
                        <m:sSupPr>
                          <m:ctrlPr>
                            <a:rPr lang="en-GB" sz="1600" i="1">
                              <a:latin typeface="Cambria Math" panose="02040503050406030204" pitchFamily="18" charset="0"/>
                            </a:rPr>
                          </m:ctrlPr>
                        </m:sSupPr>
                        <m:e>
                          <m:r>
                            <a:rPr lang="en-GB" sz="1600" i="1">
                              <a:latin typeface="Cambria Math"/>
                            </a:rPr>
                            <m:t>𝐶</m:t>
                          </m:r>
                        </m:e>
                        <m:sup>
                          <m:r>
                            <a:rPr lang="en-GB" sz="1600" i="1">
                              <a:latin typeface="Cambria Math"/>
                            </a:rPr>
                            <m:t>′</m:t>
                          </m:r>
                        </m:sup>
                      </m:sSup>
                      <m:r>
                        <a:rPr lang="en-GB" sz="1600">
                          <a:latin typeface="Cambria Math"/>
                        </a:rPr>
                        <m:t>+</m:t>
                      </m:r>
                      <m:r>
                        <a:rPr lang="en-GB" sz="1600" i="1">
                          <a:latin typeface="Cambria Math"/>
                        </a:rPr>
                        <m:t>𝑖</m:t>
                      </m:r>
                      <m:sSup>
                        <m:sSupPr>
                          <m:ctrlPr>
                            <a:rPr lang="en-GB" sz="1600" i="1">
                              <a:latin typeface="Cambria Math" panose="02040503050406030204" pitchFamily="18" charset="0"/>
                            </a:rPr>
                          </m:ctrlPr>
                        </m:sSupPr>
                        <m:e>
                          <m:r>
                            <a:rPr lang="en-GB" sz="1600" i="1">
                              <a:latin typeface="Cambria Math"/>
                            </a:rPr>
                            <m:t>𝐶</m:t>
                          </m:r>
                        </m:e>
                        <m:sup>
                          <m:r>
                            <a:rPr lang="en-GB" sz="1600">
                              <a:latin typeface="Cambria Math"/>
                            </a:rPr>
                            <m:t>″</m:t>
                          </m:r>
                        </m:sup>
                      </m:sSup>
                    </m:oMath>
                  </m:oMathPara>
                </a14:m>
                <a:endParaRPr lang="en-GB" sz="1400" dirty="0"/>
              </a:p>
              <a:p>
                <a:pPr>
                  <a:spcBef>
                    <a:spcPts val="0"/>
                  </a:spcBef>
                  <a:spcAft>
                    <a:spcPts val="400"/>
                  </a:spcAft>
                </a:pPr>
                <a:r>
                  <a:rPr lang="en-GB" sz="1800" dirty="0"/>
                  <a:t>From the complex capacitance formula, the expressions for real and imaginary capacitance can be calculated to explain the origin of </a:t>
                </a:r>
                <a:r>
                  <a:rPr lang="en-GB" sz="1800" dirty="0">
                    <a:solidFill>
                      <a:srgbClr val="FF0000"/>
                    </a:solidFill>
                  </a:rPr>
                  <a:t>interfacial polarization peak</a:t>
                </a:r>
                <a:r>
                  <a:rPr lang="en-GB" sz="1800" dirty="0"/>
                  <a:t>. This achieved by multiplying the nominator and denominator by the complex conjugate of the denominator and by grouping the real (</a:t>
                </a:r>
                <a14:m>
                  <m:oMath xmlns:m="http://schemas.openxmlformats.org/officeDocument/2006/math">
                    <m:r>
                      <a:rPr lang="en-GB" sz="1800" i="1">
                        <a:latin typeface="Cambria Math"/>
                      </a:rPr>
                      <m:t>𝐶</m:t>
                    </m:r>
                    <m:r>
                      <a:rPr lang="en-GB" sz="1800" i="1">
                        <a:latin typeface="Cambria Math"/>
                      </a:rPr>
                      <m:t>′</m:t>
                    </m:r>
                  </m:oMath>
                </a14:m>
                <a:r>
                  <a:rPr lang="en-GB" sz="1800" dirty="0"/>
                  <a:t>) and imaginary (</a:t>
                </a:r>
                <a14:m>
                  <m:oMath xmlns:m="http://schemas.openxmlformats.org/officeDocument/2006/math">
                    <m:sSup>
                      <m:sSupPr>
                        <m:ctrlPr>
                          <a:rPr lang="en-GB" sz="1800" i="1">
                            <a:latin typeface="Cambria Math" panose="02040503050406030204" pitchFamily="18" charset="0"/>
                          </a:rPr>
                        </m:ctrlPr>
                      </m:sSupPr>
                      <m:e>
                        <m:r>
                          <a:rPr lang="en-GB" sz="1800" i="1">
                            <a:latin typeface="Cambria Math"/>
                          </a:rPr>
                          <m:t>𝐶</m:t>
                        </m:r>
                      </m:e>
                      <m:sup>
                        <m:r>
                          <a:rPr lang="en-GB" sz="1800" i="1">
                            <a:latin typeface="Cambria Math"/>
                          </a:rPr>
                          <m:t>″</m:t>
                        </m:r>
                      </m:sup>
                    </m:sSup>
                  </m:oMath>
                </a14:m>
                <a:r>
                  <a:rPr lang="en-GB" sz="1800" dirty="0"/>
                  <a:t>) parts</a:t>
                </a:r>
                <a:endParaRPr lang="en-GB" sz="1400" dirty="0"/>
              </a:p>
              <a:p>
                <a:pPr marL="11113" indent="0" algn="ctr">
                  <a:spcBef>
                    <a:spcPts val="0"/>
                  </a:spcBef>
                  <a:spcAft>
                    <a:spcPts val="400"/>
                  </a:spcAft>
                  <a:buNone/>
                </a:pPr>
                <a14:m>
                  <m:oMath xmlns:m="http://schemas.openxmlformats.org/officeDocument/2006/math">
                    <m:sSup>
                      <m:sSupPr>
                        <m:ctrlPr>
                          <a:rPr lang="en-GB" sz="1800" i="1">
                            <a:latin typeface="Cambria Math" panose="02040503050406030204" pitchFamily="18" charset="0"/>
                          </a:rPr>
                        </m:ctrlPr>
                      </m:sSupPr>
                      <m:e>
                        <m:r>
                          <a:rPr lang="en-GB" sz="1800" i="1">
                            <a:latin typeface="Cambria Math"/>
                          </a:rPr>
                          <m:t>𝐶</m:t>
                        </m:r>
                      </m:e>
                      <m:sup>
                        <m:r>
                          <a:rPr lang="en-GB" sz="1800" i="1">
                            <a:latin typeface="Cambria Math"/>
                          </a:rPr>
                          <m:t>′</m:t>
                        </m:r>
                      </m:sup>
                    </m:sSup>
                    <m:r>
                      <a:rPr lang="en-GB" sz="1800" i="1">
                        <a:latin typeface="Cambria Math"/>
                      </a:rPr>
                      <m:t>=</m:t>
                    </m:r>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a:rPr>
                              <m:t>𝐶</m:t>
                            </m:r>
                          </m:e>
                          <m:sub>
                            <m:r>
                              <a:rPr lang="en-GB" sz="1800" i="1">
                                <a:latin typeface="Cambria Math"/>
                              </a:rPr>
                              <m:t>𝐺</m:t>
                            </m:r>
                          </m:sub>
                        </m:sSub>
                        <m:r>
                          <a:rPr lang="en-GB" sz="1800" i="1">
                            <a:latin typeface="Cambria Math"/>
                          </a:rPr>
                          <m:t>+</m:t>
                        </m:r>
                        <m:sSup>
                          <m:sSupPr>
                            <m:ctrlPr>
                              <a:rPr lang="en-GB" sz="1800" i="1">
                                <a:latin typeface="Cambria Math" panose="02040503050406030204" pitchFamily="18" charset="0"/>
                              </a:rPr>
                            </m:ctrlPr>
                          </m:sSupPr>
                          <m:e>
                            <m:r>
                              <a:rPr lang="en-GB" sz="1800" i="1">
                                <a:latin typeface="Cambria Math"/>
                              </a:rPr>
                              <m:t>𝜔</m:t>
                            </m:r>
                          </m:e>
                          <m:sup>
                            <m:r>
                              <a:rPr lang="en-GB" sz="1800" i="1">
                                <a:latin typeface="Cambria Math"/>
                              </a:rPr>
                              <m:t>2</m:t>
                            </m:r>
                          </m:sup>
                        </m:sSup>
                        <m:sSubSup>
                          <m:sSubSupPr>
                            <m:ctrlPr>
                              <a:rPr lang="en-GB" sz="1800" i="1">
                                <a:latin typeface="Cambria Math" panose="02040503050406030204" pitchFamily="18" charset="0"/>
                              </a:rPr>
                            </m:ctrlPr>
                          </m:sSubSupPr>
                          <m:e>
                            <m:r>
                              <a:rPr lang="en-GB" sz="1800" i="1">
                                <a:latin typeface="Cambria Math"/>
                              </a:rPr>
                              <m:t>𝑅</m:t>
                            </m:r>
                          </m:e>
                          <m:sub>
                            <m:r>
                              <a:rPr lang="en-GB" sz="1800" i="1">
                                <a:latin typeface="Cambria Math"/>
                              </a:rPr>
                              <m:t>𝑆</m:t>
                            </m:r>
                          </m:sub>
                          <m:sup>
                            <m:r>
                              <a:rPr lang="en-GB" sz="1800" i="1">
                                <a:latin typeface="Cambria Math"/>
                              </a:rPr>
                              <m:t>2</m:t>
                            </m:r>
                          </m:sup>
                        </m:sSubSup>
                        <m:sSub>
                          <m:sSubPr>
                            <m:ctrlPr>
                              <a:rPr lang="en-GB" sz="1800" i="1">
                                <a:latin typeface="Cambria Math" panose="02040503050406030204" pitchFamily="18" charset="0"/>
                              </a:rPr>
                            </m:ctrlPr>
                          </m:sSubPr>
                          <m:e>
                            <m:r>
                              <a:rPr lang="en-GB" sz="1800" i="1">
                                <a:latin typeface="Cambria Math"/>
                              </a:rPr>
                              <m:t>𝐶</m:t>
                            </m:r>
                          </m:e>
                          <m:sub>
                            <m:r>
                              <a:rPr lang="en-GB" sz="1800" i="1">
                                <a:latin typeface="Cambria Math"/>
                              </a:rPr>
                              <m:t>𝐺</m:t>
                            </m:r>
                          </m:sub>
                        </m:sSub>
                        <m:sSub>
                          <m:sSubPr>
                            <m:ctrlPr>
                              <a:rPr lang="en-GB" sz="1800" i="1">
                                <a:latin typeface="Cambria Math" panose="02040503050406030204" pitchFamily="18" charset="0"/>
                              </a:rPr>
                            </m:ctrlPr>
                          </m:sSubPr>
                          <m:e>
                            <m:r>
                              <a:rPr lang="en-GB" sz="1800" i="1">
                                <a:latin typeface="Cambria Math"/>
                              </a:rPr>
                              <m:t>𝐶</m:t>
                            </m:r>
                          </m:e>
                          <m:sub>
                            <m:r>
                              <a:rPr lang="en-GB" sz="1800" i="1">
                                <a:latin typeface="Cambria Math"/>
                              </a:rPr>
                              <m:t>𝑆</m:t>
                            </m:r>
                          </m:sub>
                        </m:sSub>
                        <m:d>
                          <m:dPr>
                            <m:ctrlPr>
                              <a:rPr lang="en-GB" sz="1800" i="1">
                                <a:latin typeface="Cambria Math" panose="02040503050406030204" pitchFamily="18" charset="0"/>
                              </a:rPr>
                            </m:ctrlPr>
                          </m:dPr>
                          <m:e>
                            <m:sSub>
                              <m:sSubPr>
                                <m:ctrlPr>
                                  <a:rPr lang="en-GB" sz="1800" i="1">
                                    <a:latin typeface="Cambria Math" panose="02040503050406030204" pitchFamily="18" charset="0"/>
                                  </a:rPr>
                                </m:ctrlPr>
                              </m:sSubPr>
                              <m:e>
                                <m:r>
                                  <a:rPr lang="en-GB" sz="1800" i="1">
                                    <a:latin typeface="Cambria Math"/>
                                  </a:rPr>
                                  <m:t>𝐶</m:t>
                                </m:r>
                              </m:e>
                              <m:sub>
                                <m:r>
                                  <a:rPr lang="en-GB" sz="1800" i="1">
                                    <a:latin typeface="Cambria Math"/>
                                  </a:rPr>
                                  <m:t>𝑆</m:t>
                                </m:r>
                              </m:sub>
                            </m:sSub>
                            <m:r>
                              <a:rPr lang="en-GB" sz="1800" i="1">
                                <a:latin typeface="Cambria Math"/>
                              </a:rPr>
                              <m:t>+</m:t>
                            </m:r>
                            <m:sSub>
                              <m:sSubPr>
                                <m:ctrlPr>
                                  <a:rPr lang="en-GB" sz="1800" i="1">
                                    <a:latin typeface="Cambria Math" panose="02040503050406030204" pitchFamily="18" charset="0"/>
                                  </a:rPr>
                                </m:ctrlPr>
                              </m:sSubPr>
                              <m:e>
                                <m:r>
                                  <a:rPr lang="en-GB" sz="1800" i="1">
                                    <a:latin typeface="Cambria Math"/>
                                  </a:rPr>
                                  <m:t>𝐶</m:t>
                                </m:r>
                              </m:e>
                              <m:sub>
                                <m:r>
                                  <a:rPr lang="en-GB" sz="1800" i="1">
                                    <a:latin typeface="Cambria Math"/>
                                  </a:rPr>
                                  <m:t>𝐺</m:t>
                                </m:r>
                              </m:sub>
                            </m:sSub>
                          </m:e>
                        </m:d>
                      </m:num>
                      <m:den>
                        <m:r>
                          <a:rPr lang="en-GB" sz="1800" i="1">
                            <a:latin typeface="Cambria Math"/>
                          </a:rPr>
                          <m:t>1</m:t>
                        </m:r>
                        <m:r>
                          <a:rPr lang="en-GB" sz="1800" i="1">
                            <a:latin typeface="Cambria Math"/>
                          </a:rPr>
                          <m:t>+</m:t>
                        </m:r>
                        <m:sSup>
                          <m:sSupPr>
                            <m:ctrlPr>
                              <a:rPr lang="en-GB" sz="1800" i="1">
                                <a:latin typeface="Cambria Math" panose="02040503050406030204" pitchFamily="18" charset="0"/>
                              </a:rPr>
                            </m:ctrlPr>
                          </m:sSupPr>
                          <m:e>
                            <m:d>
                              <m:dPr>
                                <m:ctrlPr>
                                  <a:rPr lang="en-GB" sz="1800" i="1">
                                    <a:latin typeface="Cambria Math" panose="02040503050406030204" pitchFamily="18" charset="0"/>
                                  </a:rPr>
                                </m:ctrlPr>
                              </m:dPr>
                              <m:e>
                                <m:r>
                                  <a:rPr lang="en-GB" sz="1800" i="1">
                                    <a:latin typeface="Cambria Math"/>
                                  </a:rPr>
                                  <m:t>𝜔</m:t>
                                </m:r>
                                <m:sSub>
                                  <m:sSubPr>
                                    <m:ctrlPr>
                                      <a:rPr lang="en-GB" sz="1800" i="1">
                                        <a:latin typeface="Cambria Math" panose="02040503050406030204" pitchFamily="18" charset="0"/>
                                      </a:rPr>
                                    </m:ctrlPr>
                                  </m:sSubPr>
                                  <m:e>
                                    <m:r>
                                      <a:rPr lang="en-GB" sz="1800" i="1">
                                        <a:latin typeface="Cambria Math"/>
                                      </a:rPr>
                                      <m:t>𝑅</m:t>
                                    </m:r>
                                  </m:e>
                                  <m:sub>
                                    <m:r>
                                      <a:rPr lang="en-GB" sz="1800" i="1">
                                        <a:latin typeface="Cambria Math"/>
                                      </a:rPr>
                                      <m:t>𝑆</m:t>
                                    </m:r>
                                  </m:sub>
                                </m:sSub>
                                <m:d>
                                  <m:dPr>
                                    <m:ctrlPr>
                                      <a:rPr lang="en-GB" sz="1800" i="1">
                                        <a:latin typeface="Cambria Math" panose="02040503050406030204" pitchFamily="18" charset="0"/>
                                      </a:rPr>
                                    </m:ctrlPr>
                                  </m:dPr>
                                  <m:e>
                                    <m:sSub>
                                      <m:sSubPr>
                                        <m:ctrlPr>
                                          <a:rPr lang="en-GB" sz="1800" i="1">
                                            <a:latin typeface="Cambria Math" panose="02040503050406030204" pitchFamily="18" charset="0"/>
                                          </a:rPr>
                                        </m:ctrlPr>
                                      </m:sSubPr>
                                      <m:e>
                                        <m:r>
                                          <a:rPr lang="en-GB" sz="1800" i="1">
                                            <a:latin typeface="Cambria Math"/>
                                          </a:rPr>
                                          <m:t>(</m:t>
                                        </m:r>
                                        <m:r>
                                          <a:rPr lang="en-GB" sz="1800" i="1">
                                            <a:latin typeface="Cambria Math"/>
                                          </a:rPr>
                                          <m:t>𝐶</m:t>
                                        </m:r>
                                      </m:e>
                                      <m:sub>
                                        <m:r>
                                          <a:rPr lang="en-GB" sz="1800" i="1">
                                            <a:latin typeface="Cambria Math"/>
                                          </a:rPr>
                                          <m:t>𝑆</m:t>
                                        </m:r>
                                      </m:sub>
                                    </m:sSub>
                                    <m:r>
                                      <a:rPr lang="en-GB" sz="1800" i="1">
                                        <a:latin typeface="Cambria Math"/>
                                      </a:rPr>
                                      <m:t>+</m:t>
                                    </m:r>
                                    <m:sSub>
                                      <m:sSubPr>
                                        <m:ctrlPr>
                                          <a:rPr lang="en-GB" sz="1800" i="1">
                                            <a:latin typeface="Cambria Math" panose="02040503050406030204" pitchFamily="18" charset="0"/>
                                          </a:rPr>
                                        </m:ctrlPr>
                                      </m:sSubPr>
                                      <m:e>
                                        <m:r>
                                          <a:rPr lang="en-GB" sz="1800" i="1">
                                            <a:latin typeface="Cambria Math"/>
                                          </a:rPr>
                                          <m:t>𝐶</m:t>
                                        </m:r>
                                      </m:e>
                                      <m:sub>
                                        <m:r>
                                          <a:rPr lang="en-GB" sz="1800" i="1">
                                            <a:latin typeface="Cambria Math"/>
                                          </a:rPr>
                                          <m:t>𝐺</m:t>
                                        </m:r>
                                      </m:sub>
                                    </m:sSub>
                                  </m:e>
                                </m:d>
                              </m:e>
                            </m:d>
                          </m:e>
                          <m:sup>
                            <m:r>
                              <a:rPr lang="en-GB" sz="1800" i="1">
                                <a:latin typeface="Cambria Math"/>
                              </a:rPr>
                              <m:t>2</m:t>
                            </m:r>
                          </m:sup>
                        </m:sSup>
                      </m:den>
                    </m:f>
                  </m:oMath>
                </a14:m>
                <a:r>
                  <a:rPr lang="en-GB" sz="1800" dirty="0"/>
                  <a:t>       and </a:t>
                </a:r>
                <a14:m>
                  <m:oMath xmlns:m="http://schemas.openxmlformats.org/officeDocument/2006/math">
                    <m:sSup>
                      <m:sSupPr>
                        <m:ctrlPr>
                          <a:rPr lang="en-GB" sz="1800" i="1">
                            <a:latin typeface="Cambria Math" panose="02040503050406030204" pitchFamily="18" charset="0"/>
                          </a:rPr>
                        </m:ctrlPr>
                      </m:sSupPr>
                      <m:e>
                        <m:r>
                          <a:rPr lang="en-GB" sz="1800" b="0" i="1" smtClean="0">
                            <a:latin typeface="Cambria Math"/>
                          </a:rPr>
                          <m:t>    </m:t>
                        </m:r>
                        <m:r>
                          <a:rPr lang="en-GB" sz="1800" i="1">
                            <a:latin typeface="Cambria Math"/>
                          </a:rPr>
                          <m:t>𝐶</m:t>
                        </m:r>
                      </m:e>
                      <m:sup>
                        <m:r>
                          <a:rPr lang="en-GB" sz="1800" i="1">
                            <a:latin typeface="Cambria Math"/>
                          </a:rPr>
                          <m:t>″</m:t>
                        </m:r>
                      </m:sup>
                    </m:sSup>
                    <m:r>
                      <a:rPr lang="en-GB" sz="1800" i="1">
                        <a:latin typeface="Cambria Math"/>
                      </a:rPr>
                      <m:t>=−</m:t>
                    </m:r>
                    <m:f>
                      <m:fPr>
                        <m:ctrlPr>
                          <a:rPr lang="en-GB" sz="1800" i="1">
                            <a:latin typeface="Cambria Math" panose="02040503050406030204" pitchFamily="18" charset="0"/>
                          </a:rPr>
                        </m:ctrlPr>
                      </m:fPr>
                      <m:num>
                        <m:r>
                          <a:rPr lang="en-GB" sz="1800" i="1">
                            <a:latin typeface="Cambria Math"/>
                          </a:rPr>
                          <m:t>𝜔</m:t>
                        </m:r>
                        <m:sSub>
                          <m:sSubPr>
                            <m:ctrlPr>
                              <a:rPr lang="en-GB" sz="1800" i="1">
                                <a:latin typeface="Cambria Math" panose="02040503050406030204" pitchFamily="18" charset="0"/>
                              </a:rPr>
                            </m:ctrlPr>
                          </m:sSubPr>
                          <m:e>
                            <m:r>
                              <a:rPr lang="en-GB" sz="1800" i="1">
                                <a:latin typeface="Cambria Math"/>
                              </a:rPr>
                              <m:t>𝑅</m:t>
                            </m:r>
                          </m:e>
                          <m:sub>
                            <m:r>
                              <a:rPr lang="en-GB" sz="1800" i="1">
                                <a:latin typeface="Cambria Math"/>
                              </a:rPr>
                              <m:t>𝑆</m:t>
                            </m:r>
                          </m:sub>
                        </m:sSub>
                        <m:sSubSup>
                          <m:sSubSupPr>
                            <m:ctrlPr>
                              <a:rPr lang="en-GB" sz="1800" i="1">
                                <a:latin typeface="Cambria Math" panose="02040503050406030204" pitchFamily="18" charset="0"/>
                              </a:rPr>
                            </m:ctrlPr>
                          </m:sSubSupPr>
                          <m:e>
                            <m:r>
                              <a:rPr lang="en-GB" sz="1800" i="1">
                                <a:latin typeface="Cambria Math"/>
                              </a:rPr>
                              <m:t>𝐶</m:t>
                            </m:r>
                          </m:e>
                          <m:sub>
                            <m:r>
                              <a:rPr lang="en-GB" sz="1800" i="1">
                                <a:latin typeface="Cambria Math"/>
                              </a:rPr>
                              <m:t>𝐺</m:t>
                            </m:r>
                          </m:sub>
                          <m:sup>
                            <m:r>
                              <a:rPr lang="en-GB" sz="1800" i="1">
                                <a:latin typeface="Cambria Math"/>
                              </a:rPr>
                              <m:t>2</m:t>
                            </m:r>
                          </m:sup>
                        </m:sSubSup>
                      </m:num>
                      <m:den>
                        <m:r>
                          <a:rPr lang="en-GB" sz="1800" i="1">
                            <a:latin typeface="Cambria Math"/>
                          </a:rPr>
                          <m:t>1</m:t>
                        </m:r>
                        <m:r>
                          <a:rPr lang="en-GB" sz="1800" i="1">
                            <a:latin typeface="Cambria Math"/>
                          </a:rPr>
                          <m:t>+</m:t>
                        </m:r>
                        <m:sSup>
                          <m:sSupPr>
                            <m:ctrlPr>
                              <a:rPr lang="en-GB" sz="1800" i="1">
                                <a:latin typeface="Cambria Math" panose="02040503050406030204" pitchFamily="18" charset="0"/>
                              </a:rPr>
                            </m:ctrlPr>
                          </m:sSupPr>
                          <m:e>
                            <m:r>
                              <a:rPr lang="en-GB" sz="1800" i="1">
                                <a:latin typeface="Cambria Math"/>
                              </a:rPr>
                              <m:t>(</m:t>
                            </m:r>
                            <m:r>
                              <a:rPr lang="en-GB" sz="1800" i="1">
                                <a:latin typeface="Cambria Math"/>
                              </a:rPr>
                              <m:t>𝜔</m:t>
                            </m:r>
                            <m:sSub>
                              <m:sSubPr>
                                <m:ctrlPr>
                                  <a:rPr lang="en-GB" sz="1800" i="1">
                                    <a:latin typeface="Cambria Math" panose="02040503050406030204" pitchFamily="18" charset="0"/>
                                  </a:rPr>
                                </m:ctrlPr>
                              </m:sSubPr>
                              <m:e>
                                <m:r>
                                  <a:rPr lang="en-GB" sz="1800" i="1">
                                    <a:latin typeface="Cambria Math"/>
                                  </a:rPr>
                                  <m:t>𝑅</m:t>
                                </m:r>
                              </m:e>
                              <m:sub>
                                <m:r>
                                  <a:rPr lang="en-GB" sz="1800" i="1">
                                    <a:latin typeface="Cambria Math"/>
                                  </a:rPr>
                                  <m:t>𝑆</m:t>
                                </m:r>
                              </m:sub>
                            </m:sSub>
                            <m:r>
                              <a:rPr lang="en-GB" sz="1800" i="1">
                                <a:latin typeface="Cambria Math"/>
                              </a:rPr>
                              <m:t>(</m:t>
                            </m:r>
                            <m:sSub>
                              <m:sSubPr>
                                <m:ctrlPr>
                                  <a:rPr lang="en-GB" sz="1800" i="1">
                                    <a:latin typeface="Cambria Math" panose="02040503050406030204" pitchFamily="18" charset="0"/>
                                  </a:rPr>
                                </m:ctrlPr>
                              </m:sSubPr>
                              <m:e>
                                <m:r>
                                  <a:rPr lang="en-GB" sz="1800" i="1">
                                    <a:latin typeface="Cambria Math"/>
                                  </a:rPr>
                                  <m:t>(</m:t>
                                </m:r>
                                <m:r>
                                  <a:rPr lang="en-GB" sz="1800" i="1">
                                    <a:latin typeface="Cambria Math"/>
                                  </a:rPr>
                                  <m:t>𝐶</m:t>
                                </m:r>
                              </m:e>
                              <m:sub>
                                <m:r>
                                  <a:rPr lang="en-GB" sz="1800" i="1">
                                    <a:latin typeface="Cambria Math"/>
                                  </a:rPr>
                                  <m:t>𝑆</m:t>
                                </m:r>
                              </m:sub>
                            </m:sSub>
                            <m:r>
                              <a:rPr lang="en-GB" sz="1800" i="1">
                                <a:latin typeface="Cambria Math"/>
                              </a:rPr>
                              <m:t>+</m:t>
                            </m:r>
                            <m:sSub>
                              <m:sSubPr>
                                <m:ctrlPr>
                                  <a:rPr lang="en-GB" sz="1800" i="1">
                                    <a:latin typeface="Cambria Math" panose="02040503050406030204" pitchFamily="18" charset="0"/>
                                  </a:rPr>
                                </m:ctrlPr>
                              </m:sSubPr>
                              <m:e>
                                <m:r>
                                  <a:rPr lang="en-GB" sz="1800" i="1">
                                    <a:latin typeface="Cambria Math"/>
                                  </a:rPr>
                                  <m:t>𝐶</m:t>
                                </m:r>
                              </m:e>
                              <m:sub>
                                <m:r>
                                  <a:rPr lang="en-GB" sz="1800" i="1">
                                    <a:latin typeface="Cambria Math"/>
                                  </a:rPr>
                                  <m:t>𝐺</m:t>
                                </m:r>
                              </m:sub>
                            </m:sSub>
                            <m:r>
                              <a:rPr lang="en-GB" sz="1800" i="1">
                                <a:latin typeface="Cambria Math"/>
                              </a:rPr>
                              <m:t>))</m:t>
                            </m:r>
                          </m:e>
                          <m:sup>
                            <m:r>
                              <a:rPr lang="en-GB" sz="1800" i="1">
                                <a:latin typeface="Cambria Math"/>
                              </a:rPr>
                              <m:t>2</m:t>
                            </m:r>
                          </m:sup>
                        </m:sSup>
                      </m:den>
                    </m:f>
                  </m:oMath>
                </a14:m>
                <a:endParaRPr lang="en-GB" sz="18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233915" y="509945"/>
                <a:ext cx="8697433" cy="5418247"/>
              </a:xfrm>
              <a:blipFill>
                <a:blip r:embed="rId2" cstate="print"/>
                <a:stretch>
                  <a:fillRect l="-420" t="-676" b="-3716"/>
                </a:stretch>
              </a:blipFill>
            </p:spPr>
            <p:txBody>
              <a:bodyPr/>
              <a:lstStyle/>
              <a:p>
                <a:r>
                  <a:rPr lang="en-GB">
                    <a:noFill/>
                  </a:rPr>
                  <a:t> </a:t>
                </a:r>
              </a:p>
            </p:txBody>
          </p:sp>
        </mc:Fallback>
      </mc:AlternateContent>
      <p:sp>
        <p:nvSpPr>
          <p:cNvPr id="5" name="Rectangle 4"/>
          <p:cNvSpPr/>
          <p:nvPr/>
        </p:nvSpPr>
        <p:spPr bwMode="auto">
          <a:xfrm>
            <a:off x="1777429" y="5495819"/>
            <a:ext cx="2455524" cy="585627"/>
          </a:xfrm>
          <a:prstGeom prst="rect">
            <a:avLst/>
          </a:prstGeom>
          <a:noFill/>
          <a:ln w="12700" cap="flat" cmpd="sng" algn="ctr">
            <a:solidFill>
              <a:srgbClr val="FF66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7" name="Rectangle 6"/>
          <p:cNvSpPr/>
          <p:nvPr/>
        </p:nvSpPr>
        <p:spPr bwMode="auto">
          <a:xfrm>
            <a:off x="5053174" y="5495819"/>
            <a:ext cx="2455524" cy="585627"/>
          </a:xfrm>
          <a:prstGeom prst="rect">
            <a:avLst/>
          </a:prstGeom>
          <a:noFill/>
          <a:ln w="12700" cap="flat" cmpd="sng" algn="ctr">
            <a:solidFill>
              <a:srgbClr val="9933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Tree>
    <p:extLst>
      <p:ext uri="{BB962C8B-B14F-4D97-AF65-F5344CB8AC3E}">
        <p14:creationId xmlns:p14="http://schemas.microsoft.com/office/powerpoint/2010/main" val="212332292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7174266" y="1042045"/>
            <a:ext cx="1828800" cy="1573027"/>
            <a:chOff x="7110203" y="4206766"/>
            <a:chExt cx="2033797" cy="1719113"/>
          </a:xfrm>
        </p:grpSpPr>
        <p:pic>
          <p:nvPicPr>
            <p:cNvPr id="8" name="Picture 12" descr="Related image"/>
            <p:cNvPicPr>
              <a:picLocks noChangeAspect="1" noChangeArrowheads="1"/>
            </p:cNvPicPr>
            <p:nvPr/>
          </p:nvPicPr>
          <p:blipFill>
            <a:blip r:embed="rId3" cstate="print">
              <a:extLst>
                <a:ext uri="{BEBA8EAE-BF5A-486C-A8C5-ECC9F3942E4B}">
                  <a14:imgProps xmlns:a14="http://schemas.microsoft.com/office/drawing/2010/main">
                    <a14:imgLayer r:embed="rId4">
                      <a14:imgEffect>
                        <a14:artisticPlasticWrap/>
                      </a14:imgEffect>
                    </a14:imgLayer>
                  </a14:imgProps>
                </a:ext>
                <a:ext uri="{28A0092B-C50C-407E-A947-70E740481C1C}">
                  <a14:useLocalDpi xmlns:a14="http://schemas.microsoft.com/office/drawing/2010/main" val="0"/>
                </a:ext>
              </a:extLst>
            </a:blip>
            <a:srcRect/>
            <a:stretch>
              <a:fillRect/>
            </a:stretch>
          </p:blipFill>
          <p:spPr bwMode="auto">
            <a:xfrm rot="799090">
              <a:off x="7110203" y="4206766"/>
              <a:ext cx="2033797" cy="1719113"/>
            </a:xfrm>
            <a:prstGeom prst="ellipse">
              <a:avLst/>
            </a:prstGeom>
            <a:noFill/>
            <a:extLst>
              <a:ext uri="{909E8E84-426E-40DD-AFC4-6F175D3DCCD1}">
                <a14:hiddenFill xmlns:a14="http://schemas.microsoft.com/office/drawing/2010/main">
                  <a:solidFill>
                    <a:srgbClr val="FFFFFF"/>
                  </a:solidFill>
                </a14:hiddenFill>
              </a:ext>
            </a:extLst>
          </p:spPr>
        </p:pic>
        <p:cxnSp>
          <p:nvCxnSpPr>
            <p:cNvPr id="9" name="Curved Connector 8"/>
            <p:cNvCxnSpPr/>
            <p:nvPr/>
          </p:nvCxnSpPr>
          <p:spPr bwMode="auto">
            <a:xfrm>
              <a:off x="7504791" y="5132203"/>
              <a:ext cx="1424417" cy="463696"/>
            </a:xfrm>
            <a:prstGeom prst="curvedConnector3">
              <a:avLst/>
            </a:prstGeom>
            <a:solidFill>
              <a:schemeClr val="accent1"/>
            </a:solidFill>
            <a:ln w="82550" cap="flat" cmpd="sng" algn="ctr">
              <a:solidFill>
                <a:srgbClr val="0000FF"/>
              </a:solidFill>
              <a:prstDash val="sysDash"/>
              <a:round/>
              <a:headEnd type="none" w="med" len="med"/>
              <a:tailEnd type="triangle"/>
            </a:ln>
            <a:effectLst/>
          </p:spPr>
        </p:cxnSp>
      </p:grpSp>
      <p:sp>
        <p:nvSpPr>
          <p:cNvPr id="6" name="Title 5"/>
          <p:cNvSpPr>
            <a:spLocks noGrp="1"/>
          </p:cNvSpPr>
          <p:nvPr>
            <p:ph type="title"/>
          </p:nvPr>
        </p:nvSpPr>
        <p:spPr/>
        <p:txBody>
          <a:bodyPr/>
          <a:lstStyle/>
          <a:p>
            <a:r>
              <a:rPr lang="en-US" dirty="0"/>
              <a:t>Introduction to the TVIS System</a:t>
            </a:r>
          </a:p>
        </p:txBody>
      </p:sp>
      <p:sp>
        <p:nvSpPr>
          <p:cNvPr id="7" name="Content Placeholder 6"/>
          <p:cNvSpPr>
            <a:spLocks noGrp="1"/>
          </p:cNvSpPr>
          <p:nvPr>
            <p:ph idx="1"/>
          </p:nvPr>
        </p:nvSpPr>
        <p:spPr>
          <a:xfrm>
            <a:off x="92456" y="978196"/>
            <a:ext cx="8697433" cy="4947683"/>
          </a:xfrm>
        </p:spPr>
        <p:txBody>
          <a:bodyPr/>
          <a:lstStyle/>
          <a:p>
            <a:pPr>
              <a:buSzPct val="100000"/>
              <a:buFont typeface="Arial" panose="020B0604020202020204" pitchFamily="34" charset="0"/>
              <a:buChar char="•"/>
            </a:pPr>
            <a:r>
              <a:rPr lang="en-US" dirty="0"/>
              <a:t>Impedance measurements </a:t>
            </a:r>
            <a:r>
              <a:rPr lang="en-US" dirty="0">
                <a:solidFill>
                  <a:srgbClr val="FF0000"/>
                </a:solidFill>
              </a:rPr>
              <a:t>across a vial </a:t>
            </a:r>
            <a:r>
              <a:rPr lang="en-US" dirty="0"/>
              <a:t>rather than </a:t>
            </a:r>
            <a:r>
              <a:rPr lang="en-US" dirty="0">
                <a:solidFill>
                  <a:srgbClr val="FF0000"/>
                </a:solidFill>
              </a:rPr>
              <a:t>within the vial</a:t>
            </a:r>
          </a:p>
          <a:p>
            <a:pPr>
              <a:buSzPct val="100000"/>
              <a:buFont typeface="Arial" panose="020B0604020202020204" pitchFamily="34" charset="0"/>
              <a:buChar char="•"/>
            </a:pPr>
            <a:r>
              <a:rPr lang="en-GB" dirty="0"/>
              <a:t>Hence “</a:t>
            </a:r>
            <a:r>
              <a:rPr lang="en-GB" b="1" dirty="0">
                <a:solidFill>
                  <a:srgbClr val="002060"/>
                </a:solidFill>
              </a:rPr>
              <a:t>Through Vial Impedance Spectroscopy”</a:t>
            </a:r>
            <a:endParaRPr lang="en-GB" dirty="0"/>
          </a:p>
          <a:p>
            <a:pPr>
              <a:buSzPct val="100000"/>
              <a:buFont typeface="Arial" panose="020B0604020202020204" pitchFamily="34" charset="0"/>
              <a:buChar char="•"/>
            </a:pPr>
            <a:endParaRPr lang="en-GB" dirty="0"/>
          </a:p>
          <a:p>
            <a:pPr>
              <a:buSzPct val="100000"/>
              <a:buFont typeface="Arial" panose="020B0604020202020204" pitchFamily="34" charset="0"/>
              <a:buChar char="•"/>
            </a:pPr>
            <a:r>
              <a:rPr lang="en-GB" dirty="0"/>
              <a:t>Features</a:t>
            </a:r>
          </a:p>
          <a:p>
            <a:pPr lvl="1">
              <a:buSzPct val="100000"/>
              <a:buFont typeface="Arial" panose="020B0604020202020204" pitchFamily="34" charset="0"/>
              <a:buChar char="•"/>
            </a:pPr>
            <a:r>
              <a:rPr lang="en-GB" sz="2000" dirty="0"/>
              <a:t>Single vial “non-product invasive”</a:t>
            </a:r>
          </a:p>
          <a:p>
            <a:pPr lvl="1">
              <a:buSzPct val="100000"/>
              <a:buFont typeface="Arial" panose="020B0604020202020204" pitchFamily="34" charset="0"/>
              <a:buChar char="•"/>
            </a:pPr>
            <a:r>
              <a:rPr lang="en-GB" sz="2000" dirty="0"/>
              <a:t>Both freezing and drying characterised in a single technique</a:t>
            </a:r>
          </a:p>
          <a:p>
            <a:pPr lvl="1">
              <a:buSzPct val="100000"/>
              <a:buFont typeface="Arial" panose="020B0604020202020204" pitchFamily="34" charset="0"/>
              <a:buChar char="•"/>
            </a:pPr>
            <a:r>
              <a:rPr lang="en-GB" sz="2000" dirty="0"/>
              <a:t>Non-perturbing to the packing of vials</a:t>
            </a:r>
          </a:p>
          <a:p>
            <a:pPr lvl="1">
              <a:buSzPct val="100000"/>
              <a:buFont typeface="Arial" panose="020B0604020202020204" pitchFamily="34" charset="0"/>
              <a:buChar char="•"/>
            </a:pPr>
            <a:r>
              <a:rPr lang="en-GB" sz="2000" dirty="0"/>
              <a:t>Stopper mechanism unaffected</a:t>
            </a:r>
          </a:p>
          <a:p>
            <a:pPr>
              <a:buNone/>
            </a:pPr>
            <a:endParaRPr lang="en-US" dirty="0"/>
          </a:p>
        </p:txBody>
      </p:sp>
      <p:sp>
        <p:nvSpPr>
          <p:cNvPr id="2" name="Rectangle 1"/>
          <p:cNvSpPr/>
          <p:nvPr/>
        </p:nvSpPr>
        <p:spPr>
          <a:xfrm rot="1302571">
            <a:off x="7218681" y="2238237"/>
            <a:ext cx="1260678" cy="523220"/>
          </a:xfrm>
          <a:prstGeom prst="rect">
            <a:avLst/>
          </a:prstGeom>
          <a:noFill/>
        </p:spPr>
        <p:txBody>
          <a:bodyPr wrap="none" lIns="91440" tIns="45720" rIns="91440" bIns="45720">
            <a:prstTxWarp prst="textArchUp">
              <a:avLst/>
            </a:prstTxWarp>
            <a:spAutoFit/>
          </a:bodyPr>
          <a:lstStyle/>
          <a:p>
            <a:pPr algn="ctr"/>
            <a:r>
              <a:rPr lang="en-US" sz="2400" b="1" cap="none" spc="0" dirty="0">
                <a:ln w="6600">
                  <a:solidFill>
                    <a:schemeClr val="accent2"/>
                  </a:solidFill>
                  <a:prstDash val="solid"/>
                </a:ln>
                <a:solidFill>
                  <a:srgbClr val="FFFFFF"/>
                </a:solidFill>
                <a:effectLst>
                  <a:outerShdw dist="38100" dir="2700000" algn="tl" rotWithShape="0">
                    <a:schemeClr val="accent2"/>
                  </a:outerShdw>
                </a:effectLst>
              </a:rPr>
              <a:t>TVIS</a:t>
            </a:r>
          </a:p>
        </p:txBody>
      </p:sp>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l="13049" t="12708" r="19843" b="6817"/>
          <a:stretch/>
        </p:blipFill>
        <p:spPr>
          <a:xfrm>
            <a:off x="6009683" y="3757205"/>
            <a:ext cx="2994211" cy="2187388"/>
          </a:xfrm>
          <a:prstGeom prst="roundRect">
            <a:avLst/>
          </a:prstGeom>
          <a:ln>
            <a:noFill/>
          </a:ln>
          <a:effectLst/>
        </p:spPr>
      </p:pic>
      <p:pic>
        <p:nvPicPr>
          <p:cNvPr id="3" name="Picture 2"/>
          <p:cNvPicPr>
            <a:picLocks noChangeAspect="1"/>
          </p:cNvPicPr>
          <p:nvPr/>
        </p:nvPicPr>
        <p:blipFill rotWithShape="1">
          <a:blip r:embed="rId6" cstate="print">
            <a:extLst>
              <a:ext uri="{28A0092B-C50C-407E-A947-70E740481C1C}">
                <a14:useLocalDpi xmlns:a14="http://schemas.microsoft.com/office/drawing/2010/main" val="0"/>
              </a:ext>
            </a:extLst>
          </a:blip>
          <a:srcRect t="14379" r="3783" b="7974"/>
          <a:stretch/>
        </p:blipFill>
        <p:spPr>
          <a:xfrm>
            <a:off x="231648" y="4136457"/>
            <a:ext cx="1505165" cy="1789422"/>
          </a:xfrm>
          <a:prstGeom prst="roundRect">
            <a:avLst/>
          </a:prstGeom>
        </p:spPr>
      </p:pic>
      <p:graphicFrame>
        <p:nvGraphicFramePr>
          <p:cNvPr id="11" name="Group 30"/>
          <p:cNvGraphicFramePr>
            <a:graphicFrameLocks/>
          </p:cNvGraphicFramePr>
          <p:nvPr>
            <p:extLst>
              <p:ext uri="{D42A27DB-BD31-4B8C-83A1-F6EECF244321}">
                <p14:modId xmlns:p14="http://schemas.microsoft.com/office/powerpoint/2010/main" val="2582797170"/>
              </p:ext>
            </p:extLst>
          </p:nvPr>
        </p:nvGraphicFramePr>
        <p:xfrm>
          <a:off x="2205134" y="4253928"/>
          <a:ext cx="3473814" cy="1554480"/>
        </p:xfrm>
        <a:graphic>
          <a:graphicData uri="http://schemas.openxmlformats.org/drawingml/2006/table">
            <a:tbl>
              <a:tblPr/>
              <a:tblGrid>
                <a:gridCol w="2987431">
                  <a:extLst>
                    <a:ext uri="{9D8B030D-6E8A-4147-A177-3AD203B41FA5}">
                      <a16:colId xmlns:a16="http://schemas.microsoft.com/office/drawing/2014/main" val="20000"/>
                    </a:ext>
                  </a:extLst>
                </a:gridCol>
                <a:gridCol w="486383">
                  <a:extLst>
                    <a:ext uri="{9D8B030D-6E8A-4147-A177-3AD203B41FA5}">
                      <a16:colId xmlns:a16="http://schemas.microsoft.com/office/drawing/2014/main" val="20001"/>
                    </a:ext>
                  </a:extLst>
                </a:gridCol>
              </a:tblGrid>
              <a:tr h="373063">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1" i="0" u="none" strike="noStrike" cap="none" normalizeH="0" baseline="0" dirty="0">
                          <a:ln>
                            <a:noFill/>
                          </a:ln>
                          <a:solidFill>
                            <a:schemeClr val="accent2"/>
                          </a:solidFill>
                          <a:effectLst/>
                          <a:latin typeface="Arial" charset="0"/>
                        </a:rPr>
                        <a:t>SV product temperature</a:t>
                      </a:r>
                      <a:endParaRPr kumimoji="0" lang="en-GB" altLang="en-US" sz="1600" b="1" i="0" u="none" strike="noStrike" cap="none" normalizeH="0" baseline="0" dirty="0">
                        <a:ln>
                          <a:noFill/>
                        </a:ln>
                        <a:solidFill>
                          <a:schemeClr val="accent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00"/>
                    </a:solidFill>
                  </a:tcPr>
                </a:tc>
                <a:extLst>
                  <a:ext uri="{0D108BD9-81ED-4DB2-BD59-A6C34878D82A}">
                    <a16:rowId xmlns:a16="http://schemas.microsoft.com/office/drawing/2014/main" val="10000"/>
                  </a:ext>
                </a:extLst>
              </a:tr>
              <a:tr h="374650">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1" i="0" u="none" strike="noStrike" cap="none" normalizeH="0" baseline="0" dirty="0">
                          <a:ln>
                            <a:noFill/>
                          </a:ln>
                          <a:solidFill>
                            <a:schemeClr val="accent2"/>
                          </a:solidFill>
                          <a:effectLst/>
                          <a:latin typeface="Arial" charset="0"/>
                        </a:rPr>
                        <a:t>SV sublimation rate</a:t>
                      </a:r>
                      <a:endParaRPr kumimoji="0" lang="en-GB" altLang="en-US" sz="1600" b="1" i="0" u="none" strike="noStrike" cap="none" normalizeH="0" baseline="0" dirty="0">
                        <a:ln>
                          <a:noFill/>
                        </a:ln>
                        <a:solidFill>
                          <a:schemeClr val="accent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CC00"/>
                    </a:solidFill>
                  </a:tcPr>
                </a:tc>
                <a:extLst>
                  <a:ext uri="{0D108BD9-81ED-4DB2-BD59-A6C34878D82A}">
                    <a16:rowId xmlns:a16="http://schemas.microsoft.com/office/drawing/2014/main" val="10001"/>
                  </a:ext>
                </a:extLst>
              </a:tr>
              <a:tr h="373063">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1" i="0" u="none" strike="noStrike" cap="none" normalizeH="0" baseline="0" dirty="0">
                          <a:ln>
                            <a:noFill/>
                          </a:ln>
                          <a:solidFill>
                            <a:schemeClr val="accent2"/>
                          </a:solidFill>
                          <a:effectLst/>
                          <a:latin typeface="Arial" charset="0"/>
                        </a:rPr>
                        <a:t>SV end point (At-</a:t>
                      </a:r>
                      <a:r>
                        <a:rPr kumimoji="0" lang="en-US" altLang="en-US" sz="1600" b="1" i="0" u="none" strike="noStrike" cap="none" normalizeH="0" baseline="0" dirty="0" err="1">
                          <a:ln>
                            <a:noFill/>
                          </a:ln>
                          <a:solidFill>
                            <a:schemeClr val="accent2"/>
                          </a:solidFill>
                          <a:effectLst/>
                          <a:latin typeface="Arial" charset="0"/>
                        </a:rPr>
                        <a:t>Ap</a:t>
                      </a:r>
                      <a:r>
                        <a:rPr kumimoji="0" lang="en-US" altLang="en-US" sz="1600" b="1" i="0" u="none" strike="noStrike" cap="none" normalizeH="0" baseline="0" dirty="0">
                          <a:ln>
                            <a:noFill/>
                          </a:ln>
                          <a:solidFill>
                            <a:schemeClr val="accent2"/>
                          </a:solidFill>
                          <a:effectLst/>
                          <a:latin typeface="Arial" charset="0"/>
                        </a:rPr>
                        <a:t>!)</a:t>
                      </a:r>
                      <a:endParaRPr kumimoji="0" lang="en-GB" altLang="en-US" sz="1600" b="1" i="0" u="none" strike="noStrike" cap="none" normalizeH="0" baseline="0" dirty="0">
                        <a:ln>
                          <a:noFill/>
                        </a:ln>
                        <a:solidFill>
                          <a:schemeClr val="accent2"/>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00CC00"/>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5369299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p:cNvGrpSpPr/>
          <p:nvPr/>
        </p:nvGrpSpPr>
        <p:grpSpPr>
          <a:xfrm>
            <a:off x="182962" y="154157"/>
            <a:ext cx="2904621" cy="2719672"/>
            <a:chOff x="6571888" y="3883010"/>
            <a:chExt cx="2504048" cy="2169924"/>
          </a:xfrm>
        </p:grpSpPr>
        <p:pic>
          <p:nvPicPr>
            <p:cNvPr id="2" name="Picture 1"/>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l="13637" r="2871"/>
            <a:stretch/>
          </p:blipFill>
          <p:spPr>
            <a:xfrm rot="5400000">
              <a:off x="6929392" y="4354877"/>
              <a:ext cx="1789042" cy="1607072"/>
            </a:xfrm>
            <a:prstGeom prst="rect">
              <a:avLst/>
            </a:prstGeom>
          </p:spPr>
        </p:pic>
        <p:sp>
          <p:nvSpPr>
            <p:cNvPr id="5" name="Rectangle 4"/>
            <p:cNvSpPr/>
            <p:nvPr/>
          </p:nvSpPr>
          <p:spPr bwMode="auto">
            <a:xfrm>
              <a:off x="6571888" y="3883010"/>
              <a:ext cx="2504048" cy="445411"/>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solidFill>
                    <a:srgbClr val="FF0000"/>
                  </a:solidFill>
                  <a:effectLst/>
                  <a:latin typeface="Calibri" panose="020F0502020204030204" pitchFamily="34" charset="0"/>
                  <a:ea typeface="ＭＳ Ｐゴシック" pitchFamily="1" charset="-128"/>
                  <a:cs typeface="Calibri" panose="020F0502020204030204" pitchFamily="34" charset="0"/>
                </a:rPr>
                <a:t>Freeze drying chamber</a:t>
              </a:r>
            </a:p>
          </p:txBody>
        </p:sp>
      </p:grpSp>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l="6980" t="9108" r="11362" b="14873"/>
          <a:stretch/>
        </p:blipFill>
        <p:spPr>
          <a:xfrm rot="5400000">
            <a:off x="2818295" y="896437"/>
            <a:ext cx="3011556" cy="2103426"/>
          </a:xfrm>
          <a:prstGeom prst="roundRect">
            <a:avLst/>
          </a:prstGeom>
        </p:spPr>
      </p:pic>
      <p:cxnSp>
        <p:nvCxnSpPr>
          <p:cNvPr id="31" name="Straight Connector 30"/>
          <p:cNvCxnSpPr/>
          <p:nvPr/>
        </p:nvCxnSpPr>
        <p:spPr bwMode="auto">
          <a:xfrm flipH="1">
            <a:off x="4199908" y="3260601"/>
            <a:ext cx="365760" cy="0"/>
          </a:xfrm>
          <a:prstGeom prst="line">
            <a:avLst/>
          </a:prstGeom>
          <a:solidFill>
            <a:schemeClr val="accent1"/>
          </a:solidFill>
          <a:ln w="38100" cap="flat" cmpd="sng" algn="ctr">
            <a:solidFill>
              <a:srgbClr val="00B050"/>
            </a:solidFill>
            <a:prstDash val="sysDot"/>
            <a:round/>
            <a:headEnd type="none" w="med" len="med"/>
            <a:tailEnd type="none" w="med" len="med"/>
          </a:ln>
          <a:effectLst/>
        </p:spPr>
      </p:cxnSp>
      <p:sp>
        <p:nvSpPr>
          <p:cNvPr id="28" name="Arc 27"/>
          <p:cNvSpPr/>
          <p:nvPr/>
        </p:nvSpPr>
        <p:spPr bwMode="auto">
          <a:xfrm>
            <a:off x="3164555" y="769208"/>
            <a:ext cx="2464978" cy="2503337"/>
          </a:xfrm>
          <a:prstGeom prst="arc">
            <a:avLst>
              <a:gd name="adj1" fmla="val 16107272"/>
              <a:gd name="adj2" fmla="val 4855348"/>
            </a:avLst>
          </a:prstGeom>
          <a:noFill/>
          <a:ln w="76200" cap="flat" cmpd="sng" algn="ctr">
            <a:solidFill>
              <a:srgbClr val="FF0000"/>
            </a:solidFill>
            <a:prstDash val="sysDash"/>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29" name="TextBox 28"/>
          <p:cNvSpPr txBox="1"/>
          <p:nvPr/>
        </p:nvSpPr>
        <p:spPr>
          <a:xfrm>
            <a:off x="4159683" y="1781300"/>
            <a:ext cx="1326722" cy="646331"/>
          </a:xfrm>
          <a:prstGeom prst="rect">
            <a:avLst/>
          </a:prstGeom>
          <a:noFill/>
        </p:spPr>
        <p:txBody>
          <a:bodyPr wrap="square" rtlCol="0">
            <a:spAutoFit/>
          </a:bodyPr>
          <a:lstStyle/>
          <a:p>
            <a:pPr algn="ctr"/>
            <a:r>
              <a:rPr lang="en-US" b="1" dirty="0">
                <a:solidFill>
                  <a:srgbClr val="FF0000"/>
                </a:solidFill>
                <a:latin typeface="Calibri" panose="020F0502020204030204" pitchFamily="34" charset="0"/>
                <a:cs typeface="Calibri" panose="020F0502020204030204" pitchFamily="34" charset="0"/>
              </a:rPr>
              <a:t>Stimulating voltage</a:t>
            </a:r>
          </a:p>
        </p:txBody>
      </p:sp>
      <p:sp>
        <p:nvSpPr>
          <p:cNvPr id="33" name="Arc 32"/>
          <p:cNvSpPr/>
          <p:nvPr/>
        </p:nvSpPr>
        <p:spPr bwMode="auto">
          <a:xfrm flipH="1">
            <a:off x="3059969" y="1177023"/>
            <a:ext cx="2372201" cy="2083647"/>
          </a:xfrm>
          <a:prstGeom prst="arc">
            <a:avLst>
              <a:gd name="adj1" fmla="val 16107272"/>
              <a:gd name="adj2" fmla="val 5498043"/>
            </a:avLst>
          </a:prstGeom>
          <a:noFill/>
          <a:ln w="38100" cap="flat" cmpd="sng" algn="ctr">
            <a:solidFill>
              <a:srgbClr val="00B050"/>
            </a:solidFill>
            <a:prstDash val="sysDash"/>
            <a:round/>
            <a:headEnd type="arrow"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34" name="TextBox 33"/>
          <p:cNvSpPr txBox="1"/>
          <p:nvPr/>
        </p:nvSpPr>
        <p:spPr>
          <a:xfrm>
            <a:off x="2886456" y="1772185"/>
            <a:ext cx="1650367" cy="646331"/>
          </a:xfrm>
          <a:prstGeom prst="rect">
            <a:avLst/>
          </a:prstGeom>
          <a:noFill/>
        </p:spPr>
        <p:txBody>
          <a:bodyPr wrap="square" rtlCol="0">
            <a:spAutoFit/>
          </a:bodyPr>
          <a:lstStyle/>
          <a:p>
            <a:pPr algn="ctr"/>
            <a:r>
              <a:rPr lang="en-US" b="1" dirty="0">
                <a:solidFill>
                  <a:srgbClr val="00B050"/>
                </a:solidFill>
                <a:latin typeface="Calibri" panose="020F0502020204030204" pitchFamily="34" charset="0"/>
                <a:cs typeface="Calibri" panose="020F0502020204030204" pitchFamily="34" charset="0"/>
              </a:rPr>
              <a:t>Resultant current</a:t>
            </a:r>
          </a:p>
        </p:txBody>
      </p:sp>
      <p:sp>
        <p:nvSpPr>
          <p:cNvPr id="45" name="Left Arrow 44"/>
          <p:cNvSpPr/>
          <p:nvPr/>
        </p:nvSpPr>
        <p:spPr bwMode="auto">
          <a:xfrm rot="10800000">
            <a:off x="2272449" y="1457317"/>
            <a:ext cx="838885" cy="398640"/>
          </a:xfrm>
          <a:prstGeom prst="leftArrow">
            <a:avLst/>
          </a:prstGeom>
          <a:solidFill>
            <a:srgbClr val="66FFFF"/>
          </a:solidFill>
          <a:ln w="952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grpSp>
        <p:nvGrpSpPr>
          <p:cNvPr id="36" name="Group 35"/>
          <p:cNvGrpSpPr/>
          <p:nvPr/>
        </p:nvGrpSpPr>
        <p:grpSpPr>
          <a:xfrm>
            <a:off x="201881" y="3232758"/>
            <a:ext cx="2790701" cy="2646229"/>
            <a:chOff x="6341424" y="513308"/>
            <a:chExt cx="2790701" cy="2646229"/>
          </a:xfrm>
        </p:grpSpPr>
        <p:pic>
          <p:nvPicPr>
            <p:cNvPr id="46"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45497" y="1206162"/>
              <a:ext cx="2730439" cy="1953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7" name="TextBox 46"/>
            <p:cNvSpPr txBox="1"/>
            <p:nvPr/>
          </p:nvSpPr>
          <p:spPr>
            <a:xfrm>
              <a:off x="6341424" y="513308"/>
              <a:ext cx="2790701" cy="646331"/>
            </a:xfrm>
            <a:prstGeom prst="rect">
              <a:avLst/>
            </a:prstGeom>
            <a:noFill/>
          </p:spPr>
          <p:txBody>
            <a:bodyPr wrap="square" rtlCol="0">
              <a:spAutoFit/>
            </a:bodyPr>
            <a:lstStyle/>
            <a:p>
              <a:pPr algn="ctr"/>
              <a:r>
                <a:rPr lang="en-US" b="1" dirty="0" err="1">
                  <a:solidFill>
                    <a:srgbClr val="FF0000"/>
                  </a:solidFill>
                  <a:latin typeface="Calibri" panose="020F0502020204030204" pitchFamily="34" charset="0"/>
                  <a:cs typeface="Calibri" panose="020F0502020204030204" pitchFamily="34" charset="0"/>
                </a:rPr>
                <a:t>LyoView</a:t>
              </a:r>
              <a:r>
                <a:rPr lang="en-US" b="1" baseline="30000" dirty="0" err="1">
                  <a:solidFill>
                    <a:srgbClr val="FF0000"/>
                  </a:solidFill>
                  <a:latin typeface="Calibri" panose="020F0502020204030204" pitchFamily="34" charset="0"/>
                  <a:cs typeface="Calibri" panose="020F0502020204030204" pitchFamily="34" charset="0"/>
                </a:rPr>
                <a:t>TM</a:t>
              </a:r>
              <a:r>
                <a:rPr lang="en-US" b="1" baseline="30000" dirty="0">
                  <a:solidFill>
                    <a:srgbClr val="FF0000"/>
                  </a:solidFill>
                  <a:latin typeface="Calibri" panose="020F0502020204030204" pitchFamily="34" charset="0"/>
                  <a:cs typeface="Calibri" panose="020F0502020204030204" pitchFamily="34" charset="0"/>
                </a:rPr>
                <a:t> </a:t>
              </a:r>
              <a:r>
                <a:rPr lang="en-US" b="1" dirty="0">
                  <a:solidFill>
                    <a:srgbClr val="FF0000"/>
                  </a:solidFill>
                  <a:latin typeface="Calibri" panose="020F0502020204030204" pitchFamily="34" charset="0"/>
                  <a:cs typeface="Calibri" panose="020F0502020204030204" pitchFamily="34" charset="0"/>
                </a:rPr>
                <a:t>analysis software</a:t>
              </a:r>
              <a:r>
                <a:rPr lang="en-US" b="1" baseline="30000" dirty="0">
                  <a:solidFill>
                    <a:srgbClr val="FF0000"/>
                  </a:solidFill>
                  <a:latin typeface="Calibri" panose="020F0502020204030204" pitchFamily="34" charset="0"/>
                  <a:cs typeface="Calibri" panose="020F0502020204030204" pitchFamily="34" charset="0"/>
                </a:rPr>
                <a:t> </a:t>
              </a:r>
            </a:p>
          </p:txBody>
        </p:sp>
      </p:grpSp>
      <p:grpSp>
        <p:nvGrpSpPr>
          <p:cNvPr id="35" name="Group 34"/>
          <p:cNvGrpSpPr/>
          <p:nvPr/>
        </p:nvGrpSpPr>
        <p:grpSpPr>
          <a:xfrm>
            <a:off x="3004457" y="3673927"/>
            <a:ext cx="3028208" cy="2421853"/>
            <a:chOff x="2790701" y="241958"/>
            <a:chExt cx="3028208" cy="2421853"/>
          </a:xfrm>
        </p:grpSpPr>
        <p:grpSp>
          <p:nvGrpSpPr>
            <p:cNvPr id="48" name="Group 47"/>
            <p:cNvGrpSpPr>
              <a:grpSpLocks noChangeAspect="1"/>
            </p:cNvGrpSpPr>
            <p:nvPr/>
          </p:nvGrpSpPr>
          <p:grpSpPr>
            <a:xfrm>
              <a:off x="3177009" y="980052"/>
              <a:ext cx="2498780" cy="1683759"/>
              <a:chOff x="2235835" y="1926907"/>
              <a:chExt cx="4672331" cy="3148367"/>
            </a:xfrm>
          </p:grpSpPr>
          <p:pic>
            <p:nvPicPr>
              <p:cNvPr id="49" name="Picture 48"/>
              <p:cNvPicPr/>
              <p:nvPr/>
            </p:nvPicPr>
            <p:blipFill rotWithShape="1">
              <a:blip r:embed="rId7" cstate="print"/>
              <a:srcRect l="6321" r="12125" b="34456"/>
              <a:stretch/>
            </p:blipFill>
            <p:spPr bwMode="auto">
              <a:xfrm>
                <a:off x="2235835" y="1926907"/>
                <a:ext cx="4672330" cy="3004185"/>
              </a:xfrm>
              <a:prstGeom prst="rect">
                <a:avLst/>
              </a:prstGeom>
              <a:ln>
                <a:noFill/>
              </a:ln>
              <a:extLst>
                <a:ext uri="{53640926-AAD7-44D8-BBD7-CCE9431645EC}">
                  <a14:shadowObscured xmlns:a14="http://schemas.microsoft.com/office/drawing/2010/main"/>
                </a:ext>
              </a:extLst>
            </p:spPr>
          </p:pic>
          <p:pic>
            <p:nvPicPr>
              <p:cNvPr id="42" name="Picture 17" descr="G:\H&amp;S\Normal Spectrum.bmp"/>
              <p:cNvPicPr>
                <a:picLocks noChangeAspect="1" noChangeArrowheads="1"/>
              </p:cNvPicPr>
              <p:nvPr/>
            </p:nvPicPr>
            <p:blipFill>
              <a:blip r:embed="rId8" cstate="print">
                <a:extLst>
                  <a:ext uri="{28A0092B-C50C-407E-A947-70E740481C1C}">
                    <a14:useLocalDpi xmlns:a14="http://schemas.microsoft.com/office/drawing/2010/main" val="0"/>
                  </a:ext>
                </a:extLst>
              </a:blip>
              <a:srcRect t="15385"/>
              <a:stretch>
                <a:fillRect/>
              </a:stretch>
            </p:blipFill>
            <p:spPr bwMode="auto">
              <a:xfrm>
                <a:off x="2235836" y="2326817"/>
                <a:ext cx="4672330" cy="274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3" name="TextBox 52"/>
            <p:cNvSpPr txBox="1"/>
            <p:nvPr/>
          </p:nvSpPr>
          <p:spPr>
            <a:xfrm>
              <a:off x="2790701" y="241958"/>
              <a:ext cx="3028208" cy="646331"/>
            </a:xfrm>
            <a:prstGeom prst="rect">
              <a:avLst/>
            </a:prstGeom>
            <a:noFill/>
          </p:spPr>
          <p:txBody>
            <a:bodyPr wrap="square" rtlCol="0">
              <a:spAutoFit/>
            </a:bodyPr>
            <a:lstStyle/>
            <a:p>
              <a:pPr algn="ctr"/>
              <a:r>
                <a:rPr lang="en-US" b="1" dirty="0" err="1">
                  <a:solidFill>
                    <a:srgbClr val="FF0000"/>
                  </a:solidFill>
                  <a:latin typeface="Calibri" panose="020F0502020204030204" pitchFamily="34" charset="0"/>
                  <a:cs typeface="Calibri" panose="020F0502020204030204" pitchFamily="34" charset="0"/>
                </a:rPr>
                <a:t>LyoDEA</a:t>
              </a:r>
              <a:r>
                <a:rPr lang="en-US" b="1" baseline="30000" dirty="0" err="1">
                  <a:solidFill>
                    <a:srgbClr val="FF0000"/>
                  </a:solidFill>
                  <a:latin typeface="Calibri" panose="020F0502020204030204" pitchFamily="34" charset="0"/>
                  <a:cs typeface="Calibri" panose="020F0502020204030204" pitchFamily="34" charset="0"/>
                </a:rPr>
                <a:t>TM</a:t>
              </a:r>
              <a:r>
                <a:rPr lang="en-US" b="1" baseline="30000" dirty="0">
                  <a:solidFill>
                    <a:srgbClr val="FF0000"/>
                  </a:solidFill>
                  <a:latin typeface="Calibri" panose="020F0502020204030204" pitchFamily="34" charset="0"/>
                  <a:cs typeface="Calibri" panose="020F0502020204030204" pitchFamily="34" charset="0"/>
                </a:rPr>
                <a:t> </a:t>
              </a:r>
              <a:r>
                <a:rPr lang="en-US" b="1" dirty="0">
                  <a:solidFill>
                    <a:srgbClr val="FF0000"/>
                  </a:solidFill>
                  <a:latin typeface="Calibri" panose="020F0502020204030204" pitchFamily="34" charset="0"/>
                  <a:cs typeface="Calibri" panose="020F0502020204030204" pitchFamily="34" charset="0"/>
                </a:rPr>
                <a:t>measurement software</a:t>
              </a:r>
              <a:r>
                <a:rPr lang="en-US" b="1" baseline="30000" dirty="0">
                  <a:solidFill>
                    <a:srgbClr val="FF0000"/>
                  </a:solidFill>
                  <a:latin typeface="Calibri" panose="020F0502020204030204" pitchFamily="34" charset="0"/>
                  <a:cs typeface="Calibri" panose="020F0502020204030204" pitchFamily="34" charset="0"/>
                </a:rPr>
                <a:t> </a:t>
              </a:r>
            </a:p>
          </p:txBody>
        </p:sp>
      </p:grpSp>
      <p:sp>
        <p:nvSpPr>
          <p:cNvPr id="55" name="TextBox 54"/>
          <p:cNvSpPr txBox="1"/>
          <p:nvPr/>
        </p:nvSpPr>
        <p:spPr>
          <a:xfrm>
            <a:off x="1115223" y="649700"/>
            <a:ext cx="838124" cy="553998"/>
          </a:xfrm>
          <a:prstGeom prst="rect">
            <a:avLst/>
          </a:prstGeom>
          <a:solidFill>
            <a:schemeClr val="tx1"/>
          </a:solidFill>
        </p:spPr>
        <p:txBody>
          <a:bodyPr wrap="square" lIns="0" tIns="0" rIns="0" bIns="0" rtlCol="0">
            <a:spAutoFit/>
          </a:bodyPr>
          <a:lstStyle/>
          <a:p>
            <a:pPr algn="ctr"/>
            <a:r>
              <a:rPr lang="en-US" b="1" dirty="0">
                <a:solidFill>
                  <a:srgbClr val="FFFF00"/>
                </a:solidFill>
                <a:latin typeface="Calibri" panose="020F0502020204030204" pitchFamily="34" charset="0"/>
                <a:cs typeface="Calibri" panose="020F0502020204030204" pitchFamily="34" charset="0"/>
              </a:rPr>
              <a:t>Junction</a:t>
            </a:r>
          </a:p>
          <a:p>
            <a:pPr algn="ctr"/>
            <a:r>
              <a:rPr lang="en-US" b="1" dirty="0">
                <a:solidFill>
                  <a:srgbClr val="FFFF00"/>
                </a:solidFill>
                <a:latin typeface="Calibri" panose="020F0502020204030204" pitchFamily="34" charset="0"/>
                <a:cs typeface="Calibri" panose="020F0502020204030204" pitchFamily="34" charset="0"/>
              </a:rPr>
              <a:t> box</a:t>
            </a:r>
          </a:p>
        </p:txBody>
      </p:sp>
      <p:grpSp>
        <p:nvGrpSpPr>
          <p:cNvPr id="38" name="Group 37"/>
          <p:cNvGrpSpPr/>
          <p:nvPr/>
        </p:nvGrpSpPr>
        <p:grpSpPr>
          <a:xfrm>
            <a:off x="6346545" y="3652000"/>
            <a:ext cx="2522229" cy="2074471"/>
            <a:chOff x="52624" y="980052"/>
            <a:chExt cx="2522229" cy="2074471"/>
          </a:xfrm>
        </p:grpSpPr>
        <p:sp>
          <p:nvSpPr>
            <p:cNvPr id="44" name="TextBox 43"/>
            <p:cNvSpPr txBox="1"/>
            <p:nvPr/>
          </p:nvSpPr>
          <p:spPr>
            <a:xfrm>
              <a:off x="52624" y="980052"/>
              <a:ext cx="2522229" cy="646331"/>
            </a:xfrm>
            <a:prstGeom prst="rect">
              <a:avLst/>
            </a:prstGeom>
            <a:noFill/>
          </p:spPr>
          <p:txBody>
            <a:bodyPr wrap="square" rtlCol="0">
              <a:spAutoFit/>
            </a:bodyPr>
            <a:lstStyle/>
            <a:p>
              <a:pPr algn="ctr"/>
              <a:r>
                <a:rPr lang="en-US" b="1" dirty="0">
                  <a:solidFill>
                    <a:srgbClr val="FF0000"/>
                  </a:solidFill>
                  <a:latin typeface="Calibri" panose="020F0502020204030204" pitchFamily="34" charset="0"/>
                  <a:cs typeface="Calibri" panose="020F0502020204030204" pitchFamily="34" charset="0"/>
                </a:rPr>
                <a:t>TVIS system </a:t>
              </a:r>
            </a:p>
            <a:p>
              <a:pPr algn="ctr"/>
              <a:r>
                <a:rPr lang="en-US" b="1" dirty="0">
                  <a:solidFill>
                    <a:srgbClr val="FF0000"/>
                  </a:solidFill>
                  <a:latin typeface="Calibri" panose="020F0502020204030204" pitchFamily="34" charset="0"/>
                  <a:cs typeface="Calibri" panose="020F0502020204030204" pitchFamily="34" charset="0"/>
                </a:rPr>
                <a:t>(I to V convertor)</a:t>
              </a:r>
            </a:p>
          </p:txBody>
        </p:sp>
        <p:pic>
          <p:nvPicPr>
            <p:cNvPr id="4" name="Picture 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6447" y="1736568"/>
              <a:ext cx="2190750" cy="1317955"/>
            </a:xfrm>
            <a:prstGeom prst="rect">
              <a:avLst/>
            </a:prstGeom>
          </p:spPr>
        </p:pic>
      </p:grpSp>
      <p:sp>
        <p:nvSpPr>
          <p:cNvPr id="52" name="Rounded Rectangle 51"/>
          <p:cNvSpPr/>
          <p:nvPr/>
        </p:nvSpPr>
        <p:spPr bwMode="auto">
          <a:xfrm>
            <a:off x="1122687" y="1219153"/>
            <a:ext cx="830659" cy="996244"/>
          </a:xfrm>
          <a:prstGeom prst="roundRect">
            <a:avLst/>
          </a:prstGeom>
          <a:noFill/>
          <a:ln w="38100" cap="flat" cmpd="sng" algn="ctr">
            <a:solidFill>
              <a:schemeClr val="bg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57" name="Left-Right Arrow 56"/>
          <p:cNvSpPr/>
          <p:nvPr/>
        </p:nvSpPr>
        <p:spPr bwMode="auto">
          <a:xfrm rot="1546157">
            <a:off x="5573992" y="1343477"/>
            <a:ext cx="1092530" cy="380010"/>
          </a:xfrm>
          <a:prstGeom prst="leftRightArrow">
            <a:avLst/>
          </a:prstGeom>
          <a:solidFill>
            <a:srgbClr val="66FFFF"/>
          </a:solidFill>
          <a:ln w="9525" cap="flat" cmpd="sng" algn="ctr">
            <a:solidFill>
              <a:srgbClr val="0000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sp>
        <p:nvSpPr>
          <p:cNvPr id="59" name="Left-Right Arrow 58"/>
          <p:cNvSpPr/>
          <p:nvPr/>
        </p:nvSpPr>
        <p:spPr bwMode="auto">
          <a:xfrm rot="5400000">
            <a:off x="7315984" y="3168493"/>
            <a:ext cx="702624" cy="346841"/>
          </a:xfrm>
          <a:prstGeom prst="leftRightArrow">
            <a:avLst/>
          </a:prstGeom>
          <a:solidFill>
            <a:srgbClr val="66FFFF"/>
          </a:solidFill>
          <a:ln w="9525" cap="flat" cmpd="sng" algn="ctr">
            <a:solidFill>
              <a:srgbClr val="0000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charset="0"/>
              <a:ea typeface="ＭＳ Ｐゴシック" pitchFamily="1" charset="-128"/>
            </a:endParaRPr>
          </a:p>
        </p:txBody>
      </p:sp>
      <p:grpSp>
        <p:nvGrpSpPr>
          <p:cNvPr id="3" name="Group 2"/>
          <p:cNvGrpSpPr/>
          <p:nvPr/>
        </p:nvGrpSpPr>
        <p:grpSpPr>
          <a:xfrm>
            <a:off x="6676044" y="645369"/>
            <a:ext cx="1921886" cy="2248444"/>
            <a:chOff x="6676044" y="645369"/>
            <a:chExt cx="1921886" cy="2248444"/>
          </a:xfrm>
        </p:grpSpPr>
        <p:sp>
          <p:nvSpPr>
            <p:cNvPr id="43" name="TextBox 42"/>
            <p:cNvSpPr txBox="1"/>
            <p:nvPr/>
          </p:nvSpPr>
          <p:spPr>
            <a:xfrm>
              <a:off x="6694800" y="645369"/>
              <a:ext cx="1884374" cy="369332"/>
            </a:xfrm>
            <a:prstGeom prst="rect">
              <a:avLst/>
            </a:prstGeom>
            <a:noFill/>
          </p:spPr>
          <p:txBody>
            <a:bodyPr wrap="square" rtlCol="0">
              <a:spAutoFit/>
            </a:bodyPr>
            <a:lstStyle/>
            <a:p>
              <a:pPr algn="ctr"/>
              <a:r>
                <a:rPr lang="en-US" b="1" dirty="0">
                  <a:solidFill>
                    <a:srgbClr val="FF0000"/>
                  </a:solidFill>
                  <a:latin typeface="Calibri" panose="020F0502020204030204" pitchFamily="34" charset="0"/>
                  <a:cs typeface="Calibri" panose="020F0502020204030204" pitchFamily="34" charset="0"/>
                </a:rPr>
                <a:t>Pass through</a:t>
              </a:r>
            </a:p>
          </p:txBody>
        </p:sp>
        <p:pic>
          <p:nvPicPr>
            <p:cNvPr id="32" name="Picture 31"/>
            <p:cNvPicPr>
              <a:picLocks noChangeAspect="1"/>
            </p:cNvPicPr>
            <p:nvPr/>
          </p:nvPicPr>
          <p:blipFill rotWithShape="1">
            <a:blip r:embed="rId10" cstate="print">
              <a:extLst>
                <a:ext uri="{28A0092B-C50C-407E-A947-70E740481C1C}">
                  <a14:useLocalDpi xmlns:a14="http://schemas.microsoft.com/office/drawing/2010/main" val="0"/>
                </a:ext>
              </a:extLst>
            </a:blip>
            <a:srcRect t="12500" b="12500"/>
            <a:stretch/>
          </p:blipFill>
          <p:spPr>
            <a:xfrm>
              <a:off x="6676044" y="971927"/>
              <a:ext cx="1921886" cy="1921886"/>
            </a:xfrm>
            <a:prstGeom prst="ellipse">
              <a:avLst/>
            </a:prstGeom>
          </p:spPr>
        </p:pic>
      </p:grpSp>
      <p:sp>
        <p:nvSpPr>
          <p:cNvPr id="37" name="TextBox 36"/>
          <p:cNvSpPr txBox="1"/>
          <p:nvPr/>
        </p:nvSpPr>
        <p:spPr>
          <a:xfrm>
            <a:off x="711203" y="2267614"/>
            <a:ext cx="1772056" cy="553998"/>
          </a:xfrm>
          <a:prstGeom prst="rect">
            <a:avLst/>
          </a:prstGeom>
          <a:solidFill>
            <a:schemeClr val="tx1"/>
          </a:solidFill>
        </p:spPr>
        <p:txBody>
          <a:bodyPr wrap="square" lIns="0" tIns="0" rIns="0" bIns="0" rtlCol="0">
            <a:spAutoFit/>
          </a:bodyPr>
          <a:lstStyle/>
          <a:p>
            <a:pPr algn="ctr"/>
            <a:r>
              <a:rPr lang="en-US" b="1" dirty="0">
                <a:solidFill>
                  <a:srgbClr val="FFFF00"/>
                </a:solidFill>
                <a:latin typeface="Calibri" panose="020F0502020204030204" pitchFamily="34" charset="0"/>
                <a:cs typeface="Calibri" panose="020F0502020204030204" pitchFamily="34" charset="0"/>
              </a:rPr>
              <a:t>TVIS </a:t>
            </a:r>
          </a:p>
          <a:p>
            <a:pPr algn="ctr"/>
            <a:r>
              <a:rPr lang="en-US" b="1" dirty="0">
                <a:solidFill>
                  <a:srgbClr val="FFFF00"/>
                </a:solidFill>
                <a:latin typeface="Calibri" panose="020F0502020204030204" pitchFamily="34" charset="0"/>
                <a:cs typeface="Calibri" panose="020F0502020204030204" pitchFamily="34" charset="0"/>
              </a:rPr>
              <a:t>measurement vial</a:t>
            </a:r>
          </a:p>
        </p:txBody>
      </p:sp>
    </p:spTree>
    <p:extLst>
      <p:ext uri="{BB962C8B-B14F-4D97-AF65-F5344CB8AC3E}">
        <p14:creationId xmlns:p14="http://schemas.microsoft.com/office/powerpoint/2010/main" val="604362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up)">
                                      <p:cBhvr>
                                        <p:cTn id="15" dur="500"/>
                                        <p:tgtEl>
                                          <p:spTgt spid="28"/>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29"/>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right)">
                                      <p:cBhvr>
                                        <p:cTn id="22" dur="500"/>
                                        <p:tgtEl>
                                          <p:spTgt spid="3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down)">
                                      <p:cBhvr>
                                        <p:cTn id="27" dur="500"/>
                                        <p:tgtEl>
                                          <p:spTgt spid="33"/>
                                        </p:tgtEl>
                                      </p:cBhvr>
                                    </p:animEffect>
                                  </p:childTnLst>
                                </p:cTn>
                              </p:par>
                              <p:par>
                                <p:cTn id="28" presetID="1" presetClass="entr" presetSubtype="0" fill="hold" grpId="0" nodeType="withEffect">
                                  <p:stCondLst>
                                    <p:cond delay="0"/>
                                  </p:stCondLst>
                                  <p:childTnLst>
                                    <p:set>
                                      <p:cBhvr>
                                        <p:cTn id="29" dur="1" fill="hold">
                                          <p:stCondLst>
                                            <p:cond delay="0"/>
                                          </p:stCondLst>
                                        </p:cTn>
                                        <p:tgtEl>
                                          <p:spTgt spid="3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57"/>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59"/>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38"/>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35"/>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P spid="33" grpId="0" animBg="1"/>
      <p:bldP spid="34" grpId="0"/>
      <p:bldP spid="45" grpId="0" animBg="1"/>
      <p:bldP spid="52" grpId="0" animBg="1"/>
      <p:bldP spid="57" grpId="0" animBg="1"/>
      <p:bldP spid="5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2470348"/>
            <a:ext cx="9144000" cy="1404000"/>
          </a:xfrm>
          <a:prstGeom prst="rect">
            <a:avLst/>
          </a:prstGeom>
          <a:solidFill>
            <a:schemeClr val="bg2">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2800" dirty="0">
                <a:solidFill>
                  <a:srgbClr val="FFFF99"/>
                </a:solidFill>
                <a:latin typeface="Calibri" panose="020F0502020204030204" pitchFamily="34" charset="0"/>
                <a:cs typeface="Calibri" panose="020F0502020204030204" pitchFamily="34" charset="0"/>
              </a:rPr>
              <a:t>Through Vial Impedance Spectroscopy (TVIS)</a:t>
            </a:r>
          </a:p>
          <a:p>
            <a:pPr algn="ctr" eaLnBrk="0" fontAlgn="base" hangingPunct="0">
              <a:spcBef>
                <a:spcPct val="0"/>
              </a:spcBef>
              <a:spcAft>
                <a:spcPct val="0"/>
              </a:spcAft>
            </a:pPr>
            <a:r>
              <a:rPr lang="en-US" sz="2800" i="1" dirty="0">
                <a:solidFill>
                  <a:srgbClr val="FFFF99"/>
                </a:solidFill>
                <a:latin typeface="Calibri" panose="020F0502020204030204" pitchFamily="34" charset="0"/>
                <a:ea typeface="ＭＳ Ｐゴシック" pitchFamily="1" charset="-128"/>
                <a:cs typeface="Calibri" panose="020F0502020204030204" pitchFamily="34" charset="0"/>
              </a:rPr>
              <a:t>Theory</a:t>
            </a:r>
          </a:p>
        </p:txBody>
      </p:sp>
    </p:spTree>
    <p:extLst>
      <p:ext uri="{BB962C8B-B14F-4D97-AF65-F5344CB8AC3E}">
        <p14:creationId xmlns:p14="http://schemas.microsoft.com/office/powerpoint/2010/main" val="810152551"/>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Interfacial Polarization Phenomena</a:t>
            </a:r>
          </a:p>
        </p:txBody>
      </p:sp>
      <p:sp>
        <p:nvSpPr>
          <p:cNvPr id="6" name="Content Placeholder 5"/>
          <p:cNvSpPr>
            <a:spLocks noGrp="1"/>
          </p:cNvSpPr>
          <p:nvPr>
            <p:ph idx="1"/>
          </p:nvPr>
        </p:nvSpPr>
        <p:spPr>
          <a:xfrm>
            <a:off x="233916" y="867104"/>
            <a:ext cx="8697433" cy="1466194"/>
          </a:xfrm>
        </p:spPr>
        <p:txBody>
          <a:bodyPr/>
          <a:lstStyle/>
          <a:p>
            <a:r>
              <a:rPr lang="en-US" dirty="0"/>
              <a:t>Interfacial or space charge polarization is one type of dielectric polarization. </a:t>
            </a:r>
          </a:p>
          <a:p>
            <a:r>
              <a:rPr lang="en-US" dirty="0"/>
              <a:t>It refers to the accumulation of charges at an interface between two dielectric materials or between two regions within a material when an external field applied. </a:t>
            </a:r>
          </a:p>
          <a:p>
            <a:endParaRPr lang="en-US" dirty="0"/>
          </a:p>
          <a:p>
            <a:endParaRPr lang="en-US" dirty="0"/>
          </a:p>
          <a:p>
            <a:endParaRPr lang="en-US" dirty="0"/>
          </a:p>
          <a:p>
            <a:endParaRPr lang="en-US" dirty="0"/>
          </a:p>
          <a:p>
            <a:endParaRPr lang="en-US" dirty="0"/>
          </a:p>
          <a:p>
            <a:endParaRPr lang="en-US" dirty="0"/>
          </a:p>
          <a:p>
            <a:endParaRPr lang="en-US" dirty="0"/>
          </a:p>
          <a:p>
            <a:pPr>
              <a:buNone/>
            </a:pPr>
            <a:endParaRPr lang="en-US" dirty="0"/>
          </a:p>
          <a:p>
            <a:r>
              <a:rPr lang="en-US" dirty="0"/>
              <a:t>This phenomenon occurs when an electric field is applied to a glass vial (a dielectric material)  containing a liquid and/or solid (a dielectric material with some conductivity).</a:t>
            </a:r>
          </a:p>
          <a:p>
            <a:endParaRPr lang="en-US" altLang="en-US" dirty="0"/>
          </a:p>
          <a:p>
            <a:endParaRPr lang="en-US" altLang="en-US" dirty="0"/>
          </a:p>
          <a:p>
            <a:endParaRPr lang="en-US" altLang="en-US" dirty="0"/>
          </a:p>
          <a:p>
            <a:endParaRPr lang="en-US" altLang="en-US" dirty="0"/>
          </a:p>
        </p:txBody>
      </p:sp>
      <p:grpSp>
        <p:nvGrpSpPr>
          <p:cNvPr id="32" name="Group 31"/>
          <p:cNvGrpSpPr/>
          <p:nvPr/>
        </p:nvGrpSpPr>
        <p:grpSpPr>
          <a:xfrm>
            <a:off x="860526" y="2205823"/>
            <a:ext cx="2402237" cy="1642820"/>
            <a:chOff x="3660484" y="2867187"/>
            <a:chExt cx="1844298" cy="1270862"/>
          </a:xfrm>
        </p:grpSpPr>
        <p:sp>
          <p:nvSpPr>
            <p:cNvPr id="33" name="Rectangle 32"/>
            <p:cNvSpPr/>
            <p:nvPr/>
          </p:nvSpPr>
          <p:spPr bwMode="auto">
            <a:xfrm>
              <a:off x="3660484" y="2867188"/>
              <a:ext cx="1844298" cy="1270861"/>
            </a:xfrm>
            <a:prstGeom prst="rect">
              <a:avLst/>
            </a:prstGeom>
            <a:solidFill>
              <a:srgbClr val="0000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34" name="Rectangle 33"/>
            <p:cNvSpPr/>
            <p:nvPr/>
          </p:nvSpPr>
          <p:spPr bwMode="auto">
            <a:xfrm>
              <a:off x="3660484" y="2867188"/>
              <a:ext cx="229591" cy="1270861"/>
            </a:xfrm>
            <a:prstGeom prst="rect">
              <a:avLst/>
            </a:prstGeom>
            <a:solidFill>
              <a:schemeClr val="bg1">
                <a:lumMod val="6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35" name="Rectangle 34"/>
            <p:cNvSpPr/>
            <p:nvPr/>
          </p:nvSpPr>
          <p:spPr bwMode="auto">
            <a:xfrm>
              <a:off x="5275191" y="2867187"/>
              <a:ext cx="229591" cy="1270861"/>
            </a:xfrm>
            <a:prstGeom prst="rect">
              <a:avLst/>
            </a:prstGeom>
            <a:solidFill>
              <a:schemeClr val="bg1">
                <a:lumMod val="6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36" name="Oval 35"/>
            <p:cNvSpPr/>
            <p:nvPr/>
          </p:nvSpPr>
          <p:spPr bwMode="auto">
            <a:xfrm>
              <a:off x="4853960" y="3568579"/>
              <a:ext cx="182526" cy="183915"/>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37" name="Oval 36"/>
            <p:cNvSpPr/>
            <p:nvPr/>
          </p:nvSpPr>
          <p:spPr bwMode="auto">
            <a:xfrm>
              <a:off x="4197458" y="3422539"/>
              <a:ext cx="182880" cy="185980"/>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38" name="Oval 37"/>
            <p:cNvSpPr/>
            <p:nvPr/>
          </p:nvSpPr>
          <p:spPr bwMode="auto">
            <a:xfrm>
              <a:off x="4765959" y="3309727"/>
              <a:ext cx="182880" cy="185980"/>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39" name="Oval 38"/>
            <p:cNvSpPr/>
            <p:nvPr/>
          </p:nvSpPr>
          <p:spPr bwMode="auto">
            <a:xfrm>
              <a:off x="4962069" y="3069881"/>
              <a:ext cx="182880" cy="185980"/>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40" name="Oval 39"/>
            <p:cNvSpPr/>
            <p:nvPr/>
          </p:nvSpPr>
          <p:spPr bwMode="auto">
            <a:xfrm>
              <a:off x="4498923" y="3246805"/>
              <a:ext cx="182880" cy="18598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41" name="Oval 40"/>
            <p:cNvSpPr/>
            <p:nvPr/>
          </p:nvSpPr>
          <p:spPr bwMode="auto">
            <a:xfrm>
              <a:off x="4699442" y="3006470"/>
              <a:ext cx="182880" cy="18598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42" name="Oval 41"/>
            <p:cNvSpPr/>
            <p:nvPr/>
          </p:nvSpPr>
          <p:spPr bwMode="auto">
            <a:xfrm>
              <a:off x="4911766" y="3818237"/>
              <a:ext cx="182880" cy="18598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43" name="Oval 42"/>
            <p:cNvSpPr/>
            <p:nvPr/>
          </p:nvSpPr>
          <p:spPr bwMode="auto">
            <a:xfrm>
              <a:off x="3999074" y="2959938"/>
              <a:ext cx="182880" cy="18598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44" name="Oval 43"/>
            <p:cNvSpPr/>
            <p:nvPr/>
          </p:nvSpPr>
          <p:spPr bwMode="auto">
            <a:xfrm>
              <a:off x="4033500" y="3849439"/>
              <a:ext cx="182880" cy="18598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45" name="Oval 44"/>
            <p:cNvSpPr/>
            <p:nvPr/>
          </p:nvSpPr>
          <p:spPr bwMode="auto">
            <a:xfrm>
              <a:off x="4422502" y="3516897"/>
              <a:ext cx="182880" cy="18598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46" name="Oval 45"/>
            <p:cNvSpPr/>
            <p:nvPr/>
          </p:nvSpPr>
          <p:spPr bwMode="auto">
            <a:xfrm>
              <a:off x="4551336" y="3776417"/>
              <a:ext cx="182880" cy="185980"/>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47" name="Oval 46"/>
            <p:cNvSpPr/>
            <p:nvPr/>
          </p:nvSpPr>
          <p:spPr bwMode="auto">
            <a:xfrm>
              <a:off x="4263383" y="3021496"/>
              <a:ext cx="182880" cy="185980"/>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grpSp>
      <p:grpSp>
        <p:nvGrpSpPr>
          <p:cNvPr id="4" name="Group 3"/>
          <p:cNvGrpSpPr/>
          <p:nvPr/>
        </p:nvGrpSpPr>
        <p:grpSpPr>
          <a:xfrm>
            <a:off x="5780162" y="2192911"/>
            <a:ext cx="2402237" cy="1642820"/>
            <a:chOff x="5780162" y="2192911"/>
            <a:chExt cx="2402237" cy="1642820"/>
          </a:xfrm>
        </p:grpSpPr>
        <p:grpSp>
          <p:nvGrpSpPr>
            <p:cNvPr id="48" name="Group 47"/>
            <p:cNvGrpSpPr/>
            <p:nvPr/>
          </p:nvGrpSpPr>
          <p:grpSpPr>
            <a:xfrm>
              <a:off x="5780162" y="2192911"/>
              <a:ext cx="2402237" cy="1642820"/>
              <a:chOff x="3037668" y="3564604"/>
              <a:chExt cx="2402237" cy="1642820"/>
            </a:xfrm>
          </p:grpSpPr>
          <p:sp>
            <p:nvSpPr>
              <p:cNvPr id="3" name="Rectangle 2"/>
              <p:cNvSpPr/>
              <p:nvPr/>
            </p:nvSpPr>
            <p:spPr bwMode="auto">
              <a:xfrm>
                <a:off x="3037668" y="3564605"/>
                <a:ext cx="2402237" cy="1642819"/>
              </a:xfrm>
              <a:prstGeom prst="rect">
                <a:avLst/>
              </a:prstGeom>
              <a:solidFill>
                <a:srgbClr val="0000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5" name="Rectangle 4"/>
              <p:cNvSpPr/>
              <p:nvPr/>
            </p:nvSpPr>
            <p:spPr bwMode="auto">
              <a:xfrm>
                <a:off x="3037668" y="3564605"/>
                <a:ext cx="299047" cy="1642819"/>
              </a:xfrm>
              <a:prstGeom prst="rect">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7" name="Rectangle 6"/>
              <p:cNvSpPr/>
              <p:nvPr/>
            </p:nvSpPr>
            <p:spPr bwMode="auto">
              <a:xfrm>
                <a:off x="5140858" y="3564604"/>
                <a:ext cx="299047" cy="1642819"/>
              </a:xfrm>
              <a:prstGeom prst="rect">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  -</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grpSp>
        <p:grpSp>
          <p:nvGrpSpPr>
            <p:cNvPr id="50" name="Group 49"/>
            <p:cNvGrpSpPr/>
            <p:nvPr/>
          </p:nvGrpSpPr>
          <p:grpSpPr>
            <a:xfrm>
              <a:off x="7361072" y="2249683"/>
              <a:ext cx="520825" cy="1549319"/>
              <a:chOff x="4618578" y="3621376"/>
              <a:chExt cx="520825" cy="1549319"/>
            </a:xfrm>
          </p:grpSpPr>
          <p:sp>
            <p:nvSpPr>
              <p:cNvPr id="12" name="Oval 11"/>
              <p:cNvSpPr/>
              <p:nvPr/>
            </p:nvSpPr>
            <p:spPr bwMode="auto">
              <a:xfrm>
                <a:off x="4827177" y="3621376"/>
                <a:ext cx="238205" cy="240413"/>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13" name="Oval 12"/>
              <p:cNvSpPr/>
              <p:nvPr/>
            </p:nvSpPr>
            <p:spPr bwMode="auto">
              <a:xfrm>
                <a:off x="4864187" y="3978654"/>
                <a:ext cx="238205" cy="240413"/>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14" name="Oval 13"/>
              <p:cNvSpPr/>
              <p:nvPr/>
            </p:nvSpPr>
            <p:spPr bwMode="auto">
              <a:xfrm>
                <a:off x="4901198" y="4235767"/>
                <a:ext cx="238205" cy="240413"/>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15" name="Oval 14"/>
              <p:cNvSpPr/>
              <p:nvPr/>
            </p:nvSpPr>
            <p:spPr bwMode="auto">
              <a:xfrm>
                <a:off x="4857459" y="4593043"/>
                <a:ext cx="238205" cy="240413"/>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16" name="Oval 15"/>
              <p:cNvSpPr/>
              <p:nvPr/>
            </p:nvSpPr>
            <p:spPr bwMode="auto">
              <a:xfrm>
                <a:off x="4874283" y="4930282"/>
                <a:ext cx="238205" cy="240413"/>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sp>
            <p:nvSpPr>
              <p:cNvPr id="17" name="Oval 16"/>
              <p:cNvSpPr/>
              <p:nvPr/>
            </p:nvSpPr>
            <p:spPr bwMode="auto">
              <a:xfrm>
                <a:off x="4618578" y="4295862"/>
                <a:ext cx="238205" cy="240413"/>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dirty="0">
                    <a:latin typeface="Arial" charset="0"/>
                    <a:ea typeface="ＭＳ Ｐゴシック" pitchFamily="1" charset="-128"/>
                  </a:rPr>
                  <a:t>+</a:t>
                </a:r>
                <a:endParaRPr kumimoji="0" lang="en-US" sz="2400" b="0" i="0" u="none" strike="noStrike" cap="none" normalizeH="0" baseline="0" dirty="0">
                  <a:ln>
                    <a:noFill/>
                  </a:ln>
                  <a:solidFill>
                    <a:schemeClr val="tx1"/>
                  </a:solidFill>
                  <a:effectLst/>
                  <a:latin typeface="Arial" charset="0"/>
                  <a:ea typeface="ＭＳ Ｐゴシック" pitchFamily="1" charset="-128"/>
                </a:endParaRPr>
              </a:p>
            </p:txBody>
          </p:sp>
        </p:grpSp>
        <p:sp>
          <p:nvSpPr>
            <p:cNvPr id="8" name="Oval 7"/>
            <p:cNvSpPr/>
            <p:nvPr/>
          </p:nvSpPr>
          <p:spPr bwMode="auto">
            <a:xfrm>
              <a:off x="6139560" y="2498640"/>
              <a:ext cx="238205" cy="240413"/>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9" name="Oval 8"/>
            <p:cNvSpPr/>
            <p:nvPr/>
          </p:nvSpPr>
          <p:spPr bwMode="auto">
            <a:xfrm>
              <a:off x="6131239" y="3052319"/>
              <a:ext cx="238205" cy="240413"/>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10" name="Oval 9"/>
            <p:cNvSpPr/>
            <p:nvPr/>
          </p:nvSpPr>
          <p:spPr bwMode="auto">
            <a:xfrm>
              <a:off x="6162521" y="3475245"/>
              <a:ext cx="238205" cy="240413"/>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11" name="Oval 10"/>
            <p:cNvSpPr/>
            <p:nvPr/>
          </p:nvSpPr>
          <p:spPr bwMode="auto">
            <a:xfrm>
              <a:off x="6430665" y="2896447"/>
              <a:ext cx="238205" cy="240413"/>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18" name="Oval 17"/>
            <p:cNvSpPr/>
            <p:nvPr/>
          </p:nvSpPr>
          <p:spPr bwMode="auto">
            <a:xfrm>
              <a:off x="6156745" y="2225257"/>
              <a:ext cx="238205" cy="240413"/>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sp>
          <p:nvSpPr>
            <p:cNvPr id="19" name="Oval 18"/>
            <p:cNvSpPr/>
            <p:nvPr/>
          </p:nvSpPr>
          <p:spPr bwMode="auto">
            <a:xfrm>
              <a:off x="6184450" y="2751615"/>
              <a:ext cx="238205" cy="240413"/>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Arial" charset="0"/>
                  <a:ea typeface="ＭＳ Ｐゴシック" pitchFamily="1" charset="-128"/>
                </a:rPr>
                <a:t>-</a:t>
              </a:r>
            </a:p>
          </p:txBody>
        </p:sp>
      </p:grpSp>
      <p:sp>
        <p:nvSpPr>
          <p:cNvPr id="22" name="Oval 21"/>
          <p:cNvSpPr/>
          <p:nvPr/>
        </p:nvSpPr>
        <p:spPr bwMode="auto">
          <a:xfrm>
            <a:off x="7377360" y="2184897"/>
            <a:ext cx="653845" cy="1693398"/>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cxnSp>
        <p:nvCxnSpPr>
          <p:cNvPr id="24" name="Straight Arrow Connector 23"/>
          <p:cNvCxnSpPr/>
          <p:nvPr/>
        </p:nvCxnSpPr>
        <p:spPr bwMode="auto">
          <a:xfrm flipH="1">
            <a:off x="7533456" y="3872632"/>
            <a:ext cx="185599" cy="333974"/>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26" name="TextBox 25"/>
          <p:cNvSpPr txBox="1"/>
          <p:nvPr/>
        </p:nvSpPr>
        <p:spPr>
          <a:xfrm>
            <a:off x="5983811" y="4128536"/>
            <a:ext cx="2870376" cy="369332"/>
          </a:xfrm>
          <a:prstGeom prst="rect">
            <a:avLst/>
          </a:prstGeom>
          <a:noFill/>
        </p:spPr>
        <p:txBody>
          <a:bodyPr wrap="square" rtlCol="0">
            <a:spAutoFit/>
          </a:bodyPr>
          <a:lstStyle/>
          <a:p>
            <a:r>
              <a:rPr lang="en-US" dirty="0">
                <a:latin typeface="Calibri" panose="020F0502020204030204" pitchFamily="34" charset="0"/>
              </a:rPr>
              <a:t>Accumulation of charge</a:t>
            </a:r>
          </a:p>
        </p:txBody>
      </p:sp>
      <p:sp>
        <p:nvSpPr>
          <p:cNvPr id="27" name="Right Arrow 26"/>
          <p:cNvSpPr/>
          <p:nvPr/>
        </p:nvSpPr>
        <p:spPr bwMode="auto">
          <a:xfrm>
            <a:off x="3564990" y="2808693"/>
            <a:ext cx="2079138" cy="355436"/>
          </a:xfrm>
          <a:prstGeom prst="rightArrow">
            <a:avLst/>
          </a:prstGeom>
          <a:solidFill>
            <a:schemeClr val="bg2">
              <a:lumMod val="20000"/>
              <a:lumOff val="80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sp>
        <p:nvSpPr>
          <p:cNvPr id="28" name="TextBox 27"/>
          <p:cNvSpPr txBox="1"/>
          <p:nvPr/>
        </p:nvSpPr>
        <p:spPr>
          <a:xfrm>
            <a:off x="3779562" y="2553530"/>
            <a:ext cx="1337226"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Electric field</a:t>
            </a:r>
          </a:p>
        </p:txBody>
      </p:sp>
      <p:cxnSp>
        <p:nvCxnSpPr>
          <p:cNvPr id="30" name="Straight Arrow Connector 29"/>
          <p:cNvCxnSpPr/>
          <p:nvPr/>
        </p:nvCxnSpPr>
        <p:spPr bwMode="auto">
          <a:xfrm flipH="1">
            <a:off x="2696704" y="3820052"/>
            <a:ext cx="340963" cy="411591"/>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31" name="TextBox 30"/>
          <p:cNvSpPr txBox="1"/>
          <p:nvPr/>
        </p:nvSpPr>
        <p:spPr>
          <a:xfrm>
            <a:off x="1450374" y="4023184"/>
            <a:ext cx="1200234" cy="377066"/>
          </a:xfrm>
          <a:prstGeom prst="rect">
            <a:avLst/>
          </a:prstGeom>
          <a:noFill/>
        </p:spPr>
        <p:txBody>
          <a:bodyPr wrap="square" rtlCol="0">
            <a:spAutoFit/>
          </a:bodyPr>
          <a:lstStyle/>
          <a:p>
            <a:pPr algn="ctr"/>
            <a:r>
              <a:rPr lang="en-US" dirty="0">
                <a:latin typeface="Calibri" panose="020F0502020204030204" pitchFamily="34" charset="0"/>
              </a:rPr>
              <a:t>Electrodes</a:t>
            </a:r>
          </a:p>
        </p:txBody>
      </p:sp>
      <p:cxnSp>
        <p:nvCxnSpPr>
          <p:cNvPr id="51" name="Straight Arrow Connector 50"/>
          <p:cNvCxnSpPr/>
          <p:nvPr/>
        </p:nvCxnSpPr>
        <p:spPr bwMode="auto">
          <a:xfrm>
            <a:off x="1049860" y="3800126"/>
            <a:ext cx="340963" cy="411591"/>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
        <p:nvSpPr>
          <p:cNvPr id="52" name="TextBox 51"/>
          <p:cNvSpPr txBox="1"/>
          <p:nvPr/>
        </p:nvSpPr>
        <p:spPr>
          <a:xfrm>
            <a:off x="662219" y="4517559"/>
            <a:ext cx="3057191" cy="369332"/>
          </a:xfrm>
          <a:prstGeom prst="rect">
            <a:avLst/>
          </a:prstGeom>
          <a:solidFill>
            <a:schemeClr val="accent3">
              <a:lumMod val="95000"/>
            </a:schemeClr>
          </a:solidFill>
        </p:spPr>
        <p:txBody>
          <a:bodyPr wrap="square" rtlCol="0">
            <a:spAutoFit/>
          </a:bodyPr>
          <a:lstStyle/>
          <a:p>
            <a:pPr algn="ctr"/>
            <a:r>
              <a:rPr lang="en-US" dirty="0">
                <a:latin typeface="Calibri" panose="020F0502020204030204" pitchFamily="34" charset="0"/>
                <a:cs typeface="Calibri" panose="020F0502020204030204" pitchFamily="34" charset="0"/>
              </a:rPr>
              <a:t>Absence of Electric Field</a:t>
            </a:r>
          </a:p>
        </p:txBody>
      </p:sp>
      <p:sp>
        <p:nvSpPr>
          <p:cNvPr id="53" name="TextBox 52"/>
          <p:cNvSpPr txBox="1"/>
          <p:nvPr/>
        </p:nvSpPr>
        <p:spPr>
          <a:xfrm>
            <a:off x="5495476" y="4517559"/>
            <a:ext cx="3057191" cy="369332"/>
          </a:xfrm>
          <a:prstGeom prst="rect">
            <a:avLst/>
          </a:prstGeom>
          <a:solidFill>
            <a:schemeClr val="accent3">
              <a:lumMod val="95000"/>
            </a:schemeClr>
          </a:solidFill>
        </p:spPr>
        <p:txBody>
          <a:bodyPr wrap="square" rtlCol="0">
            <a:spAutoFit/>
          </a:bodyPr>
          <a:lstStyle/>
          <a:p>
            <a:pPr algn="ctr"/>
            <a:r>
              <a:rPr lang="en-US" dirty="0">
                <a:latin typeface="Calibri" panose="020F0502020204030204" pitchFamily="34" charset="0"/>
                <a:cs typeface="Calibri" panose="020F0502020204030204" pitchFamily="34" charset="0"/>
              </a:rPr>
              <a:t>Applied Electric Field</a:t>
            </a:r>
          </a:p>
        </p:txBody>
      </p:sp>
      <p:sp>
        <p:nvSpPr>
          <p:cNvPr id="49" name="Oval 48"/>
          <p:cNvSpPr/>
          <p:nvPr/>
        </p:nvSpPr>
        <p:spPr bwMode="auto">
          <a:xfrm>
            <a:off x="6041244" y="2196655"/>
            <a:ext cx="653845" cy="1693398"/>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pitchFamily="1" charset="-128"/>
            </a:endParaRPr>
          </a:p>
        </p:txBody>
      </p:sp>
      <p:cxnSp>
        <p:nvCxnSpPr>
          <p:cNvPr id="54" name="Straight Arrow Connector 53"/>
          <p:cNvCxnSpPr/>
          <p:nvPr/>
        </p:nvCxnSpPr>
        <p:spPr bwMode="auto">
          <a:xfrm>
            <a:off x="6399763" y="3861807"/>
            <a:ext cx="255512" cy="350755"/>
          </a:xfrm>
          <a:prstGeom prst="straightConnector1">
            <a:avLst/>
          </a:prstGeom>
          <a:solidFill>
            <a:schemeClr val="accent1"/>
          </a:solidFill>
          <a:ln w="2857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20512243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par>
                                <p:cTn id="23" presetID="22" presetClass="entr" presetSubtype="8"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par>
                                <p:cTn id="26" presetID="1" presetClass="entr" presetSubtype="0" fill="hold" grpId="0" nodeType="withEffect">
                                  <p:stCondLst>
                                    <p:cond delay="0"/>
                                  </p:stCondLst>
                                  <p:childTnLst>
                                    <p:set>
                                      <p:cBhvr>
                                        <p:cTn id="27" dur="1" fill="hold">
                                          <p:stCondLst>
                                            <p:cond delay="0"/>
                                          </p:stCondLst>
                                        </p:cTn>
                                        <p:tgtEl>
                                          <p:spTgt spid="5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54"/>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49"/>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p:bldP spid="27" grpId="0" animBg="1"/>
      <p:bldP spid="28" grpId="0"/>
      <p:bldP spid="31" grpId="0"/>
      <p:bldP spid="52" grpId="0" animBg="1"/>
      <p:bldP spid="53" grpId="0" animBg="1"/>
      <p:bldP spid="4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Equivalent electrical circuit model</a:t>
            </a:r>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233916" y="978196"/>
                <a:ext cx="8697433" cy="1659901"/>
              </a:xfrm>
            </p:spPr>
            <p:txBody>
              <a:bodyPr/>
              <a:lstStyle/>
              <a:p>
                <a:r>
                  <a:rPr lang="en-GB" dirty="0"/>
                  <a:t>An equivalent electrical circuit model is created by combining the circuit elements which includes the solution resistance (</a:t>
                </a:r>
                <a14:m>
                  <m:oMath xmlns:m="http://schemas.openxmlformats.org/officeDocument/2006/math">
                    <m:r>
                      <a:rPr lang="en-US" i="1">
                        <a:latin typeface="Cambria Math" panose="02040503050406030204" pitchFamily="18" charset="0"/>
                        <a:ea typeface="Cambria Math" panose="02040503050406030204" pitchFamily="18" charset="0"/>
                      </a:rPr>
                      <m:t>𝑅</m:t>
                    </m:r>
                    <m:r>
                      <a:rPr lang="en-US" i="1" baseline="-25000">
                        <a:latin typeface="Cambria Math" panose="02040503050406030204" pitchFamily="18" charset="0"/>
                        <a:ea typeface="Cambria Math" panose="02040503050406030204" pitchFamily="18" charset="0"/>
                      </a:rPr>
                      <m:t>𝑠</m:t>
                    </m:r>
                  </m:oMath>
                </a14:m>
                <a:r>
                  <a:rPr lang="en-GB" dirty="0"/>
                  <a:t>) and the </a:t>
                </a:r>
                <a:r>
                  <a:rPr lang="en-GB" dirty="0" err="1"/>
                  <a:t>the</a:t>
                </a:r>
                <a:r>
                  <a:rPr lang="en-GB" dirty="0"/>
                  <a:t> capacitances of the glass-solution interface (</a:t>
                </a:r>
                <a14:m>
                  <m:oMath xmlns:m="http://schemas.openxmlformats.org/officeDocument/2006/math">
                    <m:r>
                      <a:rPr lang="en-US" i="1">
                        <a:latin typeface="Cambria Math" panose="02040503050406030204" pitchFamily="18" charset="0"/>
                        <a:ea typeface="Cambria Math" panose="02040503050406030204" pitchFamily="18" charset="0"/>
                      </a:rPr>
                      <m:t>𝐶</m:t>
                    </m:r>
                    <m:r>
                      <a:rPr lang="en-US" i="1" baseline="-25000">
                        <a:latin typeface="Cambria Math" panose="02040503050406030204" pitchFamily="18" charset="0"/>
                        <a:ea typeface="Cambria Math" panose="02040503050406030204" pitchFamily="18" charset="0"/>
                      </a:rPr>
                      <m:t>𝐺</m:t>
                    </m:r>
                  </m:oMath>
                </a14:m>
                <a:r>
                  <a:rPr lang="en-GB" dirty="0"/>
                  <a:t>) and the solution (</a:t>
                </a:r>
                <a14:m>
                  <m:oMath xmlns:m="http://schemas.openxmlformats.org/officeDocument/2006/math">
                    <m:r>
                      <a:rPr lang="en-US" i="1">
                        <a:latin typeface="Cambria Math" panose="02040503050406030204" pitchFamily="18" charset="0"/>
                        <a:ea typeface="Cambria Math" panose="02040503050406030204" pitchFamily="18" charset="0"/>
                      </a:rPr>
                      <m:t>𝐶</m:t>
                    </m:r>
                    <m:r>
                      <a:rPr lang="en-US" i="1" baseline="-25000">
                        <a:latin typeface="Cambria Math" panose="02040503050406030204" pitchFamily="18" charset="0"/>
                        <a:ea typeface="Cambria Math" panose="02040503050406030204" pitchFamily="18" charset="0"/>
                      </a:rPr>
                      <m:t>𝑠</m:t>
                    </m:r>
                  </m:oMath>
                </a14:m>
                <a:r>
                  <a:rPr lang="en-GB" dirty="0"/>
                  <a:t>) in an appropriate configuration of series and parallel elements.</a:t>
                </a:r>
                <a:endParaRPr lang="en-GB" spc="-20" dirty="0"/>
              </a:p>
              <a:p>
                <a:pPr marL="11113" indent="0">
                  <a:buNone/>
                </a:pPr>
                <a:endParaRPr lang="en-GB"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233916" y="978196"/>
                <a:ext cx="8697433" cy="1659901"/>
              </a:xfrm>
              <a:blipFill rotWithShape="0">
                <a:blip r:embed="rId3"/>
                <a:stretch>
                  <a:fillRect l="-631" t="-2198"/>
                </a:stretch>
              </a:blipFill>
            </p:spPr>
            <p:txBody>
              <a:bodyPr/>
              <a:lstStyle/>
              <a:p>
                <a:r>
                  <a:rPr lang="en-GB">
                    <a:noFill/>
                  </a:rPr>
                  <a:t> </a:t>
                </a:r>
              </a:p>
            </p:txBody>
          </p:sp>
        </mc:Fallback>
      </mc:AlternateContent>
      <p:pic>
        <p:nvPicPr>
          <p:cNvPr id="7" name="Picture 6"/>
          <p:cNvPicPr>
            <a:picLocks noChangeAspect="1"/>
          </p:cNvPicPr>
          <p:nvPr/>
        </p:nvPicPr>
        <p:blipFill>
          <a:blip r:embed="rId4" cstate="print"/>
          <a:stretch>
            <a:fillRect/>
          </a:stretch>
        </p:blipFill>
        <p:spPr>
          <a:xfrm>
            <a:off x="3094877" y="2641012"/>
            <a:ext cx="3298424" cy="1130888"/>
          </a:xfrm>
          <a:prstGeom prst="rect">
            <a:avLst/>
          </a:prstGeom>
          <a:ln w="38100">
            <a:solidFill>
              <a:srgbClr val="0000FF"/>
            </a:solidFill>
          </a:ln>
        </p:spPr>
      </p:pic>
      <p:sp>
        <p:nvSpPr>
          <p:cNvPr id="8" name="Rectangle 7"/>
          <p:cNvSpPr/>
          <p:nvPr/>
        </p:nvSpPr>
        <p:spPr>
          <a:xfrm>
            <a:off x="1998972" y="4141232"/>
            <a:ext cx="5863731" cy="646331"/>
          </a:xfrm>
          <a:prstGeom prst="rect">
            <a:avLst/>
          </a:prstGeom>
        </p:spPr>
        <p:txBody>
          <a:bodyPr wrap="square">
            <a:spAutoFit/>
          </a:bodyPr>
          <a:lstStyle/>
          <a:p>
            <a:pPr algn="ctr"/>
            <a:r>
              <a:rPr lang="en-GB" dirty="0">
                <a:latin typeface="Calibri" panose="020F0502020204030204" pitchFamily="34" charset="0"/>
              </a:rPr>
              <a:t>C</a:t>
            </a:r>
            <a:r>
              <a:rPr lang="en-GB" baseline="-25000" dirty="0">
                <a:latin typeface="Calibri" panose="020F0502020204030204" pitchFamily="34" charset="0"/>
              </a:rPr>
              <a:t>G</a:t>
            </a:r>
            <a:r>
              <a:rPr lang="en-GB" dirty="0">
                <a:latin typeface="Calibri" panose="020F0502020204030204" pitchFamily="34" charset="0"/>
              </a:rPr>
              <a:t> is the capacitance of the glass-solution interface, </a:t>
            </a:r>
          </a:p>
          <a:p>
            <a:pPr algn="ctr"/>
            <a:r>
              <a:rPr lang="en-GB" dirty="0">
                <a:latin typeface="Calibri" panose="020F0502020204030204" pitchFamily="34" charset="0"/>
              </a:rPr>
              <a:t>C</a:t>
            </a:r>
            <a:r>
              <a:rPr lang="en-GB" baseline="-25000" dirty="0">
                <a:latin typeface="Calibri" panose="020F0502020204030204" pitchFamily="34" charset="0"/>
              </a:rPr>
              <a:t>S</a:t>
            </a:r>
            <a:r>
              <a:rPr lang="en-GB" dirty="0">
                <a:latin typeface="Calibri" panose="020F0502020204030204" pitchFamily="34" charset="0"/>
              </a:rPr>
              <a:t> and R</a:t>
            </a:r>
            <a:r>
              <a:rPr lang="en-GB" baseline="-25000" dirty="0">
                <a:latin typeface="Calibri" panose="020F0502020204030204" pitchFamily="34" charset="0"/>
              </a:rPr>
              <a:t>S </a:t>
            </a:r>
            <a:r>
              <a:rPr lang="en-GB" dirty="0">
                <a:latin typeface="Calibri" panose="020F0502020204030204" pitchFamily="34" charset="0"/>
              </a:rPr>
              <a:t>are the capacitance and resistance of the solution</a:t>
            </a:r>
          </a:p>
        </p:txBody>
      </p:sp>
      <p:pic>
        <p:nvPicPr>
          <p:cNvPr id="2" name="Picture 1"/>
          <p:cNvPicPr>
            <a:picLocks noChangeAspect="1"/>
          </p:cNvPicPr>
          <p:nvPr/>
        </p:nvPicPr>
        <p:blipFill>
          <a:blip r:embed="rId5"/>
          <a:stretch>
            <a:fillRect/>
          </a:stretch>
        </p:blipFill>
        <p:spPr>
          <a:xfrm>
            <a:off x="3055451" y="4774219"/>
            <a:ext cx="3054361" cy="420660"/>
          </a:xfrm>
          <a:prstGeom prst="rect">
            <a:avLst/>
          </a:prstGeom>
        </p:spPr>
      </p:pic>
      <p:pic>
        <p:nvPicPr>
          <p:cNvPr id="3" name="Picture 2"/>
          <p:cNvPicPr>
            <a:picLocks noChangeAspect="1"/>
          </p:cNvPicPr>
          <p:nvPr/>
        </p:nvPicPr>
        <p:blipFill>
          <a:blip r:embed="rId6"/>
          <a:stretch>
            <a:fillRect/>
          </a:stretch>
        </p:blipFill>
        <p:spPr>
          <a:xfrm>
            <a:off x="2296433" y="5272603"/>
            <a:ext cx="4572396" cy="652329"/>
          </a:xfrm>
          <a:prstGeom prst="rect">
            <a:avLst/>
          </a:prstGeom>
        </p:spPr>
      </p:pic>
      <p:grpSp>
        <p:nvGrpSpPr>
          <p:cNvPr id="9" name="Group 114"/>
          <p:cNvGrpSpPr>
            <a:grpSpLocks noChangeAspect="1"/>
          </p:cNvGrpSpPr>
          <p:nvPr/>
        </p:nvGrpSpPr>
        <p:grpSpPr>
          <a:xfrm>
            <a:off x="1854850" y="2621121"/>
            <a:ext cx="636465" cy="1150779"/>
            <a:chOff x="1245037" y="-1194926"/>
            <a:chExt cx="723326" cy="1320441"/>
          </a:xfrm>
        </p:grpSpPr>
        <p:grpSp>
          <p:nvGrpSpPr>
            <p:cNvPr id="10" name="Group 117"/>
            <p:cNvGrpSpPr/>
            <p:nvPr/>
          </p:nvGrpSpPr>
          <p:grpSpPr>
            <a:xfrm>
              <a:off x="1245037" y="-1194926"/>
              <a:ext cx="723326" cy="1320441"/>
              <a:chOff x="1245227" y="-1196313"/>
              <a:chExt cx="723467" cy="1321339"/>
            </a:xfrm>
          </p:grpSpPr>
          <p:grpSp>
            <p:nvGrpSpPr>
              <p:cNvPr id="12" name="Group 119"/>
              <p:cNvGrpSpPr/>
              <p:nvPr/>
            </p:nvGrpSpPr>
            <p:grpSpPr>
              <a:xfrm>
                <a:off x="1245227" y="-1196313"/>
                <a:ext cx="722456" cy="1321339"/>
                <a:chOff x="1245227" y="-1196313"/>
                <a:chExt cx="722456" cy="1321339"/>
              </a:xfrm>
            </p:grpSpPr>
            <p:sp>
              <p:nvSpPr>
                <p:cNvPr id="14" name="Double Bracket 13"/>
                <p:cNvSpPr/>
                <p:nvPr/>
              </p:nvSpPr>
              <p:spPr>
                <a:xfrm>
                  <a:off x="1245227" y="-926271"/>
                  <a:ext cx="722456" cy="1051297"/>
                </a:xfrm>
                <a:prstGeom prst="bracketPair">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GB" sz="1100" kern="1200">
                      <a:solidFill>
                        <a:srgbClr val="000000"/>
                      </a:solidFill>
                      <a:effectLst/>
                      <a:ea typeface="Times New Roman" panose="02020603050405020304" pitchFamily="18" charset="0"/>
                      <a:cs typeface="Cordia New" panose="020B0304020202020204" pitchFamily="34" charset="-34"/>
                    </a:rPr>
                    <a:t> </a:t>
                  </a:r>
                  <a:endParaRPr lang="en-US" sz="1200">
                    <a:effectLst/>
                    <a:latin typeface="Times New Roman" panose="02020603050405020304" pitchFamily="18" charset="0"/>
                    <a:ea typeface="Times New Roman" panose="02020603050405020304" pitchFamily="18" charset="0"/>
                  </a:endParaRPr>
                </a:p>
              </p:txBody>
            </p:sp>
            <p:sp>
              <p:nvSpPr>
                <p:cNvPr id="15" name="Freeform 914"/>
                <p:cNvSpPr/>
                <p:nvPr/>
              </p:nvSpPr>
              <p:spPr>
                <a:xfrm>
                  <a:off x="1354844" y="79033"/>
                  <a:ext cx="501039" cy="45695"/>
                </a:xfrm>
                <a:custGeom>
                  <a:avLst/>
                  <a:gdLst>
                    <a:gd name="connsiteX0" fmla="*/ 0 w 501041"/>
                    <a:gd name="connsiteY0" fmla="*/ 75197 h 75197"/>
                    <a:gd name="connsiteX1" fmla="*/ 225468 w 501041"/>
                    <a:gd name="connsiteY1" fmla="*/ 41 h 75197"/>
                    <a:gd name="connsiteX2" fmla="*/ 501041 w 501041"/>
                    <a:gd name="connsiteY2" fmla="*/ 66846 h 75197"/>
                    <a:gd name="connsiteX0" fmla="*/ 0 w 501041"/>
                    <a:gd name="connsiteY0" fmla="*/ 75238 h 75238"/>
                    <a:gd name="connsiteX1" fmla="*/ 254697 w 501041"/>
                    <a:gd name="connsiteY1" fmla="*/ 41 h 75238"/>
                    <a:gd name="connsiteX2" fmla="*/ 501041 w 501041"/>
                    <a:gd name="connsiteY2" fmla="*/ 66887 h 75238"/>
                    <a:gd name="connsiteX0" fmla="*/ 0 w 501041"/>
                    <a:gd name="connsiteY0" fmla="*/ 75197 h 75197"/>
                    <a:gd name="connsiteX1" fmla="*/ 254697 w 501041"/>
                    <a:gd name="connsiteY1" fmla="*/ 0 h 75197"/>
                    <a:gd name="connsiteX2" fmla="*/ 501041 w 501041"/>
                    <a:gd name="connsiteY2" fmla="*/ 75197 h 75197"/>
                  </a:gdLst>
                  <a:ahLst/>
                  <a:cxnLst>
                    <a:cxn ang="0">
                      <a:pos x="connsiteX0" y="connsiteY0"/>
                    </a:cxn>
                    <a:cxn ang="0">
                      <a:pos x="connsiteX1" y="connsiteY1"/>
                    </a:cxn>
                    <a:cxn ang="0">
                      <a:pos x="connsiteX2" y="connsiteY2"/>
                    </a:cxn>
                  </a:cxnLst>
                  <a:rect l="l" t="t" r="r" b="b"/>
                  <a:pathLst>
                    <a:path w="501041" h="75197">
                      <a:moveTo>
                        <a:pt x="0" y="75197"/>
                      </a:moveTo>
                      <a:cubicBezTo>
                        <a:pt x="70980" y="38315"/>
                        <a:pt x="171190" y="0"/>
                        <a:pt x="254697" y="0"/>
                      </a:cubicBezTo>
                      <a:cubicBezTo>
                        <a:pt x="338204" y="0"/>
                        <a:pt x="405008" y="41098"/>
                        <a:pt x="501041" y="75197"/>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GB" sz="1100" kern="1200">
                      <a:solidFill>
                        <a:srgbClr val="FFFFFF"/>
                      </a:solidFill>
                      <a:effectLst/>
                      <a:ea typeface="Times New Roman" panose="02020603050405020304" pitchFamily="18" charset="0"/>
                      <a:cs typeface="Cordia New" panose="020B0304020202020204" pitchFamily="34" charset="-34"/>
                    </a:rPr>
                    <a:t> </a:t>
                  </a:r>
                  <a:endParaRPr lang="en-US" sz="1200">
                    <a:effectLst/>
                    <a:latin typeface="Times New Roman" panose="02020603050405020304" pitchFamily="18" charset="0"/>
                    <a:ea typeface="Times New Roman" panose="02020603050405020304" pitchFamily="18" charset="0"/>
                  </a:endParaRPr>
                </a:p>
              </p:txBody>
            </p:sp>
            <p:cxnSp>
              <p:nvCxnSpPr>
                <p:cNvPr id="16" name="Straight Connector 15"/>
                <p:cNvCxnSpPr/>
                <p:nvPr/>
              </p:nvCxnSpPr>
              <p:spPr>
                <a:xfrm>
                  <a:off x="1357516" y="-1001134"/>
                  <a:ext cx="0" cy="80010"/>
                </a:xfrm>
                <a:prstGeom prst="line">
                  <a:avLst/>
                </a:prstGeom>
                <a:no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852138" y="-1001134"/>
                  <a:ext cx="0" cy="80010"/>
                </a:xfrm>
                <a:prstGeom prst="line">
                  <a:avLst/>
                </a:prstGeom>
                <a:no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1269290" y="-1196313"/>
                  <a:ext cx="669926" cy="188595"/>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GB" sz="1100" kern="1200">
                      <a:solidFill>
                        <a:srgbClr val="FFFFFF"/>
                      </a:solidFill>
                      <a:effectLst/>
                      <a:ea typeface="Times New Roman" panose="02020603050405020304" pitchFamily="18" charset="0"/>
                      <a:cs typeface="Cordia New" panose="020B0304020202020204" pitchFamily="34" charset="-34"/>
                    </a:rPr>
                    <a:t> </a:t>
                  </a:r>
                  <a:endParaRPr lang="en-US" sz="1200">
                    <a:effectLst/>
                    <a:latin typeface="Times New Roman" panose="02020603050405020304" pitchFamily="18" charset="0"/>
                    <a:ea typeface="Times New Roman" panose="02020603050405020304" pitchFamily="18" charset="0"/>
                  </a:endParaRPr>
                </a:p>
              </p:txBody>
            </p:sp>
          </p:grpSp>
          <p:sp>
            <p:nvSpPr>
              <p:cNvPr id="13" name="Double Bracket 30"/>
              <p:cNvSpPr/>
              <p:nvPr/>
            </p:nvSpPr>
            <p:spPr>
              <a:xfrm>
                <a:off x="1254019" y="-329903"/>
                <a:ext cx="714675" cy="444156"/>
              </a:xfrm>
              <a:custGeom>
                <a:avLst/>
                <a:gdLst>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115996 w 721995"/>
                  <a:gd name="connsiteY6" fmla="*/ 695960 h 695960"/>
                  <a:gd name="connsiteX7" fmla="*/ 0 w 721995"/>
                  <a:gd name="connsiteY7" fmla="*/ 579964 h 695960"/>
                  <a:gd name="connsiteX8" fmla="*/ 0 w 721995"/>
                  <a:gd name="connsiteY8" fmla="*/ 115996 h 695960"/>
                  <a:gd name="connsiteX0" fmla="*/ 115996 w 721995"/>
                  <a:gd name="connsiteY0" fmla="*/ 695960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05999 w 721995"/>
                  <a:gd name="connsiteY7" fmla="*/ 695960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115996 w 721995"/>
                  <a:gd name="connsiteY6" fmla="*/ 695960 h 695960"/>
                  <a:gd name="connsiteX7" fmla="*/ 0 w 721995"/>
                  <a:gd name="connsiteY7" fmla="*/ 579964 h 695960"/>
                  <a:gd name="connsiteX8" fmla="*/ 0 w 721995"/>
                  <a:gd name="connsiteY8" fmla="*/ 115996 h 695960"/>
                  <a:gd name="connsiteX0" fmla="*/ 109551 w 721995"/>
                  <a:gd name="connsiteY0" fmla="*/ 695762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05999 w 721995"/>
                  <a:gd name="connsiteY7" fmla="*/ 695960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115996 w 721995"/>
                  <a:gd name="connsiteY6" fmla="*/ 695960 h 695960"/>
                  <a:gd name="connsiteX7" fmla="*/ 0 w 721995"/>
                  <a:gd name="connsiteY7" fmla="*/ 579964 h 695960"/>
                  <a:gd name="connsiteX8" fmla="*/ 0 w 721995"/>
                  <a:gd name="connsiteY8" fmla="*/ 115996 h 695960"/>
                  <a:gd name="connsiteX0" fmla="*/ 109551 w 721995"/>
                  <a:gd name="connsiteY0" fmla="*/ 695762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6551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0 w 721995"/>
                  <a:gd name="connsiteY1" fmla="*/ 579964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809 w 721995"/>
                  <a:gd name="connsiteY1" fmla="*/ 629635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809 w 721995"/>
                  <a:gd name="connsiteY1" fmla="*/ 629635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9964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809 w 721995"/>
                  <a:gd name="connsiteY1" fmla="*/ 629635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809 w 721995"/>
                  <a:gd name="connsiteY1" fmla="*/ 629635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7288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023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023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72907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023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8023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66113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66113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73169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7002 w 721995"/>
                  <a:gd name="connsiteY1" fmla="*/ 544940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79964 h 695960"/>
                  <a:gd name="connsiteX9" fmla="*/ 0 w 721995"/>
                  <a:gd name="connsiteY9" fmla="*/ 115996 h 695960"/>
                  <a:gd name="connsiteX0" fmla="*/ 109551 w 721995"/>
                  <a:gd name="connsiteY0" fmla="*/ 695762 h 695960"/>
                  <a:gd name="connsiteX1" fmla="*/ 103881 w 721995"/>
                  <a:gd name="connsiteY1" fmla="*/ 481422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572907 h 695960"/>
                  <a:gd name="connsiteX9" fmla="*/ 0 w 721995"/>
                  <a:gd name="connsiteY9" fmla="*/ 115996 h 695960"/>
                  <a:gd name="connsiteX0" fmla="*/ 109551 w 721995"/>
                  <a:gd name="connsiteY0" fmla="*/ 695762 h 695960"/>
                  <a:gd name="connsiteX1" fmla="*/ 103881 w 721995"/>
                  <a:gd name="connsiteY1" fmla="*/ 481422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65849 h 695960"/>
                  <a:gd name="connsiteX9" fmla="*/ 0 w 721995"/>
                  <a:gd name="connsiteY9" fmla="*/ 115996 h 695960"/>
                  <a:gd name="connsiteX0" fmla="*/ 109551 w 721995"/>
                  <a:gd name="connsiteY0" fmla="*/ 695762 h 695960"/>
                  <a:gd name="connsiteX1" fmla="*/ 103881 w 721995"/>
                  <a:gd name="connsiteY1" fmla="*/ 481422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65849 h 695960"/>
                  <a:gd name="connsiteX9" fmla="*/ 0 w 721995"/>
                  <a:gd name="connsiteY9" fmla="*/ 115996 h 695960"/>
                  <a:gd name="connsiteX0" fmla="*/ 109551 w 721995"/>
                  <a:gd name="connsiteY0" fmla="*/ 695762 h 695960"/>
                  <a:gd name="connsiteX1" fmla="*/ 17002 w 721995"/>
                  <a:gd name="connsiteY1" fmla="*/ 551998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65849 h 695960"/>
                  <a:gd name="connsiteX9" fmla="*/ 0 w 721995"/>
                  <a:gd name="connsiteY9" fmla="*/ 115996 h 695960"/>
                  <a:gd name="connsiteX0" fmla="*/ 109551 w 721995"/>
                  <a:gd name="connsiteY0" fmla="*/ 695762 h 695960"/>
                  <a:gd name="connsiteX1" fmla="*/ 17002 w 721995"/>
                  <a:gd name="connsiteY1" fmla="*/ 537881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65849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565849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0 w 721995"/>
                  <a:gd name="connsiteY8" fmla="*/ 558790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6585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7996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44679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44679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44679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37621 h 695960"/>
                  <a:gd name="connsiteX7" fmla="*/ 610272 w 721995"/>
                  <a:gd name="connsiteY7" fmla="*/ 695762 h 695960"/>
                  <a:gd name="connsiteX0" fmla="*/ 0 w 733912"/>
                  <a:gd name="connsiteY0" fmla="*/ 115996 h 695960"/>
                  <a:gd name="connsiteX1" fmla="*/ 115996 w 733912"/>
                  <a:gd name="connsiteY1" fmla="*/ 0 h 695960"/>
                  <a:gd name="connsiteX2" fmla="*/ 605999 w 733912"/>
                  <a:gd name="connsiteY2" fmla="*/ 0 h 695960"/>
                  <a:gd name="connsiteX3" fmla="*/ 721995 w 733912"/>
                  <a:gd name="connsiteY3" fmla="*/ 115996 h 695960"/>
                  <a:gd name="connsiteX4" fmla="*/ 721995 w 733912"/>
                  <a:gd name="connsiteY4" fmla="*/ 565849 h 695960"/>
                  <a:gd name="connsiteX5" fmla="*/ 605999 w 733912"/>
                  <a:gd name="connsiteY5" fmla="*/ 695960 h 695960"/>
                  <a:gd name="connsiteX6" fmla="*/ 341194 w 733912"/>
                  <a:gd name="connsiteY6" fmla="*/ 603302 h 695960"/>
                  <a:gd name="connsiteX7" fmla="*/ 115996 w 733912"/>
                  <a:gd name="connsiteY7" fmla="*/ 695960 h 695960"/>
                  <a:gd name="connsiteX8" fmla="*/ 17002 w 733912"/>
                  <a:gd name="connsiteY8" fmla="*/ 624896 h 695960"/>
                  <a:gd name="connsiteX9" fmla="*/ 0 w 733912"/>
                  <a:gd name="connsiteY9" fmla="*/ 115996 h 695960"/>
                  <a:gd name="connsiteX0" fmla="*/ 109551 w 733912"/>
                  <a:gd name="connsiteY0" fmla="*/ 695762 h 695960"/>
                  <a:gd name="connsiteX1" fmla="*/ 72749 w 733912"/>
                  <a:gd name="connsiteY1" fmla="*/ 523766 h 695960"/>
                  <a:gd name="connsiteX2" fmla="*/ 0 w 733912"/>
                  <a:gd name="connsiteY2" fmla="*/ 115996 h 695960"/>
                  <a:gd name="connsiteX3" fmla="*/ 115996 w 733912"/>
                  <a:gd name="connsiteY3" fmla="*/ 0 h 695960"/>
                  <a:gd name="connsiteX4" fmla="*/ 605999 w 733912"/>
                  <a:gd name="connsiteY4" fmla="*/ 0 h 695960"/>
                  <a:gd name="connsiteX5" fmla="*/ 721995 w 733912"/>
                  <a:gd name="connsiteY5" fmla="*/ 115996 h 695960"/>
                  <a:gd name="connsiteX6" fmla="*/ 721995 w 733912"/>
                  <a:gd name="connsiteY6" fmla="*/ 537621 h 695960"/>
                  <a:gd name="connsiteX7" fmla="*/ 610272 w 733912"/>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3762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65849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16448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5173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16448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44675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721995 w 721995"/>
                  <a:gd name="connsiteY6" fmla="*/ 516448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44675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0939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697270 w 721995"/>
                  <a:gd name="connsiteY4" fmla="*/ 544675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09391 h 695960"/>
                  <a:gd name="connsiteX7" fmla="*/ 610272 w 721995"/>
                  <a:gd name="connsiteY7" fmla="*/ 695762 h 695960"/>
                  <a:gd name="connsiteX0" fmla="*/ 0 w 721995"/>
                  <a:gd name="connsiteY0" fmla="*/ 115996 h 695960"/>
                  <a:gd name="connsiteX1" fmla="*/ 115996 w 721995"/>
                  <a:gd name="connsiteY1" fmla="*/ 0 h 695960"/>
                  <a:gd name="connsiteX2" fmla="*/ 605999 w 721995"/>
                  <a:gd name="connsiteY2" fmla="*/ 0 h 695960"/>
                  <a:gd name="connsiteX3" fmla="*/ 721995 w 721995"/>
                  <a:gd name="connsiteY3" fmla="*/ 115996 h 695960"/>
                  <a:gd name="connsiteX4" fmla="*/ 721995 w 721995"/>
                  <a:gd name="connsiteY4" fmla="*/ 516444 h 695960"/>
                  <a:gd name="connsiteX5" fmla="*/ 605999 w 721995"/>
                  <a:gd name="connsiteY5" fmla="*/ 695960 h 695960"/>
                  <a:gd name="connsiteX6" fmla="*/ 341194 w 721995"/>
                  <a:gd name="connsiteY6" fmla="*/ 603302 h 695960"/>
                  <a:gd name="connsiteX7" fmla="*/ 115996 w 721995"/>
                  <a:gd name="connsiteY7" fmla="*/ 695960 h 695960"/>
                  <a:gd name="connsiteX8" fmla="*/ 17002 w 721995"/>
                  <a:gd name="connsiteY8" fmla="*/ 624896 h 695960"/>
                  <a:gd name="connsiteX9" fmla="*/ 0 w 721995"/>
                  <a:gd name="connsiteY9" fmla="*/ 115996 h 695960"/>
                  <a:gd name="connsiteX0" fmla="*/ 109551 w 721995"/>
                  <a:gd name="connsiteY0" fmla="*/ 695762 h 695960"/>
                  <a:gd name="connsiteX1" fmla="*/ 72749 w 721995"/>
                  <a:gd name="connsiteY1" fmla="*/ 523766 h 695960"/>
                  <a:gd name="connsiteX2" fmla="*/ 0 w 721995"/>
                  <a:gd name="connsiteY2" fmla="*/ 115996 h 695960"/>
                  <a:gd name="connsiteX3" fmla="*/ 115996 w 721995"/>
                  <a:gd name="connsiteY3" fmla="*/ 0 h 695960"/>
                  <a:gd name="connsiteX4" fmla="*/ 605999 w 721995"/>
                  <a:gd name="connsiteY4" fmla="*/ 0 h 695960"/>
                  <a:gd name="connsiteX5" fmla="*/ 721995 w 721995"/>
                  <a:gd name="connsiteY5" fmla="*/ 115996 h 695960"/>
                  <a:gd name="connsiteX6" fmla="*/ 697270 w 721995"/>
                  <a:gd name="connsiteY6" fmla="*/ 509391 h 695960"/>
                  <a:gd name="connsiteX7" fmla="*/ 610272 w 721995"/>
                  <a:gd name="connsiteY7" fmla="*/ 695762 h 695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1995" h="695960" stroke="0" extrusionOk="0">
                    <a:moveTo>
                      <a:pt x="0" y="115996"/>
                    </a:moveTo>
                    <a:cubicBezTo>
                      <a:pt x="0" y="51933"/>
                      <a:pt x="51933" y="0"/>
                      <a:pt x="115996" y="0"/>
                    </a:cubicBezTo>
                    <a:lnTo>
                      <a:pt x="605999" y="0"/>
                    </a:lnTo>
                    <a:cubicBezTo>
                      <a:pt x="670062" y="0"/>
                      <a:pt x="721995" y="51933"/>
                      <a:pt x="721995" y="115996"/>
                    </a:cubicBezTo>
                    <a:cubicBezTo>
                      <a:pt x="713753" y="265947"/>
                      <a:pt x="719102" y="394724"/>
                      <a:pt x="721995" y="516444"/>
                    </a:cubicBezTo>
                    <a:cubicBezTo>
                      <a:pt x="721995" y="580507"/>
                      <a:pt x="670062" y="695960"/>
                      <a:pt x="605999" y="695960"/>
                    </a:cubicBezTo>
                    <a:cubicBezTo>
                      <a:pt x="524555" y="693711"/>
                      <a:pt x="422638" y="605551"/>
                      <a:pt x="341194" y="603302"/>
                    </a:cubicBezTo>
                    <a:lnTo>
                      <a:pt x="115996" y="695960"/>
                    </a:lnTo>
                    <a:cubicBezTo>
                      <a:pt x="51933" y="695960"/>
                      <a:pt x="50451" y="653671"/>
                      <a:pt x="17002" y="624896"/>
                    </a:cubicBezTo>
                    <a:cubicBezTo>
                      <a:pt x="-7247" y="419974"/>
                      <a:pt x="5667" y="285629"/>
                      <a:pt x="0" y="115996"/>
                    </a:cubicBezTo>
                    <a:close/>
                  </a:path>
                  <a:path w="721995" h="695960" fill="none">
                    <a:moveTo>
                      <a:pt x="109551" y="695762"/>
                    </a:moveTo>
                    <a:cubicBezTo>
                      <a:pt x="45488" y="695762"/>
                      <a:pt x="91331" y="566656"/>
                      <a:pt x="72749" y="523766"/>
                    </a:cubicBezTo>
                    <a:lnTo>
                      <a:pt x="0" y="115996"/>
                    </a:lnTo>
                    <a:cubicBezTo>
                      <a:pt x="0" y="51933"/>
                      <a:pt x="51933" y="0"/>
                      <a:pt x="115996" y="0"/>
                    </a:cubicBezTo>
                    <a:moveTo>
                      <a:pt x="605999" y="0"/>
                    </a:moveTo>
                    <a:cubicBezTo>
                      <a:pt x="670062" y="0"/>
                      <a:pt x="721995" y="51933"/>
                      <a:pt x="721995" y="115996"/>
                    </a:cubicBezTo>
                    <a:cubicBezTo>
                      <a:pt x="713753" y="247128"/>
                      <a:pt x="731527" y="533528"/>
                      <a:pt x="697270" y="509391"/>
                    </a:cubicBezTo>
                    <a:cubicBezTo>
                      <a:pt x="674971" y="566396"/>
                      <a:pt x="674335" y="695762"/>
                      <a:pt x="610272" y="695762"/>
                    </a:cubicBezTo>
                  </a:path>
                </a:pathLst>
              </a:custGeom>
              <a:solidFill>
                <a:srgbClr val="3333CC"/>
              </a:solidFill>
              <a:ln w="12700">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1" name="Double Bracket 30"/>
            <p:cNvSpPr/>
            <p:nvPr/>
          </p:nvSpPr>
          <p:spPr>
            <a:xfrm>
              <a:off x="1253067" y="-399775"/>
              <a:ext cx="714538" cy="198937"/>
            </a:xfrm>
            <a:prstGeom prst="rect">
              <a:avLst/>
            </a:prstGeom>
            <a:solidFill>
              <a:srgbClr val="3333CC"/>
            </a:solidFill>
            <a:ln w="12700">
              <a:no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9" name="Rectangle 18"/>
          <p:cNvSpPr/>
          <p:nvPr/>
        </p:nvSpPr>
        <p:spPr bwMode="auto">
          <a:xfrm>
            <a:off x="1798902" y="3203635"/>
            <a:ext cx="53220" cy="506040"/>
          </a:xfrm>
          <a:prstGeom prst="rect">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20" name="Rectangle 19"/>
          <p:cNvSpPr/>
          <p:nvPr/>
        </p:nvSpPr>
        <p:spPr bwMode="auto">
          <a:xfrm>
            <a:off x="2503446" y="3203635"/>
            <a:ext cx="53220" cy="506040"/>
          </a:xfrm>
          <a:prstGeom prst="rect">
            <a:avLst/>
          </a:prstGeom>
          <a:solidFill>
            <a:srgbClr val="FF66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
        <p:nvSpPr>
          <p:cNvPr id="21" name="Rectangle 20"/>
          <p:cNvSpPr/>
          <p:nvPr/>
        </p:nvSpPr>
        <p:spPr bwMode="auto">
          <a:xfrm>
            <a:off x="1739700" y="3325716"/>
            <a:ext cx="892812" cy="360804"/>
          </a:xfrm>
          <a:prstGeom prst="rect">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p>
        </p:txBody>
      </p:sp>
    </p:spTree>
    <p:extLst>
      <p:ext uri="{BB962C8B-B14F-4D97-AF65-F5344CB8AC3E}">
        <p14:creationId xmlns:p14="http://schemas.microsoft.com/office/powerpoint/2010/main" val="2684935771"/>
      </p:ext>
    </p:extLst>
  </p:cSld>
  <p:clrMapOvr>
    <a:masterClrMapping/>
  </p:clrMapOvr>
  <p:transition>
    <p:fade/>
  </p:transition>
</p:sld>
</file>

<file path=ppt/theme/theme1.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6525</TotalTime>
  <Words>5565</Words>
  <Application>Microsoft Office PowerPoint</Application>
  <PresentationFormat>On-screen Show (4:3)</PresentationFormat>
  <Paragraphs>885</Paragraphs>
  <Slides>43</Slides>
  <Notes>32</Notes>
  <HiddenSlides>0</HiddenSlides>
  <MMClips>0</MMClips>
  <ScaleCrop>false</ScaleCrop>
  <HeadingPairs>
    <vt:vector size="8" baseType="variant">
      <vt:variant>
        <vt:lpstr>Fonts Used</vt:lpstr>
      </vt:variant>
      <vt:variant>
        <vt:i4>10</vt:i4>
      </vt:variant>
      <vt:variant>
        <vt:lpstr>Theme</vt:lpstr>
      </vt:variant>
      <vt:variant>
        <vt:i4>6</vt:i4>
      </vt:variant>
      <vt:variant>
        <vt:lpstr>Embedded OLE Servers</vt:lpstr>
      </vt:variant>
      <vt:variant>
        <vt:i4>1</vt:i4>
      </vt:variant>
      <vt:variant>
        <vt:lpstr>Slide Titles</vt:lpstr>
      </vt:variant>
      <vt:variant>
        <vt:i4>43</vt:i4>
      </vt:variant>
    </vt:vector>
  </HeadingPairs>
  <TitlesOfParts>
    <vt:vector size="60" baseType="lpstr">
      <vt:lpstr>MS PGothic</vt:lpstr>
      <vt:lpstr>MS PGothic</vt:lpstr>
      <vt:lpstr>Arial</vt:lpstr>
      <vt:lpstr>Calibri</vt:lpstr>
      <vt:lpstr>Cambria Math</vt:lpstr>
      <vt:lpstr>Cordia New</vt:lpstr>
      <vt:lpstr>Courier New</vt:lpstr>
      <vt:lpstr>Times New Roman</vt:lpstr>
      <vt:lpstr>TimesNewRoman</vt:lpstr>
      <vt:lpstr>Wingdings</vt:lpstr>
      <vt:lpstr>1_Blank Presentation</vt:lpstr>
      <vt:lpstr>2_Blank Presentation</vt:lpstr>
      <vt:lpstr>1_Office Theme</vt:lpstr>
      <vt:lpstr>3_Office Theme</vt:lpstr>
      <vt:lpstr>2_Office Theme</vt:lpstr>
      <vt:lpstr>1_Default Design</vt:lpstr>
      <vt:lpstr>Worksheet</vt:lpstr>
      <vt:lpstr>PowerPoint Presentation</vt:lpstr>
      <vt:lpstr>Outline</vt:lpstr>
      <vt:lpstr>PowerPoint Presentation</vt:lpstr>
      <vt:lpstr>PowerPoint Presentation</vt:lpstr>
      <vt:lpstr>Introduction to the TVIS System</vt:lpstr>
      <vt:lpstr>PowerPoint Presentation</vt:lpstr>
      <vt:lpstr>PowerPoint Presentation</vt:lpstr>
      <vt:lpstr>Interfacial Polarization Phenomena</vt:lpstr>
      <vt:lpstr>Equivalent electrical circuit model</vt:lpstr>
      <vt:lpstr>Dielectric loss spectrum</vt:lpstr>
      <vt:lpstr>PowerPoint Presentation</vt:lpstr>
      <vt:lpstr>TVIS Response Surface</vt:lpstr>
      <vt:lpstr>Through Vial Impedance Spectroscopy (TVIS)</vt:lpstr>
      <vt:lpstr>PowerPoint Presentation</vt:lpstr>
      <vt:lpstr>The relationship between FPEAK and Product Temperature/Phase Behaviour</vt:lpstr>
      <vt:lpstr>Phase separation </vt:lpstr>
      <vt:lpstr>Ice and the unfrozen fraction</vt:lpstr>
      <vt:lpstr>Ice Formation</vt:lpstr>
      <vt:lpstr>The relationship between FPEAK and Product Temperature/Phase Transition </vt:lpstr>
      <vt:lpstr>PowerPoint Presentation</vt:lpstr>
      <vt:lpstr>The relationship between FPEAK and Product Temperature/Phase Transition </vt:lpstr>
      <vt:lpstr>The relationship between FPEAK and Product Temperature/Phase Transition </vt:lpstr>
      <vt:lpstr>Temperature             Calibration</vt:lpstr>
      <vt:lpstr>Temperature             Calibration</vt:lpstr>
      <vt:lpstr>PowerPoint Presentation</vt:lpstr>
      <vt:lpstr>Temperature Prediction in Primary Drying</vt:lpstr>
      <vt:lpstr>PowerPoint Presentation</vt:lpstr>
      <vt:lpstr>The relationship between FPEAK and Product Temperature/Phase Transition </vt:lpstr>
      <vt:lpstr>C" PEAK Criteria &amp; Assumptions</vt:lpstr>
      <vt:lpstr>Drying Rate (dm/dt) Determination</vt:lpstr>
      <vt:lpstr>PowerPoint Presentation</vt:lpstr>
      <vt:lpstr>Lactose Dried Product Resistance (RP)</vt:lpstr>
      <vt:lpstr>Lactose Dry Layer Product Resistance (RP)</vt:lpstr>
      <vt:lpstr>Acknowledgements, Recent Projects &amp; Collaborators</vt:lpstr>
      <vt:lpstr>Annex : TVIS Theory</vt:lpstr>
      <vt:lpstr>Equivalent circuit model</vt:lpstr>
      <vt:lpstr>Impedance Spectroscopy</vt:lpstr>
      <vt:lpstr>Impedance Spectroscopy</vt:lpstr>
      <vt:lpstr>Impedance Spectroscopy</vt:lpstr>
      <vt:lpstr>Impedance Spectroscopy</vt:lpstr>
      <vt:lpstr>Impedance Spectroscopy</vt:lpstr>
      <vt:lpstr>Interfacial Polarization Characteristic</vt:lpstr>
      <vt:lpstr>Interfacial Polarization Characteristic</vt:lpstr>
    </vt:vector>
  </TitlesOfParts>
  <Company>De Montfort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Yowwares Jeeraruangrattana;G Smith</dc:creator>
  <cp:lastModifiedBy>Geoff Smith</cp:lastModifiedBy>
  <cp:revision>696</cp:revision>
  <dcterms:created xsi:type="dcterms:W3CDTF">2016-06-03T11:40:17Z</dcterms:created>
  <dcterms:modified xsi:type="dcterms:W3CDTF">2020-03-16T12:41:43Z</dcterms:modified>
</cp:coreProperties>
</file>